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9" r:id="rId1"/>
    <p:sldMasterId id="2147483726" r:id="rId2"/>
  </p:sldMasterIdLst>
  <p:notesMasterIdLst>
    <p:notesMasterId r:id="rId22"/>
  </p:notesMasterIdLst>
  <p:sldIdLst>
    <p:sldId id="256" r:id="rId3"/>
    <p:sldId id="350" r:id="rId4"/>
    <p:sldId id="374" r:id="rId5"/>
    <p:sldId id="362" r:id="rId6"/>
    <p:sldId id="361" r:id="rId7"/>
    <p:sldId id="376" r:id="rId8"/>
    <p:sldId id="377" r:id="rId9"/>
    <p:sldId id="378" r:id="rId10"/>
    <p:sldId id="381" r:id="rId11"/>
    <p:sldId id="382" r:id="rId12"/>
    <p:sldId id="360" r:id="rId13"/>
    <p:sldId id="363" r:id="rId14"/>
    <p:sldId id="356" r:id="rId15"/>
    <p:sldId id="357" r:id="rId16"/>
    <p:sldId id="379" r:id="rId17"/>
    <p:sldId id="380" r:id="rId18"/>
    <p:sldId id="369" r:id="rId19"/>
    <p:sldId id="371" r:id="rId20"/>
    <p:sldId id="373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592"/>
    <a:srgbClr val="D9BFB1"/>
    <a:srgbClr val="DEC8BC"/>
    <a:srgbClr val="F8D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224E3A-0B21-4313-B4DF-32BFF66634B7}">
  <a:tblStyle styleId="{C6224E3A-0B21-4313-B4DF-32BFF66634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F74811-6E1B-4231-BFF2-7B897D5EED43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8B1809A-6536-47EC-8B5F-E57464A1A7DE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71E7AE-F900-4BEB-8399-292638A00B7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6F3983-B245-4738-8547-695428B36334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3532B53-CEA2-4E89-AE6F-8557516BBCD1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4702"/>
  </p:normalViewPr>
  <p:slideViewPr>
    <p:cSldViewPr snapToGrid="0">
      <p:cViewPr varScale="1">
        <p:scale>
          <a:sx n="185" d="100"/>
          <a:sy n="185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5508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870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42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07398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562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002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c6a01074ef_0_20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c6a01074ef_0_20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368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829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6" name="Google Shape;57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c6a01074ef_0_20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c6a01074ef_0_20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76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gc6a01074ef_0_20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7" name="Google Shape;2277;gc6a01074ef_0_20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395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gc6a01074ef_0_199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1" name="Google Shape;2171;gc6a01074ef_0_199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150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05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77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511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235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4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Only title 3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81103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">
  <p:cSld name="Title &amp; two columns"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6"/>
          <p:cNvSpPr txBox="1">
            <a:spLocks noGrp="1"/>
          </p:cNvSpPr>
          <p:nvPr>
            <p:ph type="ctrTitle"/>
          </p:nvPr>
        </p:nvSpPr>
        <p:spPr>
          <a:xfrm>
            <a:off x="6497275" y="865275"/>
            <a:ext cx="20919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41" name="Google Shape;541;p26"/>
          <p:cNvSpPr txBox="1">
            <a:spLocks noGrp="1"/>
          </p:cNvSpPr>
          <p:nvPr>
            <p:ph type="subTitle" idx="1"/>
          </p:nvPr>
        </p:nvSpPr>
        <p:spPr>
          <a:xfrm>
            <a:off x="2600600" y="1350763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2" name="Google Shape;542;p26"/>
          <p:cNvSpPr txBox="1">
            <a:spLocks noGrp="1"/>
          </p:cNvSpPr>
          <p:nvPr>
            <p:ph type="subTitle" idx="2"/>
          </p:nvPr>
        </p:nvSpPr>
        <p:spPr>
          <a:xfrm>
            <a:off x="2600600" y="3516950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-265074" y="-239474"/>
            <a:ext cx="726900" cy="7269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6"/>
          <p:cNvGrpSpPr/>
          <p:nvPr/>
        </p:nvGrpSpPr>
        <p:grpSpPr>
          <a:xfrm>
            <a:off x="-465253" y="257358"/>
            <a:ext cx="890209" cy="890424"/>
            <a:chOff x="1347125" y="349025"/>
            <a:chExt cx="4978800" cy="4980000"/>
          </a:xfrm>
        </p:grpSpPr>
        <p:sp>
          <p:nvSpPr>
            <p:cNvPr id="545" name="Google Shape;545;p2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6"/>
          <p:cNvSpPr txBox="1">
            <a:spLocks noGrp="1"/>
          </p:cNvSpPr>
          <p:nvPr>
            <p:ph type="subTitle" idx="3"/>
          </p:nvPr>
        </p:nvSpPr>
        <p:spPr>
          <a:xfrm>
            <a:off x="2600600" y="1011844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8" name="Google Shape;568;p26"/>
          <p:cNvSpPr txBox="1">
            <a:spLocks noGrp="1"/>
          </p:cNvSpPr>
          <p:nvPr>
            <p:ph type="subTitle" idx="4"/>
          </p:nvPr>
        </p:nvSpPr>
        <p:spPr>
          <a:xfrm>
            <a:off x="2600600" y="3178025"/>
            <a:ext cx="1979400" cy="4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2486465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General Slide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74D538B-6345-6241-BE5D-6AE1A6D5C834}"/>
              </a:ext>
            </a:extLst>
          </p:cNvPr>
          <p:cNvGrpSpPr>
            <a:grpSpLocks noChangeAspect="1"/>
          </p:cNvGrpSpPr>
          <p:nvPr/>
        </p:nvGrpSpPr>
        <p:grpSpPr>
          <a:xfrm>
            <a:off x="6844690" y="-134018"/>
            <a:ext cx="2299311" cy="5352960"/>
            <a:chOff x="9126253" y="-178690"/>
            <a:chExt cx="3065748" cy="7137280"/>
          </a:xfrm>
          <a:solidFill>
            <a:schemeClr val="accent2">
              <a:alpha val="75000"/>
            </a:schemeClr>
          </a:solidFill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F263E2B-EAEC-C94C-BCBA-3ECB9E1169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34824" y="1205897"/>
              <a:ext cx="483601" cy="317632"/>
            </a:xfrm>
            <a:custGeom>
              <a:avLst/>
              <a:gdLst>
                <a:gd name="connsiteX0" fmla="*/ 102940 w 533080"/>
                <a:gd name="connsiteY0" fmla="*/ 341020 h 350131"/>
                <a:gd name="connsiteX1" fmla="*/ 102579 w 533080"/>
                <a:gd name="connsiteY1" fmla="*/ 348301 h 350131"/>
                <a:gd name="connsiteX2" fmla="*/ 11884 w 533080"/>
                <a:gd name="connsiteY2" fmla="*/ 347534 h 350131"/>
                <a:gd name="connsiteX3" fmla="*/ 11884 w 533080"/>
                <a:gd name="connsiteY3" fmla="*/ 345618 h 350131"/>
                <a:gd name="connsiteX4" fmla="*/ 102940 w 533080"/>
                <a:gd name="connsiteY4" fmla="*/ 341020 h 350131"/>
                <a:gd name="connsiteX5" fmla="*/ 120586 w 533080"/>
                <a:gd name="connsiteY5" fmla="*/ 341011 h 350131"/>
                <a:gd name="connsiteX6" fmla="*/ 120953 w 533080"/>
                <a:gd name="connsiteY6" fmla="*/ 344372 h 350131"/>
                <a:gd name="connsiteX7" fmla="*/ 117656 w 533080"/>
                <a:gd name="connsiteY7" fmla="*/ 345493 h 350131"/>
                <a:gd name="connsiteX8" fmla="*/ 115824 w 533080"/>
                <a:gd name="connsiteY8" fmla="*/ 342131 h 350131"/>
                <a:gd name="connsiteX9" fmla="*/ 120586 w 533080"/>
                <a:gd name="connsiteY9" fmla="*/ 341011 h 350131"/>
                <a:gd name="connsiteX10" fmla="*/ 134817 w 533080"/>
                <a:gd name="connsiteY10" fmla="*/ 339446 h 350131"/>
                <a:gd name="connsiteX11" fmla="*/ 139617 w 533080"/>
                <a:gd name="connsiteY11" fmla="*/ 339843 h 350131"/>
                <a:gd name="connsiteX12" fmla="*/ 139617 w 533080"/>
                <a:gd name="connsiteY12" fmla="*/ 344208 h 350131"/>
                <a:gd name="connsiteX13" fmla="*/ 133710 w 533080"/>
                <a:gd name="connsiteY13" fmla="*/ 344208 h 350131"/>
                <a:gd name="connsiteX14" fmla="*/ 128541 w 533080"/>
                <a:gd name="connsiteY14" fmla="*/ 343812 h 350131"/>
                <a:gd name="connsiteX15" fmla="*/ 128910 w 533080"/>
                <a:gd name="connsiteY15" fmla="*/ 340240 h 350131"/>
                <a:gd name="connsiteX16" fmla="*/ 140804 w 533080"/>
                <a:gd name="connsiteY16" fmla="*/ 295428 h 350131"/>
                <a:gd name="connsiteX17" fmla="*/ 144614 w 533080"/>
                <a:gd name="connsiteY17" fmla="*/ 296463 h 350131"/>
                <a:gd name="connsiteX18" fmla="*/ 141185 w 533080"/>
                <a:gd name="connsiteY18" fmla="*/ 306126 h 350131"/>
                <a:gd name="connsiteX19" fmla="*/ 137375 w 533080"/>
                <a:gd name="connsiteY19" fmla="*/ 304056 h 350131"/>
                <a:gd name="connsiteX20" fmla="*/ 140804 w 533080"/>
                <a:gd name="connsiteY20" fmla="*/ 295428 h 350131"/>
                <a:gd name="connsiteX21" fmla="*/ 131265 w 533080"/>
                <a:gd name="connsiteY21" fmla="*/ 287960 h 350131"/>
                <a:gd name="connsiteX22" fmla="*/ 135145 w 533080"/>
                <a:gd name="connsiteY22" fmla="*/ 289043 h 350131"/>
                <a:gd name="connsiteX23" fmla="*/ 122798 w 533080"/>
                <a:gd name="connsiteY23" fmla="*/ 313216 h 350131"/>
                <a:gd name="connsiteX24" fmla="*/ 118565 w 533080"/>
                <a:gd name="connsiteY24" fmla="*/ 310691 h 350131"/>
                <a:gd name="connsiteX25" fmla="*/ 131265 w 533080"/>
                <a:gd name="connsiteY25" fmla="*/ 287960 h 350131"/>
                <a:gd name="connsiteX26" fmla="*/ 121442 w 533080"/>
                <a:gd name="connsiteY26" fmla="*/ 285299 h 350131"/>
                <a:gd name="connsiteX27" fmla="*/ 124006 w 533080"/>
                <a:gd name="connsiteY27" fmla="*/ 286024 h 350131"/>
                <a:gd name="connsiteX28" fmla="*/ 110451 w 533080"/>
                <a:gd name="connsiteY28" fmla="*/ 313925 h 350131"/>
                <a:gd name="connsiteX29" fmla="*/ 106788 w 533080"/>
                <a:gd name="connsiteY29" fmla="*/ 311751 h 350131"/>
                <a:gd name="connsiteX30" fmla="*/ 121442 w 533080"/>
                <a:gd name="connsiteY30" fmla="*/ 285299 h 350131"/>
                <a:gd name="connsiteX31" fmla="*/ 109945 w 533080"/>
                <a:gd name="connsiteY31" fmla="*/ 284905 h 350131"/>
                <a:gd name="connsiteX32" fmla="*/ 112522 w 533080"/>
                <a:gd name="connsiteY32" fmla="*/ 286323 h 350131"/>
                <a:gd name="connsiteX33" fmla="*/ 92643 w 533080"/>
                <a:gd name="connsiteY33" fmla="*/ 318227 h 350131"/>
                <a:gd name="connsiteX34" fmla="*/ 89330 w 533080"/>
                <a:gd name="connsiteY34" fmla="*/ 315391 h 350131"/>
                <a:gd name="connsiteX35" fmla="*/ 100742 w 533080"/>
                <a:gd name="connsiteY35" fmla="*/ 299439 h 350131"/>
                <a:gd name="connsiteX36" fmla="*/ 109945 w 533080"/>
                <a:gd name="connsiteY36" fmla="*/ 284905 h 350131"/>
                <a:gd name="connsiteX37" fmla="*/ 100028 w 533080"/>
                <a:gd name="connsiteY37" fmla="*/ 277391 h 350131"/>
                <a:gd name="connsiteX38" fmla="*/ 100738 w 533080"/>
                <a:gd name="connsiteY38" fmla="*/ 280222 h 350131"/>
                <a:gd name="connsiteX39" fmla="*/ 82628 w 533080"/>
                <a:gd name="connsiteY39" fmla="*/ 309695 h 350131"/>
                <a:gd name="connsiteX40" fmla="*/ 77657 w 533080"/>
                <a:gd name="connsiteY40" fmla="*/ 306820 h 350131"/>
                <a:gd name="connsiteX41" fmla="*/ 97187 w 533080"/>
                <a:gd name="connsiteY41" fmla="*/ 278065 h 350131"/>
                <a:gd name="connsiteX42" fmla="*/ 100028 w 533080"/>
                <a:gd name="connsiteY42" fmla="*/ 277391 h 350131"/>
                <a:gd name="connsiteX43" fmla="*/ 446794 w 533080"/>
                <a:gd name="connsiteY43" fmla="*/ 272440 h 350131"/>
                <a:gd name="connsiteX44" fmla="*/ 451626 w 533080"/>
                <a:gd name="connsiteY44" fmla="*/ 272440 h 350131"/>
                <a:gd name="connsiteX45" fmla="*/ 451971 w 533080"/>
                <a:gd name="connsiteY45" fmla="*/ 299803 h 350131"/>
                <a:gd name="connsiteX46" fmla="*/ 446449 w 533080"/>
                <a:gd name="connsiteY46" fmla="*/ 300163 h 350131"/>
                <a:gd name="connsiteX47" fmla="*/ 446794 w 533080"/>
                <a:gd name="connsiteY47" fmla="*/ 272440 h 350131"/>
                <a:gd name="connsiteX48" fmla="*/ 89145 w 533080"/>
                <a:gd name="connsiteY48" fmla="*/ 265709 h 350131"/>
                <a:gd name="connsiteX49" fmla="*/ 93128 w 533080"/>
                <a:gd name="connsiteY49" fmla="*/ 266781 h 350131"/>
                <a:gd name="connsiteX50" fmla="*/ 77559 w 533080"/>
                <a:gd name="connsiteY50" fmla="*/ 289300 h 350131"/>
                <a:gd name="connsiteX51" fmla="*/ 61628 w 533080"/>
                <a:gd name="connsiteY51" fmla="*/ 313250 h 350131"/>
                <a:gd name="connsiteX52" fmla="*/ 55835 w 533080"/>
                <a:gd name="connsiteY52" fmla="*/ 308603 h 350131"/>
                <a:gd name="connsiteX53" fmla="*/ 72490 w 533080"/>
                <a:gd name="connsiteY53" fmla="*/ 286083 h 350131"/>
                <a:gd name="connsiteX54" fmla="*/ 89145 w 533080"/>
                <a:gd name="connsiteY54" fmla="*/ 265709 h 350131"/>
                <a:gd name="connsiteX55" fmla="*/ 329 w 533080"/>
                <a:gd name="connsiteY55" fmla="*/ 251581 h 350131"/>
                <a:gd name="connsiteX56" fmla="*/ 2334 w 533080"/>
                <a:gd name="connsiteY56" fmla="*/ 251581 h 350131"/>
                <a:gd name="connsiteX57" fmla="*/ 5342 w 533080"/>
                <a:gd name="connsiteY57" fmla="*/ 341818 h 350131"/>
                <a:gd name="connsiteX58" fmla="*/ 329 w 533080"/>
                <a:gd name="connsiteY58" fmla="*/ 341460 h 350131"/>
                <a:gd name="connsiteX59" fmla="*/ 329 w 533080"/>
                <a:gd name="connsiteY59" fmla="*/ 251581 h 350131"/>
                <a:gd name="connsiteX60" fmla="*/ 79168 w 533080"/>
                <a:gd name="connsiteY60" fmla="*/ 250490 h 350131"/>
                <a:gd name="connsiteX61" fmla="*/ 80100 w 533080"/>
                <a:gd name="connsiteY61" fmla="*/ 253584 h 350131"/>
                <a:gd name="connsiteX62" fmla="*/ 36068 w 533080"/>
                <a:gd name="connsiteY62" fmla="*/ 319228 h 350131"/>
                <a:gd name="connsiteX63" fmla="*/ 30387 w 533080"/>
                <a:gd name="connsiteY63" fmla="*/ 316000 h 350131"/>
                <a:gd name="connsiteX64" fmla="*/ 75839 w 533080"/>
                <a:gd name="connsiteY64" fmla="*/ 251432 h 350131"/>
                <a:gd name="connsiteX65" fmla="*/ 79168 w 533080"/>
                <a:gd name="connsiteY65" fmla="*/ 250490 h 350131"/>
                <a:gd name="connsiteX66" fmla="*/ 459632 w 533080"/>
                <a:gd name="connsiteY66" fmla="*/ 250359 h 350131"/>
                <a:gd name="connsiteX67" fmla="*/ 462048 w 533080"/>
                <a:gd name="connsiteY67" fmla="*/ 250359 h 350131"/>
                <a:gd name="connsiteX68" fmla="*/ 463429 w 533080"/>
                <a:gd name="connsiteY68" fmla="*/ 301039 h 350131"/>
                <a:gd name="connsiteX69" fmla="*/ 459287 w 533080"/>
                <a:gd name="connsiteY69" fmla="*/ 302477 h 350131"/>
                <a:gd name="connsiteX70" fmla="*/ 458597 w 533080"/>
                <a:gd name="connsiteY70" fmla="*/ 280911 h 350131"/>
                <a:gd name="connsiteX71" fmla="*/ 459632 w 533080"/>
                <a:gd name="connsiteY71" fmla="*/ 250359 h 350131"/>
                <a:gd name="connsiteX72" fmla="*/ 473700 w 533080"/>
                <a:gd name="connsiteY72" fmla="*/ 234004 h 350131"/>
                <a:gd name="connsiteX73" fmla="*/ 478390 w 533080"/>
                <a:gd name="connsiteY73" fmla="*/ 234004 h 350131"/>
                <a:gd name="connsiteX74" fmla="*/ 477669 w 533080"/>
                <a:gd name="connsiteY74" fmla="*/ 273577 h 350131"/>
                <a:gd name="connsiteX75" fmla="*/ 477308 w 533080"/>
                <a:gd name="connsiteY75" fmla="*/ 308068 h 350131"/>
                <a:gd name="connsiteX76" fmla="*/ 472979 w 533080"/>
                <a:gd name="connsiteY76" fmla="*/ 308795 h 350131"/>
                <a:gd name="connsiteX77" fmla="*/ 472257 w 533080"/>
                <a:gd name="connsiteY77" fmla="*/ 273577 h 350131"/>
                <a:gd name="connsiteX78" fmla="*/ 473700 w 533080"/>
                <a:gd name="connsiteY78" fmla="*/ 234004 h 350131"/>
                <a:gd name="connsiteX79" fmla="*/ 79192 w 533080"/>
                <a:gd name="connsiteY79" fmla="*/ 220186 h 350131"/>
                <a:gd name="connsiteX80" fmla="*/ 82040 w 533080"/>
                <a:gd name="connsiteY80" fmla="*/ 221615 h 350131"/>
                <a:gd name="connsiteX81" fmla="*/ 31490 w 533080"/>
                <a:gd name="connsiteY81" fmla="*/ 297375 h 350131"/>
                <a:gd name="connsiteX82" fmla="*/ 26506 w 533080"/>
                <a:gd name="connsiteY82" fmla="*/ 294517 h 350131"/>
                <a:gd name="connsiteX83" fmla="*/ 79192 w 533080"/>
                <a:gd name="connsiteY83" fmla="*/ 220186 h 350131"/>
                <a:gd name="connsiteX84" fmla="*/ 486865 w 533080"/>
                <a:gd name="connsiteY84" fmla="*/ 200069 h 350131"/>
                <a:gd name="connsiteX85" fmla="*/ 488276 w 533080"/>
                <a:gd name="connsiteY85" fmla="*/ 200069 h 350131"/>
                <a:gd name="connsiteX86" fmla="*/ 490040 w 533080"/>
                <a:gd name="connsiteY86" fmla="*/ 255886 h 350131"/>
                <a:gd name="connsiteX87" fmla="*/ 490040 w 533080"/>
                <a:gd name="connsiteY87" fmla="*/ 306300 h 350131"/>
                <a:gd name="connsiteX88" fmla="*/ 483690 w 533080"/>
                <a:gd name="connsiteY88" fmla="*/ 307021 h 350131"/>
                <a:gd name="connsiteX89" fmla="*/ 485101 w 533080"/>
                <a:gd name="connsiteY89" fmla="*/ 255886 h 350131"/>
                <a:gd name="connsiteX90" fmla="*/ 486865 w 533080"/>
                <a:gd name="connsiteY90" fmla="*/ 200069 h 350131"/>
                <a:gd name="connsiteX91" fmla="*/ 330363 w 533080"/>
                <a:gd name="connsiteY91" fmla="*/ 154030 h 350131"/>
                <a:gd name="connsiteX92" fmla="*/ 331434 w 533080"/>
                <a:gd name="connsiteY92" fmla="*/ 157980 h 350131"/>
                <a:gd name="connsiteX93" fmla="*/ 289678 w 533080"/>
                <a:gd name="connsiteY93" fmla="*/ 182756 h 350131"/>
                <a:gd name="connsiteX94" fmla="*/ 288965 w 533080"/>
                <a:gd name="connsiteY94" fmla="*/ 181679 h 350131"/>
                <a:gd name="connsiteX95" fmla="*/ 310378 w 533080"/>
                <a:gd name="connsiteY95" fmla="*/ 165161 h 350131"/>
                <a:gd name="connsiteX96" fmla="*/ 330363 w 533080"/>
                <a:gd name="connsiteY96" fmla="*/ 154030 h 350131"/>
                <a:gd name="connsiteX97" fmla="*/ 347409 w 533080"/>
                <a:gd name="connsiteY97" fmla="*/ 133743 h 350131"/>
                <a:gd name="connsiteX98" fmla="*/ 349218 w 533080"/>
                <a:gd name="connsiteY98" fmla="*/ 136951 h 350131"/>
                <a:gd name="connsiteX99" fmla="*/ 275411 w 533080"/>
                <a:gd name="connsiteY99" fmla="*/ 183637 h 350131"/>
                <a:gd name="connsiteX100" fmla="*/ 274326 w 533080"/>
                <a:gd name="connsiteY100" fmla="*/ 182567 h 350131"/>
                <a:gd name="connsiteX101" fmla="*/ 347409 w 533080"/>
                <a:gd name="connsiteY101" fmla="*/ 133743 h 350131"/>
                <a:gd name="connsiteX102" fmla="*/ 188722 w 533080"/>
                <a:gd name="connsiteY102" fmla="*/ 98127 h 350131"/>
                <a:gd name="connsiteX103" fmla="*/ 193208 w 533080"/>
                <a:gd name="connsiteY103" fmla="*/ 99261 h 350131"/>
                <a:gd name="connsiteX104" fmla="*/ 192863 w 533080"/>
                <a:gd name="connsiteY104" fmla="*/ 104553 h 350131"/>
                <a:gd name="connsiteX105" fmla="*/ 191138 w 533080"/>
                <a:gd name="connsiteY105" fmla="*/ 105309 h 350131"/>
                <a:gd name="connsiteX106" fmla="*/ 187686 w 533080"/>
                <a:gd name="connsiteY106" fmla="*/ 104175 h 350131"/>
                <a:gd name="connsiteX107" fmla="*/ 186651 w 533080"/>
                <a:gd name="connsiteY107" fmla="*/ 101151 h 350131"/>
                <a:gd name="connsiteX108" fmla="*/ 188722 w 533080"/>
                <a:gd name="connsiteY108" fmla="*/ 98127 h 350131"/>
                <a:gd name="connsiteX109" fmla="*/ 58278 w 533080"/>
                <a:gd name="connsiteY109" fmla="*/ 46949 h 350131"/>
                <a:gd name="connsiteX110" fmla="*/ 84586 w 533080"/>
                <a:gd name="connsiteY110" fmla="*/ 54536 h 350131"/>
                <a:gd name="connsiteX111" fmla="*/ 117020 w 533080"/>
                <a:gd name="connsiteY111" fmla="*/ 67182 h 350131"/>
                <a:gd name="connsiteX112" fmla="*/ 178645 w 533080"/>
                <a:gd name="connsiteY112" fmla="*/ 92111 h 350131"/>
                <a:gd name="connsiteX113" fmla="*/ 176123 w 533080"/>
                <a:gd name="connsiteY113" fmla="*/ 97531 h 350131"/>
                <a:gd name="connsiteX114" fmla="*/ 110173 w 533080"/>
                <a:gd name="connsiteY114" fmla="*/ 70433 h 350131"/>
                <a:gd name="connsiteX115" fmla="*/ 57917 w 533080"/>
                <a:gd name="connsiteY115" fmla="*/ 49478 h 350131"/>
                <a:gd name="connsiteX116" fmla="*/ 58278 w 533080"/>
                <a:gd name="connsiteY116" fmla="*/ 46949 h 350131"/>
                <a:gd name="connsiteX117" fmla="*/ 495968 w 533080"/>
                <a:gd name="connsiteY117" fmla="*/ 44127 h 350131"/>
                <a:gd name="connsiteX118" fmla="*/ 446702 w 533080"/>
                <a:gd name="connsiteY118" fmla="*/ 76584 h 350131"/>
                <a:gd name="connsiteX119" fmla="*/ 381973 w 533080"/>
                <a:gd name="connsiteY119" fmla="*/ 107238 h 350131"/>
                <a:gd name="connsiteX120" fmla="*/ 318323 w 533080"/>
                <a:gd name="connsiteY120" fmla="*/ 143662 h 350131"/>
                <a:gd name="connsiteX121" fmla="*/ 287397 w 533080"/>
                <a:gd name="connsiteY121" fmla="*/ 163857 h 350131"/>
                <a:gd name="connsiteX122" fmla="*/ 274091 w 533080"/>
                <a:gd name="connsiteY122" fmla="*/ 171791 h 350131"/>
                <a:gd name="connsiteX123" fmla="*/ 266180 w 533080"/>
                <a:gd name="connsiteY123" fmla="*/ 177561 h 350131"/>
                <a:gd name="connsiteX124" fmla="*/ 197495 w 533080"/>
                <a:gd name="connsiteY124" fmla="*/ 133925 h 350131"/>
                <a:gd name="connsiteX125" fmla="*/ 130609 w 533080"/>
                <a:gd name="connsiteY125" fmla="*/ 97862 h 350131"/>
                <a:gd name="connsiteX126" fmla="*/ 60126 w 533080"/>
                <a:gd name="connsiteY126" fmla="*/ 68290 h 350131"/>
                <a:gd name="connsiteX127" fmla="*/ 24885 w 533080"/>
                <a:gd name="connsiteY127" fmla="*/ 47373 h 350131"/>
                <a:gd name="connsiteX128" fmla="*/ 25604 w 533080"/>
                <a:gd name="connsiteY128" fmla="*/ 189823 h 350131"/>
                <a:gd name="connsiteX129" fmla="*/ 68756 w 533080"/>
                <a:gd name="connsiteY129" fmla="*/ 144383 h 350131"/>
                <a:gd name="connsiteX130" fmla="*/ 70914 w 533080"/>
                <a:gd name="connsiteY130" fmla="*/ 146547 h 350131"/>
                <a:gd name="connsiteX131" fmla="*/ 25604 w 533080"/>
                <a:gd name="connsiteY131" fmla="*/ 198117 h 350131"/>
                <a:gd name="connsiteX132" fmla="*/ 25604 w 533080"/>
                <a:gd name="connsiteY132" fmla="*/ 213624 h 350131"/>
                <a:gd name="connsiteX133" fmla="*/ 50776 w 533080"/>
                <a:gd name="connsiteY133" fmla="*/ 186216 h 350131"/>
                <a:gd name="connsiteX134" fmla="*/ 53653 w 533080"/>
                <a:gd name="connsiteY134" fmla="*/ 189101 h 350131"/>
                <a:gd name="connsiteX135" fmla="*/ 28840 w 533080"/>
                <a:gd name="connsiteY135" fmla="*/ 219034 h 350131"/>
                <a:gd name="connsiteX136" fmla="*/ 25604 w 533080"/>
                <a:gd name="connsiteY136" fmla="*/ 220476 h 350131"/>
                <a:gd name="connsiteX137" fmla="*/ 25604 w 533080"/>
                <a:gd name="connsiteY137" fmla="*/ 239229 h 350131"/>
                <a:gd name="connsiteX138" fmla="*/ 83500 w 533080"/>
                <a:gd name="connsiteY138" fmla="*/ 175037 h 350131"/>
                <a:gd name="connsiteX139" fmla="*/ 85298 w 533080"/>
                <a:gd name="connsiteY139" fmla="*/ 176119 h 350131"/>
                <a:gd name="connsiteX140" fmla="*/ 59407 w 533080"/>
                <a:gd name="connsiteY140" fmla="*/ 208575 h 350131"/>
                <a:gd name="connsiteX141" fmla="*/ 25604 w 533080"/>
                <a:gd name="connsiteY141" fmla="*/ 251130 h 350131"/>
                <a:gd name="connsiteX142" fmla="*/ 25604 w 533080"/>
                <a:gd name="connsiteY142" fmla="*/ 267719 h 350131"/>
                <a:gd name="connsiteX143" fmla="*/ 77027 w 533080"/>
                <a:gd name="connsiteY143" fmla="*/ 198478 h 350131"/>
                <a:gd name="connsiteX144" fmla="*/ 79545 w 533080"/>
                <a:gd name="connsiteY144" fmla="*/ 200281 h 350131"/>
                <a:gd name="connsiteX145" fmla="*/ 28840 w 533080"/>
                <a:gd name="connsiteY145" fmla="*/ 275292 h 350131"/>
                <a:gd name="connsiteX146" fmla="*/ 25604 w 533080"/>
                <a:gd name="connsiteY146" fmla="*/ 276735 h 350131"/>
                <a:gd name="connsiteX147" fmla="*/ 25244 w 533080"/>
                <a:gd name="connsiteY147" fmla="*/ 326862 h 350131"/>
                <a:gd name="connsiteX148" fmla="*/ 48978 w 533080"/>
                <a:gd name="connsiteY148" fmla="*/ 326862 h 350131"/>
                <a:gd name="connsiteX149" fmla="*/ 87816 w 533080"/>
                <a:gd name="connsiteY149" fmla="*/ 324338 h 350131"/>
                <a:gd name="connsiteX150" fmla="*/ 196416 w 533080"/>
                <a:gd name="connsiteY150" fmla="*/ 320732 h 350131"/>
                <a:gd name="connsiteX151" fmla="*/ 351407 w 533080"/>
                <a:gd name="connsiteY151" fmla="*/ 321453 h 350131"/>
                <a:gd name="connsiteX152" fmla="*/ 497047 w 533080"/>
                <a:gd name="connsiteY152" fmla="*/ 316765 h 350131"/>
                <a:gd name="connsiteX153" fmla="*/ 493811 w 533080"/>
                <a:gd name="connsiteY153" fmla="*/ 171070 h 350131"/>
                <a:gd name="connsiteX154" fmla="*/ 495249 w 533080"/>
                <a:gd name="connsiteY154" fmla="*/ 95698 h 350131"/>
                <a:gd name="connsiteX155" fmla="*/ 495968 w 533080"/>
                <a:gd name="connsiteY155" fmla="*/ 44127 h 350131"/>
                <a:gd name="connsiteX156" fmla="*/ 29559 w 533080"/>
                <a:gd name="connsiteY156" fmla="*/ 37997 h 350131"/>
                <a:gd name="connsiteX157" fmla="*/ 56170 w 533080"/>
                <a:gd name="connsiteY157" fmla="*/ 54946 h 350131"/>
                <a:gd name="connsiteX158" fmla="*/ 88894 w 533080"/>
                <a:gd name="connsiteY158" fmla="*/ 69011 h 350131"/>
                <a:gd name="connsiteX159" fmla="*/ 150747 w 533080"/>
                <a:gd name="connsiteY159" fmla="*/ 95698 h 350131"/>
                <a:gd name="connsiteX160" fmla="*/ 266899 w 533080"/>
                <a:gd name="connsiteY160" fmla="*/ 164218 h 350131"/>
                <a:gd name="connsiteX161" fmla="*/ 297466 w 533080"/>
                <a:gd name="connsiteY161" fmla="*/ 144383 h 350131"/>
                <a:gd name="connsiteX162" fmla="*/ 328751 w 533080"/>
                <a:gd name="connsiteY162" fmla="*/ 124548 h 350131"/>
                <a:gd name="connsiteX163" fmla="*/ 387367 w 533080"/>
                <a:gd name="connsiteY163" fmla="*/ 92813 h 350131"/>
                <a:gd name="connsiteX164" fmla="*/ 447062 w 533080"/>
                <a:gd name="connsiteY164" fmla="*/ 64683 h 350131"/>
                <a:gd name="connsiteX165" fmla="*/ 484821 w 533080"/>
                <a:gd name="connsiteY165" fmla="*/ 38718 h 350131"/>
                <a:gd name="connsiteX166" fmla="*/ 29559 w 533080"/>
                <a:gd name="connsiteY166" fmla="*/ 37997 h 350131"/>
                <a:gd name="connsiteX167" fmla="*/ 501362 w 533080"/>
                <a:gd name="connsiteY167" fmla="*/ 27899 h 350131"/>
                <a:gd name="connsiteX168" fmla="*/ 504599 w 533080"/>
                <a:gd name="connsiteY168" fmla="*/ 28620 h 350131"/>
                <a:gd name="connsiteX169" fmla="*/ 507476 w 533080"/>
                <a:gd name="connsiteY169" fmla="*/ 34390 h 350131"/>
                <a:gd name="connsiteX170" fmla="*/ 506397 w 533080"/>
                <a:gd name="connsiteY170" fmla="*/ 106517 h 350131"/>
                <a:gd name="connsiteX171" fmla="*/ 504958 w 533080"/>
                <a:gd name="connsiteY171" fmla="*/ 177200 h 350131"/>
                <a:gd name="connsiteX172" fmla="*/ 508555 w 533080"/>
                <a:gd name="connsiteY172" fmla="*/ 325781 h 350131"/>
                <a:gd name="connsiteX173" fmla="*/ 497766 w 533080"/>
                <a:gd name="connsiteY173" fmla="*/ 328305 h 350131"/>
                <a:gd name="connsiteX174" fmla="*/ 332707 w 533080"/>
                <a:gd name="connsiteY174" fmla="*/ 332993 h 350131"/>
                <a:gd name="connsiteX175" fmla="*/ 165131 w 533080"/>
                <a:gd name="connsiteY175" fmla="*/ 332272 h 350131"/>
                <a:gd name="connsiteX176" fmla="*/ 101840 w 533080"/>
                <a:gd name="connsiteY176" fmla="*/ 333714 h 350131"/>
                <a:gd name="connsiteX177" fmla="*/ 65520 w 533080"/>
                <a:gd name="connsiteY177" fmla="*/ 336960 h 350131"/>
                <a:gd name="connsiteX178" fmla="*/ 8702 w 533080"/>
                <a:gd name="connsiteY178" fmla="*/ 326862 h 350131"/>
                <a:gd name="connsiteX179" fmla="*/ 14456 w 533080"/>
                <a:gd name="connsiteY179" fmla="*/ 320732 h 350131"/>
                <a:gd name="connsiteX180" fmla="*/ 15175 w 533080"/>
                <a:gd name="connsiteY180" fmla="*/ 34751 h 350131"/>
                <a:gd name="connsiteX181" fmla="*/ 15175 w 533080"/>
                <a:gd name="connsiteY181" fmla="*/ 33309 h 350131"/>
                <a:gd name="connsiteX182" fmla="*/ 19850 w 533080"/>
                <a:gd name="connsiteY182" fmla="*/ 28260 h 350131"/>
                <a:gd name="connsiteX183" fmla="*/ 501362 w 533080"/>
                <a:gd name="connsiteY183" fmla="*/ 27899 h 350131"/>
                <a:gd name="connsiteX184" fmla="*/ 513311 w 533080"/>
                <a:gd name="connsiteY184" fmla="*/ 10437 h 350131"/>
                <a:gd name="connsiteX185" fmla="*/ 515838 w 533080"/>
                <a:gd name="connsiteY185" fmla="*/ 11526 h 350131"/>
                <a:gd name="connsiteX186" fmla="*/ 517643 w 533080"/>
                <a:gd name="connsiteY186" fmla="*/ 13703 h 350131"/>
                <a:gd name="connsiteX187" fmla="*/ 519809 w 533080"/>
                <a:gd name="connsiteY187" fmla="*/ 48900 h 350131"/>
                <a:gd name="connsiteX188" fmla="*/ 519087 w 533080"/>
                <a:gd name="connsiteY188" fmla="*/ 97523 h 350131"/>
                <a:gd name="connsiteX189" fmla="*/ 516560 w 533080"/>
                <a:gd name="connsiteY189" fmla="*/ 97160 h 350131"/>
                <a:gd name="connsiteX190" fmla="*/ 513672 w 533080"/>
                <a:gd name="connsiteY190" fmla="*/ 55068 h 350131"/>
                <a:gd name="connsiteX191" fmla="*/ 511867 w 533080"/>
                <a:gd name="connsiteY191" fmla="*/ 16968 h 350131"/>
                <a:gd name="connsiteX192" fmla="*/ 460240 w 533080"/>
                <a:gd name="connsiteY192" fmla="*/ 18783 h 350131"/>
                <a:gd name="connsiteX193" fmla="*/ 408614 w 533080"/>
                <a:gd name="connsiteY193" fmla="*/ 19508 h 350131"/>
                <a:gd name="connsiteX194" fmla="*/ 407892 w 533080"/>
                <a:gd name="connsiteY194" fmla="*/ 15880 h 350131"/>
                <a:gd name="connsiteX195" fmla="*/ 460240 w 533080"/>
                <a:gd name="connsiteY195" fmla="*/ 12614 h 350131"/>
                <a:gd name="connsiteX196" fmla="*/ 513311 w 533080"/>
                <a:gd name="connsiteY196" fmla="*/ 10437 h 350131"/>
                <a:gd name="connsiteX197" fmla="*/ 526749 w 533080"/>
                <a:gd name="connsiteY197" fmla="*/ 406 h 350131"/>
                <a:gd name="connsiteX198" fmla="*/ 527109 w 533080"/>
                <a:gd name="connsiteY198" fmla="*/ 406 h 350131"/>
                <a:gd name="connsiteX199" fmla="*/ 532513 w 533080"/>
                <a:gd name="connsiteY199" fmla="*/ 3650 h 350131"/>
                <a:gd name="connsiteX200" fmla="*/ 532873 w 533080"/>
                <a:gd name="connsiteY200" fmla="*/ 80072 h 350131"/>
                <a:gd name="connsiteX201" fmla="*/ 530351 w 533080"/>
                <a:gd name="connsiteY201" fmla="*/ 79711 h 350131"/>
                <a:gd name="connsiteX202" fmla="*/ 526029 w 533080"/>
                <a:gd name="connsiteY202" fmla="*/ 6173 h 350131"/>
                <a:gd name="connsiteX203" fmla="*/ 442813 w 533080"/>
                <a:gd name="connsiteY203" fmla="*/ 4371 h 350131"/>
                <a:gd name="connsiteX204" fmla="*/ 443173 w 533080"/>
                <a:gd name="connsiteY204" fmla="*/ 766 h 350131"/>
                <a:gd name="connsiteX205" fmla="*/ 526749 w 533080"/>
                <a:gd name="connsiteY205" fmla="*/ 406 h 350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</a:cxnLst>
              <a:rect l="l" t="t" r="r" b="b"/>
              <a:pathLst>
                <a:path w="533080" h="350131">
                  <a:moveTo>
                    <a:pt x="102940" y="341020"/>
                  </a:moveTo>
                  <a:cubicBezTo>
                    <a:pt x="106915" y="340637"/>
                    <a:pt x="106915" y="347917"/>
                    <a:pt x="102579" y="348301"/>
                  </a:cubicBezTo>
                  <a:cubicBezTo>
                    <a:pt x="72227" y="351366"/>
                    <a:pt x="42236" y="350216"/>
                    <a:pt x="11884" y="347534"/>
                  </a:cubicBezTo>
                  <a:cubicBezTo>
                    <a:pt x="10439" y="347534"/>
                    <a:pt x="10439" y="345618"/>
                    <a:pt x="11884" y="345618"/>
                  </a:cubicBezTo>
                  <a:cubicBezTo>
                    <a:pt x="42236" y="342936"/>
                    <a:pt x="72227" y="344469"/>
                    <a:pt x="102940" y="341020"/>
                  </a:cubicBezTo>
                  <a:close/>
                  <a:moveTo>
                    <a:pt x="120586" y="341011"/>
                  </a:moveTo>
                  <a:cubicBezTo>
                    <a:pt x="122418" y="341011"/>
                    <a:pt x="122785" y="343999"/>
                    <a:pt x="120953" y="344372"/>
                  </a:cubicBezTo>
                  <a:cubicBezTo>
                    <a:pt x="119854" y="344372"/>
                    <a:pt x="118755" y="344746"/>
                    <a:pt x="117656" y="345493"/>
                  </a:cubicBezTo>
                  <a:cubicBezTo>
                    <a:pt x="115458" y="346614"/>
                    <a:pt x="113626" y="343252"/>
                    <a:pt x="115824" y="342131"/>
                  </a:cubicBezTo>
                  <a:cubicBezTo>
                    <a:pt x="117289" y="341011"/>
                    <a:pt x="118755" y="340637"/>
                    <a:pt x="120586" y="341011"/>
                  </a:cubicBezTo>
                  <a:close/>
                  <a:moveTo>
                    <a:pt x="134817" y="339446"/>
                  </a:moveTo>
                  <a:cubicBezTo>
                    <a:pt x="136294" y="339446"/>
                    <a:pt x="138140" y="339049"/>
                    <a:pt x="139617" y="339843"/>
                  </a:cubicBezTo>
                  <a:cubicBezTo>
                    <a:pt x="141832" y="340637"/>
                    <a:pt x="141832" y="343415"/>
                    <a:pt x="139617" y="344208"/>
                  </a:cubicBezTo>
                  <a:cubicBezTo>
                    <a:pt x="137771" y="345002"/>
                    <a:pt x="135925" y="344605"/>
                    <a:pt x="133710" y="344208"/>
                  </a:cubicBezTo>
                  <a:cubicBezTo>
                    <a:pt x="132233" y="344208"/>
                    <a:pt x="130387" y="343812"/>
                    <a:pt x="128541" y="343812"/>
                  </a:cubicBezTo>
                  <a:cubicBezTo>
                    <a:pt x="126326" y="343415"/>
                    <a:pt x="126695" y="340240"/>
                    <a:pt x="128910" y="340240"/>
                  </a:cubicBezTo>
                  <a:close/>
                  <a:moveTo>
                    <a:pt x="140804" y="295428"/>
                  </a:moveTo>
                  <a:cubicBezTo>
                    <a:pt x="141185" y="293012"/>
                    <a:pt x="144995" y="294047"/>
                    <a:pt x="144614" y="296463"/>
                  </a:cubicBezTo>
                  <a:cubicBezTo>
                    <a:pt x="143852" y="299914"/>
                    <a:pt x="143090" y="303020"/>
                    <a:pt x="141185" y="306126"/>
                  </a:cubicBezTo>
                  <a:cubicBezTo>
                    <a:pt x="140042" y="308542"/>
                    <a:pt x="135851" y="306471"/>
                    <a:pt x="137375" y="304056"/>
                  </a:cubicBezTo>
                  <a:cubicBezTo>
                    <a:pt x="138899" y="301295"/>
                    <a:pt x="140042" y="298534"/>
                    <a:pt x="140804" y="295428"/>
                  </a:cubicBezTo>
                  <a:close/>
                  <a:moveTo>
                    <a:pt x="131265" y="287960"/>
                  </a:moveTo>
                  <a:cubicBezTo>
                    <a:pt x="131618" y="285074"/>
                    <a:pt x="135498" y="286517"/>
                    <a:pt x="135145" y="289043"/>
                  </a:cubicBezTo>
                  <a:cubicBezTo>
                    <a:pt x="133029" y="298423"/>
                    <a:pt x="127031" y="305279"/>
                    <a:pt x="122798" y="313216"/>
                  </a:cubicBezTo>
                  <a:cubicBezTo>
                    <a:pt x="121034" y="316463"/>
                    <a:pt x="116801" y="313577"/>
                    <a:pt x="118565" y="310691"/>
                  </a:cubicBezTo>
                  <a:cubicBezTo>
                    <a:pt x="123151" y="303114"/>
                    <a:pt x="129148" y="296620"/>
                    <a:pt x="131265" y="287960"/>
                  </a:cubicBezTo>
                  <a:close/>
                  <a:moveTo>
                    <a:pt x="121442" y="285299"/>
                  </a:moveTo>
                  <a:cubicBezTo>
                    <a:pt x="121808" y="283487"/>
                    <a:pt x="124373" y="284212"/>
                    <a:pt x="124006" y="286024"/>
                  </a:cubicBezTo>
                  <a:cubicBezTo>
                    <a:pt x="121442" y="296170"/>
                    <a:pt x="114481" y="304504"/>
                    <a:pt x="110451" y="313925"/>
                  </a:cubicBezTo>
                  <a:cubicBezTo>
                    <a:pt x="109352" y="316462"/>
                    <a:pt x="105689" y="313925"/>
                    <a:pt x="106788" y="311751"/>
                  </a:cubicBezTo>
                  <a:cubicBezTo>
                    <a:pt x="111550" y="302692"/>
                    <a:pt x="118511" y="295083"/>
                    <a:pt x="121442" y="285299"/>
                  </a:cubicBezTo>
                  <a:close/>
                  <a:moveTo>
                    <a:pt x="109945" y="284905"/>
                  </a:moveTo>
                  <a:cubicBezTo>
                    <a:pt x="111049" y="283487"/>
                    <a:pt x="113258" y="284905"/>
                    <a:pt x="112522" y="286323"/>
                  </a:cubicBezTo>
                  <a:cubicBezTo>
                    <a:pt x="107000" y="296958"/>
                    <a:pt x="101846" y="310073"/>
                    <a:pt x="92643" y="318227"/>
                  </a:cubicBezTo>
                  <a:cubicBezTo>
                    <a:pt x="90803" y="319645"/>
                    <a:pt x="88226" y="317518"/>
                    <a:pt x="89330" y="315391"/>
                  </a:cubicBezTo>
                  <a:cubicBezTo>
                    <a:pt x="92643" y="310073"/>
                    <a:pt x="97429" y="305111"/>
                    <a:pt x="100742" y="299439"/>
                  </a:cubicBezTo>
                  <a:cubicBezTo>
                    <a:pt x="104055" y="294831"/>
                    <a:pt x="107000" y="289868"/>
                    <a:pt x="109945" y="284905"/>
                  </a:cubicBezTo>
                  <a:close/>
                  <a:moveTo>
                    <a:pt x="100028" y="277391"/>
                  </a:moveTo>
                  <a:cubicBezTo>
                    <a:pt x="100916" y="277975"/>
                    <a:pt x="101449" y="279143"/>
                    <a:pt x="100738" y="280222"/>
                  </a:cubicBezTo>
                  <a:cubicBezTo>
                    <a:pt x="95057" y="290286"/>
                    <a:pt x="88310" y="299631"/>
                    <a:pt x="82628" y="309695"/>
                  </a:cubicBezTo>
                  <a:cubicBezTo>
                    <a:pt x="80852" y="313290"/>
                    <a:pt x="75526" y="310055"/>
                    <a:pt x="77657" y="306820"/>
                  </a:cubicBezTo>
                  <a:cubicBezTo>
                    <a:pt x="83693" y="297115"/>
                    <a:pt x="90795" y="287770"/>
                    <a:pt x="97187" y="278065"/>
                  </a:cubicBezTo>
                  <a:cubicBezTo>
                    <a:pt x="97898" y="276807"/>
                    <a:pt x="99140" y="276807"/>
                    <a:pt x="100028" y="277391"/>
                  </a:cubicBezTo>
                  <a:close/>
                  <a:moveTo>
                    <a:pt x="446794" y="272440"/>
                  </a:moveTo>
                  <a:cubicBezTo>
                    <a:pt x="446794" y="269199"/>
                    <a:pt x="451626" y="269199"/>
                    <a:pt x="451626" y="272440"/>
                  </a:cubicBezTo>
                  <a:cubicBezTo>
                    <a:pt x="451971" y="281081"/>
                    <a:pt x="453006" y="290802"/>
                    <a:pt x="451971" y="299803"/>
                  </a:cubicBezTo>
                  <a:cubicBezTo>
                    <a:pt x="451626" y="302324"/>
                    <a:pt x="446794" y="303764"/>
                    <a:pt x="446449" y="300163"/>
                  </a:cubicBezTo>
                  <a:cubicBezTo>
                    <a:pt x="445414" y="291162"/>
                    <a:pt x="446449" y="281441"/>
                    <a:pt x="446794" y="272440"/>
                  </a:cubicBezTo>
                  <a:close/>
                  <a:moveTo>
                    <a:pt x="89145" y="265709"/>
                  </a:moveTo>
                  <a:cubicBezTo>
                    <a:pt x="89869" y="262849"/>
                    <a:pt x="94214" y="263921"/>
                    <a:pt x="93128" y="266781"/>
                  </a:cubicBezTo>
                  <a:cubicBezTo>
                    <a:pt x="89869" y="275360"/>
                    <a:pt x="82628" y="281794"/>
                    <a:pt x="77559" y="289300"/>
                  </a:cubicBezTo>
                  <a:cubicBezTo>
                    <a:pt x="72490" y="297164"/>
                    <a:pt x="67421" y="305743"/>
                    <a:pt x="61628" y="313250"/>
                  </a:cubicBezTo>
                  <a:cubicBezTo>
                    <a:pt x="58732" y="316467"/>
                    <a:pt x="53301" y="311820"/>
                    <a:pt x="55835" y="308603"/>
                  </a:cubicBezTo>
                  <a:cubicBezTo>
                    <a:pt x="61266" y="301096"/>
                    <a:pt x="66697" y="293590"/>
                    <a:pt x="72490" y="286083"/>
                  </a:cubicBezTo>
                  <a:cubicBezTo>
                    <a:pt x="77921" y="279292"/>
                    <a:pt x="85524" y="273573"/>
                    <a:pt x="89145" y="265709"/>
                  </a:cubicBezTo>
                  <a:close/>
                  <a:moveTo>
                    <a:pt x="329" y="251581"/>
                  </a:moveTo>
                  <a:cubicBezTo>
                    <a:pt x="329" y="250149"/>
                    <a:pt x="2334" y="250149"/>
                    <a:pt x="2334" y="251581"/>
                  </a:cubicBezTo>
                  <a:cubicBezTo>
                    <a:pt x="4005" y="281660"/>
                    <a:pt x="4673" y="311381"/>
                    <a:pt x="5342" y="341818"/>
                  </a:cubicBezTo>
                  <a:cubicBezTo>
                    <a:pt x="5342" y="345041"/>
                    <a:pt x="329" y="345041"/>
                    <a:pt x="329" y="341460"/>
                  </a:cubicBezTo>
                  <a:cubicBezTo>
                    <a:pt x="997" y="311739"/>
                    <a:pt x="-674" y="281660"/>
                    <a:pt x="329" y="251581"/>
                  </a:cubicBezTo>
                  <a:close/>
                  <a:moveTo>
                    <a:pt x="79168" y="250490"/>
                  </a:moveTo>
                  <a:cubicBezTo>
                    <a:pt x="80189" y="251073"/>
                    <a:pt x="80811" y="252329"/>
                    <a:pt x="80100" y="253584"/>
                  </a:cubicBezTo>
                  <a:cubicBezTo>
                    <a:pt x="64476" y="275107"/>
                    <a:pt x="49917" y="296988"/>
                    <a:pt x="36068" y="319228"/>
                  </a:cubicBezTo>
                  <a:cubicBezTo>
                    <a:pt x="33938" y="322815"/>
                    <a:pt x="27901" y="319587"/>
                    <a:pt x="30387" y="316000"/>
                  </a:cubicBezTo>
                  <a:cubicBezTo>
                    <a:pt x="44946" y="293760"/>
                    <a:pt x="59860" y="272237"/>
                    <a:pt x="75839" y="251432"/>
                  </a:cubicBezTo>
                  <a:cubicBezTo>
                    <a:pt x="76727" y="249997"/>
                    <a:pt x="78147" y="249907"/>
                    <a:pt x="79168" y="250490"/>
                  </a:cubicBezTo>
                  <a:close/>
                  <a:moveTo>
                    <a:pt x="459632" y="250359"/>
                  </a:moveTo>
                  <a:cubicBezTo>
                    <a:pt x="459632" y="248562"/>
                    <a:pt x="462048" y="248562"/>
                    <a:pt x="462048" y="250359"/>
                  </a:cubicBezTo>
                  <a:cubicBezTo>
                    <a:pt x="462738" y="266893"/>
                    <a:pt x="460668" y="284865"/>
                    <a:pt x="463429" y="301039"/>
                  </a:cubicBezTo>
                  <a:cubicBezTo>
                    <a:pt x="464119" y="304274"/>
                    <a:pt x="459977" y="305353"/>
                    <a:pt x="459287" y="302477"/>
                  </a:cubicBezTo>
                  <a:cubicBezTo>
                    <a:pt x="456526" y="295288"/>
                    <a:pt x="458597" y="288100"/>
                    <a:pt x="458597" y="280911"/>
                  </a:cubicBezTo>
                  <a:cubicBezTo>
                    <a:pt x="458942" y="270488"/>
                    <a:pt x="459287" y="260423"/>
                    <a:pt x="459632" y="250359"/>
                  </a:cubicBezTo>
                  <a:close/>
                  <a:moveTo>
                    <a:pt x="473700" y="234004"/>
                  </a:moveTo>
                  <a:cubicBezTo>
                    <a:pt x="474061" y="231099"/>
                    <a:pt x="478390" y="231462"/>
                    <a:pt x="478390" y="234004"/>
                  </a:cubicBezTo>
                  <a:cubicBezTo>
                    <a:pt x="477669" y="247437"/>
                    <a:pt x="477669" y="260507"/>
                    <a:pt x="477669" y="273577"/>
                  </a:cubicBezTo>
                  <a:cubicBezTo>
                    <a:pt x="478030" y="284832"/>
                    <a:pt x="476226" y="297176"/>
                    <a:pt x="477308" y="308068"/>
                  </a:cubicBezTo>
                  <a:cubicBezTo>
                    <a:pt x="478030" y="310973"/>
                    <a:pt x="473340" y="311699"/>
                    <a:pt x="472979" y="308795"/>
                  </a:cubicBezTo>
                  <a:cubicBezTo>
                    <a:pt x="470814" y="297540"/>
                    <a:pt x="472257" y="284832"/>
                    <a:pt x="472257" y="273577"/>
                  </a:cubicBezTo>
                  <a:cubicBezTo>
                    <a:pt x="472618" y="260507"/>
                    <a:pt x="472979" y="247074"/>
                    <a:pt x="473700" y="234004"/>
                  </a:cubicBezTo>
                  <a:close/>
                  <a:moveTo>
                    <a:pt x="79192" y="220186"/>
                  </a:moveTo>
                  <a:cubicBezTo>
                    <a:pt x="80616" y="218399"/>
                    <a:pt x="83108" y="219828"/>
                    <a:pt x="82040" y="221615"/>
                  </a:cubicBezTo>
                  <a:cubicBezTo>
                    <a:pt x="64241" y="246273"/>
                    <a:pt x="48933" y="272360"/>
                    <a:pt x="31490" y="297375"/>
                  </a:cubicBezTo>
                  <a:cubicBezTo>
                    <a:pt x="29354" y="300592"/>
                    <a:pt x="24726" y="297733"/>
                    <a:pt x="26506" y="294517"/>
                  </a:cubicBezTo>
                  <a:cubicBezTo>
                    <a:pt x="41101" y="267715"/>
                    <a:pt x="61393" y="244129"/>
                    <a:pt x="79192" y="220186"/>
                  </a:cubicBezTo>
                  <a:close/>
                  <a:moveTo>
                    <a:pt x="486865" y="200069"/>
                  </a:moveTo>
                  <a:cubicBezTo>
                    <a:pt x="486865" y="199349"/>
                    <a:pt x="488276" y="199349"/>
                    <a:pt x="488276" y="200069"/>
                  </a:cubicBezTo>
                  <a:cubicBezTo>
                    <a:pt x="488982" y="218795"/>
                    <a:pt x="490040" y="237520"/>
                    <a:pt x="490040" y="255886"/>
                  </a:cubicBezTo>
                  <a:cubicBezTo>
                    <a:pt x="490040" y="272090"/>
                    <a:pt x="486512" y="290456"/>
                    <a:pt x="490040" y="306300"/>
                  </a:cubicBezTo>
                  <a:cubicBezTo>
                    <a:pt x="491098" y="310622"/>
                    <a:pt x="484396" y="311702"/>
                    <a:pt x="483690" y="307021"/>
                  </a:cubicBezTo>
                  <a:cubicBezTo>
                    <a:pt x="481926" y="290816"/>
                    <a:pt x="484748" y="272811"/>
                    <a:pt x="485101" y="255886"/>
                  </a:cubicBezTo>
                  <a:cubicBezTo>
                    <a:pt x="485454" y="237520"/>
                    <a:pt x="485807" y="218795"/>
                    <a:pt x="486865" y="200069"/>
                  </a:cubicBezTo>
                  <a:close/>
                  <a:moveTo>
                    <a:pt x="330363" y="154030"/>
                  </a:moveTo>
                  <a:cubicBezTo>
                    <a:pt x="332861" y="153312"/>
                    <a:pt x="333932" y="157262"/>
                    <a:pt x="331434" y="157980"/>
                  </a:cubicBezTo>
                  <a:cubicBezTo>
                    <a:pt x="316445" y="163007"/>
                    <a:pt x="302883" y="174138"/>
                    <a:pt x="289678" y="182756"/>
                  </a:cubicBezTo>
                  <a:cubicBezTo>
                    <a:pt x="288965" y="183115"/>
                    <a:pt x="288251" y="182038"/>
                    <a:pt x="288965" y="181679"/>
                  </a:cubicBezTo>
                  <a:cubicBezTo>
                    <a:pt x="295745" y="175574"/>
                    <a:pt x="302526" y="170188"/>
                    <a:pt x="310378" y="165161"/>
                  </a:cubicBezTo>
                  <a:cubicBezTo>
                    <a:pt x="316802" y="161212"/>
                    <a:pt x="322869" y="156544"/>
                    <a:pt x="330363" y="154030"/>
                  </a:cubicBezTo>
                  <a:close/>
                  <a:moveTo>
                    <a:pt x="347409" y="133743"/>
                  </a:moveTo>
                  <a:cubicBezTo>
                    <a:pt x="349942" y="132674"/>
                    <a:pt x="351389" y="135881"/>
                    <a:pt x="349218" y="136951"/>
                  </a:cubicBezTo>
                  <a:cubicBezTo>
                    <a:pt x="324978" y="152631"/>
                    <a:pt x="297481" y="164036"/>
                    <a:pt x="275411" y="183637"/>
                  </a:cubicBezTo>
                  <a:cubicBezTo>
                    <a:pt x="275049" y="184706"/>
                    <a:pt x="273964" y="183637"/>
                    <a:pt x="274326" y="182567"/>
                  </a:cubicBezTo>
                  <a:cubicBezTo>
                    <a:pt x="293863" y="162610"/>
                    <a:pt x="322445" y="146217"/>
                    <a:pt x="347409" y="133743"/>
                  </a:cubicBezTo>
                  <a:close/>
                  <a:moveTo>
                    <a:pt x="188722" y="98127"/>
                  </a:moveTo>
                  <a:cubicBezTo>
                    <a:pt x="190447" y="97749"/>
                    <a:pt x="191828" y="97749"/>
                    <a:pt x="193208" y="99261"/>
                  </a:cubicBezTo>
                  <a:cubicBezTo>
                    <a:pt x="193899" y="100773"/>
                    <a:pt x="194244" y="103041"/>
                    <a:pt x="192863" y="104553"/>
                  </a:cubicBezTo>
                  <a:cubicBezTo>
                    <a:pt x="192518" y="104931"/>
                    <a:pt x="191828" y="105309"/>
                    <a:pt x="191138" y="105309"/>
                  </a:cubicBezTo>
                  <a:cubicBezTo>
                    <a:pt x="190102" y="105309"/>
                    <a:pt x="188377" y="104931"/>
                    <a:pt x="187686" y="104175"/>
                  </a:cubicBezTo>
                  <a:cubicBezTo>
                    <a:pt x="186996" y="103419"/>
                    <a:pt x="186651" y="102663"/>
                    <a:pt x="186651" y="101151"/>
                  </a:cubicBezTo>
                  <a:cubicBezTo>
                    <a:pt x="186651" y="100017"/>
                    <a:pt x="187341" y="98505"/>
                    <a:pt x="188722" y="98127"/>
                  </a:cubicBezTo>
                  <a:close/>
                  <a:moveTo>
                    <a:pt x="58278" y="46949"/>
                  </a:moveTo>
                  <a:cubicBezTo>
                    <a:pt x="67287" y="47310"/>
                    <a:pt x="75937" y="52007"/>
                    <a:pt x="84586" y="54536"/>
                  </a:cubicBezTo>
                  <a:cubicBezTo>
                    <a:pt x="95758" y="58149"/>
                    <a:pt x="106209" y="62846"/>
                    <a:pt x="117020" y="67182"/>
                  </a:cubicBezTo>
                  <a:cubicBezTo>
                    <a:pt x="137562" y="75853"/>
                    <a:pt x="158464" y="83440"/>
                    <a:pt x="178645" y="92111"/>
                  </a:cubicBezTo>
                  <a:cubicBezTo>
                    <a:pt x="181528" y="93556"/>
                    <a:pt x="179006" y="98976"/>
                    <a:pt x="176123" y="97531"/>
                  </a:cubicBezTo>
                  <a:cubicBezTo>
                    <a:pt x="154500" y="87776"/>
                    <a:pt x="131796" y="80550"/>
                    <a:pt x="110173" y="70433"/>
                  </a:cubicBezTo>
                  <a:cubicBezTo>
                    <a:pt x="93235" y="63207"/>
                    <a:pt x="75216" y="55259"/>
                    <a:pt x="57917" y="49478"/>
                  </a:cubicBezTo>
                  <a:cubicBezTo>
                    <a:pt x="56476" y="49117"/>
                    <a:pt x="56836" y="46949"/>
                    <a:pt x="58278" y="46949"/>
                  </a:cubicBezTo>
                  <a:close/>
                  <a:moveTo>
                    <a:pt x="495968" y="44127"/>
                  </a:moveTo>
                  <a:cubicBezTo>
                    <a:pt x="478348" y="53865"/>
                    <a:pt x="465042" y="67929"/>
                    <a:pt x="446702" y="76584"/>
                  </a:cubicBezTo>
                  <a:cubicBezTo>
                    <a:pt x="425126" y="86682"/>
                    <a:pt x="403549" y="97140"/>
                    <a:pt x="381973" y="107238"/>
                  </a:cubicBezTo>
                  <a:cubicBezTo>
                    <a:pt x="360037" y="117336"/>
                    <a:pt x="338820" y="131040"/>
                    <a:pt x="318323" y="143662"/>
                  </a:cubicBezTo>
                  <a:cubicBezTo>
                    <a:pt x="307894" y="150153"/>
                    <a:pt x="297466" y="157005"/>
                    <a:pt x="287397" y="163857"/>
                  </a:cubicBezTo>
                  <a:cubicBezTo>
                    <a:pt x="282362" y="166742"/>
                    <a:pt x="278766" y="169988"/>
                    <a:pt x="274091" y="171791"/>
                  </a:cubicBezTo>
                  <a:cubicBezTo>
                    <a:pt x="274811" y="176119"/>
                    <a:pt x="270136" y="180807"/>
                    <a:pt x="266180" y="177561"/>
                  </a:cubicBezTo>
                  <a:cubicBezTo>
                    <a:pt x="244604" y="160611"/>
                    <a:pt x="221229" y="146907"/>
                    <a:pt x="197495" y="133925"/>
                  </a:cubicBezTo>
                  <a:cubicBezTo>
                    <a:pt x="175559" y="121663"/>
                    <a:pt x="153623" y="108320"/>
                    <a:pt x="130609" y="97862"/>
                  </a:cubicBezTo>
                  <a:cubicBezTo>
                    <a:pt x="107234" y="87403"/>
                    <a:pt x="83141" y="79109"/>
                    <a:pt x="60126" y="68290"/>
                  </a:cubicBezTo>
                  <a:cubicBezTo>
                    <a:pt x="49338" y="62880"/>
                    <a:pt x="34234" y="57110"/>
                    <a:pt x="24885" y="47373"/>
                  </a:cubicBezTo>
                  <a:cubicBezTo>
                    <a:pt x="25604" y="94976"/>
                    <a:pt x="25604" y="142580"/>
                    <a:pt x="25604" y="189823"/>
                  </a:cubicBezTo>
                  <a:cubicBezTo>
                    <a:pt x="39988" y="174676"/>
                    <a:pt x="54372" y="159529"/>
                    <a:pt x="68756" y="144383"/>
                  </a:cubicBezTo>
                  <a:cubicBezTo>
                    <a:pt x="70195" y="142580"/>
                    <a:pt x="72712" y="145104"/>
                    <a:pt x="70914" y="146547"/>
                  </a:cubicBezTo>
                  <a:cubicBezTo>
                    <a:pt x="55811" y="163857"/>
                    <a:pt x="41426" y="181889"/>
                    <a:pt x="25604" y="198117"/>
                  </a:cubicBezTo>
                  <a:cubicBezTo>
                    <a:pt x="25604" y="203166"/>
                    <a:pt x="25604" y="208215"/>
                    <a:pt x="25604" y="213624"/>
                  </a:cubicBezTo>
                  <a:cubicBezTo>
                    <a:pt x="33875" y="204248"/>
                    <a:pt x="42146" y="194871"/>
                    <a:pt x="50776" y="186216"/>
                  </a:cubicBezTo>
                  <a:cubicBezTo>
                    <a:pt x="52574" y="184413"/>
                    <a:pt x="55451" y="187298"/>
                    <a:pt x="53653" y="189101"/>
                  </a:cubicBezTo>
                  <a:cubicBezTo>
                    <a:pt x="45022" y="198838"/>
                    <a:pt x="37111" y="208936"/>
                    <a:pt x="28840" y="219034"/>
                  </a:cubicBezTo>
                  <a:cubicBezTo>
                    <a:pt x="28121" y="220476"/>
                    <a:pt x="26683" y="220837"/>
                    <a:pt x="25604" y="220476"/>
                  </a:cubicBezTo>
                  <a:cubicBezTo>
                    <a:pt x="25604" y="226607"/>
                    <a:pt x="25604" y="233098"/>
                    <a:pt x="25604" y="239229"/>
                  </a:cubicBezTo>
                  <a:cubicBezTo>
                    <a:pt x="44303" y="217591"/>
                    <a:pt x="65160" y="197396"/>
                    <a:pt x="83500" y="175037"/>
                  </a:cubicBezTo>
                  <a:cubicBezTo>
                    <a:pt x="83860" y="174315"/>
                    <a:pt x="85658" y="175397"/>
                    <a:pt x="85298" y="176119"/>
                  </a:cubicBezTo>
                  <a:cubicBezTo>
                    <a:pt x="79904" y="188380"/>
                    <a:pt x="67678" y="198478"/>
                    <a:pt x="59407" y="208575"/>
                  </a:cubicBezTo>
                  <a:cubicBezTo>
                    <a:pt x="48259" y="222640"/>
                    <a:pt x="37471" y="237426"/>
                    <a:pt x="25604" y="251130"/>
                  </a:cubicBezTo>
                  <a:cubicBezTo>
                    <a:pt x="25604" y="256539"/>
                    <a:pt x="25604" y="261949"/>
                    <a:pt x="25604" y="267719"/>
                  </a:cubicBezTo>
                  <a:cubicBezTo>
                    <a:pt x="41426" y="243917"/>
                    <a:pt x="59766" y="221558"/>
                    <a:pt x="77027" y="198478"/>
                  </a:cubicBezTo>
                  <a:cubicBezTo>
                    <a:pt x="78106" y="197035"/>
                    <a:pt x="80623" y="198478"/>
                    <a:pt x="79545" y="200281"/>
                  </a:cubicBezTo>
                  <a:cubicBezTo>
                    <a:pt x="63362" y="225886"/>
                    <a:pt x="45382" y="250048"/>
                    <a:pt x="28840" y="275292"/>
                  </a:cubicBezTo>
                  <a:cubicBezTo>
                    <a:pt x="27761" y="276735"/>
                    <a:pt x="26683" y="277095"/>
                    <a:pt x="25604" y="276735"/>
                  </a:cubicBezTo>
                  <a:cubicBezTo>
                    <a:pt x="25244" y="293684"/>
                    <a:pt x="25244" y="309913"/>
                    <a:pt x="25244" y="326862"/>
                  </a:cubicBezTo>
                  <a:cubicBezTo>
                    <a:pt x="33515" y="327944"/>
                    <a:pt x="45382" y="326862"/>
                    <a:pt x="48978" y="326862"/>
                  </a:cubicBezTo>
                  <a:cubicBezTo>
                    <a:pt x="61924" y="326502"/>
                    <a:pt x="74870" y="325420"/>
                    <a:pt x="87816" y="324338"/>
                  </a:cubicBezTo>
                  <a:cubicBezTo>
                    <a:pt x="123776" y="320732"/>
                    <a:pt x="160096" y="320732"/>
                    <a:pt x="196416" y="320732"/>
                  </a:cubicBezTo>
                  <a:cubicBezTo>
                    <a:pt x="248200" y="320732"/>
                    <a:pt x="299983" y="321814"/>
                    <a:pt x="351407" y="321453"/>
                  </a:cubicBezTo>
                  <a:cubicBezTo>
                    <a:pt x="400313" y="321092"/>
                    <a:pt x="448500" y="317125"/>
                    <a:pt x="497047" y="316765"/>
                  </a:cubicBezTo>
                  <a:cubicBezTo>
                    <a:pt x="496328" y="267719"/>
                    <a:pt x="491653" y="219755"/>
                    <a:pt x="493811" y="171070"/>
                  </a:cubicBezTo>
                  <a:cubicBezTo>
                    <a:pt x="495249" y="145825"/>
                    <a:pt x="496328" y="120942"/>
                    <a:pt x="495249" y="95698"/>
                  </a:cubicBezTo>
                  <a:cubicBezTo>
                    <a:pt x="494530" y="78387"/>
                    <a:pt x="493811" y="61077"/>
                    <a:pt x="495968" y="44127"/>
                  </a:cubicBezTo>
                  <a:close/>
                  <a:moveTo>
                    <a:pt x="29559" y="37997"/>
                  </a:moveTo>
                  <a:cubicBezTo>
                    <a:pt x="35313" y="45570"/>
                    <a:pt x="48978" y="51340"/>
                    <a:pt x="56170" y="54946"/>
                  </a:cubicBezTo>
                  <a:cubicBezTo>
                    <a:pt x="66958" y="59995"/>
                    <a:pt x="77747" y="64683"/>
                    <a:pt x="88894" y="69011"/>
                  </a:cubicBezTo>
                  <a:cubicBezTo>
                    <a:pt x="110111" y="76945"/>
                    <a:pt x="130968" y="85600"/>
                    <a:pt x="150747" y="95698"/>
                  </a:cubicBezTo>
                  <a:cubicBezTo>
                    <a:pt x="190303" y="115532"/>
                    <a:pt x="232017" y="137170"/>
                    <a:pt x="266899" y="164218"/>
                  </a:cubicBezTo>
                  <a:cubicBezTo>
                    <a:pt x="277687" y="159890"/>
                    <a:pt x="287756" y="150514"/>
                    <a:pt x="297466" y="144383"/>
                  </a:cubicBezTo>
                  <a:cubicBezTo>
                    <a:pt x="307894" y="137531"/>
                    <a:pt x="318323" y="131040"/>
                    <a:pt x="328751" y="124548"/>
                  </a:cubicBezTo>
                  <a:cubicBezTo>
                    <a:pt x="347810" y="113369"/>
                    <a:pt x="367229" y="102189"/>
                    <a:pt x="387367" y="92813"/>
                  </a:cubicBezTo>
                  <a:cubicBezTo>
                    <a:pt x="407145" y="83076"/>
                    <a:pt x="426924" y="73699"/>
                    <a:pt x="447062" y="64683"/>
                  </a:cubicBezTo>
                  <a:cubicBezTo>
                    <a:pt x="461087" y="57831"/>
                    <a:pt x="471875" y="47013"/>
                    <a:pt x="484821" y="38718"/>
                  </a:cubicBezTo>
                  <a:cubicBezTo>
                    <a:pt x="333067" y="39800"/>
                    <a:pt x="181313" y="37997"/>
                    <a:pt x="29559" y="37997"/>
                  </a:cubicBezTo>
                  <a:close/>
                  <a:moveTo>
                    <a:pt x="501362" y="27899"/>
                  </a:moveTo>
                  <a:cubicBezTo>
                    <a:pt x="502441" y="27899"/>
                    <a:pt x="503880" y="28260"/>
                    <a:pt x="504599" y="28620"/>
                  </a:cubicBezTo>
                  <a:cubicBezTo>
                    <a:pt x="506757" y="29702"/>
                    <a:pt x="508195" y="31866"/>
                    <a:pt x="507476" y="34390"/>
                  </a:cubicBezTo>
                  <a:cubicBezTo>
                    <a:pt x="502441" y="58553"/>
                    <a:pt x="505678" y="82354"/>
                    <a:pt x="506397" y="106517"/>
                  </a:cubicBezTo>
                  <a:cubicBezTo>
                    <a:pt x="507116" y="129958"/>
                    <a:pt x="505678" y="153399"/>
                    <a:pt x="504958" y="177200"/>
                  </a:cubicBezTo>
                  <a:cubicBezTo>
                    <a:pt x="502441" y="226607"/>
                    <a:pt x="508195" y="276013"/>
                    <a:pt x="508555" y="325781"/>
                  </a:cubicBezTo>
                  <a:cubicBezTo>
                    <a:pt x="508555" y="331911"/>
                    <a:pt x="500284" y="332633"/>
                    <a:pt x="497766" y="328305"/>
                  </a:cubicBezTo>
                  <a:cubicBezTo>
                    <a:pt x="442747" y="328666"/>
                    <a:pt x="387727" y="332993"/>
                    <a:pt x="332707" y="332993"/>
                  </a:cubicBezTo>
                  <a:cubicBezTo>
                    <a:pt x="276968" y="332633"/>
                    <a:pt x="220870" y="331911"/>
                    <a:pt x="165131" y="332272"/>
                  </a:cubicBezTo>
                  <a:cubicBezTo>
                    <a:pt x="143914" y="332272"/>
                    <a:pt x="122697" y="331190"/>
                    <a:pt x="101840" y="333714"/>
                  </a:cubicBezTo>
                  <a:cubicBezTo>
                    <a:pt x="89614" y="335157"/>
                    <a:pt x="77747" y="336239"/>
                    <a:pt x="65520" y="336960"/>
                  </a:cubicBezTo>
                  <a:cubicBezTo>
                    <a:pt x="52574" y="337681"/>
                    <a:pt x="15175" y="343451"/>
                    <a:pt x="8702" y="326862"/>
                  </a:cubicBezTo>
                  <a:cubicBezTo>
                    <a:pt x="7264" y="323256"/>
                    <a:pt x="11220" y="320371"/>
                    <a:pt x="14456" y="320732"/>
                  </a:cubicBezTo>
                  <a:cubicBezTo>
                    <a:pt x="14456" y="225525"/>
                    <a:pt x="13377" y="129958"/>
                    <a:pt x="15175" y="34751"/>
                  </a:cubicBezTo>
                  <a:cubicBezTo>
                    <a:pt x="15175" y="34390"/>
                    <a:pt x="15175" y="33669"/>
                    <a:pt x="15175" y="33309"/>
                  </a:cubicBezTo>
                  <a:cubicBezTo>
                    <a:pt x="15175" y="30784"/>
                    <a:pt x="16614" y="28260"/>
                    <a:pt x="19850" y="28260"/>
                  </a:cubicBezTo>
                  <a:cubicBezTo>
                    <a:pt x="180594" y="28260"/>
                    <a:pt x="340978" y="29342"/>
                    <a:pt x="501362" y="27899"/>
                  </a:cubicBezTo>
                  <a:close/>
                  <a:moveTo>
                    <a:pt x="513311" y="10437"/>
                  </a:moveTo>
                  <a:cubicBezTo>
                    <a:pt x="514394" y="10437"/>
                    <a:pt x="515116" y="10800"/>
                    <a:pt x="515838" y="11526"/>
                  </a:cubicBezTo>
                  <a:cubicBezTo>
                    <a:pt x="516560" y="11888"/>
                    <a:pt x="517643" y="12251"/>
                    <a:pt x="517643" y="13703"/>
                  </a:cubicBezTo>
                  <a:cubicBezTo>
                    <a:pt x="521253" y="24588"/>
                    <a:pt x="519087" y="37651"/>
                    <a:pt x="519809" y="48900"/>
                  </a:cubicBezTo>
                  <a:cubicBezTo>
                    <a:pt x="520170" y="65228"/>
                    <a:pt x="520170" y="81194"/>
                    <a:pt x="519087" y="97523"/>
                  </a:cubicBezTo>
                  <a:cubicBezTo>
                    <a:pt x="519087" y="98974"/>
                    <a:pt x="516560" y="98974"/>
                    <a:pt x="516560" y="97160"/>
                  </a:cubicBezTo>
                  <a:cubicBezTo>
                    <a:pt x="515838" y="83008"/>
                    <a:pt x="514755" y="69220"/>
                    <a:pt x="513672" y="55068"/>
                  </a:cubicBezTo>
                  <a:cubicBezTo>
                    <a:pt x="512589" y="42731"/>
                    <a:pt x="513672" y="29306"/>
                    <a:pt x="511867" y="16968"/>
                  </a:cubicBezTo>
                  <a:cubicBezTo>
                    <a:pt x="494537" y="17694"/>
                    <a:pt x="477569" y="18420"/>
                    <a:pt x="460240" y="18783"/>
                  </a:cubicBezTo>
                  <a:cubicBezTo>
                    <a:pt x="443272" y="19146"/>
                    <a:pt x="425582" y="16606"/>
                    <a:pt x="408614" y="19508"/>
                  </a:cubicBezTo>
                  <a:cubicBezTo>
                    <a:pt x="406809" y="19871"/>
                    <a:pt x="405726" y="16606"/>
                    <a:pt x="407892" y="15880"/>
                  </a:cubicBezTo>
                  <a:cubicBezTo>
                    <a:pt x="424860" y="11526"/>
                    <a:pt x="442911" y="13340"/>
                    <a:pt x="460240" y="12614"/>
                  </a:cubicBezTo>
                  <a:cubicBezTo>
                    <a:pt x="477930" y="11888"/>
                    <a:pt x="495621" y="10800"/>
                    <a:pt x="513311" y="10437"/>
                  </a:cubicBezTo>
                  <a:close/>
                  <a:moveTo>
                    <a:pt x="526749" y="406"/>
                  </a:moveTo>
                  <a:cubicBezTo>
                    <a:pt x="527109" y="406"/>
                    <a:pt x="527109" y="406"/>
                    <a:pt x="527109" y="406"/>
                  </a:cubicBezTo>
                  <a:cubicBezTo>
                    <a:pt x="529271" y="-676"/>
                    <a:pt x="532873" y="406"/>
                    <a:pt x="532513" y="3650"/>
                  </a:cubicBezTo>
                  <a:cubicBezTo>
                    <a:pt x="530351" y="28523"/>
                    <a:pt x="533954" y="54478"/>
                    <a:pt x="532873" y="80072"/>
                  </a:cubicBezTo>
                  <a:cubicBezTo>
                    <a:pt x="532873" y="81514"/>
                    <a:pt x="530351" y="81514"/>
                    <a:pt x="530351" y="79711"/>
                  </a:cubicBezTo>
                  <a:cubicBezTo>
                    <a:pt x="528910" y="55559"/>
                    <a:pt x="528550" y="30686"/>
                    <a:pt x="526029" y="6173"/>
                  </a:cubicBezTo>
                  <a:cubicBezTo>
                    <a:pt x="497930" y="6534"/>
                    <a:pt x="470911" y="7615"/>
                    <a:pt x="442813" y="4371"/>
                  </a:cubicBezTo>
                  <a:cubicBezTo>
                    <a:pt x="440651" y="4010"/>
                    <a:pt x="440651" y="766"/>
                    <a:pt x="443173" y="766"/>
                  </a:cubicBezTo>
                  <a:cubicBezTo>
                    <a:pt x="470911" y="45"/>
                    <a:pt x="499010" y="766"/>
                    <a:pt x="526749" y="40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9E3DC51-6A5F-8B40-94E0-9D77E98D9E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58595" y="1535832"/>
              <a:ext cx="951717" cy="1545594"/>
            </a:xfrm>
            <a:custGeom>
              <a:avLst/>
              <a:gdLst>
                <a:gd name="connsiteX0" fmla="*/ 545793 w 1049092"/>
                <a:gd name="connsiteY0" fmla="*/ 1487985 h 1703731"/>
                <a:gd name="connsiteX1" fmla="*/ 549998 w 1049092"/>
                <a:gd name="connsiteY1" fmla="*/ 1492152 h 1703731"/>
                <a:gd name="connsiteX2" fmla="*/ 543195 w 1049092"/>
                <a:gd name="connsiteY2" fmla="*/ 1515599 h 1703731"/>
                <a:gd name="connsiteX3" fmla="*/ 534879 w 1049092"/>
                <a:gd name="connsiteY3" fmla="*/ 1513767 h 1703731"/>
                <a:gd name="connsiteX4" fmla="*/ 541305 w 1049092"/>
                <a:gd name="connsiteY4" fmla="*/ 1491786 h 1703731"/>
                <a:gd name="connsiteX5" fmla="*/ 545793 w 1049092"/>
                <a:gd name="connsiteY5" fmla="*/ 1487985 h 1703731"/>
                <a:gd name="connsiteX6" fmla="*/ 538595 w 1049092"/>
                <a:gd name="connsiteY6" fmla="*/ 1458004 h 1703731"/>
                <a:gd name="connsiteX7" fmla="*/ 541697 w 1049092"/>
                <a:gd name="connsiteY7" fmla="*/ 1461467 h 1703731"/>
                <a:gd name="connsiteX8" fmla="*/ 529474 w 1049092"/>
                <a:gd name="connsiteY8" fmla="*/ 1505499 h 1703731"/>
                <a:gd name="connsiteX9" fmla="*/ 521324 w 1049092"/>
                <a:gd name="connsiteY9" fmla="*/ 1501948 h 1703731"/>
                <a:gd name="connsiteX10" fmla="*/ 534659 w 1049092"/>
                <a:gd name="connsiteY10" fmla="*/ 1460401 h 1703731"/>
                <a:gd name="connsiteX11" fmla="*/ 538595 w 1049092"/>
                <a:gd name="connsiteY11" fmla="*/ 1458004 h 1703731"/>
                <a:gd name="connsiteX12" fmla="*/ 355913 w 1049092"/>
                <a:gd name="connsiteY12" fmla="*/ 1440110 h 1703731"/>
                <a:gd name="connsiteX13" fmla="*/ 358931 w 1049092"/>
                <a:gd name="connsiteY13" fmla="*/ 1441905 h 1703731"/>
                <a:gd name="connsiteX14" fmla="*/ 395327 w 1049092"/>
                <a:gd name="connsiteY14" fmla="*/ 1497935 h 1703731"/>
                <a:gd name="connsiteX15" fmla="*/ 444695 w 1049092"/>
                <a:gd name="connsiteY15" fmla="*/ 1558633 h 1703731"/>
                <a:gd name="connsiteX16" fmla="*/ 491180 w 1049092"/>
                <a:gd name="connsiteY16" fmla="*/ 1608557 h 1703731"/>
                <a:gd name="connsiteX17" fmla="*/ 508477 w 1049092"/>
                <a:gd name="connsiteY17" fmla="*/ 1635135 h 1703731"/>
                <a:gd name="connsiteX18" fmla="*/ 522891 w 1049092"/>
                <a:gd name="connsiteY18" fmla="*/ 1659199 h 1703731"/>
                <a:gd name="connsiteX19" fmla="*/ 512081 w 1049092"/>
                <a:gd name="connsiteY19" fmla="*/ 1669615 h 1703731"/>
                <a:gd name="connsiteX20" fmla="*/ 478208 w 1049092"/>
                <a:gd name="connsiteY20" fmla="*/ 1615740 h 1703731"/>
                <a:gd name="connsiteX21" fmla="*/ 419470 w 1049092"/>
                <a:gd name="connsiteY21" fmla="*/ 1548218 h 1703731"/>
                <a:gd name="connsiteX22" fmla="*/ 379471 w 1049092"/>
                <a:gd name="connsiteY22" fmla="*/ 1488956 h 1703731"/>
                <a:gd name="connsiteX23" fmla="*/ 354247 w 1049092"/>
                <a:gd name="connsiteY23" fmla="*/ 1442624 h 1703731"/>
                <a:gd name="connsiteX24" fmla="*/ 355913 w 1049092"/>
                <a:gd name="connsiteY24" fmla="*/ 1440110 h 1703731"/>
                <a:gd name="connsiteX25" fmla="*/ 528981 w 1049092"/>
                <a:gd name="connsiteY25" fmla="*/ 1437042 h 1703731"/>
                <a:gd name="connsiteX26" fmla="*/ 531697 w 1049092"/>
                <a:gd name="connsiteY26" fmla="*/ 1442995 h 1703731"/>
                <a:gd name="connsiteX27" fmla="*/ 518729 w 1049092"/>
                <a:gd name="connsiteY27" fmla="*/ 1474988 h 1703731"/>
                <a:gd name="connsiteX28" fmla="*/ 509266 w 1049092"/>
                <a:gd name="connsiteY28" fmla="*/ 1472079 h 1703731"/>
                <a:gd name="connsiteX29" fmla="*/ 522584 w 1049092"/>
                <a:gd name="connsiteY29" fmla="*/ 1440087 h 1703731"/>
                <a:gd name="connsiteX30" fmla="*/ 528981 w 1049092"/>
                <a:gd name="connsiteY30" fmla="*/ 1437042 h 1703731"/>
                <a:gd name="connsiteX31" fmla="*/ 519649 w 1049092"/>
                <a:gd name="connsiteY31" fmla="*/ 1394209 h 1703731"/>
                <a:gd name="connsiteX32" fmla="*/ 520896 w 1049092"/>
                <a:gd name="connsiteY32" fmla="*/ 1398999 h 1703731"/>
                <a:gd name="connsiteX33" fmla="*/ 494902 w 1049092"/>
                <a:gd name="connsiteY33" fmla="*/ 1459371 h 1703731"/>
                <a:gd name="connsiteX34" fmla="*/ 487068 w 1049092"/>
                <a:gd name="connsiteY34" fmla="*/ 1456479 h 1703731"/>
                <a:gd name="connsiteX35" fmla="*/ 515198 w 1049092"/>
                <a:gd name="connsiteY35" fmla="*/ 1395384 h 1703731"/>
                <a:gd name="connsiteX36" fmla="*/ 519649 w 1049092"/>
                <a:gd name="connsiteY36" fmla="*/ 1394209 h 1703731"/>
                <a:gd name="connsiteX37" fmla="*/ 767591 w 1049092"/>
                <a:gd name="connsiteY37" fmla="*/ 1362180 h 1703731"/>
                <a:gd name="connsiteX38" fmla="*/ 772267 w 1049092"/>
                <a:gd name="connsiteY38" fmla="*/ 1362901 h 1703731"/>
                <a:gd name="connsiteX39" fmla="*/ 739900 w 1049092"/>
                <a:gd name="connsiteY39" fmla="*/ 1424894 h 1703731"/>
                <a:gd name="connsiteX40" fmla="*/ 679483 w 1049092"/>
                <a:gd name="connsiteY40" fmla="*/ 1513918 h 1703731"/>
                <a:gd name="connsiteX41" fmla="*/ 623381 w 1049092"/>
                <a:gd name="connsiteY41" fmla="*/ 1606907 h 1703731"/>
                <a:gd name="connsiteX42" fmla="*/ 568358 w 1049092"/>
                <a:gd name="connsiteY42" fmla="*/ 1698815 h 1703731"/>
                <a:gd name="connsiteX43" fmla="*/ 554692 w 1049092"/>
                <a:gd name="connsiteY43" fmla="*/ 1692688 h 1703731"/>
                <a:gd name="connsiteX44" fmla="*/ 606118 w 1049092"/>
                <a:gd name="connsiteY44" fmla="*/ 1606547 h 1703731"/>
                <a:gd name="connsiteX45" fmla="*/ 658624 w 1049092"/>
                <a:gd name="connsiteY45" fmla="*/ 1520766 h 1703731"/>
                <a:gd name="connsiteX46" fmla="*/ 720480 w 1049092"/>
                <a:gd name="connsiteY46" fmla="*/ 1432463 h 1703731"/>
                <a:gd name="connsiteX47" fmla="*/ 767591 w 1049092"/>
                <a:gd name="connsiteY47" fmla="*/ 1362180 h 1703731"/>
                <a:gd name="connsiteX48" fmla="*/ 509777 w 1049092"/>
                <a:gd name="connsiteY48" fmla="*/ 1355925 h 1703731"/>
                <a:gd name="connsiteX49" fmla="*/ 512569 w 1049092"/>
                <a:gd name="connsiteY49" fmla="*/ 1361251 h 1703731"/>
                <a:gd name="connsiteX50" fmla="*/ 476180 w 1049092"/>
                <a:gd name="connsiteY50" fmla="*/ 1440327 h 1703731"/>
                <a:gd name="connsiteX51" fmla="*/ 466813 w 1049092"/>
                <a:gd name="connsiteY51" fmla="*/ 1435994 h 1703731"/>
                <a:gd name="connsiteX52" fmla="*/ 503201 w 1049092"/>
                <a:gd name="connsiteY52" fmla="*/ 1358723 h 1703731"/>
                <a:gd name="connsiteX53" fmla="*/ 509777 w 1049092"/>
                <a:gd name="connsiteY53" fmla="*/ 1355925 h 1703731"/>
                <a:gd name="connsiteX54" fmla="*/ 320966 w 1049092"/>
                <a:gd name="connsiteY54" fmla="*/ 1338370 h 1703731"/>
                <a:gd name="connsiteX55" fmla="*/ 351868 w 1049092"/>
                <a:gd name="connsiteY55" fmla="*/ 1379851 h 1703731"/>
                <a:gd name="connsiteX56" fmla="*/ 371632 w 1049092"/>
                <a:gd name="connsiteY56" fmla="*/ 1407626 h 1703731"/>
                <a:gd name="connsiteX57" fmla="*/ 415830 w 1049092"/>
                <a:gd name="connsiteY57" fmla="*/ 1479407 h 1703731"/>
                <a:gd name="connsiteX58" fmla="*/ 475479 w 1049092"/>
                <a:gd name="connsiteY58" fmla="*/ 1555155 h 1703731"/>
                <a:gd name="connsiteX59" fmla="*/ 523629 w 1049092"/>
                <a:gd name="connsiteY59" fmla="*/ 1616115 h 1703731"/>
                <a:gd name="connsiteX60" fmla="*/ 513568 w 1049092"/>
                <a:gd name="connsiteY60" fmla="*/ 1625854 h 1703731"/>
                <a:gd name="connsiteX61" fmla="*/ 456075 w 1049092"/>
                <a:gd name="connsiteY61" fmla="*/ 1551187 h 1703731"/>
                <a:gd name="connsiteX62" fmla="*/ 405768 w 1049092"/>
                <a:gd name="connsiteY62" fmla="*/ 1485178 h 1703731"/>
                <a:gd name="connsiteX63" fmla="*/ 354384 w 1049092"/>
                <a:gd name="connsiteY63" fmla="*/ 1398608 h 1703731"/>
                <a:gd name="connsiteX64" fmla="*/ 317372 w 1049092"/>
                <a:gd name="connsiteY64" fmla="*/ 1339091 h 1703731"/>
                <a:gd name="connsiteX65" fmla="*/ 320966 w 1049092"/>
                <a:gd name="connsiteY65" fmla="*/ 1338370 h 1703731"/>
                <a:gd name="connsiteX66" fmla="*/ 500942 w 1049092"/>
                <a:gd name="connsiteY66" fmla="*/ 1323568 h 1703731"/>
                <a:gd name="connsiteX67" fmla="*/ 502722 w 1049092"/>
                <a:gd name="connsiteY67" fmla="*/ 1329686 h 1703731"/>
                <a:gd name="connsiteX68" fmla="*/ 458224 w 1049092"/>
                <a:gd name="connsiteY68" fmla="*/ 1422163 h 1703731"/>
                <a:gd name="connsiteX69" fmla="*/ 448968 w 1049092"/>
                <a:gd name="connsiteY69" fmla="*/ 1418205 h 1703731"/>
                <a:gd name="connsiteX70" fmla="*/ 494891 w 1049092"/>
                <a:gd name="connsiteY70" fmla="*/ 1325008 h 1703731"/>
                <a:gd name="connsiteX71" fmla="*/ 500942 w 1049092"/>
                <a:gd name="connsiteY71" fmla="*/ 1323568 h 1703731"/>
                <a:gd name="connsiteX72" fmla="*/ 484827 w 1049092"/>
                <a:gd name="connsiteY72" fmla="*/ 1298277 h 1703731"/>
                <a:gd name="connsiteX73" fmla="*/ 486479 w 1049092"/>
                <a:gd name="connsiteY73" fmla="*/ 1304933 h 1703731"/>
                <a:gd name="connsiteX74" fmla="*/ 445046 w 1049092"/>
                <a:gd name="connsiteY74" fmla="*/ 1384975 h 1703731"/>
                <a:gd name="connsiteX75" fmla="*/ 435759 w 1049092"/>
                <a:gd name="connsiteY75" fmla="*/ 1379258 h 1703731"/>
                <a:gd name="connsiteX76" fmla="*/ 478621 w 1049092"/>
                <a:gd name="connsiteY76" fmla="*/ 1299930 h 1703731"/>
                <a:gd name="connsiteX77" fmla="*/ 484827 w 1049092"/>
                <a:gd name="connsiteY77" fmla="*/ 1298277 h 1703731"/>
                <a:gd name="connsiteX78" fmla="*/ 480856 w 1049092"/>
                <a:gd name="connsiteY78" fmla="*/ 1263258 h 1703731"/>
                <a:gd name="connsiteX79" fmla="*/ 481923 w 1049092"/>
                <a:gd name="connsiteY79" fmla="*/ 1266994 h 1703731"/>
                <a:gd name="connsiteX80" fmla="*/ 429639 w 1049092"/>
                <a:gd name="connsiteY80" fmla="*/ 1368183 h 1703731"/>
                <a:gd name="connsiteX81" fmla="*/ 421814 w 1049092"/>
                <a:gd name="connsiteY81" fmla="*/ 1362782 h 1703731"/>
                <a:gd name="connsiteX82" fmla="*/ 477655 w 1049092"/>
                <a:gd name="connsiteY82" fmla="*/ 1264113 h 1703731"/>
                <a:gd name="connsiteX83" fmla="*/ 480856 w 1049092"/>
                <a:gd name="connsiteY83" fmla="*/ 1263258 h 1703731"/>
                <a:gd name="connsiteX84" fmla="*/ 465405 w 1049092"/>
                <a:gd name="connsiteY84" fmla="*/ 1233947 h 1703731"/>
                <a:gd name="connsiteX85" fmla="*/ 468494 w 1049092"/>
                <a:gd name="connsiteY85" fmla="*/ 1239701 h 1703731"/>
                <a:gd name="connsiteX86" fmla="*/ 440916 w 1049092"/>
                <a:gd name="connsiteY86" fmla="*/ 1300119 h 1703731"/>
                <a:gd name="connsiteX87" fmla="*/ 421575 w 1049092"/>
                <a:gd name="connsiteY87" fmla="*/ 1338239 h 1703731"/>
                <a:gd name="connsiteX88" fmla="*/ 414054 w 1049092"/>
                <a:gd name="connsiteY88" fmla="*/ 1333924 h 1703731"/>
                <a:gd name="connsiteX89" fmla="*/ 458824 w 1049092"/>
                <a:gd name="connsiteY89" fmla="*/ 1236824 h 1703731"/>
                <a:gd name="connsiteX90" fmla="*/ 465405 w 1049092"/>
                <a:gd name="connsiteY90" fmla="*/ 1233947 h 1703731"/>
                <a:gd name="connsiteX91" fmla="*/ 448317 w 1049092"/>
                <a:gd name="connsiteY91" fmla="*/ 1208004 h 1703731"/>
                <a:gd name="connsiteX92" fmla="*/ 450325 w 1049092"/>
                <a:gd name="connsiteY92" fmla="*/ 1214900 h 1703731"/>
                <a:gd name="connsiteX93" fmla="*/ 390350 w 1049092"/>
                <a:gd name="connsiteY93" fmla="*/ 1328848 h 1703731"/>
                <a:gd name="connsiteX94" fmla="*/ 381068 w 1049092"/>
                <a:gd name="connsiteY94" fmla="*/ 1324521 h 1703731"/>
                <a:gd name="connsiteX95" fmla="*/ 441757 w 1049092"/>
                <a:gd name="connsiteY95" fmla="*/ 1209491 h 1703731"/>
                <a:gd name="connsiteX96" fmla="*/ 448317 w 1049092"/>
                <a:gd name="connsiteY96" fmla="*/ 1208004 h 1703731"/>
                <a:gd name="connsiteX97" fmla="*/ 434854 w 1049092"/>
                <a:gd name="connsiteY97" fmla="*/ 1183482 h 1703731"/>
                <a:gd name="connsiteX98" fmla="*/ 436713 w 1049092"/>
                <a:gd name="connsiteY98" fmla="*/ 1189317 h 1703731"/>
                <a:gd name="connsiteX99" fmla="*/ 379780 w 1049092"/>
                <a:gd name="connsiteY99" fmla="*/ 1293180 h 1703731"/>
                <a:gd name="connsiteX100" fmla="*/ 370714 w 1049092"/>
                <a:gd name="connsiteY100" fmla="*/ 1288114 h 1703731"/>
                <a:gd name="connsiteX101" fmla="*/ 429460 w 1049092"/>
                <a:gd name="connsiteY101" fmla="*/ 1184975 h 1703731"/>
                <a:gd name="connsiteX102" fmla="*/ 434854 w 1049092"/>
                <a:gd name="connsiteY102" fmla="*/ 1183482 h 1703731"/>
                <a:gd name="connsiteX103" fmla="*/ 873396 w 1049092"/>
                <a:gd name="connsiteY103" fmla="*/ 1163785 h 1703731"/>
                <a:gd name="connsiteX104" fmla="*/ 874521 w 1049092"/>
                <a:gd name="connsiteY104" fmla="*/ 1168419 h 1703731"/>
                <a:gd name="connsiteX105" fmla="*/ 798910 w 1049092"/>
                <a:gd name="connsiteY105" fmla="*/ 1287555 h 1703731"/>
                <a:gd name="connsiteX106" fmla="*/ 725819 w 1049092"/>
                <a:gd name="connsiteY106" fmla="*/ 1403812 h 1703731"/>
                <a:gd name="connsiteX107" fmla="*/ 579278 w 1049092"/>
                <a:gd name="connsiteY107" fmla="*/ 1632007 h 1703731"/>
                <a:gd name="connsiteX108" fmla="*/ 567037 w 1049092"/>
                <a:gd name="connsiteY108" fmla="*/ 1624808 h 1703731"/>
                <a:gd name="connsiteX109" fmla="*/ 718258 w 1049092"/>
                <a:gd name="connsiteY109" fmla="*/ 1389415 h 1703731"/>
                <a:gd name="connsiteX110" fmla="*/ 793149 w 1049092"/>
                <a:gd name="connsiteY110" fmla="*/ 1274238 h 1703731"/>
                <a:gd name="connsiteX111" fmla="*/ 868760 w 1049092"/>
                <a:gd name="connsiteY111" fmla="*/ 1164819 h 1703731"/>
                <a:gd name="connsiteX112" fmla="*/ 873396 w 1049092"/>
                <a:gd name="connsiteY112" fmla="*/ 1163785 h 1703731"/>
                <a:gd name="connsiteX113" fmla="*/ 431061 w 1049092"/>
                <a:gd name="connsiteY113" fmla="*/ 1144021 h 1703731"/>
                <a:gd name="connsiteX114" fmla="*/ 432684 w 1049092"/>
                <a:gd name="connsiteY114" fmla="*/ 1147588 h 1703731"/>
                <a:gd name="connsiteX115" fmla="*/ 366659 w 1049092"/>
                <a:gd name="connsiteY115" fmla="*/ 1264256 h 1703731"/>
                <a:gd name="connsiteX116" fmla="*/ 363772 w 1049092"/>
                <a:gd name="connsiteY116" fmla="*/ 1267868 h 1703731"/>
                <a:gd name="connsiteX117" fmla="*/ 357278 w 1049092"/>
                <a:gd name="connsiteY117" fmla="*/ 1261005 h 1703731"/>
                <a:gd name="connsiteX118" fmla="*/ 427272 w 1049092"/>
                <a:gd name="connsiteY118" fmla="*/ 1145060 h 1703731"/>
                <a:gd name="connsiteX119" fmla="*/ 431061 w 1049092"/>
                <a:gd name="connsiteY119" fmla="*/ 1144021 h 1703731"/>
                <a:gd name="connsiteX120" fmla="*/ 419299 w 1049092"/>
                <a:gd name="connsiteY120" fmla="*/ 1118023 h 1703731"/>
                <a:gd name="connsiteX121" fmla="*/ 420477 w 1049092"/>
                <a:gd name="connsiteY121" fmla="*/ 1123120 h 1703731"/>
                <a:gd name="connsiteX122" fmla="*/ 354512 w 1049092"/>
                <a:gd name="connsiteY122" fmla="*/ 1229555 h 1703731"/>
                <a:gd name="connsiteX123" fmla="*/ 346176 w 1049092"/>
                <a:gd name="connsiteY123" fmla="*/ 1225947 h 1703731"/>
                <a:gd name="connsiteX124" fmla="*/ 414315 w 1049092"/>
                <a:gd name="connsiteY124" fmla="*/ 1119151 h 1703731"/>
                <a:gd name="connsiteX125" fmla="*/ 419299 w 1049092"/>
                <a:gd name="connsiteY125" fmla="*/ 1118023 h 1703731"/>
                <a:gd name="connsiteX126" fmla="*/ 359181 w 1049092"/>
                <a:gd name="connsiteY126" fmla="*/ 1107976 h 1703731"/>
                <a:gd name="connsiteX127" fmla="*/ 360636 w 1049092"/>
                <a:gd name="connsiteY127" fmla="*/ 1114606 h 1703731"/>
                <a:gd name="connsiteX128" fmla="*/ 324256 w 1049092"/>
                <a:gd name="connsiteY128" fmla="*/ 1171282 h 1703731"/>
                <a:gd name="connsiteX129" fmla="*/ 315161 w 1049092"/>
                <a:gd name="connsiteY129" fmla="*/ 1165833 h 1703731"/>
                <a:gd name="connsiteX130" fmla="*/ 352269 w 1049092"/>
                <a:gd name="connsiteY130" fmla="*/ 1109520 h 1703731"/>
                <a:gd name="connsiteX131" fmla="*/ 359181 w 1049092"/>
                <a:gd name="connsiteY131" fmla="*/ 1107976 h 1703731"/>
                <a:gd name="connsiteX132" fmla="*/ 412849 w 1049092"/>
                <a:gd name="connsiteY132" fmla="*/ 1075845 h 1703731"/>
                <a:gd name="connsiteX133" fmla="*/ 415210 w 1049092"/>
                <a:gd name="connsiteY133" fmla="*/ 1080037 h 1703731"/>
                <a:gd name="connsiteX134" fmla="*/ 342562 w 1049092"/>
                <a:gd name="connsiteY134" fmla="*/ 1205890 h 1703731"/>
                <a:gd name="connsiteX135" fmla="*/ 333844 w 1049092"/>
                <a:gd name="connsiteY135" fmla="*/ 1200841 h 1703731"/>
                <a:gd name="connsiteX136" fmla="*/ 408308 w 1049092"/>
                <a:gd name="connsiteY136" fmla="*/ 1077874 h 1703731"/>
                <a:gd name="connsiteX137" fmla="*/ 412849 w 1049092"/>
                <a:gd name="connsiteY137" fmla="*/ 1075845 h 1703731"/>
                <a:gd name="connsiteX138" fmla="*/ 318103 w 1049092"/>
                <a:gd name="connsiteY138" fmla="*/ 1072821 h 1703731"/>
                <a:gd name="connsiteX139" fmla="*/ 323830 w 1049092"/>
                <a:gd name="connsiteY139" fmla="*/ 1078704 h 1703731"/>
                <a:gd name="connsiteX140" fmla="*/ 300562 w 1049092"/>
                <a:gd name="connsiteY140" fmla="*/ 1101129 h 1703731"/>
                <a:gd name="connsiteX141" fmla="*/ 295551 w 1049092"/>
                <a:gd name="connsiteY141" fmla="*/ 1094144 h 1703731"/>
                <a:gd name="connsiteX142" fmla="*/ 307364 w 1049092"/>
                <a:gd name="connsiteY142" fmla="*/ 1083483 h 1703731"/>
                <a:gd name="connsiteX143" fmla="*/ 318103 w 1049092"/>
                <a:gd name="connsiteY143" fmla="*/ 1072821 h 1703731"/>
                <a:gd name="connsiteX144" fmla="*/ 355547 w 1049092"/>
                <a:gd name="connsiteY144" fmla="*/ 1071010 h 1703731"/>
                <a:gd name="connsiteX145" fmla="*/ 356629 w 1049092"/>
                <a:gd name="connsiteY145" fmla="*/ 1076526 h 1703731"/>
                <a:gd name="connsiteX146" fmla="*/ 314415 w 1049092"/>
                <a:gd name="connsiteY146" fmla="*/ 1128187 h 1703731"/>
                <a:gd name="connsiteX147" fmla="*/ 308643 w 1049092"/>
                <a:gd name="connsiteY147" fmla="*/ 1120653 h 1703731"/>
                <a:gd name="connsiteX148" fmla="*/ 350135 w 1049092"/>
                <a:gd name="connsiteY148" fmla="*/ 1071145 h 1703731"/>
                <a:gd name="connsiteX149" fmla="*/ 355547 w 1049092"/>
                <a:gd name="connsiteY149" fmla="*/ 1071010 h 1703731"/>
                <a:gd name="connsiteX150" fmla="*/ 291800 w 1049092"/>
                <a:gd name="connsiteY150" fmla="*/ 1068046 h 1703731"/>
                <a:gd name="connsiteX151" fmla="*/ 297123 w 1049092"/>
                <a:gd name="connsiteY151" fmla="*/ 1068046 h 1703731"/>
                <a:gd name="connsiteX152" fmla="*/ 297403 w 1049092"/>
                <a:gd name="connsiteY152" fmla="*/ 1073541 h 1703731"/>
                <a:gd name="connsiteX153" fmla="*/ 290679 w 1049092"/>
                <a:gd name="connsiteY153" fmla="*/ 1079769 h 1703731"/>
                <a:gd name="connsiteX154" fmla="*/ 285450 w 1049092"/>
                <a:gd name="connsiteY154" fmla="*/ 1073907 h 1703731"/>
                <a:gd name="connsiteX155" fmla="*/ 777657 w 1049092"/>
                <a:gd name="connsiteY155" fmla="*/ 912757 h 1703731"/>
                <a:gd name="connsiteX156" fmla="*/ 783802 w 1049092"/>
                <a:gd name="connsiteY156" fmla="*/ 919220 h 1703731"/>
                <a:gd name="connsiteX157" fmla="*/ 677894 w 1049092"/>
                <a:gd name="connsiteY157" fmla="*/ 967337 h 1703731"/>
                <a:gd name="connsiteX158" fmla="*/ 675002 w 1049092"/>
                <a:gd name="connsiteY158" fmla="*/ 960155 h 1703731"/>
                <a:gd name="connsiteX159" fmla="*/ 777657 w 1049092"/>
                <a:gd name="connsiteY159" fmla="*/ 912757 h 1703731"/>
                <a:gd name="connsiteX160" fmla="*/ 796308 w 1049092"/>
                <a:gd name="connsiteY160" fmla="*/ 880452 h 1703731"/>
                <a:gd name="connsiteX161" fmla="*/ 799188 w 1049092"/>
                <a:gd name="connsiteY161" fmla="*/ 885873 h 1703731"/>
                <a:gd name="connsiteX162" fmla="*/ 603696 w 1049092"/>
                <a:gd name="connsiteY162" fmla="*/ 966822 h 1703731"/>
                <a:gd name="connsiteX163" fmla="*/ 602976 w 1049092"/>
                <a:gd name="connsiteY163" fmla="*/ 963931 h 1703731"/>
                <a:gd name="connsiteX164" fmla="*/ 796308 w 1049092"/>
                <a:gd name="connsiteY164" fmla="*/ 880452 h 1703731"/>
                <a:gd name="connsiteX165" fmla="*/ 833115 w 1049092"/>
                <a:gd name="connsiteY165" fmla="*/ 816814 h 1703731"/>
                <a:gd name="connsiteX166" fmla="*/ 838516 w 1049092"/>
                <a:gd name="connsiteY166" fmla="*/ 821880 h 1703731"/>
                <a:gd name="connsiteX167" fmla="*/ 766145 w 1049092"/>
                <a:gd name="connsiteY167" fmla="*/ 879053 h 1703731"/>
                <a:gd name="connsiteX168" fmla="*/ 681893 w 1049092"/>
                <a:gd name="connsiteY168" fmla="*/ 921029 h 1703731"/>
                <a:gd name="connsiteX169" fmla="*/ 496107 w 1049092"/>
                <a:gd name="connsiteY169" fmla="*/ 959386 h 1703731"/>
                <a:gd name="connsiteX170" fmla="*/ 496107 w 1049092"/>
                <a:gd name="connsiteY170" fmla="*/ 955405 h 1703731"/>
                <a:gd name="connsiteX171" fmla="*/ 684053 w 1049092"/>
                <a:gd name="connsiteY171" fmla="*/ 908002 h 1703731"/>
                <a:gd name="connsiteX172" fmla="*/ 761104 w 1049092"/>
                <a:gd name="connsiteY172" fmla="*/ 870007 h 1703731"/>
                <a:gd name="connsiteX173" fmla="*/ 833115 w 1049092"/>
                <a:gd name="connsiteY173" fmla="*/ 816814 h 1703731"/>
                <a:gd name="connsiteX174" fmla="*/ 88905 w 1049092"/>
                <a:gd name="connsiteY174" fmla="*/ 664228 h 1703731"/>
                <a:gd name="connsiteX175" fmla="*/ 92788 w 1049092"/>
                <a:gd name="connsiteY175" fmla="*/ 668139 h 1703731"/>
                <a:gd name="connsiteX176" fmla="*/ 109599 w 1049092"/>
                <a:gd name="connsiteY176" fmla="*/ 775299 h 1703731"/>
                <a:gd name="connsiteX177" fmla="*/ 129700 w 1049092"/>
                <a:gd name="connsiteY177" fmla="*/ 844342 h 1703731"/>
                <a:gd name="connsiteX178" fmla="*/ 121660 w 1049092"/>
                <a:gd name="connsiteY178" fmla="*/ 851894 h 1703731"/>
                <a:gd name="connsiteX179" fmla="*/ 95711 w 1049092"/>
                <a:gd name="connsiteY179" fmla="*/ 778895 h 1703731"/>
                <a:gd name="connsiteX180" fmla="*/ 84747 w 1049092"/>
                <a:gd name="connsiteY180" fmla="*/ 668139 h 1703731"/>
                <a:gd name="connsiteX181" fmla="*/ 88905 w 1049092"/>
                <a:gd name="connsiteY181" fmla="*/ 664228 h 1703731"/>
                <a:gd name="connsiteX182" fmla="*/ 8166 w 1049092"/>
                <a:gd name="connsiteY182" fmla="*/ 553417 h 1703731"/>
                <a:gd name="connsiteX183" fmla="*/ 11429 w 1049092"/>
                <a:gd name="connsiteY183" fmla="*/ 554137 h 1703731"/>
                <a:gd name="connsiteX184" fmla="*/ 17956 w 1049092"/>
                <a:gd name="connsiteY184" fmla="*/ 699379 h 1703731"/>
                <a:gd name="connsiteX185" fmla="*/ 33909 w 1049092"/>
                <a:gd name="connsiteY185" fmla="*/ 773078 h 1703731"/>
                <a:gd name="connsiteX186" fmla="*/ 47687 w 1049092"/>
                <a:gd name="connsiteY186" fmla="*/ 819455 h 1703731"/>
                <a:gd name="connsiteX187" fmla="*/ 35722 w 1049092"/>
                <a:gd name="connsiteY187" fmla="*/ 826645 h 1703731"/>
                <a:gd name="connsiteX188" fmla="*/ 20494 w 1049092"/>
                <a:gd name="connsiteY188" fmla="*/ 776674 h 1703731"/>
                <a:gd name="connsiteX189" fmla="*/ 5266 w 1049092"/>
                <a:gd name="connsiteY189" fmla="*/ 706929 h 1703731"/>
                <a:gd name="connsiteX190" fmla="*/ 8166 w 1049092"/>
                <a:gd name="connsiteY190" fmla="*/ 553417 h 1703731"/>
                <a:gd name="connsiteX191" fmla="*/ 497470 w 1049092"/>
                <a:gd name="connsiteY191" fmla="*/ 371720 h 1703731"/>
                <a:gd name="connsiteX192" fmla="*/ 497470 w 1049092"/>
                <a:gd name="connsiteY192" fmla="*/ 386409 h 1703731"/>
                <a:gd name="connsiteX193" fmla="*/ 407437 w 1049092"/>
                <a:gd name="connsiteY193" fmla="*/ 411846 h 1703731"/>
                <a:gd name="connsiteX194" fmla="*/ 354350 w 1049092"/>
                <a:gd name="connsiteY194" fmla="*/ 458062 h 1703731"/>
                <a:gd name="connsiteX195" fmla="*/ 347894 w 1049092"/>
                <a:gd name="connsiteY195" fmla="*/ 456629 h 1703731"/>
                <a:gd name="connsiteX196" fmla="*/ 401698 w 1049092"/>
                <a:gd name="connsiteY196" fmla="*/ 401098 h 1703731"/>
                <a:gd name="connsiteX197" fmla="*/ 497470 w 1049092"/>
                <a:gd name="connsiteY197" fmla="*/ 371720 h 1703731"/>
                <a:gd name="connsiteX198" fmla="*/ 505012 w 1049092"/>
                <a:gd name="connsiteY198" fmla="*/ 327865 h 1703731"/>
                <a:gd name="connsiteX199" fmla="*/ 549010 w 1049092"/>
                <a:gd name="connsiteY199" fmla="*/ 329210 h 1703731"/>
                <a:gd name="connsiteX200" fmla="*/ 549010 w 1049092"/>
                <a:gd name="connsiteY200" fmla="*/ 340376 h 1703731"/>
                <a:gd name="connsiteX201" fmla="*/ 467537 w 1049092"/>
                <a:gd name="connsiteY201" fmla="*/ 350101 h 1703731"/>
                <a:gd name="connsiteX202" fmla="*/ 389669 w 1049092"/>
                <a:gd name="connsiteY202" fmla="*/ 380717 h 1703731"/>
                <a:gd name="connsiteX203" fmla="*/ 296300 w 1049092"/>
                <a:gd name="connsiteY203" fmla="*/ 488413 h 1703731"/>
                <a:gd name="connsiteX204" fmla="*/ 291613 w 1049092"/>
                <a:gd name="connsiteY204" fmla="*/ 487693 h 1703731"/>
                <a:gd name="connsiteX205" fmla="*/ 377412 w 1049092"/>
                <a:gd name="connsiteY205" fmla="*/ 372793 h 1703731"/>
                <a:gd name="connsiteX206" fmla="*/ 505012 w 1049092"/>
                <a:gd name="connsiteY206" fmla="*/ 327865 h 1703731"/>
                <a:gd name="connsiteX207" fmla="*/ 519574 w 1049092"/>
                <a:gd name="connsiteY207" fmla="*/ 301676 h 1703731"/>
                <a:gd name="connsiteX208" fmla="*/ 583530 w 1049092"/>
                <a:gd name="connsiteY208" fmla="*/ 302798 h 1703731"/>
                <a:gd name="connsiteX209" fmla="*/ 583530 w 1049092"/>
                <a:gd name="connsiteY209" fmla="*/ 317161 h 1703731"/>
                <a:gd name="connsiteX210" fmla="*/ 524563 w 1049092"/>
                <a:gd name="connsiteY210" fmla="*/ 314288 h 1703731"/>
                <a:gd name="connsiteX211" fmla="*/ 459843 w 1049092"/>
                <a:gd name="connsiteY211" fmla="*/ 324342 h 1703731"/>
                <a:gd name="connsiteX212" fmla="*/ 362404 w 1049092"/>
                <a:gd name="connsiteY212" fmla="*/ 365995 h 1703731"/>
                <a:gd name="connsiteX213" fmla="*/ 286538 w 1049092"/>
                <a:gd name="connsiteY213" fmla="*/ 442120 h 1703731"/>
                <a:gd name="connsiteX214" fmla="*/ 242312 w 1049092"/>
                <a:gd name="connsiteY214" fmla="*/ 537275 h 1703731"/>
                <a:gd name="connsiteX215" fmla="*/ 237638 w 1049092"/>
                <a:gd name="connsiteY215" fmla="*/ 536557 h 1703731"/>
                <a:gd name="connsiteX216" fmla="*/ 275751 w 1049092"/>
                <a:gd name="connsiteY216" fmla="*/ 435297 h 1703731"/>
                <a:gd name="connsiteX217" fmla="*/ 348741 w 1049092"/>
                <a:gd name="connsiteY217" fmla="*/ 357737 h 1703731"/>
                <a:gd name="connsiteX218" fmla="*/ 455888 w 1049092"/>
                <a:gd name="connsiteY218" fmla="*/ 309979 h 1703731"/>
                <a:gd name="connsiteX219" fmla="*/ 519574 w 1049092"/>
                <a:gd name="connsiteY219" fmla="*/ 301676 h 1703731"/>
                <a:gd name="connsiteX220" fmla="*/ 511459 w 1049092"/>
                <a:gd name="connsiteY220" fmla="*/ 288744 h 1703731"/>
                <a:gd name="connsiteX221" fmla="*/ 447589 w 1049092"/>
                <a:gd name="connsiteY221" fmla="*/ 295631 h 1703731"/>
                <a:gd name="connsiteX222" fmla="*/ 212095 w 1049092"/>
                <a:gd name="connsiteY222" fmla="*/ 541220 h 1703731"/>
                <a:gd name="connsiteX223" fmla="*/ 216416 w 1049092"/>
                <a:gd name="connsiteY223" fmla="*/ 605679 h 1703731"/>
                <a:gd name="connsiteX224" fmla="*/ 269708 w 1049092"/>
                <a:gd name="connsiteY224" fmla="*/ 768445 h 1703731"/>
                <a:gd name="connsiteX225" fmla="*/ 330922 w 1049092"/>
                <a:gd name="connsiteY225" fmla="*/ 835063 h 1703731"/>
                <a:gd name="connsiteX226" fmla="*/ 361169 w 1049092"/>
                <a:gd name="connsiteY226" fmla="*/ 863511 h 1703731"/>
                <a:gd name="connsiteX227" fmla="*/ 389976 w 1049092"/>
                <a:gd name="connsiteY227" fmla="*/ 879716 h 1703731"/>
                <a:gd name="connsiteX228" fmla="*/ 674082 w 1049092"/>
                <a:gd name="connsiteY228" fmla="*/ 866752 h 1703731"/>
                <a:gd name="connsiteX229" fmla="*/ 866727 w 1049092"/>
                <a:gd name="connsiteY229" fmla="*/ 616121 h 1703731"/>
                <a:gd name="connsiteX230" fmla="*/ 842961 w 1049092"/>
                <a:gd name="connsiteY230" fmla="*/ 449034 h 1703731"/>
                <a:gd name="connsiteX231" fmla="*/ 721613 w 1049092"/>
                <a:gd name="connsiteY231" fmla="*/ 337763 h 1703731"/>
                <a:gd name="connsiteX232" fmla="*/ 580820 w 1049092"/>
                <a:gd name="connsiteY232" fmla="*/ 289150 h 1703731"/>
                <a:gd name="connsiteX233" fmla="*/ 576139 w 1049092"/>
                <a:gd name="connsiteY233" fmla="*/ 291310 h 1703731"/>
                <a:gd name="connsiteX234" fmla="*/ 511459 w 1049092"/>
                <a:gd name="connsiteY234" fmla="*/ 288744 h 1703731"/>
                <a:gd name="connsiteX235" fmla="*/ 554399 w 1049092"/>
                <a:gd name="connsiteY235" fmla="*/ 250546 h 1703731"/>
                <a:gd name="connsiteX236" fmla="*/ 795430 w 1049092"/>
                <a:gd name="connsiteY236" fmla="*/ 346406 h 1703731"/>
                <a:gd name="connsiteX237" fmla="*/ 886532 w 1049092"/>
                <a:gd name="connsiteY237" fmla="*/ 462358 h 1703731"/>
                <a:gd name="connsiteX238" fmla="*/ 896614 w 1049092"/>
                <a:gd name="connsiteY238" fmla="*/ 628005 h 1703731"/>
                <a:gd name="connsiteX239" fmla="*/ 720533 w 1049092"/>
                <a:gd name="connsiteY239" fmla="*/ 876475 h 1703731"/>
                <a:gd name="connsiteX240" fmla="*/ 422023 w 1049092"/>
                <a:gd name="connsiteY240" fmla="*/ 920767 h 1703731"/>
                <a:gd name="connsiteX241" fmla="*/ 350727 w 1049092"/>
                <a:gd name="connsiteY241" fmla="*/ 889439 h 1703731"/>
                <a:gd name="connsiteX242" fmla="*/ 323721 w 1049092"/>
                <a:gd name="connsiteY242" fmla="*/ 871433 h 1703731"/>
                <a:gd name="connsiteX243" fmla="*/ 319760 w 1049092"/>
                <a:gd name="connsiteY243" fmla="*/ 867472 h 1703731"/>
                <a:gd name="connsiteX244" fmla="*/ 288432 w 1049092"/>
                <a:gd name="connsiteY244" fmla="*/ 838304 h 1703731"/>
                <a:gd name="connsiteX245" fmla="*/ 265747 w 1049092"/>
                <a:gd name="connsiteY245" fmla="*/ 812377 h 1703731"/>
                <a:gd name="connsiteX246" fmla="*/ 243782 w 1049092"/>
                <a:gd name="connsiteY246" fmla="*/ 784649 h 1703731"/>
                <a:gd name="connsiteX247" fmla="*/ 197331 w 1049092"/>
                <a:gd name="connsiteY247" fmla="*/ 698225 h 1703731"/>
                <a:gd name="connsiteX248" fmla="*/ 182928 w 1049092"/>
                <a:gd name="connsiteY248" fmla="*/ 601717 h 1703731"/>
                <a:gd name="connsiteX249" fmla="*/ 180407 w 1049092"/>
                <a:gd name="connsiteY249" fmla="*/ 572549 h 1703731"/>
                <a:gd name="connsiteX250" fmla="*/ 209934 w 1049092"/>
                <a:gd name="connsiteY250" fmla="*/ 433550 h 1703731"/>
                <a:gd name="connsiteX251" fmla="*/ 263226 w 1049092"/>
                <a:gd name="connsiteY251" fmla="*/ 359369 h 1703731"/>
                <a:gd name="connsiteX252" fmla="*/ 316879 w 1049092"/>
                <a:gd name="connsiteY252" fmla="*/ 307155 h 1703731"/>
                <a:gd name="connsiteX253" fmla="*/ 467754 w 1049092"/>
                <a:gd name="connsiteY253" fmla="*/ 252419 h 1703731"/>
                <a:gd name="connsiteX254" fmla="*/ 554399 w 1049092"/>
                <a:gd name="connsiteY254" fmla="*/ 250546 h 1703731"/>
                <a:gd name="connsiteX255" fmla="*/ 574888 w 1049092"/>
                <a:gd name="connsiteY255" fmla="*/ 120133 h 1703731"/>
                <a:gd name="connsiteX256" fmla="*/ 486285 w 1049092"/>
                <a:gd name="connsiteY256" fmla="*/ 124814 h 1703731"/>
                <a:gd name="connsiteX257" fmla="*/ 481962 w 1049092"/>
                <a:gd name="connsiteY257" fmla="*/ 125534 h 1703731"/>
                <a:gd name="connsiteX258" fmla="*/ 481962 w 1049092"/>
                <a:gd name="connsiteY258" fmla="*/ 125174 h 1703731"/>
                <a:gd name="connsiteX259" fmla="*/ 247128 w 1049092"/>
                <a:gd name="connsiteY259" fmla="*/ 223112 h 1703731"/>
                <a:gd name="connsiteX260" fmla="*/ 72443 w 1049092"/>
                <a:gd name="connsiteY260" fmla="*/ 513326 h 1703731"/>
                <a:gd name="connsiteX261" fmla="*/ 126109 w 1049092"/>
                <a:gd name="connsiteY261" fmla="*/ 898957 h 1703731"/>
                <a:gd name="connsiteX262" fmla="*/ 333930 w 1049092"/>
                <a:gd name="connsiteY262" fmla="*/ 1256863 h 1703731"/>
                <a:gd name="connsiteX263" fmla="*/ 446305 w 1049092"/>
                <a:gd name="connsiteY263" fmla="*/ 1439417 h 1703731"/>
                <a:gd name="connsiteX264" fmla="*/ 542832 w 1049092"/>
                <a:gd name="connsiteY264" fmla="*/ 1579843 h 1703731"/>
                <a:gd name="connsiteX265" fmla="*/ 544993 w 1049092"/>
                <a:gd name="connsiteY265" fmla="*/ 1583804 h 1703731"/>
                <a:gd name="connsiteX266" fmla="*/ 547514 w 1049092"/>
                <a:gd name="connsiteY266" fmla="*/ 1577683 h 1703731"/>
                <a:gd name="connsiteX267" fmla="*/ 643321 w 1049092"/>
                <a:gd name="connsiteY267" fmla="*/ 1436176 h 1703731"/>
                <a:gd name="connsiteX268" fmla="*/ 753535 w 1049092"/>
                <a:gd name="connsiteY268" fmla="*/ 1252903 h 1703731"/>
                <a:gd name="connsiteX269" fmla="*/ 958114 w 1049092"/>
                <a:gd name="connsiteY269" fmla="*/ 892836 h 1703731"/>
                <a:gd name="connsiteX270" fmla="*/ 1008179 w 1049092"/>
                <a:gd name="connsiteY270" fmla="*/ 506844 h 1703731"/>
                <a:gd name="connsiteX271" fmla="*/ 830252 w 1049092"/>
                <a:gd name="connsiteY271" fmla="*/ 218071 h 1703731"/>
                <a:gd name="connsiteX272" fmla="*/ 574888 w 1049092"/>
                <a:gd name="connsiteY272" fmla="*/ 120133 h 1703731"/>
                <a:gd name="connsiteX273" fmla="*/ 586633 w 1049092"/>
                <a:gd name="connsiteY273" fmla="*/ 85634 h 1703731"/>
                <a:gd name="connsiteX274" fmla="*/ 875994 w 1049092"/>
                <a:gd name="connsiteY274" fmla="*/ 216271 h 1703731"/>
                <a:gd name="connsiteX275" fmla="*/ 1039154 w 1049092"/>
                <a:gd name="connsiteY275" fmla="*/ 498923 h 1703731"/>
                <a:gd name="connsiteX276" fmla="*/ 999895 w 1049092"/>
                <a:gd name="connsiteY276" fmla="*/ 874473 h 1703731"/>
                <a:gd name="connsiteX277" fmla="*/ 794595 w 1049092"/>
                <a:gd name="connsiteY277" fmla="*/ 1248222 h 1703731"/>
                <a:gd name="connsiteX278" fmla="*/ 676097 w 1049092"/>
                <a:gd name="connsiteY278" fmla="*/ 1436537 h 1703731"/>
                <a:gd name="connsiteX279" fmla="*/ 559040 w 1049092"/>
                <a:gd name="connsiteY279" fmla="*/ 1615490 h 1703731"/>
                <a:gd name="connsiteX280" fmla="*/ 559040 w 1049092"/>
                <a:gd name="connsiteY280" fmla="*/ 1616210 h 1703731"/>
                <a:gd name="connsiteX281" fmla="*/ 534548 w 1049092"/>
                <a:gd name="connsiteY281" fmla="*/ 1611889 h 1703731"/>
                <a:gd name="connsiteX282" fmla="*/ 534548 w 1049092"/>
                <a:gd name="connsiteY282" fmla="*/ 1611529 h 1703731"/>
                <a:gd name="connsiteX283" fmla="*/ 533107 w 1049092"/>
                <a:gd name="connsiteY283" fmla="*/ 1610089 h 1703731"/>
                <a:gd name="connsiteX284" fmla="*/ 413169 w 1049092"/>
                <a:gd name="connsiteY284" fmla="*/ 1439777 h 1703731"/>
                <a:gd name="connsiteX285" fmla="*/ 292870 w 1049092"/>
                <a:gd name="connsiteY285" fmla="*/ 1252903 h 1703731"/>
                <a:gd name="connsiteX286" fmla="*/ 83969 w 1049092"/>
                <a:gd name="connsiteY286" fmla="*/ 880594 h 1703731"/>
                <a:gd name="connsiteX287" fmla="*/ 40748 w 1049092"/>
                <a:gd name="connsiteY287" fmla="*/ 506124 h 1703731"/>
                <a:gd name="connsiteX288" fmla="*/ 201746 w 1049092"/>
                <a:gd name="connsiteY288" fmla="*/ 221672 h 1703731"/>
                <a:gd name="connsiteX289" fmla="*/ 480162 w 1049092"/>
                <a:gd name="connsiteY289" fmla="*/ 86287 h 1703731"/>
                <a:gd name="connsiteX290" fmla="*/ 586633 w 1049092"/>
                <a:gd name="connsiteY290" fmla="*/ 85634 h 1703731"/>
                <a:gd name="connsiteX291" fmla="*/ 533515 w 1049092"/>
                <a:gd name="connsiteY291" fmla="*/ 56819 h 1703731"/>
                <a:gd name="connsiteX292" fmla="*/ 617568 w 1049092"/>
                <a:gd name="connsiteY292" fmla="*/ 61748 h 1703731"/>
                <a:gd name="connsiteX293" fmla="*/ 693922 w 1049092"/>
                <a:gd name="connsiteY293" fmla="*/ 78955 h 1703731"/>
                <a:gd name="connsiteX294" fmla="*/ 738942 w 1049092"/>
                <a:gd name="connsiteY294" fmla="*/ 96519 h 1703731"/>
                <a:gd name="connsiteX295" fmla="*/ 730659 w 1049092"/>
                <a:gd name="connsiteY295" fmla="*/ 110141 h 1703731"/>
                <a:gd name="connsiteX296" fmla="*/ 673033 w 1049092"/>
                <a:gd name="connsiteY296" fmla="*/ 89350 h 1703731"/>
                <a:gd name="connsiteX297" fmla="*/ 600640 w 1049092"/>
                <a:gd name="connsiteY297" fmla="*/ 74294 h 1703731"/>
                <a:gd name="connsiteX298" fmla="*/ 458016 w 1049092"/>
                <a:gd name="connsiteY298" fmla="*/ 75370 h 1703731"/>
                <a:gd name="connsiteX299" fmla="*/ 219949 w 1049092"/>
                <a:gd name="connsiteY299" fmla="*/ 172873 h 1703731"/>
                <a:gd name="connsiteX300" fmla="*/ 215627 w 1049092"/>
                <a:gd name="connsiteY300" fmla="*/ 169646 h 1703731"/>
                <a:gd name="connsiteX301" fmla="*/ 318993 w 1049092"/>
                <a:gd name="connsiteY301" fmla="*/ 97953 h 1703731"/>
                <a:gd name="connsiteX302" fmla="*/ 449732 w 1049092"/>
                <a:gd name="connsiteY302" fmla="*/ 63182 h 1703731"/>
                <a:gd name="connsiteX303" fmla="*/ 533515 w 1049092"/>
                <a:gd name="connsiteY303" fmla="*/ 56819 h 1703731"/>
                <a:gd name="connsiteX304" fmla="*/ 547537 w 1049092"/>
                <a:gd name="connsiteY304" fmla="*/ 28708 h 1703731"/>
                <a:gd name="connsiteX305" fmla="*/ 627474 w 1049092"/>
                <a:gd name="connsiteY305" fmla="*/ 41122 h 1703731"/>
                <a:gd name="connsiteX306" fmla="*/ 623520 w 1049092"/>
                <a:gd name="connsiteY306" fmla="*/ 53716 h 1703731"/>
                <a:gd name="connsiteX307" fmla="*/ 458165 w 1049092"/>
                <a:gd name="connsiteY307" fmla="*/ 42562 h 1703731"/>
                <a:gd name="connsiteX308" fmla="*/ 306829 w 1049092"/>
                <a:gd name="connsiteY308" fmla="*/ 77465 h 1703731"/>
                <a:gd name="connsiteX309" fmla="*/ 306110 w 1049092"/>
                <a:gd name="connsiteY309" fmla="*/ 74587 h 1703731"/>
                <a:gd name="connsiteX310" fmla="*/ 390945 w 1049092"/>
                <a:gd name="connsiteY310" fmla="*/ 43641 h 1703731"/>
                <a:gd name="connsiteX311" fmla="*/ 466792 w 1049092"/>
                <a:gd name="connsiteY311" fmla="*/ 30327 h 1703731"/>
                <a:gd name="connsiteX312" fmla="*/ 547537 w 1049092"/>
                <a:gd name="connsiteY312" fmla="*/ 28708 h 1703731"/>
                <a:gd name="connsiteX313" fmla="*/ 502469 w 1049092"/>
                <a:gd name="connsiteY313" fmla="*/ 332 h 1703731"/>
                <a:gd name="connsiteX314" fmla="*/ 537352 w 1049092"/>
                <a:gd name="connsiteY314" fmla="*/ 3706 h 1703731"/>
                <a:gd name="connsiteX315" fmla="*/ 533402 w 1049092"/>
                <a:gd name="connsiteY315" fmla="*/ 16323 h 1703731"/>
                <a:gd name="connsiteX316" fmla="*/ 466956 w 1049092"/>
                <a:gd name="connsiteY316" fmla="*/ 14220 h 1703731"/>
                <a:gd name="connsiteX317" fmla="*/ 390814 w 1049092"/>
                <a:gd name="connsiteY317" fmla="*/ 22281 h 1703731"/>
                <a:gd name="connsiteX318" fmla="*/ 389736 w 1049092"/>
                <a:gd name="connsiteY318" fmla="*/ 18426 h 1703731"/>
                <a:gd name="connsiteX319" fmla="*/ 467316 w 1049092"/>
                <a:gd name="connsiteY319" fmla="*/ 3005 h 1703731"/>
                <a:gd name="connsiteX320" fmla="*/ 502469 w 1049092"/>
                <a:gd name="connsiteY320" fmla="*/ 332 h 1703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</a:cxnLst>
              <a:rect l="l" t="t" r="r" b="b"/>
              <a:pathLst>
                <a:path w="1049092" h="1703731">
                  <a:moveTo>
                    <a:pt x="545793" y="1487985"/>
                  </a:moveTo>
                  <a:cubicBezTo>
                    <a:pt x="547919" y="1488031"/>
                    <a:pt x="549998" y="1489405"/>
                    <a:pt x="549998" y="1492152"/>
                  </a:cubicBezTo>
                  <a:cubicBezTo>
                    <a:pt x="549620" y="1500212"/>
                    <a:pt x="546596" y="1509005"/>
                    <a:pt x="543195" y="1515599"/>
                  </a:cubicBezTo>
                  <a:cubicBezTo>
                    <a:pt x="541305" y="1519629"/>
                    <a:pt x="534501" y="1517797"/>
                    <a:pt x="534879" y="1513767"/>
                  </a:cubicBezTo>
                  <a:cubicBezTo>
                    <a:pt x="535257" y="1506074"/>
                    <a:pt x="540927" y="1499846"/>
                    <a:pt x="541305" y="1491786"/>
                  </a:cubicBezTo>
                  <a:cubicBezTo>
                    <a:pt x="541494" y="1489222"/>
                    <a:pt x="543667" y="1487939"/>
                    <a:pt x="545793" y="1487985"/>
                  </a:cubicBezTo>
                  <a:close/>
                  <a:moveTo>
                    <a:pt x="538595" y="1458004"/>
                  </a:moveTo>
                  <a:cubicBezTo>
                    <a:pt x="540308" y="1458271"/>
                    <a:pt x="541882" y="1459513"/>
                    <a:pt x="541697" y="1461467"/>
                  </a:cubicBezTo>
                  <a:cubicBezTo>
                    <a:pt x="540216" y="1476026"/>
                    <a:pt x="536141" y="1492005"/>
                    <a:pt x="529474" y="1505499"/>
                  </a:cubicBezTo>
                  <a:cubicBezTo>
                    <a:pt x="527251" y="1510115"/>
                    <a:pt x="520213" y="1506209"/>
                    <a:pt x="521324" y="1501948"/>
                  </a:cubicBezTo>
                  <a:cubicBezTo>
                    <a:pt x="524658" y="1487744"/>
                    <a:pt x="532437" y="1474960"/>
                    <a:pt x="534659" y="1460401"/>
                  </a:cubicBezTo>
                  <a:cubicBezTo>
                    <a:pt x="535030" y="1458448"/>
                    <a:pt x="536882" y="1457738"/>
                    <a:pt x="538595" y="1458004"/>
                  </a:cubicBezTo>
                  <a:close/>
                  <a:moveTo>
                    <a:pt x="355913" y="1440110"/>
                  </a:moveTo>
                  <a:cubicBezTo>
                    <a:pt x="357040" y="1439930"/>
                    <a:pt x="358391" y="1440469"/>
                    <a:pt x="358931" y="1441905"/>
                  </a:cubicBezTo>
                  <a:cubicBezTo>
                    <a:pt x="365418" y="1460941"/>
                    <a:pt x="383075" y="1481413"/>
                    <a:pt x="395327" y="1497935"/>
                  </a:cubicBezTo>
                  <a:cubicBezTo>
                    <a:pt x="410462" y="1518766"/>
                    <a:pt x="426678" y="1539957"/>
                    <a:pt x="444695" y="1558633"/>
                  </a:cubicBezTo>
                  <a:cubicBezTo>
                    <a:pt x="460190" y="1575155"/>
                    <a:pt x="478208" y="1589881"/>
                    <a:pt x="491180" y="1608557"/>
                  </a:cubicBezTo>
                  <a:cubicBezTo>
                    <a:pt x="496946" y="1617177"/>
                    <a:pt x="502712" y="1626156"/>
                    <a:pt x="508477" y="1635135"/>
                  </a:cubicBezTo>
                  <a:cubicBezTo>
                    <a:pt x="513522" y="1643037"/>
                    <a:pt x="516405" y="1652016"/>
                    <a:pt x="522891" y="1659199"/>
                  </a:cubicBezTo>
                  <a:cubicBezTo>
                    <a:pt x="529378" y="1666382"/>
                    <a:pt x="518567" y="1676798"/>
                    <a:pt x="512081" y="1669615"/>
                  </a:cubicBezTo>
                  <a:cubicBezTo>
                    <a:pt x="498027" y="1654530"/>
                    <a:pt x="490820" y="1632621"/>
                    <a:pt x="478208" y="1615740"/>
                  </a:cubicBezTo>
                  <a:cubicBezTo>
                    <a:pt x="460911" y="1591317"/>
                    <a:pt x="437488" y="1571922"/>
                    <a:pt x="419470" y="1548218"/>
                  </a:cubicBezTo>
                  <a:cubicBezTo>
                    <a:pt x="405056" y="1529900"/>
                    <a:pt x="389922" y="1509787"/>
                    <a:pt x="379471" y="1488956"/>
                  </a:cubicBezTo>
                  <a:cubicBezTo>
                    <a:pt x="371544" y="1473153"/>
                    <a:pt x="359292" y="1460223"/>
                    <a:pt x="354247" y="1442624"/>
                  </a:cubicBezTo>
                  <a:cubicBezTo>
                    <a:pt x="353887" y="1441187"/>
                    <a:pt x="354787" y="1440289"/>
                    <a:pt x="355913" y="1440110"/>
                  </a:cubicBezTo>
                  <a:close/>
                  <a:moveTo>
                    <a:pt x="528981" y="1437042"/>
                  </a:moveTo>
                  <a:cubicBezTo>
                    <a:pt x="531259" y="1437724"/>
                    <a:pt x="532924" y="1439905"/>
                    <a:pt x="531697" y="1442995"/>
                  </a:cubicBezTo>
                  <a:cubicBezTo>
                    <a:pt x="527141" y="1453538"/>
                    <a:pt x="521883" y="1463718"/>
                    <a:pt x="518729" y="1474988"/>
                  </a:cubicBezTo>
                  <a:cubicBezTo>
                    <a:pt x="516626" y="1481532"/>
                    <a:pt x="507513" y="1478260"/>
                    <a:pt x="509266" y="1472079"/>
                  </a:cubicBezTo>
                  <a:cubicBezTo>
                    <a:pt x="512420" y="1460809"/>
                    <a:pt x="518028" y="1450630"/>
                    <a:pt x="522584" y="1440087"/>
                  </a:cubicBezTo>
                  <a:cubicBezTo>
                    <a:pt x="523811" y="1437179"/>
                    <a:pt x="526703" y="1436361"/>
                    <a:pt x="528981" y="1437042"/>
                  </a:cubicBezTo>
                  <a:close/>
                  <a:moveTo>
                    <a:pt x="519649" y="1394209"/>
                  </a:moveTo>
                  <a:cubicBezTo>
                    <a:pt x="521074" y="1395113"/>
                    <a:pt x="521964" y="1397010"/>
                    <a:pt x="520896" y="1398999"/>
                  </a:cubicBezTo>
                  <a:cubicBezTo>
                    <a:pt x="510926" y="1418520"/>
                    <a:pt x="503092" y="1438765"/>
                    <a:pt x="494902" y="1459371"/>
                  </a:cubicBezTo>
                  <a:cubicBezTo>
                    <a:pt x="493122" y="1464071"/>
                    <a:pt x="485288" y="1461902"/>
                    <a:pt x="487068" y="1456479"/>
                  </a:cubicBezTo>
                  <a:cubicBezTo>
                    <a:pt x="493834" y="1435511"/>
                    <a:pt x="504872" y="1414905"/>
                    <a:pt x="515198" y="1395384"/>
                  </a:cubicBezTo>
                  <a:cubicBezTo>
                    <a:pt x="516267" y="1393395"/>
                    <a:pt x="518225" y="1393305"/>
                    <a:pt x="519649" y="1394209"/>
                  </a:cubicBezTo>
                  <a:close/>
                  <a:moveTo>
                    <a:pt x="767591" y="1362180"/>
                  </a:moveTo>
                  <a:cubicBezTo>
                    <a:pt x="768311" y="1359657"/>
                    <a:pt x="772267" y="1360378"/>
                    <a:pt x="772267" y="1362901"/>
                  </a:cubicBezTo>
                  <a:cubicBezTo>
                    <a:pt x="772267" y="1384887"/>
                    <a:pt x="751408" y="1407593"/>
                    <a:pt x="739900" y="1424894"/>
                  </a:cubicBezTo>
                  <a:cubicBezTo>
                    <a:pt x="719761" y="1454809"/>
                    <a:pt x="698183" y="1483282"/>
                    <a:pt x="679483" y="1513918"/>
                  </a:cubicBezTo>
                  <a:cubicBezTo>
                    <a:pt x="660422" y="1544915"/>
                    <a:pt x="642441" y="1576271"/>
                    <a:pt x="623381" y="1606907"/>
                  </a:cubicBezTo>
                  <a:cubicBezTo>
                    <a:pt x="604680" y="1636462"/>
                    <a:pt x="582023" y="1666377"/>
                    <a:pt x="568358" y="1698815"/>
                  </a:cubicBezTo>
                  <a:cubicBezTo>
                    <a:pt x="564042" y="1708547"/>
                    <a:pt x="550376" y="1702420"/>
                    <a:pt x="554692" y="1692688"/>
                  </a:cubicBezTo>
                  <a:cubicBezTo>
                    <a:pt x="568358" y="1662413"/>
                    <a:pt x="588856" y="1634660"/>
                    <a:pt x="606118" y="1606547"/>
                  </a:cubicBezTo>
                  <a:cubicBezTo>
                    <a:pt x="624100" y="1578074"/>
                    <a:pt x="641002" y="1548879"/>
                    <a:pt x="658624" y="1520766"/>
                  </a:cubicBezTo>
                  <a:cubicBezTo>
                    <a:pt x="678044" y="1490130"/>
                    <a:pt x="698902" y="1461657"/>
                    <a:pt x="720480" y="1432463"/>
                  </a:cubicBezTo>
                  <a:cubicBezTo>
                    <a:pt x="735584" y="1412279"/>
                    <a:pt x="760758" y="1387049"/>
                    <a:pt x="767591" y="1362180"/>
                  </a:cubicBezTo>
                  <a:close/>
                  <a:moveTo>
                    <a:pt x="509777" y="1355925"/>
                  </a:moveTo>
                  <a:cubicBezTo>
                    <a:pt x="512119" y="1356557"/>
                    <a:pt x="513830" y="1358543"/>
                    <a:pt x="512569" y="1361251"/>
                  </a:cubicBezTo>
                  <a:cubicBezTo>
                    <a:pt x="501760" y="1387971"/>
                    <a:pt x="490231" y="1415413"/>
                    <a:pt x="476180" y="1440327"/>
                  </a:cubicBezTo>
                  <a:cubicBezTo>
                    <a:pt x="472938" y="1445021"/>
                    <a:pt x="464651" y="1441771"/>
                    <a:pt x="466813" y="1435994"/>
                  </a:cubicBezTo>
                  <a:cubicBezTo>
                    <a:pt x="476901" y="1409635"/>
                    <a:pt x="492393" y="1384721"/>
                    <a:pt x="503201" y="1358723"/>
                  </a:cubicBezTo>
                  <a:cubicBezTo>
                    <a:pt x="504462" y="1356015"/>
                    <a:pt x="507435" y="1355293"/>
                    <a:pt x="509777" y="1355925"/>
                  </a:cubicBezTo>
                  <a:close/>
                  <a:moveTo>
                    <a:pt x="320966" y="1338370"/>
                  </a:moveTo>
                  <a:cubicBezTo>
                    <a:pt x="326356" y="1354602"/>
                    <a:pt x="341807" y="1366145"/>
                    <a:pt x="351868" y="1379851"/>
                  </a:cubicBezTo>
                  <a:cubicBezTo>
                    <a:pt x="358696" y="1388508"/>
                    <a:pt x="366242" y="1397887"/>
                    <a:pt x="371632" y="1407626"/>
                  </a:cubicBezTo>
                  <a:cubicBezTo>
                    <a:pt x="385646" y="1432154"/>
                    <a:pt x="400019" y="1455961"/>
                    <a:pt x="415830" y="1479407"/>
                  </a:cubicBezTo>
                  <a:cubicBezTo>
                    <a:pt x="433796" y="1506099"/>
                    <a:pt x="455716" y="1529906"/>
                    <a:pt x="475479" y="1555155"/>
                  </a:cubicBezTo>
                  <a:cubicBezTo>
                    <a:pt x="491649" y="1575355"/>
                    <a:pt x="506382" y="1596636"/>
                    <a:pt x="523629" y="1616115"/>
                  </a:cubicBezTo>
                  <a:cubicBezTo>
                    <a:pt x="529379" y="1622607"/>
                    <a:pt x="519317" y="1632346"/>
                    <a:pt x="513568" y="1625854"/>
                  </a:cubicBezTo>
                  <a:cubicBezTo>
                    <a:pt x="493086" y="1602047"/>
                    <a:pt x="475838" y="1576076"/>
                    <a:pt x="456075" y="1551187"/>
                  </a:cubicBezTo>
                  <a:cubicBezTo>
                    <a:pt x="438827" y="1529545"/>
                    <a:pt x="420501" y="1508624"/>
                    <a:pt x="405768" y="1485178"/>
                  </a:cubicBezTo>
                  <a:cubicBezTo>
                    <a:pt x="387442" y="1456682"/>
                    <a:pt x="372350" y="1426743"/>
                    <a:pt x="354384" y="1398608"/>
                  </a:cubicBezTo>
                  <a:cubicBezTo>
                    <a:pt x="341807" y="1379851"/>
                    <a:pt x="321325" y="1361816"/>
                    <a:pt x="317372" y="1339091"/>
                  </a:cubicBezTo>
                  <a:cubicBezTo>
                    <a:pt x="317013" y="1336567"/>
                    <a:pt x="319888" y="1335845"/>
                    <a:pt x="320966" y="1338370"/>
                  </a:cubicBezTo>
                  <a:close/>
                  <a:moveTo>
                    <a:pt x="500942" y="1323568"/>
                  </a:moveTo>
                  <a:cubicBezTo>
                    <a:pt x="502900" y="1324738"/>
                    <a:pt x="504146" y="1327167"/>
                    <a:pt x="502722" y="1329686"/>
                  </a:cubicBezTo>
                  <a:cubicBezTo>
                    <a:pt x="486703" y="1359912"/>
                    <a:pt x="472463" y="1391217"/>
                    <a:pt x="458224" y="1422163"/>
                  </a:cubicBezTo>
                  <a:cubicBezTo>
                    <a:pt x="456088" y="1427560"/>
                    <a:pt x="447188" y="1423602"/>
                    <a:pt x="448968" y="1418205"/>
                  </a:cubicBezTo>
                  <a:cubicBezTo>
                    <a:pt x="459648" y="1385460"/>
                    <a:pt x="478515" y="1354514"/>
                    <a:pt x="494891" y="1325008"/>
                  </a:cubicBezTo>
                  <a:cubicBezTo>
                    <a:pt x="496315" y="1322489"/>
                    <a:pt x="498984" y="1322399"/>
                    <a:pt x="500942" y="1323568"/>
                  </a:cubicBezTo>
                  <a:close/>
                  <a:moveTo>
                    <a:pt x="484827" y="1298277"/>
                  </a:moveTo>
                  <a:cubicBezTo>
                    <a:pt x="486836" y="1299483"/>
                    <a:pt x="488087" y="1302074"/>
                    <a:pt x="486479" y="1304933"/>
                  </a:cubicBezTo>
                  <a:cubicBezTo>
                    <a:pt x="472192" y="1331375"/>
                    <a:pt x="458976" y="1358533"/>
                    <a:pt x="445046" y="1384975"/>
                  </a:cubicBezTo>
                  <a:cubicBezTo>
                    <a:pt x="441831" y="1391050"/>
                    <a:pt x="432901" y="1385332"/>
                    <a:pt x="435759" y="1379258"/>
                  </a:cubicBezTo>
                  <a:cubicBezTo>
                    <a:pt x="448975" y="1352458"/>
                    <a:pt x="463619" y="1326015"/>
                    <a:pt x="478621" y="1299930"/>
                  </a:cubicBezTo>
                  <a:cubicBezTo>
                    <a:pt x="480050" y="1297250"/>
                    <a:pt x="482818" y="1297071"/>
                    <a:pt x="484827" y="1298277"/>
                  </a:cubicBezTo>
                  <a:close/>
                  <a:moveTo>
                    <a:pt x="480856" y="1263258"/>
                  </a:moveTo>
                  <a:cubicBezTo>
                    <a:pt x="481923" y="1263933"/>
                    <a:pt x="482634" y="1265373"/>
                    <a:pt x="481923" y="1266994"/>
                  </a:cubicBezTo>
                  <a:cubicBezTo>
                    <a:pt x="464495" y="1300484"/>
                    <a:pt x="446000" y="1333613"/>
                    <a:pt x="429639" y="1368183"/>
                  </a:cubicBezTo>
                  <a:cubicBezTo>
                    <a:pt x="427505" y="1373585"/>
                    <a:pt x="418613" y="1368544"/>
                    <a:pt x="421814" y="1362782"/>
                  </a:cubicBezTo>
                  <a:cubicBezTo>
                    <a:pt x="439242" y="1329292"/>
                    <a:pt x="458804" y="1297243"/>
                    <a:pt x="477655" y="1264113"/>
                  </a:cubicBezTo>
                  <a:cubicBezTo>
                    <a:pt x="478366" y="1262673"/>
                    <a:pt x="479789" y="1262583"/>
                    <a:pt x="480856" y="1263258"/>
                  </a:cubicBezTo>
                  <a:close/>
                  <a:moveTo>
                    <a:pt x="465405" y="1233947"/>
                  </a:moveTo>
                  <a:cubicBezTo>
                    <a:pt x="467778" y="1234666"/>
                    <a:pt x="469569" y="1236824"/>
                    <a:pt x="468494" y="1239701"/>
                  </a:cubicBezTo>
                  <a:cubicBezTo>
                    <a:pt x="460256" y="1260200"/>
                    <a:pt x="450944" y="1280339"/>
                    <a:pt x="440916" y="1300119"/>
                  </a:cubicBezTo>
                  <a:cubicBezTo>
                    <a:pt x="434827" y="1312706"/>
                    <a:pt x="431604" y="1328170"/>
                    <a:pt x="421575" y="1338239"/>
                  </a:cubicBezTo>
                  <a:cubicBezTo>
                    <a:pt x="418352" y="1341836"/>
                    <a:pt x="412263" y="1338239"/>
                    <a:pt x="414054" y="1333924"/>
                  </a:cubicBezTo>
                  <a:cubicBezTo>
                    <a:pt x="426231" y="1300478"/>
                    <a:pt x="445572" y="1269910"/>
                    <a:pt x="458824" y="1236824"/>
                  </a:cubicBezTo>
                  <a:cubicBezTo>
                    <a:pt x="460077" y="1233947"/>
                    <a:pt x="463032" y="1233228"/>
                    <a:pt x="465405" y="1233947"/>
                  </a:cubicBezTo>
                  <a:close/>
                  <a:moveTo>
                    <a:pt x="448317" y="1208004"/>
                  </a:moveTo>
                  <a:cubicBezTo>
                    <a:pt x="450414" y="1209311"/>
                    <a:pt x="451753" y="1212015"/>
                    <a:pt x="450325" y="1214900"/>
                  </a:cubicBezTo>
                  <a:cubicBezTo>
                    <a:pt x="430333" y="1252763"/>
                    <a:pt x="407843" y="1289183"/>
                    <a:pt x="390350" y="1328848"/>
                  </a:cubicBezTo>
                  <a:cubicBezTo>
                    <a:pt x="387851" y="1333897"/>
                    <a:pt x="378926" y="1329930"/>
                    <a:pt x="381068" y="1324521"/>
                  </a:cubicBezTo>
                  <a:cubicBezTo>
                    <a:pt x="395705" y="1283774"/>
                    <a:pt x="421409" y="1247714"/>
                    <a:pt x="441757" y="1209491"/>
                  </a:cubicBezTo>
                  <a:cubicBezTo>
                    <a:pt x="443364" y="1206787"/>
                    <a:pt x="446220" y="1206696"/>
                    <a:pt x="448317" y="1208004"/>
                  </a:cubicBezTo>
                  <a:close/>
                  <a:moveTo>
                    <a:pt x="434854" y="1183482"/>
                  </a:moveTo>
                  <a:cubicBezTo>
                    <a:pt x="436622" y="1184522"/>
                    <a:pt x="437801" y="1186784"/>
                    <a:pt x="436713" y="1189317"/>
                  </a:cubicBezTo>
                  <a:cubicBezTo>
                    <a:pt x="420394" y="1225145"/>
                    <a:pt x="400812" y="1260248"/>
                    <a:pt x="379780" y="1293180"/>
                  </a:cubicBezTo>
                  <a:cubicBezTo>
                    <a:pt x="376154" y="1298970"/>
                    <a:pt x="367813" y="1293904"/>
                    <a:pt x="370714" y="1288114"/>
                  </a:cubicBezTo>
                  <a:cubicBezTo>
                    <a:pt x="388846" y="1252648"/>
                    <a:pt x="412054" y="1220802"/>
                    <a:pt x="429460" y="1184975"/>
                  </a:cubicBezTo>
                  <a:cubicBezTo>
                    <a:pt x="430729" y="1182622"/>
                    <a:pt x="433086" y="1182441"/>
                    <a:pt x="434854" y="1183482"/>
                  </a:cubicBezTo>
                  <a:close/>
                  <a:moveTo>
                    <a:pt x="873396" y="1163785"/>
                  </a:moveTo>
                  <a:cubicBezTo>
                    <a:pt x="874881" y="1164639"/>
                    <a:pt x="875781" y="1166439"/>
                    <a:pt x="874521" y="1168419"/>
                  </a:cubicBezTo>
                  <a:cubicBezTo>
                    <a:pt x="850757" y="1208731"/>
                    <a:pt x="822673" y="1246883"/>
                    <a:pt x="798910" y="1287555"/>
                  </a:cubicBezTo>
                  <a:cubicBezTo>
                    <a:pt x="775507" y="1327147"/>
                    <a:pt x="751023" y="1365300"/>
                    <a:pt x="725819" y="1403812"/>
                  </a:cubicBezTo>
                  <a:cubicBezTo>
                    <a:pt x="676132" y="1479757"/>
                    <a:pt x="620684" y="1550663"/>
                    <a:pt x="579278" y="1632007"/>
                  </a:cubicBezTo>
                  <a:cubicBezTo>
                    <a:pt x="575318" y="1640285"/>
                    <a:pt x="563076" y="1633087"/>
                    <a:pt x="567037" y="1624808"/>
                  </a:cubicBezTo>
                  <a:cubicBezTo>
                    <a:pt x="609523" y="1540585"/>
                    <a:pt x="666771" y="1467519"/>
                    <a:pt x="718258" y="1389415"/>
                  </a:cubicBezTo>
                  <a:cubicBezTo>
                    <a:pt x="743462" y="1351262"/>
                    <a:pt x="768306" y="1312750"/>
                    <a:pt x="793149" y="1274238"/>
                  </a:cubicBezTo>
                  <a:cubicBezTo>
                    <a:pt x="817633" y="1236805"/>
                    <a:pt x="845357" y="1202252"/>
                    <a:pt x="868760" y="1164819"/>
                  </a:cubicBezTo>
                  <a:cubicBezTo>
                    <a:pt x="869840" y="1163020"/>
                    <a:pt x="871910" y="1162930"/>
                    <a:pt x="873396" y="1163785"/>
                  </a:cubicBezTo>
                  <a:close/>
                  <a:moveTo>
                    <a:pt x="431061" y="1144021"/>
                  </a:moveTo>
                  <a:cubicBezTo>
                    <a:pt x="432414" y="1144608"/>
                    <a:pt x="433406" y="1145963"/>
                    <a:pt x="432684" y="1147588"/>
                  </a:cubicBezTo>
                  <a:cubicBezTo>
                    <a:pt x="416088" y="1188765"/>
                    <a:pt x="389389" y="1226330"/>
                    <a:pt x="366659" y="1264256"/>
                  </a:cubicBezTo>
                  <a:cubicBezTo>
                    <a:pt x="366298" y="1265700"/>
                    <a:pt x="365576" y="1267145"/>
                    <a:pt x="363772" y="1267868"/>
                  </a:cubicBezTo>
                  <a:cubicBezTo>
                    <a:pt x="359082" y="1270396"/>
                    <a:pt x="355113" y="1265339"/>
                    <a:pt x="357278" y="1261005"/>
                  </a:cubicBezTo>
                  <a:cubicBezTo>
                    <a:pt x="377122" y="1220550"/>
                    <a:pt x="408150" y="1186598"/>
                    <a:pt x="427272" y="1145060"/>
                  </a:cubicBezTo>
                  <a:cubicBezTo>
                    <a:pt x="427994" y="1143615"/>
                    <a:pt x="429708" y="1143434"/>
                    <a:pt x="431061" y="1144021"/>
                  </a:cubicBezTo>
                  <a:close/>
                  <a:moveTo>
                    <a:pt x="419299" y="1118023"/>
                  </a:moveTo>
                  <a:cubicBezTo>
                    <a:pt x="420839" y="1118970"/>
                    <a:pt x="421745" y="1120955"/>
                    <a:pt x="420477" y="1123120"/>
                  </a:cubicBezTo>
                  <a:cubicBezTo>
                    <a:pt x="399092" y="1158839"/>
                    <a:pt x="376621" y="1194197"/>
                    <a:pt x="354512" y="1229555"/>
                  </a:cubicBezTo>
                  <a:cubicBezTo>
                    <a:pt x="351612" y="1233884"/>
                    <a:pt x="344001" y="1230637"/>
                    <a:pt x="346176" y="1225947"/>
                  </a:cubicBezTo>
                  <a:cubicBezTo>
                    <a:pt x="362486" y="1187342"/>
                    <a:pt x="392206" y="1154148"/>
                    <a:pt x="414315" y="1119151"/>
                  </a:cubicBezTo>
                  <a:cubicBezTo>
                    <a:pt x="415584" y="1117166"/>
                    <a:pt x="417758" y="1117076"/>
                    <a:pt x="419299" y="1118023"/>
                  </a:cubicBezTo>
                  <a:close/>
                  <a:moveTo>
                    <a:pt x="359181" y="1107976"/>
                  </a:moveTo>
                  <a:cubicBezTo>
                    <a:pt x="361273" y="1109247"/>
                    <a:pt x="362455" y="1111881"/>
                    <a:pt x="360636" y="1114606"/>
                  </a:cubicBezTo>
                  <a:cubicBezTo>
                    <a:pt x="348631" y="1133498"/>
                    <a:pt x="337353" y="1153117"/>
                    <a:pt x="324256" y="1171282"/>
                  </a:cubicBezTo>
                  <a:cubicBezTo>
                    <a:pt x="320255" y="1176732"/>
                    <a:pt x="312251" y="1171646"/>
                    <a:pt x="315161" y="1165833"/>
                  </a:cubicBezTo>
                  <a:cubicBezTo>
                    <a:pt x="326075" y="1146214"/>
                    <a:pt x="339536" y="1127685"/>
                    <a:pt x="352269" y="1109520"/>
                  </a:cubicBezTo>
                  <a:cubicBezTo>
                    <a:pt x="354088" y="1106795"/>
                    <a:pt x="357089" y="1106704"/>
                    <a:pt x="359181" y="1107976"/>
                  </a:cubicBezTo>
                  <a:close/>
                  <a:moveTo>
                    <a:pt x="412849" y="1075845"/>
                  </a:moveTo>
                  <a:cubicBezTo>
                    <a:pt x="414574" y="1076341"/>
                    <a:pt x="415936" y="1077874"/>
                    <a:pt x="415210" y="1080037"/>
                  </a:cubicBezTo>
                  <a:cubicBezTo>
                    <a:pt x="397048" y="1124032"/>
                    <a:pt x="365809" y="1164420"/>
                    <a:pt x="342562" y="1205890"/>
                  </a:cubicBezTo>
                  <a:cubicBezTo>
                    <a:pt x="339292" y="1211660"/>
                    <a:pt x="331301" y="1206611"/>
                    <a:pt x="333844" y="1200841"/>
                  </a:cubicBezTo>
                  <a:cubicBezTo>
                    <a:pt x="354912" y="1157568"/>
                    <a:pt x="389057" y="1121868"/>
                    <a:pt x="408308" y="1077874"/>
                  </a:cubicBezTo>
                  <a:cubicBezTo>
                    <a:pt x="409035" y="1075890"/>
                    <a:pt x="411124" y="1075350"/>
                    <a:pt x="412849" y="1075845"/>
                  </a:cubicBezTo>
                  <a:close/>
                  <a:moveTo>
                    <a:pt x="318103" y="1072821"/>
                  </a:moveTo>
                  <a:cubicBezTo>
                    <a:pt x="322041" y="1069145"/>
                    <a:pt x="327768" y="1075027"/>
                    <a:pt x="323830" y="1078704"/>
                  </a:cubicBezTo>
                  <a:cubicBezTo>
                    <a:pt x="315955" y="1085689"/>
                    <a:pt x="309870" y="1095982"/>
                    <a:pt x="300562" y="1101129"/>
                  </a:cubicBezTo>
                  <a:cubicBezTo>
                    <a:pt x="296267" y="1103702"/>
                    <a:pt x="291613" y="1097453"/>
                    <a:pt x="295551" y="1094144"/>
                  </a:cubicBezTo>
                  <a:cubicBezTo>
                    <a:pt x="299488" y="1090835"/>
                    <a:pt x="303426" y="1087159"/>
                    <a:pt x="307364" y="1083483"/>
                  </a:cubicBezTo>
                  <a:cubicBezTo>
                    <a:pt x="310943" y="1079806"/>
                    <a:pt x="314165" y="1076130"/>
                    <a:pt x="318103" y="1072821"/>
                  </a:cubicBezTo>
                  <a:close/>
                  <a:moveTo>
                    <a:pt x="355547" y="1071010"/>
                  </a:moveTo>
                  <a:cubicBezTo>
                    <a:pt x="357170" y="1072311"/>
                    <a:pt x="358072" y="1074553"/>
                    <a:pt x="356629" y="1076526"/>
                  </a:cubicBezTo>
                  <a:cubicBezTo>
                    <a:pt x="344001" y="1093029"/>
                    <a:pt x="333899" y="1117783"/>
                    <a:pt x="314415" y="1128187"/>
                  </a:cubicBezTo>
                  <a:cubicBezTo>
                    <a:pt x="309725" y="1130698"/>
                    <a:pt x="304313" y="1124241"/>
                    <a:pt x="308643" y="1120653"/>
                  </a:cubicBezTo>
                  <a:cubicBezTo>
                    <a:pt x="325961" y="1106303"/>
                    <a:pt x="336424" y="1088006"/>
                    <a:pt x="350135" y="1071145"/>
                  </a:cubicBezTo>
                  <a:cubicBezTo>
                    <a:pt x="351578" y="1069351"/>
                    <a:pt x="353923" y="1069710"/>
                    <a:pt x="355547" y="1071010"/>
                  </a:cubicBezTo>
                  <a:close/>
                  <a:moveTo>
                    <a:pt x="291800" y="1068046"/>
                  </a:moveTo>
                  <a:cubicBezTo>
                    <a:pt x="293481" y="1066214"/>
                    <a:pt x="295722" y="1066672"/>
                    <a:pt x="297123" y="1068046"/>
                  </a:cubicBezTo>
                  <a:cubicBezTo>
                    <a:pt x="298523" y="1069419"/>
                    <a:pt x="299084" y="1071709"/>
                    <a:pt x="297403" y="1073541"/>
                  </a:cubicBezTo>
                  <a:cubicBezTo>
                    <a:pt x="295162" y="1075739"/>
                    <a:pt x="293294" y="1077571"/>
                    <a:pt x="290679" y="1079769"/>
                  </a:cubicBezTo>
                  <a:cubicBezTo>
                    <a:pt x="287317" y="1083066"/>
                    <a:pt x="282088" y="1077571"/>
                    <a:pt x="285450" y="1073907"/>
                  </a:cubicBezTo>
                  <a:close/>
                  <a:moveTo>
                    <a:pt x="777657" y="912757"/>
                  </a:moveTo>
                  <a:cubicBezTo>
                    <a:pt x="781995" y="908807"/>
                    <a:pt x="788140" y="914911"/>
                    <a:pt x="783802" y="919220"/>
                  </a:cubicBezTo>
                  <a:cubicBezTo>
                    <a:pt x="757054" y="946510"/>
                    <a:pt x="712594" y="954410"/>
                    <a:pt x="677894" y="967337"/>
                  </a:cubicBezTo>
                  <a:cubicBezTo>
                    <a:pt x="673918" y="968773"/>
                    <a:pt x="671026" y="961951"/>
                    <a:pt x="675002" y="960155"/>
                  </a:cubicBezTo>
                  <a:cubicBezTo>
                    <a:pt x="708618" y="945074"/>
                    <a:pt x="749102" y="936815"/>
                    <a:pt x="777657" y="912757"/>
                  </a:cubicBezTo>
                  <a:close/>
                  <a:moveTo>
                    <a:pt x="796308" y="880452"/>
                  </a:moveTo>
                  <a:cubicBezTo>
                    <a:pt x="799548" y="878645"/>
                    <a:pt x="802428" y="883704"/>
                    <a:pt x="799188" y="885873"/>
                  </a:cubicBezTo>
                  <a:cubicBezTo>
                    <a:pt x="738704" y="925986"/>
                    <a:pt x="674621" y="951283"/>
                    <a:pt x="603696" y="966822"/>
                  </a:cubicBezTo>
                  <a:cubicBezTo>
                    <a:pt x="601896" y="967184"/>
                    <a:pt x="601176" y="964293"/>
                    <a:pt x="602976" y="963931"/>
                  </a:cubicBezTo>
                  <a:cubicBezTo>
                    <a:pt x="670660" y="941526"/>
                    <a:pt x="734384" y="915867"/>
                    <a:pt x="796308" y="880452"/>
                  </a:cubicBezTo>
                  <a:close/>
                  <a:moveTo>
                    <a:pt x="833115" y="816814"/>
                  </a:moveTo>
                  <a:cubicBezTo>
                    <a:pt x="836715" y="813557"/>
                    <a:pt x="842116" y="818623"/>
                    <a:pt x="838516" y="821880"/>
                  </a:cubicBezTo>
                  <a:cubicBezTo>
                    <a:pt x="814752" y="841420"/>
                    <a:pt x="793149" y="864579"/>
                    <a:pt x="766145" y="879053"/>
                  </a:cubicBezTo>
                  <a:cubicBezTo>
                    <a:pt x="738421" y="893528"/>
                    <a:pt x="710697" y="909088"/>
                    <a:pt x="681893" y="921029"/>
                  </a:cubicBezTo>
                  <a:cubicBezTo>
                    <a:pt x="622125" y="946359"/>
                    <a:pt x="561276" y="960833"/>
                    <a:pt x="496107" y="959386"/>
                  </a:cubicBezTo>
                  <a:cubicBezTo>
                    <a:pt x="493226" y="959386"/>
                    <a:pt x="493586" y="955405"/>
                    <a:pt x="496107" y="955405"/>
                  </a:cubicBezTo>
                  <a:cubicBezTo>
                    <a:pt x="561276" y="952511"/>
                    <a:pt x="624645" y="934418"/>
                    <a:pt x="684053" y="908002"/>
                  </a:cubicBezTo>
                  <a:cubicBezTo>
                    <a:pt x="710337" y="896784"/>
                    <a:pt x="735541" y="882672"/>
                    <a:pt x="761104" y="870007"/>
                  </a:cubicBezTo>
                  <a:cubicBezTo>
                    <a:pt x="788108" y="856618"/>
                    <a:pt x="809711" y="835269"/>
                    <a:pt x="833115" y="816814"/>
                  </a:cubicBezTo>
                  <a:close/>
                  <a:moveTo>
                    <a:pt x="88905" y="664228"/>
                  </a:moveTo>
                  <a:cubicBezTo>
                    <a:pt x="90869" y="664273"/>
                    <a:pt x="92788" y="665622"/>
                    <a:pt x="92788" y="668139"/>
                  </a:cubicBezTo>
                  <a:cubicBezTo>
                    <a:pt x="94615" y="704818"/>
                    <a:pt x="102290" y="739699"/>
                    <a:pt x="109599" y="775299"/>
                  </a:cubicBezTo>
                  <a:cubicBezTo>
                    <a:pt x="113985" y="797595"/>
                    <a:pt x="115081" y="825643"/>
                    <a:pt x="129700" y="844342"/>
                  </a:cubicBezTo>
                  <a:cubicBezTo>
                    <a:pt x="134086" y="849736"/>
                    <a:pt x="126411" y="857648"/>
                    <a:pt x="121660" y="851894"/>
                  </a:cubicBezTo>
                  <a:cubicBezTo>
                    <a:pt x="104117" y="831037"/>
                    <a:pt x="100828" y="804787"/>
                    <a:pt x="95711" y="778895"/>
                  </a:cubicBezTo>
                  <a:cubicBezTo>
                    <a:pt x="88402" y="742216"/>
                    <a:pt x="83651" y="705897"/>
                    <a:pt x="84747" y="668139"/>
                  </a:cubicBezTo>
                  <a:cubicBezTo>
                    <a:pt x="84930" y="665442"/>
                    <a:pt x="86940" y="664184"/>
                    <a:pt x="88905" y="664228"/>
                  </a:cubicBezTo>
                  <a:close/>
                  <a:moveTo>
                    <a:pt x="8166" y="553417"/>
                  </a:moveTo>
                  <a:cubicBezTo>
                    <a:pt x="8529" y="551620"/>
                    <a:pt x="11792" y="551979"/>
                    <a:pt x="11429" y="554137"/>
                  </a:cubicBezTo>
                  <a:cubicBezTo>
                    <a:pt x="5991" y="601951"/>
                    <a:pt x="13242" y="651204"/>
                    <a:pt x="17956" y="699379"/>
                  </a:cubicBezTo>
                  <a:cubicBezTo>
                    <a:pt x="20494" y="724545"/>
                    <a:pt x="29921" y="748272"/>
                    <a:pt x="33909" y="773078"/>
                  </a:cubicBezTo>
                  <a:cubicBezTo>
                    <a:pt x="36810" y="789256"/>
                    <a:pt x="38260" y="806513"/>
                    <a:pt x="47687" y="819455"/>
                  </a:cubicBezTo>
                  <a:cubicBezTo>
                    <a:pt x="53125" y="827005"/>
                    <a:pt x="40798" y="833836"/>
                    <a:pt x="35722" y="826645"/>
                  </a:cubicBezTo>
                  <a:cubicBezTo>
                    <a:pt x="24845" y="811906"/>
                    <a:pt x="23757" y="793930"/>
                    <a:pt x="20494" y="776674"/>
                  </a:cubicBezTo>
                  <a:cubicBezTo>
                    <a:pt x="16505" y="753305"/>
                    <a:pt x="7078" y="731016"/>
                    <a:pt x="5266" y="706929"/>
                  </a:cubicBezTo>
                  <a:cubicBezTo>
                    <a:pt x="915" y="655518"/>
                    <a:pt x="-5249" y="604108"/>
                    <a:pt x="8166" y="553417"/>
                  </a:cubicBezTo>
                  <a:close/>
                  <a:moveTo>
                    <a:pt x="497470" y="371720"/>
                  </a:moveTo>
                  <a:cubicBezTo>
                    <a:pt x="507154" y="370645"/>
                    <a:pt x="506796" y="385692"/>
                    <a:pt x="497470" y="386409"/>
                  </a:cubicBezTo>
                  <a:cubicBezTo>
                    <a:pt x="465904" y="388558"/>
                    <a:pt x="435774" y="398232"/>
                    <a:pt x="407437" y="411846"/>
                  </a:cubicBezTo>
                  <a:cubicBezTo>
                    <a:pt x="386633" y="421519"/>
                    <a:pt x="361165" y="434417"/>
                    <a:pt x="354350" y="458062"/>
                  </a:cubicBezTo>
                  <a:cubicBezTo>
                    <a:pt x="352915" y="462362"/>
                    <a:pt x="347176" y="460570"/>
                    <a:pt x="347894" y="456629"/>
                  </a:cubicBezTo>
                  <a:cubicBezTo>
                    <a:pt x="352915" y="429759"/>
                    <a:pt x="378741" y="412562"/>
                    <a:pt x="401698" y="401098"/>
                  </a:cubicBezTo>
                  <a:cubicBezTo>
                    <a:pt x="432187" y="385692"/>
                    <a:pt x="463394" y="374586"/>
                    <a:pt x="497470" y="371720"/>
                  </a:cubicBezTo>
                  <a:close/>
                  <a:moveTo>
                    <a:pt x="505012" y="327865"/>
                  </a:moveTo>
                  <a:cubicBezTo>
                    <a:pt x="520034" y="326553"/>
                    <a:pt x="534860" y="326869"/>
                    <a:pt x="549010" y="329210"/>
                  </a:cubicBezTo>
                  <a:cubicBezTo>
                    <a:pt x="554778" y="329930"/>
                    <a:pt x="554057" y="339295"/>
                    <a:pt x="549010" y="340376"/>
                  </a:cubicBezTo>
                  <a:cubicBezTo>
                    <a:pt x="521972" y="345058"/>
                    <a:pt x="494574" y="343617"/>
                    <a:pt x="467537" y="350101"/>
                  </a:cubicBezTo>
                  <a:cubicBezTo>
                    <a:pt x="440499" y="356944"/>
                    <a:pt x="413822" y="366670"/>
                    <a:pt x="389669" y="380717"/>
                  </a:cubicBezTo>
                  <a:cubicBezTo>
                    <a:pt x="350014" y="404489"/>
                    <a:pt x="308917" y="442669"/>
                    <a:pt x="296300" y="488413"/>
                  </a:cubicBezTo>
                  <a:cubicBezTo>
                    <a:pt x="295939" y="490935"/>
                    <a:pt x="291613" y="490575"/>
                    <a:pt x="291613" y="487693"/>
                  </a:cubicBezTo>
                  <a:cubicBezTo>
                    <a:pt x="295218" y="441229"/>
                    <a:pt x="339920" y="396205"/>
                    <a:pt x="377412" y="372793"/>
                  </a:cubicBezTo>
                  <a:cubicBezTo>
                    <a:pt x="413101" y="350371"/>
                    <a:pt x="459944" y="331799"/>
                    <a:pt x="505012" y="327865"/>
                  </a:cubicBezTo>
                  <a:close/>
                  <a:moveTo>
                    <a:pt x="519574" y="301676"/>
                  </a:moveTo>
                  <a:cubicBezTo>
                    <a:pt x="540473" y="301002"/>
                    <a:pt x="561418" y="301900"/>
                    <a:pt x="583530" y="302798"/>
                  </a:cubicBezTo>
                  <a:cubicBezTo>
                    <a:pt x="592879" y="303157"/>
                    <a:pt x="592879" y="317161"/>
                    <a:pt x="583530" y="317161"/>
                  </a:cubicBezTo>
                  <a:cubicBezTo>
                    <a:pt x="563755" y="317161"/>
                    <a:pt x="543979" y="313211"/>
                    <a:pt x="524563" y="314288"/>
                  </a:cubicBezTo>
                  <a:cubicBezTo>
                    <a:pt x="502630" y="315365"/>
                    <a:pt x="481057" y="318597"/>
                    <a:pt x="459843" y="324342"/>
                  </a:cubicBezTo>
                  <a:cubicBezTo>
                    <a:pt x="425685" y="333678"/>
                    <a:pt x="391887" y="345887"/>
                    <a:pt x="362404" y="365995"/>
                  </a:cubicBezTo>
                  <a:cubicBezTo>
                    <a:pt x="331842" y="385745"/>
                    <a:pt x="305594" y="410521"/>
                    <a:pt x="286538" y="442120"/>
                  </a:cubicBezTo>
                  <a:cubicBezTo>
                    <a:pt x="269279" y="471205"/>
                    <a:pt x="249144" y="503881"/>
                    <a:pt x="242312" y="537275"/>
                  </a:cubicBezTo>
                  <a:cubicBezTo>
                    <a:pt x="241953" y="540148"/>
                    <a:pt x="237638" y="539430"/>
                    <a:pt x="237638" y="536557"/>
                  </a:cubicBezTo>
                  <a:cubicBezTo>
                    <a:pt x="239795" y="502445"/>
                    <a:pt x="257773" y="464383"/>
                    <a:pt x="275751" y="435297"/>
                  </a:cubicBezTo>
                  <a:cubicBezTo>
                    <a:pt x="294807" y="404417"/>
                    <a:pt x="318538" y="377845"/>
                    <a:pt x="348741" y="357737"/>
                  </a:cubicBezTo>
                  <a:cubicBezTo>
                    <a:pt x="381820" y="335833"/>
                    <a:pt x="418135" y="319674"/>
                    <a:pt x="455888" y="309979"/>
                  </a:cubicBezTo>
                  <a:cubicBezTo>
                    <a:pt x="477821" y="304593"/>
                    <a:pt x="498675" y="302349"/>
                    <a:pt x="519574" y="301676"/>
                  </a:cubicBezTo>
                  <a:close/>
                  <a:moveTo>
                    <a:pt x="511459" y="288744"/>
                  </a:moveTo>
                  <a:cubicBezTo>
                    <a:pt x="489899" y="289150"/>
                    <a:pt x="468474" y="291130"/>
                    <a:pt x="447589" y="295631"/>
                  </a:cubicBezTo>
                  <a:cubicBezTo>
                    <a:pt x="326601" y="321559"/>
                    <a:pt x="238021" y="421667"/>
                    <a:pt x="212095" y="541220"/>
                  </a:cubicBezTo>
                  <a:cubicBezTo>
                    <a:pt x="211014" y="562826"/>
                    <a:pt x="214255" y="583712"/>
                    <a:pt x="216416" y="605679"/>
                  </a:cubicBezTo>
                  <a:cubicBezTo>
                    <a:pt x="222177" y="662935"/>
                    <a:pt x="238021" y="719831"/>
                    <a:pt x="269708" y="768445"/>
                  </a:cubicBezTo>
                  <a:cubicBezTo>
                    <a:pt x="286272" y="793652"/>
                    <a:pt x="311838" y="812017"/>
                    <a:pt x="330922" y="835063"/>
                  </a:cubicBezTo>
                  <a:cubicBezTo>
                    <a:pt x="339924" y="846226"/>
                    <a:pt x="348566" y="856669"/>
                    <a:pt x="361169" y="863511"/>
                  </a:cubicBezTo>
                  <a:cubicBezTo>
                    <a:pt x="370531" y="868913"/>
                    <a:pt x="380254" y="873954"/>
                    <a:pt x="389976" y="879716"/>
                  </a:cubicBezTo>
                  <a:cubicBezTo>
                    <a:pt x="478917" y="919327"/>
                    <a:pt x="586582" y="906003"/>
                    <a:pt x="674082" y="866752"/>
                  </a:cubicBezTo>
                  <a:cubicBezTo>
                    <a:pt x="776346" y="821379"/>
                    <a:pt x="853404" y="729914"/>
                    <a:pt x="866727" y="616121"/>
                  </a:cubicBezTo>
                  <a:cubicBezTo>
                    <a:pt x="872848" y="562106"/>
                    <a:pt x="872128" y="497288"/>
                    <a:pt x="842961" y="449034"/>
                  </a:cubicBezTo>
                  <a:cubicBezTo>
                    <a:pt x="814515" y="402221"/>
                    <a:pt x="769144" y="363690"/>
                    <a:pt x="721613" y="337763"/>
                  </a:cubicBezTo>
                  <a:cubicBezTo>
                    <a:pt x="677683" y="313997"/>
                    <a:pt x="629792" y="297072"/>
                    <a:pt x="580820" y="289150"/>
                  </a:cubicBezTo>
                  <a:cubicBezTo>
                    <a:pt x="579740" y="290590"/>
                    <a:pt x="578300" y="291310"/>
                    <a:pt x="576139" y="291310"/>
                  </a:cubicBezTo>
                  <a:cubicBezTo>
                    <a:pt x="554714" y="289510"/>
                    <a:pt x="533019" y="288339"/>
                    <a:pt x="511459" y="288744"/>
                  </a:cubicBezTo>
                  <a:close/>
                  <a:moveTo>
                    <a:pt x="554399" y="250546"/>
                  </a:moveTo>
                  <a:cubicBezTo>
                    <a:pt x="641630" y="257888"/>
                    <a:pt x="728455" y="292120"/>
                    <a:pt x="795430" y="346406"/>
                  </a:cubicBezTo>
                  <a:cubicBezTo>
                    <a:pt x="832879" y="377014"/>
                    <a:pt x="869968" y="415905"/>
                    <a:pt x="886532" y="462358"/>
                  </a:cubicBezTo>
                  <a:cubicBezTo>
                    <a:pt x="905256" y="513853"/>
                    <a:pt x="905616" y="574710"/>
                    <a:pt x="896614" y="628005"/>
                  </a:cubicBezTo>
                  <a:cubicBezTo>
                    <a:pt x="878970" y="732794"/>
                    <a:pt x="814875" y="826421"/>
                    <a:pt x="720533" y="876475"/>
                  </a:cubicBezTo>
                  <a:cubicBezTo>
                    <a:pt x="633393" y="922928"/>
                    <a:pt x="518526" y="948135"/>
                    <a:pt x="422023" y="920767"/>
                  </a:cubicBezTo>
                  <a:cubicBezTo>
                    <a:pt x="396458" y="913565"/>
                    <a:pt x="372692" y="903122"/>
                    <a:pt x="350727" y="889439"/>
                  </a:cubicBezTo>
                  <a:cubicBezTo>
                    <a:pt x="341005" y="884757"/>
                    <a:pt x="331642" y="879356"/>
                    <a:pt x="323721" y="871433"/>
                  </a:cubicBezTo>
                  <a:cubicBezTo>
                    <a:pt x="322640" y="870353"/>
                    <a:pt x="321200" y="868913"/>
                    <a:pt x="319760" y="867472"/>
                  </a:cubicBezTo>
                  <a:cubicBezTo>
                    <a:pt x="308597" y="858470"/>
                    <a:pt x="298155" y="848747"/>
                    <a:pt x="288432" y="838304"/>
                  </a:cubicBezTo>
                  <a:cubicBezTo>
                    <a:pt x="280510" y="830022"/>
                    <a:pt x="272949" y="821379"/>
                    <a:pt x="265747" y="812377"/>
                  </a:cubicBezTo>
                  <a:cubicBezTo>
                    <a:pt x="257465" y="803734"/>
                    <a:pt x="250263" y="794372"/>
                    <a:pt x="243782" y="784649"/>
                  </a:cubicBezTo>
                  <a:cubicBezTo>
                    <a:pt x="224337" y="758002"/>
                    <a:pt x="207774" y="729193"/>
                    <a:pt x="197331" y="698225"/>
                  </a:cubicBezTo>
                  <a:cubicBezTo>
                    <a:pt x="186529" y="666896"/>
                    <a:pt x="182208" y="634127"/>
                    <a:pt x="182928" y="601717"/>
                  </a:cubicBezTo>
                  <a:cubicBezTo>
                    <a:pt x="182208" y="591995"/>
                    <a:pt x="181127" y="582272"/>
                    <a:pt x="180407" y="572549"/>
                  </a:cubicBezTo>
                  <a:cubicBezTo>
                    <a:pt x="175726" y="526096"/>
                    <a:pt x="186529" y="474242"/>
                    <a:pt x="209934" y="433550"/>
                  </a:cubicBezTo>
                  <a:cubicBezTo>
                    <a:pt x="225058" y="406903"/>
                    <a:pt x="243782" y="383136"/>
                    <a:pt x="263226" y="359369"/>
                  </a:cubicBezTo>
                  <a:cubicBezTo>
                    <a:pt x="279430" y="339924"/>
                    <a:pt x="295274" y="321559"/>
                    <a:pt x="316879" y="307155"/>
                  </a:cubicBezTo>
                  <a:cubicBezTo>
                    <a:pt x="361169" y="277626"/>
                    <a:pt x="414822" y="259621"/>
                    <a:pt x="467754" y="252419"/>
                  </a:cubicBezTo>
                  <a:cubicBezTo>
                    <a:pt x="496201" y="248638"/>
                    <a:pt x="525323" y="248098"/>
                    <a:pt x="554399" y="250546"/>
                  </a:cubicBezTo>
                  <a:close/>
                  <a:moveTo>
                    <a:pt x="574888" y="120133"/>
                  </a:moveTo>
                  <a:cubicBezTo>
                    <a:pt x="544993" y="119773"/>
                    <a:pt x="515099" y="120853"/>
                    <a:pt x="486285" y="124814"/>
                  </a:cubicBezTo>
                  <a:cubicBezTo>
                    <a:pt x="484484" y="124814"/>
                    <a:pt x="483403" y="125174"/>
                    <a:pt x="481962" y="125534"/>
                  </a:cubicBezTo>
                  <a:lnTo>
                    <a:pt x="481962" y="125174"/>
                  </a:lnTo>
                  <a:cubicBezTo>
                    <a:pt x="395520" y="136696"/>
                    <a:pt x="313761" y="167662"/>
                    <a:pt x="247128" y="223112"/>
                  </a:cubicBezTo>
                  <a:cubicBezTo>
                    <a:pt x="159605" y="295845"/>
                    <a:pt x="91532" y="400265"/>
                    <a:pt x="72443" y="513326"/>
                  </a:cubicBezTo>
                  <a:cubicBezTo>
                    <a:pt x="50112" y="642949"/>
                    <a:pt x="81087" y="777255"/>
                    <a:pt x="126109" y="898957"/>
                  </a:cubicBezTo>
                  <a:cubicBezTo>
                    <a:pt x="173652" y="1028941"/>
                    <a:pt x="261175" y="1140562"/>
                    <a:pt x="333930" y="1256863"/>
                  </a:cubicBezTo>
                  <a:cubicBezTo>
                    <a:pt x="371749" y="1317354"/>
                    <a:pt x="407406" y="1379286"/>
                    <a:pt x="446305" y="1439417"/>
                  </a:cubicBezTo>
                  <a:cubicBezTo>
                    <a:pt x="476920" y="1486946"/>
                    <a:pt x="513658" y="1530874"/>
                    <a:pt x="542832" y="1579843"/>
                  </a:cubicBezTo>
                  <a:lnTo>
                    <a:pt x="544993" y="1583804"/>
                  </a:lnTo>
                  <a:lnTo>
                    <a:pt x="547514" y="1577683"/>
                  </a:lnTo>
                  <a:cubicBezTo>
                    <a:pt x="576328" y="1528714"/>
                    <a:pt x="612706" y="1484065"/>
                    <a:pt x="643321" y="1436176"/>
                  </a:cubicBezTo>
                  <a:cubicBezTo>
                    <a:pt x="681139" y="1376045"/>
                    <a:pt x="716437" y="1313754"/>
                    <a:pt x="753535" y="1252903"/>
                  </a:cubicBezTo>
                  <a:cubicBezTo>
                    <a:pt x="825210" y="1135881"/>
                    <a:pt x="911652" y="1023180"/>
                    <a:pt x="958114" y="892836"/>
                  </a:cubicBezTo>
                  <a:cubicBezTo>
                    <a:pt x="1001695" y="770773"/>
                    <a:pt x="1031230" y="636108"/>
                    <a:pt x="1008179" y="506844"/>
                  </a:cubicBezTo>
                  <a:cubicBezTo>
                    <a:pt x="987288" y="393783"/>
                    <a:pt x="918495" y="290084"/>
                    <a:pt x="830252" y="218071"/>
                  </a:cubicBezTo>
                  <a:cubicBezTo>
                    <a:pt x="762899" y="162981"/>
                    <a:pt x="667093" y="126254"/>
                    <a:pt x="574888" y="120133"/>
                  </a:cubicBezTo>
                  <a:close/>
                  <a:moveTo>
                    <a:pt x="586633" y="85634"/>
                  </a:moveTo>
                  <a:cubicBezTo>
                    <a:pt x="697572" y="101432"/>
                    <a:pt x="814944" y="161180"/>
                    <a:pt x="875994" y="216271"/>
                  </a:cubicBezTo>
                  <a:cubicBezTo>
                    <a:pt x="957754" y="290084"/>
                    <a:pt x="1017903" y="391263"/>
                    <a:pt x="1039154" y="498923"/>
                  </a:cubicBezTo>
                  <a:cubicBezTo>
                    <a:pt x="1064366" y="623866"/>
                    <a:pt x="1038073" y="755291"/>
                    <a:pt x="999895" y="874473"/>
                  </a:cubicBezTo>
                  <a:cubicBezTo>
                    <a:pt x="955953" y="1010938"/>
                    <a:pt x="870952" y="1128680"/>
                    <a:pt x="794595" y="1248222"/>
                  </a:cubicBezTo>
                  <a:cubicBezTo>
                    <a:pt x="754615" y="1310873"/>
                    <a:pt x="716437" y="1374245"/>
                    <a:pt x="676097" y="1436537"/>
                  </a:cubicBezTo>
                  <a:cubicBezTo>
                    <a:pt x="638279" y="1494507"/>
                    <a:pt x="593257" y="1555358"/>
                    <a:pt x="559040" y="1615490"/>
                  </a:cubicBezTo>
                  <a:cubicBezTo>
                    <a:pt x="559040" y="1615850"/>
                    <a:pt x="559040" y="1616210"/>
                    <a:pt x="559040" y="1616210"/>
                  </a:cubicBezTo>
                  <a:cubicBezTo>
                    <a:pt x="550396" y="1629172"/>
                    <a:pt x="536709" y="1627372"/>
                    <a:pt x="534548" y="1611889"/>
                  </a:cubicBezTo>
                  <a:cubicBezTo>
                    <a:pt x="534548" y="1611529"/>
                    <a:pt x="534548" y="1611529"/>
                    <a:pt x="534548" y="1611529"/>
                  </a:cubicBezTo>
                  <a:cubicBezTo>
                    <a:pt x="534548" y="1612249"/>
                    <a:pt x="534548" y="1612609"/>
                    <a:pt x="533107" y="1610089"/>
                  </a:cubicBezTo>
                  <a:cubicBezTo>
                    <a:pt x="498531" y="1549957"/>
                    <a:pt x="451348" y="1497748"/>
                    <a:pt x="413169" y="1439777"/>
                  </a:cubicBezTo>
                  <a:cubicBezTo>
                    <a:pt x="372469" y="1378206"/>
                    <a:pt x="333570" y="1315194"/>
                    <a:pt x="292870" y="1252903"/>
                  </a:cubicBezTo>
                  <a:cubicBezTo>
                    <a:pt x="215072" y="1133721"/>
                    <a:pt x="128991" y="1017059"/>
                    <a:pt x="83969" y="880594"/>
                  </a:cubicBezTo>
                  <a:cubicBezTo>
                    <a:pt x="44709" y="761772"/>
                    <a:pt x="16976" y="631067"/>
                    <a:pt x="40748" y="506124"/>
                  </a:cubicBezTo>
                  <a:cubicBezTo>
                    <a:pt x="61277" y="398104"/>
                    <a:pt x="120707" y="296205"/>
                    <a:pt x="201746" y="221672"/>
                  </a:cubicBezTo>
                  <a:cubicBezTo>
                    <a:pt x="266938" y="161901"/>
                    <a:pt x="371749" y="96729"/>
                    <a:pt x="480162" y="86287"/>
                  </a:cubicBezTo>
                  <a:cubicBezTo>
                    <a:pt x="513388" y="79985"/>
                    <a:pt x="549653" y="80368"/>
                    <a:pt x="586633" y="85634"/>
                  </a:cubicBezTo>
                  <a:close/>
                  <a:moveTo>
                    <a:pt x="533515" y="56819"/>
                  </a:moveTo>
                  <a:cubicBezTo>
                    <a:pt x="561473" y="56192"/>
                    <a:pt x="589475" y="57447"/>
                    <a:pt x="617568" y="61748"/>
                  </a:cubicBezTo>
                  <a:cubicBezTo>
                    <a:pt x="643139" y="65333"/>
                    <a:pt x="668711" y="71785"/>
                    <a:pt x="693922" y="78955"/>
                  </a:cubicBezTo>
                  <a:cubicBezTo>
                    <a:pt x="708689" y="82898"/>
                    <a:pt x="725977" y="87199"/>
                    <a:pt x="738942" y="96519"/>
                  </a:cubicBezTo>
                  <a:cubicBezTo>
                    <a:pt x="746866" y="102255"/>
                    <a:pt x="738942" y="115877"/>
                    <a:pt x="730659" y="110141"/>
                  </a:cubicBezTo>
                  <a:cubicBezTo>
                    <a:pt x="715172" y="98312"/>
                    <a:pt x="691041" y="94010"/>
                    <a:pt x="673033" y="89350"/>
                  </a:cubicBezTo>
                  <a:cubicBezTo>
                    <a:pt x="649262" y="83615"/>
                    <a:pt x="625131" y="77162"/>
                    <a:pt x="600640" y="74294"/>
                  </a:cubicBezTo>
                  <a:cubicBezTo>
                    <a:pt x="553099" y="68917"/>
                    <a:pt x="505197" y="70710"/>
                    <a:pt x="458016" y="75370"/>
                  </a:cubicBezTo>
                  <a:cubicBezTo>
                    <a:pt x="367255" y="84690"/>
                    <a:pt x="290180" y="116593"/>
                    <a:pt x="219949" y="172873"/>
                  </a:cubicBezTo>
                  <a:cubicBezTo>
                    <a:pt x="217788" y="175023"/>
                    <a:pt x="213826" y="172156"/>
                    <a:pt x="215627" y="169646"/>
                  </a:cubicBezTo>
                  <a:cubicBezTo>
                    <a:pt x="240118" y="136668"/>
                    <a:pt x="282257" y="114084"/>
                    <a:pt x="318993" y="97953"/>
                  </a:cubicBezTo>
                  <a:cubicBezTo>
                    <a:pt x="360412" y="80030"/>
                    <a:pt x="404352" y="68201"/>
                    <a:pt x="449732" y="63182"/>
                  </a:cubicBezTo>
                  <a:cubicBezTo>
                    <a:pt x="477645" y="59956"/>
                    <a:pt x="505557" y="57447"/>
                    <a:pt x="533515" y="56819"/>
                  </a:cubicBezTo>
                  <a:close/>
                  <a:moveTo>
                    <a:pt x="547537" y="28708"/>
                  </a:moveTo>
                  <a:cubicBezTo>
                    <a:pt x="574183" y="30507"/>
                    <a:pt x="600694" y="34645"/>
                    <a:pt x="627474" y="41122"/>
                  </a:cubicBezTo>
                  <a:cubicBezTo>
                    <a:pt x="635742" y="42921"/>
                    <a:pt x="631788" y="55156"/>
                    <a:pt x="623520" y="53716"/>
                  </a:cubicBezTo>
                  <a:cubicBezTo>
                    <a:pt x="567802" y="42921"/>
                    <a:pt x="515320" y="36444"/>
                    <a:pt x="458165" y="42562"/>
                  </a:cubicBezTo>
                  <a:cubicBezTo>
                    <a:pt x="404964" y="47959"/>
                    <a:pt x="357874" y="63792"/>
                    <a:pt x="306829" y="77465"/>
                  </a:cubicBezTo>
                  <a:cubicBezTo>
                    <a:pt x="304673" y="78185"/>
                    <a:pt x="304313" y="75306"/>
                    <a:pt x="306110" y="74587"/>
                  </a:cubicBezTo>
                  <a:cubicBezTo>
                    <a:pt x="334508" y="64871"/>
                    <a:pt x="361828" y="51198"/>
                    <a:pt x="390945" y="43641"/>
                  </a:cubicBezTo>
                  <a:cubicBezTo>
                    <a:pt x="415748" y="36804"/>
                    <a:pt x="441270" y="33206"/>
                    <a:pt x="466792" y="30327"/>
                  </a:cubicBezTo>
                  <a:cubicBezTo>
                    <a:pt x="494112" y="27449"/>
                    <a:pt x="520892" y="26909"/>
                    <a:pt x="547537" y="28708"/>
                  </a:cubicBezTo>
                  <a:close/>
                  <a:moveTo>
                    <a:pt x="502469" y="332"/>
                  </a:moveTo>
                  <a:cubicBezTo>
                    <a:pt x="514097" y="-413"/>
                    <a:pt x="525680" y="-150"/>
                    <a:pt x="537352" y="3706"/>
                  </a:cubicBezTo>
                  <a:cubicBezTo>
                    <a:pt x="545254" y="6509"/>
                    <a:pt x="541303" y="19127"/>
                    <a:pt x="533402" y="16323"/>
                  </a:cubicBezTo>
                  <a:cubicBezTo>
                    <a:pt x="511852" y="8262"/>
                    <a:pt x="489225" y="14220"/>
                    <a:pt x="466956" y="14220"/>
                  </a:cubicBezTo>
                  <a:cubicBezTo>
                    <a:pt x="440738" y="13869"/>
                    <a:pt x="416674" y="19127"/>
                    <a:pt x="390814" y="22281"/>
                  </a:cubicBezTo>
                  <a:cubicBezTo>
                    <a:pt x="387941" y="22631"/>
                    <a:pt x="386863" y="19127"/>
                    <a:pt x="389736" y="18426"/>
                  </a:cubicBezTo>
                  <a:cubicBezTo>
                    <a:pt x="415955" y="10715"/>
                    <a:pt x="439301" y="3355"/>
                    <a:pt x="467316" y="3005"/>
                  </a:cubicBezTo>
                  <a:cubicBezTo>
                    <a:pt x="479168" y="2829"/>
                    <a:pt x="490841" y="1077"/>
                    <a:pt x="502469" y="33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8D071C9-D299-BF46-9A25-75335ADA2D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300237" y="715922"/>
              <a:ext cx="921757" cy="1393494"/>
            </a:xfrm>
            <a:custGeom>
              <a:avLst/>
              <a:gdLst>
                <a:gd name="connsiteX0" fmla="*/ 172696 w 1016066"/>
                <a:gd name="connsiteY0" fmla="*/ 1483351 h 1536069"/>
                <a:gd name="connsiteX1" fmla="*/ 178061 w 1016066"/>
                <a:gd name="connsiteY1" fmla="*/ 1484074 h 1536069"/>
                <a:gd name="connsiteX2" fmla="*/ 174229 w 1016066"/>
                <a:gd name="connsiteY2" fmla="*/ 1505777 h 1536069"/>
                <a:gd name="connsiteX3" fmla="*/ 167715 w 1016066"/>
                <a:gd name="connsiteY3" fmla="*/ 1504330 h 1536069"/>
                <a:gd name="connsiteX4" fmla="*/ 170780 w 1016066"/>
                <a:gd name="connsiteY4" fmla="*/ 1493479 h 1536069"/>
                <a:gd name="connsiteX5" fmla="*/ 172696 w 1016066"/>
                <a:gd name="connsiteY5" fmla="*/ 1483351 h 1536069"/>
                <a:gd name="connsiteX6" fmla="*/ 188674 w 1016066"/>
                <a:gd name="connsiteY6" fmla="*/ 1478620 h 1536069"/>
                <a:gd name="connsiteX7" fmla="*/ 193261 w 1016066"/>
                <a:gd name="connsiteY7" fmla="*/ 1478987 h 1536069"/>
                <a:gd name="connsiteX8" fmla="*/ 189733 w 1016066"/>
                <a:gd name="connsiteY8" fmla="*/ 1508295 h 1536069"/>
                <a:gd name="connsiteX9" fmla="*/ 182677 w 1016066"/>
                <a:gd name="connsiteY9" fmla="*/ 1507195 h 1536069"/>
                <a:gd name="connsiteX10" fmla="*/ 188674 w 1016066"/>
                <a:gd name="connsiteY10" fmla="*/ 1478620 h 1536069"/>
                <a:gd name="connsiteX11" fmla="*/ 208818 w 1016066"/>
                <a:gd name="connsiteY11" fmla="*/ 1462008 h 1536069"/>
                <a:gd name="connsiteX12" fmla="*/ 211411 w 1016066"/>
                <a:gd name="connsiteY12" fmla="*/ 1462008 h 1536069"/>
                <a:gd name="connsiteX13" fmla="*/ 208818 w 1016066"/>
                <a:gd name="connsiteY13" fmla="*/ 1505865 h 1536069"/>
                <a:gd name="connsiteX14" fmla="*/ 201780 w 1016066"/>
                <a:gd name="connsiteY14" fmla="*/ 1504768 h 1536069"/>
                <a:gd name="connsiteX15" fmla="*/ 208818 w 1016066"/>
                <a:gd name="connsiteY15" fmla="*/ 1462008 h 1536069"/>
                <a:gd name="connsiteX16" fmla="*/ 226816 w 1016066"/>
                <a:gd name="connsiteY16" fmla="*/ 1437285 h 1536069"/>
                <a:gd name="connsiteX17" fmla="*/ 230178 w 1016066"/>
                <a:gd name="connsiteY17" fmla="*/ 1437285 h 1536069"/>
                <a:gd name="connsiteX18" fmla="*/ 226069 w 1016066"/>
                <a:gd name="connsiteY18" fmla="*/ 1479142 h 1536069"/>
                <a:gd name="connsiteX19" fmla="*/ 222334 w 1016066"/>
                <a:gd name="connsiteY19" fmla="*/ 1505973 h 1536069"/>
                <a:gd name="connsiteX20" fmla="*/ 214863 w 1016066"/>
                <a:gd name="connsiteY20" fmla="*/ 1503826 h 1536069"/>
                <a:gd name="connsiteX21" fmla="*/ 220092 w 1016066"/>
                <a:gd name="connsiteY21" fmla="*/ 1473775 h 1536069"/>
                <a:gd name="connsiteX22" fmla="*/ 226816 w 1016066"/>
                <a:gd name="connsiteY22" fmla="*/ 1437285 h 1536069"/>
                <a:gd name="connsiteX23" fmla="*/ 247267 w 1016066"/>
                <a:gd name="connsiteY23" fmla="*/ 1388084 h 1536069"/>
                <a:gd name="connsiteX24" fmla="*/ 251119 w 1016066"/>
                <a:gd name="connsiteY24" fmla="*/ 1388084 h 1536069"/>
                <a:gd name="connsiteX25" fmla="*/ 236761 w 1016066"/>
                <a:gd name="connsiteY25" fmla="*/ 1505232 h 1536069"/>
                <a:gd name="connsiteX26" fmla="*/ 228007 w 1016066"/>
                <a:gd name="connsiteY26" fmla="*/ 1505232 h 1536069"/>
                <a:gd name="connsiteX27" fmla="*/ 247267 w 1016066"/>
                <a:gd name="connsiteY27" fmla="*/ 1388084 h 1536069"/>
                <a:gd name="connsiteX28" fmla="*/ 270696 w 1016066"/>
                <a:gd name="connsiteY28" fmla="*/ 1335488 h 1536069"/>
                <a:gd name="connsiteX29" fmla="*/ 271754 w 1016066"/>
                <a:gd name="connsiteY29" fmla="*/ 1335488 h 1536069"/>
                <a:gd name="connsiteX30" fmla="*/ 248824 w 1016066"/>
                <a:gd name="connsiteY30" fmla="*/ 1508404 h 1536069"/>
                <a:gd name="connsiteX31" fmla="*/ 241062 w 1016066"/>
                <a:gd name="connsiteY31" fmla="*/ 1508045 h 1536069"/>
                <a:gd name="connsiteX32" fmla="*/ 270696 w 1016066"/>
                <a:gd name="connsiteY32" fmla="*/ 1335488 h 1536069"/>
                <a:gd name="connsiteX33" fmla="*/ 607723 w 1016066"/>
                <a:gd name="connsiteY33" fmla="*/ 1177437 h 1536069"/>
                <a:gd name="connsiteX34" fmla="*/ 610338 w 1016066"/>
                <a:gd name="connsiteY34" fmla="*/ 1177791 h 1536069"/>
                <a:gd name="connsiteX35" fmla="*/ 599879 w 1016066"/>
                <a:gd name="connsiteY35" fmla="*/ 1208986 h 1536069"/>
                <a:gd name="connsiteX36" fmla="*/ 594276 w 1016066"/>
                <a:gd name="connsiteY36" fmla="*/ 1207214 h 1536069"/>
                <a:gd name="connsiteX37" fmla="*/ 607723 w 1016066"/>
                <a:gd name="connsiteY37" fmla="*/ 1177437 h 1536069"/>
                <a:gd name="connsiteX38" fmla="*/ 139397 w 1016066"/>
                <a:gd name="connsiteY38" fmla="*/ 1116765 h 1536069"/>
                <a:gd name="connsiteX39" fmla="*/ 141895 w 1016066"/>
                <a:gd name="connsiteY39" fmla="*/ 1117836 h 1536069"/>
                <a:gd name="connsiteX40" fmla="*/ 144036 w 1016066"/>
                <a:gd name="connsiteY40" fmla="*/ 1122477 h 1536069"/>
                <a:gd name="connsiteX41" fmla="*/ 136899 w 1016066"/>
                <a:gd name="connsiteY41" fmla="*/ 1186736 h 1536069"/>
                <a:gd name="connsiteX42" fmla="*/ 132259 w 1016066"/>
                <a:gd name="connsiteY42" fmla="*/ 1186736 h 1536069"/>
                <a:gd name="connsiteX43" fmla="*/ 135828 w 1016066"/>
                <a:gd name="connsiteY43" fmla="*/ 1123548 h 1536069"/>
                <a:gd name="connsiteX44" fmla="*/ 101210 w 1016066"/>
                <a:gd name="connsiteY44" fmla="*/ 1122834 h 1536069"/>
                <a:gd name="connsiteX45" fmla="*/ 100853 w 1016066"/>
                <a:gd name="connsiteY45" fmla="*/ 1119621 h 1536069"/>
                <a:gd name="connsiteX46" fmla="*/ 139397 w 1016066"/>
                <a:gd name="connsiteY46" fmla="*/ 1116765 h 1536069"/>
                <a:gd name="connsiteX47" fmla="*/ 631110 w 1016066"/>
                <a:gd name="connsiteY47" fmla="*/ 1109055 h 1536069"/>
                <a:gd name="connsiteX48" fmla="*/ 632628 w 1016066"/>
                <a:gd name="connsiteY48" fmla="*/ 1112055 h 1536069"/>
                <a:gd name="connsiteX49" fmla="*/ 614054 w 1016066"/>
                <a:gd name="connsiteY49" fmla="*/ 1146088 h 1536069"/>
                <a:gd name="connsiteX50" fmla="*/ 597624 w 1016066"/>
                <a:gd name="connsiteY50" fmla="*/ 1184778 h 1536069"/>
                <a:gd name="connsiteX51" fmla="*/ 591909 w 1016066"/>
                <a:gd name="connsiteY51" fmla="*/ 1182987 h 1536069"/>
                <a:gd name="connsiteX52" fmla="*/ 627985 w 1016066"/>
                <a:gd name="connsiteY52" fmla="*/ 1110622 h 1536069"/>
                <a:gd name="connsiteX53" fmla="*/ 631110 w 1016066"/>
                <a:gd name="connsiteY53" fmla="*/ 1109055 h 1536069"/>
                <a:gd name="connsiteX54" fmla="*/ 115878 w 1016066"/>
                <a:gd name="connsiteY54" fmla="*/ 1099662 h 1536069"/>
                <a:gd name="connsiteX55" fmla="*/ 167016 w 1016066"/>
                <a:gd name="connsiteY55" fmla="*/ 1100019 h 1536069"/>
                <a:gd name="connsiteX56" fmla="*/ 167742 w 1016066"/>
                <a:gd name="connsiteY56" fmla="*/ 1106815 h 1536069"/>
                <a:gd name="connsiteX57" fmla="*/ 167742 w 1016066"/>
                <a:gd name="connsiteY57" fmla="*/ 1108604 h 1536069"/>
                <a:gd name="connsiteX58" fmla="*/ 156136 w 1016066"/>
                <a:gd name="connsiteY58" fmla="*/ 1167621 h 1536069"/>
                <a:gd name="connsiteX59" fmla="*/ 149245 w 1016066"/>
                <a:gd name="connsiteY59" fmla="*/ 1211973 h 1536069"/>
                <a:gd name="connsiteX60" fmla="*/ 146343 w 1016066"/>
                <a:gd name="connsiteY60" fmla="*/ 1210900 h 1536069"/>
                <a:gd name="connsiteX61" fmla="*/ 151783 w 1016066"/>
                <a:gd name="connsiteY61" fmla="*/ 1154029 h 1536069"/>
                <a:gd name="connsiteX62" fmla="*/ 160488 w 1016066"/>
                <a:gd name="connsiteY62" fmla="*/ 1107531 h 1536069"/>
                <a:gd name="connsiteX63" fmla="*/ 121681 w 1016066"/>
                <a:gd name="connsiteY63" fmla="*/ 1106100 h 1536069"/>
                <a:gd name="connsiteX64" fmla="*/ 77433 w 1016066"/>
                <a:gd name="connsiteY64" fmla="*/ 1105742 h 1536069"/>
                <a:gd name="connsiteX65" fmla="*/ 76345 w 1016066"/>
                <a:gd name="connsiteY65" fmla="*/ 1103596 h 1536069"/>
                <a:gd name="connsiteX66" fmla="*/ 115878 w 1016066"/>
                <a:gd name="connsiteY66" fmla="*/ 1099662 h 1536069"/>
                <a:gd name="connsiteX67" fmla="*/ 740766 w 1016066"/>
                <a:gd name="connsiteY67" fmla="*/ 1093187 h 1536069"/>
                <a:gd name="connsiteX68" fmla="*/ 744489 w 1016066"/>
                <a:gd name="connsiteY68" fmla="*/ 1097283 h 1536069"/>
                <a:gd name="connsiteX69" fmla="*/ 735830 w 1016066"/>
                <a:gd name="connsiteY69" fmla="*/ 1170396 h 1536069"/>
                <a:gd name="connsiteX70" fmla="*/ 730981 w 1016066"/>
                <a:gd name="connsiteY70" fmla="*/ 1251792 h 1536069"/>
                <a:gd name="connsiteX71" fmla="*/ 726132 w 1016066"/>
                <a:gd name="connsiteY71" fmla="*/ 1251792 h 1536069"/>
                <a:gd name="connsiteX72" fmla="*/ 728557 w 1016066"/>
                <a:gd name="connsiteY72" fmla="*/ 1170036 h 1536069"/>
                <a:gd name="connsiteX73" fmla="*/ 736523 w 1016066"/>
                <a:gd name="connsiteY73" fmla="*/ 1096923 h 1536069"/>
                <a:gd name="connsiteX74" fmla="*/ 740766 w 1016066"/>
                <a:gd name="connsiteY74" fmla="*/ 1093187 h 1536069"/>
                <a:gd name="connsiteX75" fmla="*/ 727121 w 1016066"/>
                <a:gd name="connsiteY75" fmla="*/ 1092587 h 1536069"/>
                <a:gd name="connsiteX76" fmla="*/ 729474 w 1016066"/>
                <a:gd name="connsiteY76" fmla="*/ 1097127 h 1536069"/>
                <a:gd name="connsiteX77" fmla="*/ 725923 w 1016066"/>
                <a:gd name="connsiteY77" fmla="*/ 1138846 h 1536069"/>
                <a:gd name="connsiteX78" fmla="*/ 720952 w 1016066"/>
                <a:gd name="connsiteY78" fmla="*/ 1186320 h 1536069"/>
                <a:gd name="connsiteX79" fmla="*/ 709944 w 1016066"/>
                <a:gd name="connsiteY79" fmla="*/ 1289898 h 1536069"/>
                <a:gd name="connsiteX80" fmla="*/ 705327 w 1016066"/>
                <a:gd name="connsiteY80" fmla="*/ 1289898 h 1536069"/>
                <a:gd name="connsiteX81" fmla="*/ 714205 w 1016066"/>
                <a:gd name="connsiteY81" fmla="*/ 1171574 h 1536069"/>
                <a:gd name="connsiteX82" fmla="*/ 718466 w 1016066"/>
                <a:gd name="connsiteY82" fmla="*/ 1120145 h 1536069"/>
                <a:gd name="connsiteX83" fmla="*/ 722372 w 1016066"/>
                <a:gd name="connsiteY83" fmla="*/ 1094250 h 1536069"/>
                <a:gd name="connsiteX84" fmla="*/ 727121 w 1016066"/>
                <a:gd name="connsiteY84" fmla="*/ 1092587 h 1536069"/>
                <a:gd name="connsiteX85" fmla="*/ 640055 w 1016066"/>
                <a:gd name="connsiteY85" fmla="*/ 1059517 h 1536069"/>
                <a:gd name="connsiteX86" fmla="*/ 641439 w 1016066"/>
                <a:gd name="connsiteY86" fmla="*/ 1064145 h 1536069"/>
                <a:gd name="connsiteX87" fmla="*/ 595005 w 1016066"/>
                <a:gd name="connsiteY87" fmla="*/ 1147533 h 1536069"/>
                <a:gd name="connsiteX88" fmla="*/ 588575 w 1016066"/>
                <a:gd name="connsiteY88" fmla="*/ 1143939 h 1536069"/>
                <a:gd name="connsiteX89" fmla="*/ 635724 w 1016066"/>
                <a:gd name="connsiteY89" fmla="*/ 1060550 h 1536069"/>
                <a:gd name="connsiteX90" fmla="*/ 640055 w 1016066"/>
                <a:gd name="connsiteY90" fmla="*/ 1059517 h 1536069"/>
                <a:gd name="connsiteX91" fmla="*/ 95100 w 1016066"/>
                <a:gd name="connsiteY91" fmla="*/ 1015681 h 1536069"/>
                <a:gd name="connsiteX92" fmla="*/ 95100 w 1016066"/>
                <a:gd name="connsiteY92" fmla="*/ 1021176 h 1536069"/>
                <a:gd name="connsiteX93" fmla="*/ 32683 w 1016066"/>
                <a:gd name="connsiteY93" fmla="*/ 1024473 h 1536069"/>
                <a:gd name="connsiteX94" fmla="*/ 32683 w 1016066"/>
                <a:gd name="connsiteY94" fmla="*/ 1016780 h 1536069"/>
                <a:gd name="connsiteX95" fmla="*/ 95100 w 1016066"/>
                <a:gd name="connsiteY95" fmla="*/ 1015681 h 1536069"/>
                <a:gd name="connsiteX96" fmla="*/ 654694 w 1016066"/>
                <a:gd name="connsiteY96" fmla="*/ 1002825 h 1536069"/>
                <a:gd name="connsiteX97" fmla="*/ 656080 w 1016066"/>
                <a:gd name="connsiteY97" fmla="*/ 1005686 h 1536069"/>
                <a:gd name="connsiteX98" fmla="*/ 614582 w 1016066"/>
                <a:gd name="connsiteY98" fmla="*/ 1087947 h 1536069"/>
                <a:gd name="connsiteX99" fmla="*/ 608858 w 1016066"/>
                <a:gd name="connsiteY99" fmla="*/ 1084370 h 1536069"/>
                <a:gd name="connsiteX100" fmla="*/ 651430 w 1016066"/>
                <a:gd name="connsiteY100" fmla="*/ 1004255 h 1536069"/>
                <a:gd name="connsiteX101" fmla="*/ 654694 w 1016066"/>
                <a:gd name="connsiteY101" fmla="*/ 1002825 h 1536069"/>
                <a:gd name="connsiteX102" fmla="*/ 136390 w 1016066"/>
                <a:gd name="connsiteY102" fmla="*/ 991724 h 1536069"/>
                <a:gd name="connsiteX103" fmla="*/ 136390 w 1016066"/>
                <a:gd name="connsiteY103" fmla="*/ 997136 h 1536069"/>
                <a:gd name="connsiteX104" fmla="*/ 30717 w 1016066"/>
                <a:gd name="connsiteY104" fmla="*/ 1003630 h 1536069"/>
                <a:gd name="connsiteX105" fmla="*/ 30717 w 1016066"/>
                <a:gd name="connsiteY105" fmla="*/ 996415 h 1536069"/>
                <a:gd name="connsiteX106" fmla="*/ 136390 w 1016066"/>
                <a:gd name="connsiteY106" fmla="*/ 991724 h 1536069"/>
                <a:gd name="connsiteX107" fmla="*/ 165681 w 1016066"/>
                <a:gd name="connsiteY107" fmla="*/ 976497 h 1536069"/>
                <a:gd name="connsiteX108" fmla="*/ 165681 w 1016066"/>
                <a:gd name="connsiteY108" fmla="*/ 980679 h 1536069"/>
                <a:gd name="connsiteX109" fmla="*/ 91577 w 1016066"/>
                <a:gd name="connsiteY109" fmla="*/ 984512 h 1536069"/>
                <a:gd name="connsiteX110" fmla="*/ 28265 w 1016066"/>
                <a:gd name="connsiteY110" fmla="*/ 987997 h 1536069"/>
                <a:gd name="connsiteX111" fmla="*/ 26106 w 1016066"/>
                <a:gd name="connsiteY111" fmla="*/ 982770 h 1536069"/>
                <a:gd name="connsiteX112" fmla="*/ 84023 w 1016066"/>
                <a:gd name="connsiteY112" fmla="*/ 977891 h 1536069"/>
                <a:gd name="connsiteX113" fmla="*/ 165681 w 1016066"/>
                <a:gd name="connsiteY113" fmla="*/ 976497 h 1536069"/>
                <a:gd name="connsiteX114" fmla="*/ 200954 w 1016066"/>
                <a:gd name="connsiteY114" fmla="*/ 961492 h 1536069"/>
                <a:gd name="connsiteX115" fmla="*/ 200954 w 1016066"/>
                <a:gd name="connsiteY115" fmla="*/ 965268 h 1536069"/>
                <a:gd name="connsiteX116" fmla="*/ 93669 w 1016066"/>
                <a:gd name="connsiteY116" fmla="*/ 970416 h 1536069"/>
                <a:gd name="connsiteX117" fmla="*/ 48516 w 1016066"/>
                <a:gd name="connsiteY117" fmla="*/ 970760 h 1536069"/>
                <a:gd name="connsiteX118" fmla="*/ 26481 w 1016066"/>
                <a:gd name="connsiteY118" fmla="*/ 969043 h 1536069"/>
                <a:gd name="connsiteX119" fmla="*/ 29010 w 1016066"/>
                <a:gd name="connsiteY119" fmla="*/ 962865 h 1536069"/>
                <a:gd name="connsiteX120" fmla="*/ 67661 w 1016066"/>
                <a:gd name="connsiteY120" fmla="*/ 964238 h 1536069"/>
                <a:gd name="connsiteX121" fmla="*/ 108119 w 1016066"/>
                <a:gd name="connsiteY121" fmla="*/ 962865 h 1536069"/>
                <a:gd name="connsiteX122" fmla="*/ 200954 w 1016066"/>
                <a:gd name="connsiteY122" fmla="*/ 961492 h 1536069"/>
                <a:gd name="connsiteX123" fmla="*/ 668526 w 1016066"/>
                <a:gd name="connsiteY123" fmla="*/ 955563 h 1536069"/>
                <a:gd name="connsiteX124" fmla="*/ 670342 w 1016066"/>
                <a:gd name="connsiteY124" fmla="*/ 959151 h 1536069"/>
                <a:gd name="connsiteX125" fmla="*/ 613698 w 1016066"/>
                <a:gd name="connsiteY125" fmla="*/ 1054238 h 1536069"/>
                <a:gd name="connsiteX126" fmla="*/ 606799 w 1016066"/>
                <a:gd name="connsiteY126" fmla="*/ 1049932 h 1536069"/>
                <a:gd name="connsiteX127" fmla="*/ 664532 w 1016066"/>
                <a:gd name="connsiteY127" fmla="*/ 957357 h 1536069"/>
                <a:gd name="connsiteX128" fmla="*/ 668526 w 1016066"/>
                <a:gd name="connsiteY128" fmla="*/ 955563 h 1536069"/>
                <a:gd name="connsiteX129" fmla="*/ 679578 w 1016066"/>
                <a:gd name="connsiteY129" fmla="*/ 899174 h 1536069"/>
                <a:gd name="connsiteX130" fmla="*/ 680778 w 1016066"/>
                <a:gd name="connsiteY130" fmla="*/ 903792 h 1536069"/>
                <a:gd name="connsiteX131" fmla="*/ 630253 w 1016066"/>
                <a:gd name="connsiteY131" fmla="*/ 999907 h 1536069"/>
                <a:gd name="connsiteX132" fmla="*/ 623136 w 1016066"/>
                <a:gd name="connsiteY132" fmla="*/ 997755 h 1536069"/>
                <a:gd name="connsiteX133" fmla="*/ 675441 w 1016066"/>
                <a:gd name="connsiteY133" fmla="*/ 900205 h 1536069"/>
                <a:gd name="connsiteX134" fmla="*/ 679578 w 1016066"/>
                <a:gd name="connsiteY134" fmla="*/ 899174 h 1536069"/>
                <a:gd name="connsiteX135" fmla="*/ 681566 w 1016066"/>
                <a:gd name="connsiteY135" fmla="*/ 849207 h 1536069"/>
                <a:gd name="connsiteX136" fmla="*/ 683434 w 1016066"/>
                <a:gd name="connsiteY136" fmla="*/ 852808 h 1536069"/>
                <a:gd name="connsiteX137" fmla="*/ 660305 w 1016066"/>
                <a:gd name="connsiteY137" fmla="*/ 901062 h 1536069"/>
                <a:gd name="connsiteX138" fmla="*/ 631840 w 1016066"/>
                <a:gd name="connsiteY138" fmla="*/ 955078 h 1536069"/>
                <a:gd name="connsiteX139" fmla="*/ 625079 w 1016066"/>
                <a:gd name="connsiteY139" fmla="*/ 950756 h 1536069"/>
                <a:gd name="connsiteX140" fmla="*/ 678097 w 1016066"/>
                <a:gd name="connsiteY140" fmla="*/ 851007 h 1536069"/>
                <a:gd name="connsiteX141" fmla="*/ 681566 w 1016066"/>
                <a:gd name="connsiteY141" fmla="*/ 849207 h 1536069"/>
                <a:gd name="connsiteX142" fmla="*/ 692350 w 1016066"/>
                <a:gd name="connsiteY142" fmla="*/ 804629 h 1536069"/>
                <a:gd name="connsiteX143" fmla="*/ 694160 w 1016066"/>
                <a:gd name="connsiteY143" fmla="*/ 808382 h 1536069"/>
                <a:gd name="connsiteX144" fmla="*/ 667378 w 1016066"/>
                <a:gd name="connsiteY144" fmla="*/ 859744 h 1536069"/>
                <a:gd name="connsiteX145" fmla="*/ 635891 w 1016066"/>
                <a:gd name="connsiteY145" fmla="*/ 912916 h 1536069"/>
                <a:gd name="connsiteX146" fmla="*/ 629014 w 1016066"/>
                <a:gd name="connsiteY146" fmla="*/ 908575 h 1536069"/>
                <a:gd name="connsiteX147" fmla="*/ 657606 w 1016066"/>
                <a:gd name="connsiteY147" fmla="*/ 861553 h 1536069"/>
                <a:gd name="connsiteX148" fmla="*/ 688369 w 1016066"/>
                <a:gd name="connsiteY148" fmla="*/ 806573 h 1536069"/>
                <a:gd name="connsiteX149" fmla="*/ 692350 w 1016066"/>
                <a:gd name="connsiteY149" fmla="*/ 804629 h 1536069"/>
                <a:gd name="connsiteX150" fmla="*/ 565393 w 1016066"/>
                <a:gd name="connsiteY150" fmla="*/ 793997 h 1536069"/>
                <a:gd name="connsiteX151" fmla="*/ 561460 w 1016066"/>
                <a:gd name="connsiteY151" fmla="*/ 851756 h 1536069"/>
                <a:gd name="connsiteX152" fmla="*/ 553235 w 1016066"/>
                <a:gd name="connsiteY152" fmla="*/ 909875 h 1536069"/>
                <a:gd name="connsiteX153" fmla="*/ 552162 w 1016066"/>
                <a:gd name="connsiteY153" fmla="*/ 917050 h 1536069"/>
                <a:gd name="connsiteX154" fmla="*/ 546441 w 1016066"/>
                <a:gd name="connsiteY154" fmla="*/ 917050 h 1536069"/>
                <a:gd name="connsiteX155" fmla="*/ 467055 w 1016066"/>
                <a:gd name="connsiteY155" fmla="*/ 913821 h 1536069"/>
                <a:gd name="connsiteX156" fmla="*/ 467412 w 1016066"/>
                <a:gd name="connsiteY156" fmla="*/ 909158 h 1536069"/>
                <a:gd name="connsiteX157" fmla="*/ 545368 w 1016066"/>
                <a:gd name="connsiteY157" fmla="*/ 909516 h 1536069"/>
                <a:gd name="connsiteX158" fmla="*/ 561460 w 1016066"/>
                <a:gd name="connsiteY158" fmla="*/ 794714 h 1536069"/>
                <a:gd name="connsiteX159" fmla="*/ 565393 w 1016066"/>
                <a:gd name="connsiteY159" fmla="*/ 793997 h 1536069"/>
                <a:gd name="connsiteX160" fmla="*/ 587075 w 1016066"/>
                <a:gd name="connsiteY160" fmla="*/ 765435 h 1536069"/>
                <a:gd name="connsiteX161" fmla="*/ 584906 w 1016066"/>
                <a:gd name="connsiteY161" fmla="*/ 800086 h 1536069"/>
                <a:gd name="connsiteX162" fmla="*/ 579119 w 1016066"/>
                <a:gd name="connsiteY162" fmla="*/ 845565 h 1536069"/>
                <a:gd name="connsiteX163" fmla="*/ 575502 w 1016066"/>
                <a:gd name="connsiteY163" fmla="*/ 893210 h 1536069"/>
                <a:gd name="connsiteX164" fmla="*/ 569354 w 1016066"/>
                <a:gd name="connsiteY164" fmla="*/ 929666 h 1536069"/>
                <a:gd name="connsiteX165" fmla="*/ 562121 w 1016066"/>
                <a:gd name="connsiteY165" fmla="*/ 932192 h 1536069"/>
                <a:gd name="connsiteX166" fmla="*/ 440602 w 1016066"/>
                <a:gd name="connsiteY166" fmla="*/ 927139 h 1536069"/>
                <a:gd name="connsiteX167" fmla="*/ 440602 w 1016066"/>
                <a:gd name="connsiteY167" fmla="*/ 923891 h 1536069"/>
                <a:gd name="connsiteX168" fmla="*/ 562121 w 1016066"/>
                <a:gd name="connsiteY168" fmla="*/ 924973 h 1536069"/>
                <a:gd name="connsiteX169" fmla="*/ 568269 w 1016066"/>
                <a:gd name="connsiteY169" fmla="*/ 886352 h 1536069"/>
                <a:gd name="connsiteX170" fmla="*/ 572247 w 1016066"/>
                <a:gd name="connsiteY170" fmla="*/ 845565 h 1536069"/>
                <a:gd name="connsiteX171" fmla="*/ 579119 w 1016066"/>
                <a:gd name="connsiteY171" fmla="*/ 800086 h 1536069"/>
                <a:gd name="connsiteX172" fmla="*/ 583821 w 1016066"/>
                <a:gd name="connsiteY172" fmla="*/ 765796 h 1536069"/>
                <a:gd name="connsiteX173" fmla="*/ 587075 w 1016066"/>
                <a:gd name="connsiteY173" fmla="*/ 765435 h 1536069"/>
                <a:gd name="connsiteX174" fmla="*/ 690534 w 1016066"/>
                <a:gd name="connsiteY174" fmla="*/ 764183 h 1536069"/>
                <a:gd name="connsiteX175" fmla="*/ 694520 w 1016066"/>
                <a:gd name="connsiteY175" fmla="*/ 766685 h 1536069"/>
                <a:gd name="connsiteX176" fmla="*/ 639078 w 1016066"/>
                <a:gd name="connsiteY176" fmla="*/ 864627 h 1536069"/>
                <a:gd name="connsiteX177" fmla="*/ 632918 w 1016066"/>
                <a:gd name="connsiteY177" fmla="*/ 859980 h 1536069"/>
                <a:gd name="connsiteX178" fmla="*/ 690534 w 1016066"/>
                <a:gd name="connsiteY178" fmla="*/ 764183 h 1536069"/>
                <a:gd name="connsiteX179" fmla="*/ 699349 w 1016066"/>
                <a:gd name="connsiteY179" fmla="*/ 726478 h 1536069"/>
                <a:gd name="connsiteX180" fmla="*/ 700879 w 1016066"/>
                <a:gd name="connsiteY180" fmla="*/ 729501 h 1536069"/>
                <a:gd name="connsiteX181" fmla="*/ 672075 w 1016066"/>
                <a:gd name="connsiteY181" fmla="*/ 782571 h 1536069"/>
                <a:gd name="connsiteX182" fmla="*/ 641110 w 1016066"/>
                <a:gd name="connsiteY182" fmla="*/ 836724 h 1536069"/>
                <a:gd name="connsiteX183" fmla="*/ 634989 w 1016066"/>
                <a:gd name="connsiteY183" fmla="*/ 832753 h 1536069"/>
                <a:gd name="connsiteX184" fmla="*/ 696198 w 1016066"/>
                <a:gd name="connsiteY184" fmla="*/ 728057 h 1536069"/>
                <a:gd name="connsiteX185" fmla="*/ 699349 w 1016066"/>
                <a:gd name="connsiteY185" fmla="*/ 726478 h 1536069"/>
                <a:gd name="connsiteX186" fmla="*/ 708358 w 1016066"/>
                <a:gd name="connsiteY186" fmla="*/ 689599 h 1536069"/>
                <a:gd name="connsiteX187" fmla="*/ 711982 w 1016066"/>
                <a:gd name="connsiteY187" fmla="*/ 691045 h 1536069"/>
                <a:gd name="connsiteX188" fmla="*/ 677913 w 1016066"/>
                <a:gd name="connsiteY188" fmla="*/ 750325 h 1536069"/>
                <a:gd name="connsiteX189" fmla="*/ 641668 w 1016066"/>
                <a:gd name="connsiteY189" fmla="*/ 801291 h 1536069"/>
                <a:gd name="connsiteX190" fmla="*/ 636957 w 1016066"/>
                <a:gd name="connsiteY190" fmla="*/ 796230 h 1536069"/>
                <a:gd name="connsiteX191" fmla="*/ 676825 w 1016066"/>
                <a:gd name="connsiteY191" fmla="*/ 741650 h 1536069"/>
                <a:gd name="connsiteX192" fmla="*/ 708358 w 1016066"/>
                <a:gd name="connsiteY192" fmla="*/ 689599 h 1536069"/>
                <a:gd name="connsiteX193" fmla="*/ 711527 w 1016066"/>
                <a:gd name="connsiteY193" fmla="*/ 657828 h 1536069"/>
                <a:gd name="connsiteX194" fmla="*/ 715156 w 1016066"/>
                <a:gd name="connsiteY194" fmla="*/ 659979 h 1536069"/>
                <a:gd name="connsiteX195" fmla="*/ 683224 w 1016066"/>
                <a:gd name="connsiteY195" fmla="*/ 712674 h 1536069"/>
                <a:gd name="connsiteX196" fmla="*/ 649841 w 1016066"/>
                <a:gd name="connsiteY196" fmla="*/ 762142 h 1536069"/>
                <a:gd name="connsiteX197" fmla="*/ 642947 w 1016066"/>
                <a:gd name="connsiteY197" fmla="*/ 758558 h 1536069"/>
                <a:gd name="connsiteX198" fmla="*/ 711527 w 1016066"/>
                <a:gd name="connsiteY198" fmla="*/ 657828 h 1536069"/>
                <a:gd name="connsiteX199" fmla="*/ 715813 w 1016066"/>
                <a:gd name="connsiteY199" fmla="*/ 619381 h 1536069"/>
                <a:gd name="connsiteX200" fmla="*/ 718700 w 1016066"/>
                <a:gd name="connsiteY200" fmla="*/ 620462 h 1536069"/>
                <a:gd name="connsiteX201" fmla="*/ 686589 w 1016066"/>
                <a:gd name="connsiteY201" fmla="*/ 673074 h 1536069"/>
                <a:gd name="connsiteX202" fmla="*/ 649427 w 1016066"/>
                <a:gd name="connsiteY202" fmla="*/ 730370 h 1536069"/>
                <a:gd name="connsiteX203" fmla="*/ 642933 w 1016066"/>
                <a:gd name="connsiteY203" fmla="*/ 726406 h 1536069"/>
                <a:gd name="connsiteX204" fmla="*/ 682259 w 1016066"/>
                <a:gd name="connsiteY204" fmla="*/ 670191 h 1536069"/>
                <a:gd name="connsiteX205" fmla="*/ 715813 w 1016066"/>
                <a:gd name="connsiteY205" fmla="*/ 619381 h 1536069"/>
                <a:gd name="connsiteX206" fmla="*/ 402462 w 1016066"/>
                <a:gd name="connsiteY206" fmla="*/ 617557 h 1536069"/>
                <a:gd name="connsiteX207" fmla="*/ 397430 w 1016066"/>
                <a:gd name="connsiteY207" fmla="*/ 692856 h 1536069"/>
                <a:gd name="connsiteX208" fmla="*/ 382693 w 1016066"/>
                <a:gd name="connsiteY208" fmla="*/ 778604 h 1536069"/>
                <a:gd name="connsiteX209" fmla="*/ 366878 w 1016066"/>
                <a:gd name="connsiteY209" fmla="*/ 862550 h 1536069"/>
                <a:gd name="connsiteX210" fmla="*/ 356454 w 1016066"/>
                <a:gd name="connsiteY210" fmla="*/ 937128 h 1536069"/>
                <a:gd name="connsiteX211" fmla="*/ 472192 w 1016066"/>
                <a:gd name="connsiteY211" fmla="*/ 937489 h 1536069"/>
                <a:gd name="connsiteX212" fmla="*/ 533296 w 1016066"/>
                <a:gd name="connsiteY212" fmla="*/ 939290 h 1536069"/>
                <a:gd name="connsiteX213" fmla="*/ 579303 w 1016066"/>
                <a:gd name="connsiteY213" fmla="*/ 937128 h 1536069"/>
                <a:gd name="connsiteX214" fmla="*/ 579303 w 1016066"/>
                <a:gd name="connsiteY214" fmla="*/ 935687 h 1536069"/>
                <a:gd name="connsiteX215" fmla="*/ 585054 w 1016066"/>
                <a:gd name="connsiteY215" fmla="*/ 855704 h 1536069"/>
                <a:gd name="connsiteX216" fmla="*/ 597275 w 1016066"/>
                <a:gd name="connsiteY216" fmla="*/ 763832 h 1536069"/>
                <a:gd name="connsiteX217" fmla="*/ 608777 w 1016066"/>
                <a:gd name="connsiteY217" fmla="*/ 681687 h 1536069"/>
                <a:gd name="connsiteX218" fmla="*/ 620279 w 1016066"/>
                <a:gd name="connsiteY218" fmla="*/ 634490 h 1536069"/>
                <a:gd name="connsiteX219" fmla="*/ 622795 w 1016066"/>
                <a:gd name="connsiteY219" fmla="*/ 619719 h 1536069"/>
                <a:gd name="connsiteX220" fmla="*/ 593681 w 1016066"/>
                <a:gd name="connsiteY220" fmla="*/ 620439 h 1536069"/>
                <a:gd name="connsiteX221" fmla="*/ 519637 w 1016066"/>
                <a:gd name="connsiteY221" fmla="*/ 620439 h 1536069"/>
                <a:gd name="connsiteX222" fmla="*/ 402462 w 1016066"/>
                <a:gd name="connsiteY222" fmla="*/ 617557 h 1536069"/>
                <a:gd name="connsiteX223" fmla="*/ 710476 w 1016066"/>
                <a:gd name="connsiteY223" fmla="*/ 610802 h 1536069"/>
                <a:gd name="connsiteX224" fmla="*/ 712341 w 1016066"/>
                <a:gd name="connsiteY224" fmla="*/ 613932 h 1536069"/>
                <a:gd name="connsiteX225" fmla="*/ 685783 w 1016066"/>
                <a:gd name="connsiteY225" fmla="*/ 657935 h 1536069"/>
                <a:gd name="connsiteX226" fmla="*/ 666137 w 1016066"/>
                <a:gd name="connsiteY226" fmla="*/ 683692 h 1536069"/>
                <a:gd name="connsiteX227" fmla="*/ 661408 w 1016066"/>
                <a:gd name="connsiteY227" fmla="*/ 679042 h 1536069"/>
                <a:gd name="connsiteX228" fmla="*/ 661772 w 1016066"/>
                <a:gd name="connsiteY228" fmla="*/ 676180 h 1536069"/>
                <a:gd name="connsiteX229" fmla="*/ 666501 w 1016066"/>
                <a:gd name="connsiteY229" fmla="*/ 674033 h 1536069"/>
                <a:gd name="connsiteX230" fmla="*/ 682509 w 1016066"/>
                <a:gd name="connsiteY230" fmla="*/ 649706 h 1536069"/>
                <a:gd name="connsiteX231" fmla="*/ 707247 w 1016066"/>
                <a:gd name="connsiteY231" fmla="*/ 612501 h 1536069"/>
                <a:gd name="connsiteX232" fmla="*/ 710476 w 1016066"/>
                <a:gd name="connsiteY232" fmla="*/ 610802 h 1536069"/>
                <a:gd name="connsiteX233" fmla="*/ 389882 w 1016066"/>
                <a:gd name="connsiteY233" fmla="*/ 603145 h 1536069"/>
                <a:gd name="connsiteX234" fmla="*/ 390241 w 1016066"/>
                <a:gd name="connsiteY234" fmla="*/ 603145 h 1536069"/>
                <a:gd name="connsiteX235" fmla="*/ 395992 w 1016066"/>
                <a:gd name="connsiteY235" fmla="*/ 603145 h 1536069"/>
                <a:gd name="connsiteX236" fmla="*/ 519637 w 1016066"/>
                <a:gd name="connsiteY236" fmla="*/ 607469 h 1536069"/>
                <a:gd name="connsiteX237" fmla="*/ 586492 w 1016066"/>
                <a:gd name="connsiteY237" fmla="*/ 607829 h 1536069"/>
                <a:gd name="connsiteX238" fmla="*/ 626749 w 1016066"/>
                <a:gd name="connsiteY238" fmla="*/ 608189 h 1536069"/>
                <a:gd name="connsiteX239" fmla="*/ 638251 w 1016066"/>
                <a:gd name="connsiteY239" fmla="*/ 613594 h 1536069"/>
                <a:gd name="connsiteX240" fmla="*/ 625670 w 1016066"/>
                <a:gd name="connsiteY240" fmla="*/ 693216 h 1536069"/>
                <a:gd name="connsiteX241" fmla="*/ 617044 w 1016066"/>
                <a:gd name="connsiteY241" fmla="*/ 777523 h 1536069"/>
                <a:gd name="connsiteX242" fmla="*/ 605901 w 1016066"/>
                <a:gd name="connsiteY242" fmla="*/ 854624 h 1536069"/>
                <a:gd name="connsiteX243" fmla="*/ 599432 w 1016066"/>
                <a:gd name="connsiteY243" fmla="*/ 936048 h 1536069"/>
                <a:gd name="connsiteX244" fmla="*/ 593321 w 1016066"/>
                <a:gd name="connsiteY244" fmla="*/ 944694 h 1536069"/>
                <a:gd name="connsiteX245" fmla="*/ 586492 w 1016066"/>
                <a:gd name="connsiteY245" fmla="*/ 951900 h 1536069"/>
                <a:gd name="connsiteX246" fmla="*/ 526467 w 1016066"/>
                <a:gd name="connsiteY246" fmla="*/ 956584 h 1536069"/>
                <a:gd name="connsiteX247" fmla="*/ 465003 w 1016066"/>
                <a:gd name="connsiteY247" fmla="*/ 954782 h 1536069"/>
                <a:gd name="connsiteX248" fmla="*/ 346031 w 1016066"/>
                <a:gd name="connsiteY248" fmla="*/ 946496 h 1536069"/>
                <a:gd name="connsiteX249" fmla="*/ 346031 w 1016066"/>
                <a:gd name="connsiteY249" fmla="*/ 938209 h 1536069"/>
                <a:gd name="connsiteX250" fmla="*/ 359330 w 1016066"/>
                <a:gd name="connsiteY250" fmla="*/ 787250 h 1536069"/>
                <a:gd name="connsiteX251" fmla="*/ 375864 w 1016066"/>
                <a:gd name="connsiteY251" fmla="*/ 694297 h 1536069"/>
                <a:gd name="connsiteX252" fmla="*/ 383052 w 1016066"/>
                <a:gd name="connsiteY252" fmla="*/ 612153 h 1536069"/>
                <a:gd name="connsiteX253" fmla="*/ 383052 w 1016066"/>
                <a:gd name="connsiteY253" fmla="*/ 611792 h 1536069"/>
                <a:gd name="connsiteX254" fmla="*/ 389882 w 1016066"/>
                <a:gd name="connsiteY254" fmla="*/ 603145 h 1536069"/>
                <a:gd name="connsiteX255" fmla="*/ 697941 w 1016066"/>
                <a:gd name="connsiteY255" fmla="*/ 588352 h 1536069"/>
                <a:gd name="connsiteX256" fmla="*/ 699291 w 1016066"/>
                <a:gd name="connsiteY256" fmla="*/ 591345 h 1536069"/>
                <a:gd name="connsiteX257" fmla="*/ 664713 w 1016066"/>
                <a:gd name="connsiteY257" fmla="*/ 652102 h 1536069"/>
                <a:gd name="connsiteX258" fmla="*/ 659670 w 1016066"/>
                <a:gd name="connsiteY258" fmla="*/ 648171 h 1536069"/>
                <a:gd name="connsiteX259" fmla="*/ 694969 w 1016066"/>
                <a:gd name="connsiteY259" fmla="*/ 589915 h 1536069"/>
                <a:gd name="connsiteX260" fmla="*/ 697941 w 1016066"/>
                <a:gd name="connsiteY260" fmla="*/ 588352 h 1536069"/>
                <a:gd name="connsiteX261" fmla="*/ 693272 w 1016066"/>
                <a:gd name="connsiteY261" fmla="*/ 571182 h 1536069"/>
                <a:gd name="connsiteX262" fmla="*/ 693737 w 1016066"/>
                <a:gd name="connsiteY262" fmla="*/ 574180 h 1536069"/>
                <a:gd name="connsiteX263" fmla="*/ 685179 w 1016066"/>
                <a:gd name="connsiteY263" fmla="*/ 586175 h 1536069"/>
                <a:gd name="connsiteX264" fmla="*/ 677366 w 1016066"/>
                <a:gd name="connsiteY264" fmla="*/ 596052 h 1536069"/>
                <a:gd name="connsiteX265" fmla="*/ 673273 w 1016066"/>
                <a:gd name="connsiteY265" fmla="*/ 592172 h 1536069"/>
                <a:gd name="connsiteX266" fmla="*/ 681459 w 1016066"/>
                <a:gd name="connsiteY266" fmla="*/ 580883 h 1536069"/>
                <a:gd name="connsiteX267" fmla="*/ 690016 w 1016066"/>
                <a:gd name="connsiteY267" fmla="*/ 571358 h 1536069"/>
                <a:gd name="connsiteX268" fmla="*/ 693272 w 1016066"/>
                <a:gd name="connsiteY268" fmla="*/ 571182 h 1536069"/>
                <a:gd name="connsiteX269" fmla="*/ 321111 w 1016066"/>
                <a:gd name="connsiteY269" fmla="*/ 559343 h 1536069"/>
                <a:gd name="connsiteX270" fmla="*/ 324754 w 1016066"/>
                <a:gd name="connsiteY270" fmla="*/ 562840 h 1536069"/>
                <a:gd name="connsiteX271" fmla="*/ 312731 w 1016066"/>
                <a:gd name="connsiteY271" fmla="*/ 574733 h 1536069"/>
                <a:gd name="connsiteX272" fmla="*/ 307994 w 1016066"/>
                <a:gd name="connsiteY272" fmla="*/ 570186 h 1536069"/>
                <a:gd name="connsiteX273" fmla="*/ 321111 w 1016066"/>
                <a:gd name="connsiteY273" fmla="*/ 559343 h 1536069"/>
                <a:gd name="connsiteX274" fmla="*/ 339724 w 1016066"/>
                <a:gd name="connsiteY274" fmla="*/ 559066 h 1536069"/>
                <a:gd name="connsiteX275" fmla="*/ 343571 w 1016066"/>
                <a:gd name="connsiteY275" fmla="*/ 564497 h 1536069"/>
                <a:gd name="connsiteX276" fmla="*/ 333078 w 1016066"/>
                <a:gd name="connsiteY276" fmla="*/ 573911 h 1536069"/>
                <a:gd name="connsiteX277" fmla="*/ 328880 w 1016066"/>
                <a:gd name="connsiteY277" fmla="*/ 569204 h 1536069"/>
                <a:gd name="connsiteX278" fmla="*/ 339724 w 1016066"/>
                <a:gd name="connsiteY278" fmla="*/ 559066 h 1536069"/>
                <a:gd name="connsiteX279" fmla="*/ 307097 w 1016066"/>
                <a:gd name="connsiteY279" fmla="*/ 556188 h 1536069"/>
                <a:gd name="connsiteX280" fmla="*/ 310794 w 1016066"/>
                <a:gd name="connsiteY280" fmla="*/ 560069 h 1536069"/>
                <a:gd name="connsiteX281" fmla="*/ 302291 w 1016066"/>
                <a:gd name="connsiteY281" fmla="*/ 568183 h 1536069"/>
                <a:gd name="connsiteX282" fmla="*/ 293418 w 1016066"/>
                <a:gd name="connsiteY282" fmla="*/ 576297 h 1536069"/>
                <a:gd name="connsiteX283" fmla="*/ 288982 w 1016066"/>
                <a:gd name="connsiteY283" fmla="*/ 572064 h 1536069"/>
                <a:gd name="connsiteX284" fmla="*/ 307097 w 1016066"/>
                <a:gd name="connsiteY284" fmla="*/ 556188 h 1536069"/>
                <a:gd name="connsiteX285" fmla="*/ 294677 w 1016066"/>
                <a:gd name="connsiteY285" fmla="*/ 554657 h 1536069"/>
                <a:gd name="connsiteX286" fmla="*/ 298654 w 1016066"/>
                <a:gd name="connsiteY286" fmla="*/ 558986 h 1536069"/>
                <a:gd name="connsiteX287" fmla="*/ 271179 w 1016066"/>
                <a:gd name="connsiteY287" fmla="*/ 581716 h 1536069"/>
                <a:gd name="connsiteX288" fmla="*/ 267926 w 1016066"/>
                <a:gd name="connsiteY288" fmla="*/ 576665 h 1536069"/>
                <a:gd name="connsiteX289" fmla="*/ 294677 w 1016066"/>
                <a:gd name="connsiteY289" fmla="*/ 554657 h 1536069"/>
                <a:gd name="connsiteX290" fmla="*/ 278864 w 1016066"/>
                <a:gd name="connsiteY290" fmla="*/ 550015 h 1536069"/>
                <a:gd name="connsiteX291" fmla="*/ 278774 w 1016066"/>
                <a:gd name="connsiteY291" fmla="*/ 554072 h 1536069"/>
                <a:gd name="connsiteX292" fmla="*/ 245198 w 1016066"/>
                <a:gd name="connsiteY292" fmla="*/ 583000 h 1536069"/>
                <a:gd name="connsiteX293" fmla="*/ 241984 w 1016066"/>
                <a:gd name="connsiteY293" fmla="*/ 577355 h 1536069"/>
                <a:gd name="connsiteX294" fmla="*/ 275202 w 1016066"/>
                <a:gd name="connsiteY294" fmla="*/ 550191 h 1536069"/>
                <a:gd name="connsiteX295" fmla="*/ 278864 w 1016066"/>
                <a:gd name="connsiteY295" fmla="*/ 550015 h 1536069"/>
                <a:gd name="connsiteX296" fmla="*/ 249066 w 1016066"/>
                <a:gd name="connsiteY296" fmla="*/ 546720 h 1536069"/>
                <a:gd name="connsiteX297" fmla="*/ 254172 w 1016066"/>
                <a:gd name="connsiteY297" fmla="*/ 551771 h 1536069"/>
                <a:gd name="connsiteX298" fmla="*/ 211138 w 1016066"/>
                <a:gd name="connsiteY298" fmla="*/ 589293 h 1536069"/>
                <a:gd name="connsiteX299" fmla="*/ 206032 w 1016066"/>
                <a:gd name="connsiteY299" fmla="*/ 585325 h 1536069"/>
                <a:gd name="connsiteX300" fmla="*/ 227549 w 1016066"/>
                <a:gd name="connsiteY300" fmla="*/ 565842 h 1536069"/>
                <a:gd name="connsiteX301" fmla="*/ 249066 w 1016066"/>
                <a:gd name="connsiteY301" fmla="*/ 546720 h 1536069"/>
                <a:gd name="connsiteX302" fmla="*/ 223616 w 1016066"/>
                <a:gd name="connsiteY302" fmla="*/ 546328 h 1536069"/>
                <a:gd name="connsiteX303" fmla="*/ 227585 w 1016066"/>
                <a:gd name="connsiteY303" fmla="*/ 550239 h 1536069"/>
                <a:gd name="connsiteX304" fmla="*/ 182485 w 1016066"/>
                <a:gd name="connsiteY304" fmla="*/ 585799 h 1536069"/>
                <a:gd name="connsiteX305" fmla="*/ 178877 w 1016066"/>
                <a:gd name="connsiteY305" fmla="*/ 580821 h 1536069"/>
                <a:gd name="connsiteX306" fmla="*/ 223616 w 1016066"/>
                <a:gd name="connsiteY306" fmla="*/ 546328 h 1536069"/>
                <a:gd name="connsiteX307" fmla="*/ 185424 w 1016066"/>
                <a:gd name="connsiteY307" fmla="*/ 540139 h 1536069"/>
                <a:gd name="connsiteX308" fmla="*/ 186514 w 1016066"/>
                <a:gd name="connsiteY308" fmla="*/ 542264 h 1536069"/>
                <a:gd name="connsiteX309" fmla="*/ 155607 w 1016066"/>
                <a:gd name="connsiteY309" fmla="*/ 563158 h 1536069"/>
                <a:gd name="connsiteX310" fmla="*/ 129791 w 1016066"/>
                <a:gd name="connsiteY310" fmla="*/ 581928 h 1536069"/>
                <a:gd name="connsiteX311" fmla="*/ 125427 w 1016066"/>
                <a:gd name="connsiteY311" fmla="*/ 578032 h 1536069"/>
                <a:gd name="connsiteX312" fmla="*/ 153425 w 1016066"/>
                <a:gd name="connsiteY312" fmla="*/ 559971 h 1536069"/>
                <a:gd name="connsiteX313" fmla="*/ 185424 w 1016066"/>
                <a:gd name="connsiteY313" fmla="*/ 540139 h 1536069"/>
                <a:gd name="connsiteX314" fmla="*/ 209017 w 1016066"/>
                <a:gd name="connsiteY314" fmla="*/ 538707 h 1536069"/>
                <a:gd name="connsiteX315" fmla="*/ 208928 w 1016066"/>
                <a:gd name="connsiteY315" fmla="*/ 542430 h 1536069"/>
                <a:gd name="connsiteX316" fmla="*/ 155060 w 1016066"/>
                <a:gd name="connsiteY316" fmla="*/ 589277 h 1536069"/>
                <a:gd name="connsiteX317" fmla="*/ 150422 w 1016066"/>
                <a:gd name="connsiteY317" fmla="*/ 585282 h 1536069"/>
                <a:gd name="connsiteX318" fmla="*/ 175751 w 1016066"/>
                <a:gd name="connsiteY318" fmla="*/ 564582 h 1536069"/>
                <a:gd name="connsiteX319" fmla="*/ 205361 w 1016066"/>
                <a:gd name="connsiteY319" fmla="*/ 538798 h 1536069"/>
                <a:gd name="connsiteX320" fmla="*/ 209017 w 1016066"/>
                <a:gd name="connsiteY320" fmla="*/ 538707 h 1536069"/>
                <a:gd name="connsiteX321" fmla="*/ 172243 w 1016066"/>
                <a:gd name="connsiteY321" fmla="*/ 523913 h 1536069"/>
                <a:gd name="connsiteX322" fmla="*/ 172962 w 1016066"/>
                <a:gd name="connsiteY322" fmla="*/ 524627 h 1536069"/>
                <a:gd name="connsiteX323" fmla="*/ 139497 w 1016066"/>
                <a:gd name="connsiteY323" fmla="*/ 548900 h 1536069"/>
                <a:gd name="connsiteX324" fmla="*/ 100275 w 1016066"/>
                <a:gd name="connsiteY324" fmla="*/ 580312 h 1536069"/>
                <a:gd name="connsiteX325" fmla="*/ 95598 w 1016066"/>
                <a:gd name="connsiteY325" fmla="*/ 575671 h 1536069"/>
                <a:gd name="connsiteX326" fmla="*/ 133380 w 1016066"/>
                <a:gd name="connsiteY326" fmla="*/ 547115 h 1536069"/>
                <a:gd name="connsiteX327" fmla="*/ 154251 w 1016066"/>
                <a:gd name="connsiteY327" fmla="*/ 535335 h 1536069"/>
                <a:gd name="connsiteX328" fmla="*/ 171163 w 1016066"/>
                <a:gd name="connsiteY328" fmla="*/ 524627 h 1536069"/>
                <a:gd name="connsiteX329" fmla="*/ 170803 w 1016066"/>
                <a:gd name="connsiteY329" fmla="*/ 524627 h 1536069"/>
                <a:gd name="connsiteX330" fmla="*/ 486511 w 1016066"/>
                <a:gd name="connsiteY330" fmla="*/ 503945 h 1536069"/>
                <a:gd name="connsiteX331" fmla="*/ 534956 w 1016066"/>
                <a:gd name="connsiteY331" fmla="*/ 507255 h 1536069"/>
                <a:gd name="connsiteX332" fmla="*/ 532781 w 1016066"/>
                <a:gd name="connsiteY332" fmla="*/ 514573 h 1536069"/>
                <a:gd name="connsiteX333" fmla="*/ 438157 w 1016066"/>
                <a:gd name="connsiteY333" fmla="*/ 511437 h 1536069"/>
                <a:gd name="connsiteX334" fmla="*/ 437794 w 1016066"/>
                <a:gd name="connsiteY334" fmla="*/ 507952 h 1536069"/>
                <a:gd name="connsiteX335" fmla="*/ 486511 w 1016066"/>
                <a:gd name="connsiteY335" fmla="*/ 503945 h 1536069"/>
                <a:gd name="connsiteX336" fmla="*/ 493350 w 1016066"/>
                <a:gd name="connsiteY336" fmla="*/ 492573 h 1536069"/>
                <a:gd name="connsiteX337" fmla="*/ 579441 w 1016066"/>
                <a:gd name="connsiteY337" fmla="*/ 493339 h 1536069"/>
                <a:gd name="connsiteX338" fmla="*/ 579441 w 1016066"/>
                <a:gd name="connsiteY338" fmla="*/ 501003 h 1536069"/>
                <a:gd name="connsiteX339" fmla="*/ 486866 w 1016066"/>
                <a:gd name="connsiteY339" fmla="*/ 499853 h 1536069"/>
                <a:gd name="connsiteX340" fmla="*/ 407979 w 1016066"/>
                <a:gd name="connsiteY340" fmla="*/ 498320 h 1536069"/>
                <a:gd name="connsiteX341" fmla="*/ 408699 w 1016066"/>
                <a:gd name="connsiteY341" fmla="*/ 493722 h 1536069"/>
                <a:gd name="connsiteX342" fmla="*/ 493350 w 1016066"/>
                <a:gd name="connsiteY342" fmla="*/ 492573 h 1536069"/>
                <a:gd name="connsiteX343" fmla="*/ 991866 w 1016066"/>
                <a:gd name="connsiteY343" fmla="*/ 472429 h 1536069"/>
                <a:gd name="connsiteX344" fmla="*/ 995662 w 1016066"/>
                <a:gd name="connsiteY344" fmla="*/ 476209 h 1536069"/>
                <a:gd name="connsiteX345" fmla="*/ 995317 w 1016066"/>
                <a:gd name="connsiteY345" fmla="*/ 599331 h 1536069"/>
                <a:gd name="connsiteX346" fmla="*/ 990485 w 1016066"/>
                <a:gd name="connsiteY346" fmla="*/ 598971 h 1536069"/>
                <a:gd name="connsiteX347" fmla="*/ 988069 w 1016066"/>
                <a:gd name="connsiteY347" fmla="*/ 476209 h 1536069"/>
                <a:gd name="connsiteX348" fmla="*/ 991866 w 1016066"/>
                <a:gd name="connsiteY348" fmla="*/ 472429 h 1536069"/>
                <a:gd name="connsiteX349" fmla="*/ 1007382 w 1016066"/>
                <a:gd name="connsiteY349" fmla="*/ 470009 h 1536069"/>
                <a:gd name="connsiteX350" fmla="*/ 1011445 w 1016066"/>
                <a:gd name="connsiteY350" fmla="*/ 472292 h 1536069"/>
                <a:gd name="connsiteX351" fmla="*/ 1015017 w 1016066"/>
                <a:gd name="connsiteY351" fmla="*/ 527090 h 1536069"/>
                <a:gd name="connsiteX352" fmla="*/ 1013589 w 1016066"/>
                <a:gd name="connsiteY352" fmla="*/ 581888 h 1536069"/>
                <a:gd name="connsiteX353" fmla="*/ 1008588 w 1016066"/>
                <a:gd name="connsiteY353" fmla="*/ 580813 h 1536069"/>
                <a:gd name="connsiteX354" fmla="*/ 1008231 w 1016066"/>
                <a:gd name="connsiteY354" fmla="*/ 527090 h 1536069"/>
                <a:gd name="connsiteX355" fmla="*/ 1004659 w 1016066"/>
                <a:gd name="connsiteY355" fmla="*/ 474441 h 1536069"/>
                <a:gd name="connsiteX356" fmla="*/ 1007382 w 1016066"/>
                <a:gd name="connsiteY356" fmla="*/ 470009 h 1536069"/>
                <a:gd name="connsiteX357" fmla="*/ 227750 w 1016066"/>
                <a:gd name="connsiteY357" fmla="*/ 392713 h 1536069"/>
                <a:gd name="connsiteX358" fmla="*/ 232232 w 1016066"/>
                <a:gd name="connsiteY358" fmla="*/ 392713 h 1536069"/>
                <a:gd name="connsiteX359" fmla="*/ 232606 w 1016066"/>
                <a:gd name="connsiteY359" fmla="*/ 436056 h 1536069"/>
                <a:gd name="connsiteX360" fmla="*/ 231112 w 1016066"/>
                <a:gd name="connsiteY360" fmla="*/ 455758 h 1536069"/>
                <a:gd name="connsiteX361" fmla="*/ 224762 w 1016066"/>
                <a:gd name="connsiteY361" fmla="*/ 452176 h 1536069"/>
                <a:gd name="connsiteX362" fmla="*/ 226629 w 1016066"/>
                <a:gd name="connsiteY362" fmla="*/ 424594 h 1536069"/>
                <a:gd name="connsiteX363" fmla="*/ 227750 w 1016066"/>
                <a:gd name="connsiteY363" fmla="*/ 392713 h 1536069"/>
                <a:gd name="connsiteX364" fmla="*/ 251955 w 1016066"/>
                <a:gd name="connsiteY364" fmla="*/ 353041 h 1536069"/>
                <a:gd name="connsiteX365" fmla="*/ 255519 w 1016066"/>
                <a:gd name="connsiteY365" fmla="*/ 353402 h 1536069"/>
                <a:gd name="connsiteX366" fmla="*/ 250173 w 1016066"/>
                <a:gd name="connsiteY366" fmla="*/ 401684 h 1536069"/>
                <a:gd name="connsiteX367" fmla="*/ 247322 w 1016066"/>
                <a:gd name="connsiteY367" fmla="*/ 454291 h 1536069"/>
                <a:gd name="connsiteX368" fmla="*/ 239125 w 1016066"/>
                <a:gd name="connsiteY368" fmla="*/ 453931 h 1536069"/>
                <a:gd name="connsiteX369" fmla="*/ 242689 w 1016066"/>
                <a:gd name="connsiteY369" fmla="*/ 407089 h 1536069"/>
                <a:gd name="connsiteX370" fmla="*/ 251955 w 1016066"/>
                <a:gd name="connsiteY370" fmla="*/ 353041 h 1536069"/>
                <a:gd name="connsiteX371" fmla="*/ 276954 w 1016066"/>
                <a:gd name="connsiteY371" fmla="*/ 291633 h 1536069"/>
                <a:gd name="connsiteX372" fmla="*/ 279113 w 1016066"/>
                <a:gd name="connsiteY372" fmla="*/ 291992 h 1536069"/>
                <a:gd name="connsiteX373" fmla="*/ 262920 w 1016066"/>
                <a:gd name="connsiteY373" fmla="*/ 460652 h 1536069"/>
                <a:gd name="connsiteX374" fmla="*/ 254644 w 1016066"/>
                <a:gd name="connsiteY374" fmla="*/ 460652 h 1536069"/>
                <a:gd name="connsiteX375" fmla="*/ 265799 w 1016066"/>
                <a:gd name="connsiteY375" fmla="*/ 369310 h 1536069"/>
                <a:gd name="connsiteX376" fmla="*/ 276954 w 1016066"/>
                <a:gd name="connsiteY376" fmla="*/ 291633 h 1536069"/>
                <a:gd name="connsiteX377" fmla="*/ 344482 w 1016066"/>
                <a:gd name="connsiteY377" fmla="*/ 52752 h 1536069"/>
                <a:gd name="connsiteX378" fmla="*/ 344482 w 1016066"/>
                <a:gd name="connsiteY378" fmla="*/ 54552 h 1536069"/>
                <a:gd name="connsiteX379" fmla="*/ 327211 w 1016066"/>
                <a:gd name="connsiteY379" fmla="*/ 160022 h 1536069"/>
                <a:gd name="connsiteX380" fmla="*/ 309939 w 1016066"/>
                <a:gd name="connsiteY380" fmla="*/ 268372 h 1536069"/>
                <a:gd name="connsiteX381" fmla="*/ 304182 w 1016066"/>
                <a:gd name="connsiteY381" fmla="*/ 306888 h 1536069"/>
                <a:gd name="connsiteX382" fmla="*/ 296626 w 1016066"/>
                <a:gd name="connsiteY382" fmla="*/ 373481 h 1536069"/>
                <a:gd name="connsiteX383" fmla="*/ 289430 w 1016066"/>
                <a:gd name="connsiteY383" fmla="*/ 430356 h 1536069"/>
                <a:gd name="connsiteX384" fmla="*/ 287631 w 1016066"/>
                <a:gd name="connsiteY384" fmla="*/ 474992 h 1536069"/>
                <a:gd name="connsiteX385" fmla="*/ 275397 w 1016066"/>
                <a:gd name="connsiteY385" fmla="*/ 481471 h 1536069"/>
                <a:gd name="connsiteX386" fmla="*/ 158816 w 1016066"/>
                <a:gd name="connsiteY386" fmla="*/ 487231 h 1536069"/>
                <a:gd name="connsiteX387" fmla="*/ 99446 w 1016066"/>
                <a:gd name="connsiteY387" fmla="*/ 487231 h 1536069"/>
                <a:gd name="connsiteX388" fmla="*/ 63824 w 1016066"/>
                <a:gd name="connsiteY388" fmla="*/ 484351 h 1536069"/>
                <a:gd name="connsiteX389" fmla="*/ 63104 w 1016066"/>
                <a:gd name="connsiteY389" fmla="*/ 606379 h 1536069"/>
                <a:gd name="connsiteX390" fmla="*/ 154858 w 1016066"/>
                <a:gd name="connsiteY390" fmla="*/ 604219 h 1536069"/>
                <a:gd name="connsiteX391" fmla="*/ 167811 w 1016066"/>
                <a:gd name="connsiteY391" fmla="*/ 604579 h 1536069"/>
                <a:gd name="connsiteX392" fmla="*/ 169610 w 1016066"/>
                <a:gd name="connsiteY392" fmla="*/ 604579 h 1536069"/>
                <a:gd name="connsiteX393" fmla="*/ 197676 w 1016066"/>
                <a:gd name="connsiteY393" fmla="*/ 604579 h 1536069"/>
                <a:gd name="connsiteX394" fmla="*/ 202714 w 1016066"/>
                <a:gd name="connsiteY394" fmla="*/ 604579 h 1536069"/>
                <a:gd name="connsiteX395" fmla="*/ 207391 w 1016066"/>
                <a:gd name="connsiteY395" fmla="*/ 604579 h 1536069"/>
                <a:gd name="connsiteX396" fmla="*/ 219985 w 1016066"/>
                <a:gd name="connsiteY396" fmla="*/ 604219 h 1536069"/>
                <a:gd name="connsiteX397" fmla="*/ 227541 w 1016066"/>
                <a:gd name="connsiteY397" fmla="*/ 604219 h 1536069"/>
                <a:gd name="connsiteX398" fmla="*/ 242294 w 1016066"/>
                <a:gd name="connsiteY398" fmla="*/ 603499 h 1536069"/>
                <a:gd name="connsiteX399" fmla="*/ 258845 w 1016066"/>
                <a:gd name="connsiteY399" fmla="*/ 602779 h 1536069"/>
                <a:gd name="connsiteX400" fmla="*/ 264242 w 1016066"/>
                <a:gd name="connsiteY400" fmla="*/ 617898 h 1536069"/>
                <a:gd name="connsiteX401" fmla="*/ 264962 w 1016066"/>
                <a:gd name="connsiteY401" fmla="*/ 621498 h 1536069"/>
                <a:gd name="connsiteX402" fmla="*/ 243373 w 1016066"/>
                <a:gd name="connsiteY402" fmla="*/ 787802 h 1536069"/>
                <a:gd name="connsiteX403" fmla="*/ 231859 w 1016066"/>
                <a:gd name="connsiteY403" fmla="*/ 875273 h 1536069"/>
                <a:gd name="connsiteX404" fmla="*/ 231859 w 1016066"/>
                <a:gd name="connsiteY404" fmla="*/ 876353 h 1536069"/>
                <a:gd name="connsiteX405" fmla="*/ 218186 w 1016066"/>
                <a:gd name="connsiteY405" fmla="*/ 954825 h 1536069"/>
                <a:gd name="connsiteX406" fmla="*/ 211709 w 1016066"/>
                <a:gd name="connsiteY406" fmla="*/ 955185 h 1536069"/>
                <a:gd name="connsiteX407" fmla="*/ 207391 w 1016066"/>
                <a:gd name="connsiteY407" fmla="*/ 953026 h 1536069"/>
                <a:gd name="connsiteX408" fmla="*/ 207751 w 1016066"/>
                <a:gd name="connsiteY408" fmla="*/ 949066 h 1536069"/>
                <a:gd name="connsiteX409" fmla="*/ 110600 w 1016066"/>
                <a:gd name="connsiteY409" fmla="*/ 950146 h 1536069"/>
                <a:gd name="connsiteX410" fmla="*/ 11650 w 1016066"/>
                <a:gd name="connsiteY410" fmla="*/ 945466 h 1536069"/>
                <a:gd name="connsiteX411" fmla="*/ 17048 w 1016066"/>
                <a:gd name="connsiteY411" fmla="*/ 1007740 h 1536069"/>
                <a:gd name="connsiteX412" fmla="*/ 14889 w 1016066"/>
                <a:gd name="connsiteY412" fmla="*/ 1072894 h 1536069"/>
                <a:gd name="connsiteX413" fmla="*/ 101245 w 1016066"/>
                <a:gd name="connsiteY413" fmla="*/ 1069294 h 1536069"/>
                <a:gd name="connsiteX414" fmla="*/ 189400 w 1016066"/>
                <a:gd name="connsiteY414" fmla="*/ 1073254 h 1536069"/>
                <a:gd name="connsiteX415" fmla="*/ 204513 w 1016066"/>
                <a:gd name="connsiteY415" fmla="*/ 1081533 h 1536069"/>
                <a:gd name="connsiteX416" fmla="*/ 195517 w 1016066"/>
                <a:gd name="connsiteY416" fmla="*/ 1133368 h 1536069"/>
                <a:gd name="connsiteX417" fmla="*/ 191199 w 1016066"/>
                <a:gd name="connsiteY417" fmla="*/ 1186643 h 1536069"/>
                <a:gd name="connsiteX418" fmla="*/ 173928 w 1016066"/>
                <a:gd name="connsiteY418" fmla="*/ 1297512 h 1536069"/>
                <a:gd name="connsiteX419" fmla="*/ 158816 w 1016066"/>
                <a:gd name="connsiteY419" fmla="*/ 1419540 h 1536069"/>
                <a:gd name="connsiteX420" fmla="*/ 139746 w 1016066"/>
                <a:gd name="connsiteY420" fmla="*/ 1518171 h 1536069"/>
                <a:gd name="connsiteX421" fmla="*/ 158456 w 1016066"/>
                <a:gd name="connsiteY421" fmla="*/ 1517811 h 1536069"/>
                <a:gd name="connsiteX422" fmla="*/ 200915 w 1016066"/>
                <a:gd name="connsiteY422" fmla="*/ 1517451 h 1536069"/>
                <a:gd name="connsiteX423" fmla="*/ 264242 w 1016066"/>
                <a:gd name="connsiteY423" fmla="*/ 1518171 h 1536069"/>
                <a:gd name="connsiteX424" fmla="*/ 265322 w 1016066"/>
                <a:gd name="connsiteY424" fmla="*/ 1486854 h 1536069"/>
                <a:gd name="connsiteX425" fmla="*/ 270359 w 1016066"/>
                <a:gd name="connsiteY425" fmla="*/ 1463816 h 1536069"/>
                <a:gd name="connsiteX426" fmla="*/ 276836 w 1016066"/>
                <a:gd name="connsiteY426" fmla="*/ 1422780 h 1536069"/>
                <a:gd name="connsiteX427" fmla="*/ 290869 w 1016066"/>
                <a:gd name="connsiteY427" fmla="*/ 1305791 h 1536069"/>
                <a:gd name="connsiteX428" fmla="*/ 321453 w 1016066"/>
                <a:gd name="connsiteY428" fmla="*/ 1079373 h 1536069"/>
                <a:gd name="connsiteX429" fmla="*/ 323253 w 1016066"/>
                <a:gd name="connsiteY429" fmla="*/ 1075054 h 1536069"/>
                <a:gd name="connsiteX430" fmla="*/ 327571 w 1016066"/>
                <a:gd name="connsiteY430" fmla="*/ 1071454 h 1536069"/>
                <a:gd name="connsiteX431" fmla="*/ 436595 w 1016066"/>
                <a:gd name="connsiteY431" fmla="*/ 1068934 h 1536069"/>
                <a:gd name="connsiteX432" fmla="*/ 565410 w 1016066"/>
                <a:gd name="connsiteY432" fmla="*/ 1072174 h 1536069"/>
                <a:gd name="connsiteX433" fmla="*/ 570088 w 1016066"/>
                <a:gd name="connsiteY433" fmla="*/ 1073974 h 1536069"/>
                <a:gd name="connsiteX434" fmla="*/ 576205 w 1016066"/>
                <a:gd name="connsiteY434" fmla="*/ 1085493 h 1536069"/>
                <a:gd name="connsiteX435" fmla="*/ 559653 w 1016066"/>
                <a:gd name="connsiteY435" fmla="*/ 1192042 h 1536069"/>
                <a:gd name="connsiteX436" fmla="*/ 546340 w 1016066"/>
                <a:gd name="connsiteY436" fmla="*/ 1308671 h 1536069"/>
                <a:gd name="connsiteX437" fmla="*/ 531947 w 1016066"/>
                <a:gd name="connsiteY437" fmla="*/ 1419540 h 1536069"/>
                <a:gd name="connsiteX438" fmla="*/ 511797 w 1016066"/>
                <a:gd name="connsiteY438" fmla="*/ 1510972 h 1536069"/>
                <a:gd name="connsiteX439" fmla="*/ 564331 w 1016066"/>
                <a:gd name="connsiteY439" fmla="*/ 1514931 h 1536069"/>
                <a:gd name="connsiteX440" fmla="*/ 637374 w 1016066"/>
                <a:gd name="connsiteY440" fmla="*/ 1515651 h 1536069"/>
                <a:gd name="connsiteX441" fmla="*/ 649967 w 1016066"/>
                <a:gd name="connsiteY441" fmla="*/ 1415581 h 1536069"/>
                <a:gd name="connsiteX442" fmla="*/ 668318 w 1016066"/>
                <a:gd name="connsiteY442" fmla="*/ 1298232 h 1536069"/>
                <a:gd name="connsiteX443" fmla="*/ 682711 w 1016066"/>
                <a:gd name="connsiteY443" fmla="*/ 1174404 h 1536069"/>
                <a:gd name="connsiteX444" fmla="*/ 685589 w 1016066"/>
                <a:gd name="connsiteY444" fmla="*/ 1120409 h 1536069"/>
                <a:gd name="connsiteX445" fmla="*/ 688468 w 1016066"/>
                <a:gd name="connsiteY445" fmla="*/ 1100611 h 1536069"/>
                <a:gd name="connsiteX446" fmla="*/ 693505 w 1016066"/>
                <a:gd name="connsiteY446" fmla="*/ 1080453 h 1536069"/>
                <a:gd name="connsiteX447" fmla="*/ 708977 w 1016066"/>
                <a:gd name="connsiteY447" fmla="*/ 1070374 h 1536069"/>
                <a:gd name="connsiteX448" fmla="*/ 815483 w 1016066"/>
                <a:gd name="connsiteY448" fmla="*/ 1069654 h 1536069"/>
                <a:gd name="connsiteX449" fmla="*/ 873774 w 1016066"/>
                <a:gd name="connsiteY449" fmla="*/ 1072174 h 1536069"/>
                <a:gd name="connsiteX450" fmla="*/ 912634 w 1016066"/>
                <a:gd name="connsiteY450" fmla="*/ 1073974 h 1536069"/>
                <a:gd name="connsiteX451" fmla="*/ 912994 w 1016066"/>
                <a:gd name="connsiteY451" fmla="*/ 948706 h 1536069"/>
                <a:gd name="connsiteX452" fmla="*/ 816923 w 1016066"/>
                <a:gd name="connsiteY452" fmla="*/ 953386 h 1536069"/>
                <a:gd name="connsiteX453" fmla="*/ 760431 w 1016066"/>
                <a:gd name="connsiteY453" fmla="*/ 952306 h 1536069"/>
                <a:gd name="connsiteX454" fmla="*/ 726608 w 1016066"/>
                <a:gd name="connsiteY454" fmla="*/ 950146 h 1536069"/>
                <a:gd name="connsiteX455" fmla="*/ 725169 w 1016066"/>
                <a:gd name="connsiteY455" fmla="*/ 949426 h 1536069"/>
                <a:gd name="connsiteX456" fmla="*/ 717973 w 1016066"/>
                <a:gd name="connsiteY456" fmla="*/ 945106 h 1536069"/>
                <a:gd name="connsiteX457" fmla="*/ 718692 w 1016066"/>
                <a:gd name="connsiteY457" fmla="*/ 905870 h 1536069"/>
                <a:gd name="connsiteX458" fmla="*/ 722650 w 1016066"/>
                <a:gd name="connsiteY458" fmla="*/ 865914 h 1536069"/>
                <a:gd name="connsiteX459" fmla="*/ 734165 w 1016066"/>
                <a:gd name="connsiteY459" fmla="*/ 779522 h 1536069"/>
                <a:gd name="connsiteX460" fmla="*/ 746398 w 1016066"/>
                <a:gd name="connsiteY460" fmla="*/ 687731 h 1536069"/>
                <a:gd name="connsiteX461" fmla="*/ 753595 w 1016066"/>
                <a:gd name="connsiteY461" fmla="*/ 613578 h 1536069"/>
                <a:gd name="connsiteX462" fmla="*/ 767268 w 1016066"/>
                <a:gd name="connsiteY462" fmla="*/ 608539 h 1536069"/>
                <a:gd name="connsiteX463" fmla="*/ 875573 w 1016066"/>
                <a:gd name="connsiteY463" fmla="*/ 606739 h 1536069"/>
                <a:gd name="connsiteX464" fmla="*/ 965527 w 1016066"/>
                <a:gd name="connsiteY464" fmla="*/ 609979 h 1536069"/>
                <a:gd name="connsiteX465" fmla="*/ 964088 w 1016066"/>
                <a:gd name="connsiteY465" fmla="*/ 536906 h 1536069"/>
                <a:gd name="connsiteX466" fmla="*/ 966967 w 1016066"/>
                <a:gd name="connsiteY466" fmla="*/ 482911 h 1536069"/>
                <a:gd name="connsiteX467" fmla="*/ 879171 w 1016066"/>
                <a:gd name="connsiteY467" fmla="*/ 486510 h 1536069"/>
                <a:gd name="connsiteX468" fmla="*/ 781301 w 1016066"/>
                <a:gd name="connsiteY468" fmla="*/ 484351 h 1536069"/>
                <a:gd name="connsiteX469" fmla="*/ 779502 w 1016066"/>
                <a:gd name="connsiteY469" fmla="*/ 470672 h 1536069"/>
                <a:gd name="connsiteX470" fmla="*/ 830596 w 1016066"/>
                <a:gd name="connsiteY470" fmla="*/ 58152 h 1536069"/>
                <a:gd name="connsiteX471" fmla="*/ 721211 w 1016066"/>
                <a:gd name="connsiteY471" fmla="*/ 54552 h 1536069"/>
                <a:gd name="connsiteX472" fmla="*/ 720851 w 1016066"/>
                <a:gd name="connsiteY472" fmla="*/ 55992 h 1536069"/>
                <a:gd name="connsiteX473" fmla="*/ 713655 w 1016066"/>
                <a:gd name="connsiteY473" fmla="*/ 103868 h 1536069"/>
                <a:gd name="connsiteX474" fmla="*/ 705019 w 1016066"/>
                <a:gd name="connsiteY474" fmla="*/ 158222 h 1536069"/>
                <a:gd name="connsiteX475" fmla="*/ 689547 w 1016066"/>
                <a:gd name="connsiteY475" fmla="*/ 253613 h 1536069"/>
                <a:gd name="connsiteX476" fmla="*/ 687388 w 1016066"/>
                <a:gd name="connsiteY476" fmla="*/ 266932 h 1536069"/>
                <a:gd name="connsiteX477" fmla="*/ 682711 w 1016066"/>
                <a:gd name="connsiteY477" fmla="*/ 295369 h 1536069"/>
                <a:gd name="connsiteX478" fmla="*/ 676594 w 1016066"/>
                <a:gd name="connsiteY478" fmla="*/ 334245 h 1536069"/>
                <a:gd name="connsiteX479" fmla="*/ 674435 w 1016066"/>
                <a:gd name="connsiteY479" fmla="*/ 344685 h 1536069"/>
                <a:gd name="connsiteX480" fmla="*/ 665799 w 1016066"/>
                <a:gd name="connsiteY480" fmla="*/ 399759 h 1536069"/>
                <a:gd name="connsiteX481" fmla="*/ 660762 w 1016066"/>
                <a:gd name="connsiteY481" fmla="*/ 473552 h 1536069"/>
                <a:gd name="connsiteX482" fmla="*/ 657164 w 1016066"/>
                <a:gd name="connsiteY482" fmla="*/ 485071 h 1536069"/>
                <a:gd name="connsiteX483" fmla="*/ 636654 w 1016066"/>
                <a:gd name="connsiteY483" fmla="*/ 484711 h 1536069"/>
                <a:gd name="connsiteX484" fmla="*/ 571527 w 1016066"/>
                <a:gd name="connsiteY484" fmla="*/ 483991 h 1536069"/>
                <a:gd name="connsiteX485" fmla="*/ 533746 w 1016066"/>
                <a:gd name="connsiteY485" fmla="*/ 483271 h 1536069"/>
                <a:gd name="connsiteX486" fmla="*/ 473657 w 1016066"/>
                <a:gd name="connsiteY486" fmla="*/ 483271 h 1536069"/>
                <a:gd name="connsiteX487" fmla="*/ 414647 w 1016066"/>
                <a:gd name="connsiteY487" fmla="*/ 482551 h 1536069"/>
                <a:gd name="connsiteX488" fmla="*/ 414287 w 1016066"/>
                <a:gd name="connsiteY488" fmla="*/ 482551 h 1536069"/>
                <a:gd name="connsiteX489" fmla="*/ 407810 w 1016066"/>
                <a:gd name="connsiteY489" fmla="*/ 481831 h 1536069"/>
                <a:gd name="connsiteX490" fmla="*/ 406731 w 1016066"/>
                <a:gd name="connsiteY490" fmla="*/ 442955 h 1536069"/>
                <a:gd name="connsiteX491" fmla="*/ 410689 w 1016066"/>
                <a:gd name="connsiteY491" fmla="*/ 389680 h 1536069"/>
                <a:gd name="connsiteX492" fmla="*/ 424002 w 1016066"/>
                <a:gd name="connsiteY492" fmla="*/ 324526 h 1536069"/>
                <a:gd name="connsiteX493" fmla="*/ 429759 w 1016066"/>
                <a:gd name="connsiteY493" fmla="*/ 281330 h 1536069"/>
                <a:gd name="connsiteX494" fmla="*/ 430119 w 1016066"/>
                <a:gd name="connsiteY494" fmla="*/ 277011 h 1536069"/>
                <a:gd name="connsiteX495" fmla="*/ 445951 w 1016066"/>
                <a:gd name="connsiteY495" fmla="*/ 159662 h 1536069"/>
                <a:gd name="connsiteX496" fmla="*/ 448110 w 1016066"/>
                <a:gd name="connsiteY496" fmla="*/ 147063 h 1536069"/>
                <a:gd name="connsiteX497" fmla="*/ 456745 w 1016066"/>
                <a:gd name="connsiteY497" fmla="*/ 98828 h 1536069"/>
                <a:gd name="connsiteX498" fmla="*/ 460343 w 1016066"/>
                <a:gd name="connsiteY498" fmla="*/ 72910 h 1536069"/>
                <a:gd name="connsiteX499" fmla="*/ 461423 w 1016066"/>
                <a:gd name="connsiteY499" fmla="*/ 59592 h 1536069"/>
                <a:gd name="connsiteX500" fmla="*/ 458904 w 1016066"/>
                <a:gd name="connsiteY500" fmla="*/ 59232 h 1536069"/>
                <a:gd name="connsiteX501" fmla="*/ 397735 w 1016066"/>
                <a:gd name="connsiteY501" fmla="*/ 55632 h 1536069"/>
                <a:gd name="connsiteX502" fmla="*/ 344482 w 1016066"/>
                <a:gd name="connsiteY502" fmla="*/ 52752 h 1536069"/>
                <a:gd name="connsiteX503" fmla="*/ 807522 w 1016066"/>
                <a:gd name="connsiteY503" fmla="*/ 38714 h 1536069"/>
                <a:gd name="connsiteX504" fmla="*/ 840311 w 1016066"/>
                <a:gd name="connsiteY504" fmla="*/ 40874 h 1536069"/>
                <a:gd name="connsiteX505" fmla="*/ 846428 w 1016066"/>
                <a:gd name="connsiteY505" fmla="*/ 48433 h 1536069"/>
                <a:gd name="connsiteX506" fmla="*/ 849666 w 1016066"/>
                <a:gd name="connsiteY506" fmla="*/ 55992 h 1536069"/>
                <a:gd name="connsiteX507" fmla="*/ 791735 w 1016066"/>
                <a:gd name="connsiteY507" fmla="*/ 469952 h 1536069"/>
                <a:gd name="connsiteX508" fmla="*/ 879531 w 1016066"/>
                <a:gd name="connsiteY508" fmla="*/ 471392 h 1536069"/>
                <a:gd name="connsiteX509" fmla="*/ 968766 w 1016066"/>
                <a:gd name="connsiteY509" fmla="*/ 474632 h 1536069"/>
                <a:gd name="connsiteX510" fmla="*/ 975962 w 1016066"/>
                <a:gd name="connsiteY510" fmla="*/ 474992 h 1536069"/>
                <a:gd name="connsiteX511" fmla="*/ 980280 w 1016066"/>
                <a:gd name="connsiteY511" fmla="*/ 544825 h 1536069"/>
                <a:gd name="connsiteX512" fmla="*/ 978481 w 1016066"/>
                <a:gd name="connsiteY512" fmla="*/ 613218 h 1536069"/>
                <a:gd name="connsiteX513" fmla="*/ 969126 w 1016066"/>
                <a:gd name="connsiteY513" fmla="*/ 617898 h 1536069"/>
                <a:gd name="connsiteX514" fmla="*/ 867657 w 1016066"/>
                <a:gd name="connsiteY514" fmla="*/ 623297 h 1536069"/>
                <a:gd name="connsiteX515" fmla="*/ 771586 w 1016066"/>
                <a:gd name="connsiteY515" fmla="*/ 622937 h 1536069"/>
                <a:gd name="connsiteX516" fmla="*/ 764749 w 1016066"/>
                <a:gd name="connsiteY516" fmla="*/ 707889 h 1536069"/>
                <a:gd name="connsiteX517" fmla="*/ 752875 w 1016066"/>
                <a:gd name="connsiteY517" fmla="*/ 791761 h 1536069"/>
                <a:gd name="connsiteX518" fmla="*/ 739202 w 1016066"/>
                <a:gd name="connsiteY518" fmla="*/ 882112 h 1536069"/>
                <a:gd name="connsiteX519" fmla="*/ 730566 w 1016066"/>
                <a:gd name="connsiteY519" fmla="*/ 934307 h 1536069"/>
                <a:gd name="connsiteX520" fmla="*/ 731286 w 1016066"/>
                <a:gd name="connsiteY520" fmla="*/ 934307 h 1536069"/>
                <a:gd name="connsiteX521" fmla="*/ 774824 w 1016066"/>
                <a:gd name="connsiteY521" fmla="*/ 935387 h 1536069"/>
                <a:gd name="connsiteX522" fmla="*/ 824479 w 1016066"/>
                <a:gd name="connsiteY522" fmla="*/ 936107 h 1536069"/>
                <a:gd name="connsiteX523" fmla="*/ 921270 w 1016066"/>
                <a:gd name="connsiteY523" fmla="*/ 939707 h 1536069"/>
                <a:gd name="connsiteX524" fmla="*/ 928826 w 1016066"/>
                <a:gd name="connsiteY524" fmla="*/ 947626 h 1536069"/>
                <a:gd name="connsiteX525" fmla="*/ 929905 w 1016066"/>
                <a:gd name="connsiteY525" fmla="*/ 1020699 h 1536069"/>
                <a:gd name="connsiteX526" fmla="*/ 923789 w 1016066"/>
                <a:gd name="connsiteY526" fmla="*/ 1080813 h 1536069"/>
                <a:gd name="connsiteX527" fmla="*/ 915513 w 1016066"/>
                <a:gd name="connsiteY527" fmla="*/ 1084053 h 1536069"/>
                <a:gd name="connsiteX528" fmla="*/ 873414 w 1016066"/>
                <a:gd name="connsiteY528" fmla="*/ 1086573 h 1536069"/>
                <a:gd name="connsiteX529" fmla="*/ 815124 w 1016066"/>
                <a:gd name="connsiteY529" fmla="*/ 1086573 h 1536069"/>
                <a:gd name="connsiteX530" fmla="*/ 712935 w 1016066"/>
                <a:gd name="connsiteY530" fmla="*/ 1085853 h 1536069"/>
                <a:gd name="connsiteX531" fmla="*/ 705739 w 1016066"/>
                <a:gd name="connsiteY531" fmla="*/ 1113930 h 1536069"/>
                <a:gd name="connsiteX532" fmla="*/ 702141 w 1016066"/>
                <a:gd name="connsiteY532" fmla="*/ 1174764 h 1536069"/>
                <a:gd name="connsiteX533" fmla="*/ 689907 w 1016066"/>
                <a:gd name="connsiteY533" fmla="*/ 1290313 h 1536069"/>
                <a:gd name="connsiteX534" fmla="*/ 678033 w 1016066"/>
                <a:gd name="connsiteY534" fmla="*/ 1355467 h 1536069"/>
                <a:gd name="connsiteX535" fmla="*/ 671916 w 1016066"/>
                <a:gd name="connsiteY535" fmla="*/ 1406942 h 1536069"/>
                <a:gd name="connsiteX536" fmla="*/ 649967 w 1016066"/>
                <a:gd name="connsiteY536" fmla="*/ 1524290 h 1536069"/>
                <a:gd name="connsiteX537" fmla="*/ 640612 w 1016066"/>
                <a:gd name="connsiteY537" fmla="*/ 1535809 h 1536069"/>
                <a:gd name="connsiteX538" fmla="*/ 617224 w 1016066"/>
                <a:gd name="connsiteY538" fmla="*/ 1531850 h 1536069"/>
                <a:gd name="connsiteX539" fmla="*/ 611827 w 1016066"/>
                <a:gd name="connsiteY539" fmla="*/ 1531490 h 1536069"/>
                <a:gd name="connsiteX540" fmla="*/ 562891 w 1016066"/>
                <a:gd name="connsiteY540" fmla="*/ 1532210 h 1536069"/>
                <a:gd name="connsiteX541" fmla="*/ 533746 w 1016066"/>
                <a:gd name="connsiteY541" fmla="*/ 1528610 h 1536069"/>
                <a:gd name="connsiteX542" fmla="*/ 509279 w 1016066"/>
                <a:gd name="connsiteY542" fmla="*/ 1527530 h 1536069"/>
                <a:gd name="connsiteX543" fmla="*/ 498124 w 1016066"/>
                <a:gd name="connsiteY543" fmla="*/ 1524290 h 1536069"/>
                <a:gd name="connsiteX544" fmla="*/ 497764 w 1016066"/>
                <a:gd name="connsiteY544" fmla="*/ 1519971 h 1536069"/>
                <a:gd name="connsiteX545" fmla="*/ 503521 w 1016066"/>
                <a:gd name="connsiteY545" fmla="*/ 1474975 h 1536069"/>
                <a:gd name="connsiteX546" fmla="*/ 513956 w 1016066"/>
                <a:gd name="connsiteY546" fmla="*/ 1414501 h 1536069"/>
                <a:gd name="connsiteX547" fmla="*/ 528349 w 1016066"/>
                <a:gd name="connsiteY547" fmla="*/ 1294633 h 1536069"/>
                <a:gd name="connsiteX548" fmla="*/ 540223 w 1016066"/>
                <a:gd name="connsiteY548" fmla="*/ 1186283 h 1536069"/>
                <a:gd name="connsiteX549" fmla="*/ 554616 w 1016066"/>
                <a:gd name="connsiteY549" fmla="*/ 1086933 h 1536069"/>
                <a:gd name="connsiteX550" fmla="*/ 443432 w 1016066"/>
                <a:gd name="connsiteY550" fmla="*/ 1085853 h 1536069"/>
                <a:gd name="connsiteX551" fmla="*/ 340524 w 1016066"/>
                <a:gd name="connsiteY551" fmla="*/ 1083333 h 1536069"/>
                <a:gd name="connsiteX552" fmla="*/ 340524 w 1016066"/>
                <a:gd name="connsiteY552" fmla="*/ 1084773 h 1536069"/>
                <a:gd name="connsiteX553" fmla="*/ 308140 w 1016066"/>
                <a:gd name="connsiteY553" fmla="*/ 1320910 h 1536069"/>
                <a:gd name="connsiteX554" fmla="*/ 281514 w 1016066"/>
                <a:gd name="connsiteY554" fmla="*/ 1494053 h 1536069"/>
                <a:gd name="connsiteX555" fmla="*/ 275397 w 1016066"/>
                <a:gd name="connsiteY555" fmla="*/ 1518531 h 1536069"/>
                <a:gd name="connsiteX556" fmla="*/ 272878 w 1016066"/>
                <a:gd name="connsiteY556" fmla="*/ 1531850 h 1536069"/>
                <a:gd name="connsiteX557" fmla="*/ 184363 w 1016066"/>
                <a:gd name="connsiteY557" fmla="*/ 1531850 h 1536069"/>
                <a:gd name="connsiteX558" fmla="*/ 137946 w 1016066"/>
                <a:gd name="connsiteY558" fmla="*/ 1527890 h 1536069"/>
                <a:gd name="connsiteX559" fmla="*/ 129311 w 1016066"/>
                <a:gd name="connsiteY559" fmla="*/ 1526090 h 1536069"/>
                <a:gd name="connsiteX560" fmla="*/ 130390 w 1016066"/>
                <a:gd name="connsiteY560" fmla="*/ 1479295 h 1536069"/>
                <a:gd name="connsiteX561" fmla="*/ 137587 w 1016066"/>
                <a:gd name="connsiteY561" fmla="*/ 1428540 h 1536069"/>
                <a:gd name="connsiteX562" fmla="*/ 152339 w 1016066"/>
                <a:gd name="connsiteY562" fmla="*/ 1306151 h 1536069"/>
                <a:gd name="connsiteX563" fmla="*/ 170330 w 1016066"/>
                <a:gd name="connsiteY563" fmla="*/ 1190243 h 1536069"/>
                <a:gd name="connsiteX564" fmla="*/ 175727 w 1016066"/>
                <a:gd name="connsiteY564" fmla="*/ 1126889 h 1536069"/>
                <a:gd name="connsiteX565" fmla="*/ 183643 w 1016066"/>
                <a:gd name="connsiteY565" fmla="*/ 1087653 h 1536069"/>
                <a:gd name="connsiteX566" fmla="*/ 94049 w 1016066"/>
                <a:gd name="connsiteY566" fmla="*/ 1086933 h 1536069"/>
                <a:gd name="connsiteX567" fmla="*/ 6973 w 1016066"/>
                <a:gd name="connsiteY567" fmla="*/ 1081893 h 1536069"/>
                <a:gd name="connsiteX568" fmla="*/ 1935 w 1016066"/>
                <a:gd name="connsiteY568" fmla="*/ 1076854 h 1536069"/>
                <a:gd name="connsiteX569" fmla="*/ 1935 w 1016066"/>
                <a:gd name="connsiteY569" fmla="*/ 1007380 h 1536069"/>
                <a:gd name="connsiteX570" fmla="*/ 3015 w 1016066"/>
                <a:gd name="connsiteY570" fmla="*/ 938627 h 1536069"/>
                <a:gd name="connsiteX571" fmla="*/ 2295 w 1016066"/>
                <a:gd name="connsiteY571" fmla="*/ 938267 h 1536069"/>
                <a:gd name="connsiteX572" fmla="*/ 2295 w 1016066"/>
                <a:gd name="connsiteY572" fmla="*/ 932148 h 1536069"/>
                <a:gd name="connsiteX573" fmla="*/ 89731 w 1016066"/>
                <a:gd name="connsiteY573" fmla="*/ 929988 h 1536069"/>
                <a:gd name="connsiteX574" fmla="*/ 160615 w 1016066"/>
                <a:gd name="connsiteY574" fmla="*/ 933227 h 1536069"/>
                <a:gd name="connsiteX575" fmla="*/ 207391 w 1016066"/>
                <a:gd name="connsiteY575" fmla="*/ 936107 h 1536069"/>
                <a:gd name="connsiteX576" fmla="*/ 209550 w 1016066"/>
                <a:gd name="connsiteY576" fmla="*/ 936467 h 1536069"/>
                <a:gd name="connsiteX577" fmla="*/ 212069 w 1016066"/>
                <a:gd name="connsiteY577" fmla="*/ 916669 h 1536069"/>
                <a:gd name="connsiteX578" fmla="*/ 216387 w 1016066"/>
                <a:gd name="connsiteY578" fmla="*/ 866994 h 1536069"/>
                <a:gd name="connsiteX579" fmla="*/ 218186 w 1016066"/>
                <a:gd name="connsiteY579" fmla="*/ 861954 h 1536069"/>
                <a:gd name="connsiteX580" fmla="*/ 226102 w 1016066"/>
                <a:gd name="connsiteY580" fmla="*/ 783122 h 1536069"/>
                <a:gd name="connsiteX581" fmla="*/ 240135 w 1016066"/>
                <a:gd name="connsiteY581" fmla="*/ 688811 h 1536069"/>
                <a:gd name="connsiteX582" fmla="*/ 247691 w 1016066"/>
                <a:gd name="connsiteY582" fmla="*/ 619698 h 1536069"/>
                <a:gd name="connsiteX583" fmla="*/ 154498 w 1016066"/>
                <a:gd name="connsiteY583" fmla="*/ 618618 h 1536069"/>
                <a:gd name="connsiteX584" fmla="*/ 83254 w 1016066"/>
                <a:gd name="connsiteY584" fmla="*/ 620058 h 1536069"/>
                <a:gd name="connsiteX585" fmla="*/ 59866 w 1016066"/>
                <a:gd name="connsiteY585" fmla="*/ 619338 h 1536069"/>
                <a:gd name="connsiteX586" fmla="*/ 55188 w 1016066"/>
                <a:gd name="connsiteY586" fmla="*/ 617898 h 1536069"/>
                <a:gd name="connsiteX587" fmla="*/ 54829 w 1016066"/>
                <a:gd name="connsiteY587" fmla="*/ 616818 h 1536069"/>
                <a:gd name="connsiteX588" fmla="*/ 48352 w 1016066"/>
                <a:gd name="connsiteY588" fmla="*/ 540505 h 1536069"/>
                <a:gd name="connsiteX589" fmla="*/ 49791 w 1016066"/>
                <a:gd name="connsiteY589" fmla="*/ 480391 h 1536069"/>
                <a:gd name="connsiteX590" fmla="*/ 54109 w 1016066"/>
                <a:gd name="connsiteY590" fmla="*/ 475352 h 1536069"/>
                <a:gd name="connsiteX591" fmla="*/ 60946 w 1016066"/>
                <a:gd name="connsiteY591" fmla="*/ 471752 h 1536069"/>
                <a:gd name="connsiteX592" fmla="*/ 112040 w 1016066"/>
                <a:gd name="connsiteY592" fmla="*/ 472832 h 1536069"/>
                <a:gd name="connsiteX593" fmla="*/ 166012 w 1016066"/>
                <a:gd name="connsiteY593" fmla="*/ 470672 h 1536069"/>
                <a:gd name="connsiteX594" fmla="*/ 271799 w 1016066"/>
                <a:gd name="connsiteY594" fmla="*/ 465993 h 1536069"/>
                <a:gd name="connsiteX595" fmla="*/ 280434 w 1016066"/>
                <a:gd name="connsiteY595" fmla="*/ 373481 h 1536069"/>
                <a:gd name="connsiteX596" fmla="*/ 281514 w 1016066"/>
                <a:gd name="connsiteY596" fmla="*/ 365922 h 1536069"/>
                <a:gd name="connsiteX597" fmla="*/ 294467 w 1016066"/>
                <a:gd name="connsiteY597" fmla="*/ 250013 h 1536069"/>
                <a:gd name="connsiteX598" fmla="*/ 313178 w 1016066"/>
                <a:gd name="connsiteY598" fmla="*/ 136624 h 1536069"/>
                <a:gd name="connsiteX599" fmla="*/ 320734 w 1016066"/>
                <a:gd name="connsiteY599" fmla="*/ 86949 h 1536069"/>
                <a:gd name="connsiteX600" fmla="*/ 328650 w 1016066"/>
                <a:gd name="connsiteY600" fmla="*/ 58512 h 1536069"/>
                <a:gd name="connsiteX601" fmla="*/ 329370 w 1016066"/>
                <a:gd name="connsiteY601" fmla="*/ 52033 h 1536069"/>
                <a:gd name="connsiteX602" fmla="*/ 331169 w 1016066"/>
                <a:gd name="connsiteY602" fmla="*/ 47713 h 1536069"/>
                <a:gd name="connsiteX603" fmla="*/ 331169 w 1016066"/>
                <a:gd name="connsiteY603" fmla="*/ 46993 h 1536069"/>
                <a:gd name="connsiteX604" fmla="*/ 339085 w 1016066"/>
                <a:gd name="connsiteY604" fmla="*/ 44113 h 1536069"/>
                <a:gd name="connsiteX605" fmla="*/ 405291 w 1016066"/>
                <a:gd name="connsiteY605" fmla="*/ 39794 h 1536069"/>
                <a:gd name="connsiteX606" fmla="*/ 463942 w 1016066"/>
                <a:gd name="connsiteY606" fmla="*/ 42673 h 1536069"/>
                <a:gd name="connsiteX607" fmla="*/ 467540 w 1016066"/>
                <a:gd name="connsiteY607" fmla="*/ 45193 h 1536069"/>
                <a:gd name="connsiteX608" fmla="*/ 474376 w 1016066"/>
                <a:gd name="connsiteY608" fmla="*/ 47353 h 1536069"/>
                <a:gd name="connsiteX609" fmla="*/ 482292 w 1016066"/>
                <a:gd name="connsiteY609" fmla="*/ 58872 h 1536069"/>
                <a:gd name="connsiteX610" fmla="*/ 473297 w 1016066"/>
                <a:gd name="connsiteY610" fmla="*/ 105667 h 1536069"/>
                <a:gd name="connsiteX611" fmla="*/ 462142 w 1016066"/>
                <a:gd name="connsiteY611" fmla="*/ 164702 h 1536069"/>
                <a:gd name="connsiteX612" fmla="*/ 447750 w 1016066"/>
                <a:gd name="connsiteY612" fmla="*/ 277371 h 1536069"/>
                <a:gd name="connsiteX613" fmla="*/ 431198 w 1016066"/>
                <a:gd name="connsiteY613" fmla="*/ 381401 h 1536069"/>
                <a:gd name="connsiteX614" fmla="*/ 424721 w 1016066"/>
                <a:gd name="connsiteY614" fmla="*/ 438995 h 1536069"/>
                <a:gd name="connsiteX615" fmla="*/ 421123 w 1016066"/>
                <a:gd name="connsiteY615" fmla="*/ 454474 h 1536069"/>
                <a:gd name="connsiteX616" fmla="*/ 420404 w 1016066"/>
                <a:gd name="connsiteY616" fmla="*/ 467792 h 1536069"/>
                <a:gd name="connsiteX617" fmla="*/ 534106 w 1016066"/>
                <a:gd name="connsiteY617" fmla="*/ 465273 h 1536069"/>
                <a:gd name="connsiteX618" fmla="*/ 597434 w 1016066"/>
                <a:gd name="connsiteY618" fmla="*/ 466712 h 1536069"/>
                <a:gd name="connsiteX619" fmla="*/ 646369 w 1016066"/>
                <a:gd name="connsiteY619" fmla="*/ 468872 h 1536069"/>
                <a:gd name="connsiteX620" fmla="*/ 651047 w 1016066"/>
                <a:gd name="connsiteY620" fmla="*/ 422797 h 1536069"/>
                <a:gd name="connsiteX621" fmla="*/ 649967 w 1016066"/>
                <a:gd name="connsiteY621" fmla="*/ 415237 h 1536069"/>
                <a:gd name="connsiteX622" fmla="*/ 651407 w 1016066"/>
                <a:gd name="connsiteY622" fmla="*/ 370602 h 1536069"/>
                <a:gd name="connsiteX623" fmla="*/ 671197 w 1016066"/>
                <a:gd name="connsiteY623" fmla="*/ 259373 h 1536069"/>
                <a:gd name="connsiteX624" fmla="*/ 689907 w 1016066"/>
                <a:gd name="connsiteY624" fmla="*/ 142024 h 1536069"/>
                <a:gd name="connsiteX625" fmla="*/ 696024 w 1016066"/>
                <a:gd name="connsiteY625" fmla="*/ 99188 h 1536069"/>
                <a:gd name="connsiteX626" fmla="*/ 698543 w 1016066"/>
                <a:gd name="connsiteY626" fmla="*/ 78670 h 1536069"/>
                <a:gd name="connsiteX627" fmla="*/ 701421 w 1016066"/>
                <a:gd name="connsiteY627" fmla="*/ 54552 h 1536069"/>
                <a:gd name="connsiteX628" fmla="*/ 702141 w 1016066"/>
                <a:gd name="connsiteY628" fmla="*/ 52393 h 1536069"/>
                <a:gd name="connsiteX629" fmla="*/ 702501 w 1016066"/>
                <a:gd name="connsiteY629" fmla="*/ 50593 h 1536069"/>
                <a:gd name="connsiteX630" fmla="*/ 704660 w 1016066"/>
                <a:gd name="connsiteY630" fmla="*/ 42314 h 1536069"/>
                <a:gd name="connsiteX631" fmla="*/ 774464 w 1016066"/>
                <a:gd name="connsiteY631" fmla="*/ 39794 h 1536069"/>
                <a:gd name="connsiteX632" fmla="*/ 807522 w 1016066"/>
                <a:gd name="connsiteY632" fmla="*/ 38714 h 1536069"/>
                <a:gd name="connsiteX633" fmla="*/ 684485 w 1016066"/>
                <a:gd name="connsiteY633" fmla="*/ 21761 h 1536069"/>
                <a:gd name="connsiteX634" fmla="*/ 790802 w 1016066"/>
                <a:gd name="connsiteY634" fmla="*/ 21761 h 1536069"/>
                <a:gd name="connsiteX635" fmla="*/ 790802 w 1016066"/>
                <a:gd name="connsiteY635" fmla="*/ 27167 h 1536069"/>
                <a:gd name="connsiteX636" fmla="*/ 691668 w 1016066"/>
                <a:gd name="connsiteY636" fmla="*/ 29330 h 1536069"/>
                <a:gd name="connsiteX637" fmla="*/ 691668 w 1016066"/>
                <a:gd name="connsiteY637" fmla="*/ 30411 h 1536069"/>
                <a:gd name="connsiteX638" fmla="*/ 681611 w 1016066"/>
                <a:gd name="connsiteY638" fmla="*/ 101780 h 1536069"/>
                <a:gd name="connsiteX639" fmla="*/ 671554 w 1016066"/>
                <a:gd name="connsiteY639" fmla="*/ 165579 h 1536069"/>
                <a:gd name="connsiteX640" fmla="*/ 666166 w 1016066"/>
                <a:gd name="connsiteY640" fmla="*/ 165579 h 1536069"/>
                <a:gd name="connsiteX641" fmla="*/ 676223 w 1016066"/>
                <a:gd name="connsiteY641" fmla="*/ 87723 h 1536069"/>
                <a:gd name="connsiteX642" fmla="*/ 684125 w 1016066"/>
                <a:gd name="connsiteY642" fmla="*/ 29330 h 1536069"/>
                <a:gd name="connsiteX643" fmla="*/ 684485 w 1016066"/>
                <a:gd name="connsiteY643" fmla="*/ 21761 h 1536069"/>
                <a:gd name="connsiteX644" fmla="*/ 667298 w 1016066"/>
                <a:gd name="connsiteY644" fmla="*/ 39 h 1536069"/>
                <a:gd name="connsiteX645" fmla="*/ 778467 w 1016066"/>
                <a:gd name="connsiteY645" fmla="*/ 3260 h 1536069"/>
                <a:gd name="connsiteX646" fmla="*/ 778467 w 1016066"/>
                <a:gd name="connsiteY646" fmla="*/ 7913 h 1536069"/>
                <a:gd name="connsiteX647" fmla="*/ 677698 w 1016066"/>
                <a:gd name="connsiteY647" fmla="*/ 7555 h 1536069"/>
                <a:gd name="connsiteX648" fmla="*/ 677698 w 1016066"/>
                <a:gd name="connsiteY648" fmla="*/ 7913 h 1536069"/>
                <a:gd name="connsiteX649" fmla="*/ 656898 w 1016066"/>
                <a:gd name="connsiteY649" fmla="*/ 131756 h 1536069"/>
                <a:gd name="connsiteX650" fmla="*/ 652954 w 1016066"/>
                <a:gd name="connsiteY650" fmla="*/ 131756 h 1536069"/>
                <a:gd name="connsiteX651" fmla="*/ 670525 w 1016066"/>
                <a:gd name="connsiteY651" fmla="*/ 7555 h 1536069"/>
                <a:gd name="connsiteX652" fmla="*/ 667298 w 1016066"/>
                <a:gd name="connsiteY652" fmla="*/ 7555 h 1536069"/>
                <a:gd name="connsiteX653" fmla="*/ 667298 w 1016066"/>
                <a:gd name="connsiteY653" fmla="*/ 39 h 1536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</a:cxnLst>
              <a:rect l="l" t="t" r="r" b="b"/>
              <a:pathLst>
                <a:path w="1016066" h="1536069">
                  <a:moveTo>
                    <a:pt x="172696" y="1483351"/>
                  </a:moveTo>
                  <a:cubicBezTo>
                    <a:pt x="173463" y="1480819"/>
                    <a:pt x="178061" y="1481181"/>
                    <a:pt x="178061" y="1484074"/>
                  </a:cubicBezTo>
                  <a:cubicBezTo>
                    <a:pt x="177294" y="1490947"/>
                    <a:pt x="177294" y="1499628"/>
                    <a:pt x="174229" y="1505777"/>
                  </a:cubicBezTo>
                  <a:cubicBezTo>
                    <a:pt x="172696" y="1509032"/>
                    <a:pt x="167332" y="1507586"/>
                    <a:pt x="167715" y="1504330"/>
                  </a:cubicBezTo>
                  <a:cubicBezTo>
                    <a:pt x="168481" y="1500713"/>
                    <a:pt x="170014" y="1497096"/>
                    <a:pt x="170780" y="1493479"/>
                  </a:cubicBezTo>
                  <a:cubicBezTo>
                    <a:pt x="171547" y="1489862"/>
                    <a:pt x="172313" y="1486606"/>
                    <a:pt x="172696" y="1483351"/>
                  </a:cubicBezTo>
                  <a:close/>
                  <a:moveTo>
                    <a:pt x="188674" y="1478620"/>
                  </a:moveTo>
                  <a:cubicBezTo>
                    <a:pt x="188674" y="1476056"/>
                    <a:pt x="192908" y="1476422"/>
                    <a:pt x="193261" y="1478987"/>
                  </a:cubicBezTo>
                  <a:cubicBezTo>
                    <a:pt x="193966" y="1488878"/>
                    <a:pt x="190438" y="1498770"/>
                    <a:pt x="189733" y="1508295"/>
                  </a:cubicBezTo>
                  <a:cubicBezTo>
                    <a:pt x="189380" y="1513790"/>
                    <a:pt x="181619" y="1512691"/>
                    <a:pt x="182677" y="1507195"/>
                  </a:cubicBezTo>
                  <a:cubicBezTo>
                    <a:pt x="184441" y="1497670"/>
                    <a:pt x="189027" y="1488878"/>
                    <a:pt x="188674" y="1478620"/>
                  </a:cubicBezTo>
                  <a:close/>
                  <a:moveTo>
                    <a:pt x="208818" y="1462008"/>
                  </a:moveTo>
                  <a:cubicBezTo>
                    <a:pt x="208818" y="1460181"/>
                    <a:pt x="211411" y="1460181"/>
                    <a:pt x="211411" y="1462008"/>
                  </a:cubicBezTo>
                  <a:cubicBezTo>
                    <a:pt x="211411" y="1476993"/>
                    <a:pt x="208448" y="1491246"/>
                    <a:pt x="208818" y="1505865"/>
                  </a:cubicBezTo>
                  <a:cubicBezTo>
                    <a:pt x="208818" y="1510616"/>
                    <a:pt x="200669" y="1509885"/>
                    <a:pt x="201780" y="1504768"/>
                  </a:cubicBezTo>
                  <a:cubicBezTo>
                    <a:pt x="204373" y="1490515"/>
                    <a:pt x="208078" y="1476627"/>
                    <a:pt x="208818" y="1462008"/>
                  </a:cubicBezTo>
                  <a:close/>
                  <a:moveTo>
                    <a:pt x="226816" y="1437285"/>
                  </a:moveTo>
                  <a:cubicBezTo>
                    <a:pt x="227189" y="1434781"/>
                    <a:pt x="230178" y="1435139"/>
                    <a:pt x="230178" y="1437285"/>
                  </a:cubicBezTo>
                  <a:cubicBezTo>
                    <a:pt x="232045" y="1451237"/>
                    <a:pt x="227937" y="1465190"/>
                    <a:pt x="226069" y="1479142"/>
                  </a:cubicBezTo>
                  <a:cubicBezTo>
                    <a:pt x="224575" y="1488085"/>
                    <a:pt x="224948" y="1497387"/>
                    <a:pt x="222334" y="1505973"/>
                  </a:cubicBezTo>
                  <a:cubicBezTo>
                    <a:pt x="221213" y="1510623"/>
                    <a:pt x="213369" y="1508477"/>
                    <a:pt x="214863" y="1503826"/>
                  </a:cubicBezTo>
                  <a:cubicBezTo>
                    <a:pt x="217851" y="1494167"/>
                    <a:pt x="217851" y="1483792"/>
                    <a:pt x="220092" y="1473775"/>
                  </a:cubicBezTo>
                  <a:cubicBezTo>
                    <a:pt x="222707" y="1461612"/>
                    <a:pt x="226069" y="1449449"/>
                    <a:pt x="226816" y="1437285"/>
                  </a:cubicBezTo>
                  <a:close/>
                  <a:moveTo>
                    <a:pt x="247267" y="1388084"/>
                  </a:moveTo>
                  <a:cubicBezTo>
                    <a:pt x="247267" y="1385569"/>
                    <a:pt x="251119" y="1385569"/>
                    <a:pt x="251119" y="1388084"/>
                  </a:cubicBezTo>
                  <a:cubicBezTo>
                    <a:pt x="250418" y="1427613"/>
                    <a:pt x="238512" y="1466063"/>
                    <a:pt x="236761" y="1505232"/>
                  </a:cubicBezTo>
                  <a:cubicBezTo>
                    <a:pt x="236061" y="1510622"/>
                    <a:pt x="227657" y="1510622"/>
                    <a:pt x="228007" y="1505232"/>
                  </a:cubicBezTo>
                  <a:cubicBezTo>
                    <a:pt x="229758" y="1465703"/>
                    <a:pt x="244465" y="1427613"/>
                    <a:pt x="247267" y="1388084"/>
                  </a:cubicBezTo>
                  <a:close/>
                  <a:moveTo>
                    <a:pt x="270696" y="1335488"/>
                  </a:moveTo>
                  <a:cubicBezTo>
                    <a:pt x="270696" y="1334769"/>
                    <a:pt x="271754" y="1334769"/>
                    <a:pt x="271754" y="1335488"/>
                  </a:cubicBezTo>
                  <a:cubicBezTo>
                    <a:pt x="271049" y="1393726"/>
                    <a:pt x="253410" y="1450885"/>
                    <a:pt x="248824" y="1508404"/>
                  </a:cubicBezTo>
                  <a:cubicBezTo>
                    <a:pt x="248471" y="1513797"/>
                    <a:pt x="240357" y="1513437"/>
                    <a:pt x="241062" y="1508045"/>
                  </a:cubicBezTo>
                  <a:cubicBezTo>
                    <a:pt x="245649" y="1450166"/>
                    <a:pt x="265757" y="1393366"/>
                    <a:pt x="270696" y="1335488"/>
                  </a:cubicBezTo>
                  <a:close/>
                  <a:moveTo>
                    <a:pt x="607723" y="1177437"/>
                  </a:moveTo>
                  <a:cubicBezTo>
                    <a:pt x="608097" y="1176019"/>
                    <a:pt x="609964" y="1176374"/>
                    <a:pt x="610338" y="1177791"/>
                  </a:cubicBezTo>
                  <a:cubicBezTo>
                    <a:pt x="611459" y="1188426"/>
                    <a:pt x="602867" y="1198706"/>
                    <a:pt x="599879" y="1208986"/>
                  </a:cubicBezTo>
                  <a:cubicBezTo>
                    <a:pt x="598759" y="1212177"/>
                    <a:pt x="592782" y="1210404"/>
                    <a:pt x="594276" y="1207214"/>
                  </a:cubicBezTo>
                  <a:cubicBezTo>
                    <a:pt x="598385" y="1196579"/>
                    <a:pt x="605482" y="1188426"/>
                    <a:pt x="607723" y="1177437"/>
                  </a:cubicBezTo>
                  <a:close/>
                  <a:moveTo>
                    <a:pt x="139397" y="1116765"/>
                  </a:moveTo>
                  <a:cubicBezTo>
                    <a:pt x="140467" y="1116765"/>
                    <a:pt x="141181" y="1117122"/>
                    <a:pt x="141895" y="1117836"/>
                  </a:cubicBezTo>
                  <a:cubicBezTo>
                    <a:pt x="143322" y="1118193"/>
                    <a:pt x="144750" y="1119978"/>
                    <a:pt x="144036" y="1122477"/>
                  </a:cubicBezTo>
                  <a:cubicBezTo>
                    <a:pt x="137612" y="1142469"/>
                    <a:pt x="139040" y="1166030"/>
                    <a:pt x="136899" y="1186736"/>
                  </a:cubicBezTo>
                  <a:cubicBezTo>
                    <a:pt x="136899" y="1189949"/>
                    <a:pt x="132616" y="1189949"/>
                    <a:pt x="132259" y="1186736"/>
                  </a:cubicBezTo>
                  <a:cubicBezTo>
                    <a:pt x="130832" y="1167101"/>
                    <a:pt x="130832" y="1143540"/>
                    <a:pt x="135828" y="1123548"/>
                  </a:cubicBezTo>
                  <a:cubicBezTo>
                    <a:pt x="124408" y="1124619"/>
                    <a:pt x="112274" y="1124262"/>
                    <a:pt x="101210" y="1122834"/>
                  </a:cubicBezTo>
                  <a:cubicBezTo>
                    <a:pt x="99783" y="1122477"/>
                    <a:pt x="99069" y="1119621"/>
                    <a:pt x="100853" y="1119621"/>
                  </a:cubicBezTo>
                  <a:cubicBezTo>
                    <a:pt x="113344" y="1117836"/>
                    <a:pt x="126906" y="1115694"/>
                    <a:pt x="139397" y="1116765"/>
                  </a:cubicBezTo>
                  <a:close/>
                  <a:moveTo>
                    <a:pt x="631110" y="1109055"/>
                  </a:moveTo>
                  <a:cubicBezTo>
                    <a:pt x="632271" y="1109368"/>
                    <a:pt x="633164" y="1110443"/>
                    <a:pt x="632628" y="1112055"/>
                  </a:cubicBezTo>
                  <a:cubicBezTo>
                    <a:pt x="627985" y="1124235"/>
                    <a:pt x="620484" y="1134624"/>
                    <a:pt x="614054" y="1146088"/>
                  </a:cubicBezTo>
                  <a:cubicBezTo>
                    <a:pt x="607268" y="1158627"/>
                    <a:pt x="603339" y="1171882"/>
                    <a:pt x="597624" y="1184778"/>
                  </a:cubicBezTo>
                  <a:cubicBezTo>
                    <a:pt x="596195" y="1188361"/>
                    <a:pt x="591194" y="1186928"/>
                    <a:pt x="591909" y="1182987"/>
                  </a:cubicBezTo>
                  <a:cubicBezTo>
                    <a:pt x="598338" y="1155761"/>
                    <a:pt x="617269" y="1135699"/>
                    <a:pt x="627985" y="1110622"/>
                  </a:cubicBezTo>
                  <a:cubicBezTo>
                    <a:pt x="628521" y="1109189"/>
                    <a:pt x="629949" y="1108741"/>
                    <a:pt x="631110" y="1109055"/>
                  </a:cubicBezTo>
                  <a:close/>
                  <a:moveTo>
                    <a:pt x="115878" y="1099662"/>
                  </a:moveTo>
                  <a:cubicBezTo>
                    <a:pt x="133287" y="1100735"/>
                    <a:pt x="149970" y="1100019"/>
                    <a:pt x="167016" y="1100019"/>
                  </a:cubicBezTo>
                  <a:cubicBezTo>
                    <a:pt x="171369" y="1100019"/>
                    <a:pt x="171731" y="1106100"/>
                    <a:pt x="167742" y="1106815"/>
                  </a:cubicBezTo>
                  <a:cubicBezTo>
                    <a:pt x="167742" y="1107531"/>
                    <a:pt x="168104" y="1107888"/>
                    <a:pt x="167742" y="1108604"/>
                  </a:cubicBezTo>
                  <a:cubicBezTo>
                    <a:pt x="163752" y="1128276"/>
                    <a:pt x="159037" y="1147591"/>
                    <a:pt x="156136" y="1167621"/>
                  </a:cubicBezTo>
                  <a:cubicBezTo>
                    <a:pt x="154322" y="1182286"/>
                    <a:pt x="153960" y="1198024"/>
                    <a:pt x="149245" y="1211973"/>
                  </a:cubicBezTo>
                  <a:cubicBezTo>
                    <a:pt x="148519" y="1213761"/>
                    <a:pt x="145618" y="1213046"/>
                    <a:pt x="146343" y="1210900"/>
                  </a:cubicBezTo>
                  <a:cubicBezTo>
                    <a:pt x="151058" y="1193016"/>
                    <a:pt x="149607" y="1172628"/>
                    <a:pt x="151783" y="1154029"/>
                  </a:cubicBezTo>
                  <a:cubicBezTo>
                    <a:pt x="152872" y="1138291"/>
                    <a:pt x="157224" y="1122911"/>
                    <a:pt x="160488" y="1107531"/>
                  </a:cubicBezTo>
                  <a:cubicBezTo>
                    <a:pt x="147431" y="1107888"/>
                    <a:pt x="134737" y="1107888"/>
                    <a:pt x="121681" y="1106100"/>
                  </a:cubicBezTo>
                  <a:cubicBezTo>
                    <a:pt x="106811" y="1104312"/>
                    <a:pt x="92303" y="1102523"/>
                    <a:pt x="77433" y="1105742"/>
                  </a:cubicBezTo>
                  <a:cubicBezTo>
                    <a:pt x="75982" y="1106100"/>
                    <a:pt x="75257" y="1104312"/>
                    <a:pt x="76345" y="1103596"/>
                  </a:cubicBezTo>
                  <a:cubicBezTo>
                    <a:pt x="89402" y="1098231"/>
                    <a:pt x="102458" y="1098589"/>
                    <a:pt x="115878" y="1099662"/>
                  </a:cubicBezTo>
                  <a:close/>
                  <a:moveTo>
                    <a:pt x="740766" y="1093187"/>
                  </a:moveTo>
                  <a:cubicBezTo>
                    <a:pt x="742758" y="1093232"/>
                    <a:pt x="744663" y="1094582"/>
                    <a:pt x="744489" y="1097283"/>
                  </a:cubicBezTo>
                  <a:cubicBezTo>
                    <a:pt x="742411" y="1121774"/>
                    <a:pt x="736869" y="1145545"/>
                    <a:pt x="735830" y="1170396"/>
                  </a:cubicBezTo>
                  <a:cubicBezTo>
                    <a:pt x="734791" y="1197408"/>
                    <a:pt x="733752" y="1224780"/>
                    <a:pt x="730981" y="1251792"/>
                  </a:cubicBezTo>
                  <a:cubicBezTo>
                    <a:pt x="730635" y="1255034"/>
                    <a:pt x="726132" y="1255034"/>
                    <a:pt x="726132" y="1251792"/>
                  </a:cubicBezTo>
                  <a:cubicBezTo>
                    <a:pt x="727518" y="1224780"/>
                    <a:pt x="727518" y="1197408"/>
                    <a:pt x="728557" y="1170036"/>
                  </a:cubicBezTo>
                  <a:cubicBezTo>
                    <a:pt x="729249" y="1145185"/>
                    <a:pt x="734445" y="1121774"/>
                    <a:pt x="736523" y="1096923"/>
                  </a:cubicBezTo>
                  <a:cubicBezTo>
                    <a:pt x="736696" y="1094402"/>
                    <a:pt x="738774" y="1093142"/>
                    <a:pt x="740766" y="1093187"/>
                  </a:cubicBezTo>
                  <a:close/>
                  <a:moveTo>
                    <a:pt x="727121" y="1092587"/>
                  </a:moveTo>
                  <a:cubicBezTo>
                    <a:pt x="728764" y="1093261"/>
                    <a:pt x="730007" y="1094969"/>
                    <a:pt x="729474" y="1097127"/>
                  </a:cubicBezTo>
                  <a:cubicBezTo>
                    <a:pt x="725568" y="1110434"/>
                    <a:pt x="727343" y="1125180"/>
                    <a:pt x="725923" y="1138846"/>
                  </a:cubicBezTo>
                  <a:cubicBezTo>
                    <a:pt x="723792" y="1154671"/>
                    <a:pt x="723082" y="1170495"/>
                    <a:pt x="720952" y="1186320"/>
                  </a:cubicBezTo>
                  <a:cubicBezTo>
                    <a:pt x="716690" y="1220846"/>
                    <a:pt x="710654" y="1255012"/>
                    <a:pt x="709944" y="1289898"/>
                  </a:cubicBezTo>
                  <a:cubicBezTo>
                    <a:pt x="709944" y="1293134"/>
                    <a:pt x="705327" y="1293134"/>
                    <a:pt x="705327" y="1289898"/>
                  </a:cubicBezTo>
                  <a:cubicBezTo>
                    <a:pt x="703907" y="1249977"/>
                    <a:pt x="711364" y="1211135"/>
                    <a:pt x="714205" y="1171574"/>
                  </a:cubicBezTo>
                  <a:cubicBezTo>
                    <a:pt x="715625" y="1154311"/>
                    <a:pt x="718466" y="1137048"/>
                    <a:pt x="718466" y="1120145"/>
                  </a:cubicBezTo>
                  <a:cubicBezTo>
                    <a:pt x="718466" y="1112232"/>
                    <a:pt x="717756" y="1101083"/>
                    <a:pt x="722372" y="1094250"/>
                  </a:cubicBezTo>
                  <a:cubicBezTo>
                    <a:pt x="723437" y="1092272"/>
                    <a:pt x="725479" y="1091912"/>
                    <a:pt x="727121" y="1092587"/>
                  </a:cubicBezTo>
                  <a:close/>
                  <a:moveTo>
                    <a:pt x="640055" y="1059517"/>
                  </a:moveTo>
                  <a:cubicBezTo>
                    <a:pt x="641439" y="1060371"/>
                    <a:pt x="642332" y="1062168"/>
                    <a:pt x="641439" y="1064145"/>
                  </a:cubicBezTo>
                  <a:cubicBezTo>
                    <a:pt x="626794" y="1092181"/>
                    <a:pt x="610721" y="1119857"/>
                    <a:pt x="595005" y="1147533"/>
                  </a:cubicBezTo>
                  <a:cubicBezTo>
                    <a:pt x="592504" y="1151847"/>
                    <a:pt x="586432" y="1147893"/>
                    <a:pt x="588575" y="1143939"/>
                  </a:cubicBezTo>
                  <a:cubicBezTo>
                    <a:pt x="603577" y="1115903"/>
                    <a:pt x="620722" y="1088586"/>
                    <a:pt x="635724" y="1060550"/>
                  </a:cubicBezTo>
                  <a:cubicBezTo>
                    <a:pt x="636796" y="1058753"/>
                    <a:pt x="638671" y="1058663"/>
                    <a:pt x="640055" y="1059517"/>
                  </a:cubicBezTo>
                  <a:close/>
                  <a:moveTo>
                    <a:pt x="95100" y="1015681"/>
                  </a:moveTo>
                  <a:cubicBezTo>
                    <a:pt x="98708" y="1016047"/>
                    <a:pt x="98708" y="1021176"/>
                    <a:pt x="95100" y="1021176"/>
                  </a:cubicBezTo>
                  <a:cubicBezTo>
                    <a:pt x="74174" y="1021543"/>
                    <a:pt x="53609" y="1022642"/>
                    <a:pt x="32683" y="1024473"/>
                  </a:cubicBezTo>
                  <a:cubicBezTo>
                    <a:pt x="27632" y="1024840"/>
                    <a:pt x="27632" y="1016780"/>
                    <a:pt x="32683" y="1016780"/>
                  </a:cubicBezTo>
                  <a:cubicBezTo>
                    <a:pt x="53609" y="1016414"/>
                    <a:pt x="74535" y="1015681"/>
                    <a:pt x="95100" y="1015681"/>
                  </a:cubicBezTo>
                  <a:close/>
                  <a:moveTo>
                    <a:pt x="654694" y="1002825"/>
                  </a:moveTo>
                  <a:cubicBezTo>
                    <a:pt x="655901" y="1003182"/>
                    <a:pt x="656796" y="1004255"/>
                    <a:pt x="656080" y="1005686"/>
                  </a:cubicBezTo>
                  <a:cubicBezTo>
                    <a:pt x="644633" y="1033941"/>
                    <a:pt x="629607" y="1061480"/>
                    <a:pt x="614582" y="1087947"/>
                  </a:cubicBezTo>
                  <a:cubicBezTo>
                    <a:pt x="612435" y="1091523"/>
                    <a:pt x="607069" y="1088305"/>
                    <a:pt x="608858" y="1084370"/>
                  </a:cubicBezTo>
                  <a:cubicBezTo>
                    <a:pt x="621379" y="1056831"/>
                    <a:pt x="639266" y="1032152"/>
                    <a:pt x="651430" y="1004255"/>
                  </a:cubicBezTo>
                  <a:cubicBezTo>
                    <a:pt x="651966" y="1002825"/>
                    <a:pt x="653487" y="1002467"/>
                    <a:pt x="654694" y="1002825"/>
                  </a:cubicBezTo>
                  <a:close/>
                  <a:moveTo>
                    <a:pt x="136390" y="991724"/>
                  </a:moveTo>
                  <a:cubicBezTo>
                    <a:pt x="139984" y="991724"/>
                    <a:pt x="139984" y="997136"/>
                    <a:pt x="136390" y="997136"/>
                  </a:cubicBezTo>
                  <a:cubicBezTo>
                    <a:pt x="100806" y="997136"/>
                    <a:pt x="65582" y="1005795"/>
                    <a:pt x="30717" y="1003630"/>
                  </a:cubicBezTo>
                  <a:cubicBezTo>
                    <a:pt x="26044" y="1003630"/>
                    <a:pt x="26403" y="996775"/>
                    <a:pt x="30717" y="996415"/>
                  </a:cubicBezTo>
                  <a:cubicBezTo>
                    <a:pt x="65582" y="993528"/>
                    <a:pt x="101166" y="990281"/>
                    <a:pt x="136390" y="991724"/>
                  </a:cubicBezTo>
                  <a:close/>
                  <a:moveTo>
                    <a:pt x="165681" y="976497"/>
                  </a:moveTo>
                  <a:cubicBezTo>
                    <a:pt x="168559" y="976845"/>
                    <a:pt x="168199" y="980679"/>
                    <a:pt x="165681" y="980679"/>
                  </a:cubicBezTo>
                  <a:cubicBezTo>
                    <a:pt x="140860" y="981027"/>
                    <a:pt x="116039" y="982421"/>
                    <a:pt x="91577" y="984512"/>
                  </a:cubicBezTo>
                  <a:cubicBezTo>
                    <a:pt x="70353" y="986255"/>
                    <a:pt x="49129" y="985558"/>
                    <a:pt x="28265" y="987997"/>
                  </a:cubicBezTo>
                  <a:cubicBezTo>
                    <a:pt x="25387" y="988346"/>
                    <a:pt x="22869" y="984164"/>
                    <a:pt x="26106" y="982770"/>
                  </a:cubicBezTo>
                  <a:cubicBezTo>
                    <a:pt x="43373" y="974406"/>
                    <a:pt x="65317" y="978588"/>
                    <a:pt x="84023" y="977891"/>
                  </a:cubicBezTo>
                  <a:cubicBezTo>
                    <a:pt x="111002" y="976497"/>
                    <a:pt x="138702" y="975103"/>
                    <a:pt x="165681" y="976497"/>
                  </a:cubicBezTo>
                  <a:close/>
                  <a:moveTo>
                    <a:pt x="200954" y="961492"/>
                  </a:moveTo>
                  <a:cubicBezTo>
                    <a:pt x="203483" y="961492"/>
                    <a:pt x="203483" y="965268"/>
                    <a:pt x="200954" y="965268"/>
                  </a:cubicBezTo>
                  <a:cubicBezTo>
                    <a:pt x="164831" y="966984"/>
                    <a:pt x="129431" y="968700"/>
                    <a:pt x="93669" y="970416"/>
                  </a:cubicBezTo>
                  <a:cubicBezTo>
                    <a:pt x="78498" y="971446"/>
                    <a:pt x="63326" y="970073"/>
                    <a:pt x="48516" y="970760"/>
                  </a:cubicBezTo>
                  <a:cubicBezTo>
                    <a:pt x="40569" y="971103"/>
                    <a:pt x="33344" y="972476"/>
                    <a:pt x="26481" y="969043"/>
                  </a:cubicBezTo>
                  <a:cubicBezTo>
                    <a:pt x="22869" y="966984"/>
                    <a:pt x="25397" y="961835"/>
                    <a:pt x="29010" y="962865"/>
                  </a:cubicBezTo>
                  <a:cubicBezTo>
                    <a:pt x="40208" y="965954"/>
                    <a:pt x="56102" y="964238"/>
                    <a:pt x="67661" y="964238"/>
                  </a:cubicBezTo>
                  <a:cubicBezTo>
                    <a:pt x="81027" y="964238"/>
                    <a:pt x="94392" y="963551"/>
                    <a:pt x="108119" y="962865"/>
                  </a:cubicBezTo>
                  <a:cubicBezTo>
                    <a:pt x="138823" y="961492"/>
                    <a:pt x="169888" y="960119"/>
                    <a:pt x="200954" y="961492"/>
                  </a:cubicBezTo>
                  <a:close/>
                  <a:moveTo>
                    <a:pt x="668526" y="955563"/>
                  </a:moveTo>
                  <a:cubicBezTo>
                    <a:pt x="669979" y="956012"/>
                    <a:pt x="671068" y="957357"/>
                    <a:pt x="670342" y="959151"/>
                  </a:cubicBezTo>
                  <a:cubicBezTo>
                    <a:pt x="658359" y="994316"/>
                    <a:pt x="634032" y="1023380"/>
                    <a:pt x="613698" y="1054238"/>
                  </a:cubicBezTo>
                  <a:cubicBezTo>
                    <a:pt x="610793" y="1058185"/>
                    <a:pt x="603894" y="1054238"/>
                    <a:pt x="606799" y="1049932"/>
                  </a:cubicBezTo>
                  <a:cubicBezTo>
                    <a:pt x="626406" y="1019074"/>
                    <a:pt x="651460" y="992163"/>
                    <a:pt x="664532" y="957357"/>
                  </a:cubicBezTo>
                  <a:cubicBezTo>
                    <a:pt x="665258" y="955563"/>
                    <a:pt x="667074" y="955115"/>
                    <a:pt x="668526" y="955563"/>
                  </a:cubicBezTo>
                  <a:close/>
                  <a:moveTo>
                    <a:pt x="679578" y="899174"/>
                  </a:moveTo>
                  <a:cubicBezTo>
                    <a:pt x="680956" y="900026"/>
                    <a:pt x="681846" y="901819"/>
                    <a:pt x="680778" y="903792"/>
                  </a:cubicBezTo>
                  <a:cubicBezTo>
                    <a:pt x="664767" y="936069"/>
                    <a:pt x="643418" y="965836"/>
                    <a:pt x="630253" y="999907"/>
                  </a:cubicBezTo>
                  <a:cubicBezTo>
                    <a:pt x="628473" y="1004210"/>
                    <a:pt x="621357" y="1002417"/>
                    <a:pt x="623136" y="997755"/>
                  </a:cubicBezTo>
                  <a:cubicBezTo>
                    <a:pt x="635946" y="962967"/>
                    <a:pt x="658362" y="933200"/>
                    <a:pt x="675441" y="900205"/>
                  </a:cubicBezTo>
                  <a:cubicBezTo>
                    <a:pt x="676331" y="898412"/>
                    <a:pt x="678199" y="898323"/>
                    <a:pt x="679578" y="899174"/>
                  </a:cubicBezTo>
                  <a:close/>
                  <a:moveTo>
                    <a:pt x="681566" y="849207"/>
                  </a:moveTo>
                  <a:cubicBezTo>
                    <a:pt x="682900" y="849657"/>
                    <a:pt x="683968" y="851007"/>
                    <a:pt x="683434" y="852808"/>
                  </a:cubicBezTo>
                  <a:cubicBezTo>
                    <a:pt x="678452" y="870453"/>
                    <a:pt x="668845" y="885217"/>
                    <a:pt x="660305" y="901062"/>
                  </a:cubicBezTo>
                  <a:cubicBezTo>
                    <a:pt x="650342" y="918707"/>
                    <a:pt x="641447" y="937072"/>
                    <a:pt x="631840" y="955078"/>
                  </a:cubicBezTo>
                  <a:cubicBezTo>
                    <a:pt x="629349" y="959759"/>
                    <a:pt x="622944" y="955438"/>
                    <a:pt x="625079" y="950756"/>
                  </a:cubicBezTo>
                  <a:cubicBezTo>
                    <a:pt x="641447" y="917987"/>
                    <a:pt x="667066" y="886297"/>
                    <a:pt x="678097" y="851007"/>
                  </a:cubicBezTo>
                  <a:cubicBezTo>
                    <a:pt x="678630" y="849207"/>
                    <a:pt x="680231" y="848756"/>
                    <a:pt x="681566" y="849207"/>
                  </a:cubicBezTo>
                  <a:close/>
                  <a:moveTo>
                    <a:pt x="692350" y="804629"/>
                  </a:moveTo>
                  <a:cubicBezTo>
                    <a:pt x="693798" y="805036"/>
                    <a:pt x="694883" y="806392"/>
                    <a:pt x="694160" y="808382"/>
                  </a:cubicBezTo>
                  <a:cubicBezTo>
                    <a:pt x="688007" y="826829"/>
                    <a:pt x="677873" y="843106"/>
                    <a:pt x="667378" y="859744"/>
                  </a:cubicBezTo>
                  <a:cubicBezTo>
                    <a:pt x="656158" y="876745"/>
                    <a:pt x="648196" y="896639"/>
                    <a:pt x="635891" y="912916"/>
                  </a:cubicBezTo>
                  <a:cubicBezTo>
                    <a:pt x="632634" y="916894"/>
                    <a:pt x="626119" y="912916"/>
                    <a:pt x="629014" y="908575"/>
                  </a:cubicBezTo>
                  <a:cubicBezTo>
                    <a:pt x="639872" y="894107"/>
                    <a:pt x="647110" y="876745"/>
                    <a:pt x="657606" y="861553"/>
                  </a:cubicBezTo>
                  <a:cubicBezTo>
                    <a:pt x="669187" y="844191"/>
                    <a:pt x="681131" y="826829"/>
                    <a:pt x="688369" y="806573"/>
                  </a:cubicBezTo>
                  <a:cubicBezTo>
                    <a:pt x="689093" y="804765"/>
                    <a:pt x="690902" y="804222"/>
                    <a:pt x="692350" y="804629"/>
                  </a:cubicBezTo>
                  <a:close/>
                  <a:moveTo>
                    <a:pt x="565393" y="793997"/>
                  </a:moveTo>
                  <a:cubicBezTo>
                    <a:pt x="568612" y="811934"/>
                    <a:pt x="563605" y="833819"/>
                    <a:pt x="561460" y="851756"/>
                  </a:cubicBezTo>
                  <a:cubicBezTo>
                    <a:pt x="559314" y="871129"/>
                    <a:pt x="554665" y="890502"/>
                    <a:pt x="553235" y="909875"/>
                  </a:cubicBezTo>
                  <a:cubicBezTo>
                    <a:pt x="556811" y="911310"/>
                    <a:pt x="556096" y="916692"/>
                    <a:pt x="552162" y="917050"/>
                  </a:cubicBezTo>
                  <a:cubicBezTo>
                    <a:pt x="550732" y="918485"/>
                    <a:pt x="547871" y="918485"/>
                    <a:pt x="546441" y="917050"/>
                  </a:cubicBezTo>
                  <a:cubicBezTo>
                    <a:pt x="519979" y="918127"/>
                    <a:pt x="493159" y="915615"/>
                    <a:pt x="467055" y="913821"/>
                  </a:cubicBezTo>
                  <a:cubicBezTo>
                    <a:pt x="464194" y="913463"/>
                    <a:pt x="464194" y="909516"/>
                    <a:pt x="467412" y="909158"/>
                  </a:cubicBezTo>
                  <a:cubicBezTo>
                    <a:pt x="493159" y="907723"/>
                    <a:pt x="519621" y="907723"/>
                    <a:pt x="545368" y="909516"/>
                  </a:cubicBezTo>
                  <a:cubicBezTo>
                    <a:pt x="548229" y="871129"/>
                    <a:pt x="561817" y="833101"/>
                    <a:pt x="561460" y="794714"/>
                  </a:cubicBezTo>
                  <a:cubicBezTo>
                    <a:pt x="561460" y="792562"/>
                    <a:pt x="565036" y="791844"/>
                    <a:pt x="565393" y="793997"/>
                  </a:cubicBezTo>
                  <a:close/>
                  <a:moveTo>
                    <a:pt x="587075" y="765435"/>
                  </a:moveTo>
                  <a:cubicBezTo>
                    <a:pt x="589245" y="776985"/>
                    <a:pt x="585991" y="788535"/>
                    <a:pt x="584906" y="800086"/>
                  </a:cubicBezTo>
                  <a:cubicBezTo>
                    <a:pt x="583097" y="815606"/>
                    <a:pt x="581289" y="830405"/>
                    <a:pt x="579119" y="845565"/>
                  </a:cubicBezTo>
                  <a:cubicBezTo>
                    <a:pt x="576949" y="861447"/>
                    <a:pt x="576587" y="877328"/>
                    <a:pt x="575502" y="893210"/>
                  </a:cubicBezTo>
                  <a:cubicBezTo>
                    <a:pt x="574417" y="905843"/>
                    <a:pt x="570801" y="917033"/>
                    <a:pt x="569354" y="929666"/>
                  </a:cubicBezTo>
                  <a:cubicBezTo>
                    <a:pt x="568631" y="933275"/>
                    <a:pt x="563929" y="934358"/>
                    <a:pt x="562121" y="932192"/>
                  </a:cubicBezTo>
                  <a:cubicBezTo>
                    <a:pt x="521976" y="930749"/>
                    <a:pt x="481109" y="928583"/>
                    <a:pt x="440602" y="927139"/>
                  </a:cubicBezTo>
                  <a:cubicBezTo>
                    <a:pt x="438794" y="927139"/>
                    <a:pt x="438794" y="923891"/>
                    <a:pt x="440602" y="923891"/>
                  </a:cubicBezTo>
                  <a:cubicBezTo>
                    <a:pt x="481109" y="924613"/>
                    <a:pt x="521615" y="923891"/>
                    <a:pt x="562121" y="924973"/>
                  </a:cubicBezTo>
                  <a:cubicBezTo>
                    <a:pt x="563929" y="911979"/>
                    <a:pt x="567907" y="899707"/>
                    <a:pt x="568269" y="886352"/>
                  </a:cubicBezTo>
                  <a:cubicBezTo>
                    <a:pt x="568269" y="872636"/>
                    <a:pt x="570077" y="858920"/>
                    <a:pt x="572247" y="845565"/>
                  </a:cubicBezTo>
                  <a:cubicBezTo>
                    <a:pt x="574417" y="830405"/>
                    <a:pt x="576949" y="815245"/>
                    <a:pt x="579119" y="800086"/>
                  </a:cubicBezTo>
                  <a:cubicBezTo>
                    <a:pt x="580566" y="788896"/>
                    <a:pt x="584544" y="776624"/>
                    <a:pt x="583821" y="765796"/>
                  </a:cubicBezTo>
                  <a:cubicBezTo>
                    <a:pt x="583459" y="763630"/>
                    <a:pt x="586714" y="763269"/>
                    <a:pt x="587075" y="765435"/>
                  </a:cubicBezTo>
                  <a:close/>
                  <a:moveTo>
                    <a:pt x="690534" y="764183"/>
                  </a:moveTo>
                  <a:cubicBezTo>
                    <a:pt x="691983" y="761681"/>
                    <a:pt x="695607" y="764183"/>
                    <a:pt x="694520" y="766685"/>
                  </a:cubicBezTo>
                  <a:cubicBezTo>
                    <a:pt x="679300" y="799928"/>
                    <a:pt x="662269" y="836388"/>
                    <a:pt x="639078" y="864627"/>
                  </a:cubicBezTo>
                  <a:cubicBezTo>
                    <a:pt x="635454" y="869274"/>
                    <a:pt x="629294" y="864269"/>
                    <a:pt x="632918" y="859980"/>
                  </a:cubicBezTo>
                  <a:cubicBezTo>
                    <a:pt x="655747" y="831741"/>
                    <a:pt x="674227" y="796711"/>
                    <a:pt x="690534" y="764183"/>
                  </a:cubicBezTo>
                  <a:close/>
                  <a:moveTo>
                    <a:pt x="699349" y="726478"/>
                  </a:moveTo>
                  <a:cubicBezTo>
                    <a:pt x="700519" y="726794"/>
                    <a:pt x="701419" y="727877"/>
                    <a:pt x="700879" y="729501"/>
                  </a:cubicBezTo>
                  <a:cubicBezTo>
                    <a:pt x="693678" y="748274"/>
                    <a:pt x="682876" y="765242"/>
                    <a:pt x="672075" y="782571"/>
                  </a:cubicBezTo>
                  <a:cubicBezTo>
                    <a:pt x="661273" y="800261"/>
                    <a:pt x="652272" y="819034"/>
                    <a:pt x="641110" y="836724"/>
                  </a:cubicBezTo>
                  <a:cubicBezTo>
                    <a:pt x="638590" y="840695"/>
                    <a:pt x="632469" y="837085"/>
                    <a:pt x="634989" y="832753"/>
                  </a:cubicBezTo>
                  <a:cubicBezTo>
                    <a:pt x="654792" y="798095"/>
                    <a:pt x="681436" y="764881"/>
                    <a:pt x="696198" y="728057"/>
                  </a:cubicBezTo>
                  <a:cubicBezTo>
                    <a:pt x="696738" y="726613"/>
                    <a:pt x="698179" y="726162"/>
                    <a:pt x="699349" y="726478"/>
                  </a:cubicBezTo>
                  <a:close/>
                  <a:moveTo>
                    <a:pt x="708358" y="689599"/>
                  </a:moveTo>
                  <a:cubicBezTo>
                    <a:pt x="709445" y="687069"/>
                    <a:pt x="713070" y="688876"/>
                    <a:pt x="711982" y="691045"/>
                  </a:cubicBezTo>
                  <a:cubicBezTo>
                    <a:pt x="702921" y="712010"/>
                    <a:pt x="690961" y="731529"/>
                    <a:pt x="677913" y="750325"/>
                  </a:cubicBezTo>
                  <a:cubicBezTo>
                    <a:pt x="667039" y="766591"/>
                    <a:pt x="656891" y="787917"/>
                    <a:pt x="641668" y="801291"/>
                  </a:cubicBezTo>
                  <a:cubicBezTo>
                    <a:pt x="638406" y="804183"/>
                    <a:pt x="634057" y="799484"/>
                    <a:pt x="636957" y="796230"/>
                  </a:cubicBezTo>
                  <a:cubicBezTo>
                    <a:pt x="651454" y="778880"/>
                    <a:pt x="663415" y="759361"/>
                    <a:pt x="676825" y="741650"/>
                  </a:cubicBezTo>
                  <a:cubicBezTo>
                    <a:pt x="688424" y="725023"/>
                    <a:pt x="700022" y="708034"/>
                    <a:pt x="708358" y="689599"/>
                  </a:cubicBezTo>
                  <a:close/>
                  <a:moveTo>
                    <a:pt x="711527" y="657828"/>
                  </a:moveTo>
                  <a:cubicBezTo>
                    <a:pt x="712616" y="655319"/>
                    <a:pt x="716244" y="657470"/>
                    <a:pt x="715156" y="659979"/>
                  </a:cubicBezTo>
                  <a:cubicBezTo>
                    <a:pt x="706447" y="678978"/>
                    <a:pt x="694473" y="695467"/>
                    <a:pt x="683224" y="712674"/>
                  </a:cubicBezTo>
                  <a:cubicBezTo>
                    <a:pt x="672339" y="729522"/>
                    <a:pt x="662179" y="746728"/>
                    <a:pt x="649841" y="762142"/>
                  </a:cubicBezTo>
                  <a:cubicBezTo>
                    <a:pt x="646576" y="766086"/>
                    <a:pt x="640407" y="762142"/>
                    <a:pt x="642947" y="758558"/>
                  </a:cubicBezTo>
                  <a:cubicBezTo>
                    <a:pt x="666896" y="726296"/>
                    <a:pt x="693747" y="693675"/>
                    <a:pt x="711527" y="657828"/>
                  </a:cubicBezTo>
                  <a:close/>
                  <a:moveTo>
                    <a:pt x="715813" y="619381"/>
                  </a:moveTo>
                  <a:cubicBezTo>
                    <a:pt x="716535" y="617219"/>
                    <a:pt x="719421" y="618300"/>
                    <a:pt x="718700" y="620462"/>
                  </a:cubicBezTo>
                  <a:cubicBezTo>
                    <a:pt x="712566" y="639921"/>
                    <a:pt x="698134" y="655777"/>
                    <a:pt x="686589" y="673074"/>
                  </a:cubicBezTo>
                  <a:cubicBezTo>
                    <a:pt x="673961" y="691812"/>
                    <a:pt x="660972" y="710550"/>
                    <a:pt x="649427" y="730370"/>
                  </a:cubicBezTo>
                  <a:cubicBezTo>
                    <a:pt x="646541" y="734334"/>
                    <a:pt x="640407" y="730370"/>
                    <a:pt x="642933" y="726406"/>
                  </a:cubicBezTo>
                  <a:cubicBezTo>
                    <a:pt x="655200" y="706947"/>
                    <a:pt x="668910" y="688929"/>
                    <a:pt x="682259" y="670191"/>
                  </a:cubicBezTo>
                  <a:cubicBezTo>
                    <a:pt x="693805" y="653615"/>
                    <a:pt x="708958" y="638840"/>
                    <a:pt x="715813" y="619381"/>
                  </a:cubicBezTo>
                  <a:close/>
                  <a:moveTo>
                    <a:pt x="402462" y="617557"/>
                  </a:moveTo>
                  <a:cubicBezTo>
                    <a:pt x="402102" y="643137"/>
                    <a:pt x="401384" y="667276"/>
                    <a:pt x="397430" y="692856"/>
                  </a:cubicBezTo>
                  <a:cubicBezTo>
                    <a:pt x="393476" y="721679"/>
                    <a:pt x="387006" y="750141"/>
                    <a:pt x="382693" y="778604"/>
                  </a:cubicBezTo>
                  <a:cubicBezTo>
                    <a:pt x="378380" y="806706"/>
                    <a:pt x="373348" y="834808"/>
                    <a:pt x="366878" y="862550"/>
                  </a:cubicBezTo>
                  <a:cubicBezTo>
                    <a:pt x="360768" y="887770"/>
                    <a:pt x="358970" y="911909"/>
                    <a:pt x="356454" y="937128"/>
                  </a:cubicBezTo>
                  <a:cubicBezTo>
                    <a:pt x="394914" y="934967"/>
                    <a:pt x="433733" y="935687"/>
                    <a:pt x="472192" y="937489"/>
                  </a:cubicBezTo>
                  <a:cubicBezTo>
                    <a:pt x="492680" y="938209"/>
                    <a:pt x="513168" y="938209"/>
                    <a:pt x="533296" y="939290"/>
                  </a:cubicBezTo>
                  <a:cubicBezTo>
                    <a:pt x="548751" y="939650"/>
                    <a:pt x="564207" y="937128"/>
                    <a:pt x="579303" y="937128"/>
                  </a:cubicBezTo>
                  <a:cubicBezTo>
                    <a:pt x="579303" y="936768"/>
                    <a:pt x="579303" y="936408"/>
                    <a:pt x="579303" y="935687"/>
                  </a:cubicBezTo>
                  <a:cubicBezTo>
                    <a:pt x="582898" y="909387"/>
                    <a:pt x="581101" y="882726"/>
                    <a:pt x="585054" y="855704"/>
                  </a:cubicBezTo>
                  <a:cubicBezTo>
                    <a:pt x="589727" y="825080"/>
                    <a:pt x="594759" y="794816"/>
                    <a:pt x="597275" y="763832"/>
                  </a:cubicBezTo>
                  <a:cubicBezTo>
                    <a:pt x="599432" y="735730"/>
                    <a:pt x="601588" y="708348"/>
                    <a:pt x="608777" y="681687"/>
                  </a:cubicBezTo>
                  <a:cubicBezTo>
                    <a:pt x="612731" y="665835"/>
                    <a:pt x="618122" y="650343"/>
                    <a:pt x="620279" y="634490"/>
                  </a:cubicBezTo>
                  <a:cubicBezTo>
                    <a:pt x="620998" y="629446"/>
                    <a:pt x="621357" y="624402"/>
                    <a:pt x="622795" y="619719"/>
                  </a:cubicBezTo>
                  <a:cubicBezTo>
                    <a:pt x="613090" y="621520"/>
                    <a:pt x="601588" y="620439"/>
                    <a:pt x="593681" y="620439"/>
                  </a:cubicBezTo>
                  <a:cubicBezTo>
                    <a:pt x="568880" y="620439"/>
                    <a:pt x="544079" y="620439"/>
                    <a:pt x="519637" y="620439"/>
                  </a:cubicBezTo>
                  <a:cubicBezTo>
                    <a:pt x="480459" y="620439"/>
                    <a:pt x="441640" y="618638"/>
                    <a:pt x="402462" y="617557"/>
                  </a:cubicBezTo>
                  <a:close/>
                  <a:moveTo>
                    <a:pt x="710476" y="610802"/>
                  </a:moveTo>
                  <a:cubicBezTo>
                    <a:pt x="711704" y="611159"/>
                    <a:pt x="712704" y="612322"/>
                    <a:pt x="712341" y="613932"/>
                  </a:cubicBezTo>
                  <a:cubicBezTo>
                    <a:pt x="708703" y="631461"/>
                    <a:pt x="694150" y="642551"/>
                    <a:pt x="685783" y="657935"/>
                  </a:cubicBezTo>
                  <a:cubicBezTo>
                    <a:pt x="681053" y="666521"/>
                    <a:pt x="676324" y="680115"/>
                    <a:pt x="666137" y="683692"/>
                  </a:cubicBezTo>
                  <a:cubicBezTo>
                    <a:pt x="662863" y="685123"/>
                    <a:pt x="661044" y="681546"/>
                    <a:pt x="661408" y="679042"/>
                  </a:cubicBezTo>
                  <a:cubicBezTo>
                    <a:pt x="661408" y="677968"/>
                    <a:pt x="661408" y="676895"/>
                    <a:pt x="661772" y="676180"/>
                  </a:cubicBezTo>
                  <a:cubicBezTo>
                    <a:pt x="662136" y="673675"/>
                    <a:pt x="664682" y="673318"/>
                    <a:pt x="666501" y="674033"/>
                  </a:cubicBezTo>
                  <a:cubicBezTo>
                    <a:pt x="673414" y="667594"/>
                    <a:pt x="676688" y="656861"/>
                    <a:pt x="682509" y="649706"/>
                  </a:cubicBezTo>
                  <a:cubicBezTo>
                    <a:pt x="691968" y="637901"/>
                    <a:pt x="702518" y="626811"/>
                    <a:pt x="707247" y="612501"/>
                  </a:cubicBezTo>
                  <a:cubicBezTo>
                    <a:pt x="707793" y="610891"/>
                    <a:pt x="709248" y="610444"/>
                    <a:pt x="710476" y="610802"/>
                  </a:cubicBezTo>
                  <a:close/>
                  <a:moveTo>
                    <a:pt x="389882" y="603145"/>
                  </a:moveTo>
                  <a:lnTo>
                    <a:pt x="390241" y="603145"/>
                  </a:lnTo>
                  <a:cubicBezTo>
                    <a:pt x="392398" y="602785"/>
                    <a:pt x="394195" y="602785"/>
                    <a:pt x="395992" y="603145"/>
                  </a:cubicBezTo>
                  <a:cubicBezTo>
                    <a:pt x="437327" y="604947"/>
                    <a:pt x="478302" y="607469"/>
                    <a:pt x="519637" y="607469"/>
                  </a:cubicBezTo>
                  <a:cubicBezTo>
                    <a:pt x="542282" y="607829"/>
                    <a:pt x="564207" y="607829"/>
                    <a:pt x="586492" y="607829"/>
                  </a:cubicBezTo>
                  <a:cubicBezTo>
                    <a:pt x="599072" y="607829"/>
                    <a:pt x="613450" y="606388"/>
                    <a:pt x="626749" y="608189"/>
                  </a:cubicBezTo>
                  <a:cubicBezTo>
                    <a:pt x="629984" y="601344"/>
                    <a:pt x="640048" y="606748"/>
                    <a:pt x="638251" y="613594"/>
                  </a:cubicBezTo>
                  <a:cubicBezTo>
                    <a:pt x="633578" y="639894"/>
                    <a:pt x="630702" y="666555"/>
                    <a:pt x="625670" y="693216"/>
                  </a:cubicBezTo>
                  <a:cubicBezTo>
                    <a:pt x="620638" y="720958"/>
                    <a:pt x="619560" y="749421"/>
                    <a:pt x="617044" y="777523"/>
                  </a:cubicBezTo>
                  <a:cubicBezTo>
                    <a:pt x="614168" y="803103"/>
                    <a:pt x="609855" y="829043"/>
                    <a:pt x="605901" y="854624"/>
                  </a:cubicBezTo>
                  <a:cubicBezTo>
                    <a:pt x="601948" y="882005"/>
                    <a:pt x="603026" y="909026"/>
                    <a:pt x="599432" y="936048"/>
                  </a:cubicBezTo>
                  <a:cubicBezTo>
                    <a:pt x="599072" y="940371"/>
                    <a:pt x="596556" y="943253"/>
                    <a:pt x="593321" y="944694"/>
                  </a:cubicBezTo>
                  <a:cubicBezTo>
                    <a:pt x="593321" y="948297"/>
                    <a:pt x="591165" y="951900"/>
                    <a:pt x="586492" y="951900"/>
                  </a:cubicBezTo>
                  <a:cubicBezTo>
                    <a:pt x="566364" y="951540"/>
                    <a:pt x="546595" y="956584"/>
                    <a:pt x="526467" y="956584"/>
                  </a:cubicBezTo>
                  <a:cubicBezTo>
                    <a:pt x="505979" y="956584"/>
                    <a:pt x="485491" y="955503"/>
                    <a:pt x="465003" y="954782"/>
                  </a:cubicBezTo>
                  <a:cubicBezTo>
                    <a:pt x="426184" y="952621"/>
                    <a:pt x="384131" y="955143"/>
                    <a:pt x="346031" y="946496"/>
                  </a:cubicBezTo>
                  <a:cubicBezTo>
                    <a:pt x="341718" y="945415"/>
                    <a:pt x="342436" y="939650"/>
                    <a:pt x="346031" y="938209"/>
                  </a:cubicBezTo>
                  <a:cubicBezTo>
                    <a:pt x="335607" y="888130"/>
                    <a:pt x="351422" y="836609"/>
                    <a:pt x="359330" y="787250"/>
                  </a:cubicBezTo>
                  <a:cubicBezTo>
                    <a:pt x="364362" y="755906"/>
                    <a:pt x="371551" y="725642"/>
                    <a:pt x="375864" y="694297"/>
                  </a:cubicBezTo>
                  <a:cubicBezTo>
                    <a:pt x="380177" y="666555"/>
                    <a:pt x="381615" y="640255"/>
                    <a:pt x="383052" y="612153"/>
                  </a:cubicBezTo>
                  <a:lnTo>
                    <a:pt x="383052" y="611792"/>
                  </a:lnTo>
                  <a:cubicBezTo>
                    <a:pt x="382334" y="607469"/>
                    <a:pt x="384490" y="602785"/>
                    <a:pt x="389882" y="603145"/>
                  </a:cubicBezTo>
                  <a:close/>
                  <a:moveTo>
                    <a:pt x="697941" y="588352"/>
                  </a:moveTo>
                  <a:cubicBezTo>
                    <a:pt x="699021" y="588664"/>
                    <a:pt x="699832" y="589737"/>
                    <a:pt x="699291" y="591345"/>
                  </a:cubicBezTo>
                  <a:cubicBezTo>
                    <a:pt x="693888" y="612789"/>
                    <a:pt x="679121" y="635305"/>
                    <a:pt x="664713" y="652102"/>
                  </a:cubicBezTo>
                  <a:cubicBezTo>
                    <a:pt x="662191" y="654962"/>
                    <a:pt x="657869" y="651030"/>
                    <a:pt x="659670" y="648171"/>
                  </a:cubicBezTo>
                  <a:cubicBezTo>
                    <a:pt x="671917" y="628514"/>
                    <a:pt x="685604" y="611717"/>
                    <a:pt x="694969" y="589915"/>
                  </a:cubicBezTo>
                  <a:cubicBezTo>
                    <a:pt x="695509" y="588486"/>
                    <a:pt x="696860" y="588039"/>
                    <a:pt x="697941" y="588352"/>
                  </a:cubicBezTo>
                  <a:close/>
                  <a:moveTo>
                    <a:pt x="693272" y="571182"/>
                  </a:moveTo>
                  <a:cubicBezTo>
                    <a:pt x="694202" y="571799"/>
                    <a:pt x="694667" y="572945"/>
                    <a:pt x="693737" y="574180"/>
                  </a:cubicBezTo>
                  <a:cubicBezTo>
                    <a:pt x="690760" y="578061"/>
                    <a:pt x="687784" y="581941"/>
                    <a:pt x="685179" y="586175"/>
                  </a:cubicBezTo>
                  <a:cubicBezTo>
                    <a:pt x="682947" y="589702"/>
                    <a:pt x="680715" y="593583"/>
                    <a:pt x="677366" y="596052"/>
                  </a:cubicBezTo>
                  <a:cubicBezTo>
                    <a:pt x="674390" y="597816"/>
                    <a:pt x="672157" y="594289"/>
                    <a:pt x="673273" y="592172"/>
                  </a:cubicBezTo>
                  <a:cubicBezTo>
                    <a:pt x="675134" y="588291"/>
                    <a:pt x="678854" y="584411"/>
                    <a:pt x="681459" y="580883"/>
                  </a:cubicBezTo>
                  <a:cubicBezTo>
                    <a:pt x="683691" y="577355"/>
                    <a:pt x="686296" y="573475"/>
                    <a:pt x="690016" y="571358"/>
                  </a:cubicBezTo>
                  <a:cubicBezTo>
                    <a:pt x="690946" y="570476"/>
                    <a:pt x="692341" y="570564"/>
                    <a:pt x="693272" y="571182"/>
                  </a:cubicBezTo>
                  <a:close/>
                  <a:moveTo>
                    <a:pt x="321111" y="559343"/>
                  </a:moveTo>
                  <a:cubicBezTo>
                    <a:pt x="323661" y="556894"/>
                    <a:pt x="327305" y="560742"/>
                    <a:pt x="324754" y="562840"/>
                  </a:cubicBezTo>
                  <a:cubicBezTo>
                    <a:pt x="321111" y="567038"/>
                    <a:pt x="316739" y="570885"/>
                    <a:pt x="312731" y="574733"/>
                  </a:cubicBezTo>
                  <a:cubicBezTo>
                    <a:pt x="309452" y="577181"/>
                    <a:pt x="305444" y="572984"/>
                    <a:pt x="307994" y="570186"/>
                  </a:cubicBezTo>
                  <a:cubicBezTo>
                    <a:pt x="312366" y="566338"/>
                    <a:pt x="316739" y="563190"/>
                    <a:pt x="321111" y="559343"/>
                  </a:cubicBezTo>
                  <a:close/>
                  <a:moveTo>
                    <a:pt x="339724" y="559066"/>
                  </a:moveTo>
                  <a:cubicBezTo>
                    <a:pt x="342872" y="556894"/>
                    <a:pt x="346369" y="561963"/>
                    <a:pt x="343571" y="564497"/>
                  </a:cubicBezTo>
                  <a:cubicBezTo>
                    <a:pt x="339724" y="567394"/>
                    <a:pt x="336576" y="570652"/>
                    <a:pt x="333078" y="573911"/>
                  </a:cubicBezTo>
                  <a:cubicBezTo>
                    <a:pt x="330279" y="577169"/>
                    <a:pt x="326082" y="572462"/>
                    <a:pt x="328880" y="569204"/>
                  </a:cubicBezTo>
                  <a:cubicBezTo>
                    <a:pt x="332378" y="565583"/>
                    <a:pt x="335876" y="562325"/>
                    <a:pt x="339724" y="559066"/>
                  </a:cubicBezTo>
                  <a:close/>
                  <a:moveTo>
                    <a:pt x="307097" y="556188"/>
                  </a:moveTo>
                  <a:cubicBezTo>
                    <a:pt x="309315" y="553719"/>
                    <a:pt x="313012" y="557600"/>
                    <a:pt x="310794" y="560069"/>
                  </a:cubicBezTo>
                  <a:cubicBezTo>
                    <a:pt x="308206" y="562891"/>
                    <a:pt x="305249" y="565714"/>
                    <a:pt x="302291" y="568183"/>
                  </a:cubicBezTo>
                  <a:cubicBezTo>
                    <a:pt x="299333" y="570652"/>
                    <a:pt x="296376" y="573475"/>
                    <a:pt x="293418" y="576297"/>
                  </a:cubicBezTo>
                  <a:cubicBezTo>
                    <a:pt x="290091" y="578766"/>
                    <a:pt x="286394" y="574886"/>
                    <a:pt x="288982" y="572064"/>
                  </a:cubicBezTo>
                  <a:cubicBezTo>
                    <a:pt x="294158" y="566066"/>
                    <a:pt x="301552" y="562186"/>
                    <a:pt x="307097" y="556188"/>
                  </a:cubicBezTo>
                  <a:close/>
                  <a:moveTo>
                    <a:pt x="294677" y="554657"/>
                  </a:moveTo>
                  <a:cubicBezTo>
                    <a:pt x="297931" y="552131"/>
                    <a:pt x="301907" y="556460"/>
                    <a:pt x="298654" y="558986"/>
                  </a:cubicBezTo>
                  <a:cubicBezTo>
                    <a:pt x="289978" y="566563"/>
                    <a:pt x="280940" y="574861"/>
                    <a:pt x="271179" y="581716"/>
                  </a:cubicBezTo>
                  <a:cubicBezTo>
                    <a:pt x="268649" y="583520"/>
                    <a:pt x="265757" y="579191"/>
                    <a:pt x="267926" y="576665"/>
                  </a:cubicBezTo>
                  <a:cubicBezTo>
                    <a:pt x="275518" y="568367"/>
                    <a:pt x="286001" y="562233"/>
                    <a:pt x="294677" y="554657"/>
                  </a:cubicBezTo>
                  <a:close/>
                  <a:moveTo>
                    <a:pt x="278864" y="550015"/>
                  </a:moveTo>
                  <a:cubicBezTo>
                    <a:pt x="279757" y="550985"/>
                    <a:pt x="280025" y="552661"/>
                    <a:pt x="278774" y="554072"/>
                  </a:cubicBezTo>
                  <a:cubicBezTo>
                    <a:pt x="269130" y="564655"/>
                    <a:pt x="258057" y="576297"/>
                    <a:pt x="245198" y="583000"/>
                  </a:cubicBezTo>
                  <a:cubicBezTo>
                    <a:pt x="241626" y="585116"/>
                    <a:pt x="238769" y="579825"/>
                    <a:pt x="241984" y="577355"/>
                  </a:cubicBezTo>
                  <a:cubicBezTo>
                    <a:pt x="253771" y="568889"/>
                    <a:pt x="264844" y="560775"/>
                    <a:pt x="275202" y="550191"/>
                  </a:cubicBezTo>
                  <a:cubicBezTo>
                    <a:pt x="276453" y="548780"/>
                    <a:pt x="277971" y="549045"/>
                    <a:pt x="278864" y="550015"/>
                  </a:cubicBezTo>
                  <a:close/>
                  <a:moveTo>
                    <a:pt x="249066" y="546720"/>
                  </a:moveTo>
                  <a:cubicBezTo>
                    <a:pt x="252713" y="544194"/>
                    <a:pt x="257454" y="548884"/>
                    <a:pt x="254172" y="551771"/>
                  </a:cubicBezTo>
                  <a:cubicBezTo>
                    <a:pt x="239949" y="564399"/>
                    <a:pt x="226090" y="577387"/>
                    <a:pt x="211138" y="589293"/>
                  </a:cubicBezTo>
                  <a:cubicBezTo>
                    <a:pt x="208585" y="591458"/>
                    <a:pt x="203844" y="588572"/>
                    <a:pt x="206032" y="585325"/>
                  </a:cubicBezTo>
                  <a:cubicBezTo>
                    <a:pt x="211138" y="577026"/>
                    <a:pt x="220255" y="571975"/>
                    <a:pt x="227549" y="565842"/>
                  </a:cubicBezTo>
                  <a:cubicBezTo>
                    <a:pt x="235208" y="559708"/>
                    <a:pt x="241772" y="553214"/>
                    <a:pt x="249066" y="546720"/>
                  </a:cubicBezTo>
                  <a:close/>
                  <a:moveTo>
                    <a:pt x="223616" y="546328"/>
                  </a:moveTo>
                  <a:cubicBezTo>
                    <a:pt x="226502" y="544194"/>
                    <a:pt x="230471" y="548106"/>
                    <a:pt x="227585" y="550239"/>
                  </a:cubicBezTo>
                  <a:cubicBezTo>
                    <a:pt x="213153" y="563041"/>
                    <a:pt x="197999" y="574420"/>
                    <a:pt x="182485" y="585799"/>
                  </a:cubicBezTo>
                  <a:cubicBezTo>
                    <a:pt x="178877" y="588288"/>
                    <a:pt x="175269" y="583666"/>
                    <a:pt x="178877" y="580821"/>
                  </a:cubicBezTo>
                  <a:cubicBezTo>
                    <a:pt x="194391" y="569797"/>
                    <a:pt x="209184" y="558418"/>
                    <a:pt x="223616" y="546328"/>
                  </a:cubicBezTo>
                  <a:close/>
                  <a:moveTo>
                    <a:pt x="185424" y="540139"/>
                  </a:moveTo>
                  <a:cubicBezTo>
                    <a:pt x="186878" y="539431"/>
                    <a:pt x="187605" y="541556"/>
                    <a:pt x="186514" y="542264"/>
                  </a:cubicBezTo>
                  <a:cubicBezTo>
                    <a:pt x="175970" y="549347"/>
                    <a:pt x="165788" y="556430"/>
                    <a:pt x="155607" y="563158"/>
                  </a:cubicBezTo>
                  <a:cubicBezTo>
                    <a:pt x="146880" y="569533"/>
                    <a:pt x="136699" y="574491"/>
                    <a:pt x="129791" y="581928"/>
                  </a:cubicBezTo>
                  <a:cubicBezTo>
                    <a:pt x="127245" y="585115"/>
                    <a:pt x="122882" y="580511"/>
                    <a:pt x="125427" y="578032"/>
                  </a:cubicBezTo>
                  <a:cubicBezTo>
                    <a:pt x="133063" y="570241"/>
                    <a:pt x="144335" y="565283"/>
                    <a:pt x="153425" y="559971"/>
                  </a:cubicBezTo>
                  <a:cubicBezTo>
                    <a:pt x="163970" y="553242"/>
                    <a:pt x="174515" y="546514"/>
                    <a:pt x="185424" y="540139"/>
                  </a:cubicBezTo>
                  <a:close/>
                  <a:moveTo>
                    <a:pt x="209017" y="538707"/>
                  </a:moveTo>
                  <a:cubicBezTo>
                    <a:pt x="209909" y="539615"/>
                    <a:pt x="210177" y="541159"/>
                    <a:pt x="208928" y="542430"/>
                  </a:cubicBezTo>
                  <a:cubicBezTo>
                    <a:pt x="191804" y="559498"/>
                    <a:pt x="173254" y="574024"/>
                    <a:pt x="155060" y="589277"/>
                  </a:cubicBezTo>
                  <a:cubicBezTo>
                    <a:pt x="152206" y="591456"/>
                    <a:pt x="148282" y="588187"/>
                    <a:pt x="150422" y="585282"/>
                  </a:cubicBezTo>
                  <a:cubicBezTo>
                    <a:pt x="156487" y="576203"/>
                    <a:pt x="167546" y="571482"/>
                    <a:pt x="175751" y="564582"/>
                  </a:cubicBezTo>
                  <a:cubicBezTo>
                    <a:pt x="185740" y="556230"/>
                    <a:pt x="196085" y="547877"/>
                    <a:pt x="205361" y="538798"/>
                  </a:cubicBezTo>
                  <a:cubicBezTo>
                    <a:pt x="206609" y="537527"/>
                    <a:pt x="208125" y="537799"/>
                    <a:pt x="209017" y="538707"/>
                  </a:cubicBezTo>
                  <a:close/>
                  <a:moveTo>
                    <a:pt x="172243" y="523913"/>
                  </a:moveTo>
                  <a:cubicBezTo>
                    <a:pt x="172602" y="523556"/>
                    <a:pt x="173322" y="524270"/>
                    <a:pt x="172962" y="524627"/>
                  </a:cubicBezTo>
                  <a:cubicBezTo>
                    <a:pt x="165765" y="535692"/>
                    <a:pt x="150293" y="541761"/>
                    <a:pt x="139497" y="548900"/>
                  </a:cubicBezTo>
                  <a:cubicBezTo>
                    <a:pt x="125824" y="558180"/>
                    <a:pt x="111790" y="568175"/>
                    <a:pt x="100275" y="580312"/>
                  </a:cubicBezTo>
                  <a:cubicBezTo>
                    <a:pt x="97397" y="583524"/>
                    <a:pt x="92719" y="578527"/>
                    <a:pt x="95598" y="575671"/>
                  </a:cubicBezTo>
                  <a:cubicBezTo>
                    <a:pt x="106752" y="564606"/>
                    <a:pt x="120066" y="555325"/>
                    <a:pt x="133380" y="547115"/>
                  </a:cubicBezTo>
                  <a:cubicBezTo>
                    <a:pt x="140217" y="543188"/>
                    <a:pt x="147414" y="539262"/>
                    <a:pt x="154251" y="535335"/>
                  </a:cubicBezTo>
                  <a:cubicBezTo>
                    <a:pt x="157489" y="533194"/>
                    <a:pt x="168644" y="524627"/>
                    <a:pt x="171163" y="524627"/>
                  </a:cubicBezTo>
                  <a:cubicBezTo>
                    <a:pt x="170803" y="524627"/>
                    <a:pt x="170803" y="524627"/>
                    <a:pt x="170803" y="524627"/>
                  </a:cubicBezTo>
                  <a:close/>
                  <a:moveTo>
                    <a:pt x="486511" y="503945"/>
                  </a:moveTo>
                  <a:cubicBezTo>
                    <a:pt x="502962" y="503509"/>
                    <a:pt x="519367" y="504293"/>
                    <a:pt x="534956" y="507255"/>
                  </a:cubicBezTo>
                  <a:cubicBezTo>
                    <a:pt x="540032" y="507952"/>
                    <a:pt x="537856" y="515270"/>
                    <a:pt x="532781" y="514573"/>
                  </a:cubicBezTo>
                  <a:cubicBezTo>
                    <a:pt x="502327" y="508301"/>
                    <a:pt x="469336" y="511786"/>
                    <a:pt x="438157" y="511437"/>
                  </a:cubicBezTo>
                  <a:cubicBezTo>
                    <a:pt x="436344" y="511437"/>
                    <a:pt x="435619" y="508301"/>
                    <a:pt x="437794" y="507952"/>
                  </a:cubicBezTo>
                  <a:cubicBezTo>
                    <a:pt x="453565" y="506036"/>
                    <a:pt x="470061" y="504380"/>
                    <a:pt x="486511" y="503945"/>
                  </a:cubicBezTo>
                  <a:close/>
                  <a:moveTo>
                    <a:pt x="493350" y="492573"/>
                  </a:moveTo>
                  <a:cubicBezTo>
                    <a:pt x="522167" y="491806"/>
                    <a:pt x="550984" y="492189"/>
                    <a:pt x="579441" y="493339"/>
                  </a:cubicBezTo>
                  <a:cubicBezTo>
                    <a:pt x="584484" y="493339"/>
                    <a:pt x="584484" y="501003"/>
                    <a:pt x="579441" y="501003"/>
                  </a:cubicBezTo>
                  <a:cubicBezTo>
                    <a:pt x="548462" y="501769"/>
                    <a:pt x="517844" y="499853"/>
                    <a:pt x="486866" y="499853"/>
                  </a:cubicBezTo>
                  <a:cubicBezTo>
                    <a:pt x="460570" y="499853"/>
                    <a:pt x="433914" y="502536"/>
                    <a:pt x="407979" y="498320"/>
                  </a:cubicBezTo>
                  <a:cubicBezTo>
                    <a:pt x="405457" y="497937"/>
                    <a:pt x="406178" y="493339"/>
                    <a:pt x="408699" y="493722"/>
                  </a:cubicBezTo>
                  <a:cubicBezTo>
                    <a:pt x="436436" y="497554"/>
                    <a:pt x="464893" y="492956"/>
                    <a:pt x="493350" y="492573"/>
                  </a:cubicBezTo>
                  <a:close/>
                  <a:moveTo>
                    <a:pt x="991866" y="472429"/>
                  </a:moveTo>
                  <a:cubicBezTo>
                    <a:pt x="993764" y="472429"/>
                    <a:pt x="995662" y="473689"/>
                    <a:pt x="995662" y="476209"/>
                  </a:cubicBezTo>
                  <a:cubicBezTo>
                    <a:pt x="995662" y="517250"/>
                    <a:pt x="994972" y="558290"/>
                    <a:pt x="995317" y="599331"/>
                  </a:cubicBezTo>
                  <a:cubicBezTo>
                    <a:pt x="995317" y="602571"/>
                    <a:pt x="990485" y="602211"/>
                    <a:pt x="990485" y="598971"/>
                  </a:cubicBezTo>
                  <a:cubicBezTo>
                    <a:pt x="988759" y="558290"/>
                    <a:pt x="988069" y="517250"/>
                    <a:pt x="988069" y="476209"/>
                  </a:cubicBezTo>
                  <a:cubicBezTo>
                    <a:pt x="988069" y="473689"/>
                    <a:pt x="989967" y="472429"/>
                    <a:pt x="991866" y="472429"/>
                  </a:cubicBezTo>
                  <a:close/>
                  <a:moveTo>
                    <a:pt x="1007382" y="470009"/>
                  </a:moveTo>
                  <a:cubicBezTo>
                    <a:pt x="1009034" y="469516"/>
                    <a:pt x="1010909" y="470143"/>
                    <a:pt x="1011445" y="472292"/>
                  </a:cubicBezTo>
                  <a:cubicBezTo>
                    <a:pt x="1016089" y="489483"/>
                    <a:pt x="1015017" y="509898"/>
                    <a:pt x="1015017" y="527090"/>
                  </a:cubicBezTo>
                  <a:cubicBezTo>
                    <a:pt x="1015375" y="544997"/>
                    <a:pt x="1017875" y="565054"/>
                    <a:pt x="1013589" y="581888"/>
                  </a:cubicBezTo>
                  <a:cubicBezTo>
                    <a:pt x="1012517" y="585111"/>
                    <a:pt x="1007873" y="583678"/>
                    <a:pt x="1008588" y="580813"/>
                  </a:cubicBezTo>
                  <a:cubicBezTo>
                    <a:pt x="1011445" y="563622"/>
                    <a:pt x="1008588" y="544639"/>
                    <a:pt x="1008231" y="527090"/>
                  </a:cubicBezTo>
                  <a:cubicBezTo>
                    <a:pt x="1007873" y="509540"/>
                    <a:pt x="1007516" y="491632"/>
                    <a:pt x="1004659" y="474441"/>
                  </a:cubicBezTo>
                  <a:cubicBezTo>
                    <a:pt x="1004301" y="472113"/>
                    <a:pt x="1005730" y="470501"/>
                    <a:pt x="1007382" y="470009"/>
                  </a:cubicBezTo>
                  <a:close/>
                  <a:moveTo>
                    <a:pt x="227750" y="392713"/>
                  </a:moveTo>
                  <a:cubicBezTo>
                    <a:pt x="228123" y="390206"/>
                    <a:pt x="232232" y="390206"/>
                    <a:pt x="232232" y="392713"/>
                  </a:cubicBezTo>
                  <a:cubicBezTo>
                    <a:pt x="232606" y="407042"/>
                    <a:pt x="231112" y="422086"/>
                    <a:pt x="232606" y="436056"/>
                  </a:cubicBezTo>
                  <a:cubicBezTo>
                    <a:pt x="232979" y="442146"/>
                    <a:pt x="235220" y="450384"/>
                    <a:pt x="231112" y="455758"/>
                  </a:cubicBezTo>
                  <a:cubicBezTo>
                    <a:pt x="228497" y="459698"/>
                    <a:pt x="222894" y="456116"/>
                    <a:pt x="224762" y="452176"/>
                  </a:cubicBezTo>
                  <a:cubicBezTo>
                    <a:pt x="228123" y="445011"/>
                    <a:pt x="225882" y="432474"/>
                    <a:pt x="226629" y="424594"/>
                  </a:cubicBezTo>
                  <a:cubicBezTo>
                    <a:pt x="227003" y="414206"/>
                    <a:pt x="227376" y="403460"/>
                    <a:pt x="227750" y="392713"/>
                  </a:cubicBezTo>
                  <a:close/>
                  <a:moveTo>
                    <a:pt x="251955" y="353041"/>
                  </a:moveTo>
                  <a:cubicBezTo>
                    <a:pt x="251955" y="350519"/>
                    <a:pt x="255519" y="350879"/>
                    <a:pt x="255519" y="353402"/>
                  </a:cubicBezTo>
                  <a:cubicBezTo>
                    <a:pt x="255875" y="369256"/>
                    <a:pt x="251955" y="385470"/>
                    <a:pt x="250173" y="401684"/>
                  </a:cubicBezTo>
                  <a:cubicBezTo>
                    <a:pt x="248748" y="418980"/>
                    <a:pt x="247679" y="436275"/>
                    <a:pt x="247322" y="454291"/>
                  </a:cubicBezTo>
                  <a:cubicBezTo>
                    <a:pt x="247322" y="459696"/>
                    <a:pt x="238769" y="459696"/>
                    <a:pt x="239125" y="453931"/>
                  </a:cubicBezTo>
                  <a:cubicBezTo>
                    <a:pt x="239125" y="438437"/>
                    <a:pt x="240194" y="422583"/>
                    <a:pt x="242689" y="407089"/>
                  </a:cubicBezTo>
                  <a:cubicBezTo>
                    <a:pt x="245540" y="389433"/>
                    <a:pt x="251599" y="370697"/>
                    <a:pt x="251955" y="353041"/>
                  </a:cubicBezTo>
                  <a:close/>
                  <a:moveTo>
                    <a:pt x="276954" y="291633"/>
                  </a:moveTo>
                  <a:cubicBezTo>
                    <a:pt x="276954" y="290194"/>
                    <a:pt x="279113" y="290554"/>
                    <a:pt x="279113" y="291992"/>
                  </a:cubicBezTo>
                  <a:cubicBezTo>
                    <a:pt x="281272" y="348452"/>
                    <a:pt x="264719" y="404552"/>
                    <a:pt x="262920" y="460652"/>
                  </a:cubicBezTo>
                  <a:cubicBezTo>
                    <a:pt x="262560" y="466046"/>
                    <a:pt x="254644" y="466046"/>
                    <a:pt x="254644" y="460652"/>
                  </a:cubicBezTo>
                  <a:cubicBezTo>
                    <a:pt x="255004" y="430085"/>
                    <a:pt x="263280" y="399877"/>
                    <a:pt x="265799" y="369310"/>
                  </a:cubicBezTo>
                  <a:cubicBezTo>
                    <a:pt x="267958" y="343058"/>
                    <a:pt x="271556" y="317165"/>
                    <a:pt x="276954" y="291633"/>
                  </a:cubicBezTo>
                  <a:close/>
                  <a:moveTo>
                    <a:pt x="344482" y="52752"/>
                  </a:moveTo>
                  <a:cubicBezTo>
                    <a:pt x="344482" y="53112"/>
                    <a:pt x="344482" y="53832"/>
                    <a:pt x="344482" y="54552"/>
                  </a:cubicBezTo>
                  <a:cubicBezTo>
                    <a:pt x="341604" y="90189"/>
                    <a:pt x="333328" y="124745"/>
                    <a:pt x="327211" y="160022"/>
                  </a:cubicBezTo>
                  <a:cubicBezTo>
                    <a:pt x="321094" y="196019"/>
                    <a:pt x="314977" y="232015"/>
                    <a:pt x="309939" y="268372"/>
                  </a:cubicBezTo>
                  <a:cubicBezTo>
                    <a:pt x="308140" y="280970"/>
                    <a:pt x="305981" y="293929"/>
                    <a:pt x="304182" y="306888"/>
                  </a:cubicBezTo>
                  <a:cubicBezTo>
                    <a:pt x="301664" y="329206"/>
                    <a:pt x="298785" y="351164"/>
                    <a:pt x="296626" y="373481"/>
                  </a:cubicBezTo>
                  <a:cubicBezTo>
                    <a:pt x="294107" y="392200"/>
                    <a:pt x="289430" y="411638"/>
                    <a:pt x="289430" y="430356"/>
                  </a:cubicBezTo>
                  <a:cubicBezTo>
                    <a:pt x="289070" y="445114"/>
                    <a:pt x="285832" y="460593"/>
                    <a:pt x="287631" y="474992"/>
                  </a:cubicBezTo>
                  <a:cubicBezTo>
                    <a:pt x="288710" y="483991"/>
                    <a:pt x="278995" y="485791"/>
                    <a:pt x="275397" y="481471"/>
                  </a:cubicBezTo>
                  <a:cubicBezTo>
                    <a:pt x="236537" y="481831"/>
                    <a:pt x="197676" y="485071"/>
                    <a:pt x="158816" y="487231"/>
                  </a:cubicBezTo>
                  <a:cubicBezTo>
                    <a:pt x="138666" y="489030"/>
                    <a:pt x="119236" y="488670"/>
                    <a:pt x="99446" y="487231"/>
                  </a:cubicBezTo>
                  <a:cubicBezTo>
                    <a:pt x="87572" y="486871"/>
                    <a:pt x="75338" y="487231"/>
                    <a:pt x="63824" y="484351"/>
                  </a:cubicBezTo>
                  <a:cubicBezTo>
                    <a:pt x="56628" y="524667"/>
                    <a:pt x="68502" y="565703"/>
                    <a:pt x="63104" y="606379"/>
                  </a:cubicBezTo>
                  <a:cubicBezTo>
                    <a:pt x="91890" y="598820"/>
                    <a:pt x="125353" y="603499"/>
                    <a:pt x="154858" y="604219"/>
                  </a:cubicBezTo>
                  <a:cubicBezTo>
                    <a:pt x="159176" y="604219"/>
                    <a:pt x="163494" y="604579"/>
                    <a:pt x="167811" y="604579"/>
                  </a:cubicBezTo>
                  <a:cubicBezTo>
                    <a:pt x="168531" y="604579"/>
                    <a:pt x="168891" y="604579"/>
                    <a:pt x="169610" y="604579"/>
                  </a:cubicBezTo>
                  <a:cubicBezTo>
                    <a:pt x="178966" y="604219"/>
                    <a:pt x="188321" y="604579"/>
                    <a:pt x="197676" y="604579"/>
                  </a:cubicBezTo>
                  <a:cubicBezTo>
                    <a:pt x="199115" y="604579"/>
                    <a:pt x="200915" y="604579"/>
                    <a:pt x="202714" y="604579"/>
                  </a:cubicBezTo>
                  <a:cubicBezTo>
                    <a:pt x="204153" y="604579"/>
                    <a:pt x="205952" y="604579"/>
                    <a:pt x="207391" y="604579"/>
                  </a:cubicBezTo>
                  <a:cubicBezTo>
                    <a:pt x="211349" y="604579"/>
                    <a:pt x="215667" y="604219"/>
                    <a:pt x="219985" y="604219"/>
                  </a:cubicBezTo>
                  <a:cubicBezTo>
                    <a:pt x="222504" y="604219"/>
                    <a:pt x="225022" y="604219"/>
                    <a:pt x="227541" y="604219"/>
                  </a:cubicBezTo>
                  <a:cubicBezTo>
                    <a:pt x="232579" y="603499"/>
                    <a:pt x="237616" y="603499"/>
                    <a:pt x="242294" y="603499"/>
                  </a:cubicBezTo>
                  <a:cubicBezTo>
                    <a:pt x="247691" y="603499"/>
                    <a:pt x="253448" y="603139"/>
                    <a:pt x="258845" y="602779"/>
                  </a:cubicBezTo>
                  <a:cubicBezTo>
                    <a:pt x="267121" y="602419"/>
                    <a:pt x="268920" y="612858"/>
                    <a:pt x="264242" y="617898"/>
                  </a:cubicBezTo>
                  <a:cubicBezTo>
                    <a:pt x="264962" y="618978"/>
                    <a:pt x="265322" y="620058"/>
                    <a:pt x="264962" y="621498"/>
                  </a:cubicBezTo>
                  <a:cubicBezTo>
                    <a:pt x="258485" y="677292"/>
                    <a:pt x="254527" y="733087"/>
                    <a:pt x="243373" y="787802"/>
                  </a:cubicBezTo>
                  <a:cubicBezTo>
                    <a:pt x="237616" y="816959"/>
                    <a:pt x="235817" y="845756"/>
                    <a:pt x="231859" y="875273"/>
                  </a:cubicBezTo>
                  <a:cubicBezTo>
                    <a:pt x="231859" y="875273"/>
                    <a:pt x="231859" y="875633"/>
                    <a:pt x="231859" y="876353"/>
                  </a:cubicBezTo>
                  <a:cubicBezTo>
                    <a:pt x="231499" y="902630"/>
                    <a:pt x="228980" y="930348"/>
                    <a:pt x="218186" y="954825"/>
                  </a:cubicBezTo>
                  <a:cubicBezTo>
                    <a:pt x="216747" y="957345"/>
                    <a:pt x="213508" y="956985"/>
                    <a:pt x="211709" y="955185"/>
                  </a:cubicBezTo>
                  <a:cubicBezTo>
                    <a:pt x="209910" y="956265"/>
                    <a:pt x="207031" y="955545"/>
                    <a:pt x="207391" y="953026"/>
                  </a:cubicBezTo>
                  <a:cubicBezTo>
                    <a:pt x="207391" y="951586"/>
                    <a:pt x="207751" y="950506"/>
                    <a:pt x="207751" y="949066"/>
                  </a:cubicBezTo>
                  <a:cubicBezTo>
                    <a:pt x="175727" y="953026"/>
                    <a:pt x="142264" y="951226"/>
                    <a:pt x="110600" y="950146"/>
                  </a:cubicBezTo>
                  <a:cubicBezTo>
                    <a:pt x="77857" y="949426"/>
                    <a:pt x="44394" y="949066"/>
                    <a:pt x="11650" y="945466"/>
                  </a:cubicBezTo>
                  <a:cubicBezTo>
                    <a:pt x="13809" y="966344"/>
                    <a:pt x="15249" y="986862"/>
                    <a:pt x="17048" y="1007740"/>
                  </a:cubicBezTo>
                  <a:cubicBezTo>
                    <a:pt x="18847" y="1029698"/>
                    <a:pt x="16328" y="1050936"/>
                    <a:pt x="14889" y="1072894"/>
                  </a:cubicBezTo>
                  <a:cubicBezTo>
                    <a:pt x="42955" y="1068574"/>
                    <a:pt x="73179" y="1069294"/>
                    <a:pt x="101245" y="1069294"/>
                  </a:cubicBezTo>
                  <a:cubicBezTo>
                    <a:pt x="130750" y="1069294"/>
                    <a:pt x="159895" y="1071094"/>
                    <a:pt x="189400" y="1073254"/>
                  </a:cubicBezTo>
                  <a:cubicBezTo>
                    <a:pt x="195517" y="1069654"/>
                    <a:pt x="205232" y="1072534"/>
                    <a:pt x="204513" y="1081533"/>
                  </a:cubicBezTo>
                  <a:cubicBezTo>
                    <a:pt x="203073" y="1098811"/>
                    <a:pt x="195157" y="1116090"/>
                    <a:pt x="195517" y="1133368"/>
                  </a:cubicBezTo>
                  <a:cubicBezTo>
                    <a:pt x="195877" y="1151366"/>
                    <a:pt x="193718" y="1168645"/>
                    <a:pt x="191199" y="1186643"/>
                  </a:cubicBezTo>
                  <a:cubicBezTo>
                    <a:pt x="185802" y="1223719"/>
                    <a:pt x="181125" y="1260796"/>
                    <a:pt x="173928" y="1297512"/>
                  </a:cubicBezTo>
                  <a:cubicBezTo>
                    <a:pt x="166372" y="1337828"/>
                    <a:pt x="166372" y="1379224"/>
                    <a:pt x="158816" y="1419540"/>
                  </a:cubicBezTo>
                  <a:cubicBezTo>
                    <a:pt x="152339" y="1451937"/>
                    <a:pt x="142984" y="1485414"/>
                    <a:pt x="139746" y="1518171"/>
                  </a:cubicBezTo>
                  <a:cubicBezTo>
                    <a:pt x="145862" y="1518171"/>
                    <a:pt x="156657" y="1517451"/>
                    <a:pt x="158456" y="1517811"/>
                  </a:cubicBezTo>
                  <a:cubicBezTo>
                    <a:pt x="172489" y="1517811"/>
                    <a:pt x="186882" y="1517091"/>
                    <a:pt x="200915" y="1517451"/>
                  </a:cubicBezTo>
                  <a:cubicBezTo>
                    <a:pt x="222144" y="1517451"/>
                    <a:pt x="243013" y="1517811"/>
                    <a:pt x="264242" y="1518171"/>
                  </a:cubicBezTo>
                  <a:cubicBezTo>
                    <a:pt x="262803" y="1508092"/>
                    <a:pt x="264242" y="1496573"/>
                    <a:pt x="265322" y="1486854"/>
                  </a:cubicBezTo>
                  <a:cubicBezTo>
                    <a:pt x="266042" y="1478575"/>
                    <a:pt x="267841" y="1471016"/>
                    <a:pt x="270359" y="1463816"/>
                  </a:cubicBezTo>
                  <a:cubicBezTo>
                    <a:pt x="272518" y="1450138"/>
                    <a:pt x="275037" y="1436459"/>
                    <a:pt x="276836" y="1422780"/>
                  </a:cubicBezTo>
                  <a:cubicBezTo>
                    <a:pt x="282233" y="1383904"/>
                    <a:pt x="286191" y="1345028"/>
                    <a:pt x="290869" y="1305791"/>
                  </a:cubicBezTo>
                  <a:cubicBezTo>
                    <a:pt x="299864" y="1230199"/>
                    <a:pt x="309220" y="1154606"/>
                    <a:pt x="321453" y="1079373"/>
                  </a:cubicBezTo>
                  <a:cubicBezTo>
                    <a:pt x="321813" y="1077574"/>
                    <a:pt x="322533" y="1076134"/>
                    <a:pt x="323253" y="1075054"/>
                  </a:cubicBezTo>
                  <a:cubicBezTo>
                    <a:pt x="323972" y="1073254"/>
                    <a:pt x="325411" y="1072174"/>
                    <a:pt x="327571" y="1071454"/>
                  </a:cubicBezTo>
                  <a:cubicBezTo>
                    <a:pt x="362113" y="1063175"/>
                    <a:pt x="401693" y="1067495"/>
                    <a:pt x="436595" y="1068934"/>
                  </a:cubicBezTo>
                  <a:cubicBezTo>
                    <a:pt x="479414" y="1070374"/>
                    <a:pt x="522232" y="1071454"/>
                    <a:pt x="565410" y="1072174"/>
                  </a:cubicBezTo>
                  <a:cubicBezTo>
                    <a:pt x="567209" y="1072174"/>
                    <a:pt x="569008" y="1072534"/>
                    <a:pt x="570088" y="1073974"/>
                  </a:cubicBezTo>
                  <a:cubicBezTo>
                    <a:pt x="574406" y="1075054"/>
                    <a:pt x="578004" y="1079373"/>
                    <a:pt x="576205" y="1085493"/>
                  </a:cubicBezTo>
                  <a:cubicBezTo>
                    <a:pt x="565410" y="1118610"/>
                    <a:pt x="565050" y="1157126"/>
                    <a:pt x="559653" y="1192042"/>
                  </a:cubicBezTo>
                  <a:cubicBezTo>
                    <a:pt x="553536" y="1230559"/>
                    <a:pt x="551377" y="1269795"/>
                    <a:pt x="546340" y="1308671"/>
                  </a:cubicBezTo>
                  <a:cubicBezTo>
                    <a:pt x="541662" y="1345748"/>
                    <a:pt x="538424" y="1382824"/>
                    <a:pt x="531947" y="1419540"/>
                  </a:cubicBezTo>
                  <a:cubicBezTo>
                    <a:pt x="526910" y="1449778"/>
                    <a:pt x="516115" y="1480375"/>
                    <a:pt x="511797" y="1510972"/>
                  </a:cubicBezTo>
                  <a:cubicBezTo>
                    <a:pt x="529428" y="1509172"/>
                    <a:pt x="546700" y="1512771"/>
                    <a:pt x="564331" y="1514931"/>
                  </a:cubicBezTo>
                  <a:cubicBezTo>
                    <a:pt x="588798" y="1515291"/>
                    <a:pt x="612906" y="1516731"/>
                    <a:pt x="637374" y="1515651"/>
                  </a:cubicBezTo>
                  <a:cubicBezTo>
                    <a:pt x="637014" y="1482174"/>
                    <a:pt x="643491" y="1448338"/>
                    <a:pt x="649967" y="1415581"/>
                  </a:cubicBezTo>
                  <a:cubicBezTo>
                    <a:pt x="657523" y="1376705"/>
                    <a:pt x="660402" y="1337468"/>
                    <a:pt x="668318" y="1298232"/>
                  </a:cubicBezTo>
                  <a:cubicBezTo>
                    <a:pt x="676234" y="1257916"/>
                    <a:pt x="680552" y="1215440"/>
                    <a:pt x="682711" y="1174404"/>
                  </a:cubicBezTo>
                  <a:cubicBezTo>
                    <a:pt x="683430" y="1156406"/>
                    <a:pt x="683790" y="1138048"/>
                    <a:pt x="685589" y="1120409"/>
                  </a:cubicBezTo>
                  <a:cubicBezTo>
                    <a:pt x="686309" y="1113930"/>
                    <a:pt x="686309" y="1106731"/>
                    <a:pt x="688468" y="1100611"/>
                  </a:cubicBezTo>
                  <a:cubicBezTo>
                    <a:pt x="690627" y="1094852"/>
                    <a:pt x="694944" y="1086933"/>
                    <a:pt x="693505" y="1080453"/>
                  </a:cubicBezTo>
                  <a:cubicBezTo>
                    <a:pt x="691346" y="1070734"/>
                    <a:pt x="702860" y="1065695"/>
                    <a:pt x="708977" y="1070374"/>
                  </a:cubicBezTo>
                  <a:cubicBezTo>
                    <a:pt x="744599" y="1069654"/>
                    <a:pt x="779861" y="1068934"/>
                    <a:pt x="815483" y="1069654"/>
                  </a:cubicBezTo>
                  <a:cubicBezTo>
                    <a:pt x="834914" y="1070374"/>
                    <a:pt x="854344" y="1071454"/>
                    <a:pt x="873774" y="1072174"/>
                  </a:cubicBezTo>
                  <a:cubicBezTo>
                    <a:pt x="886367" y="1072534"/>
                    <a:pt x="899681" y="1074334"/>
                    <a:pt x="912634" y="1073974"/>
                  </a:cubicBezTo>
                  <a:cubicBezTo>
                    <a:pt x="912634" y="1032218"/>
                    <a:pt x="912634" y="990462"/>
                    <a:pt x="912994" y="948706"/>
                  </a:cubicBezTo>
                  <a:cubicBezTo>
                    <a:pt x="881690" y="953746"/>
                    <a:pt x="848227" y="953386"/>
                    <a:pt x="816923" y="953386"/>
                  </a:cubicBezTo>
                  <a:cubicBezTo>
                    <a:pt x="797852" y="953386"/>
                    <a:pt x="779142" y="952306"/>
                    <a:pt x="760431" y="952306"/>
                  </a:cubicBezTo>
                  <a:cubicBezTo>
                    <a:pt x="748917" y="951946"/>
                    <a:pt x="737763" y="953026"/>
                    <a:pt x="726608" y="950146"/>
                  </a:cubicBezTo>
                  <a:cubicBezTo>
                    <a:pt x="726249" y="950146"/>
                    <a:pt x="725529" y="949786"/>
                    <a:pt x="725169" y="949426"/>
                  </a:cubicBezTo>
                  <a:cubicBezTo>
                    <a:pt x="722650" y="952666"/>
                    <a:pt x="716893" y="949066"/>
                    <a:pt x="717973" y="945106"/>
                  </a:cubicBezTo>
                  <a:cubicBezTo>
                    <a:pt x="720132" y="932868"/>
                    <a:pt x="717253" y="918829"/>
                    <a:pt x="718692" y="905870"/>
                  </a:cubicBezTo>
                  <a:cubicBezTo>
                    <a:pt x="720132" y="892911"/>
                    <a:pt x="721211" y="879233"/>
                    <a:pt x="722650" y="865914"/>
                  </a:cubicBezTo>
                  <a:cubicBezTo>
                    <a:pt x="725529" y="837117"/>
                    <a:pt x="729487" y="807960"/>
                    <a:pt x="734165" y="779522"/>
                  </a:cubicBezTo>
                  <a:cubicBezTo>
                    <a:pt x="739202" y="748565"/>
                    <a:pt x="744599" y="718688"/>
                    <a:pt x="746398" y="687731"/>
                  </a:cubicBezTo>
                  <a:cubicBezTo>
                    <a:pt x="747838" y="663254"/>
                    <a:pt x="749637" y="638056"/>
                    <a:pt x="753595" y="613578"/>
                  </a:cubicBezTo>
                  <a:cubicBezTo>
                    <a:pt x="754674" y="605659"/>
                    <a:pt x="762230" y="605299"/>
                    <a:pt x="767268" y="608539"/>
                  </a:cubicBezTo>
                  <a:cubicBezTo>
                    <a:pt x="803609" y="607819"/>
                    <a:pt x="839591" y="606379"/>
                    <a:pt x="875573" y="606739"/>
                  </a:cubicBezTo>
                  <a:cubicBezTo>
                    <a:pt x="905078" y="606739"/>
                    <a:pt x="936382" y="604939"/>
                    <a:pt x="965527" y="609979"/>
                  </a:cubicBezTo>
                  <a:cubicBezTo>
                    <a:pt x="964088" y="585501"/>
                    <a:pt x="963728" y="561383"/>
                    <a:pt x="964088" y="536906"/>
                  </a:cubicBezTo>
                  <a:cubicBezTo>
                    <a:pt x="964088" y="518907"/>
                    <a:pt x="964088" y="500549"/>
                    <a:pt x="966967" y="482911"/>
                  </a:cubicBezTo>
                  <a:cubicBezTo>
                    <a:pt x="939980" y="490470"/>
                    <a:pt x="906877" y="487231"/>
                    <a:pt x="879171" y="486510"/>
                  </a:cubicBezTo>
                  <a:cubicBezTo>
                    <a:pt x="846428" y="485791"/>
                    <a:pt x="814044" y="485071"/>
                    <a:pt x="781301" y="484351"/>
                  </a:cubicBezTo>
                  <a:cubicBezTo>
                    <a:pt x="772665" y="484351"/>
                    <a:pt x="772305" y="472472"/>
                    <a:pt x="779502" y="470672"/>
                  </a:cubicBezTo>
                  <a:cubicBezTo>
                    <a:pt x="801091" y="341085"/>
                    <a:pt x="809726" y="186300"/>
                    <a:pt x="830596" y="58152"/>
                  </a:cubicBezTo>
                  <a:cubicBezTo>
                    <a:pt x="794254" y="57792"/>
                    <a:pt x="757193" y="59592"/>
                    <a:pt x="721211" y="54552"/>
                  </a:cubicBezTo>
                  <a:cubicBezTo>
                    <a:pt x="721211" y="54912"/>
                    <a:pt x="720851" y="55632"/>
                    <a:pt x="720851" y="55992"/>
                  </a:cubicBezTo>
                  <a:cubicBezTo>
                    <a:pt x="715454" y="69311"/>
                    <a:pt x="716174" y="89469"/>
                    <a:pt x="713655" y="103868"/>
                  </a:cubicBezTo>
                  <a:cubicBezTo>
                    <a:pt x="711136" y="121866"/>
                    <a:pt x="707898" y="140224"/>
                    <a:pt x="705019" y="158222"/>
                  </a:cubicBezTo>
                  <a:cubicBezTo>
                    <a:pt x="699982" y="190259"/>
                    <a:pt x="694944" y="221936"/>
                    <a:pt x="689547" y="253613"/>
                  </a:cubicBezTo>
                  <a:cubicBezTo>
                    <a:pt x="688468" y="257933"/>
                    <a:pt x="688108" y="262612"/>
                    <a:pt x="687388" y="266932"/>
                  </a:cubicBezTo>
                  <a:cubicBezTo>
                    <a:pt x="685589" y="276291"/>
                    <a:pt x="684150" y="286010"/>
                    <a:pt x="682711" y="295369"/>
                  </a:cubicBezTo>
                  <a:cubicBezTo>
                    <a:pt x="680552" y="308328"/>
                    <a:pt x="678753" y="321286"/>
                    <a:pt x="676594" y="334245"/>
                  </a:cubicBezTo>
                  <a:cubicBezTo>
                    <a:pt x="675874" y="337845"/>
                    <a:pt x="675155" y="341445"/>
                    <a:pt x="674435" y="344685"/>
                  </a:cubicBezTo>
                  <a:cubicBezTo>
                    <a:pt x="671197" y="363042"/>
                    <a:pt x="668318" y="381401"/>
                    <a:pt x="665799" y="399759"/>
                  </a:cubicBezTo>
                  <a:cubicBezTo>
                    <a:pt x="666159" y="424237"/>
                    <a:pt x="671916" y="450874"/>
                    <a:pt x="660762" y="473552"/>
                  </a:cubicBezTo>
                  <a:cubicBezTo>
                    <a:pt x="665080" y="476432"/>
                    <a:pt x="663640" y="485071"/>
                    <a:pt x="657164" y="485071"/>
                  </a:cubicBezTo>
                  <a:cubicBezTo>
                    <a:pt x="650327" y="484711"/>
                    <a:pt x="643491" y="484711"/>
                    <a:pt x="636654" y="484711"/>
                  </a:cubicBezTo>
                  <a:cubicBezTo>
                    <a:pt x="615425" y="486871"/>
                    <a:pt x="593476" y="485071"/>
                    <a:pt x="571527" y="483991"/>
                  </a:cubicBezTo>
                  <a:cubicBezTo>
                    <a:pt x="558933" y="483631"/>
                    <a:pt x="546340" y="483271"/>
                    <a:pt x="533746" y="483271"/>
                  </a:cubicBezTo>
                  <a:cubicBezTo>
                    <a:pt x="513596" y="483271"/>
                    <a:pt x="493806" y="483271"/>
                    <a:pt x="473657" y="483271"/>
                  </a:cubicBezTo>
                  <a:cubicBezTo>
                    <a:pt x="454946" y="482911"/>
                    <a:pt x="432997" y="478951"/>
                    <a:pt x="414647" y="482551"/>
                  </a:cubicBezTo>
                  <a:lnTo>
                    <a:pt x="414287" y="482551"/>
                  </a:lnTo>
                  <a:cubicBezTo>
                    <a:pt x="412488" y="484351"/>
                    <a:pt x="409249" y="484711"/>
                    <a:pt x="407810" y="481831"/>
                  </a:cubicBezTo>
                  <a:cubicBezTo>
                    <a:pt x="401693" y="468872"/>
                    <a:pt x="404212" y="456633"/>
                    <a:pt x="406731" y="442955"/>
                  </a:cubicBezTo>
                  <a:cubicBezTo>
                    <a:pt x="409609" y="425316"/>
                    <a:pt x="407090" y="406958"/>
                    <a:pt x="410689" y="389680"/>
                  </a:cubicBezTo>
                  <a:cubicBezTo>
                    <a:pt x="414647" y="367722"/>
                    <a:pt x="420044" y="346124"/>
                    <a:pt x="424002" y="324526"/>
                  </a:cubicBezTo>
                  <a:cubicBezTo>
                    <a:pt x="425801" y="310128"/>
                    <a:pt x="427960" y="295729"/>
                    <a:pt x="429759" y="281330"/>
                  </a:cubicBezTo>
                  <a:cubicBezTo>
                    <a:pt x="430119" y="279890"/>
                    <a:pt x="430119" y="278451"/>
                    <a:pt x="430119" y="277011"/>
                  </a:cubicBezTo>
                  <a:cubicBezTo>
                    <a:pt x="432637" y="237415"/>
                    <a:pt x="438394" y="198538"/>
                    <a:pt x="445951" y="159662"/>
                  </a:cubicBezTo>
                  <a:cubicBezTo>
                    <a:pt x="446670" y="155343"/>
                    <a:pt x="447390" y="151383"/>
                    <a:pt x="448110" y="147063"/>
                  </a:cubicBezTo>
                  <a:cubicBezTo>
                    <a:pt x="450628" y="131585"/>
                    <a:pt x="453867" y="115026"/>
                    <a:pt x="456745" y="98828"/>
                  </a:cubicBezTo>
                  <a:cubicBezTo>
                    <a:pt x="457825" y="90189"/>
                    <a:pt x="458544" y="81550"/>
                    <a:pt x="460343" y="72910"/>
                  </a:cubicBezTo>
                  <a:cubicBezTo>
                    <a:pt x="461063" y="68231"/>
                    <a:pt x="461423" y="63911"/>
                    <a:pt x="461423" y="59592"/>
                  </a:cubicBezTo>
                  <a:cubicBezTo>
                    <a:pt x="460703" y="59592"/>
                    <a:pt x="459984" y="59232"/>
                    <a:pt x="458904" y="59232"/>
                  </a:cubicBezTo>
                  <a:cubicBezTo>
                    <a:pt x="440913" y="52752"/>
                    <a:pt x="416805" y="55992"/>
                    <a:pt x="397735" y="55632"/>
                  </a:cubicBezTo>
                  <a:cubicBezTo>
                    <a:pt x="380104" y="54912"/>
                    <a:pt x="362473" y="54552"/>
                    <a:pt x="344482" y="52752"/>
                  </a:cubicBezTo>
                  <a:close/>
                  <a:moveTo>
                    <a:pt x="807522" y="38714"/>
                  </a:moveTo>
                  <a:cubicBezTo>
                    <a:pt x="818542" y="38354"/>
                    <a:pt x="829516" y="38534"/>
                    <a:pt x="840311" y="40874"/>
                  </a:cubicBezTo>
                  <a:cubicBezTo>
                    <a:pt x="844269" y="41594"/>
                    <a:pt x="846428" y="44833"/>
                    <a:pt x="846428" y="48433"/>
                  </a:cubicBezTo>
                  <a:cubicBezTo>
                    <a:pt x="848587" y="49873"/>
                    <a:pt x="850026" y="52393"/>
                    <a:pt x="849666" y="55992"/>
                  </a:cubicBezTo>
                  <a:cubicBezTo>
                    <a:pt x="826638" y="185220"/>
                    <a:pt x="814764" y="338205"/>
                    <a:pt x="791735" y="469952"/>
                  </a:cubicBezTo>
                  <a:cubicBezTo>
                    <a:pt x="820881" y="469952"/>
                    <a:pt x="850026" y="471032"/>
                    <a:pt x="879531" y="471392"/>
                  </a:cubicBezTo>
                  <a:cubicBezTo>
                    <a:pt x="907957" y="472112"/>
                    <a:pt x="940700" y="468512"/>
                    <a:pt x="968766" y="474632"/>
                  </a:cubicBezTo>
                  <a:cubicBezTo>
                    <a:pt x="969845" y="471392"/>
                    <a:pt x="974883" y="471752"/>
                    <a:pt x="975962" y="474992"/>
                  </a:cubicBezTo>
                  <a:cubicBezTo>
                    <a:pt x="981359" y="497669"/>
                    <a:pt x="980280" y="521787"/>
                    <a:pt x="980280" y="544825"/>
                  </a:cubicBezTo>
                  <a:cubicBezTo>
                    <a:pt x="979920" y="567503"/>
                    <a:pt x="979920" y="590541"/>
                    <a:pt x="978481" y="613218"/>
                  </a:cubicBezTo>
                  <a:cubicBezTo>
                    <a:pt x="978121" y="618618"/>
                    <a:pt x="972724" y="620058"/>
                    <a:pt x="969126" y="617898"/>
                  </a:cubicBezTo>
                  <a:cubicBezTo>
                    <a:pt x="936382" y="624737"/>
                    <a:pt x="900760" y="623657"/>
                    <a:pt x="867657" y="623297"/>
                  </a:cubicBezTo>
                  <a:cubicBezTo>
                    <a:pt x="835633" y="623297"/>
                    <a:pt x="803609" y="623297"/>
                    <a:pt x="771586" y="622937"/>
                  </a:cubicBezTo>
                  <a:cubicBezTo>
                    <a:pt x="767628" y="650655"/>
                    <a:pt x="767268" y="679452"/>
                    <a:pt x="764749" y="707889"/>
                  </a:cubicBezTo>
                  <a:cubicBezTo>
                    <a:pt x="762950" y="735967"/>
                    <a:pt x="757193" y="763684"/>
                    <a:pt x="752875" y="791761"/>
                  </a:cubicBezTo>
                  <a:cubicBezTo>
                    <a:pt x="748198" y="821998"/>
                    <a:pt x="743880" y="851875"/>
                    <a:pt x="739202" y="882112"/>
                  </a:cubicBezTo>
                  <a:cubicBezTo>
                    <a:pt x="736683" y="898311"/>
                    <a:pt x="735244" y="917389"/>
                    <a:pt x="730566" y="934307"/>
                  </a:cubicBezTo>
                  <a:cubicBezTo>
                    <a:pt x="730926" y="934307"/>
                    <a:pt x="731286" y="934307"/>
                    <a:pt x="731286" y="934307"/>
                  </a:cubicBezTo>
                  <a:cubicBezTo>
                    <a:pt x="744599" y="937547"/>
                    <a:pt x="760791" y="935027"/>
                    <a:pt x="774824" y="935387"/>
                  </a:cubicBezTo>
                  <a:cubicBezTo>
                    <a:pt x="791376" y="935747"/>
                    <a:pt x="807927" y="936107"/>
                    <a:pt x="824479" y="936107"/>
                  </a:cubicBezTo>
                  <a:cubicBezTo>
                    <a:pt x="856503" y="935747"/>
                    <a:pt x="889966" y="933587"/>
                    <a:pt x="921270" y="939707"/>
                  </a:cubicBezTo>
                  <a:cubicBezTo>
                    <a:pt x="925228" y="940067"/>
                    <a:pt x="928826" y="942587"/>
                    <a:pt x="928826" y="947626"/>
                  </a:cubicBezTo>
                  <a:cubicBezTo>
                    <a:pt x="929186" y="971744"/>
                    <a:pt x="929186" y="996221"/>
                    <a:pt x="929905" y="1020699"/>
                  </a:cubicBezTo>
                  <a:cubicBezTo>
                    <a:pt x="930265" y="1040497"/>
                    <a:pt x="931345" y="1061735"/>
                    <a:pt x="923789" y="1080813"/>
                  </a:cubicBezTo>
                  <a:cubicBezTo>
                    <a:pt x="922349" y="1084773"/>
                    <a:pt x="918031" y="1085493"/>
                    <a:pt x="915513" y="1084053"/>
                  </a:cubicBezTo>
                  <a:cubicBezTo>
                    <a:pt x="901840" y="1087293"/>
                    <a:pt x="887087" y="1086213"/>
                    <a:pt x="873414" y="1086573"/>
                  </a:cubicBezTo>
                  <a:cubicBezTo>
                    <a:pt x="853984" y="1087293"/>
                    <a:pt x="834554" y="1086573"/>
                    <a:pt x="815124" y="1086573"/>
                  </a:cubicBezTo>
                  <a:cubicBezTo>
                    <a:pt x="781301" y="1086573"/>
                    <a:pt x="747118" y="1086213"/>
                    <a:pt x="712935" y="1085853"/>
                  </a:cubicBezTo>
                  <a:cubicBezTo>
                    <a:pt x="711856" y="1095212"/>
                    <a:pt x="706818" y="1104211"/>
                    <a:pt x="705739" y="1113930"/>
                  </a:cubicBezTo>
                  <a:cubicBezTo>
                    <a:pt x="703580" y="1134088"/>
                    <a:pt x="703220" y="1154606"/>
                    <a:pt x="702141" y="1174764"/>
                  </a:cubicBezTo>
                  <a:cubicBezTo>
                    <a:pt x="699262" y="1213280"/>
                    <a:pt x="696384" y="1252517"/>
                    <a:pt x="689907" y="1290313"/>
                  </a:cubicBezTo>
                  <a:cubicBezTo>
                    <a:pt x="686309" y="1312271"/>
                    <a:pt x="680552" y="1333149"/>
                    <a:pt x="678033" y="1355467"/>
                  </a:cubicBezTo>
                  <a:cubicBezTo>
                    <a:pt x="675874" y="1372025"/>
                    <a:pt x="675514" y="1390023"/>
                    <a:pt x="671916" y="1406942"/>
                  </a:cubicBezTo>
                  <a:cubicBezTo>
                    <a:pt x="664720" y="1445458"/>
                    <a:pt x="652846" y="1485054"/>
                    <a:pt x="649967" y="1524290"/>
                  </a:cubicBezTo>
                  <a:cubicBezTo>
                    <a:pt x="652126" y="1529690"/>
                    <a:pt x="647808" y="1537609"/>
                    <a:pt x="640612" y="1535809"/>
                  </a:cubicBezTo>
                  <a:cubicBezTo>
                    <a:pt x="632696" y="1533290"/>
                    <a:pt x="625140" y="1532210"/>
                    <a:pt x="617224" y="1531850"/>
                  </a:cubicBezTo>
                  <a:cubicBezTo>
                    <a:pt x="615425" y="1531850"/>
                    <a:pt x="613626" y="1531850"/>
                    <a:pt x="611827" y="1531490"/>
                  </a:cubicBezTo>
                  <a:cubicBezTo>
                    <a:pt x="595635" y="1531490"/>
                    <a:pt x="579083" y="1533290"/>
                    <a:pt x="562891" y="1532210"/>
                  </a:cubicBezTo>
                  <a:cubicBezTo>
                    <a:pt x="553176" y="1531130"/>
                    <a:pt x="543101" y="1530050"/>
                    <a:pt x="533746" y="1528610"/>
                  </a:cubicBezTo>
                  <a:cubicBezTo>
                    <a:pt x="525470" y="1528610"/>
                    <a:pt x="517195" y="1528250"/>
                    <a:pt x="509279" y="1527530"/>
                  </a:cubicBezTo>
                  <a:cubicBezTo>
                    <a:pt x="506400" y="1531850"/>
                    <a:pt x="498844" y="1530770"/>
                    <a:pt x="498124" y="1524290"/>
                  </a:cubicBezTo>
                  <a:cubicBezTo>
                    <a:pt x="497405" y="1523210"/>
                    <a:pt x="497045" y="1521051"/>
                    <a:pt x="497764" y="1519971"/>
                  </a:cubicBezTo>
                  <a:cubicBezTo>
                    <a:pt x="497405" y="1504492"/>
                    <a:pt x="501363" y="1490814"/>
                    <a:pt x="503521" y="1474975"/>
                  </a:cubicBezTo>
                  <a:cubicBezTo>
                    <a:pt x="506760" y="1454817"/>
                    <a:pt x="510358" y="1434659"/>
                    <a:pt x="513956" y="1414501"/>
                  </a:cubicBezTo>
                  <a:cubicBezTo>
                    <a:pt x="521153" y="1374905"/>
                    <a:pt x="522952" y="1334589"/>
                    <a:pt x="528349" y="1294633"/>
                  </a:cubicBezTo>
                  <a:cubicBezTo>
                    <a:pt x="533746" y="1258636"/>
                    <a:pt x="534826" y="1222280"/>
                    <a:pt x="540223" y="1186283"/>
                  </a:cubicBezTo>
                  <a:cubicBezTo>
                    <a:pt x="544901" y="1153886"/>
                    <a:pt x="544901" y="1118250"/>
                    <a:pt x="554616" y="1086933"/>
                  </a:cubicBezTo>
                  <a:cubicBezTo>
                    <a:pt x="517554" y="1087293"/>
                    <a:pt x="480493" y="1086933"/>
                    <a:pt x="443432" y="1085853"/>
                  </a:cubicBezTo>
                  <a:cubicBezTo>
                    <a:pt x="410329" y="1085133"/>
                    <a:pt x="373987" y="1080093"/>
                    <a:pt x="340524" y="1083333"/>
                  </a:cubicBezTo>
                  <a:cubicBezTo>
                    <a:pt x="340524" y="1083693"/>
                    <a:pt x="340524" y="1084053"/>
                    <a:pt x="340524" y="1084773"/>
                  </a:cubicBezTo>
                  <a:cubicBezTo>
                    <a:pt x="327211" y="1163245"/>
                    <a:pt x="317495" y="1242078"/>
                    <a:pt x="308140" y="1320910"/>
                  </a:cubicBezTo>
                  <a:cubicBezTo>
                    <a:pt x="301664" y="1378864"/>
                    <a:pt x="294827" y="1437179"/>
                    <a:pt x="281514" y="1494053"/>
                  </a:cubicBezTo>
                  <a:cubicBezTo>
                    <a:pt x="280434" y="1502333"/>
                    <a:pt x="278635" y="1510972"/>
                    <a:pt x="275397" y="1518531"/>
                  </a:cubicBezTo>
                  <a:cubicBezTo>
                    <a:pt x="281874" y="1520691"/>
                    <a:pt x="280794" y="1531490"/>
                    <a:pt x="272878" y="1531850"/>
                  </a:cubicBezTo>
                  <a:cubicBezTo>
                    <a:pt x="243373" y="1532210"/>
                    <a:pt x="213868" y="1533649"/>
                    <a:pt x="184363" y="1531850"/>
                  </a:cubicBezTo>
                  <a:cubicBezTo>
                    <a:pt x="178246" y="1531490"/>
                    <a:pt x="151979" y="1532570"/>
                    <a:pt x="137946" y="1527890"/>
                  </a:cubicBezTo>
                  <a:cubicBezTo>
                    <a:pt x="135788" y="1530770"/>
                    <a:pt x="131110" y="1530410"/>
                    <a:pt x="129311" y="1526090"/>
                  </a:cubicBezTo>
                  <a:cubicBezTo>
                    <a:pt x="124273" y="1511692"/>
                    <a:pt x="129311" y="1494053"/>
                    <a:pt x="130390" y="1479295"/>
                  </a:cubicBezTo>
                  <a:cubicBezTo>
                    <a:pt x="132189" y="1462376"/>
                    <a:pt x="135068" y="1445458"/>
                    <a:pt x="137587" y="1428540"/>
                  </a:cubicBezTo>
                  <a:cubicBezTo>
                    <a:pt x="144783" y="1387864"/>
                    <a:pt x="145143" y="1346468"/>
                    <a:pt x="152339" y="1306151"/>
                  </a:cubicBezTo>
                  <a:cubicBezTo>
                    <a:pt x="159176" y="1267635"/>
                    <a:pt x="164933" y="1228759"/>
                    <a:pt x="170330" y="1190243"/>
                  </a:cubicBezTo>
                  <a:cubicBezTo>
                    <a:pt x="173568" y="1169005"/>
                    <a:pt x="174648" y="1148487"/>
                    <a:pt x="175727" y="1126889"/>
                  </a:cubicBezTo>
                  <a:cubicBezTo>
                    <a:pt x="176087" y="1113570"/>
                    <a:pt x="181125" y="1100971"/>
                    <a:pt x="183643" y="1087653"/>
                  </a:cubicBezTo>
                  <a:cubicBezTo>
                    <a:pt x="153778" y="1089092"/>
                    <a:pt x="123914" y="1086933"/>
                    <a:pt x="94049" y="1086933"/>
                  </a:cubicBezTo>
                  <a:cubicBezTo>
                    <a:pt x="65263" y="1086933"/>
                    <a:pt x="35039" y="1086933"/>
                    <a:pt x="6973" y="1081893"/>
                  </a:cubicBezTo>
                  <a:cubicBezTo>
                    <a:pt x="4454" y="1081533"/>
                    <a:pt x="2295" y="1080093"/>
                    <a:pt x="1935" y="1076854"/>
                  </a:cubicBezTo>
                  <a:cubicBezTo>
                    <a:pt x="-943" y="1054176"/>
                    <a:pt x="3375" y="1030778"/>
                    <a:pt x="1935" y="1007380"/>
                  </a:cubicBezTo>
                  <a:cubicBezTo>
                    <a:pt x="496" y="984343"/>
                    <a:pt x="856" y="961665"/>
                    <a:pt x="3015" y="938627"/>
                  </a:cubicBezTo>
                  <a:cubicBezTo>
                    <a:pt x="2655" y="938627"/>
                    <a:pt x="2655" y="938267"/>
                    <a:pt x="2295" y="938267"/>
                  </a:cubicBezTo>
                  <a:cubicBezTo>
                    <a:pt x="-943" y="937187"/>
                    <a:pt x="-583" y="932868"/>
                    <a:pt x="2295" y="932148"/>
                  </a:cubicBezTo>
                  <a:cubicBezTo>
                    <a:pt x="30721" y="923508"/>
                    <a:pt x="60586" y="929628"/>
                    <a:pt x="89731" y="929988"/>
                  </a:cubicBezTo>
                  <a:cubicBezTo>
                    <a:pt x="113119" y="930708"/>
                    <a:pt x="137227" y="929628"/>
                    <a:pt x="160615" y="933227"/>
                  </a:cubicBezTo>
                  <a:cubicBezTo>
                    <a:pt x="176447" y="933587"/>
                    <a:pt x="191919" y="934307"/>
                    <a:pt x="207391" y="936107"/>
                  </a:cubicBezTo>
                  <a:cubicBezTo>
                    <a:pt x="208111" y="936107"/>
                    <a:pt x="208831" y="936107"/>
                    <a:pt x="209550" y="936467"/>
                  </a:cubicBezTo>
                  <a:cubicBezTo>
                    <a:pt x="210270" y="929988"/>
                    <a:pt x="210989" y="923148"/>
                    <a:pt x="212069" y="916669"/>
                  </a:cubicBezTo>
                  <a:cubicBezTo>
                    <a:pt x="213508" y="899751"/>
                    <a:pt x="216027" y="883552"/>
                    <a:pt x="216387" y="866994"/>
                  </a:cubicBezTo>
                  <a:cubicBezTo>
                    <a:pt x="216387" y="864834"/>
                    <a:pt x="217106" y="863394"/>
                    <a:pt x="218186" y="861954"/>
                  </a:cubicBezTo>
                  <a:cubicBezTo>
                    <a:pt x="219985" y="835317"/>
                    <a:pt x="221424" y="809759"/>
                    <a:pt x="226102" y="783122"/>
                  </a:cubicBezTo>
                  <a:cubicBezTo>
                    <a:pt x="232219" y="751805"/>
                    <a:pt x="235817" y="720488"/>
                    <a:pt x="240135" y="688811"/>
                  </a:cubicBezTo>
                  <a:cubicBezTo>
                    <a:pt x="243373" y="665773"/>
                    <a:pt x="243013" y="642016"/>
                    <a:pt x="247691" y="619698"/>
                  </a:cubicBezTo>
                  <a:cubicBezTo>
                    <a:pt x="216747" y="617898"/>
                    <a:pt x="185802" y="617898"/>
                    <a:pt x="154498" y="618618"/>
                  </a:cubicBezTo>
                  <a:cubicBezTo>
                    <a:pt x="132189" y="618978"/>
                    <a:pt x="107002" y="621858"/>
                    <a:pt x="83254" y="620058"/>
                  </a:cubicBezTo>
                  <a:cubicBezTo>
                    <a:pt x="75698" y="620778"/>
                    <a:pt x="67782" y="620778"/>
                    <a:pt x="59866" y="619338"/>
                  </a:cubicBezTo>
                  <a:cubicBezTo>
                    <a:pt x="58427" y="620418"/>
                    <a:pt x="55908" y="620058"/>
                    <a:pt x="55188" y="617898"/>
                  </a:cubicBezTo>
                  <a:cubicBezTo>
                    <a:pt x="55188" y="617538"/>
                    <a:pt x="54829" y="617178"/>
                    <a:pt x="54829" y="616818"/>
                  </a:cubicBezTo>
                  <a:cubicBezTo>
                    <a:pt x="49791" y="591620"/>
                    <a:pt x="52670" y="565703"/>
                    <a:pt x="48352" y="540505"/>
                  </a:cubicBezTo>
                  <a:cubicBezTo>
                    <a:pt x="45473" y="522867"/>
                    <a:pt x="45473" y="498029"/>
                    <a:pt x="49791" y="480391"/>
                  </a:cubicBezTo>
                  <a:cubicBezTo>
                    <a:pt x="50511" y="477511"/>
                    <a:pt x="52310" y="476072"/>
                    <a:pt x="54109" y="475352"/>
                  </a:cubicBezTo>
                  <a:cubicBezTo>
                    <a:pt x="55188" y="472832"/>
                    <a:pt x="57347" y="471032"/>
                    <a:pt x="60946" y="471752"/>
                  </a:cubicBezTo>
                  <a:cubicBezTo>
                    <a:pt x="77137" y="475712"/>
                    <a:pt x="95128" y="472112"/>
                    <a:pt x="112040" y="472832"/>
                  </a:cubicBezTo>
                  <a:cubicBezTo>
                    <a:pt x="130030" y="473552"/>
                    <a:pt x="148021" y="472112"/>
                    <a:pt x="166012" y="470672"/>
                  </a:cubicBezTo>
                  <a:cubicBezTo>
                    <a:pt x="201274" y="468152"/>
                    <a:pt x="236537" y="466353"/>
                    <a:pt x="271799" y="465993"/>
                  </a:cubicBezTo>
                  <a:cubicBezTo>
                    <a:pt x="272878" y="435036"/>
                    <a:pt x="276476" y="404439"/>
                    <a:pt x="280434" y="373481"/>
                  </a:cubicBezTo>
                  <a:cubicBezTo>
                    <a:pt x="280794" y="370962"/>
                    <a:pt x="281154" y="368442"/>
                    <a:pt x="281514" y="365922"/>
                  </a:cubicBezTo>
                  <a:cubicBezTo>
                    <a:pt x="285472" y="327406"/>
                    <a:pt x="289430" y="288530"/>
                    <a:pt x="294467" y="250013"/>
                  </a:cubicBezTo>
                  <a:cubicBezTo>
                    <a:pt x="299505" y="212217"/>
                    <a:pt x="309220" y="174781"/>
                    <a:pt x="313178" y="136624"/>
                  </a:cubicBezTo>
                  <a:cubicBezTo>
                    <a:pt x="315337" y="120066"/>
                    <a:pt x="317136" y="103508"/>
                    <a:pt x="320734" y="86949"/>
                  </a:cubicBezTo>
                  <a:cubicBezTo>
                    <a:pt x="322893" y="77590"/>
                    <a:pt x="326131" y="68231"/>
                    <a:pt x="328650" y="58512"/>
                  </a:cubicBezTo>
                  <a:cubicBezTo>
                    <a:pt x="329010" y="56352"/>
                    <a:pt x="329370" y="54192"/>
                    <a:pt x="329370" y="52033"/>
                  </a:cubicBezTo>
                  <a:cubicBezTo>
                    <a:pt x="329370" y="50233"/>
                    <a:pt x="330089" y="48793"/>
                    <a:pt x="331169" y="47713"/>
                  </a:cubicBezTo>
                  <a:cubicBezTo>
                    <a:pt x="331169" y="47353"/>
                    <a:pt x="331169" y="47353"/>
                    <a:pt x="331169" y="46993"/>
                  </a:cubicBezTo>
                  <a:cubicBezTo>
                    <a:pt x="331888" y="42673"/>
                    <a:pt x="336206" y="42314"/>
                    <a:pt x="339085" y="44113"/>
                  </a:cubicBezTo>
                  <a:cubicBezTo>
                    <a:pt x="361034" y="41594"/>
                    <a:pt x="382983" y="39794"/>
                    <a:pt x="405291" y="39794"/>
                  </a:cubicBezTo>
                  <a:cubicBezTo>
                    <a:pt x="424721" y="39794"/>
                    <a:pt x="445231" y="36194"/>
                    <a:pt x="463942" y="42673"/>
                  </a:cubicBezTo>
                  <a:cubicBezTo>
                    <a:pt x="465381" y="43033"/>
                    <a:pt x="466460" y="44113"/>
                    <a:pt x="467540" y="45193"/>
                  </a:cubicBezTo>
                  <a:cubicBezTo>
                    <a:pt x="470058" y="44113"/>
                    <a:pt x="472937" y="45193"/>
                    <a:pt x="474376" y="47353"/>
                  </a:cubicBezTo>
                  <a:cubicBezTo>
                    <a:pt x="479774" y="47713"/>
                    <a:pt x="484811" y="52393"/>
                    <a:pt x="482292" y="58872"/>
                  </a:cubicBezTo>
                  <a:cubicBezTo>
                    <a:pt x="477255" y="73630"/>
                    <a:pt x="476175" y="90189"/>
                    <a:pt x="473297" y="105667"/>
                  </a:cubicBezTo>
                  <a:cubicBezTo>
                    <a:pt x="470058" y="125105"/>
                    <a:pt x="466100" y="144904"/>
                    <a:pt x="462142" y="164702"/>
                  </a:cubicBezTo>
                  <a:cubicBezTo>
                    <a:pt x="454946" y="202138"/>
                    <a:pt x="450268" y="238855"/>
                    <a:pt x="447750" y="277371"/>
                  </a:cubicBezTo>
                  <a:cubicBezTo>
                    <a:pt x="445591" y="312287"/>
                    <a:pt x="439834" y="347204"/>
                    <a:pt x="431198" y="381401"/>
                  </a:cubicBezTo>
                  <a:cubicBezTo>
                    <a:pt x="426161" y="400479"/>
                    <a:pt x="427240" y="419557"/>
                    <a:pt x="424721" y="438995"/>
                  </a:cubicBezTo>
                  <a:cubicBezTo>
                    <a:pt x="423642" y="444395"/>
                    <a:pt x="422203" y="449434"/>
                    <a:pt x="421123" y="454474"/>
                  </a:cubicBezTo>
                  <a:cubicBezTo>
                    <a:pt x="420763" y="458793"/>
                    <a:pt x="420404" y="463473"/>
                    <a:pt x="420404" y="467792"/>
                  </a:cubicBezTo>
                  <a:cubicBezTo>
                    <a:pt x="457465" y="460233"/>
                    <a:pt x="496685" y="465993"/>
                    <a:pt x="534106" y="465273"/>
                  </a:cubicBezTo>
                  <a:cubicBezTo>
                    <a:pt x="555335" y="465273"/>
                    <a:pt x="576564" y="465993"/>
                    <a:pt x="597434" y="466712"/>
                  </a:cubicBezTo>
                  <a:cubicBezTo>
                    <a:pt x="613626" y="467072"/>
                    <a:pt x="630177" y="465993"/>
                    <a:pt x="646369" y="468872"/>
                  </a:cubicBezTo>
                  <a:cubicBezTo>
                    <a:pt x="647808" y="453394"/>
                    <a:pt x="649248" y="437915"/>
                    <a:pt x="651047" y="422797"/>
                  </a:cubicBezTo>
                  <a:cubicBezTo>
                    <a:pt x="650687" y="420277"/>
                    <a:pt x="650327" y="417757"/>
                    <a:pt x="649967" y="415237"/>
                  </a:cubicBezTo>
                  <a:cubicBezTo>
                    <a:pt x="648168" y="400119"/>
                    <a:pt x="648888" y="385360"/>
                    <a:pt x="651407" y="370602"/>
                  </a:cubicBezTo>
                  <a:cubicBezTo>
                    <a:pt x="658603" y="333525"/>
                    <a:pt x="665080" y="296449"/>
                    <a:pt x="671197" y="259373"/>
                  </a:cubicBezTo>
                  <a:cubicBezTo>
                    <a:pt x="677673" y="220496"/>
                    <a:pt x="684150" y="181260"/>
                    <a:pt x="689907" y="142024"/>
                  </a:cubicBezTo>
                  <a:cubicBezTo>
                    <a:pt x="692066" y="127985"/>
                    <a:pt x="693865" y="113586"/>
                    <a:pt x="696024" y="99188"/>
                  </a:cubicBezTo>
                  <a:cubicBezTo>
                    <a:pt x="697103" y="92349"/>
                    <a:pt x="697823" y="85509"/>
                    <a:pt x="698543" y="78670"/>
                  </a:cubicBezTo>
                  <a:cubicBezTo>
                    <a:pt x="699262" y="70391"/>
                    <a:pt x="699262" y="62112"/>
                    <a:pt x="701421" y="54552"/>
                  </a:cubicBezTo>
                  <a:lnTo>
                    <a:pt x="702141" y="52393"/>
                  </a:lnTo>
                  <a:cubicBezTo>
                    <a:pt x="702141" y="51673"/>
                    <a:pt x="702141" y="50953"/>
                    <a:pt x="702501" y="50593"/>
                  </a:cubicBezTo>
                  <a:cubicBezTo>
                    <a:pt x="700342" y="48073"/>
                    <a:pt x="701061" y="43393"/>
                    <a:pt x="704660" y="42314"/>
                  </a:cubicBezTo>
                  <a:cubicBezTo>
                    <a:pt x="727328" y="37634"/>
                    <a:pt x="751436" y="38714"/>
                    <a:pt x="774464" y="39794"/>
                  </a:cubicBezTo>
                  <a:cubicBezTo>
                    <a:pt x="785439" y="39974"/>
                    <a:pt x="796503" y="39074"/>
                    <a:pt x="807522" y="38714"/>
                  </a:cubicBezTo>
                  <a:close/>
                  <a:moveTo>
                    <a:pt x="684485" y="21761"/>
                  </a:moveTo>
                  <a:cubicBezTo>
                    <a:pt x="719684" y="21761"/>
                    <a:pt x="755603" y="20319"/>
                    <a:pt x="790802" y="21761"/>
                  </a:cubicBezTo>
                  <a:cubicBezTo>
                    <a:pt x="794035" y="22121"/>
                    <a:pt x="793676" y="26807"/>
                    <a:pt x="790802" y="27167"/>
                  </a:cubicBezTo>
                  <a:cubicBezTo>
                    <a:pt x="757398" y="28970"/>
                    <a:pt x="724713" y="30051"/>
                    <a:pt x="691668" y="29330"/>
                  </a:cubicBezTo>
                  <a:cubicBezTo>
                    <a:pt x="691668" y="29691"/>
                    <a:pt x="692027" y="30051"/>
                    <a:pt x="691668" y="30411"/>
                  </a:cubicBezTo>
                  <a:cubicBezTo>
                    <a:pt x="685921" y="53841"/>
                    <a:pt x="684844" y="77991"/>
                    <a:pt x="681611" y="101780"/>
                  </a:cubicBezTo>
                  <a:cubicBezTo>
                    <a:pt x="678378" y="123407"/>
                    <a:pt x="674787" y="144673"/>
                    <a:pt x="671554" y="165579"/>
                  </a:cubicBezTo>
                  <a:cubicBezTo>
                    <a:pt x="671195" y="169184"/>
                    <a:pt x="665807" y="169184"/>
                    <a:pt x="666166" y="165579"/>
                  </a:cubicBezTo>
                  <a:cubicBezTo>
                    <a:pt x="669040" y="139627"/>
                    <a:pt x="673350" y="113675"/>
                    <a:pt x="676223" y="87723"/>
                  </a:cubicBezTo>
                  <a:cubicBezTo>
                    <a:pt x="678378" y="68258"/>
                    <a:pt x="679456" y="48434"/>
                    <a:pt x="684125" y="29330"/>
                  </a:cubicBezTo>
                  <a:cubicBezTo>
                    <a:pt x="679097" y="28970"/>
                    <a:pt x="679456" y="21761"/>
                    <a:pt x="684485" y="21761"/>
                  </a:cubicBezTo>
                  <a:close/>
                  <a:moveTo>
                    <a:pt x="667298" y="39"/>
                  </a:moveTo>
                  <a:cubicBezTo>
                    <a:pt x="704235" y="-319"/>
                    <a:pt x="741530" y="1829"/>
                    <a:pt x="778467" y="3260"/>
                  </a:cubicBezTo>
                  <a:cubicBezTo>
                    <a:pt x="781336" y="3618"/>
                    <a:pt x="781336" y="7913"/>
                    <a:pt x="778467" y="7913"/>
                  </a:cubicBezTo>
                  <a:cubicBezTo>
                    <a:pt x="744399" y="10061"/>
                    <a:pt x="711407" y="8271"/>
                    <a:pt x="677698" y="7555"/>
                  </a:cubicBezTo>
                  <a:lnTo>
                    <a:pt x="677698" y="7913"/>
                  </a:lnTo>
                  <a:cubicBezTo>
                    <a:pt x="676622" y="49791"/>
                    <a:pt x="657615" y="89520"/>
                    <a:pt x="656898" y="131756"/>
                  </a:cubicBezTo>
                  <a:cubicBezTo>
                    <a:pt x="656898" y="134261"/>
                    <a:pt x="653312" y="134261"/>
                    <a:pt x="652954" y="131756"/>
                  </a:cubicBezTo>
                  <a:cubicBezTo>
                    <a:pt x="651519" y="89520"/>
                    <a:pt x="668374" y="49791"/>
                    <a:pt x="670525" y="7555"/>
                  </a:cubicBezTo>
                  <a:cubicBezTo>
                    <a:pt x="669450" y="7555"/>
                    <a:pt x="668374" y="7555"/>
                    <a:pt x="667298" y="7555"/>
                  </a:cubicBezTo>
                  <a:cubicBezTo>
                    <a:pt x="662636" y="7198"/>
                    <a:pt x="662636" y="39"/>
                    <a:pt x="667298" y="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9220CAA-5257-434E-AFD6-69879160F69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03818" y="798913"/>
              <a:ext cx="788182" cy="610227"/>
            </a:xfrm>
            <a:custGeom>
              <a:avLst/>
              <a:gdLst>
                <a:gd name="connsiteX0" fmla="*/ 204064 w 788182"/>
                <a:gd name="connsiteY0" fmla="*/ 540356 h 610227"/>
                <a:gd name="connsiteX1" fmla="*/ 206999 w 788182"/>
                <a:gd name="connsiteY1" fmla="*/ 542179 h 610227"/>
                <a:gd name="connsiteX2" fmla="*/ 210585 w 788182"/>
                <a:gd name="connsiteY2" fmla="*/ 557421 h 610227"/>
                <a:gd name="connsiteX3" fmla="*/ 217759 w 788182"/>
                <a:gd name="connsiteY3" fmla="*/ 573327 h 610227"/>
                <a:gd name="connsiteX4" fmla="*/ 215802 w 788182"/>
                <a:gd name="connsiteY4" fmla="*/ 574652 h 610227"/>
                <a:gd name="connsiteX5" fmla="*/ 202107 w 788182"/>
                <a:gd name="connsiteY5" fmla="*/ 543504 h 610227"/>
                <a:gd name="connsiteX6" fmla="*/ 204064 w 788182"/>
                <a:gd name="connsiteY6" fmla="*/ 540356 h 610227"/>
                <a:gd name="connsiteX7" fmla="*/ 601872 w 788182"/>
                <a:gd name="connsiteY7" fmla="*/ 536324 h 610227"/>
                <a:gd name="connsiteX8" fmla="*/ 602528 w 788182"/>
                <a:gd name="connsiteY8" fmla="*/ 543100 h 610227"/>
                <a:gd name="connsiteX9" fmla="*/ 546763 w 788182"/>
                <a:gd name="connsiteY9" fmla="*/ 546828 h 610227"/>
                <a:gd name="connsiteX10" fmla="*/ 516911 w 788182"/>
                <a:gd name="connsiteY10" fmla="*/ 546150 h 610227"/>
                <a:gd name="connsiteX11" fmla="*/ 490341 w 788182"/>
                <a:gd name="connsiteY11" fmla="*/ 543100 h 610227"/>
                <a:gd name="connsiteX12" fmla="*/ 490668 w 788182"/>
                <a:gd name="connsiteY12" fmla="*/ 540050 h 610227"/>
                <a:gd name="connsiteX13" fmla="*/ 519864 w 788182"/>
                <a:gd name="connsiteY13" fmla="*/ 540728 h 610227"/>
                <a:gd name="connsiteX14" fmla="*/ 547091 w 788182"/>
                <a:gd name="connsiteY14" fmla="*/ 541067 h 610227"/>
                <a:gd name="connsiteX15" fmla="*/ 601872 w 788182"/>
                <a:gd name="connsiteY15" fmla="*/ 536324 h 610227"/>
                <a:gd name="connsiteX16" fmla="*/ 224993 w 788182"/>
                <a:gd name="connsiteY16" fmla="*/ 536061 h 610227"/>
                <a:gd name="connsiteX17" fmla="*/ 245088 w 788182"/>
                <a:gd name="connsiteY17" fmla="*/ 586643 h 610227"/>
                <a:gd name="connsiteX18" fmla="*/ 243413 w 788182"/>
                <a:gd name="connsiteY18" fmla="*/ 587957 h 610227"/>
                <a:gd name="connsiteX19" fmla="*/ 219969 w 788182"/>
                <a:gd name="connsiteY19" fmla="*/ 536717 h 610227"/>
                <a:gd name="connsiteX20" fmla="*/ 224993 w 788182"/>
                <a:gd name="connsiteY20" fmla="*/ 536061 h 610227"/>
                <a:gd name="connsiteX21" fmla="*/ 234087 w 788182"/>
                <a:gd name="connsiteY21" fmla="*/ 533150 h 610227"/>
                <a:gd name="connsiteX22" fmla="*/ 240676 w 788182"/>
                <a:gd name="connsiteY22" fmla="*/ 556240 h 610227"/>
                <a:gd name="connsiteX23" fmla="*/ 251877 w 788182"/>
                <a:gd name="connsiteY23" fmla="*/ 572825 h 610227"/>
                <a:gd name="connsiteX24" fmla="*/ 278562 w 788182"/>
                <a:gd name="connsiteY24" fmla="*/ 598515 h 610227"/>
                <a:gd name="connsiteX25" fmla="*/ 276585 w 788182"/>
                <a:gd name="connsiteY25" fmla="*/ 599816 h 610227"/>
                <a:gd name="connsiteX26" fmla="*/ 257149 w 788182"/>
                <a:gd name="connsiteY26" fmla="*/ 585183 h 610227"/>
                <a:gd name="connsiteX27" fmla="*/ 243312 w 788182"/>
                <a:gd name="connsiteY27" fmla="*/ 570223 h 610227"/>
                <a:gd name="connsiteX28" fmla="*/ 229805 w 788182"/>
                <a:gd name="connsiteY28" fmla="*/ 534126 h 610227"/>
                <a:gd name="connsiteX29" fmla="*/ 234087 w 788182"/>
                <a:gd name="connsiteY29" fmla="*/ 533150 h 610227"/>
                <a:gd name="connsiteX30" fmla="*/ 599342 w 788182"/>
                <a:gd name="connsiteY30" fmla="*/ 524463 h 610227"/>
                <a:gd name="connsiteX31" fmla="*/ 599016 w 788182"/>
                <a:gd name="connsiteY31" fmla="*/ 530864 h 610227"/>
                <a:gd name="connsiteX32" fmla="*/ 566708 w 788182"/>
                <a:gd name="connsiteY32" fmla="*/ 533424 h 610227"/>
                <a:gd name="connsiteX33" fmla="*/ 535380 w 788182"/>
                <a:gd name="connsiteY33" fmla="*/ 535025 h 610227"/>
                <a:gd name="connsiteX34" fmla="*/ 473049 w 788182"/>
                <a:gd name="connsiteY34" fmla="*/ 535025 h 610227"/>
                <a:gd name="connsiteX35" fmla="*/ 472722 w 788182"/>
                <a:gd name="connsiteY35" fmla="*/ 532464 h 610227"/>
                <a:gd name="connsiteX36" fmla="*/ 535380 w 788182"/>
                <a:gd name="connsiteY36" fmla="*/ 529584 h 610227"/>
                <a:gd name="connsiteX37" fmla="*/ 569972 w 788182"/>
                <a:gd name="connsiteY37" fmla="*/ 527664 h 610227"/>
                <a:gd name="connsiteX38" fmla="*/ 599342 w 788182"/>
                <a:gd name="connsiteY38" fmla="*/ 524463 h 610227"/>
                <a:gd name="connsiteX39" fmla="*/ 201693 w 788182"/>
                <a:gd name="connsiteY39" fmla="*/ 481720 h 610227"/>
                <a:gd name="connsiteX40" fmla="*/ 204844 w 788182"/>
                <a:gd name="connsiteY40" fmla="*/ 483621 h 610227"/>
                <a:gd name="connsiteX41" fmla="*/ 200433 w 788182"/>
                <a:gd name="connsiteY41" fmla="*/ 492809 h 610227"/>
                <a:gd name="connsiteX42" fmla="*/ 196967 w 788182"/>
                <a:gd name="connsiteY42" fmla="*/ 491858 h 610227"/>
                <a:gd name="connsiteX43" fmla="*/ 201693 w 788182"/>
                <a:gd name="connsiteY43" fmla="*/ 481720 h 610227"/>
                <a:gd name="connsiteX44" fmla="*/ 190150 w 788182"/>
                <a:gd name="connsiteY44" fmla="*/ 473588 h 610227"/>
                <a:gd name="connsiteX45" fmla="*/ 192476 w 788182"/>
                <a:gd name="connsiteY45" fmla="*/ 474560 h 610227"/>
                <a:gd name="connsiteX46" fmla="*/ 181176 w 788182"/>
                <a:gd name="connsiteY46" fmla="*/ 498508 h 610227"/>
                <a:gd name="connsiteX47" fmla="*/ 177188 w 788182"/>
                <a:gd name="connsiteY47" fmla="*/ 496242 h 610227"/>
                <a:gd name="connsiteX48" fmla="*/ 190150 w 788182"/>
                <a:gd name="connsiteY48" fmla="*/ 473588 h 610227"/>
                <a:gd name="connsiteX49" fmla="*/ 183637 w 788182"/>
                <a:gd name="connsiteY49" fmla="*/ 457423 h 610227"/>
                <a:gd name="connsiteX50" fmla="*/ 184954 w 788182"/>
                <a:gd name="connsiteY50" fmla="*/ 458394 h 610227"/>
                <a:gd name="connsiteX51" fmla="*/ 158620 w 788182"/>
                <a:gd name="connsiteY51" fmla="*/ 497539 h 610227"/>
                <a:gd name="connsiteX52" fmla="*/ 154011 w 788182"/>
                <a:gd name="connsiteY52" fmla="*/ 493980 h 610227"/>
                <a:gd name="connsiteX53" fmla="*/ 183637 w 788182"/>
                <a:gd name="connsiteY53" fmla="*/ 457423 h 610227"/>
                <a:gd name="connsiteX54" fmla="*/ 788182 w 788182"/>
                <a:gd name="connsiteY54" fmla="*/ 449093 h 610227"/>
                <a:gd name="connsiteX55" fmla="*/ 788182 w 788182"/>
                <a:gd name="connsiteY55" fmla="*/ 457166 h 610227"/>
                <a:gd name="connsiteX56" fmla="*/ 757950 w 788182"/>
                <a:gd name="connsiteY56" fmla="*/ 472018 h 610227"/>
                <a:gd name="connsiteX57" fmla="*/ 722198 w 788182"/>
                <a:gd name="connsiteY57" fmla="*/ 477081 h 610227"/>
                <a:gd name="connsiteX58" fmla="*/ 722198 w 788182"/>
                <a:gd name="connsiteY58" fmla="*/ 474165 h 610227"/>
                <a:gd name="connsiteX59" fmla="*/ 781935 w 788182"/>
                <a:gd name="connsiteY59" fmla="*/ 455128 h 610227"/>
                <a:gd name="connsiteX60" fmla="*/ 170665 w 788182"/>
                <a:gd name="connsiteY60" fmla="*/ 448425 h 610227"/>
                <a:gd name="connsiteX61" fmla="*/ 171326 w 788182"/>
                <a:gd name="connsiteY61" fmla="*/ 451310 h 610227"/>
                <a:gd name="connsiteX62" fmla="*/ 135941 w 788182"/>
                <a:gd name="connsiteY62" fmla="*/ 497794 h 610227"/>
                <a:gd name="connsiteX63" fmla="*/ 130981 w 788182"/>
                <a:gd name="connsiteY63" fmla="*/ 494826 h 610227"/>
                <a:gd name="connsiteX64" fmla="*/ 168019 w 788182"/>
                <a:gd name="connsiteY64" fmla="*/ 449002 h 610227"/>
                <a:gd name="connsiteX65" fmla="*/ 170665 w 788182"/>
                <a:gd name="connsiteY65" fmla="*/ 448425 h 610227"/>
                <a:gd name="connsiteX66" fmla="*/ 161089 w 788182"/>
                <a:gd name="connsiteY66" fmla="*/ 436470 h 610227"/>
                <a:gd name="connsiteX67" fmla="*/ 163039 w 788182"/>
                <a:gd name="connsiteY67" fmla="*/ 438091 h 610227"/>
                <a:gd name="connsiteX68" fmla="*/ 117877 w 788182"/>
                <a:gd name="connsiteY68" fmla="*/ 493857 h 610227"/>
                <a:gd name="connsiteX69" fmla="*/ 113328 w 788182"/>
                <a:gd name="connsiteY69" fmla="*/ 491264 h 610227"/>
                <a:gd name="connsiteX70" fmla="*/ 161089 w 788182"/>
                <a:gd name="connsiteY70" fmla="*/ 436470 h 610227"/>
                <a:gd name="connsiteX71" fmla="*/ 149608 w 788182"/>
                <a:gd name="connsiteY71" fmla="*/ 422213 h 610227"/>
                <a:gd name="connsiteX72" fmla="*/ 97779 w 788182"/>
                <a:gd name="connsiteY72" fmla="*/ 489203 h 610227"/>
                <a:gd name="connsiteX73" fmla="*/ 93515 w 788182"/>
                <a:gd name="connsiteY73" fmla="*/ 485951 h 610227"/>
                <a:gd name="connsiteX74" fmla="*/ 149608 w 788182"/>
                <a:gd name="connsiteY74" fmla="*/ 422213 h 610227"/>
                <a:gd name="connsiteX75" fmla="*/ 578836 w 788182"/>
                <a:gd name="connsiteY75" fmla="*/ 413682 h 610227"/>
                <a:gd name="connsiteX76" fmla="*/ 582894 w 788182"/>
                <a:gd name="connsiteY76" fmla="*/ 417031 h 610227"/>
                <a:gd name="connsiteX77" fmla="*/ 569448 w 788182"/>
                <a:gd name="connsiteY77" fmla="*/ 471264 h 610227"/>
                <a:gd name="connsiteX78" fmla="*/ 520255 w 788182"/>
                <a:gd name="connsiteY78" fmla="*/ 479105 h 610227"/>
                <a:gd name="connsiteX79" fmla="*/ 520255 w 788182"/>
                <a:gd name="connsiteY79" fmla="*/ 476818 h 610227"/>
                <a:gd name="connsiteX80" fmla="*/ 565185 w 788182"/>
                <a:gd name="connsiteY80" fmla="*/ 467017 h 610227"/>
                <a:gd name="connsiteX81" fmla="*/ 576007 w 788182"/>
                <a:gd name="connsiteY81" fmla="*/ 417684 h 610227"/>
                <a:gd name="connsiteX82" fmla="*/ 578836 w 788182"/>
                <a:gd name="connsiteY82" fmla="*/ 413682 h 610227"/>
                <a:gd name="connsiteX83" fmla="*/ 733845 w 788182"/>
                <a:gd name="connsiteY83" fmla="*/ 407811 h 610227"/>
                <a:gd name="connsiteX84" fmla="*/ 736838 w 788182"/>
                <a:gd name="connsiteY84" fmla="*/ 409663 h 610227"/>
                <a:gd name="connsiteX85" fmla="*/ 730366 w 788182"/>
                <a:gd name="connsiteY85" fmla="*/ 438301 h 610227"/>
                <a:gd name="connsiteX86" fmla="*/ 713860 w 788182"/>
                <a:gd name="connsiteY86" fmla="*/ 452126 h 610227"/>
                <a:gd name="connsiteX87" fmla="*/ 713214 w 788182"/>
                <a:gd name="connsiteY87" fmla="*/ 448835 h 610227"/>
                <a:gd name="connsiteX88" fmla="*/ 727777 w 788182"/>
                <a:gd name="connsiteY88" fmla="*/ 432376 h 610227"/>
                <a:gd name="connsiteX89" fmla="*/ 732308 w 788182"/>
                <a:gd name="connsiteY89" fmla="*/ 410650 h 610227"/>
                <a:gd name="connsiteX90" fmla="*/ 733845 w 788182"/>
                <a:gd name="connsiteY90" fmla="*/ 407811 h 610227"/>
                <a:gd name="connsiteX91" fmla="*/ 140361 w 788182"/>
                <a:gd name="connsiteY91" fmla="*/ 401131 h 610227"/>
                <a:gd name="connsiteX92" fmla="*/ 143317 w 788182"/>
                <a:gd name="connsiteY92" fmla="*/ 404399 h 610227"/>
                <a:gd name="connsiteX93" fmla="*/ 107187 w 788182"/>
                <a:gd name="connsiteY93" fmla="*/ 446557 h 610227"/>
                <a:gd name="connsiteX94" fmla="*/ 89778 w 788182"/>
                <a:gd name="connsiteY94" fmla="*/ 466491 h 610227"/>
                <a:gd name="connsiteX95" fmla="*/ 75984 w 788182"/>
                <a:gd name="connsiteY95" fmla="*/ 482178 h 610227"/>
                <a:gd name="connsiteX96" fmla="*/ 72699 w 788182"/>
                <a:gd name="connsiteY96" fmla="*/ 477603 h 610227"/>
                <a:gd name="connsiteX97" fmla="*/ 140361 w 788182"/>
                <a:gd name="connsiteY97" fmla="*/ 401131 h 610227"/>
                <a:gd name="connsiteX98" fmla="*/ 593766 w 788182"/>
                <a:gd name="connsiteY98" fmla="*/ 396530 h 610227"/>
                <a:gd name="connsiteX99" fmla="*/ 597240 w 788182"/>
                <a:gd name="connsiteY99" fmla="*/ 398787 h 610227"/>
                <a:gd name="connsiteX100" fmla="*/ 600509 w 788182"/>
                <a:gd name="connsiteY100" fmla="*/ 454898 h 610227"/>
                <a:gd name="connsiteX101" fmla="*/ 588413 w 788182"/>
                <a:gd name="connsiteY101" fmla="*/ 485414 h 610227"/>
                <a:gd name="connsiteX102" fmla="*/ 543951 w 788182"/>
                <a:gd name="connsiteY102" fmla="*/ 496242 h 610227"/>
                <a:gd name="connsiteX103" fmla="*/ 489680 w 788182"/>
                <a:gd name="connsiteY103" fmla="*/ 494602 h 610227"/>
                <a:gd name="connsiteX104" fmla="*/ 490007 w 788182"/>
                <a:gd name="connsiteY104" fmla="*/ 491977 h 610227"/>
                <a:gd name="connsiteX105" fmla="*/ 538066 w 788182"/>
                <a:gd name="connsiteY105" fmla="*/ 491648 h 610227"/>
                <a:gd name="connsiteX106" fmla="*/ 582855 w 788182"/>
                <a:gd name="connsiteY106" fmla="*/ 482133 h 610227"/>
                <a:gd name="connsiteX107" fmla="*/ 594952 w 788182"/>
                <a:gd name="connsiteY107" fmla="*/ 447678 h 610227"/>
                <a:gd name="connsiteX108" fmla="*/ 591028 w 788182"/>
                <a:gd name="connsiteY108" fmla="*/ 400427 h 610227"/>
                <a:gd name="connsiteX109" fmla="*/ 593766 w 788182"/>
                <a:gd name="connsiteY109" fmla="*/ 396530 h 610227"/>
                <a:gd name="connsiteX110" fmla="*/ 131463 w 788182"/>
                <a:gd name="connsiteY110" fmla="*/ 385751 h 610227"/>
                <a:gd name="connsiteX111" fmla="*/ 132779 w 788182"/>
                <a:gd name="connsiteY111" fmla="*/ 387063 h 610227"/>
                <a:gd name="connsiteX112" fmla="*/ 100869 w 788182"/>
                <a:gd name="connsiteY112" fmla="*/ 424770 h 610227"/>
                <a:gd name="connsiteX113" fmla="*/ 75538 w 788182"/>
                <a:gd name="connsiteY113" fmla="*/ 455592 h 610227"/>
                <a:gd name="connsiteX114" fmla="*/ 71590 w 788182"/>
                <a:gd name="connsiteY114" fmla="*/ 451657 h 610227"/>
                <a:gd name="connsiteX115" fmla="*/ 131463 w 788182"/>
                <a:gd name="connsiteY115" fmla="*/ 385751 h 610227"/>
                <a:gd name="connsiteX116" fmla="*/ 117682 w 788182"/>
                <a:gd name="connsiteY116" fmla="*/ 373450 h 610227"/>
                <a:gd name="connsiteX117" fmla="*/ 120291 w 788182"/>
                <a:gd name="connsiteY117" fmla="*/ 376408 h 610227"/>
                <a:gd name="connsiteX118" fmla="*/ 76924 w 788182"/>
                <a:gd name="connsiteY118" fmla="*/ 429334 h 610227"/>
                <a:gd name="connsiteX119" fmla="*/ 72684 w 788182"/>
                <a:gd name="connsiteY119" fmla="*/ 426704 h 610227"/>
                <a:gd name="connsiteX120" fmla="*/ 95836 w 788182"/>
                <a:gd name="connsiteY120" fmla="*/ 398434 h 610227"/>
                <a:gd name="connsiteX121" fmla="*/ 117682 w 788182"/>
                <a:gd name="connsiteY121" fmla="*/ 373450 h 610227"/>
                <a:gd name="connsiteX122" fmla="*/ 707352 w 788182"/>
                <a:gd name="connsiteY122" fmla="*/ 365516 h 610227"/>
                <a:gd name="connsiteX123" fmla="*/ 710383 w 788182"/>
                <a:gd name="connsiteY123" fmla="*/ 365516 h 610227"/>
                <a:gd name="connsiteX124" fmla="*/ 710383 w 788182"/>
                <a:gd name="connsiteY124" fmla="*/ 368547 h 610227"/>
                <a:gd name="connsiteX125" fmla="*/ 710080 w 788182"/>
                <a:gd name="connsiteY125" fmla="*/ 369153 h 610227"/>
                <a:gd name="connsiteX126" fmla="*/ 708867 w 788182"/>
                <a:gd name="connsiteY126" fmla="*/ 370063 h 610227"/>
                <a:gd name="connsiteX127" fmla="*/ 706139 w 788182"/>
                <a:gd name="connsiteY127" fmla="*/ 368244 h 610227"/>
                <a:gd name="connsiteX128" fmla="*/ 707049 w 788182"/>
                <a:gd name="connsiteY128" fmla="*/ 365819 h 610227"/>
                <a:gd name="connsiteX129" fmla="*/ 707352 w 788182"/>
                <a:gd name="connsiteY129" fmla="*/ 365516 h 610227"/>
                <a:gd name="connsiteX130" fmla="*/ 104887 w 788182"/>
                <a:gd name="connsiteY130" fmla="*/ 358248 h 610227"/>
                <a:gd name="connsiteX131" fmla="*/ 108456 w 788182"/>
                <a:gd name="connsiteY131" fmla="*/ 361835 h 610227"/>
                <a:gd name="connsiteX132" fmla="*/ 72107 w 788182"/>
                <a:gd name="connsiteY132" fmla="*/ 404224 h 610227"/>
                <a:gd name="connsiteX133" fmla="*/ 67239 w 788182"/>
                <a:gd name="connsiteY133" fmla="*/ 401290 h 610227"/>
                <a:gd name="connsiteX134" fmla="*/ 85414 w 788182"/>
                <a:gd name="connsiteY134" fmla="*/ 379769 h 610227"/>
                <a:gd name="connsiteX135" fmla="*/ 104887 w 788182"/>
                <a:gd name="connsiteY135" fmla="*/ 358248 h 610227"/>
                <a:gd name="connsiteX136" fmla="*/ 703932 w 788182"/>
                <a:gd name="connsiteY136" fmla="*/ 358182 h 610227"/>
                <a:gd name="connsiteX137" fmla="*/ 705218 w 788182"/>
                <a:gd name="connsiteY137" fmla="*/ 361877 h 610227"/>
                <a:gd name="connsiteX138" fmla="*/ 700075 w 788182"/>
                <a:gd name="connsiteY138" fmla="*/ 371073 h 610227"/>
                <a:gd name="connsiteX139" fmla="*/ 694931 w 788182"/>
                <a:gd name="connsiteY139" fmla="*/ 368117 h 610227"/>
                <a:gd name="connsiteX140" fmla="*/ 700075 w 788182"/>
                <a:gd name="connsiteY140" fmla="*/ 358921 h 610227"/>
                <a:gd name="connsiteX141" fmla="*/ 703932 w 788182"/>
                <a:gd name="connsiteY141" fmla="*/ 358182 h 610227"/>
                <a:gd name="connsiteX142" fmla="*/ 691576 w 788182"/>
                <a:gd name="connsiteY142" fmla="*/ 356324 h 610227"/>
                <a:gd name="connsiteX143" fmla="*/ 692291 w 788182"/>
                <a:gd name="connsiteY143" fmla="*/ 359434 h 610227"/>
                <a:gd name="connsiteX144" fmla="*/ 683865 w 788182"/>
                <a:gd name="connsiteY144" fmla="*/ 373835 h 610227"/>
                <a:gd name="connsiteX145" fmla="*/ 679484 w 788182"/>
                <a:gd name="connsiteY145" fmla="*/ 371217 h 610227"/>
                <a:gd name="connsiteX146" fmla="*/ 688584 w 788182"/>
                <a:gd name="connsiteY146" fmla="*/ 357142 h 610227"/>
                <a:gd name="connsiteX147" fmla="*/ 691576 w 788182"/>
                <a:gd name="connsiteY147" fmla="*/ 356324 h 610227"/>
                <a:gd name="connsiteX148" fmla="*/ 684657 w 788182"/>
                <a:gd name="connsiteY148" fmla="*/ 340328 h 610227"/>
                <a:gd name="connsiteX149" fmla="*/ 686930 w 788182"/>
                <a:gd name="connsiteY149" fmla="*/ 341642 h 610227"/>
                <a:gd name="connsiteX150" fmla="*/ 661277 w 788182"/>
                <a:gd name="connsiteY150" fmla="*/ 377158 h 610227"/>
                <a:gd name="connsiteX151" fmla="*/ 657055 w 788182"/>
                <a:gd name="connsiteY151" fmla="*/ 374857 h 610227"/>
                <a:gd name="connsiteX152" fmla="*/ 684657 w 788182"/>
                <a:gd name="connsiteY152" fmla="*/ 340328 h 610227"/>
                <a:gd name="connsiteX153" fmla="*/ 675704 w 788182"/>
                <a:gd name="connsiteY153" fmla="*/ 323183 h 610227"/>
                <a:gd name="connsiteX154" fmla="*/ 676489 w 788182"/>
                <a:gd name="connsiteY154" fmla="*/ 326259 h 610227"/>
                <a:gd name="connsiteX155" fmla="*/ 640442 w 788182"/>
                <a:gd name="connsiteY155" fmla="*/ 373213 h 610227"/>
                <a:gd name="connsiteX156" fmla="*/ 635812 w 788182"/>
                <a:gd name="connsiteY156" fmla="*/ 370299 h 610227"/>
                <a:gd name="connsiteX157" fmla="*/ 672190 w 788182"/>
                <a:gd name="connsiteY157" fmla="*/ 323993 h 610227"/>
                <a:gd name="connsiteX158" fmla="*/ 675704 w 788182"/>
                <a:gd name="connsiteY158" fmla="*/ 323183 h 610227"/>
                <a:gd name="connsiteX159" fmla="*/ 670331 w 788182"/>
                <a:gd name="connsiteY159" fmla="*/ 303183 h 610227"/>
                <a:gd name="connsiteX160" fmla="*/ 673949 w 788182"/>
                <a:gd name="connsiteY160" fmla="*/ 305451 h 610227"/>
                <a:gd name="connsiteX161" fmla="*/ 639747 w 788182"/>
                <a:gd name="connsiteY161" fmla="*/ 350168 h 610227"/>
                <a:gd name="connsiteX162" fmla="*/ 635473 w 788182"/>
                <a:gd name="connsiteY162" fmla="*/ 347900 h 610227"/>
                <a:gd name="connsiteX163" fmla="*/ 670331 w 788182"/>
                <a:gd name="connsiteY163" fmla="*/ 303183 h 610227"/>
                <a:gd name="connsiteX164" fmla="*/ 319613 w 788182"/>
                <a:gd name="connsiteY164" fmla="*/ 294091 h 610227"/>
                <a:gd name="connsiteX165" fmla="*/ 317976 w 788182"/>
                <a:gd name="connsiteY165" fmla="*/ 294417 h 610227"/>
                <a:gd name="connsiteX166" fmla="*/ 313721 w 788182"/>
                <a:gd name="connsiteY166" fmla="*/ 295398 h 610227"/>
                <a:gd name="connsiteX167" fmla="*/ 306848 w 788182"/>
                <a:gd name="connsiteY167" fmla="*/ 303895 h 610227"/>
                <a:gd name="connsiteX168" fmla="*/ 304884 w 788182"/>
                <a:gd name="connsiteY168" fmla="*/ 306183 h 610227"/>
                <a:gd name="connsiteX169" fmla="*/ 307174 w 788182"/>
                <a:gd name="connsiteY169" fmla="*/ 311413 h 610227"/>
                <a:gd name="connsiteX170" fmla="*/ 323213 w 788182"/>
                <a:gd name="connsiteY170" fmla="*/ 315662 h 610227"/>
                <a:gd name="connsiteX171" fmla="*/ 324523 w 788182"/>
                <a:gd name="connsiteY171" fmla="*/ 297032 h 610227"/>
                <a:gd name="connsiteX172" fmla="*/ 319613 w 788182"/>
                <a:gd name="connsiteY172" fmla="*/ 294091 h 610227"/>
                <a:gd name="connsiteX173" fmla="*/ 427593 w 788182"/>
                <a:gd name="connsiteY173" fmla="*/ 293585 h 610227"/>
                <a:gd name="connsiteX174" fmla="*/ 414380 w 788182"/>
                <a:gd name="connsiteY174" fmla="*/ 296840 h 610227"/>
                <a:gd name="connsiteX175" fmla="*/ 412769 w 788182"/>
                <a:gd name="connsiteY175" fmla="*/ 299119 h 610227"/>
                <a:gd name="connsiteX176" fmla="*/ 409223 w 788182"/>
                <a:gd name="connsiteY176" fmla="*/ 302374 h 610227"/>
                <a:gd name="connsiteX177" fmla="*/ 409223 w 788182"/>
                <a:gd name="connsiteY177" fmla="*/ 303351 h 610227"/>
                <a:gd name="connsiteX178" fmla="*/ 424693 w 788182"/>
                <a:gd name="connsiteY178" fmla="*/ 318324 h 610227"/>
                <a:gd name="connsiteX179" fmla="*/ 432427 w 788182"/>
                <a:gd name="connsiteY179" fmla="*/ 298142 h 610227"/>
                <a:gd name="connsiteX180" fmla="*/ 427593 w 788182"/>
                <a:gd name="connsiteY180" fmla="*/ 293585 h 610227"/>
                <a:gd name="connsiteX181" fmla="*/ 218670 w 788182"/>
                <a:gd name="connsiteY181" fmla="*/ 289025 h 610227"/>
                <a:gd name="connsiteX182" fmla="*/ 215023 w 788182"/>
                <a:gd name="connsiteY182" fmla="*/ 289682 h 610227"/>
                <a:gd name="connsiteX183" fmla="*/ 209055 w 788182"/>
                <a:gd name="connsiteY183" fmla="*/ 293947 h 610227"/>
                <a:gd name="connsiteX184" fmla="*/ 203750 w 788182"/>
                <a:gd name="connsiteY184" fmla="*/ 308057 h 610227"/>
                <a:gd name="connsiteX185" fmla="*/ 212038 w 788182"/>
                <a:gd name="connsiteY185" fmla="*/ 319541 h 610227"/>
                <a:gd name="connsiteX186" fmla="*/ 212701 w 788182"/>
                <a:gd name="connsiteY186" fmla="*/ 320526 h 610227"/>
                <a:gd name="connsiteX187" fmla="*/ 226627 w 788182"/>
                <a:gd name="connsiteY187" fmla="*/ 313963 h 610227"/>
                <a:gd name="connsiteX188" fmla="*/ 226296 w 788182"/>
                <a:gd name="connsiteY188" fmla="*/ 296244 h 610227"/>
                <a:gd name="connsiteX189" fmla="*/ 218670 w 788182"/>
                <a:gd name="connsiteY189" fmla="*/ 289025 h 610227"/>
                <a:gd name="connsiteX190" fmla="*/ 311758 w 788182"/>
                <a:gd name="connsiteY190" fmla="*/ 286246 h 610227"/>
                <a:gd name="connsiteX191" fmla="*/ 330086 w 788182"/>
                <a:gd name="connsiteY191" fmla="*/ 290168 h 610227"/>
                <a:gd name="connsiteX192" fmla="*/ 327141 w 788182"/>
                <a:gd name="connsiteY192" fmla="*/ 323179 h 610227"/>
                <a:gd name="connsiteX193" fmla="*/ 298010 w 788182"/>
                <a:gd name="connsiteY193" fmla="*/ 312066 h 610227"/>
                <a:gd name="connsiteX194" fmla="*/ 300956 w 788182"/>
                <a:gd name="connsiteY194" fmla="*/ 295724 h 610227"/>
                <a:gd name="connsiteX195" fmla="*/ 311758 w 788182"/>
                <a:gd name="connsiteY195" fmla="*/ 286246 h 610227"/>
                <a:gd name="connsiteX196" fmla="*/ 420181 w 788182"/>
                <a:gd name="connsiteY196" fmla="*/ 283169 h 610227"/>
                <a:gd name="connsiteX197" fmla="*/ 438551 w 788182"/>
                <a:gd name="connsiteY197" fmla="*/ 291632 h 610227"/>
                <a:gd name="connsiteX198" fmla="*/ 428882 w 788182"/>
                <a:gd name="connsiteY198" fmla="*/ 325811 h 610227"/>
                <a:gd name="connsiteX199" fmla="*/ 400845 w 788182"/>
                <a:gd name="connsiteY199" fmla="*/ 305955 h 610227"/>
                <a:gd name="connsiteX200" fmla="*/ 404712 w 788182"/>
                <a:gd name="connsiteY200" fmla="*/ 294887 h 610227"/>
                <a:gd name="connsiteX201" fmla="*/ 420181 w 788182"/>
                <a:gd name="connsiteY201" fmla="*/ 283169 h 610227"/>
                <a:gd name="connsiteX202" fmla="*/ 220162 w 788182"/>
                <a:gd name="connsiteY202" fmla="*/ 281806 h 610227"/>
                <a:gd name="connsiteX203" fmla="*/ 230937 w 788182"/>
                <a:gd name="connsiteY203" fmla="*/ 289682 h 610227"/>
                <a:gd name="connsiteX204" fmla="*/ 234916 w 788182"/>
                <a:gd name="connsiteY204" fmla="*/ 315933 h 610227"/>
                <a:gd name="connsiteX205" fmla="*/ 214028 w 788182"/>
                <a:gd name="connsiteY205" fmla="*/ 329386 h 610227"/>
                <a:gd name="connsiteX206" fmla="*/ 194467 w 788182"/>
                <a:gd name="connsiteY206" fmla="*/ 313963 h 610227"/>
                <a:gd name="connsiteX207" fmla="*/ 201098 w 788182"/>
                <a:gd name="connsiteY207" fmla="*/ 290010 h 610227"/>
                <a:gd name="connsiteX208" fmla="*/ 206734 w 788182"/>
                <a:gd name="connsiteY208" fmla="*/ 285416 h 610227"/>
                <a:gd name="connsiteX209" fmla="*/ 207397 w 788182"/>
                <a:gd name="connsiteY209" fmla="*/ 284759 h 610227"/>
                <a:gd name="connsiteX210" fmla="*/ 220162 w 788182"/>
                <a:gd name="connsiteY210" fmla="*/ 281806 h 610227"/>
                <a:gd name="connsiteX211" fmla="*/ 674411 w 788182"/>
                <a:gd name="connsiteY211" fmla="*/ 280158 h 610227"/>
                <a:gd name="connsiteX212" fmla="*/ 675394 w 788182"/>
                <a:gd name="connsiteY212" fmla="*/ 283425 h 610227"/>
                <a:gd name="connsiteX213" fmla="*/ 628534 w 788182"/>
                <a:gd name="connsiteY213" fmla="*/ 346151 h 610227"/>
                <a:gd name="connsiteX214" fmla="*/ 624274 w 788182"/>
                <a:gd name="connsiteY214" fmla="*/ 342884 h 610227"/>
                <a:gd name="connsiteX215" fmla="*/ 671462 w 788182"/>
                <a:gd name="connsiteY215" fmla="*/ 280811 h 610227"/>
                <a:gd name="connsiteX216" fmla="*/ 674411 w 788182"/>
                <a:gd name="connsiteY216" fmla="*/ 280158 h 610227"/>
                <a:gd name="connsiteX217" fmla="*/ 669984 w 788182"/>
                <a:gd name="connsiteY217" fmla="*/ 267162 h 610227"/>
                <a:gd name="connsiteX218" fmla="*/ 670728 w 788182"/>
                <a:gd name="connsiteY218" fmla="*/ 270155 h 610227"/>
                <a:gd name="connsiteX219" fmla="*/ 633358 w 788182"/>
                <a:gd name="connsiteY219" fmla="*/ 321657 h 610227"/>
                <a:gd name="connsiteX220" fmla="*/ 629720 w 788182"/>
                <a:gd name="connsiteY220" fmla="*/ 318705 h 610227"/>
                <a:gd name="connsiteX221" fmla="*/ 666760 w 788182"/>
                <a:gd name="connsiteY221" fmla="*/ 267859 h 610227"/>
                <a:gd name="connsiteX222" fmla="*/ 669984 w 788182"/>
                <a:gd name="connsiteY222" fmla="*/ 267162 h 610227"/>
                <a:gd name="connsiteX223" fmla="*/ 674724 w 788182"/>
                <a:gd name="connsiteY223" fmla="*/ 236724 h 610227"/>
                <a:gd name="connsiteX224" fmla="*/ 675412 w 788182"/>
                <a:gd name="connsiteY224" fmla="*/ 239610 h 610227"/>
                <a:gd name="connsiteX225" fmla="*/ 631668 w 788182"/>
                <a:gd name="connsiteY225" fmla="*/ 302262 h 610227"/>
                <a:gd name="connsiteX226" fmla="*/ 627131 w 788182"/>
                <a:gd name="connsiteY226" fmla="*/ 299624 h 610227"/>
                <a:gd name="connsiteX227" fmla="*/ 671848 w 788182"/>
                <a:gd name="connsiteY227" fmla="*/ 237301 h 610227"/>
                <a:gd name="connsiteX228" fmla="*/ 674724 w 788182"/>
                <a:gd name="connsiteY228" fmla="*/ 236724 h 610227"/>
                <a:gd name="connsiteX229" fmla="*/ 672663 w 788182"/>
                <a:gd name="connsiteY229" fmla="*/ 221884 h 610227"/>
                <a:gd name="connsiteX230" fmla="*/ 674616 w 788182"/>
                <a:gd name="connsiteY230" fmla="*/ 223178 h 610227"/>
                <a:gd name="connsiteX231" fmla="*/ 632950 w 788182"/>
                <a:gd name="connsiteY231" fmla="*/ 279137 h 610227"/>
                <a:gd name="connsiteX232" fmla="*/ 629694 w 788182"/>
                <a:gd name="connsiteY232" fmla="*/ 276548 h 610227"/>
                <a:gd name="connsiteX233" fmla="*/ 672663 w 788182"/>
                <a:gd name="connsiteY233" fmla="*/ 221884 h 610227"/>
                <a:gd name="connsiteX234" fmla="*/ 687157 w 788182"/>
                <a:gd name="connsiteY234" fmla="*/ 187669 h 610227"/>
                <a:gd name="connsiteX235" fmla="*/ 689788 w 788182"/>
                <a:gd name="connsiteY235" fmla="*/ 189312 h 610227"/>
                <a:gd name="connsiteX236" fmla="*/ 662156 w 788182"/>
                <a:gd name="connsiteY236" fmla="*/ 223142 h 610227"/>
                <a:gd name="connsiteX237" fmla="*/ 632220 w 788182"/>
                <a:gd name="connsiteY237" fmla="*/ 258288 h 610227"/>
                <a:gd name="connsiteX238" fmla="*/ 628601 w 788182"/>
                <a:gd name="connsiteY238" fmla="*/ 255003 h 610227"/>
                <a:gd name="connsiteX239" fmla="*/ 687157 w 788182"/>
                <a:gd name="connsiteY239" fmla="*/ 187669 h 610227"/>
                <a:gd name="connsiteX240" fmla="*/ 676173 w 788182"/>
                <a:gd name="connsiteY240" fmla="*/ 167835 h 610227"/>
                <a:gd name="connsiteX241" fmla="*/ 679734 w 788182"/>
                <a:gd name="connsiteY241" fmla="*/ 169805 h 610227"/>
                <a:gd name="connsiteX242" fmla="*/ 633428 w 788182"/>
                <a:gd name="connsiteY242" fmla="*/ 233151 h 610227"/>
                <a:gd name="connsiteX243" fmla="*/ 628571 w 788182"/>
                <a:gd name="connsiteY243" fmla="*/ 230197 h 610227"/>
                <a:gd name="connsiteX244" fmla="*/ 676173 w 788182"/>
                <a:gd name="connsiteY244" fmla="*/ 167835 h 610227"/>
                <a:gd name="connsiteX245" fmla="*/ 499512 w 788182"/>
                <a:gd name="connsiteY245" fmla="*/ 109319 h 610227"/>
                <a:gd name="connsiteX246" fmla="*/ 339761 w 788182"/>
                <a:gd name="connsiteY246" fmla="*/ 109646 h 610227"/>
                <a:gd name="connsiteX247" fmla="*/ 181318 w 788182"/>
                <a:gd name="connsiteY247" fmla="*/ 111607 h 610227"/>
                <a:gd name="connsiteX248" fmla="*/ 101281 w 788182"/>
                <a:gd name="connsiteY248" fmla="*/ 118474 h 610227"/>
                <a:gd name="connsiteX249" fmla="*/ 64365 w 788182"/>
                <a:gd name="connsiteY249" fmla="*/ 125013 h 610227"/>
                <a:gd name="connsiteX250" fmla="*/ 41171 w 788182"/>
                <a:gd name="connsiteY250" fmla="*/ 137764 h 610227"/>
                <a:gd name="connsiteX251" fmla="*/ 37904 w 788182"/>
                <a:gd name="connsiteY251" fmla="*/ 187135 h 610227"/>
                <a:gd name="connsiteX252" fmla="*/ 43458 w 788182"/>
                <a:gd name="connsiteY252" fmla="*/ 263643 h 610227"/>
                <a:gd name="connsiteX253" fmla="*/ 46398 w 788182"/>
                <a:gd name="connsiteY253" fmla="*/ 341458 h 610227"/>
                <a:gd name="connsiteX254" fmla="*/ 48031 w 788182"/>
                <a:gd name="connsiteY254" fmla="*/ 419274 h 610227"/>
                <a:gd name="connsiteX255" fmla="*/ 48031 w 788182"/>
                <a:gd name="connsiteY255" fmla="*/ 459490 h 610227"/>
                <a:gd name="connsiteX256" fmla="*/ 52931 w 788182"/>
                <a:gd name="connsiteY256" fmla="*/ 494802 h 610227"/>
                <a:gd name="connsiteX257" fmla="*/ 71879 w 788182"/>
                <a:gd name="connsiteY257" fmla="*/ 512457 h 610227"/>
                <a:gd name="connsiteX258" fmla="*/ 97687 w 788182"/>
                <a:gd name="connsiteY258" fmla="*/ 518670 h 610227"/>
                <a:gd name="connsiteX259" fmla="*/ 172171 w 788182"/>
                <a:gd name="connsiteY259" fmla="*/ 519977 h 610227"/>
                <a:gd name="connsiteX260" fmla="*/ 212354 w 788182"/>
                <a:gd name="connsiteY260" fmla="*/ 517688 h 610227"/>
                <a:gd name="connsiteX261" fmla="*/ 245023 w 788182"/>
                <a:gd name="connsiteY261" fmla="*/ 513765 h 610227"/>
                <a:gd name="connsiteX262" fmla="*/ 251230 w 788182"/>
                <a:gd name="connsiteY262" fmla="*/ 518670 h 610227"/>
                <a:gd name="connsiteX263" fmla="*/ 275404 w 788182"/>
                <a:gd name="connsiteY263" fmla="*/ 572617 h 610227"/>
                <a:gd name="connsiteX264" fmla="*/ 300233 w 788182"/>
                <a:gd name="connsiteY264" fmla="*/ 590600 h 610227"/>
                <a:gd name="connsiteX265" fmla="*/ 316893 w 788182"/>
                <a:gd name="connsiteY265" fmla="*/ 598120 h 610227"/>
                <a:gd name="connsiteX266" fmla="*/ 304153 w 788182"/>
                <a:gd name="connsiteY266" fmla="*/ 557250 h 610227"/>
                <a:gd name="connsiteX267" fmla="*/ 308399 w 788182"/>
                <a:gd name="connsiteY267" fmla="*/ 527170 h 610227"/>
                <a:gd name="connsiteX268" fmla="*/ 319180 w 788182"/>
                <a:gd name="connsiteY268" fmla="*/ 514419 h 610227"/>
                <a:gd name="connsiteX269" fmla="*/ 391051 w 788182"/>
                <a:gd name="connsiteY269" fmla="*/ 514419 h 610227"/>
                <a:gd name="connsiteX270" fmla="*/ 470763 w 788182"/>
                <a:gd name="connsiteY270" fmla="*/ 512784 h 610227"/>
                <a:gd name="connsiteX271" fmla="*/ 550474 w 788182"/>
                <a:gd name="connsiteY271" fmla="*/ 509188 h 610227"/>
                <a:gd name="connsiteX272" fmla="*/ 573015 w 788182"/>
                <a:gd name="connsiteY272" fmla="*/ 507553 h 610227"/>
                <a:gd name="connsiteX273" fmla="*/ 590984 w 788182"/>
                <a:gd name="connsiteY273" fmla="*/ 502648 h 610227"/>
                <a:gd name="connsiteX274" fmla="*/ 602090 w 788182"/>
                <a:gd name="connsiteY274" fmla="*/ 480088 h 610227"/>
                <a:gd name="connsiteX275" fmla="*/ 600784 w 788182"/>
                <a:gd name="connsiteY275" fmla="*/ 334919 h 610227"/>
                <a:gd name="connsiteX276" fmla="*/ 605030 w 788182"/>
                <a:gd name="connsiteY276" fmla="*/ 294704 h 610227"/>
                <a:gd name="connsiteX277" fmla="*/ 605030 w 788182"/>
                <a:gd name="connsiteY277" fmla="*/ 257104 h 610227"/>
                <a:gd name="connsiteX278" fmla="*/ 598824 w 788182"/>
                <a:gd name="connsiteY278" fmla="*/ 176999 h 610227"/>
                <a:gd name="connsiteX279" fmla="*/ 595230 w 788182"/>
                <a:gd name="connsiteY279" fmla="*/ 141688 h 610227"/>
                <a:gd name="connsiteX280" fmla="*/ 576283 w 788182"/>
                <a:gd name="connsiteY280" fmla="*/ 116839 h 610227"/>
                <a:gd name="connsiteX281" fmla="*/ 537406 w 788182"/>
                <a:gd name="connsiteY281" fmla="*/ 109972 h 610227"/>
                <a:gd name="connsiteX282" fmla="*/ 499512 w 788182"/>
                <a:gd name="connsiteY282" fmla="*/ 109319 h 610227"/>
                <a:gd name="connsiteX283" fmla="*/ 141177 w 788182"/>
                <a:gd name="connsiteY283" fmla="*/ 91628 h 610227"/>
                <a:gd name="connsiteX284" fmla="*/ 142810 w 788182"/>
                <a:gd name="connsiteY284" fmla="*/ 97486 h 610227"/>
                <a:gd name="connsiteX285" fmla="*/ 77804 w 788182"/>
                <a:gd name="connsiteY285" fmla="*/ 103669 h 610227"/>
                <a:gd name="connsiteX286" fmla="*/ 48076 w 788182"/>
                <a:gd name="connsiteY286" fmla="*/ 111478 h 610227"/>
                <a:gd name="connsiteX287" fmla="*/ 25536 w 788182"/>
                <a:gd name="connsiteY287" fmla="*/ 126771 h 610227"/>
                <a:gd name="connsiteX288" fmla="*/ 20637 w 788182"/>
                <a:gd name="connsiteY288" fmla="*/ 181111 h 610227"/>
                <a:gd name="connsiteX289" fmla="*/ 21616 w 788182"/>
                <a:gd name="connsiteY289" fmla="*/ 244236 h 610227"/>
                <a:gd name="connsiteX290" fmla="*/ 19003 w 788182"/>
                <a:gd name="connsiteY290" fmla="*/ 244236 h 610227"/>
                <a:gd name="connsiteX291" fmla="*/ 14756 w 788182"/>
                <a:gd name="connsiteY291" fmla="*/ 170373 h 610227"/>
                <a:gd name="connsiteX292" fmla="*/ 22596 w 788182"/>
                <a:gd name="connsiteY292" fmla="*/ 119612 h 610227"/>
                <a:gd name="connsiteX293" fmla="*/ 42197 w 788182"/>
                <a:gd name="connsiteY293" fmla="*/ 106922 h 610227"/>
                <a:gd name="connsiteX294" fmla="*/ 70617 w 788182"/>
                <a:gd name="connsiteY294" fmla="*/ 99113 h 610227"/>
                <a:gd name="connsiteX295" fmla="*/ 141177 w 788182"/>
                <a:gd name="connsiteY295" fmla="*/ 91628 h 610227"/>
                <a:gd name="connsiteX296" fmla="*/ 76399 w 788182"/>
                <a:gd name="connsiteY296" fmla="*/ 86200 h 610227"/>
                <a:gd name="connsiteX297" fmla="*/ 78024 w 788182"/>
                <a:gd name="connsiteY297" fmla="*/ 92757 h 610227"/>
                <a:gd name="connsiteX298" fmla="*/ 13022 w 788182"/>
                <a:gd name="connsiteY298" fmla="*/ 123245 h 610227"/>
                <a:gd name="connsiteX299" fmla="*/ 6196 w 788182"/>
                <a:gd name="connsiteY299" fmla="*/ 165209 h 610227"/>
                <a:gd name="connsiteX300" fmla="*/ 7496 w 788182"/>
                <a:gd name="connsiteY300" fmla="*/ 203894 h 610227"/>
                <a:gd name="connsiteX301" fmla="*/ 4571 w 788182"/>
                <a:gd name="connsiteY301" fmla="*/ 203894 h 610227"/>
                <a:gd name="connsiteX302" fmla="*/ 346 w 788182"/>
                <a:gd name="connsiteY302" fmla="*/ 156030 h 610227"/>
                <a:gd name="connsiteX303" fmla="*/ 4246 w 788182"/>
                <a:gd name="connsiteY303" fmla="*/ 135048 h 610227"/>
                <a:gd name="connsiteX304" fmla="*/ 9446 w 788182"/>
                <a:gd name="connsiteY304" fmla="*/ 116689 h 610227"/>
                <a:gd name="connsiteX305" fmla="*/ 76399 w 788182"/>
                <a:gd name="connsiteY305" fmla="*/ 86200 h 610227"/>
                <a:gd name="connsiteX306" fmla="*/ 420798 w 788182"/>
                <a:gd name="connsiteY306" fmla="*/ 47323 h 610227"/>
                <a:gd name="connsiteX307" fmla="*/ 422429 w 788182"/>
                <a:gd name="connsiteY307" fmla="*/ 47653 h 610227"/>
                <a:gd name="connsiteX308" fmla="*/ 423408 w 788182"/>
                <a:gd name="connsiteY308" fmla="*/ 72076 h 610227"/>
                <a:gd name="connsiteX309" fmla="*/ 422103 w 788182"/>
                <a:gd name="connsiteY309" fmla="*/ 89238 h 610227"/>
                <a:gd name="connsiteX310" fmla="*/ 422429 w 788182"/>
                <a:gd name="connsiteY310" fmla="*/ 89568 h 610227"/>
                <a:gd name="connsiteX311" fmla="*/ 494539 w 788182"/>
                <a:gd name="connsiteY311" fmla="*/ 87918 h 610227"/>
                <a:gd name="connsiteX312" fmla="*/ 494539 w 788182"/>
                <a:gd name="connsiteY312" fmla="*/ 93528 h 610227"/>
                <a:gd name="connsiteX313" fmla="*/ 421450 w 788182"/>
                <a:gd name="connsiteY313" fmla="*/ 91548 h 610227"/>
                <a:gd name="connsiteX314" fmla="*/ 416883 w 788182"/>
                <a:gd name="connsiteY314" fmla="*/ 90558 h 610227"/>
                <a:gd name="connsiteX315" fmla="*/ 418187 w 788182"/>
                <a:gd name="connsiteY315" fmla="*/ 72076 h 610227"/>
                <a:gd name="connsiteX316" fmla="*/ 420798 w 788182"/>
                <a:gd name="connsiteY316" fmla="*/ 47323 h 610227"/>
                <a:gd name="connsiteX317" fmla="*/ 435044 w 788182"/>
                <a:gd name="connsiteY317" fmla="*/ 44366 h 610227"/>
                <a:gd name="connsiteX318" fmla="*/ 437675 w 788182"/>
                <a:gd name="connsiteY318" fmla="*/ 47107 h 610227"/>
                <a:gd name="connsiteX319" fmla="*/ 437346 w 788182"/>
                <a:gd name="connsiteY319" fmla="*/ 66383 h 610227"/>
                <a:gd name="connsiteX320" fmla="*/ 436359 w 788182"/>
                <a:gd name="connsiteY320" fmla="*/ 73363 h 610227"/>
                <a:gd name="connsiteX321" fmla="*/ 441951 w 788182"/>
                <a:gd name="connsiteY321" fmla="*/ 76021 h 610227"/>
                <a:gd name="connsiteX322" fmla="*/ 482408 w 788182"/>
                <a:gd name="connsiteY322" fmla="*/ 77683 h 610227"/>
                <a:gd name="connsiteX323" fmla="*/ 482408 w 788182"/>
                <a:gd name="connsiteY323" fmla="*/ 80010 h 610227"/>
                <a:gd name="connsiteX324" fmla="*/ 453134 w 788182"/>
                <a:gd name="connsiteY324" fmla="*/ 81339 h 610227"/>
                <a:gd name="connsiteX325" fmla="*/ 440635 w 788182"/>
                <a:gd name="connsiteY325" fmla="*/ 81339 h 610227"/>
                <a:gd name="connsiteX326" fmla="*/ 434057 w 788182"/>
                <a:gd name="connsiteY326" fmla="*/ 81007 h 610227"/>
                <a:gd name="connsiteX327" fmla="*/ 431754 w 788182"/>
                <a:gd name="connsiteY327" fmla="*/ 69707 h 610227"/>
                <a:gd name="connsiteX328" fmla="*/ 432412 w 788182"/>
                <a:gd name="connsiteY328" fmla="*/ 47107 h 610227"/>
                <a:gd name="connsiteX329" fmla="*/ 435044 w 788182"/>
                <a:gd name="connsiteY329" fmla="*/ 44366 h 610227"/>
                <a:gd name="connsiteX330" fmla="*/ 585430 w 788182"/>
                <a:gd name="connsiteY330" fmla="*/ 1750 h 610227"/>
                <a:gd name="connsiteX331" fmla="*/ 744198 w 788182"/>
                <a:gd name="connsiteY331" fmla="*/ 1750 h 610227"/>
                <a:gd name="connsiteX332" fmla="*/ 788182 w 788182"/>
                <a:gd name="connsiteY332" fmla="*/ 3021 h 610227"/>
                <a:gd name="connsiteX333" fmla="*/ 788182 w 788182"/>
                <a:gd name="connsiteY333" fmla="*/ 13538 h 610227"/>
                <a:gd name="connsiteX334" fmla="*/ 753673 w 788182"/>
                <a:gd name="connsiteY334" fmla="*/ 12539 h 610227"/>
                <a:gd name="connsiteX335" fmla="*/ 594577 w 788182"/>
                <a:gd name="connsiteY335" fmla="*/ 11885 h 610227"/>
                <a:gd name="connsiteX336" fmla="*/ 516172 w 788182"/>
                <a:gd name="connsiteY336" fmla="*/ 15482 h 610227"/>
                <a:gd name="connsiteX337" fmla="*/ 452142 w 788182"/>
                <a:gd name="connsiteY337" fmla="*/ 17444 h 610227"/>
                <a:gd name="connsiteX338" fmla="*/ 413266 w 788182"/>
                <a:gd name="connsiteY338" fmla="*/ 31503 h 610227"/>
                <a:gd name="connsiteX339" fmla="*/ 413266 w 788182"/>
                <a:gd name="connsiteY339" fmla="*/ 65507 h 610227"/>
                <a:gd name="connsiteX340" fmla="*/ 411305 w 788182"/>
                <a:gd name="connsiteY340" fmla="*/ 96895 h 610227"/>
                <a:gd name="connsiteX341" fmla="*/ 515192 w 788182"/>
                <a:gd name="connsiteY341" fmla="*/ 97875 h 610227"/>
                <a:gd name="connsiteX342" fmla="*/ 556681 w 788182"/>
                <a:gd name="connsiteY342" fmla="*/ 98856 h 610227"/>
                <a:gd name="connsiteX343" fmla="*/ 585430 w 788182"/>
                <a:gd name="connsiteY343" fmla="*/ 107030 h 610227"/>
                <a:gd name="connsiteX344" fmla="*/ 604377 w 788182"/>
                <a:gd name="connsiteY344" fmla="*/ 129917 h 610227"/>
                <a:gd name="connsiteX345" fmla="*/ 609278 w 788182"/>
                <a:gd name="connsiteY345" fmla="*/ 156728 h 610227"/>
                <a:gd name="connsiteX346" fmla="*/ 615811 w 788182"/>
                <a:gd name="connsiteY346" fmla="*/ 234543 h 610227"/>
                <a:gd name="connsiteX347" fmla="*/ 614504 w 788182"/>
                <a:gd name="connsiteY347" fmla="*/ 312359 h 610227"/>
                <a:gd name="connsiteX348" fmla="*/ 615158 w 788182"/>
                <a:gd name="connsiteY348" fmla="*/ 389848 h 610227"/>
                <a:gd name="connsiteX349" fmla="*/ 615158 w 788182"/>
                <a:gd name="connsiteY349" fmla="*/ 392464 h 610227"/>
                <a:gd name="connsiteX350" fmla="*/ 684089 w 788182"/>
                <a:gd name="connsiteY350" fmla="*/ 391156 h 610227"/>
                <a:gd name="connsiteX351" fmla="*/ 684757 w 788182"/>
                <a:gd name="connsiteY351" fmla="*/ 391130 h 610227"/>
                <a:gd name="connsiteX352" fmla="*/ 719861 w 788182"/>
                <a:gd name="connsiteY352" fmla="*/ 389766 h 610227"/>
                <a:gd name="connsiteX353" fmla="*/ 755633 w 788182"/>
                <a:gd name="connsiteY353" fmla="*/ 390829 h 610227"/>
                <a:gd name="connsiteX354" fmla="*/ 760207 w 788182"/>
                <a:gd name="connsiteY354" fmla="*/ 395406 h 610227"/>
                <a:gd name="connsiteX355" fmla="*/ 749426 w 788182"/>
                <a:gd name="connsiteY355" fmla="*/ 450662 h 610227"/>
                <a:gd name="connsiteX356" fmla="*/ 782747 w 788182"/>
                <a:gd name="connsiteY356" fmla="*/ 434969 h 610227"/>
                <a:gd name="connsiteX357" fmla="*/ 788182 w 788182"/>
                <a:gd name="connsiteY357" fmla="*/ 423422 h 610227"/>
                <a:gd name="connsiteX358" fmla="*/ 788182 w 788182"/>
                <a:gd name="connsiteY358" fmla="*/ 445073 h 610227"/>
                <a:gd name="connsiteX359" fmla="*/ 763882 w 788182"/>
                <a:gd name="connsiteY359" fmla="*/ 457815 h 610227"/>
                <a:gd name="connsiteX360" fmla="*/ 734072 w 788182"/>
                <a:gd name="connsiteY360" fmla="*/ 467010 h 610227"/>
                <a:gd name="connsiteX361" fmla="*/ 729825 w 788182"/>
                <a:gd name="connsiteY361" fmla="*/ 457202 h 610227"/>
                <a:gd name="connsiteX362" fmla="*/ 751060 w 788182"/>
                <a:gd name="connsiteY362" fmla="*/ 399984 h 610227"/>
                <a:gd name="connsiteX363" fmla="*/ 684089 w 788182"/>
                <a:gd name="connsiteY363" fmla="*/ 402273 h 610227"/>
                <a:gd name="connsiteX364" fmla="*/ 674136 w 788182"/>
                <a:gd name="connsiteY364" fmla="*/ 402560 h 610227"/>
                <a:gd name="connsiteX365" fmla="*/ 616138 w 788182"/>
                <a:gd name="connsiteY365" fmla="*/ 404234 h 610227"/>
                <a:gd name="connsiteX366" fmla="*/ 615485 w 788182"/>
                <a:gd name="connsiteY366" fmla="*/ 465376 h 610227"/>
                <a:gd name="connsiteX367" fmla="*/ 615421 w 788182"/>
                <a:gd name="connsiteY367" fmla="*/ 465743 h 610227"/>
                <a:gd name="connsiteX368" fmla="*/ 611279 w 788182"/>
                <a:gd name="connsiteY368" fmla="*/ 489938 h 610227"/>
                <a:gd name="connsiteX369" fmla="*/ 598497 w 788182"/>
                <a:gd name="connsiteY369" fmla="*/ 510823 h 610227"/>
                <a:gd name="connsiteX370" fmla="*/ 569748 w 788182"/>
                <a:gd name="connsiteY370" fmla="*/ 518670 h 610227"/>
                <a:gd name="connsiteX371" fmla="*/ 531199 w 788182"/>
                <a:gd name="connsiteY371" fmla="*/ 520958 h 610227"/>
                <a:gd name="connsiteX372" fmla="*/ 371777 w 788182"/>
                <a:gd name="connsiteY372" fmla="*/ 525535 h 610227"/>
                <a:gd name="connsiteX373" fmla="*/ 329961 w 788182"/>
                <a:gd name="connsiteY373" fmla="*/ 525535 h 610227"/>
                <a:gd name="connsiteX374" fmla="*/ 319507 w 788182"/>
                <a:gd name="connsiteY374" fmla="*/ 524555 h 610227"/>
                <a:gd name="connsiteX375" fmla="*/ 318527 w 788182"/>
                <a:gd name="connsiteY375" fmla="*/ 528151 h 610227"/>
                <a:gd name="connsiteX376" fmla="*/ 316240 w 788182"/>
                <a:gd name="connsiteY376" fmla="*/ 535017 h 610227"/>
                <a:gd name="connsiteX377" fmla="*/ 314934 w 788182"/>
                <a:gd name="connsiteY377" fmla="*/ 572617 h 610227"/>
                <a:gd name="connsiteX378" fmla="*/ 330614 w 788182"/>
                <a:gd name="connsiteY378" fmla="*/ 601389 h 610227"/>
                <a:gd name="connsiteX379" fmla="*/ 328327 w 788182"/>
                <a:gd name="connsiteY379" fmla="*/ 610217 h 610227"/>
                <a:gd name="connsiteX380" fmla="*/ 297619 w 788182"/>
                <a:gd name="connsiteY380" fmla="*/ 600082 h 610227"/>
                <a:gd name="connsiteX381" fmla="*/ 269850 w 788182"/>
                <a:gd name="connsiteY381" fmla="*/ 581445 h 610227"/>
                <a:gd name="connsiteX382" fmla="*/ 239795 w 788182"/>
                <a:gd name="connsiteY382" fmla="*/ 527170 h 610227"/>
                <a:gd name="connsiteX383" fmla="*/ 215947 w 788182"/>
                <a:gd name="connsiteY383" fmla="*/ 531094 h 610227"/>
                <a:gd name="connsiteX384" fmla="*/ 186872 w 788182"/>
                <a:gd name="connsiteY384" fmla="*/ 533382 h 610227"/>
                <a:gd name="connsiteX385" fmla="*/ 127089 w 788182"/>
                <a:gd name="connsiteY385" fmla="*/ 534037 h 610227"/>
                <a:gd name="connsiteX386" fmla="*/ 75800 w 788182"/>
                <a:gd name="connsiteY386" fmla="*/ 528151 h 610227"/>
                <a:gd name="connsiteX387" fmla="*/ 45091 w 788182"/>
                <a:gd name="connsiteY387" fmla="*/ 509188 h 610227"/>
                <a:gd name="connsiteX388" fmla="*/ 34311 w 788182"/>
                <a:gd name="connsiteY388" fmla="*/ 481069 h 610227"/>
                <a:gd name="connsiteX389" fmla="*/ 34637 w 788182"/>
                <a:gd name="connsiteY389" fmla="*/ 443796 h 610227"/>
                <a:gd name="connsiteX390" fmla="*/ 33656 w 788182"/>
                <a:gd name="connsiteY390" fmla="*/ 366308 h 610227"/>
                <a:gd name="connsiteX391" fmla="*/ 32350 w 788182"/>
                <a:gd name="connsiteY391" fmla="*/ 288491 h 610227"/>
                <a:gd name="connsiteX392" fmla="*/ 25490 w 788182"/>
                <a:gd name="connsiteY392" fmla="*/ 210349 h 610227"/>
                <a:gd name="connsiteX393" fmla="*/ 24509 w 788182"/>
                <a:gd name="connsiteY393" fmla="*/ 178307 h 610227"/>
                <a:gd name="connsiteX394" fmla="*/ 24183 w 788182"/>
                <a:gd name="connsiteY394" fmla="*/ 153131 h 610227"/>
                <a:gd name="connsiteX395" fmla="*/ 31370 w 788182"/>
                <a:gd name="connsiteY395" fmla="*/ 129590 h 610227"/>
                <a:gd name="connsiteX396" fmla="*/ 49991 w 788182"/>
                <a:gd name="connsiteY396" fmla="*/ 116512 h 610227"/>
                <a:gd name="connsiteX397" fmla="*/ 118595 w 788182"/>
                <a:gd name="connsiteY397" fmla="*/ 103433 h 610227"/>
                <a:gd name="connsiteX398" fmla="*/ 197327 w 788182"/>
                <a:gd name="connsiteY398" fmla="*/ 98529 h 610227"/>
                <a:gd name="connsiteX399" fmla="*/ 356096 w 788182"/>
                <a:gd name="connsiteY399" fmla="*/ 97549 h 610227"/>
                <a:gd name="connsiteX400" fmla="*/ 401832 w 788182"/>
                <a:gd name="connsiteY400" fmla="*/ 96895 h 610227"/>
                <a:gd name="connsiteX401" fmla="*/ 401505 w 788182"/>
                <a:gd name="connsiteY401" fmla="*/ 56679 h 610227"/>
                <a:gd name="connsiteX402" fmla="*/ 404119 w 788182"/>
                <a:gd name="connsiteY402" fmla="*/ 24310 h 610227"/>
                <a:gd name="connsiteX403" fmla="*/ 446915 w 788182"/>
                <a:gd name="connsiteY403" fmla="*/ 6654 h 610227"/>
                <a:gd name="connsiteX404" fmla="*/ 507025 w 788182"/>
                <a:gd name="connsiteY404" fmla="*/ 5346 h 610227"/>
                <a:gd name="connsiteX405" fmla="*/ 585430 w 788182"/>
                <a:gd name="connsiteY405" fmla="*/ 1750 h 610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</a:cxnLst>
              <a:rect l="l" t="t" r="r" b="b"/>
              <a:pathLst>
                <a:path w="788182" h="610227">
                  <a:moveTo>
                    <a:pt x="204064" y="540356"/>
                  </a:moveTo>
                  <a:cubicBezTo>
                    <a:pt x="205205" y="540024"/>
                    <a:pt x="206510" y="540521"/>
                    <a:pt x="206999" y="542179"/>
                  </a:cubicBezTo>
                  <a:cubicBezTo>
                    <a:pt x="208629" y="546817"/>
                    <a:pt x="209281" y="552451"/>
                    <a:pt x="210585" y="557421"/>
                  </a:cubicBezTo>
                  <a:cubicBezTo>
                    <a:pt x="212542" y="563054"/>
                    <a:pt x="214824" y="568356"/>
                    <a:pt x="217759" y="573327"/>
                  </a:cubicBezTo>
                  <a:cubicBezTo>
                    <a:pt x="218737" y="574983"/>
                    <a:pt x="216781" y="575977"/>
                    <a:pt x="215802" y="574652"/>
                  </a:cubicBezTo>
                  <a:cubicBezTo>
                    <a:pt x="208629" y="565373"/>
                    <a:pt x="203412" y="555432"/>
                    <a:pt x="202107" y="543504"/>
                  </a:cubicBezTo>
                  <a:cubicBezTo>
                    <a:pt x="201945" y="541847"/>
                    <a:pt x="202923" y="540687"/>
                    <a:pt x="204064" y="540356"/>
                  </a:cubicBezTo>
                  <a:close/>
                  <a:moveTo>
                    <a:pt x="601872" y="536324"/>
                  </a:moveTo>
                  <a:cubicBezTo>
                    <a:pt x="605480" y="535984"/>
                    <a:pt x="606137" y="542762"/>
                    <a:pt x="602528" y="543100"/>
                  </a:cubicBezTo>
                  <a:cubicBezTo>
                    <a:pt x="583830" y="545473"/>
                    <a:pt x="565788" y="547167"/>
                    <a:pt x="546763" y="546828"/>
                  </a:cubicBezTo>
                  <a:cubicBezTo>
                    <a:pt x="536922" y="546828"/>
                    <a:pt x="526752" y="547167"/>
                    <a:pt x="516911" y="546150"/>
                  </a:cubicBezTo>
                  <a:cubicBezTo>
                    <a:pt x="508054" y="545133"/>
                    <a:pt x="499198" y="543440"/>
                    <a:pt x="490341" y="543100"/>
                  </a:cubicBezTo>
                  <a:cubicBezTo>
                    <a:pt x="488372" y="543100"/>
                    <a:pt x="488701" y="540050"/>
                    <a:pt x="490668" y="540050"/>
                  </a:cubicBezTo>
                  <a:cubicBezTo>
                    <a:pt x="500509" y="539034"/>
                    <a:pt x="510023" y="540728"/>
                    <a:pt x="519864" y="540728"/>
                  </a:cubicBezTo>
                  <a:cubicBezTo>
                    <a:pt x="529048" y="541067"/>
                    <a:pt x="537905" y="541067"/>
                    <a:pt x="547091" y="541067"/>
                  </a:cubicBezTo>
                  <a:cubicBezTo>
                    <a:pt x="565461" y="540728"/>
                    <a:pt x="583502" y="538695"/>
                    <a:pt x="601872" y="536324"/>
                  </a:cubicBezTo>
                  <a:close/>
                  <a:moveTo>
                    <a:pt x="224993" y="536061"/>
                  </a:moveTo>
                  <a:cubicBezTo>
                    <a:pt x="228008" y="553797"/>
                    <a:pt x="232696" y="572191"/>
                    <a:pt x="245088" y="586643"/>
                  </a:cubicBezTo>
                  <a:cubicBezTo>
                    <a:pt x="246093" y="587628"/>
                    <a:pt x="244418" y="588942"/>
                    <a:pt x="243413" y="587957"/>
                  </a:cubicBezTo>
                  <a:cubicBezTo>
                    <a:pt x="230352" y="576132"/>
                    <a:pt x="217625" y="554782"/>
                    <a:pt x="219969" y="536717"/>
                  </a:cubicBezTo>
                  <a:cubicBezTo>
                    <a:pt x="220304" y="534089"/>
                    <a:pt x="224658" y="533104"/>
                    <a:pt x="224993" y="536061"/>
                  </a:cubicBezTo>
                  <a:close/>
                  <a:moveTo>
                    <a:pt x="234087" y="533150"/>
                  </a:moveTo>
                  <a:cubicBezTo>
                    <a:pt x="236064" y="540630"/>
                    <a:pt x="236723" y="548760"/>
                    <a:pt x="240676" y="556240"/>
                  </a:cubicBezTo>
                  <a:cubicBezTo>
                    <a:pt x="243312" y="562093"/>
                    <a:pt x="247265" y="567621"/>
                    <a:pt x="251877" y="572825"/>
                  </a:cubicBezTo>
                  <a:cubicBezTo>
                    <a:pt x="259784" y="582255"/>
                    <a:pt x="270985" y="588760"/>
                    <a:pt x="278562" y="598515"/>
                  </a:cubicBezTo>
                  <a:cubicBezTo>
                    <a:pt x="279222" y="599491"/>
                    <a:pt x="277574" y="600467"/>
                    <a:pt x="276585" y="599816"/>
                  </a:cubicBezTo>
                  <a:cubicBezTo>
                    <a:pt x="270985" y="593962"/>
                    <a:pt x="263078" y="590385"/>
                    <a:pt x="257149" y="585183"/>
                  </a:cubicBezTo>
                  <a:cubicBezTo>
                    <a:pt x="251877" y="580629"/>
                    <a:pt x="247265" y="575752"/>
                    <a:pt x="243312" y="570223"/>
                  </a:cubicBezTo>
                  <a:cubicBezTo>
                    <a:pt x="234417" y="559817"/>
                    <a:pt x="232769" y="547134"/>
                    <a:pt x="229805" y="534126"/>
                  </a:cubicBezTo>
                  <a:cubicBezTo>
                    <a:pt x="229146" y="531199"/>
                    <a:pt x="233429" y="530224"/>
                    <a:pt x="234087" y="533150"/>
                  </a:cubicBezTo>
                  <a:close/>
                  <a:moveTo>
                    <a:pt x="599342" y="524463"/>
                  </a:moveTo>
                  <a:cubicBezTo>
                    <a:pt x="603259" y="524463"/>
                    <a:pt x="603259" y="530544"/>
                    <a:pt x="599016" y="530864"/>
                  </a:cubicBezTo>
                  <a:cubicBezTo>
                    <a:pt x="588247" y="531184"/>
                    <a:pt x="577478" y="532784"/>
                    <a:pt x="566708" y="533424"/>
                  </a:cubicBezTo>
                  <a:cubicBezTo>
                    <a:pt x="556266" y="534384"/>
                    <a:pt x="545822" y="534704"/>
                    <a:pt x="535380" y="535025"/>
                  </a:cubicBezTo>
                  <a:cubicBezTo>
                    <a:pt x="514820" y="535664"/>
                    <a:pt x="493609" y="533104"/>
                    <a:pt x="473049" y="535025"/>
                  </a:cubicBezTo>
                  <a:cubicBezTo>
                    <a:pt x="471744" y="535025"/>
                    <a:pt x="471090" y="532784"/>
                    <a:pt x="472722" y="532464"/>
                  </a:cubicBezTo>
                  <a:cubicBezTo>
                    <a:pt x="493282" y="528623"/>
                    <a:pt x="514820" y="530544"/>
                    <a:pt x="535380" y="529584"/>
                  </a:cubicBezTo>
                  <a:cubicBezTo>
                    <a:pt x="546801" y="529264"/>
                    <a:pt x="558550" y="528623"/>
                    <a:pt x="569972" y="527664"/>
                  </a:cubicBezTo>
                  <a:cubicBezTo>
                    <a:pt x="579762" y="526704"/>
                    <a:pt x="589226" y="524783"/>
                    <a:pt x="599342" y="524463"/>
                  </a:cubicBezTo>
                  <a:close/>
                  <a:moveTo>
                    <a:pt x="201693" y="481720"/>
                  </a:moveTo>
                  <a:cubicBezTo>
                    <a:pt x="202953" y="479819"/>
                    <a:pt x="205788" y="481720"/>
                    <a:pt x="204844" y="483621"/>
                  </a:cubicBezTo>
                  <a:cubicBezTo>
                    <a:pt x="203268" y="486789"/>
                    <a:pt x="201693" y="489641"/>
                    <a:pt x="200433" y="492809"/>
                  </a:cubicBezTo>
                  <a:cubicBezTo>
                    <a:pt x="199488" y="495343"/>
                    <a:pt x="196022" y="494393"/>
                    <a:pt x="196967" y="491858"/>
                  </a:cubicBezTo>
                  <a:cubicBezTo>
                    <a:pt x="197912" y="488374"/>
                    <a:pt x="200117" y="484888"/>
                    <a:pt x="201693" y="481720"/>
                  </a:cubicBezTo>
                  <a:close/>
                  <a:moveTo>
                    <a:pt x="190150" y="473588"/>
                  </a:moveTo>
                  <a:cubicBezTo>
                    <a:pt x="190814" y="472618"/>
                    <a:pt x="192808" y="472942"/>
                    <a:pt x="192476" y="474560"/>
                  </a:cubicBezTo>
                  <a:cubicBezTo>
                    <a:pt x="189817" y="482974"/>
                    <a:pt x="185164" y="490741"/>
                    <a:pt x="181176" y="498508"/>
                  </a:cubicBezTo>
                  <a:cubicBezTo>
                    <a:pt x="180179" y="501097"/>
                    <a:pt x="175859" y="498832"/>
                    <a:pt x="177188" y="496242"/>
                  </a:cubicBezTo>
                  <a:cubicBezTo>
                    <a:pt x="181509" y="488799"/>
                    <a:pt x="186826" y="481679"/>
                    <a:pt x="190150" y="473588"/>
                  </a:cubicBezTo>
                  <a:close/>
                  <a:moveTo>
                    <a:pt x="183637" y="457423"/>
                  </a:moveTo>
                  <a:cubicBezTo>
                    <a:pt x="184295" y="456776"/>
                    <a:pt x="185612" y="457423"/>
                    <a:pt x="184954" y="458394"/>
                  </a:cubicBezTo>
                  <a:cubicBezTo>
                    <a:pt x="178370" y="472629"/>
                    <a:pt x="167837" y="484922"/>
                    <a:pt x="158620" y="497539"/>
                  </a:cubicBezTo>
                  <a:cubicBezTo>
                    <a:pt x="156316" y="501097"/>
                    <a:pt x="151378" y="497215"/>
                    <a:pt x="154011" y="493980"/>
                  </a:cubicBezTo>
                  <a:cubicBezTo>
                    <a:pt x="164545" y="482334"/>
                    <a:pt x="174420" y="470364"/>
                    <a:pt x="183637" y="457423"/>
                  </a:cubicBezTo>
                  <a:close/>
                  <a:moveTo>
                    <a:pt x="788182" y="449093"/>
                  </a:moveTo>
                  <a:lnTo>
                    <a:pt x="788182" y="457166"/>
                  </a:lnTo>
                  <a:lnTo>
                    <a:pt x="757950" y="472018"/>
                  </a:lnTo>
                  <a:cubicBezTo>
                    <a:pt x="746305" y="475704"/>
                    <a:pt x="734129" y="477567"/>
                    <a:pt x="722198" y="477081"/>
                  </a:cubicBezTo>
                  <a:cubicBezTo>
                    <a:pt x="720236" y="477081"/>
                    <a:pt x="720236" y="474489"/>
                    <a:pt x="722198" y="474165"/>
                  </a:cubicBezTo>
                  <a:cubicBezTo>
                    <a:pt x="741648" y="472869"/>
                    <a:pt x="764202" y="466631"/>
                    <a:pt x="781935" y="455128"/>
                  </a:cubicBezTo>
                  <a:close/>
                  <a:moveTo>
                    <a:pt x="170665" y="448425"/>
                  </a:moveTo>
                  <a:cubicBezTo>
                    <a:pt x="171491" y="449002"/>
                    <a:pt x="171987" y="450156"/>
                    <a:pt x="171326" y="451310"/>
                  </a:cubicBezTo>
                  <a:cubicBezTo>
                    <a:pt x="161405" y="468122"/>
                    <a:pt x="147516" y="482299"/>
                    <a:pt x="135941" y="497794"/>
                  </a:cubicBezTo>
                  <a:cubicBezTo>
                    <a:pt x="133626" y="501090"/>
                    <a:pt x="128335" y="497794"/>
                    <a:pt x="130981" y="494826"/>
                  </a:cubicBezTo>
                  <a:cubicBezTo>
                    <a:pt x="142886" y="479332"/>
                    <a:pt x="157437" y="465815"/>
                    <a:pt x="168019" y="449002"/>
                  </a:cubicBezTo>
                  <a:cubicBezTo>
                    <a:pt x="168681" y="447848"/>
                    <a:pt x="169838" y="447848"/>
                    <a:pt x="170665" y="448425"/>
                  </a:cubicBezTo>
                  <a:close/>
                  <a:moveTo>
                    <a:pt x="161089" y="436470"/>
                  </a:moveTo>
                  <a:cubicBezTo>
                    <a:pt x="162065" y="435173"/>
                    <a:pt x="164014" y="437118"/>
                    <a:pt x="163039" y="438091"/>
                  </a:cubicBezTo>
                  <a:cubicBezTo>
                    <a:pt x="147768" y="456896"/>
                    <a:pt x="132498" y="475052"/>
                    <a:pt x="117877" y="493857"/>
                  </a:cubicBezTo>
                  <a:cubicBezTo>
                    <a:pt x="115927" y="496776"/>
                    <a:pt x="111054" y="494181"/>
                    <a:pt x="113328" y="491264"/>
                  </a:cubicBezTo>
                  <a:cubicBezTo>
                    <a:pt x="126324" y="470838"/>
                    <a:pt x="145169" y="454302"/>
                    <a:pt x="161089" y="436470"/>
                  </a:cubicBezTo>
                  <a:close/>
                  <a:moveTo>
                    <a:pt x="149608" y="422213"/>
                  </a:moveTo>
                  <a:cubicBezTo>
                    <a:pt x="133863" y="445627"/>
                    <a:pt x="115165" y="467089"/>
                    <a:pt x="97779" y="489203"/>
                  </a:cubicBezTo>
                  <a:cubicBezTo>
                    <a:pt x="95154" y="492455"/>
                    <a:pt x="90891" y="488877"/>
                    <a:pt x="93515" y="485951"/>
                  </a:cubicBezTo>
                  <a:cubicBezTo>
                    <a:pt x="111885" y="464813"/>
                    <a:pt x="133206" y="445301"/>
                    <a:pt x="149608" y="422213"/>
                  </a:cubicBezTo>
                  <a:close/>
                  <a:moveTo>
                    <a:pt x="578836" y="413682"/>
                  </a:moveTo>
                  <a:cubicBezTo>
                    <a:pt x="580599" y="413519"/>
                    <a:pt x="582567" y="414581"/>
                    <a:pt x="582894" y="417031"/>
                  </a:cubicBezTo>
                  <a:cubicBezTo>
                    <a:pt x="584534" y="434346"/>
                    <a:pt x="583879" y="459176"/>
                    <a:pt x="569448" y="471264"/>
                  </a:cubicBezTo>
                  <a:cubicBezTo>
                    <a:pt x="556002" y="482372"/>
                    <a:pt x="535997" y="480411"/>
                    <a:pt x="520255" y="479105"/>
                  </a:cubicBezTo>
                  <a:cubicBezTo>
                    <a:pt x="518615" y="479105"/>
                    <a:pt x="518615" y="476818"/>
                    <a:pt x="520255" y="476818"/>
                  </a:cubicBezTo>
                  <a:cubicBezTo>
                    <a:pt x="534357" y="475511"/>
                    <a:pt x="553707" y="477144"/>
                    <a:pt x="565185" y="467017"/>
                  </a:cubicBezTo>
                  <a:cubicBezTo>
                    <a:pt x="577976" y="455908"/>
                    <a:pt x="578303" y="433366"/>
                    <a:pt x="576007" y="417684"/>
                  </a:cubicBezTo>
                  <a:cubicBezTo>
                    <a:pt x="575515" y="415234"/>
                    <a:pt x="577073" y="413846"/>
                    <a:pt x="578836" y="413682"/>
                  </a:cubicBezTo>
                  <a:close/>
                  <a:moveTo>
                    <a:pt x="733845" y="407811"/>
                  </a:moveTo>
                  <a:cubicBezTo>
                    <a:pt x="734978" y="407523"/>
                    <a:pt x="736353" y="408016"/>
                    <a:pt x="736838" y="409663"/>
                  </a:cubicBezTo>
                  <a:cubicBezTo>
                    <a:pt x="740075" y="419208"/>
                    <a:pt x="734897" y="429742"/>
                    <a:pt x="730366" y="438301"/>
                  </a:cubicBezTo>
                  <a:cubicBezTo>
                    <a:pt x="726806" y="445214"/>
                    <a:pt x="721952" y="451468"/>
                    <a:pt x="713860" y="452126"/>
                  </a:cubicBezTo>
                  <a:cubicBezTo>
                    <a:pt x="711919" y="452126"/>
                    <a:pt x="711595" y="449163"/>
                    <a:pt x="713214" y="448835"/>
                  </a:cubicBezTo>
                  <a:cubicBezTo>
                    <a:pt x="721304" y="447518"/>
                    <a:pt x="724865" y="439289"/>
                    <a:pt x="727777" y="432376"/>
                  </a:cubicBezTo>
                  <a:cubicBezTo>
                    <a:pt x="730366" y="425793"/>
                    <a:pt x="734573" y="418221"/>
                    <a:pt x="732308" y="410650"/>
                  </a:cubicBezTo>
                  <a:cubicBezTo>
                    <a:pt x="731822" y="409168"/>
                    <a:pt x="732713" y="408099"/>
                    <a:pt x="733845" y="407811"/>
                  </a:cubicBezTo>
                  <a:close/>
                  <a:moveTo>
                    <a:pt x="140361" y="401131"/>
                  </a:moveTo>
                  <a:cubicBezTo>
                    <a:pt x="142331" y="399170"/>
                    <a:pt x="145288" y="402111"/>
                    <a:pt x="143317" y="404399"/>
                  </a:cubicBezTo>
                  <a:cubicBezTo>
                    <a:pt x="131492" y="418452"/>
                    <a:pt x="119668" y="433158"/>
                    <a:pt x="107187" y="446557"/>
                  </a:cubicBezTo>
                  <a:cubicBezTo>
                    <a:pt x="101274" y="453092"/>
                    <a:pt x="95362" y="459955"/>
                    <a:pt x="89778" y="466491"/>
                  </a:cubicBezTo>
                  <a:cubicBezTo>
                    <a:pt x="85180" y="471720"/>
                    <a:pt x="81896" y="478257"/>
                    <a:pt x="75984" y="482178"/>
                  </a:cubicBezTo>
                  <a:cubicBezTo>
                    <a:pt x="73027" y="483812"/>
                    <a:pt x="70728" y="479891"/>
                    <a:pt x="72699" y="477603"/>
                  </a:cubicBezTo>
                  <a:cubicBezTo>
                    <a:pt x="94377" y="451459"/>
                    <a:pt x="118026" y="426948"/>
                    <a:pt x="140361" y="401131"/>
                  </a:cubicBezTo>
                  <a:close/>
                  <a:moveTo>
                    <a:pt x="593766" y="396530"/>
                  </a:moveTo>
                  <a:cubicBezTo>
                    <a:pt x="595278" y="396161"/>
                    <a:pt x="596913" y="396817"/>
                    <a:pt x="597240" y="398787"/>
                  </a:cubicBezTo>
                  <a:cubicBezTo>
                    <a:pt x="599856" y="417162"/>
                    <a:pt x="601817" y="435866"/>
                    <a:pt x="600509" y="454898"/>
                  </a:cubicBezTo>
                  <a:cubicBezTo>
                    <a:pt x="599528" y="466382"/>
                    <a:pt x="597894" y="478195"/>
                    <a:pt x="588413" y="485414"/>
                  </a:cubicBezTo>
                  <a:cubicBezTo>
                    <a:pt x="576644" y="494274"/>
                    <a:pt x="558008" y="494602"/>
                    <a:pt x="543951" y="496242"/>
                  </a:cubicBezTo>
                  <a:cubicBezTo>
                    <a:pt x="525642" y="498211"/>
                    <a:pt x="507988" y="498211"/>
                    <a:pt x="489680" y="494602"/>
                  </a:cubicBezTo>
                  <a:cubicBezTo>
                    <a:pt x="488372" y="494274"/>
                    <a:pt x="488700" y="491648"/>
                    <a:pt x="490007" y="491977"/>
                  </a:cubicBezTo>
                  <a:cubicBezTo>
                    <a:pt x="506354" y="493290"/>
                    <a:pt x="522046" y="493617"/>
                    <a:pt x="538066" y="491648"/>
                  </a:cubicBezTo>
                  <a:cubicBezTo>
                    <a:pt x="552124" y="490008"/>
                    <a:pt x="570759" y="489680"/>
                    <a:pt x="582855" y="482133"/>
                  </a:cubicBezTo>
                  <a:cubicBezTo>
                    <a:pt x="593971" y="474914"/>
                    <a:pt x="594625" y="459819"/>
                    <a:pt x="594952" y="447678"/>
                  </a:cubicBezTo>
                  <a:cubicBezTo>
                    <a:pt x="595606" y="431599"/>
                    <a:pt x="592990" y="416177"/>
                    <a:pt x="591028" y="400427"/>
                  </a:cubicBezTo>
                  <a:cubicBezTo>
                    <a:pt x="590865" y="398294"/>
                    <a:pt x="592255" y="396900"/>
                    <a:pt x="593766" y="396530"/>
                  </a:cubicBezTo>
                  <a:close/>
                  <a:moveTo>
                    <a:pt x="131463" y="385751"/>
                  </a:moveTo>
                  <a:cubicBezTo>
                    <a:pt x="132121" y="384768"/>
                    <a:pt x="133766" y="386080"/>
                    <a:pt x="132779" y="387063"/>
                  </a:cubicBezTo>
                  <a:cubicBezTo>
                    <a:pt x="121923" y="399523"/>
                    <a:pt x="110738" y="411655"/>
                    <a:pt x="100869" y="424770"/>
                  </a:cubicBezTo>
                  <a:cubicBezTo>
                    <a:pt x="92644" y="434935"/>
                    <a:pt x="85408" y="447067"/>
                    <a:pt x="75538" y="455592"/>
                  </a:cubicBezTo>
                  <a:cubicBezTo>
                    <a:pt x="72907" y="457888"/>
                    <a:pt x="69288" y="454281"/>
                    <a:pt x="71590" y="451657"/>
                  </a:cubicBezTo>
                  <a:cubicBezTo>
                    <a:pt x="91329" y="429361"/>
                    <a:pt x="110738" y="407065"/>
                    <a:pt x="131463" y="385751"/>
                  </a:cubicBezTo>
                  <a:close/>
                  <a:moveTo>
                    <a:pt x="117682" y="373450"/>
                  </a:moveTo>
                  <a:cubicBezTo>
                    <a:pt x="119313" y="371806"/>
                    <a:pt x="122247" y="374436"/>
                    <a:pt x="120291" y="376408"/>
                  </a:cubicBezTo>
                  <a:cubicBezTo>
                    <a:pt x="104640" y="392516"/>
                    <a:pt x="90945" y="411582"/>
                    <a:pt x="76924" y="429334"/>
                  </a:cubicBezTo>
                  <a:cubicBezTo>
                    <a:pt x="74967" y="431964"/>
                    <a:pt x="70728" y="429334"/>
                    <a:pt x="72684" y="426704"/>
                  </a:cubicBezTo>
                  <a:cubicBezTo>
                    <a:pt x="79858" y="416842"/>
                    <a:pt x="88010" y="407638"/>
                    <a:pt x="95836" y="398434"/>
                  </a:cubicBezTo>
                  <a:cubicBezTo>
                    <a:pt x="103010" y="390215"/>
                    <a:pt x="109530" y="381010"/>
                    <a:pt x="117682" y="373450"/>
                  </a:cubicBezTo>
                  <a:close/>
                  <a:moveTo>
                    <a:pt x="707352" y="365516"/>
                  </a:moveTo>
                  <a:cubicBezTo>
                    <a:pt x="708261" y="364606"/>
                    <a:pt x="709777" y="364606"/>
                    <a:pt x="710383" y="365516"/>
                  </a:cubicBezTo>
                  <a:cubicBezTo>
                    <a:pt x="711293" y="366425"/>
                    <a:pt x="711293" y="367638"/>
                    <a:pt x="710383" y="368547"/>
                  </a:cubicBezTo>
                  <a:cubicBezTo>
                    <a:pt x="710383" y="368850"/>
                    <a:pt x="710080" y="368850"/>
                    <a:pt x="710080" y="369153"/>
                  </a:cubicBezTo>
                  <a:cubicBezTo>
                    <a:pt x="709777" y="369456"/>
                    <a:pt x="709474" y="369760"/>
                    <a:pt x="708867" y="370063"/>
                  </a:cubicBezTo>
                  <a:cubicBezTo>
                    <a:pt x="707655" y="370063"/>
                    <a:pt x="706443" y="369456"/>
                    <a:pt x="706139" y="368244"/>
                  </a:cubicBezTo>
                  <a:cubicBezTo>
                    <a:pt x="705836" y="367335"/>
                    <a:pt x="706443" y="366425"/>
                    <a:pt x="707049" y="365819"/>
                  </a:cubicBezTo>
                  <a:cubicBezTo>
                    <a:pt x="707352" y="365516"/>
                    <a:pt x="707352" y="365516"/>
                    <a:pt x="707352" y="365516"/>
                  </a:cubicBezTo>
                  <a:close/>
                  <a:moveTo>
                    <a:pt x="104887" y="358248"/>
                  </a:moveTo>
                  <a:cubicBezTo>
                    <a:pt x="107158" y="355966"/>
                    <a:pt x="110728" y="359553"/>
                    <a:pt x="108456" y="361835"/>
                  </a:cubicBezTo>
                  <a:cubicBezTo>
                    <a:pt x="96773" y="376182"/>
                    <a:pt x="82818" y="389225"/>
                    <a:pt x="72107" y="404224"/>
                  </a:cubicBezTo>
                  <a:cubicBezTo>
                    <a:pt x="70161" y="407486"/>
                    <a:pt x="64968" y="404551"/>
                    <a:pt x="67239" y="401290"/>
                  </a:cubicBezTo>
                  <a:cubicBezTo>
                    <a:pt x="71783" y="393139"/>
                    <a:pt x="79248" y="386617"/>
                    <a:pt x="85414" y="379769"/>
                  </a:cubicBezTo>
                  <a:cubicBezTo>
                    <a:pt x="92229" y="372922"/>
                    <a:pt x="98720" y="365422"/>
                    <a:pt x="104887" y="358248"/>
                  </a:cubicBezTo>
                  <a:close/>
                  <a:moveTo>
                    <a:pt x="703932" y="358182"/>
                  </a:moveTo>
                  <a:cubicBezTo>
                    <a:pt x="705218" y="358921"/>
                    <a:pt x="706075" y="360399"/>
                    <a:pt x="705218" y="361877"/>
                  </a:cubicBezTo>
                  <a:cubicBezTo>
                    <a:pt x="703504" y="365162"/>
                    <a:pt x="701790" y="368117"/>
                    <a:pt x="700075" y="371073"/>
                  </a:cubicBezTo>
                  <a:cubicBezTo>
                    <a:pt x="698018" y="374358"/>
                    <a:pt x="692874" y="371073"/>
                    <a:pt x="694931" y="368117"/>
                  </a:cubicBezTo>
                  <a:cubicBezTo>
                    <a:pt x="696646" y="365162"/>
                    <a:pt x="698360" y="362205"/>
                    <a:pt x="700075" y="358921"/>
                  </a:cubicBezTo>
                  <a:cubicBezTo>
                    <a:pt x="700932" y="357443"/>
                    <a:pt x="702647" y="357443"/>
                    <a:pt x="703932" y="358182"/>
                  </a:cubicBezTo>
                  <a:close/>
                  <a:moveTo>
                    <a:pt x="691576" y="356324"/>
                  </a:moveTo>
                  <a:cubicBezTo>
                    <a:pt x="692544" y="356897"/>
                    <a:pt x="693134" y="358125"/>
                    <a:pt x="692291" y="359434"/>
                  </a:cubicBezTo>
                  <a:cubicBezTo>
                    <a:pt x="689932" y="364344"/>
                    <a:pt x="687236" y="369908"/>
                    <a:pt x="683865" y="373835"/>
                  </a:cubicBezTo>
                  <a:cubicBezTo>
                    <a:pt x="682180" y="375799"/>
                    <a:pt x="678472" y="373835"/>
                    <a:pt x="679484" y="371217"/>
                  </a:cubicBezTo>
                  <a:cubicBezTo>
                    <a:pt x="681843" y="366308"/>
                    <a:pt x="685550" y="361725"/>
                    <a:pt x="688584" y="357142"/>
                  </a:cubicBezTo>
                  <a:cubicBezTo>
                    <a:pt x="689258" y="355833"/>
                    <a:pt x="690606" y="355752"/>
                    <a:pt x="691576" y="356324"/>
                  </a:cubicBezTo>
                  <a:close/>
                  <a:moveTo>
                    <a:pt x="684657" y="340328"/>
                  </a:moveTo>
                  <a:cubicBezTo>
                    <a:pt x="685632" y="338683"/>
                    <a:pt x="688229" y="340328"/>
                    <a:pt x="686930" y="341642"/>
                  </a:cubicBezTo>
                  <a:cubicBezTo>
                    <a:pt x="678487" y="353810"/>
                    <a:pt x="668745" y="364662"/>
                    <a:pt x="661277" y="377158"/>
                  </a:cubicBezTo>
                  <a:cubicBezTo>
                    <a:pt x="659653" y="380119"/>
                    <a:pt x="655431" y="377488"/>
                    <a:pt x="657055" y="374857"/>
                  </a:cubicBezTo>
                  <a:cubicBezTo>
                    <a:pt x="665498" y="362689"/>
                    <a:pt x="675890" y="352166"/>
                    <a:pt x="684657" y="340328"/>
                  </a:cubicBezTo>
                  <a:close/>
                  <a:moveTo>
                    <a:pt x="675704" y="323183"/>
                  </a:moveTo>
                  <a:cubicBezTo>
                    <a:pt x="676738" y="323750"/>
                    <a:pt x="677317" y="324965"/>
                    <a:pt x="676489" y="326259"/>
                  </a:cubicBezTo>
                  <a:cubicBezTo>
                    <a:pt x="664584" y="341803"/>
                    <a:pt x="652017" y="357023"/>
                    <a:pt x="640442" y="373213"/>
                  </a:cubicBezTo>
                  <a:cubicBezTo>
                    <a:pt x="638458" y="375804"/>
                    <a:pt x="633828" y="373213"/>
                    <a:pt x="635812" y="370299"/>
                  </a:cubicBezTo>
                  <a:cubicBezTo>
                    <a:pt x="646725" y="353784"/>
                    <a:pt x="660285" y="339212"/>
                    <a:pt x="672190" y="323993"/>
                  </a:cubicBezTo>
                  <a:cubicBezTo>
                    <a:pt x="673182" y="322698"/>
                    <a:pt x="674670" y="322617"/>
                    <a:pt x="675704" y="323183"/>
                  </a:cubicBezTo>
                  <a:close/>
                  <a:moveTo>
                    <a:pt x="670331" y="303183"/>
                  </a:moveTo>
                  <a:cubicBezTo>
                    <a:pt x="671647" y="301239"/>
                    <a:pt x="675265" y="303183"/>
                    <a:pt x="673949" y="305451"/>
                  </a:cubicBezTo>
                  <a:cubicBezTo>
                    <a:pt x="663426" y="321005"/>
                    <a:pt x="651258" y="335911"/>
                    <a:pt x="639747" y="350168"/>
                  </a:cubicBezTo>
                  <a:cubicBezTo>
                    <a:pt x="637774" y="352761"/>
                    <a:pt x="633828" y="350493"/>
                    <a:pt x="635473" y="347900"/>
                  </a:cubicBezTo>
                  <a:cubicBezTo>
                    <a:pt x="646654" y="332994"/>
                    <a:pt x="659480" y="318737"/>
                    <a:pt x="670331" y="303183"/>
                  </a:cubicBezTo>
                  <a:close/>
                  <a:moveTo>
                    <a:pt x="319613" y="294091"/>
                  </a:moveTo>
                  <a:cubicBezTo>
                    <a:pt x="319285" y="294417"/>
                    <a:pt x="318630" y="294417"/>
                    <a:pt x="317976" y="294417"/>
                  </a:cubicBezTo>
                  <a:cubicBezTo>
                    <a:pt x="316666" y="294417"/>
                    <a:pt x="315030" y="294744"/>
                    <a:pt x="313721" y="295398"/>
                  </a:cubicBezTo>
                  <a:cubicBezTo>
                    <a:pt x="310775" y="297032"/>
                    <a:pt x="308157" y="300628"/>
                    <a:pt x="306848" y="303895"/>
                  </a:cubicBezTo>
                  <a:cubicBezTo>
                    <a:pt x="306193" y="304876"/>
                    <a:pt x="305865" y="305530"/>
                    <a:pt x="304884" y="306183"/>
                  </a:cubicBezTo>
                  <a:cubicBezTo>
                    <a:pt x="304884" y="307818"/>
                    <a:pt x="305538" y="309778"/>
                    <a:pt x="307174" y="311413"/>
                  </a:cubicBezTo>
                  <a:cubicBezTo>
                    <a:pt x="310448" y="315008"/>
                    <a:pt x="318630" y="320565"/>
                    <a:pt x="323213" y="315662"/>
                  </a:cubicBezTo>
                  <a:cubicBezTo>
                    <a:pt x="327468" y="311087"/>
                    <a:pt x="329431" y="301935"/>
                    <a:pt x="324523" y="297032"/>
                  </a:cubicBezTo>
                  <a:cubicBezTo>
                    <a:pt x="322886" y="295398"/>
                    <a:pt x="321249" y="294417"/>
                    <a:pt x="319613" y="294091"/>
                  </a:cubicBezTo>
                  <a:close/>
                  <a:moveTo>
                    <a:pt x="427593" y="293585"/>
                  </a:moveTo>
                  <a:cubicBezTo>
                    <a:pt x="424049" y="293911"/>
                    <a:pt x="418247" y="294887"/>
                    <a:pt x="414380" y="296840"/>
                  </a:cubicBezTo>
                  <a:cubicBezTo>
                    <a:pt x="413736" y="297817"/>
                    <a:pt x="413414" y="298142"/>
                    <a:pt x="412769" y="299119"/>
                  </a:cubicBezTo>
                  <a:cubicBezTo>
                    <a:pt x="412447" y="301072"/>
                    <a:pt x="410835" y="301724"/>
                    <a:pt x="409223" y="302374"/>
                  </a:cubicBezTo>
                  <a:cubicBezTo>
                    <a:pt x="409223" y="302374"/>
                    <a:pt x="409223" y="302700"/>
                    <a:pt x="409223" y="303351"/>
                  </a:cubicBezTo>
                  <a:cubicBezTo>
                    <a:pt x="407612" y="311489"/>
                    <a:pt x="415991" y="320277"/>
                    <a:pt x="424693" y="318324"/>
                  </a:cubicBezTo>
                  <a:cubicBezTo>
                    <a:pt x="433716" y="316697"/>
                    <a:pt x="437262" y="305955"/>
                    <a:pt x="432427" y="298142"/>
                  </a:cubicBezTo>
                  <a:cubicBezTo>
                    <a:pt x="431138" y="296190"/>
                    <a:pt x="429527" y="294887"/>
                    <a:pt x="427593" y="293585"/>
                  </a:cubicBezTo>
                  <a:close/>
                  <a:moveTo>
                    <a:pt x="218670" y="289025"/>
                  </a:moveTo>
                  <a:cubicBezTo>
                    <a:pt x="217344" y="289025"/>
                    <a:pt x="216017" y="289025"/>
                    <a:pt x="215023" y="289682"/>
                  </a:cubicBezTo>
                  <a:cubicBezTo>
                    <a:pt x="212701" y="290337"/>
                    <a:pt x="210713" y="291979"/>
                    <a:pt x="209055" y="293947"/>
                  </a:cubicBezTo>
                  <a:cubicBezTo>
                    <a:pt x="206071" y="297557"/>
                    <a:pt x="203418" y="302807"/>
                    <a:pt x="203750" y="308057"/>
                  </a:cubicBezTo>
                  <a:cubicBezTo>
                    <a:pt x="203750" y="313963"/>
                    <a:pt x="208060" y="315604"/>
                    <a:pt x="212038" y="319541"/>
                  </a:cubicBezTo>
                  <a:cubicBezTo>
                    <a:pt x="212370" y="319870"/>
                    <a:pt x="212370" y="320198"/>
                    <a:pt x="212701" y="320526"/>
                  </a:cubicBezTo>
                  <a:cubicBezTo>
                    <a:pt x="218007" y="321511"/>
                    <a:pt x="223974" y="319214"/>
                    <a:pt x="226627" y="313963"/>
                  </a:cubicBezTo>
                  <a:cubicBezTo>
                    <a:pt x="229942" y="308057"/>
                    <a:pt x="229942" y="301822"/>
                    <a:pt x="226296" y="296244"/>
                  </a:cubicBezTo>
                  <a:cubicBezTo>
                    <a:pt x="224637" y="293947"/>
                    <a:pt x="221985" y="290010"/>
                    <a:pt x="218670" y="289025"/>
                  </a:cubicBezTo>
                  <a:close/>
                  <a:moveTo>
                    <a:pt x="311758" y="286246"/>
                  </a:moveTo>
                  <a:cubicBezTo>
                    <a:pt x="317649" y="283958"/>
                    <a:pt x="325177" y="285266"/>
                    <a:pt x="330086" y="290168"/>
                  </a:cubicBezTo>
                  <a:cubicBezTo>
                    <a:pt x="338269" y="298993"/>
                    <a:pt x="338269" y="315989"/>
                    <a:pt x="327141" y="323179"/>
                  </a:cubicBezTo>
                  <a:cubicBezTo>
                    <a:pt x="316994" y="329717"/>
                    <a:pt x="302592" y="322526"/>
                    <a:pt x="298010" y="312066"/>
                  </a:cubicBezTo>
                  <a:cubicBezTo>
                    <a:pt x="295392" y="306183"/>
                    <a:pt x="297356" y="300300"/>
                    <a:pt x="300956" y="295724"/>
                  </a:cubicBezTo>
                  <a:cubicBezTo>
                    <a:pt x="303575" y="291803"/>
                    <a:pt x="306848" y="288208"/>
                    <a:pt x="311758" y="286246"/>
                  </a:cubicBezTo>
                  <a:close/>
                  <a:moveTo>
                    <a:pt x="420181" y="283169"/>
                  </a:moveTo>
                  <a:cubicBezTo>
                    <a:pt x="427271" y="282518"/>
                    <a:pt x="434361" y="286098"/>
                    <a:pt x="438551" y="291632"/>
                  </a:cubicBezTo>
                  <a:cubicBezTo>
                    <a:pt x="446285" y="303025"/>
                    <a:pt x="443385" y="321580"/>
                    <a:pt x="428882" y="325811"/>
                  </a:cubicBezTo>
                  <a:cubicBezTo>
                    <a:pt x="416636" y="329717"/>
                    <a:pt x="400523" y="319953"/>
                    <a:pt x="400845" y="305955"/>
                  </a:cubicBezTo>
                  <a:cubicBezTo>
                    <a:pt x="400845" y="301072"/>
                    <a:pt x="402456" y="297492"/>
                    <a:pt x="404712" y="294887"/>
                  </a:cubicBezTo>
                  <a:cubicBezTo>
                    <a:pt x="407612" y="288377"/>
                    <a:pt x="412769" y="283494"/>
                    <a:pt x="420181" y="283169"/>
                  </a:cubicBezTo>
                  <a:close/>
                  <a:moveTo>
                    <a:pt x="220162" y="281806"/>
                  </a:moveTo>
                  <a:cubicBezTo>
                    <a:pt x="224306" y="282872"/>
                    <a:pt x="228119" y="285744"/>
                    <a:pt x="230937" y="289682"/>
                  </a:cubicBezTo>
                  <a:cubicBezTo>
                    <a:pt x="236904" y="297557"/>
                    <a:pt x="238894" y="306745"/>
                    <a:pt x="234916" y="315933"/>
                  </a:cubicBezTo>
                  <a:cubicBezTo>
                    <a:pt x="231269" y="323808"/>
                    <a:pt x="222980" y="329714"/>
                    <a:pt x="214028" y="329386"/>
                  </a:cubicBezTo>
                  <a:cubicBezTo>
                    <a:pt x="205408" y="328401"/>
                    <a:pt x="195793" y="323480"/>
                    <a:pt x="194467" y="313963"/>
                  </a:cubicBezTo>
                  <a:cubicBezTo>
                    <a:pt x="193141" y="305760"/>
                    <a:pt x="195461" y="296573"/>
                    <a:pt x="201098" y="290010"/>
                  </a:cubicBezTo>
                  <a:cubicBezTo>
                    <a:pt x="202755" y="288041"/>
                    <a:pt x="204745" y="286400"/>
                    <a:pt x="206734" y="285416"/>
                  </a:cubicBezTo>
                  <a:cubicBezTo>
                    <a:pt x="207065" y="285416"/>
                    <a:pt x="207397" y="285088"/>
                    <a:pt x="207397" y="284759"/>
                  </a:cubicBezTo>
                  <a:cubicBezTo>
                    <a:pt x="211541" y="281478"/>
                    <a:pt x="216017" y="280740"/>
                    <a:pt x="220162" y="281806"/>
                  </a:cubicBezTo>
                  <a:close/>
                  <a:moveTo>
                    <a:pt x="674411" y="280158"/>
                  </a:moveTo>
                  <a:cubicBezTo>
                    <a:pt x="675394" y="280811"/>
                    <a:pt x="676050" y="282119"/>
                    <a:pt x="675394" y="283425"/>
                  </a:cubicBezTo>
                  <a:cubicBezTo>
                    <a:pt x="662941" y="306294"/>
                    <a:pt x="645573" y="326550"/>
                    <a:pt x="628534" y="346151"/>
                  </a:cubicBezTo>
                  <a:cubicBezTo>
                    <a:pt x="626567" y="348438"/>
                    <a:pt x="622307" y="345171"/>
                    <a:pt x="624274" y="342884"/>
                  </a:cubicBezTo>
                  <a:cubicBezTo>
                    <a:pt x="640003" y="321976"/>
                    <a:pt x="658354" y="304007"/>
                    <a:pt x="671462" y="280811"/>
                  </a:cubicBezTo>
                  <a:cubicBezTo>
                    <a:pt x="672117" y="279505"/>
                    <a:pt x="673428" y="279505"/>
                    <a:pt x="674411" y="280158"/>
                  </a:cubicBezTo>
                  <a:close/>
                  <a:moveTo>
                    <a:pt x="669984" y="267162"/>
                  </a:moveTo>
                  <a:cubicBezTo>
                    <a:pt x="670975" y="267777"/>
                    <a:pt x="671554" y="269007"/>
                    <a:pt x="670728" y="270155"/>
                  </a:cubicBezTo>
                  <a:cubicBezTo>
                    <a:pt x="659484" y="287869"/>
                    <a:pt x="647248" y="305584"/>
                    <a:pt x="633358" y="321657"/>
                  </a:cubicBezTo>
                  <a:cubicBezTo>
                    <a:pt x="631704" y="323953"/>
                    <a:pt x="628066" y="321001"/>
                    <a:pt x="629720" y="318705"/>
                  </a:cubicBezTo>
                  <a:cubicBezTo>
                    <a:pt x="641625" y="301319"/>
                    <a:pt x="654854" y="285245"/>
                    <a:pt x="666760" y="267859"/>
                  </a:cubicBezTo>
                  <a:cubicBezTo>
                    <a:pt x="667586" y="266547"/>
                    <a:pt x="668991" y="266547"/>
                    <a:pt x="669984" y="267162"/>
                  </a:cubicBezTo>
                  <a:close/>
                  <a:moveTo>
                    <a:pt x="674724" y="236724"/>
                  </a:moveTo>
                  <a:cubicBezTo>
                    <a:pt x="675575" y="237301"/>
                    <a:pt x="676061" y="238456"/>
                    <a:pt x="675412" y="239610"/>
                  </a:cubicBezTo>
                  <a:cubicBezTo>
                    <a:pt x="662775" y="261703"/>
                    <a:pt x="647222" y="282478"/>
                    <a:pt x="631668" y="302262"/>
                  </a:cubicBezTo>
                  <a:cubicBezTo>
                    <a:pt x="629724" y="305231"/>
                    <a:pt x="625187" y="302593"/>
                    <a:pt x="627131" y="299624"/>
                  </a:cubicBezTo>
                  <a:cubicBezTo>
                    <a:pt x="641389" y="278190"/>
                    <a:pt x="658563" y="259065"/>
                    <a:pt x="671848" y="237301"/>
                  </a:cubicBezTo>
                  <a:cubicBezTo>
                    <a:pt x="672658" y="236147"/>
                    <a:pt x="673874" y="236147"/>
                    <a:pt x="674724" y="236724"/>
                  </a:cubicBezTo>
                  <a:close/>
                  <a:moveTo>
                    <a:pt x="672663" y="221884"/>
                  </a:moveTo>
                  <a:cubicBezTo>
                    <a:pt x="673313" y="220591"/>
                    <a:pt x="675266" y="221884"/>
                    <a:pt x="674616" y="223178"/>
                  </a:cubicBezTo>
                  <a:cubicBezTo>
                    <a:pt x="663548" y="243233"/>
                    <a:pt x="648900" y="262640"/>
                    <a:pt x="632950" y="279137"/>
                  </a:cubicBezTo>
                  <a:cubicBezTo>
                    <a:pt x="631321" y="280753"/>
                    <a:pt x="628066" y="278166"/>
                    <a:pt x="629694" y="276548"/>
                  </a:cubicBezTo>
                  <a:cubicBezTo>
                    <a:pt x="643366" y="257788"/>
                    <a:pt x="660293" y="241615"/>
                    <a:pt x="672663" y="221884"/>
                  </a:cubicBezTo>
                  <a:close/>
                  <a:moveTo>
                    <a:pt x="687157" y="187669"/>
                  </a:moveTo>
                  <a:cubicBezTo>
                    <a:pt x="688473" y="186027"/>
                    <a:pt x="691105" y="187341"/>
                    <a:pt x="689788" y="189312"/>
                  </a:cubicBezTo>
                  <a:cubicBezTo>
                    <a:pt x="681893" y="201464"/>
                    <a:pt x="672024" y="211975"/>
                    <a:pt x="662156" y="223142"/>
                  </a:cubicBezTo>
                  <a:cubicBezTo>
                    <a:pt x="652286" y="234638"/>
                    <a:pt x="643075" y="247119"/>
                    <a:pt x="632220" y="258288"/>
                  </a:cubicBezTo>
                  <a:cubicBezTo>
                    <a:pt x="630246" y="260586"/>
                    <a:pt x="626627" y="257630"/>
                    <a:pt x="628601" y="255003"/>
                  </a:cubicBezTo>
                  <a:cubicBezTo>
                    <a:pt x="646694" y="231354"/>
                    <a:pt x="670051" y="211975"/>
                    <a:pt x="687157" y="187669"/>
                  </a:cubicBezTo>
                  <a:close/>
                  <a:moveTo>
                    <a:pt x="676173" y="167835"/>
                  </a:moveTo>
                  <a:cubicBezTo>
                    <a:pt x="677792" y="165866"/>
                    <a:pt x="681030" y="167835"/>
                    <a:pt x="679734" y="169805"/>
                  </a:cubicBezTo>
                  <a:cubicBezTo>
                    <a:pt x="664839" y="191467"/>
                    <a:pt x="648648" y="212145"/>
                    <a:pt x="633428" y="233151"/>
                  </a:cubicBezTo>
                  <a:cubicBezTo>
                    <a:pt x="631162" y="236104"/>
                    <a:pt x="626628" y="233151"/>
                    <a:pt x="628571" y="230197"/>
                  </a:cubicBezTo>
                  <a:cubicBezTo>
                    <a:pt x="642819" y="208206"/>
                    <a:pt x="661277" y="189170"/>
                    <a:pt x="676173" y="167835"/>
                  </a:cubicBezTo>
                  <a:close/>
                  <a:moveTo>
                    <a:pt x="499512" y="109319"/>
                  </a:moveTo>
                  <a:cubicBezTo>
                    <a:pt x="446262" y="108011"/>
                    <a:pt x="393011" y="108992"/>
                    <a:pt x="339761" y="109646"/>
                  </a:cubicBezTo>
                  <a:cubicBezTo>
                    <a:pt x="286838" y="110300"/>
                    <a:pt x="233915" y="109646"/>
                    <a:pt x="181318" y="111607"/>
                  </a:cubicBezTo>
                  <a:cubicBezTo>
                    <a:pt x="154530" y="112915"/>
                    <a:pt x="128069" y="114550"/>
                    <a:pt x="101281" y="118474"/>
                  </a:cubicBezTo>
                  <a:cubicBezTo>
                    <a:pt x="89193" y="120108"/>
                    <a:pt x="76453" y="121743"/>
                    <a:pt x="64365" y="125013"/>
                  </a:cubicBezTo>
                  <a:cubicBezTo>
                    <a:pt x="56525" y="127301"/>
                    <a:pt x="45417" y="129917"/>
                    <a:pt x="41171" y="137764"/>
                  </a:cubicBezTo>
                  <a:cubicBezTo>
                    <a:pt x="33003" y="152478"/>
                    <a:pt x="37577" y="171440"/>
                    <a:pt x="37904" y="187135"/>
                  </a:cubicBezTo>
                  <a:cubicBezTo>
                    <a:pt x="38230" y="212964"/>
                    <a:pt x="41171" y="238140"/>
                    <a:pt x="43458" y="263643"/>
                  </a:cubicBezTo>
                  <a:cubicBezTo>
                    <a:pt x="45744" y="289472"/>
                    <a:pt x="46070" y="315629"/>
                    <a:pt x="46398" y="341458"/>
                  </a:cubicBezTo>
                  <a:cubicBezTo>
                    <a:pt x="46724" y="367615"/>
                    <a:pt x="48031" y="393445"/>
                    <a:pt x="48031" y="419274"/>
                  </a:cubicBezTo>
                  <a:cubicBezTo>
                    <a:pt x="48031" y="432680"/>
                    <a:pt x="48031" y="446085"/>
                    <a:pt x="48031" y="459490"/>
                  </a:cubicBezTo>
                  <a:cubicBezTo>
                    <a:pt x="48031" y="472569"/>
                    <a:pt x="46724" y="483358"/>
                    <a:pt x="52931" y="494802"/>
                  </a:cubicBezTo>
                  <a:cubicBezTo>
                    <a:pt x="57831" y="503630"/>
                    <a:pt x="61752" y="509188"/>
                    <a:pt x="71879" y="512457"/>
                  </a:cubicBezTo>
                  <a:cubicBezTo>
                    <a:pt x="80046" y="515399"/>
                    <a:pt x="88867" y="517688"/>
                    <a:pt x="97687" y="518670"/>
                  </a:cubicBezTo>
                  <a:cubicBezTo>
                    <a:pt x="122515" y="521285"/>
                    <a:pt x="147344" y="519977"/>
                    <a:pt x="172171" y="519977"/>
                  </a:cubicBezTo>
                  <a:cubicBezTo>
                    <a:pt x="185566" y="519650"/>
                    <a:pt x="199286" y="519977"/>
                    <a:pt x="212354" y="517688"/>
                  </a:cubicBezTo>
                  <a:cubicBezTo>
                    <a:pt x="223462" y="515727"/>
                    <a:pt x="233915" y="513111"/>
                    <a:pt x="245023" y="513765"/>
                  </a:cubicBezTo>
                  <a:cubicBezTo>
                    <a:pt x="247636" y="514092"/>
                    <a:pt x="250576" y="515727"/>
                    <a:pt x="251230" y="518670"/>
                  </a:cubicBezTo>
                  <a:cubicBezTo>
                    <a:pt x="253843" y="537633"/>
                    <a:pt x="262664" y="558231"/>
                    <a:pt x="275404" y="572617"/>
                  </a:cubicBezTo>
                  <a:cubicBezTo>
                    <a:pt x="282265" y="580138"/>
                    <a:pt x="291739" y="586023"/>
                    <a:pt x="300233" y="590600"/>
                  </a:cubicBezTo>
                  <a:cubicBezTo>
                    <a:pt x="305786" y="593216"/>
                    <a:pt x="311013" y="596159"/>
                    <a:pt x="316893" y="598120"/>
                  </a:cubicBezTo>
                  <a:cubicBezTo>
                    <a:pt x="308073" y="587003"/>
                    <a:pt x="304806" y="570328"/>
                    <a:pt x="304153" y="557250"/>
                  </a:cubicBezTo>
                  <a:cubicBezTo>
                    <a:pt x="304153" y="546460"/>
                    <a:pt x="305132" y="537306"/>
                    <a:pt x="308399" y="527170"/>
                  </a:cubicBezTo>
                  <a:cubicBezTo>
                    <a:pt x="310033" y="520958"/>
                    <a:pt x="311666" y="514746"/>
                    <a:pt x="319180" y="514419"/>
                  </a:cubicBezTo>
                  <a:cubicBezTo>
                    <a:pt x="343028" y="514092"/>
                    <a:pt x="366876" y="514746"/>
                    <a:pt x="391051" y="514419"/>
                  </a:cubicBezTo>
                  <a:cubicBezTo>
                    <a:pt x="417839" y="514419"/>
                    <a:pt x="444301" y="513765"/>
                    <a:pt x="470763" y="512784"/>
                  </a:cubicBezTo>
                  <a:cubicBezTo>
                    <a:pt x="497225" y="511803"/>
                    <a:pt x="524013" y="511149"/>
                    <a:pt x="550474" y="509188"/>
                  </a:cubicBezTo>
                  <a:cubicBezTo>
                    <a:pt x="557988" y="508534"/>
                    <a:pt x="565502" y="507880"/>
                    <a:pt x="573015" y="507553"/>
                  </a:cubicBezTo>
                  <a:cubicBezTo>
                    <a:pt x="578242" y="507226"/>
                    <a:pt x="586736" y="506572"/>
                    <a:pt x="590984" y="502648"/>
                  </a:cubicBezTo>
                  <a:cubicBezTo>
                    <a:pt x="597517" y="496763"/>
                    <a:pt x="600457" y="488262"/>
                    <a:pt x="602090" y="480088"/>
                  </a:cubicBezTo>
                  <a:cubicBezTo>
                    <a:pt x="611564" y="432026"/>
                    <a:pt x="600131" y="383309"/>
                    <a:pt x="600784" y="334919"/>
                  </a:cubicBezTo>
                  <a:cubicBezTo>
                    <a:pt x="601110" y="321514"/>
                    <a:pt x="604377" y="308436"/>
                    <a:pt x="605030" y="294704"/>
                  </a:cubicBezTo>
                  <a:cubicBezTo>
                    <a:pt x="606011" y="282279"/>
                    <a:pt x="605357" y="269528"/>
                    <a:pt x="605030" y="257104"/>
                  </a:cubicBezTo>
                  <a:cubicBezTo>
                    <a:pt x="604051" y="229966"/>
                    <a:pt x="601437" y="203483"/>
                    <a:pt x="598824" y="176999"/>
                  </a:cubicBezTo>
                  <a:cubicBezTo>
                    <a:pt x="597844" y="165229"/>
                    <a:pt x="598170" y="152804"/>
                    <a:pt x="595230" y="141688"/>
                  </a:cubicBezTo>
                  <a:cubicBezTo>
                    <a:pt x="592617" y="130898"/>
                    <a:pt x="585430" y="122724"/>
                    <a:pt x="576283" y="116839"/>
                  </a:cubicBezTo>
                  <a:cubicBezTo>
                    <a:pt x="564522" y="109319"/>
                    <a:pt x="550801" y="110627"/>
                    <a:pt x="537406" y="109972"/>
                  </a:cubicBezTo>
                  <a:cubicBezTo>
                    <a:pt x="524666" y="109646"/>
                    <a:pt x="511925" y="109319"/>
                    <a:pt x="499512" y="109319"/>
                  </a:cubicBezTo>
                  <a:close/>
                  <a:moveTo>
                    <a:pt x="141177" y="91628"/>
                  </a:moveTo>
                  <a:cubicBezTo>
                    <a:pt x="145097" y="90978"/>
                    <a:pt x="146730" y="97160"/>
                    <a:pt x="142810" y="97486"/>
                  </a:cubicBezTo>
                  <a:cubicBezTo>
                    <a:pt x="121250" y="100414"/>
                    <a:pt x="99036" y="99763"/>
                    <a:pt x="77804" y="103669"/>
                  </a:cubicBezTo>
                  <a:cubicBezTo>
                    <a:pt x="68003" y="105621"/>
                    <a:pt x="57550" y="107573"/>
                    <a:pt x="48076" y="111478"/>
                  </a:cubicBezTo>
                  <a:cubicBezTo>
                    <a:pt x="39583" y="114732"/>
                    <a:pt x="29456" y="117986"/>
                    <a:pt x="25536" y="126771"/>
                  </a:cubicBezTo>
                  <a:cubicBezTo>
                    <a:pt x="18023" y="143366"/>
                    <a:pt x="20637" y="163540"/>
                    <a:pt x="20637" y="181111"/>
                  </a:cubicBezTo>
                  <a:cubicBezTo>
                    <a:pt x="21290" y="202261"/>
                    <a:pt x="22924" y="223086"/>
                    <a:pt x="21616" y="244236"/>
                  </a:cubicBezTo>
                  <a:cubicBezTo>
                    <a:pt x="21616" y="246189"/>
                    <a:pt x="19003" y="245864"/>
                    <a:pt x="19003" y="244236"/>
                  </a:cubicBezTo>
                  <a:cubicBezTo>
                    <a:pt x="16717" y="219507"/>
                    <a:pt x="15410" y="194778"/>
                    <a:pt x="14756" y="170373"/>
                  </a:cubicBezTo>
                  <a:cubicBezTo>
                    <a:pt x="14430" y="153127"/>
                    <a:pt x="13123" y="134580"/>
                    <a:pt x="22596" y="119612"/>
                  </a:cubicBezTo>
                  <a:cubicBezTo>
                    <a:pt x="26517" y="113104"/>
                    <a:pt x="35663" y="109525"/>
                    <a:pt x="42197" y="106922"/>
                  </a:cubicBezTo>
                  <a:cubicBezTo>
                    <a:pt x="51343" y="103343"/>
                    <a:pt x="61143" y="100739"/>
                    <a:pt x="70617" y="99113"/>
                  </a:cubicBezTo>
                  <a:cubicBezTo>
                    <a:pt x="93810" y="94232"/>
                    <a:pt x="117984" y="94558"/>
                    <a:pt x="141177" y="91628"/>
                  </a:cubicBezTo>
                  <a:close/>
                  <a:moveTo>
                    <a:pt x="76399" y="86200"/>
                  </a:moveTo>
                  <a:cubicBezTo>
                    <a:pt x="80299" y="85216"/>
                    <a:pt x="81924" y="91445"/>
                    <a:pt x="78024" y="92757"/>
                  </a:cubicBezTo>
                  <a:cubicBezTo>
                    <a:pt x="58523" y="98002"/>
                    <a:pt x="19846" y="98986"/>
                    <a:pt x="13022" y="123245"/>
                  </a:cubicBezTo>
                  <a:cubicBezTo>
                    <a:pt x="9121" y="136687"/>
                    <a:pt x="5871" y="151440"/>
                    <a:pt x="6196" y="165209"/>
                  </a:cubicBezTo>
                  <a:cubicBezTo>
                    <a:pt x="6521" y="178323"/>
                    <a:pt x="8471" y="191108"/>
                    <a:pt x="7496" y="203894"/>
                  </a:cubicBezTo>
                  <a:cubicBezTo>
                    <a:pt x="7496" y="205862"/>
                    <a:pt x="4896" y="205533"/>
                    <a:pt x="4571" y="203894"/>
                  </a:cubicBezTo>
                  <a:cubicBezTo>
                    <a:pt x="3271" y="188158"/>
                    <a:pt x="-1279" y="171766"/>
                    <a:pt x="346" y="156030"/>
                  </a:cubicBezTo>
                  <a:cubicBezTo>
                    <a:pt x="996" y="148817"/>
                    <a:pt x="2621" y="141932"/>
                    <a:pt x="4246" y="135048"/>
                  </a:cubicBezTo>
                  <a:cubicBezTo>
                    <a:pt x="5547" y="129147"/>
                    <a:pt x="6196" y="122262"/>
                    <a:pt x="9446" y="116689"/>
                  </a:cubicBezTo>
                  <a:cubicBezTo>
                    <a:pt x="22446" y="93413"/>
                    <a:pt x="53973" y="92757"/>
                    <a:pt x="76399" y="86200"/>
                  </a:cubicBezTo>
                  <a:close/>
                  <a:moveTo>
                    <a:pt x="420798" y="47323"/>
                  </a:moveTo>
                  <a:cubicBezTo>
                    <a:pt x="420798" y="46333"/>
                    <a:pt x="422429" y="46663"/>
                    <a:pt x="422429" y="47653"/>
                  </a:cubicBezTo>
                  <a:cubicBezTo>
                    <a:pt x="422756" y="55904"/>
                    <a:pt x="424060" y="63825"/>
                    <a:pt x="423408" y="72076"/>
                  </a:cubicBezTo>
                  <a:cubicBezTo>
                    <a:pt x="423408" y="77687"/>
                    <a:pt x="421124" y="83627"/>
                    <a:pt x="422103" y="89238"/>
                  </a:cubicBezTo>
                  <a:cubicBezTo>
                    <a:pt x="422429" y="89568"/>
                    <a:pt x="422429" y="89568"/>
                    <a:pt x="422429" y="89568"/>
                  </a:cubicBezTo>
                  <a:cubicBezTo>
                    <a:pt x="446248" y="87918"/>
                    <a:pt x="470394" y="88908"/>
                    <a:pt x="494539" y="87918"/>
                  </a:cubicBezTo>
                  <a:cubicBezTo>
                    <a:pt x="498128" y="87918"/>
                    <a:pt x="497802" y="93528"/>
                    <a:pt x="494539" y="93528"/>
                  </a:cubicBezTo>
                  <a:cubicBezTo>
                    <a:pt x="470394" y="92538"/>
                    <a:pt x="445596" y="93528"/>
                    <a:pt x="421450" y="91548"/>
                  </a:cubicBezTo>
                  <a:cubicBezTo>
                    <a:pt x="420145" y="93198"/>
                    <a:pt x="417535" y="93198"/>
                    <a:pt x="416883" y="90558"/>
                  </a:cubicBezTo>
                  <a:cubicBezTo>
                    <a:pt x="414925" y="84617"/>
                    <a:pt x="417862" y="78016"/>
                    <a:pt x="418187" y="72076"/>
                  </a:cubicBezTo>
                  <a:cubicBezTo>
                    <a:pt x="419166" y="63825"/>
                    <a:pt x="419166" y="55574"/>
                    <a:pt x="420798" y="47323"/>
                  </a:cubicBezTo>
                  <a:close/>
                  <a:moveTo>
                    <a:pt x="435044" y="44366"/>
                  </a:moveTo>
                  <a:cubicBezTo>
                    <a:pt x="436359" y="44366"/>
                    <a:pt x="437675" y="45280"/>
                    <a:pt x="437675" y="47107"/>
                  </a:cubicBezTo>
                  <a:cubicBezTo>
                    <a:pt x="438004" y="53422"/>
                    <a:pt x="438004" y="60069"/>
                    <a:pt x="437346" y="66383"/>
                  </a:cubicBezTo>
                  <a:cubicBezTo>
                    <a:pt x="437017" y="68710"/>
                    <a:pt x="436359" y="71036"/>
                    <a:pt x="436359" y="73363"/>
                  </a:cubicBezTo>
                  <a:cubicBezTo>
                    <a:pt x="436688" y="77018"/>
                    <a:pt x="440306" y="75689"/>
                    <a:pt x="441951" y="76021"/>
                  </a:cubicBezTo>
                  <a:cubicBezTo>
                    <a:pt x="455766" y="76354"/>
                    <a:pt x="468922" y="77683"/>
                    <a:pt x="482408" y="77683"/>
                  </a:cubicBezTo>
                  <a:cubicBezTo>
                    <a:pt x="483724" y="77683"/>
                    <a:pt x="483724" y="80010"/>
                    <a:pt x="482408" y="80010"/>
                  </a:cubicBezTo>
                  <a:cubicBezTo>
                    <a:pt x="472870" y="80010"/>
                    <a:pt x="463002" y="81339"/>
                    <a:pt x="453134" y="81339"/>
                  </a:cubicBezTo>
                  <a:cubicBezTo>
                    <a:pt x="449187" y="81339"/>
                    <a:pt x="444911" y="81007"/>
                    <a:pt x="440635" y="81339"/>
                  </a:cubicBezTo>
                  <a:cubicBezTo>
                    <a:pt x="438332" y="81339"/>
                    <a:pt x="436030" y="82004"/>
                    <a:pt x="434057" y="81007"/>
                  </a:cubicBezTo>
                  <a:cubicBezTo>
                    <a:pt x="430767" y="78680"/>
                    <a:pt x="431425" y="73030"/>
                    <a:pt x="431754" y="69707"/>
                  </a:cubicBezTo>
                  <a:cubicBezTo>
                    <a:pt x="432412" y="62063"/>
                    <a:pt x="432084" y="54751"/>
                    <a:pt x="432412" y="47107"/>
                  </a:cubicBezTo>
                  <a:cubicBezTo>
                    <a:pt x="432412" y="45280"/>
                    <a:pt x="433728" y="44366"/>
                    <a:pt x="435044" y="44366"/>
                  </a:cubicBezTo>
                  <a:close/>
                  <a:moveTo>
                    <a:pt x="585430" y="1750"/>
                  </a:moveTo>
                  <a:cubicBezTo>
                    <a:pt x="638353" y="115"/>
                    <a:pt x="691603" y="-1193"/>
                    <a:pt x="744198" y="1750"/>
                  </a:cubicBezTo>
                  <a:lnTo>
                    <a:pt x="788182" y="3021"/>
                  </a:lnTo>
                  <a:lnTo>
                    <a:pt x="788182" y="13538"/>
                  </a:lnTo>
                  <a:lnTo>
                    <a:pt x="753673" y="12539"/>
                  </a:lnTo>
                  <a:cubicBezTo>
                    <a:pt x="700750" y="9596"/>
                    <a:pt x="647500" y="10578"/>
                    <a:pt x="594577" y="11885"/>
                  </a:cubicBezTo>
                  <a:cubicBezTo>
                    <a:pt x="568442" y="12539"/>
                    <a:pt x="542307" y="14174"/>
                    <a:pt x="516172" y="15482"/>
                  </a:cubicBezTo>
                  <a:cubicBezTo>
                    <a:pt x="494938" y="16463"/>
                    <a:pt x="473377" y="16136"/>
                    <a:pt x="452142" y="17444"/>
                  </a:cubicBezTo>
                  <a:cubicBezTo>
                    <a:pt x="441361" y="17771"/>
                    <a:pt x="417839" y="18752"/>
                    <a:pt x="413266" y="31503"/>
                  </a:cubicBezTo>
                  <a:cubicBezTo>
                    <a:pt x="409672" y="41639"/>
                    <a:pt x="411959" y="55044"/>
                    <a:pt x="413266" y="65507"/>
                  </a:cubicBezTo>
                  <a:cubicBezTo>
                    <a:pt x="414572" y="75969"/>
                    <a:pt x="411632" y="86432"/>
                    <a:pt x="411305" y="96895"/>
                  </a:cubicBezTo>
                  <a:cubicBezTo>
                    <a:pt x="445934" y="96568"/>
                    <a:pt x="480563" y="96895"/>
                    <a:pt x="515192" y="97875"/>
                  </a:cubicBezTo>
                  <a:cubicBezTo>
                    <a:pt x="529240" y="98203"/>
                    <a:pt x="542960" y="98529"/>
                    <a:pt x="556681" y="98856"/>
                  </a:cubicBezTo>
                  <a:cubicBezTo>
                    <a:pt x="567135" y="98856"/>
                    <a:pt x="576609" y="100818"/>
                    <a:pt x="585430" y="107030"/>
                  </a:cubicBezTo>
                  <a:cubicBezTo>
                    <a:pt x="593270" y="112915"/>
                    <a:pt x="600784" y="120762"/>
                    <a:pt x="604377" y="129917"/>
                  </a:cubicBezTo>
                  <a:cubicBezTo>
                    <a:pt x="607971" y="138418"/>
                    <a:pt x="608624" y="147900"/>
                    <a:pt x="609278" y="156728"/>
                  </a:cubicBezTo>
                  <a:cubicBezTo>
                    <a:pt x="610911" y="182884"/>
                    <a:pt x="613851" y="208714"/>
                    <a:pt x="615811" y="234543"/>
                  </a:cubicBezTo>
                  <a:cubicBezTo>
                    <a:pt x="617118" y="260373"/>
                    <a:pt x="619078" y="286857"/>
                    <a:pt x="614504" y="312359"/>
                  </a:cubicBezTo>
                  <a:cubicBezTo>
                    <a:pt x="610258" y="338189"/>
                    <a:pt x="614178" y="363691"/>
                    <a:pt x="615158" y="389848"/>
                  </a:cubicBezTo>
                  <a:cubicBezTo>
                    <a:pt x="615158" y="390829"/>
                    <a:pt x="615158" y="391483"/>
                    <a:pt x="615158" y="392464"/>
                  </a:cubicBezTo>
                  <a:cubicBezTo>
                    <a:pt x="638353" y="392464"/>
                    <a:pt x="661220" y="392137"/>
                    <a:pt x="684089" y="391156"/>
                  </a:cubicBezTo>
                  <a:lnTo>
                    <a:pt x="684757" y="391130"/>
                  </a:lnTo>
                  <a:lnTo>
                    <a:pt x="719861" y="389766"/>
                  </a:lnTo>
                  <a:cubicBezTo>
                    <a:pt x="731866" y="389440"/>
                    <a:pt x="743872" y="389522"/>
                    <a:pt x="755633" y="390829"/>
                  </a:cubicBezTo>
                  <a:cubicBezTo>
                    <a:pt x="757920" y="390829"/>
                    <a:pt x="760207" y="392464"/>
                    <a:pt x="760207" y="395406"/>
                  </a:cubicBezTo>
                  <a:cubicBezTo>
                    <a:pt x="758573" y="414370"/>
                    <a:pt x="758573" y="434641"/>
                    <a:pt x="749426" y="450662"/>
                  </a:cubicBezTo>
                  <a:cubicBezTo>
                    <a:pt x="761840" y="447066"/>
                    <a:pt x="774254" y="443142"/>
                    <a:pt x="782747" y="434969"/>
                  </a:cubicBezTo>
                  <a:lnTo>
                    <a:pt x="788182" y="423422"/>
                  </a:lnTo>
                  <a:lnTo>
                    <a:pt x="788182" y="445073"/>
                  </a:lnTo>
                  <a:lnTo>
                    <a:pt x="763882" y="457815"/>
                  </a:lnTo>
                  <a:cubicBezTo>
                    <a:pt x="754000" y="461125"/>
                    <a:pt x="743709" y="463577"/>
                    <a:pt x="734072" y="467010"/>
                  </a:cubicBezTo>
                  <a:cubicBezTo>
                    <a:pt x="728191" y="469299"/>
                    <a:pt x="725251" y="460144"/>
                    <a:pt x="729825" y="457202"/>
                  </a:cubicBezTo>
                  <a:cubicBezTo>
                    <a:pt x="749426" y="444450"/>
                    <a:pt x="752039" y="421236"/>
                    <a:pt x="751060" y="399984"/>
                  </a:cubicBezTo>
                  <a:cubicBezTo>
                    <a:pt x="729171" y="401945"/>
                    <a:pt x="706304" y="401291"/>
                    <a:pt x="684089" y="402273"/>
                  </a:cubicBezTo>
                  <a:lnTo>
                    <a:pt x="674136" y="402560"/>
                  </a:lnTo>
                  <a:lnTo>
                    <a:pt x="616138" y="404234"/>
                  </a:lnTo>
                  <a:cubicBezTo>
                    <a:pt x="617118" y="424506"/>
                    <a:pt x="618098" y="445431"/>
                    <a:pt x="615485" y="465376"/>
                  </a:cubicBezTo>
                  <a:lnTo>
                    <a:pt x="615421" y="465743"/>
                  </a:lnTo>
                  <a:lnTo>
                    <a:pt x="611279" y="489938"/>
                  </a:lnTo>
                  <a:cubicBezTo>
                    <a:pt x="608951" y="498153"/>
                    <a:pt x="605194" y="505754"/>
                    <a:pt x="598497" y="510823"/>
                  </a:cubicBezTo>
                  <a:cubicBezTo>
                    <a:pt x="590003" y="517035"/>
                    <a:pt x="579876" y="518016"/>
                    <a:pt x="569748" y="518670"/>
                  </a:cubicBezTo>
                  <a:cubicBezTo>
                    <a:pt x="556681" y="519650"/>
                    <a:pt x="543941" y="519977"/>
                    <a:pt x="531199" y="520958"/>
                  </a:cubicBezTo>
                  <a:cubicBezTo>
                    <a:pt x="477950" y="524228"/>
                    <a:pt x="425026" y="525535"/>
                    <a:pt x="371777" y="525535"/>
                  </a:cubicBezTo>
                  <a:cubicBezTo>
                    <a:pt x="357729" y="525535"/>
                    <a:pt x="343681" y="526189"/>
                    <a:pt x="329961" y="525535"/>
                  </a:cubicBezTo>
                  <a:cubicBezTo>
                    <a:pt x="327021" y="525209"/>
                    <a:pt x="322447" y="523901"/>
                    <a:pt x="319507" y="524555"/>
                  </a:cubicBezTo>
                  <a:cubicBezTo>
                    <a:pt x="320486" y="524555"/>
                    <a:pt x="318527" y="527170"/>
                    <a:pt x="318527" y="528151"/>
                  </a:cubicBezTo>
                  <a:cubicBezTo>
                    <a:pt x="317546" y="530440"/>
                    <a:pt x="316567" y="532728"/>
                    <a:pt x="316240" y="535017"/>
                  </a:cubicBezTo>
                  <a:cubicBezTo>
                    <a:pt x="312973" y="546788"/>
                    <a:pt x="312647" y="560846"/>
                    <a:pt x="314934" y="572617"/>
                  </a:cubicBezTo>
                  <a:cubicBezTo>
                    <a:pt x="317220" y="582099"/>
                    <a:pt x="322120" y="595177"/>
                    <a:pt x="330614" y="601389"/>
                  </a:cubicBezTo>
                  <a:cubicBezTo>
                    <a:pt x="334534" y="603352"/>
                    <a:pt x="333881" y="610545"/>
                    <a:pt x="328327" y="610217"/>
                  </a:cubicBezTo>
                  <a:cubicBezTo>
                    <a:pt x="317220" y="609891"/>
                    <a:pt x="307419" y="604986"/>
                    <a:pt x="297619" y="600082"/>
                  </a:cubicBezTo>
                  <a:cubicBezTo>
                    <a:pt x="287491" y="594850"/>
                    <a:pt x="278671" y="588965"/>
                    <a:pt x="269850" y="581445"/>
                  </a:cubicBezTo>
                  <a:cubicBezTo>
                    <a:pt x="253843" y="568367"/>
                    <a:pt x="244369" y="547114"/>
                    <a:pt x="239795" y="527170"/>
                  </a:cubicBezTo>
                  <a:cubicBezTo>
                    <a:pt x="231628" y="527498"/>
                    <a:pt x="223788" y="529785"/>
                    <a:pt x="215947" y="531094"/>
                  </a:cubicBezTo>
                  <a:cubicBezTo>
                    <a:pt x="206147" y="532074"/>
                    <a:pt x="196673" y="533056"/>
                    <a:pt x="186872" y="533382"/>
                  </a:cubicBezTo>
                  <a:cubicBezTo>
                    <a:pt x="166944" y="534037"/>
                    <a:pt x="147017" y="534037"/>
                    <a:pt x="127089" y="534037"/>
                  </a:cubicBezTo>
                  <a:cubicBezTo>
                    <a:pt x="109774" y="534037"/>
                    <a:pt x="92460" y="533056"/>
                    <a:pt x="75800" y="528151"/>
                  </a:cubicBezTo>
                  <a:cubicBezTo>
                    <a:pt x="64692" y="525209"/>
                    <a:pt x="50971" y="519977"/>
                    <a:pt x="45091" y="509188"/>
                  </a:cubicBezTo>
                  <a:cubicBezTo>
                    <a:pt x="40191" y="500360"/>
                    <a:pt x="34637" y="491205"/>
                    <a:pt x="34311" y="481069"/>
                  </a:cubicBezTo>
                  <a:cubicBezTo>
                    <a:pt x="33656" y="468645"/>
                    <a:pt x="34637" y="456220"/>
                    <a:pt x="34637" y="443796"/>
                  </a:cubicBezTo>
                  <a:cubicBezTo>
                    <a:pt x="34964" y="417966"/>
                    <a:pt x="34311" y="392137"/>
                    <a:pt x="33656" y="366308"/>
                  </a:cubicBezTo>
                  <a:cubicBezTo>
                    <a:pt x="33330" y="340477"/>
                    <a:pt x="33656" y="314321"/>
                    <a:pt x="32350" y="288491"/>
                  </a:cubicBezTo>
                  <a:cubicBezTo>
                    <a:pt x="31370" y="262335"/>
                    <a:pt x="27123" y="236505"/>
                    <a:pt x="25490" y="210349"/>
                  </a:cubicBezTo>
                  <a:cubicBezTo>
                    <a:pt x="25163" y="199886"/>
                    <a:pt x="25163" y="189096"/>
                    <a:pt x="24509" y="178307"/>
                  </a:cubicBezTo>
                  <a:cubicBezTo>
                    <a:pt x="24183" y="169806"/>
                    <a:pt x="23203" y="161632"/>
                    <a:pt x="24183" y="153131"/>
                  </a:cubicBezTo>
                  <a:cubicBezTo>
                    <a:pt x="24836" y="145285"/>
                    <a:pt x="26143" y="136129"/>
                    <a:pt x="31370" y="129590"/>
                  </a:cubicBezTo>
                  <a:cubicBezTo>
                    <a:pt x="36270" y="122724"/>
                    <a:pt x="42477" y="119454"/>
                    <a:pt x="49991" y="116512"/>
                  </a:cubicBezTo>
                  <a:cubicBezTo>
                    <a:pt x="71879" y="108665"/>
                    <a:pt x="95400" y="106049"/>
                    <a:pt x="118595" y="103433"/>
                  </a:cubicBezTo>
                  <a:cubicBezTo>
                    <a:pt x="144730" y="100818"/>
                    <a:pt x="170865" y="99510"/>
                    <a:pt x="197327" y="98529"/>
                  </a:cubicBezTo>
                  <a:cubicBezTo>
                    <a:pt x="250250" y="97549"/>
                    <a:pt x="303173" y="97875"/>
                    <a:pt x="356096" y="97549"/>
                  </a:cubicBezTo>
                  <a:cubicBezTo>
                    <a:pt x="371124" y="97221"/>
                    <a:pt x="386478" y="96895"/>
                    <a:pt x="401832" y="96895"/>
                  </a:cubicBezTo>
                  <a:cubicBezTo>
                    <a:pt x="401505" y="83489"/>
                    <a:pt x="402811" y="70084"/>
                    <a:pt x="401505" y="56679"/>
                  </a:cubicBezTo>
                  <a:cubicBezTo>
                    <a:pt x="400525" y="46543"/>
                    <a:pt x="398238" y="33464"/>
                    <a:pt x="404119" y="24310"/>
                  </a:cubicBezTo>
                  <a:cubicBezTo>
                    <a:pt x="413266" y="10578"/>
                    <a:pt x="431561" y="7635"/>
                    <a:pt x="446915" y="6654"/>
                  </a:cubicBezTo>
                  <a:cubicBezTo>
                    <a:pt x="466842" y="5674"/>
                    <a:pt x="487097" y="6327"/>
                    <a:pt x="507025" y="5346"/>
                  </a:cubicBezTo>
                  <a:cubicBezTo>
                    <a:pt x="533160" y="4366"/>
                    <a:pt x="559295" y="2731"/>
                    <a:pt x="585430" y="175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0D53D63-F6C6-704A-BB88-E0F619D1D2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08112" y="1455953"/>
              <a:ext cx="483889" cy="614224"/>
            </a:xfrm>
            <a:custGeom>
              <a:avLst/>
              <a:gdLst>
                <a:gd name="connsiteX0" fmla="*/ 15318 w 483889"/>
                <a:gd name="connsiteY0" fmla="*/ 533424 h 614224"/>
                <a:gd name="connsiteX1" fmla="*/ 31356 w 483889"/>
                <a:gd name="connsiteY1" fmla="*/ 555239 h 614224"/>
                <a:gd name="connsiteX2" fmla="*/ 53940 w 483889"/>
                <a:gd name="connsiteY2" fmla="*/ 574775 h 614224"/>
                <a:gd name="connsiteX3" fmla="*/ 109255 w 483889"/>
                <a:gd name="connsiteY3" fmla="*/ 600498 h 614224"/>
                <a:gd name="connsiteX4" fmla="*/ 107618 w 483889"/>
                <a:gd name="connsiteY4" fmla="*/ 606358 h 614224"/>
                <a:gd name="connsiteX5" fmla="*/ 48375 w 483889"/>
                <a:gd name="connsiteY5" fmla="*/ 576728 h 614224"/>
                <a:gd name="connsiteX6" fmla="*/ 25465 w 483889"/>
                <a:gd name="connsiteY6" fmla="*/ 555239 h 614224"/>
                <a:gd name="connsiteX7" fmla="*/ 13681 w 483889"/>
                <a:gd name="connsiteY7" fmla="*/ 535052 h 614224"/>
                <a:gd name="connsiteX8" fmla="*/ 15318 w 483889"/>
                <a:gd name="connsiteY8" fmla="*/ 533424 h 614224"/>
                <a:gd name="connsiteX9" fmla="*/ 139071 w 483889"/>
                <a:gd name="connsiteY9" fmla="*/ 512147 h 614224"/>
                <a:gd name="connsiteX10" fmla="*/ 137104 w 483889"/>
                <a:gd name="connsiteY10" fmla="*/ 512789 h 614224"/>
                <a:gd name="connsiteX11" fmla="*/ 135792 w 483889"/>
                <a:gd name="connsiteY11" fmla="*/ 513433 h 614224"/>
                <a:gd name="connsiteX12" fmla="*/ 135137 w 483889"/>
                <a:gd name="connsiteY12" fmla="*/ 513754 h 614224"/>
                <a:gd name="connsiteX13" fmla="*/ 126285 w 483889"/>
                <a:gd name="connsiteY13" fmla="*/ 525322 h 614224"/>
                <a:gd name="connsiteX14" fmla="*/ 140710 w 483889"/>
                <a:gd name="connsiteY14" fmla="*/ 542676 h 614224"/>
                <a:gd name="connsiteX15" fmla="*/ 155463 w 483889"/>
                <a:gd name="connsiteY15" fmla="*/ 524359 h 614224"/>
                <a:gd name="connsiteX16" fmla="*/ 139071 w 483889"/>
                <a:gd name="connsiteY16" fmla="*/ 512147 h 614224"/>
                <a:gd name="connsiteX17" fmla="*/ 141694 w 483889"/>
                <a:gd name="connsiteY17" fmla="*/ 508612 h 614224"/>
                <a:gd name="connsiteX18" fmla="*/ 146284 w 483889"/>
                <a:gd name="connsiteY18" fmla="*/ 509897 h 614224"/>
                <a:gd name="connsiteX19" fmla="*/ 159069 w 483889"/>
                <a:gd name="connsiteY19" fmla="*/ 523394 h 614224"/>
                <a:gd name="connsiteX20" fmla="*/ 140710 w 483889"/>
                <a:gd name="connsiteY20" fmla="*/ 546210 h 614224"/>
                <a:gd name="connsiteX21" fmla="*/ 123335 w 483889"/>
                <a:gd name="connsiteY21" fmla="*/ 523073 h 614224"/>
                <a:gd name="connsiteX22" fmla="*/ 133826 w 483889"/>
                <a:gd name="connsiteY22" fmla="*/ 510541 h 614224"/>
                <a:gd name="connsiteX23" fmla="*/ 134153 w 483889"/>
                <a:gd name="connsiteY23" fmla="*/ 510541 h 614224"/>
                <a:gd name="connsiteX24" fmla="*/ 141694 w 483889"/>
                <a:gd name="connsiteY24" fmla="*/ 508612 h 614224"/>
                <a:gd name="connsiteX25" fmla="*/ 1044 w 483889"/>
                <a:gd name="connsiteY25" fmla="*/ 486228 h 614224"/>
                <a:gd name="connsiteX26" fmla="*/ 30418 w 483889"/>
                <a:gd name="connsiteY26" fmla="*/ 540097 h 614224"/>
                <a:gd name="connsiteX27" fmla="*/ 78394 w 483889"/>
                <a:gd name="connsiteY27" fmla="*/ 578949 h 614224"/>
                <a:gd name="connsiteX28" fmla="*/ 202742 w 483889"/>
                <a:gd name="connsiteY28" fmla="*/ 609638 h 614224"/>
                <a:gd name="connsiteX29" fmla="*/ 202416 w 483889"/>
                <a:gd name="connsiteY29" fmla="*/ 614209 h 614224"/>
                <a:gd name="connsiteX30" fmla="*/ 131920 w 483889"/>
                <a:gd name="connsiteY30" fmla="*/ 601476 h 614224"/>
                <a:gd name="connsiteX31" fmla="*/ 72194 w 483889"/>
                <a:gd name="connsiteY31" fmla="*/ 581234 h 614224"/>
                <a:gd name="connsiteX32" fmla="*/ 29112 w 483889"/>
                <a:gd name="connsiteY32" fmla="*/ 545974 h 614224"/>
                <a:gd name="connsiteX33" fmla="*/ 65 w 483889"/>
                <a:gd name="connsiteY33" fmla="*/ 486555 h 614224"/>
                <a:gd name="connsiteX34" fmla="*/ 1044 w 483889"/>
                <a:gd name="connsiteY34" fmla="*/ 486228 h 614224"/>
                <a:gd name="connsiteX35" fmla="*/ 89336 w 483889"/>
                <a:gd name="connsiteY35" fmla="*/ 458920 h 614224"/>
                <a:gd name="connsiteX36" fmla="*/ 73340 w 483889"/>
                <a:gd name="connsiteY36" fmla="*/ 467483 h 614224"/>
                <a:gd name="connsiteX37" fmla="*/ 65507 w 483889"/>
                <a:gd name="connsiteY37" fmla="*/ 482305 h 614224"/>
                <a:gd name="connsiteX38" fmla="*/ 65507 w 483889"/>
                <a:gd name="connsiteY38" fmla="*/ 483293 h 614224"/>
                <a:gd name="connsiteX39" fmla="*/ 65180 w 483889"/>
                <a:gd name="connsiteY39" fmla="*/ 484939 h 614224"/>
                <a:gd name="connsiteX40" fmla="*/ 65180 w 483889"/>
                <a:gd name="connsiteY40" fmla="*/ 485268 h 614224"/>
                <a:gd name="connsiteX41" fmla="*/ 65832 w 483889"/>
                <a:gd name="connsiteY41" fmla="*/ 492185 h 614224"/>
                <a:gd name="connsiteX42" fmla="*/ 89336 w 483889"/>
                <a:gd name="connsiteY42" fmla="*/ 514581 h 614224"/>
                <a:gd name="connsiteX43" fmla="*/ 119368 w 483889"/>
                <a:gd name="connsiteY43" fmla="*/ 497784 h 614224"/>
                <a:gd name="connsiteX44" fmla="*/ 117409 w 483889"/>
                <a:gd name="connsiteY44" fmla="*/ 467483 h 614224"/>
                <a:gd name="connsiteX45" fmla="*/ 89336 w 483889"/>
                <a:gd name="connsiteY45" fmla="*/ 458920 h 614224"/>
                <a:gd name="connsiteX46" fmla="*/ 91947 w 483889"/>
                <a:gd name="connsiteY46" fmla="*/ 451344 h 614224"/>
                <a:gd name="connsiteX47" fmla="*/ 100434 w 483889"/>
                <a:gd name="connsiteY47" fmla="*/ 451344 h 614224"/>
                <a:gd name="connsiteX48" fmla="*/ 109902 w 483889"/>
                <a:gd name="connsiteY48" fmla="*/ 453650 h 614224"/>
                <a:gd name="connsiteX49" fmla="*/ 126876 w 483889"/>
                <a:gd name="connsiteY49" fmla="*/ 469459 h 614224"/>
                <a:gd name="connsiteX50" fmla="*/ 123285 w 483889"/>
                <a:gd name="connsiteY50" fmla="*/ 507006 h 614224"/>
                <a:gd name="connsiteX51" fmla="*/ 82154 w 483889"/>
                <a:gd name="connsiteY51" fmla="*/ 520180 h 614224"/>
                <a:gd name="connsiteX52" fmla="*/ 74647 w 483889"/>
                <a:gd name="connsiteY52" fmla="*/ 518204 h 614224"/>
                <a:gd name="connsiteX53" fmla="*/ 71056 w 483889"/>
                <a:gd name="connsiteY53" fmla="*/ 516229 h 614224"/>
                <a:gd name="connsiteX54" fmla="*/ 68771 w 483889"/>
                <a:gd name="connsiteY54" fmla="*/ 514910 h 614224"/>
                <a:gd name="connsiteX55" fmla="*/ 59631 w 483889"/>
                <a:gd name="connsiteY55" fmla="*/ 481646 h 614224"/>
                <a:gd name="connsiteX56" fmla="*/ 65180 w 483889"/>
                <a:gd name="connsiteY56" fmla="*/ 467483 h 614224"/>
                <a:gd name="connsiteX57" fmla="*/ 91947 w 483889"/>
                <a:gd name="connsiteY57" fmla="*/ 451344 h 614224"/>
                <a:gd name="connsiteX58" fmla="*/ 101162 w 483889"/>
                <a:gd name="connsiteY58" fmla="*/ 444016 h 614224"/>
                <a:gd name="connsiteX59" fmla="*/ 100190 w 483889"/>
                <a:gd name="connsiteY59" fmla="*/ 446928 h 614224"/>
                <a:gd name="connsiteX60" fmla="*/ 52233 w 483889"/>
                <a:gd name="connsiteY60" fmla="*/ 482837 h 614224"/>
                <a:gd name="connsiteX61" fmla="*/ 51585 w 483889"/>
                <a:gd name="connsiteY61" fmla="*/ 482514 h 614224"/>
                <a:gd name="connsiteX62" fmla="*/ 101162 w 483889"/>
                <a:gd name="connsiteY62" fmla="*/ 444016 h 614224"/>
                <a:gd name="connsiteX63" fmla="*/ 84938 w 483889"/>
                <a:gd name="connsiteY63" fmla="*/ 440925 h 614224"/>
                <a:gd name="connsiteX64" fmla="*/ 85269 w 483889"/>
                <a:gd name="connsiteY64" fmla="*/ 444145 h 614224"/>
                <a:gd name="connsiteX65" fmla="*/ 64393 w 483889"/>
                <a:gd name="connsiteY65" fmla="*/ 453480 h 614224"/>
                <a:gd name="connsiteX66" fmla="*/ 51801 w 483889"/>
                <a:gd name="connsiteY66" fmla="*/ 466679 h 614224"/>
                <a:gd name="connsiteX67" fmla="*/ 50145 w 483889"/>
                <a:gd name="connsiteY67" fmla="*/ 466679 h 614224"/>
                <a:gd name="connsiteX68" fmla="*/ 64062 w 483889"/>
                <a:gd name="connsiteY68" fmla="*/ 449617 h 614224"/>
                <a:gd name="connsiteX69" fmla="*/ 84938 w 483889"/>
                <a:gd name="connsiteY69" fmla="*/ 440925 h 614224"/>
                <a:gd name="connsiteX70" fmla="*/ 73420 w 483889"/>
                <a:gd name="connsiteY70" fmla="*/ 439487 h 614224"/>
                <a:gd name="connsiteX71" fmla="*/ 74082 w 483889"/>
                <a:gd name="connsiteY71" fmla="*/ 442074 h 614224"/>
                <a:gd name="connsiteX72" fmla="*/ 53239 w 483889"/>
                <a:gd name="connsiteY72" fmla="*/ 454359 h 614224"/>
                <a:gd name="connsiteX73" fmla="*/ 51915 w 483889"/>
                <a:gd name="connsiteY73" fmla="*/ 453713 h 614224"/>
                <a:gd name="connsiteX74" fmla="*/ 60187 w 483889"/>
                <a:gd name="connsiteY74" fmla="*/ 445630 h 614224"/>
                <a:gd name="connsiteX75" fmla="*/ 73420 w 483889"/>
                <a:gd name="connsiteY75" fmla="*/ 439487 h 614224"/>
                <a:gd name="connsiteX76" fmla="*/ 289480 w 483889"/>
                <a:gd name="connsiteY76" fmla="*/ 194859 h 614224"/>
                <a:gd name="connsiteX77" fmla="*/ 292518 w 483889"/>
                <a:gd name="connsiteY77" fmla="*/ 195839 h 614224"/>
                <a:gd name="connsiteX78" fmla="*/ 278003 w 483889"/>
                <a:gd name="connsiteY78" fmla="*/ 295546 h 614224"/>
                <a:gd name="connsiteX79" fmla="*/ 272603 w 483889"/>
                <a:gd name="connsiteY79" fmla="*/ 295546 h 614224"/>
                <a:gd name="connsiteX80" fmla="*/ 289480 w 483889"/>
                <a:gd name="connsiteY80" fmla="*/ 194859 h 614224"/>
                <a:gd name="connsiteX81" fmla="*/ 288842 w 483889"/>
                <a:gd name="connsiteY81" fmla="*/ 171159 h 614224"/>
                <a:gd name="connsiteX82" fmla="*/ 291440 w 483889"/>
                <a:gd name="connsiteY82" fmla="*/ 172461 h 614224"/>
                <a:gd name="connsiteX83" fmla="*/ 272930 w 483889"/>
                <a:gd name="connsiteY83" fmla="*/ 226226 h 614224"/>
                <a:gd name="connsiteX84" fmla="*/ 264812 w 483889"/>
                <a:gd name="connsiteY84" fmla="*/ 282598 h 614224"/>
                <a:gd name="connsiteX85" fmla="*/ 259292 w 483889"/>
                <a:gd name="connsiteY85" fmla="*/ 282272 h 614224"/>
                <a:gd name="connsiteX86" fmla="*/ 267735 w 483889"/>
                <a:gd name="connsiteY86" fmla="*/ 224923 h 614224"/>
                <a:gd name="connsiteX87" fmla="*/ 288842 w 483889"/>
                <a:gd name="connsiteY87" fmla="*/ 171159 h 614224"/>
                <a:gd name="connsiteX88" fmla="*/ 464668 w 483889"/>
                <a:gd name="connsiteY88" fmla="*/ 27474 h 614224"/>
                <a:gd name="connsiteX89" fmla="*/ 483888 w 483889"/>
                <a:gd name="connsiteY89" fmla="*/ 28821 h 614224"/>
                <a:gd name="connsiteX90" fmla="*/ 483888 w 483889"/>
                <a:gd name="connsiteY90" fmla="*/ 42860 h 614224"/>
                <a:gd name="connsiteX91" fmla="*/ 468586 w 483889"/>
                <a:gd name="connsiteY91" fmla="*/ 41514 h 614224"/>
                <a:gd name="connsiteX92" fmla="*/ 319414 w 483889"/>
                <a:gd name="connsiteY92" fmla="*/ 112698 h 614224"/>
                <a:gd name="connsiteX93" fmla="*/ 275674 w 483889"/>
                <a:gd name="connsiteY93" fmla="*/ 187801 h 614224"/>
                <a:gd name="connsiteX94" fmla="*/ 253804 w 483889"/>
                <a:gd name="connsiteY94" fmla="*/ 272699 h 614224"/>
                <a:gd name="connsiteX95" fmla="*/ 246297 w 483889"/>
                <a:gd name="connsiteY95" fmla="*/ 272699 h 614224"/>
                <a:gd name="connsiteX96" fmla="*/ 246297 w 483889"/>
                <a:gd name="connsiteY96" fmla="*/ 265515 h 614224"/>
                <a:gd name="connsiteX97" fmla="*/ 138906 w 483889"/>
                <a:gd name="connsiteY97" fmla="*/ 275964 h 614224"/>
                <a:gd name="connsiteX98" fmla="*/ 130746 w 483889"/>
                <a:gd name="connsiteY98" fmla="*/ 302087 h 614224"/>
                <a:gd name="connsiteX99" fmla="*/ 124870 w 483889"/>
                <a:gd name="connsiteY99" fmla="*/ 300127 h 614224"/>
                <a:gd name="connsiteX100" fmla="*/ 133031 w 483889"/>
                <a:gd name="connsiteY100" fmla="*/ 277923 h 614224"/>
                <a:gd name="connsiteX101" fmla="*/ 116383 w 483889"/>
                <a:gd name="connsiteY101" fmla="*/ 284454 h 614224"/>
                <a:gd name="connsiteX102" fmla="*/ 112467 w 483889"/>
                <a:gd name="connsiteY102" fmla="*/ 294576 h 614224"/>
                <a:gd name="connsiteX103" fmla="*/ 105938 w 483889"/>
                <a:gd name="connsiteY103" fmla="*/ 292617 h 614224"/>
                <a:gd name="connsiteX104" fmla="*/ 107897 w 483889"/>
                <a:gd name="connsiteY104" fmla="*/ 288372 h 614224"/>
                <a:gd name="connsiteX105" fmla="*/ 39023 w 483889"/>
                <a:gd name="connsiteY105" fmla="*/ 353352 h 614224"/>
                <a:gd name="connsiteX106" fmla="*/ 19438 w 483889"/>
                <a:gd name="connsiteY106" fmla="*/ 456863 h 614224"/>
                <a:gd name="connsiteX107" fmla="*/ 37065 w 483889"/>
                <a:gd name="connsiteY107" fmla="*/ 508782 h 614224"/>
                <a:gd name="connsiteX108" fmla="*/ 68727 w 483889"/>
                <a:gd name="connsiteY108" fmla="*/ 547965 h 614224"/>
                <a:gd name="connsiteX109" fmla="*/ 169263 w 483889"/>
                <a:gd name="connsiteY109" fmla="*/ 583230 h 614224"/>
                <a:gd name="connsiteX110" fmla="*/ 286120 w 483889"/>
                <a:gd name="connsiteY110" fmla="*/ 583557 h 614224"/>
                <a:gd name="connsiteX111" fmla="*/ 405914 w 483889"/>
                <a:gd name="connsiteY111" fmla="*/ 578659 h 614224"/>
                <a:gd name="connsiteX112" fmla="*/ 483888 w 483889"/>
                <a:gd name="connsiteY112" fmla="*/ 576118 h 614224"/>
                <a:gd name="connsiteX113" fmla="*/ 483888 w 483889"/>
                <a:gd name="connsiteY113" fmla="*/ 592227 h 614224"/>
                <a:gd name="connsiteX114" fmla="*/ 386002 w 483889"/>
                <a:gd name="connsiteY114" fmla="*/ 596292 h 614224"/>
                <a:gd name="connsiteX115" fmla="*/ 267513 w 483889"/>
                <a:gd name="connsiteY115" fmla="*/ 600537 h 614224"/>
                <a:gd name="connsiteX116" fmla="*/ 207127 w 483889"/>
                <a:gd name="connsiteY116" fmla="*/ 603802 h 614224"/>
                <a:gd name="connsiteX117" fmla="*/ 156532 w 483889"/>
                <a:gd name="connsiteY117" fmla="*/ 596945 h 614224"/>
                <a:gd name="connsiteX118" fmla="*/ 60893 w 483889"/>
                <a:gd name="connsiteY118" fmla="*/ 561026 h 614224"/>
                <a:gd name="connsiteX119" fmla="*/ 10951 w 483889"/>
                <a:gd name="connsiteY119" fmla="*/ 483965 h 614224"/>
                <a:gd name="connsiteX120" fmla="*/ 57302 w 483889"/>
                <a:gd name="connsiteY120" fmla="*/ 308617 h 614224"/>
                <a:gd name="connsiteX121" fmla="*/ 114751 w 483889"/>
                <a:gd name="connsiteY121" fmla="*/ 271393 h 614224"/>
                <a:gd name="connsiteX122" fmla="*/ 126503 w 483889"/>
                <a:gd name="connsiteY122" fmla="*/ 245596 h 614224"/>
                <a:gd name="connsiteX123" fmla="*/ 131399 w 483889"/>
                <a:gd name="connsiteY123" fmla="*/ 248209 h 614224"/>
                <a:gd name="connsiteX124" fmla="*/ 122586 w 483889"/>
                <a:gd name="connsiteY124" fmla="*/ 268127 h 614224"/>
                <a:gd name="connsiteX125" fmla="*/ 138254 w 483889"/>
                <a:gd name="connsiteY125" fmla="*/ 263229 h 614224"/>
                <a:gd name="connsiteX126" fmla="*/ 139886 w 483889"/>
                <a:gd name="connsiteY126" fmla="*/ 262903 h 614224"/>
                <a:gd name="connsiteX127" fmla="*/ 149351 w 483889"/>
                <a:gd name="connsiteY127" fmla="*/ 236780 h 614224"/>
                <a:gd name="connsiteX128" fmla="*/ 150657 w 483889"/>
                <a:gd name="connsiteY128" fmla="*/ 236780 h 614224"/>
                <a:gd name="connsiteX129" fmla="*/ 145108 w 483889"/>
                <a:gd name="connsiteY129" fmla="*/ 261596 h 614224"/>
                <a:gd name="connsiteX130" fmla="*/ 246623 w 483889"/>
                <a:gd name="connsiteY130" fmla="*/ 255719 h 614224"/>
                <a:gd name="connsiteX131" fmla="*/ 267513 w 483889"/>
                <a:gd name="connsiteY131" fmla="*/ 176699 h 614224"/>
                <a:gd name="connsiteX132" fmla="*/ 310601 w 483889"/>
                <a:gd name="connsiteY132" fmla="*/ 103555 h 614224"/>
                <a:gd name="connsiteX133" fmla="*/ 464668 w 483889"/>
                <a:gd name="connsiteY133" fmla="*/ 27474 h 614224"/>
                <a:gd name="connsiteX134" fmla="*/ 479645 w 483889"/>
                <a:gd name="connsiteY134" fmla="*/ 13877 h 614224"/>
                <a:gd name="connsiteX135" fmla="*/ 483889 w 483889"/>
                <a:gd name="connsiteY135" fmla="*/ 14065 h 614224"/>
                <a:gd name="connsiteX136" fmla="*/ 483889 w 483889"/>
                <a:gd name="connsiteY136" fmla="*/ 18783 h 614224"/>
                <a:gd name="connsiteX137" fmla="*/ 479645 w 483889"/>
                <a:gd name="connsiteY137" fmla="*/ 18530 h 614224"/>
                <a:gd name="connsiteX138" fmla="*/ 383338 w 483889"/>
                <a:gd name="connsiteY138" fmla="*/ 42126 h 614224"/>
                <a:gd name="connsiteX139" fmla="*/ 382358 w 483889"/>
                <a:gd name="connsiteY139" fmla="*/ 40464 h 614224"/>
                <a:gd name="connsiteX140" fmla="*/ 479645 w 483889"/>
                <a:gd name="connsiteY140" fmla="*/ 13877 h 614224"/>
                <a:gd name="connsiteX141" fmla="*/ 475094 w 483889"/>
                <a:gd name="connsiteY141" fmla="*/ 0 h 614224"/>
                <a:gd name="connsiteX142" fmla="*/ 483888 w 483889"/>
                <a:gd name="connsiteY142" fmla="*/ 174 h 614224"/>
                <a:gd name="connsiteX143" fmla="*/ 483888 w 483889"/>
                <a:gd name="connsiteY143" fmla="*/ 4766 h 614224"/>
                <a:gd name="connsiteX144" fmla="*/ 479670 w 483889"/>
                <a:gd name="connsiteY144" fmla="*/ 4608 h 614224"/>
                <a:gd name="connsiteX145" fmla="*/ 403828 w 483889"/>
                <a:gd name="connsiteY145" fmla="*/ 19421 h 614224"/>
                <a:gd name="connsiteX146" fmla="*/ 402848 w 483889"/>
                <a:gd name="connsiteY146" fmla="*/ 17775 h 614224"/>
                <a:gd name="connsiteX147" fmla="*/ 475094 w 483889"/>
                <a:gd name="connsiteY147" fmla="*/ 0 h 61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483889" h="614224">
                  <a:moveTo>
                    <a:pt x="15318" y="533424"/>
                  </a:moveTo>
                  <a:cubicBezTo>
                    <a:pt x="21864" y="539285"/>
                    <a:pt x="25465" y="548727"/>
                    <a:pt x="31356" y="555239"/>
                  </a:cubicBezTo>
                  <a:cubicBezTo>
                    <a:pt x="38230" y="562728"/>
                    <a:pt x="46085" y="568914"/>
                    <a:pt x="53940" y="574775"/>
                  </a:cubicBezTo>
                  <a:cubicBezTo>
                    <a:pt x="70633" y="587799"/>
                    <a:pt x="89289" y="594311"/>
                    <a:pt x="109255" y="600498"/>
                  </a:cubicBezTo>
                  <a:cubicBezTo>
                    <a:pt x="113183" y="601800"/>
                    <a:pt x="111219" y="607335"/>
                    <a:pt x="107618" y="606358"/>
                  </a:cubicBezTo>
                  <a:cubicBezTo>
                    <a:pt x="86016" y="598869"/>
                    <a:pt x="66378" y="591055"/>
                    <a:pt x="48375" y="576728"/>
                  </a:cubicBezTo>
                  <a:cubicBezTo>
                    <a:pt x="39866" y="569891"/>
                    <a:pt x="32337" y="563379"/>
                    <a:pt x="25465" y="555239"/>
                  </a:cubicBezTo>
                  <a:cubicBezTo>
                    <a:pt x="20555" y="549053"/>
                    <a:pt x="18591" y="540913"/>
                    <a:pt x="13681" y="535052"/>
                  </a:cubicBezTo>
                  <a:cubicBezTo>
                    <a:pt x="12700" y="533750"/>
                    <a:pt x="14009" y="532773"/>
                    <a:pt x="15318" y="533424"/>
                  </a:cubicBezTo>
                  <a:close/>
                  <a:moveTo>
                    <a:pt x="139071" y="512147"/>
                  </a:moveTo>
                  <a:cubicBezTo>
                    <a:pt x="138415" y="512147"/>
                    <a:pt x="137760" y="512468"/>
                    <a:pt x="137104" y="512789"/>
                  </a:cubicBezTo>
                  <a:cubicBezTo>
                    <a:pt x="136776" y="513111"/>
                    <a:pt x="136121" y="513111"/>
                    <a:pt x="135792" y="513433"/>
                  </a:cubicBezTo>
                  <a:cubicBezTo>
                    <a:pt x="135465" y="513433"/>
                    <a:pt x="135465" y="513754"/>
                    <a:pt x="135137" y="513754"/>
                  </a:cubicBezTo>
                  <a:cubicBezTo>
                    <a:pt x="130547" y="516325"/>
                    <a:pt x="126614" y="520823"/>
                    <a:pt x="126285" y="525322"/>
                  </a:cubicBezTo>
                  <a:cubicBezTo>
                    <a:pt x="126285" y="533035"/>
                    <a:pt x="131859" y="542354"/>
                    <a:pt x="140710" y="542676"/>
                  </a:cubicBezTo>
                  <a:cubicBezTo>
                    <a:pt x="150546" y="542997"/>
                    <a:pt x="157758" y="533677"/>
                    <a:pt x="155463" y="524359"/>
                  </a:cubicBezTo>
                  <a:cubicBezTo>
                    <a:pt x="154152" y="517931"/>
                    <a:pt x="146284" y="510541"/>
                    <a:pt x="139071" y="512147"/>
                  </a:cubicBezTo>
                  <a:close/>
                  <a:moveTo>
                    <a:pt x="141694" y="508612"/>
                  </a:moveTo>
                  <a:cubicBezTo>
                    <a:pt x="143333" y="508612"/>
                    <a:pt x="144972" y="508934"/>
                    <a:pt x="146284" y="509897"/>
                  </a:cubicBezTo>
                  <a:cubicBezTo>
                    <a:pt x="152840" y="512147"/>
                    <a:pt x="158414" y="517610"/>
                    <a:pt x="159069" y="523394"/>
                  </a:cubicBezTo>
                  <a:cubicBezTo>
                    <a:pt x="160708" y="535285"/>
                    <a:pt x="153824" y="546853"/>
                    <a:pt x="140710" y="546210"/>
                  </a:cubicBezTo>
                  <a:cubicBezTo>
                    <a:pt x="129891" y="545568"/>
                    <a:pt x="120712" y="533677"/>
                    <a:pt x="123335" y="523073"/>
                  </a:cubicBezTo>
                  <a:cubicBezTo>
                    <a:pt x="124318" y="518574"/>
                    <a:pt x="128908" y="513433"/>
                    <a:pt x="133826" y="510541"/>
                  </a:cubicBezTo>
                  <a:cubicBezTo>
                    <a:pt x="134153" y="510541"/>
                    <a:pt x="134153" y="510541"/>
                    <a:pt x="134153" y="510541"/>
                  </a:cubicBezTo>
                  <a:cubicBezTo>
                    <a:pt x="136448" y="508934"/>
                    <a:pt x="139071" y="508291"/>
                    <a:pt x="141694" y="508612"/>
                  </a:cubicBezTo>
                  <a:close/>
                  <a:moveTo>
                    <a:pt x="1044" y="486228"/>
                  </a:moveTo>
                  <a:cubicBezTo>
                    <a:pt x="11162" y="503858"/>
                    <a:pt x="18995" y="523120"/>
                    <a:pt x="30418" y="540097"/>
                  </a:cubicBezTo>
                  <a:cubicBezTo>
                    <a:pt x="42167" y="557401"/>
                    <a:pt x="59465" y="570134"/>
                    <a:pt x="78394" y="578949"/>
                  </a:cubicBezTo>
                  <a:cubicBezTo>
                    <a:pt x="116254" y="596579"/>
                    <a:pt x="161293" y="604741"/>
                    <a:pt x="202742" y="609638"/>
                  </a:cubicBezTo>
                  <a:cubicBezTo>
                    <a:pt x="205353" y="609638"/>
                    <a:pt x="205353" y="614535"/>
                    <a:pt x="202416" y="614209"/>
                  </a:cubicBezTo>
                  <a:cubicBezTo>
                    <a:pt x="178264" y="611923"/>
                    <a:pt x="155418" y="607680"/>
                    <a:pt x="131920" y="601476"/>
                  </a:cubicBezTo>
                  <a:cubicBezTo>
                    <a:pt x="111358" y="596579"/>
                    <a:pt x="91123" y="591355"/>
                    <a:pt x="72194" y="581234"/>
                  </a:cubicBezTo>
                  <a:cubicBezTo>
                    <a:pt x="55874" y="572746"/>
                    <a:pt x="39556" y="561646"/>
                    <a:pt x="29112" y="545974"/>
                  </a:cubicBezTo>
                  <a:cubicBezTo>
                    <a:pt x="16710" y="527039"/>
                    <a:pt x="8877" y="507122"/>
                    <a:pt x="65" y="486555"/>
                  </a:cubicBezTo>
                  <a:cubicBezTo>
                    <a:pt x="-261" y="485901"/>
                    <a:pt x="718" y="485248"/>
                    <a:pt x="1044" y="486228"/>
                  </a:cubicBezTo>
                  <a:close/>
                  <a:moveTo>
                    <a:pt x="89336" y="458920"/>
                  </a:moveTo>
                  <a:cubicBezTo>
                    <a:pt x="83786" y="461225"/>
                    <a:pt x="78237" y="463530"/>
                    <a:pt x="73340" y="467483"/>
                  </a:cubicBezTo>
                  <a:cubicBezTo>
                    <a:pt x="69097" y="471436"/>
                    <a:pt x="66486" y="476376"/>
                    <a:pt x="65507" y="482305"/>
                  </a:cubicBezTo>
                  <a:cubicBezTo>
                    <a:pt x="65507" y="482305"/>
                    <a:pt x="65507" y="482963"/>
                    <a:pt x="65507" y="483293"/>
                  </a:cubicBezTo>
                  <a:cubicBezTo>
                    <a:pt x="65507" y="483951"/>
                    <a:pt x="65507" y="484610"/>
                    <a:pt x="65180" y="484939"/>
                  </a:cubicBezTo>
                  <a:lnTo>
                    <a:pt x="65180" y="485268"/>
                  </a:lnTo>
                  <a:cubicBezTo>
                    <a:pt x="65180" y="487574"/>
                    <a:pt x="65507" y="489880"/>
                    <a:pt x="65832" y="492185"/>
                  </a:cubicBezTo>
                  <a:cubicBezTo>
                    <a:pt x="68444" y="504042"/>
                    <a:pt x="76279" y="514581"/>
                    <a:pt x="89336" y="514581"/>
                  </a:cubicBezTo>
                  <a:cubicBezTo>
                    <a:pt x="99455" y="514581"/>
                    <a:pt x="117083" y="509311"/>
                    <a:pt x="119368" y="497784"/>
                  </a:cubicBezTo>
                  <a:cubicBezTo>
                    <a:pt x="121327" y="489550"/>
                    <a:pt x="124264" y="474070"/>
                    <a:pt x="117409" y="467483"/>
                  </a:cubicBezTo>
                  <a:cubicBezTo>
                    <a:pt x="108922" y="460237"/>
                    <a:pt x="100434" y="455297"/>
                    <a:pt x="89336" y="458920"/>
                  </a:cubicBezTo>
                  <a:close/>
                  <a:moveTo>
                    <a:pt x="91947" y="451344"/>
                  </a:moveTo>
                  <a:cubicBezTo>
                    <a:pt x="94885" y="450686"/>
                    <a:pt x="97823" y="450686"/>
                    <a:pt x="100434" y="451344"/>
                  </a:cubicBezTo>
                  <a:cubicBezTo>
                    <a:pt x="104026" y="451344"/>
                    <a:pt x="107290" y="452003"/>
                    <a:pt x="109902" y="453650"/>
                  </a:cubicBezTo>
                  <a:cubicBezTo>
                    <a:pt x="117409" y="456285"/>
                    <a:pt x="123937" y="461555"/>
                    <a:pt x="126876" y="469459"/>
                  </a:cubicBezTo>
                  <a:cubicBezTo>
                    <a:pt x="130140" y="479011"/>
                    <a:pt x="130466" y="498443"/>
                    <a:pt x="123285" y="507006"/>
                  </a:cubicBezTo>
                  <a:cubicBezTo>
                    <a:pt x="112512" y="519522"/>
                    <a:pt x="95865" y="523804"/>
                    <a:pt x="82154" y="520180"/>
                  </a:cubicBezTo>
                  <a:cubicBezTo>
                    <a:pt x="79543" y="519851"/>
                    <a:pt x="76932" y="519192"/>
                    <a:pt x="74647" y="518204"/>
                  </a:cubicBezTo>
                  <a:cubicBezTo>
                    <a:pt x="73340" y="517546"/>
                    <a:pt x="72035" y="516887"/>
                    <a:pt x="71056" y="516229"/>
                  </a:cubicBezTo>
                  <a:cubicBezTo>
                    <a:pt x="70403" y="516229"/>
                    <a:pt x="69424" y="515899"/>
                    <a:pt x="68771" y="514910"/>
                  </a:cubicBezTo>
                  <a:cubicBezTo>
                    <a:pt x="60283" y="505030"/>
                    <a:pt x="57346" y="492844"/>
                    <a:pt x="59631" y="481646"/>
                  </a:cubicBezTo>
                  <a:cubicBezTo>
                    <a:pt x="60283" y="476047"/>
                    <a:pt x="62242" y="471436"/>
                    <a:pt x="65180" y="467483"/>
                  </a:cubicBezTo>
                  <a:cubicBezTo>
                    <a:pt x="70729" y="458920"/>
                    <a:pt x="79869" y="452332"/>
                    <a:pt x="91947" y="451344"/>
                  </a:cubicBezTo>
                  <a:close/>
                  <a:moveTo>
                    <a:pt x="101162" y="444016"/>
                  </a:moveTo>
                  <a:cubicBezTo>
                    <a:pt x="103107" y="444340"/>
                    <a:pt x="102134" y="447251"/>
                    <a:pt x="100190" y="446928"/>
                  </a:cubicBezTo>
                  <a:cubicBezTo>
                    <a:pt x="79452" y="442398"/>
                    <a:pt x="55149" y="462779"/>
                    <a:pt x="52233" y="482837"/>
                  </a:cubicBezTo>
                  <a:cubicBezTo>
                    <a:pt x="52233" y="483484"/>
                    <a:pt x="51585" y="483484"/>
                    <a:pt x="51585" y="482514"/>
                  </a:cubicBezTo>
                  <a:cubicBezTo>
                    <a:pt x="52233" y="460192"/>
                    <a:pt x="78479" y="439163"/>
                    <a:pt x="101162" y="444016"/>
                  </a:cubicBezTo>
                  <a:close/>
                  <a:moveTo>
                    <a:pt x="84938" y="440925"/>
                  </a:moveTo>
                  <a:cubicBezTo>
                    <a:pt x="86925" y="440603"/>
                    <a:pt x="87256" y="443823"/>
                    <a:pt x="85269" y="444145"/>
                  </a:cubicBezTo>
                  <a:cubicBezTo>
                    <a:pt x="77648" y="445754"/>
                    <a:pt x="70689" y="448008"/>
                    <a:pt x="64393" y="453480"/>
                  </a:cubicBezTo>
                  <a:cubicBezTo>
                    <a:pt x="60748" y="456699"/>
                    <a:pt x="52795" y="461528"/>
                    <a:pt x="51801" y="466679"/>
                  </a:cubicBezTo>
                  <a:cubicBezTo>
                    <a:pt x="51801" y="467644"/>
                    <a:pt x="50145" y="467644"/>
                    <a:pt x="50145" y="466679"/>
                  </a:cubicBezTo>
                  <a:cubicBezTo>
                    <a:pt x="50807" y="460240"/>
                    <a:pt x="59422" y="453480"/>
                    <a:pt x="64062" y="449617"/>
                  </a:cubicBezTo>
                  <a:cubicBezTo>
                    <a:pt x="70357" y="444788"/>
                    <a:pt x="76984" y="441890"/>
                    <a:pt x="84938" y="440925"/>
                  </a:cubicBezTo>
                  <a:close/>
                  <a:moveTo>
                    <a:pt x="73420" y="439487"/>
                  </a:moveTo>
                  <a:cubicBezTo>
                    <a:pt x="75075" y="439164"/>
                    <a:pt x="75736" y="441428"/>
                    <a:pt x="74082" y="442074"/>
                  </a:cubicBezTo>
                  <a:cubicBezTo>
                    <a:pt x="67465" y="444660"/>
                    <a:pt x="56879" y="447570"/>
                    <a:pt x="53239" y="454359"/>
                  </a:cubicBezTo>
                  <a:cubicBezTo>
                    <a:pt x="52578" y="454683"/>
                    <a:pt x="51585" y="454359"/>
                    <a:pt x="51915" y="453713"/>
                  </a:cubicBezTo>
                  <a:cubicBezTo>
                    <a:pt x="53239" y="450157"/>
                    <a:pt x="56879" y="447570"/>
                    <a:pt x="60187" y="445630"/>
                  </a:cubicBezTo>
                  <a:cubicBezTo>
                    <a:pt x="64157" y="443367"/>
                    <a:pt x="68458" y="440134"/>
                    <a:pt x="73420" y="439487"/>
                  </a:cubicBezTo>
                  <a:close/>
                  <a:moveTo>
                    <a:pt x="289480" y="194859"/>
                  </a:moveTo>
                  <a:cubicBezTo>
                    <a:pt x="290155" y="192897"/>
                    <a:pt x="293193" y="193551"/>
                    <a:pt x="292518" y="195839"/>
                  </a:cubicBezTo>
                  <a:cubicBezTo>
                    <a:pt x="281041" y="228203"/>
                    <a:pt x="278678" y="261547"/>
                    <a:pt x="278003" y="295546"/>
                  </a:cubicBezTo>
                  <a:cubicBezTo>
                    <a:pt x="278003" y="299142"/>
                    <a:pt x="272603" y="298814"/>
                    <a:pt x="272603" y="295546"/>
                  </a:cubicBezTo>
                  <a:cubicBezTo>
                    <a:pt x="271928" y="261221"/>
                    <a:pt x="276316" y="226896"/>
                    <a:pt x="289480" y="194859"/>
                  </a:cubicBezTo>
                  <a:close/>
                  <a:moveTo>
                    <a:pt x="288842" y="171159"/>
                  </a:moveTo>
                  <a:cubicBezTo>
                    <a:pt x="289492" y="169855"/>
                    <a:pt x="291765" y="170832"/>
                    <a:pt x="291440" y="172461"/>
                  </a:cubicBezTo>
                  <a:cubicBezTo>
                    <a:pt x="283972" y="189731"/>
                    <a:pt x="277477" y="207979"/>
                    <a:pt x="272930" y="226226"/>
                  </a:cubicBezTo>
                  <a:cubicBezTo>
                    <a:pt x="268384" y="245126"/>
                    <a:pt x="267085" y="263698"/>
                    <a:pt x="264812" y="282598"/>
                  </a:cubicBezTo>
                  <a:cubicBezTo>
                    <a:pt x="264487" y="286182"/>
                    <a:pt x="258967" y="286182"/>
                    <a:pt x="259292" y="282272"/>
                  </a:cubicBezTo>
                  <a:cubicBezTo>
                    <a:pt x="260915" y="263047"/>
                    <a:pt x="262538" y="243496"/>
                    <a:pt x="267735" y="224923"/>
                  </a:cubicBezTo>
                  <a:cubicBezTo>
                    <a:pt x="273255" y="206676"/>
                    <a:pt x="280399" y="188428"/>
                    <a:pt x="288842" y="171159"/>
                  </a:cubicBezTo>
                  <a:close/>
                  <a:moveTo>
                    <a:pt x="464668" y="27474"/>
                  </a:moveTo>
                  <a:lnTo>
                    <a:pt x="483888" y="28821"/>
                  </a:lnTo>
                  <a:lnTo>
                    <a:pt x="483888" y="42860"/>
                  </a:lnTo>
                  <a:lnTo>
                    <a:pt x="468586" y="41514"/>
                  </a:lnTo>
                  <a:cubicBezTo>
                    <a:pt x="411136" y="42494"/>
                    <a:pt x="356951" y="69269"/>
                    <a:pt x="319414" y="112698"/>
                  </a:cubicBezTo>
                  <a:cubicBezTo>
                    <a:pt x="300156" y="134576"/>
                    <a:pt x="285793" y="160372"/>
                    <a:pt x="275674" y="187801"/>
                  </a:cubicBezTo>
                  <a:cubicBezTo>
                    <a:pt x="265229" y="215556"/>
                    <a:pt x="256416" y="243311"/>
                    <a:pt x="253804" y="272699"/>
                  </a:cubicBezTo>
                  <a:cubicBezTo>
                    <a:pt x="253152" y="277596"/>
                    <a:pt x="246623" y="277596"/>
                    <a:pt x="246297" y="272699"/>
                  </a:cubicBezTo>
                  <a:cubicBezTo>
                    <a:pt x="246297" y="270413"/>
                    <a:pt x="246297" y="267801"/>
                    <a:pt x="246297" y="265515"/>
                  </a:cubicBezTo>
                  <a:cubicBezTo>
                    <a:pt x="210391" y="266168"/>
                    <a:pt x="173506" y="265842"/>
                    <a:pt x="138906" y="275964"/>
                  </a:cubicBezTo>
                  <a:cubicBezTo>
                    <a:pt x="135642" y="284454"/>
                    <a:pt x="132378" y="292944"/>
                    <a:pt x="130746" y="302087"/>
                  </a:cubicBezTo>
                  <a:cubicBezTo>
                    <a:pt x="130093" y="306005"/>
                    <a:pt x="123891" y="304373"/>
                    <a:pt x="124870" y="300127"/>
                  </a:cubicBezTo>
                  <a:cubicBezTo>
                    <a:pt x="126829" y="292617"/>
                    <a:pt x="129767" y="285107"/>
                    <a:pt x="133031" y="277923"/>
                  </a:cubicBezTo>
                  <a:cubicBezTo>
                    <a:pt x="127482" y="279556"/>
                    <a:pt x="121606" y="281842"/>
                    <a:pt x="116383" y="284454"/>
                  </a:cubicBezTo>
                  <a:cubicBezTo>
                    <a:pt x="115078" y="287720"/>
                    <a:pt x="113772" y="291311"/>
                    <a:pt x="112467" y="294576"/>
                  </a:cubicBezTo>
                  <a:cubicBezTo>
                    <a:pt x="111161" y="298822"/>
                    <a:pt x="104306" y="296862"/>
                    <a:pt x="105938" y="292617"/>
                  </a:cubicBezTo>
                  <a:cubicBezTo>
                    <a:pt x="106591" y="291311"/>
                    <a:pt x="107244" y="290005"/>
                    <a:pt x="107897" y="288372"/>
                  </a:cubicBezTo>
                  <a:cubicBezTo>
                    <a:pt x="79172" y="303066"/>
                    <a:pt x="54038" y="324617"/>
                    <a:pt x="39023" y="353352"/>
                  </a:cubicBezTo>
                  <a:cubicBezTo>
                    <a:pt x="23029" y="384046"/>
                    <a:pt x="13889" y="422577"/>
                    <a:pt x="19438" y="456863"/>
                  </a:cubicBezTo>
                  <a:cubicBezTo>
                    <a:pt x="22376" y="475149"/>
                    <a:pt x="27925" y="492781"/>
                    <a:pt x="37065" y="508782"/>
                  </a:cubicBezTo>
                  <a:cubicBezTo>
                    <a:pt x="44898" y="523149"/>
                    <a:pt x="54365" y="539475"/>
                    <a:pt x="68727" y="547965"/>
                  </a:cubicBezTo>
                  <a:cubicBezTo>
                    <a:pt x="98757" y="565597"/>
                    <a:pt x="134990" y="577026"/>
                    <a:pt x="169263" y="583230"/>
                  </a:cubicBezTo>
                  <a:cubicBezTo>
                    <a:pt x="208432" y="590088"/>
                    <a:pt x="246623" y="584863"/>
                    <a:pt x="286120" y="583557"/>
                  </a:cubicBezTo>
                  <a:cubicBezTo>
                    <a:pt x="326269" y="582251"/>
                    <a:pt x="366091" y="580944"/>
                    <a:pt x="405914" y="578659"/>
                  </a:cubicBezTo>
                  <a:lnTo>
                    <a:pt x="483888" y="576118"/>
                  </a:lnTo>
                  <a:lnTo>
                    <a:pt x="483888" y="592227"/>
                  </a:lnTo>
                  <a:lnTo>
                    <a:pt x="386002" y="596292"/>
                  </a:lnTo>
                  <a:cubicBezTo>
                    <a:pt x="346506" y="597924"/>
                    <a:pt x="307010" y="598577"/>
                    <a:pt x="267513" y="600537"/>
                  </a:cubicBezTo>
                  <a:cubicBezTo>
                    <a:pt x="247603" y="601843"/>
                    <a:pt x="227365" y="604455"/>
                    <a:pt x="207127" y="603802"/>
                  </a:cubicBezTo>
                  <a:cubicBezTo>
                    <a:pt x="190153" y="603148"/>
                    <a:pt x="173180" y="600863"/>
                    <a:pt x="156532" y="596945"/>
                  </a:cubicBezTo>
                  <a:cubicBezTo>
                    <a:pt x="124544" y="589761"/>
                    <a:pt x="88311" y="578986"/>
                    <a:pt x="60893" y="561026"/>
                  </a:cubicBezTo>
                  <a:cubicBezTo>
                    <a:pt x="35759" y="544046"/>
                    <a:pt x="19112" y="512047"/>
                    <a:pt x="10951" y="483965"/>
                  </a:cubicBezTo>
                  <a:cubicBezTo>
                    <a:pt x="-6022" y="424863"/>
                    <a:pt x="12257" y="350740"/>
                    <a:pt x="57302" y="308617"/>
                  </a:cubicBezTo>
                  <a:cubicBezTo>
                    <a:pt x="74276" y="292617"/>
                    <a:pt x="93534" y="280209"/>
                    <a:pt x="114751" y="271393"/>
                  </a:cubicBezTo>
                  <a:cubicBezTo>
                    <a:pt x="118342" y="262576"/>
                    <a:pt x="122259" y="253760"/>
                    <a:pt x="126503" y="245596"/>
                  </a:cubicBezTo>
                  <a:cubicBezTo>
                    <a:pt x="128135" y="242332"/>
                    <a:pt x="133031" y="244943"/>
                    <a:pt x="131399" y="248209"/>
                  </a:cubicBezTo>
                  <a:cubicBezTo>
                    <a:pt x="128135" y="254740"/>
                    <a:pt x="125523" y="261596"/>
                    <a:pt x="122586" y="268127"/>
                  </a:cubicBezTo>
                  <a:cubicBezTo>
                    <a:pt x="127808" y="266168"/>
                    <a:pt x="133031" y="264862"/>
                    <a:pt x="138254" y="263229"/>
                  </a:cubicBezTo>
                  <a:cubicBezTo>
                    <a:pt x="138580" y="262903"/>
                    <a:pt x="139232" y="262903"/>
                    <a:pt x="139886" y="262903"/>
                  </a:cubicBezTo>
                  <a:cubicBezTo>
                    <a:pt x="143803" y="254413"/>
                    <a:pt x="147067" y="245923"/>
                    <a:pt x="149351" y="236780"/>
                  </a:cubicBezTo>
                  <a:cubicBezTo>
                    <a:pt x="149678" y="236127"/>
                    <a:pt x="150657" y="236127"/>
                    <a:pt x="150657" y="236780"/>
                  </a:cubicBezTo>
                  <a:cubicBezTo>
                    <a:pt x="150331" y="245596"/>
                    <a:pt x="147719" y="253760"/>
                    <a:pt x="145108" y="261596"/>
                  </a:cubicBezTo>
                  <a:cubicBezTo>
                    <a:pt x="178076" y="253760"/>
                    <a:pt x="213003" y="254740"/>
                    <a:pt x="246623" y="255719"/>
                  </a:cubicBezTo>
                  <a:cubicBezTo>
                    <a:pt x="248581" y="228617"/>
                    <a:pt x="257395" y="201515"/>
                    <a:pt x="267513" y="176699"/>
                  </a:cubicBezTo>
                  <a:cubicBezTo>
                    <a:pt x="278285" y="150576"/>
                    <a:pt x="291995" y="125106"/>
                    <a:pt x="310601" y="103555"/>
                  </a:cubicBezTo>
                  <a:cubicBezTo>
                    <a:pt x="350097" y="59474"/>
                    <a:pt x="404934" y="29106"/>
                    <a:pt x="464668" y="27474"/>
                  </a:cubicBezTo>
                  <a:close/>
                  <a:moveTo>
                    <a:pt x="479645" y="13877"/>
                  </a:moveTo>
                  <a:lnTo>
                    <a:pt x="483889" y="14065"/>
                  </a:lnTo>
                  <a:lnTo>
                    <a:pt x="483889" y="18783"/>
                  </a:lnTo>
                  <a:lnTo>
                    <a:pt x="479645" y="18530"/>
                  </a:lnTo>
                  <a:cubicBezTo>
                    <a:pt x="446346" y="20524"/>
                    <a:pt x="413046" y="26506"/>
                    <a:pt x="383338" y="42126"/>
                  </a:cubicBezTo>
                  <a:cubicBezTo>
                    <a:pt x="382358" y="42791"/>
                    <a:pt x="381379" y="41129"/>
                    <a:pt x="382358" y="40464"/>
                  </a:cubicBezTo>
                  <a:cubicBezTo>
                    <a:pt x="411414" y="23182"/>
                    <a:pt x="446020" y="15871"/>
                    <a:pt x="479645" y="13877"/>
                  </a:cubicBezTo>
                  <a:close/>
                  <a:moveTo>
                    <a:pt x="475094" y="0"/>
                  </a:moveTo>
                  <a:lnTo>
                    <a:pt x="483888" y="174"/>
                  </a:lnTo>
                  <a:lnTo>
                    <a:pt x="483888" y="4766"/>
                  </a:lnTo>
                  <a:lnTo>
                    <a:pt x="479670" y="4608"/>
                  </a:lnTo>
                  <a:cubicBezTo>
                    <a:pt x="454499" y="6583"/>
                    <a:pt x="427038" y="9546"/>
                    <a:pt x="403828" y="19421"/>
                  </a:cubicBezTo>
                  <a:cubicBezTo>
                    <a:pt x="402521" y="19750"/>
                    <a:pt x="401540" y="18434"/>
                    <a:pt x="402848" y="17775"/>
                  </a:cubicBezTo>
                  <a:cubicBezTo>
                    <a:pt x="425077" y="7242"/>
                    <a:pt x="450903" y="2962"/>
                    <a:pt x="475094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713E206-0C24-5842-9196-6DD47842983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836085" y="2135495"/>
              <a:ext cx="355916" cy="705743"/>
            </a:xfrm>
            <a:custGeom>
              <a:avLst/>
              <a:gdLst>
                <a:gd name="connsiteX0" fmla="*/ 89339 w 355916"/>
                <a:gd name="connsiteY0" fmla="*/ 563226 h 705743"/>
                <a:gd name="connsiteX1" fmla="*/ 89339 w 355916"/>
                <a:gd name="connsiteY1" fmla="*/ 569373 h 705743"/>
                <a:gd name="connsiteX2" fmla="*/ 40119 w 355916"/>
                <a:gd name="connsiteY2" fmla="*/ 606900 h 705743"/>
                <a:gd name="connsiteX3" fmla="*/ 38824 w 355916"/>
                <a:gd name="connsiteY3" fmla="*/ 606900 h 705743"/>
                <a:gd name="connsiteX4" fmla="*/ 89339 w 355916"/>
                <a:gd name="connsiteY4" fmla="*/ 563226 h 705743"/>
                <a:gd name="connsiteX5" fmla="*/ 93320 w 355916"/>
                <a:gd name="connsiteY5" fmla="*/ 548826 h 705743"/>
                <a:gd name="connsiteX6" fmla="*/ 93320 w 355916"/>
                <a:gd name="connsiteY6" fmla="*/ 555393 h 705743"/>
                <a:gd name="connsiteX7" fmla="*/ 40022 w 355916"/>
                <a:gd name="connsiteY7" fmla="*/ 581004 h 705743"/>
                <a:gd name="connsiteX8" fmla="*/ 27673 w 355916"/>
                <a:gd name="connsiteY8" fmla="*/ 629600 h 705743"/>
                <a:gd name="connsiteX9" fmla="*/ 26698 w 355916"/>
                <a:gd name="connsiteY9" fmla="*/ 629600 h 705743"/>
                <a:gd name="connsiteX10" fmla="*/ 40997 w 355916"/>
                <a:gd name="connsiteY10" fmla="*/ 570497 h 705743"/>
                <a:gd name="connsiteX11" fmla="*/ 93320 w 355916"/>
                <a:gd name="connsiteY11" fmla="*/ 548826 h 705743"/>
                <a:gd name="connsiteX12" fmla="*/ 70158 w 355916"/>
                <a:gd name="connsiteY12" fmla="*/ 544169 h 705743"/>
                <a:gd name="connsiteX13" fmla="*/ 51230 w 355916"/>
                <a:gd name="connsiteY13" fmla="*/ 549789 h 705743"/>
                <a:gd name="connsiteX14" fmla="*/ 49272 w 355916"/>
                <a:gd name="connsiteY14" fmla="*/ 675137 h 705743"/>
                <a:gd name="connsiteX15" fmla="*/ 127592 w 355916"/>
                <a:gd name="connsiteY15" fmla="*/ 683624 h 705743"/>
                <a:gd name="connsiteX16" fmla="*/ 162510 w 355916"/>
                <a:gd name="connsiteY16" fmla="*/ 640210 h 705743"/>
                <a:gd name="connsiteX17" fmla="*/ 162510 w 355916"/>
                <a:gd name="connsiteY17" fmla="*/ 635966 h 705743"/>
                <a:gd name="connsiteX18" fmla="*/ 165121 w 355916"/>
                <a:gd name="connsiteY18" fmla="*/ 612789 h 705743"/>
                <a:gd name="connsiteX19" fmla="*/ 163489 w 355916"/>
                <a:gd name="connsiteY19" fmla="*/ 605281 h 705743"/>
                <a:gd name="connsiteX20" fmla="*/ 155005 w 355916"/>
                <a:gd name="connsiteY20" fmla="*/ 579494 h 705743"/>
                <a:gd name="connsiteX21" fmla="*/ 128898 w 355916"/>
                <a:gd name="connsiteY21" fmla="*/ 557297 h 705743"/>
                <a:gd name="connsiteX22" fmla="*/ 70158 w 355916"/>
                <a:gd name="connsiteY22" fmla="*/ 544169 h 705743"/>
                <a:gd name="connsiteX23" fmla="*/ 355915 w 355916"/>
                <a:gd name="connsiteY23" fmla="*/ 541068 h 705743"/>
                <a:gd name="connsiteX24" fmla="*/ 355915 w 355916"/>
                <a:gd name="connsiteY24" fmla="*/ 557147 h 705743"/>
                <a:gd name="connsiteX25" fmla="*/ 353236 w 355916"/>
                <a:gd name="connsiteY25" fmla="*/ 558339 h 705743"/>
                <a:gd name="connsiteX26" fmla="*/ 329919 w 355916"/>
                <a:gd name="connsiteY26" fmla="*/ 594510 h 705743"/>
                <a:gd name="connsiteX27" fmla="*/ 326983 w 355916"/>
                <a:gd name="connsiteY27" fmla="*/ 635314 h 705743"/>
                <a:gd name="connsiteX28" fmla="*/ 346563 w 355916"/>
                <a:gd name="connsiteY28" fmla="*/ 665019 h 705743"/>
                <a:gd name="connsiteX29" fmla="*/ 355915 w 355916"/>
                <a:gd name="connsiteY29" fmla="*/ 672740 h 705743"/>
                <a:gd name="connsiteX30" fmla="*/ 355915 w 355916"/>
                <a:gd name="connsiteY30" fmla="*/ 690935 h 705743"/>
                <a:gd name="connsiteX31" fmla="*/ 332205 w 355916"/>
                <a:gd name="connsiteY31" fmla="*/ 672526 h 705743"/>
                <a:gd name="connsiteX32" fmla="*/ 311972 w 355916"/>
                <a:gd name="connsiteY32" fmla="*/ 634661 h 705743"/>
                <a:gd name="connsiteX33" fmla="*/ 315561 w 355916"/>
                <a:gd name="connsiteY33" fmla="*/ 590268 h 705743"/>
                <a:gd name="connsiteX34" fmla="*/ 336936 w 355916"/>
                <a:gd name="connsiteY34" fmla="*/ 553137 h 705743"/>
                <a:gd name="connsiteX35" fmla="*/ 355915 w 355916"/>
                <a:gd name="connsiteY35" fmla="*/ 528013 h 705743"/>
                <a:gd name="connsiteX36" fmla="*/ 355915 w 355916"/>
                <a:gd name="connsiteY36" fmla="*/ 534432 h 705743"/>
                <a:gd name="connsiteX37" fmla="*/ 348607 w 355916"/>
                <a:gd name="connsiteY37" fmla="*/ 537043 h 705743"/>
                <a:gd name="connsiteX38" fmla="*/ 317930 w 355916"/>
                <a:gd name="connsiteY38" fmla="*/ 568789 h 705743"/>
                <a:gd name="connsiteX39" fmla="*/ 315333 w 355916"/>
                <a:gd name="connsiteY39" fmla="*/ 567806 h 705743"/>
                <a:gd name="connsiteX40" fmla="*/ 345279 w 355916"/>
                <a:gd name="connsiteY40" fmla="*/ 531718 h 705743"/>
                <a:gd name="connsiteX41" fmla="*/ 355916 w 355916"/>
                <a:gd name="connsiteY41" fmla="*/ 513239 h 705743"/>
                <a:gd name="connsiteX42" fmla="*/ 355916 w 355916"/>
                <a:gd name="connsiteY42" fmla="*/ 518905 h 705743"/>
                <a:gd name="connsiteX43" fmla="*/ 331685 w 355916"/>
                <a:gd name="connsiteY43" fmla="*/ 532012 h 705743"/>
                <a:gd name="connsiteX44" fmla="*/ 330386 w 355916"/>
                <a:gd name="connsiteY44" fmla="*/ 530393 h 705743"/>
                <a:gd name="connsiteX45" fmla="*/ 77119 w 355916"/>
                <a:gd name="connsiteY45" fmla="*/ 459711 h 705743"/>
                <a:gd name="connsiteX46" fmla="*/ 79738 w 355916"/>
                <a:gd name="connsiteY46" fmla="*/ 459711 h 705743"/>
                <a:gd name="connsiteX47" fmla="*/ 79738 w 355916"/>
                <a:gd name="connsiteY47" fmla="*/ 488150 h 705743"/>
                <a:gd name="connsiteX48" fmla="*/ 81702 w 355916"/>
                <a:gd name="connsiteY48" fmla="*/ 520788 h 705743"/>
                <a:gd name="connsiteX49" fmla="*/ 76465 w 355916"/>
                <a:gd name="connsiteY49" fmla="*/ 520788 h 705743"/>
                <a:gd name="connsiteX50" fmla="*/ 77119 w 355916"/>
                <a:gd name="connsiteY50" fmla="*/ 459711 h 705743"/>
                <a:gd name="connsiteX51" fmla="*/ 172504 w 355916"/>
                <a:gd name="connsiteY51" fmla="*/ 389596 h 705743"/>
                <a:gd name="connsiteX52" fmla="*/ 249968 w 355916"/>
                <a:gd name="connsiteY52" fmla="*/ 392126 h 705743"/>
                <a:gd name="connsiteX53" fmla="*/ 256662 w 355916"/>
                <a:gd name="connsiteY53" fmla="*/ 392285 h 705743"/>
                <a:gd name="connsiteX54" fmla="*/ 263673 w 355916"/>
                <a:gd name="connsiteY54" fmla="*/ 392452 h 705743"/>
                <a:gd name="connsiteX55" fmla="*/ 355915 w 355916"/>
                <a:gd name="connsiteY55" fmla="*/ 390174 h 705743"/>
                <a:gd name="connsiteX56" fmla="*/ 355915 w 355916"/>
                <a:gd name="connsiteY56" fmla="*/ 405811 h 705743"/>
                <a:gd name="connsiteX57" fmla="*/ 249833 w 355916"/>
                <a:gd name="connsiteY57" fmla="*/ 404861 h 705743"/>
                <a:gd name="connsiteX58" fmla="*/ 249314 w 355916"/>
                <a:gd name="connsiteY58" fmla="*/ 404857 h 705743"/>
                <a:gd name="connsiteX59" fmla="*/ 141951 w 355916"/>
                <a:gd name="connsiteY59" fmla="*/ 403877 h 705743"/>
                <a:gd name="connsiteX60" fmla="*/ 108992 w 355916"/>
                <a:gd name="connsiteY60" fmla="*/ 403225 h 705743"/>
                <a:gd name="connsiteX61" fmla="*/ 97244 w 355916"/>
                <a:gd name="connsiteY61" fmla="*/ 402571 h 705743"/>
                <a:gd name="connsiteX62" fmla="*/ 99201 w 355916"/>
                <a:gd name="connsiteY62" fmla="*/ 425095 h 705743"/>
                <a:gd name="connsiteX63" fmla="*/ 99854 w 355916"/>
                <a:gd name="connsiteY63" fmla="*/ 457737 h 705743"/>
                <a:gd name="connsiteX64" fmla="*/ 99201 w 355916"/>
                <a:gd name="connsiteY64" fmla="*/ 529225 h 705743"/>
                <a:gd name="connsiteX65" fmla="*/ 99201 w 355916"/>
                <a:gd name="connsiteY65" fmla="*/ 529877 h 705743"/>
                <a:gd name="connsiteX66" fmla="*/ 152067 w 355916"/>
                <a:gd name="connsiteY66" fmla="*/ 548810 h 705743"/>
                <a:gd name="connsiteX67" fmla="*/ 163532 w 355916"/>
                <a:gd name="connsiteY67" fmla="*/ 563790 h 705743"/>
                <a:gd name="connsiteX68" fmla="*/ 168057 w 355916"/>
                <a:gd name="connsiteY68" fmla="*/ 569702 h 705743"/>
                <a:gd name="connsiteX69" fmla="*/ 181111 w 355916"/>
                <a:gd name="connsiteY69" fmla="*/ 608872 h 705743"/>
                <a:gd name="connsiteX70" fmla="*/ 176869 w 355916"/>
                <a:gd name="connsiteY70" fmla="*/ 648043 h 705743"/>
                <a:gd name="connsiteX71" fmla="*/ 143909 w 355916"/>
                <a:gd name="connsiteY71" fmla="*/ 690479 h 705743"/>
                <a:gd name="connsiteX72" fmla="*/ 48946 w 355916"/>
                <a:gd name="connsiteY72" fmla="*/ 694069 h 705743"/>
                <a:gd name="connsiteX73" fmla="*/ 322 w 355916"/>
                <a:gd name="connsiteY73" fmla="*/ 610178 h 705743"/>
                <a:gd name="connsiteX74" fmla="*/ 47641 w 355916"/>
                <a:gd name="connsiteY74" fmla="*/ 534448 h 705743"/>
                <a:gd name="connsiteX75" fmla="*/ 81579 w 355916"/>
                <a:gd name="connsiteY75" fmla="*/ 528898 h 705743"/>
                <a:gd name="connsiteX76" fmla="*/ 88432 w 355916"/>
                <a:gd name="connsiteY76" fmla="*/ 528898 h 705743"/>
                <a:gd name="connsiteX77" fmla="*/ 89411 w 355916"/>
                <a:gd name="connsiteY77" fmla="*/ 452188 h 705743"/>
                <a:gd name="connsiteX78" fmla="*/ 90716 w 355916"/>
                <a:gd name="connsiteY78" fmla="*/ 413343 h 705743"/>
                <a:gd name="connsiteX79" fmla="*/ 91695 w 355916"/>
                <a:gd name="connsiteY79" fmla="*/ 399307 h 705743"/>
                <a:gd name="connsiteX80" fmla="*/ 95285 w 355916"/>
                <a:gd name="connsiteY80" fmla="*/ 390494 h 705743"/>
                <a:gd name="connsiteX81" fmla="*/ 172504 w 355916"/>
                <a:gd name="connsiteY81" fmla="*/ 389596 h 705743"/>
                <a:gd name="connsiteX82" fmla="*/ 355915 w 355916"/>
                <a:gd name="connsiteY82" fmla="*/ 377058 h 705743"/>
                <a:gd name="connsiteX83" fmla="*/ 355915 w 355916"/>
                <a:gd name="connsiteY83" fmla="*/ 382678 h 705743"/>
                <a:gd name="connsiteX84" fmla="*/ 275853 w 355916"/>
                <a:gd name="connsiteY84" fmla="*/ 382895 h 705743"/>
                <a:gd name="connsiteX85" fmla="*/ 275853 w 355916"/>
                <a:gd name="connsiteY85" fmla="*/ 379451 h 705743"/>
                <a:gd name="connsiteX86" fmla="*/ 355916 w 355916"/>
                <a:gd name="connsiteY86" fmla="*/ 366397 h 705743"/>
                <a:gd name="connsiteX87" fmla="*/ 355916 w 355916"/>
                <a:gd name="connsiteY87" fmla="*/ 371317 h 705743"/>
                <a:gd name="connsiteX88" fmla="*/ 320178 w 355916"/>
                <a:gd name="connsiteY88" fmla="*/ 369997 h 705743"/>
                <a:gd name="connsiteX89" fmla="*/ 320178 w 355916"/>
                <a:gd name="connsiteY89" fmla="*/ 367217 h 705743"/>
                <a:gd name="connsiteX90" fmla="*/ 326694 w 355916"/>
                <a:gd name="connsiteY90" fmla="*/ 264511 h 705743"/>
                <a:gd name="connsiteX91" fmla="*/ 330215 w 355916"/>
                <a:gd name="connsiteY91" fmla="*/ 265486 h 705743"/>
                <a:gd name="connsiteX92" fmla="*/ 329255 w 355916"/>
                <a:gd name="connsiteY92" fmla="*/ 269389 h 705743"/>
                <a:gd name="connsiteX93" fmla="*/ 325735 w 355916"/>
                <a:gd name="connsiteY93" fmla="*/ 269389 h 705743"/>
                <a:gd name="connsiteX94" fmla="*/ 326694 w 355916"/>
                <a:gd name="connsiteY94" fmla="*/ 264511 h 705743"/>
                <a:gd name="connsiteX95" fmla="*/ 320895 w 355916"/>
                <a:gd name="connsiteY95" fmla="*/ 252618 h 705743"/>
                <a:gd name="connsiteX96" fmla="*/ 324371 w 355916"/>
                <a:gd name="connsiteY96" fmla="*/ 253570 h 705743"/>
                <a:gd name="connsiteX97" fmla="*/ 320547 w 355916"/>
                <a:gd name="connsiteY97" fmla="*/ 266580 h 705743"/>
                <a:gd name="connsiteX98" fmla="*/ 316376 w 355916"/>
                <a:gd name="connsiteY98" fmla="*/ 265629 h 705743"/>
                <a:gd name="connsiteX99" fmla="*/ 320895 w 355916"/>
                <a:gd name="connsiteY99" fmla="*/ 252618 h 705743"/>
                <a:gd name="connsiteX100" fmla="*/ 317053 w 355916"/>
                <a:gd name="connsiteY100" fmla="*/ 240165 h 705743"/>
                <a:gd name="connsiteX101" fmla="*/ 318679 w 355916"/>
                <a:gd name="connsiteY101" fmla="*/ 240814 h 705743"/>
                <a:gd name="connsiteX102" fmla="*/ 314776 w 355916"/>
                <a:gd name="connsiteY102" fmla="*/ 250875 h 705743"/>
                <a:gd name="connsiteX103" fmla="*/ 312500 w 355916"/>
                <a:gd name="connsiteY103" fmla="*/ 259962 h 705743"/>
                <a:gd name="connsiteX104" fmla="*/ 309573 w 355916"/>
                <a:gd name="connsiteY104" fmla="*/ 259638 h 705743"/>
                <a:gd name="connsiteX105" fmla="*/ 317053 w 355916"/>
                <a:gd name="connsiteY105" fmla="*/ 240165 h 705743"/>
                <a:gd name="connsiteX106" fmla="*/ 315494 w 355916"/>
                <a:gd name="connsiteY106" fmla="*/ 224969 h 705743"/>
                <a:gd name="connsiteX107" fmla="*/ 318374 w 355916"/>
                <a:gd name="connsiteY107" fmla="*/ 226910 h 705743"/>
                <a:gd name="connsiteX108" fmla="*/ 311974 w 355916"/>
                <a:gd name="connsiteY108" fmla="*/ 237913 h 705743"/>
                <a:gd name="connsiteX109" fmla="*/ 306532 w 355916"/>
                <a:gd name="connsiteY109" fmla="*/ 249888 h 705743"/>
                <a:gd name="connsiteX110" fmla="*/ 303333 w 355916"/>
                <a:gd name="connsiteY110" fmla="*/ 248594 h 705743"/>
                <a:gd name="connsiteX111" fmla="*/ 315494 w 355916"/>
                <a:gd name="connsiteY111" fmla="*/ 224969 h 705743"/>
                <a:gd name="connsiteX112" fmla="*/ 310403 w 355916"/>
                <a:gd name="connsiteY112" fmla="*/ 210605 h 705743"/>
                <a:gd name="connsiteX113" fmla="*/ 312624 w 355916"/>
                <a:gd name="connsiteY113" fmla="*/ 211930 h 705743"/>
                <a:gd name="connsiteX114" fmla="*/ 305008 w 355916"/>
                <a:gd name="connsiteY114" fmla="*/ 225179 h 705743"/>
                <a:gd name="connsiteX115" fmla="*/ 298663 w 355916"/>
                <a:gd name="connsiteY115" fmla="*/ 239753 h 705743"/>
                <a:gd name="connsiteX116" fmla="*/ 295489 w 355916"/>
                <a:gd name="connsiteY116" fmla="*/ 238097 h 705743"/>
                <a:gd name="connsiteX117" fmla="*/ 310403 w 355916"/>
                <a:gd name="connsiteY117" fmla="*/ 210605 h 705743"/>
                <a:gd name="connsiteX118" fmla="*/ 308798 w 355916"/>
                <a:gd name="connsiteY118" fmla="*/ 194760 h 705743"/>
                <a:gd name="connsiteX119" fmla="*/ 311457 w 355916"/>
                <a:gd name="connsiteY119" fmla="*/ 195420 h 705743"/>
                <a:gd name="connsiteX120" fmla="*/ 303481 w 355916"/>
                <a:gd name="connsiteY120" fmla="*/ 210284 h 705743"/>
                <a:gd name="connsiteX121" fmla="*/ 294839 w 355916"/>
                <a:gd name="connsiteY121" fmla="*/ 226799 h 705743"/>
                <a:gd name="connsiteX122" fmla="*/ 291183 w 355916"/>
                <a:gd name="connsiteY122" fmla="*/ 226139 h 705743"/>
                <a:gd name="connsiteX123" fmla="*/ 308798 w 355916"/>
                <a:gd name="connsiteY123" fmla="*/ 194760 h 705743"/>
                <a:gd name="connsiteX124" fmla="*/ 301944 w 355916"/>
                <a:gd name="connsiteY124" fmla="*/ 181432 h 705743"/>
                <a:gd name="connsiteX125" fmla="*/ 304260 w 355916"/>
                <a:gd name="connsiteY125" fmla="*/ 182397 h 705743"/>
                <a:gd name="connsiteX126" fmla="*/ 285401 w 355916"/>
                <a:gd name="connsiteY126" fmla="*/ 216459 h 705743"/>
                <a:gd name="connsiteX127" fmla="*/ 281763 w 355916"/>
                <a:gd name="connsiteY127" fmla="*/ 214853 h 705743"/>
                <a:gd name="connsiteX128" fmla="*/ 301944 w 355916"/>
                <a:gd name="connsiteY128" fmla="*/ 181432 h 705743"/>
                <a:gd name="connsiteX129" fmla="*/ 308220 w 355916"/>
                <a:gd name="connsiteY129" fmla="*/ 154758 h 705743"/>
                <a:gd name="connsiteX130" fmla="*/ 310825 w 355916"/>
                <a:gd name="connsiteY130" fmla="*/ 156076 h 705743"/>
                <a:gd name="connsiteX131" fmla="*/ 280218 w 355916"/>
                <a:gd name="connsiteY131" fmla="*/ 196893 h 705743"/>
                <a:gd name="connsiteX132" fmla="*/ 276636 w 355916"/>
                <a:gd name="connsiteY132" fmla="*/ 193930 h 705743"/>
                <a:gd name="connsiteX133" fmla="*/ 308220 w 355916"/>
                <a:gd name="connsiteY133" fmla="*/ 154758 h 705743"/>
                <a:gd name="connsiteX134" fmla="*/ 307002 w 355916"/>
                <a:gd name="connsiteY134" fmla="*/ 143687 h 705743"/>
                <a:gd name="connsiteX135" fmla="*/ 308288 w 355916"/>
                <a:gd name="connsiteY135" fmla="*/ 145000 h 705743"/>
                <a:gd name="connsiteX136" fmla="*/ 288369 w 355916"/>
                <a:gd name="connsiteY136" fmla="*/ 166665 h 705743"/>
                <a:gd name="connsiteX137" fmla="*/ 272305 w 355916"/>
                <a:gd name="connsiteY137" fmla="*/ 185705 h 705743"/>
                <a:gd name="connsiteX138" fmla="*/ 269092 w 355916"/>
                <a:gd name="connsiteY138" fmla="*/ 183407 h 705743"/>
                <a:gd name="connsiteX139" fmla="*/ 307002 w 355916"/>
                <a:gd name="connsiteY139" fmla="*/ 143687 h 705743"/>
                <a:gd name="connsiteX140" fmla="*/ 318900 w 355916"/>
                <a:gd name="connsiteY140" fmla="*/ 116324 h 705743"/>
                <a:gd name="connsiteX141" fmla="*/ 320882 w 355916"/>
                <a:gd name="connsiteY141" fmla="*/ 118293 h 705743"/>
                <a:gd name="connsiteX142" fmla="*/ 270994 w 355916"/>
                <a:gd name="connsiteY142" fmla="*/ 164888 h 705743"/>
                <a:gd name="connsiteX143" fmla="*/ 268021 w 355916"/>
                <a:gd name="connsiteY143" fmla="*/ 161935 h 705743"/>
                <a:gd name="connsiteX144" fmla="*/ 318900 w 355916"/>
                <a:gd name="connsiteY144" fmla="*/ 116324 h 705743"/>
                <a:gd name="connsiteX145" fmla="*/ 330166 w 355916"/>
                <a:gd name="connsiteY145" fmla="*/ 93614 h 705743"/>
                <a:gd name="connsiteX146" fmla="*/ 332110 w 355916"/>
                <a:gd name="connsiteY146" fmla="*/ 96908 h 705743"/>
                <a:gd name="connsiteX147" fmla="*/ 299059 w 355916"/>
                <a:gd name="connsiteY147" fmla="*/ 122276 h 705743"/>
                <a:gd name="connsiteX148" fmla="*/ 274433 w 355916"/>
                <a:gd name="connsiteY148" fmla="*/ 141054 h 705743"/>
                <a:gd name="connsiteX149" fmla="*/ 272164 w 355916"/>
                <a:gd name="connsiteY149" fmla="*/ 136772 h 705743"/>
                <a:gd name="connsiteX150" fmla="*/ 302299 w 355916"/>
                <a:gd name="connsiteY150" fmla="*/ 114699 h 705743"/>
                <a:gd name="connsiteX151" fmla="*/ 330166 w 355916"/>
                <a:gd name="connsiteY151" fmla="*/ 93614 h 705743"/>
                <a:gd name="connsiteX152" fmla="*/ 314486 w 355916"/>
                <a:gd name="connsiteY152" fmla="*/ 91296 h 705743"/>
                <a:gd name="connsiteX153" fmla="*/ 314486 w 355916"/>
                <a:gd name="connsiteY153" fmla="*/ 93896 h 705743"/>
                <a:gd name="connsiteX154" fmla="*/ 294880 w 355916"/>
                <a:gd name="connsiteY154" fmla="*/ 109258 h 705743"/>
                <a:gd name="connsiteX155" fmla="*/ 280829 w 355916"/>
                <a:gd name="connsiteY155" fmla="*/ 117579 h 705743"/>
                <a:gd name="connsiteX156" fmla="*/ 280176 w 355916"/>
                <a:gd name="connsiteY156" fmla="*/ 113099 h 705743"/>
                <a:gd name="connsiteX157" fmla="*/ 294226 w 355916"/>
                <a:gd name="connsiteY157" fmla="*/ 104137 h 705743"/>
                <a:gd name="connsiteX158" fmla="*/ 311544 w 355916"/>
                <a:gd name="connsiteY158" fmla="*/ 91336 h 705743"/>
                <a:gd name="connsiteX159" fmla="*/ 314486 w 355916"/>
                <a:gd name="connsiteY159" fmla="*/ 91296 h 705743"/>
                <a:gd name="connsiteX160" fmla="*/ 312141 w 355916"/>
                <a:gd name="connsiteY160" fmla="*/ 77768 h 705743"/>
                <a:gd name="connsiteX161" fmla="*/ 314788 w 355916"/>
                <a:gd name="connsiteY161" fmla="*/ 80396 h 705743"/>
                <a:gd name="connsiteX162" fmla="*/ 297254 w 355916"/>
                <a:gd name="connsiteY162" fmla="*/ 93206 h 705743"/>
                <a:gd name="connsiteX163" fmla="*/ 294606 w 355916"/>
                <a:gd name="connsiteY163" fmla="*/ 89264 h 705743"/>
                <a:gd name="connsiteX164" fmla="*/ 312141 w 355916"/>
                <a:gd name="connsiteY164" fmla="*/ 77768 h 705743"/>
                <a:gd name="connsiteX165" fmla="*/ 355915 w 355916"/>
                <a:gd name="connsiteY165" fmla="*/ 16696 h 705743"/>
                <a:gd name="connsiteX166" fmla="*/ 355915 w 355916"/>
                <a:gd name="connsiteY166" fmla="*/ 32566 h 705743"/>
                <a:gd name="connsiteX167" fmla="*/ 331266 w 355916"/>
                <a:gd name="connsiteY167" fmla="*/ 44075 h 705743"/>
                <a:gd name="connsiteX168" fmla="*/ 304139 w 355916"/>
                <a:gd name="connsiteY168" fmla="*/ 66028 h 705743"/>
                <a:gd name="connsiteX169" fmla="*/ 295002 w 355916"/>
                <a:gd name="connsiteY169" fmla="*/ 73861 h 705743"/>
                <a:gd name="connsiteX170" fmla="*/ 272811 w 355916"/>
                <a:gd name="connsiteY170" fmla="*/ 103567 h 705743"/>
                <a:gd name="connsiteX171" fmla="*/ 273790 w 355916"/>
                <a:gd name="connsiteY171" fmla="*/ 228588 h 705743"/>
                <a:gd name="connsiteX172" fmla="*/ 317193 w 355916"/>
                <a:gd name="connsiteY172" fmla="*/ 280816 h 705743"/>
                <a:gd name="connsiteX173" fmla="*/ 344156 w 355916"/>
                <a:gd name="connsiteY173" fmla="*/ 297014 h 705743"/>
                <a:gd name="connsiteX174" fmla="*/ 355915 w 355916"/>
                <a:gd name="connsiteY174" fmla="*/ 301670 h 705743"/>
                <a:gd name="connsiteX175" fmla="*/ 355915 w 355916"/>
                <a:gd name="connsiteY175" fmla="*/ 317441 h 705743"/>
                <a:gd name="connsiteX176" fmla="*/ 339057 w 355916"/>
                <a:gd name="connsiteY176" fmla="*/ 310521 h 705743"/>
                <a:gd name="connsiteX177" fmla="*/ 315684 w 355916"/>
                <a:gd name="connsiteY177" fmla="*/ 297668 h 705743"/>
                <a:gd name="connsiteX178" fmla="*/ 310354 w 355916"/>
                <a:gd name="connsiteY178" fmla="*/ 293409 h 705743"/>
                <a:gd name="connsiteX179" fmla="*/ 295002 w 355916"/>
                <a:gd name="connsiteY179" fmla="*/ 281142 h 705743"/>
                <a:gd name="connsiteX180" fmla="*/ 241483 w 355916"/>
                <a:gd name="connsiteY180" fmla="*/ 179298 h 705743"/>
                <a:gd name="connsiteX181" fmla="*/ 246051 w 355916"/>
                <a:gd name="connsiteY181" fmla="*/ 122499 h 705743"/>
                <a:gd name="connsiteX182" fmla="*/ 274769 w 355916"/>
                <a:gd name="connsiteY182" fmla="*/ 75820 h 705743"/>
                <a:gd name="connsiteX183" fmla="*/ 311523 w 355916"/>
                <a:gd name="connsiteY183" fmla="*/ 37628 h 705743"/>
                <a:gd name="connsiteX184" fmla="*/ 355916 w 355916"/>
                <a:gd name="connsiteY184" fmla="*/ 5337 h 705743"/>
                <a:gd name="connsiteX185" fmla="*/ 355916 w 355916"/>
                <a:gd name="connsiteY185" fmla="*/ 11331 h 705743"/>
                <a:gd name="connsiteX186" fmla="*/ 317688 w 355916"/>
                <a:gd name="connsiteY186" fmla="*/ 28092 h 705743"/>
                <a:gd name="connsiteX187" fmla="*/ 280171 w 355916"/>
                <a:gd name="connsiteY187" fmla="*/ 61074 h 705743"/>
                <a:gd name="connsiteX188" fmla="*/ 278216 w 355916"/>
                <a:gd name="connsiteY188" fmla="*/ 60092 h 705743"/>
                <a:gd name="connsiteX189" fmla="*/ 313940 w 355916"/>
                <a:gd name="connsiteY189" fmla="*/ 23392 h 705743"/>
                <a:gd name="connsiteX190" fmla="*/ 336212 w 355916"/>
                <a:gd name="connsiteY190" fmla="*/ 330 h 705743"/>
                <a:gd name="connsiteX191" fmla="*/ 339130 w 355916"/>
                <a:gd name="connsiteY191" fmla="*/ 5264 h 705743"/>
                <a:gd name="connsiteX192" fmla="*/ 284336 w 355916"/>
                <a:gd name="connsiteY192" fmla="*/ 38806 h 705743"/>
                <a:gd name="connsiteX193" fmla="*/ 281743 w 355916"/>
                <a:gd name="connsiteY193" fmla="*/ 36504 h 705743"/>
                <a:gd name="connsiteX194" fmla="*/ 336212 w 355916"/>
                <a:gd name="connsiteY194" fmla="*/ 330 h 70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355916" h="705743">
                  <a:moveTo>
                    <a:pt x="89339" y="563226"/>
                  </a:moveTo>
                  <a:cubicBezTo>
                    <a:pt x="93226" y="563226"/>
                    <a:pt x="93226" y="569049"/>
                    <a:pt x="89339" y="569373"/>
                  </a:cubicBezTo>
                  <a:cubicBezTo>
                    <a:pt x="67320" y="570344"/>
                    <a:pt x="44652" y="584578"/>
                    <a:pt x="40119" y="606900"/>
                  </a:cubicBezTo>
                  <a:cubicBezTo>
                    <a:pt x="39795" y="607548"/>
                    <a:pt x="38824" y="607548"/>
                    <a:pt x="38824" y="606900"/>
                  </a:cubicBezTo>
                  <a:cubicBezTo>
                    <a:pt x="39148" y="581343"/>
                    <a:pt x="66349" y="563873"/>
                    <a:pt x="89339" y="563226"/>
                  </a:cubicBezTo>
                  <a:close/>
                  <a:moveTo>
                    <a:pt x="93320" y="548826"/>
                  </a:moveTo>
                  <a:cubicBezTo>
                    <a:pt x="97546" y="548826"/>
                    <a:pt x="97546" y="555064"/>
                    <a:pt x="93320" y="555393"/>
                  </a:cubicBezTo>
                  <a:cubicBezTo>
                    <a:pt x="72521" y="555721"/>
                    <a:pt x="52047" y="562288"/>
                    <a:pt x="40022" y="581004"/>
                  </a:cubicBezTo>
                  <a:cubicBezTo>
                    <a:pt x="29623" y="596437"/>
                    <a:pt x="28648" y="611541"/>
                    <a:pt x="27673" y="629600"/>
                  </a:cubicBezTo>
                  <a:cubicBezTo>
                    <a:pt x="27673" y="630586"/>
                    <a:pt x="26698" y="630586"/>
                    <a:pt x="26698" y="629600"/>
                  </a:cubicBezTo>
                  <a:cubicBezTo>
                    <a:pt x="24423" y="607273"/>
                    <a:pt x="24423" y="588228"/>
                    <a:pt x="40997" y="570497"/>
                  </a:cubicBezTo>
                  <a:cubicBezTo>
                    <a:pt x="54972" y="555393"/>
                    <a:pt x="73172" y="549154"/>
                    <a:pt x="93320" y="548826"/>
                  </a:cubicBezTo>
                  <a:close/>
                  <a:moveTo>
                    <a:pt x="70158" y="544169"/>
                  </a:moveTo>
                  <a:cubicBezTo>
                    <a:pt x="63570" y="544791"/>
                    <a:pt x="57186" y="546525"/>
                    <a:pt x="51230" y="549789"/>
                  </a:cubicBezTo>
                  <a:cubicBezTo>
                    <a:pt x="5544" y="574924"/>
                    <a:pt x="5869" y="648696"/>
                    <a:pt x="49272" y="675137"/>
                  </a:cubicBezTo>
                  <a:cubicBezTo>
                    <a:pt x="71137" y="688194"/>
                    <a:pt x="104096" y="697986"/>
                    <a:pt x="127592" y="683624"/>
                  </a:cubicBezTo>
                  <a:cubicBezTo>
                    <a:pt x="143582" y="673831"/>
                    <a:pt x="156636" y="658163"/>
                    <a:pt x="162510" y="640210"/>
                  </a:cubicBezTo>
                  <a:cubicBezTo>
                    <a:pt x="162183" y="638903"/>
                    <a:pt x="161858" y="637598"/>
                    <a:pt x="162510" y="635966"/>
                  </a:cubicBezTo>
                  <a:cubicBezTo>
                    <a:pt x="164794" y="628785"/>
                    <a:pt x="165447" y="620950"/>
                    <a:pt x="165121" y="612789"/>
                  </a:cubicBezTo>
                  <a:cubicBezTo>
                    <a:pt x="164794" y="610178"/>
                    <a:pt x="164468" y="607893"/>
                    <a:pt x="163489" y="605281"/>
                  </a:cubicBezTo>
                  <a:cubicBezTo>
                    <a:pt x="161204" y="597448"/>
                    <a:pt x="158594" y="587981"/>
                    <a:pt x="155005" y="579494"/>
                  </a:cubicBezTo>
                  <a:cubicBezTo>
                    <a:pt x="148804" y="569702"/>
                    <a:pt x="140319" y="561867"/>
                    <a:pt x="128898" y="557297"/>
                  </a:cubicBezTo>
                  <a:cubicBezTo>
                    <a:pt x="111520" y="550442"/>
                    <a:pt x="89921" y="542302"/>
                    <a:pt x="70158" y="544169"/>
                  </a:cubicBezTo>
                  <a:close/>
                  <a:moveTo>
                    <a:pt x="355915" y="541068"/>
                  </a:moveTo>
                  <a:lnTo>
                    <a:pt x="355915" y="557147"/>
                  </a:lnTo>
                  <a:lnTo>
                    <a:pt x="353236" y="558339"/>
                  </a:lnTo>
                  <a:cubicBezTo>
                    <a:pt x="342575" y="567263"/>
                    <a:pt x="334233" y="579454"/>
                    <a:pt x="329919" y="594510"/>
                  </a:cubicBezTo>
                  <a:cubicBezTo>
                    <a:pt x="326656" y="606262"/>
                    <a:pt x="323720" y="623236"/>
                    <a:pt x="326983" y="635314"/>
                  </a:cubicBezTo>
                  <a:cubicBezTo>
                    <a:pt x="330246" y="646739"/>
                    <a:pt x="338079" y="656858"/>
                    <a:pt x="346563" y="665019"/>
                  </a:cubicBezTo>
                  <a:lnTo>
                    <a:pt x="355915" y="672740"/>
                  </a:lnTo>
                  <a:lnTo>
                    <a:pt x="355915" y="690935"/>
                  </a:lnTo>
                  <a:lnTo>
                    <a:pt x="332205" y="672526"/>
                  </a:lnTo>
                  <a:cubicBezTo>
                    <a:pt x="322741" y="661428"/>
                    <a:pt x="313929" y="649351"/>
                    <a:pt x="311972" y="634661"/>
                  </a:cubicBezTo>
                  <a:cubicBezTo>
                    <a:pt x="310013" y="620298"/>
                    <a:pt x="310993" y="603977"/>
                    <a:pt x="315561" y="590268"/>
                  </a:cubicBezTo>
                  <a:cubicBezTo>
                    <a:pt x="320293" y="576232"/>
                    <a:pt x="327391" y="563501"/>
                    <a:pt x="336936" y="553137"/>
                  </a:cubicBezTo>
                  <a:close/>
                  <a:moveTo>
                    <a:pt x="355915" y="528013"/>
                  </a:moveTo>
                  <a:lnTo>
                    <a:pt x="355915" y="534432"/>
                  </a:lnTo>
                  <a:lnTo>
                    <a:pt x="348607" y="537043"/>
                  </a:lnTo>
                  <a:cubicBezTo>
                    <a:pt x="335703" y="545195"/>
                    <a:pt x="324585" y="556173"/>
                    <a:pt x="317930" y="568789"/>
                  </a:cubicBezTo>
                  <a:cubicBezTo>
                    <a:pt x="316956" y="570100"/>
                    <a:pt x="315333" y="569117"/>
                    <a:pt x="315333" y="567806"/>
                  </a:cubicBezTo>
                  <a:cubicBezTo>
                    <a:pt x="319229" y="552896"/>
                    <a:pt x="330996" y="540607"/>
                    <a:pt x="345279" y="531718"/>
                  </a:cubicBezTo>
                  <a:close/>
                  <a:moveTo>
                    <a:pt x="355916" y="513239"/>
                  </a:moveTo>
                  <a:lnTo>
                    <a:pt x="355916" y="518905"/>
                  </a:lnTo>
                  <a:lnTo>
                    <a:pt x="331685" y="532012"/>
                  </a:lnTo>
                  <a:cubicBezTo>
                    <a:pt x="330711" y="532659"/>
                    <a:pt x="329735" y="531041"/>
                    <a:pt x="330386" y="530393"/>
                  </a:cubicBezTo>
                  <a:close/>
                  <a:moveTo>
                    <a:pt x="77119" y="459711"/>
                  </a:moveTo>
                  <a:cubicBezTo>
                    <a:pt x="77446" y="458096"/>
                    <a:pt x="79738" y="458096"/>
                    <a:pt x="79738" y="459711"/>
                  </a:cubicBezTo>
                  <a:cubicBezTo>
                    <a:pt x="80065" y="469083"/>
                    <a:pt x="79410" y="478778"/>
                    <a:pt x="79738" y="488150"/>
                  </a:cubicBezTo>
                  <a:cubicBezTo>
                    <a:pt x="80065" y="499137"/>
                    <a:pt x="81702" y="509801"/>
                    <a:pt x="81702" y="520788"/>
                  </a:cubicBezTo>
                  <a:cubicBezTo>
                    <a:pt x="81374" y="524020"/>
                    <a:pt x="76792" y="523697"/>
                    <a:pt x="76465" y="520788"/>
                  </a:cubicBezTo>
                  <a:cubicBezTo>
                    <a:pt x="75156" y="499782"/>
                    <a:pt x="74828" y="480070"/>
                    <a:pt x="77119" y="459711"/>
                  </a:cubicBezTo>
                  <a:close/>
                  <a:moveTo>
                    <a:pt x="172504" y="389596"/>
                  </a:moveTo>
                  <a:cubicBezTo>
                    <a:pt x="198325" y="390249"/>
                    <a:pt x="224187" y="391473"/>
                    <a:pt x="249968" y="392126"/>
                  </a:cubicBezTo>
                  <a:lnTo>
                    <a:pt x="256662" y="392285"/>
                  </a:lnTo>
                  <a:lnTo>
                    <a:pt x="263673" y="392452"/>
                  </a:lnTo>
                  <a:lnTo>
                    <a:pt x="355915" y="390174"/>
                  </a:lnTo>
                  <a:lnTo>
                    <a:pt x="355915" y="405811"/>
                  </a:lnTo>
                  <a:lnTo>
                    <a:pt x="249833" y="404861"/>
                  </a:lnTo>
                  <a:lnTo>
                    <a:pt x="249314" y="404857"/>
                  </a:lnTo>
                  <a:cubicBezTo>
                    <a:pt x="213745" y="403877"/>
                    <a:pt x="177848" y="404203"/>
                    <a:pt x="141951" y="403877"/>
                  </a:cubicBezTo>
                  <a:cubicBezTo>
                    <a:pt x="131182" y="403877"/>
                    <a:pt x="120086" y="403877"/>
                    <a:pt x="108992" y="403225"/>
                  </a:cubicBezTo>
                  <a:cubicBezTo>
                    <a:pt x="105075" y="402898"/>
                    <a:pt x="101159" y="402571"/>
                    <a:pt x="97244" y="402571"/>
                  </a:cubicBezTo>
                  <a:cubicBezTo>
                    <a:pt x="97569" y="410079"/>
                    <a:pt x="99201" y="418240"/>
                    <a:pt x="99201" y="425095"/>
                  </a:cubicBezTo>
                  <a:cubicBezTo>
                    <a:pt x="99854" y="436193"/>
                    <a:pt x="99854" y="446639"/>
                    <a:pt x="99854" y="457737"/>
                  </a:cubicBezTo>
                  <a:cubicBezTo>
                    <a:pt x="99201" y="481566"/>
                    <a:pt x="99201" y="505395"/>
                    <a:pt x="99201" y="529225"/>
                  </a:cubicBezTo>
                  <a:cubicBezTo>
                    <a:pt x="99201" y="529551"/>
                    <a:pt x="99201" y="529877"/>
                    <a:pt x="99201" y="529877"/>
                  </a:cubicBezTo>
                  <a:cubicBezTo>
                    <a:pt x="117802" y="532489"/>
                    <a:pt x="136730" y="537059"/>
                    <a:pt x="152067" y="548810"/>
                  </a:cubicBezTo>
                  <a:lnTo>
                    <a:pt x="163532" y="563790"/>
                  </a:lnTo>
                  <a:lnTo>
                    <a:pt x="168057" y="569702"/>
                  </a:lnTo>
                  <a:cubicBezTo>
                    <a:pt x="175563" y="581452"/>
                    <a:pt x="180132" y="594836"/>
                    <a:pt x="181111" y="608872"/>
                  </a:cubicBezTo>
                  <a:cubicBezTo>
                    <a:pt x="183395" y="621929"/>
                    <a:pt x="183069" y="635313"/>
                    <a:pt x="176869" y="648043"/>
                  </a:cubicBezTo>
                  <a:cubicBezTo>
                    <a:pt x="169363" y="664691"/>
                    <a:pt x="157941" y="678728"/>
                    <a:pt x="143909" y="690479"/>
                  </a:cubicBezTo>
                  <a:cubicBezTo>
                    <a:pt x="118781" y="711370"/>
                    <a:pt x="76358" y="709085"/>
                    <a:pt x="48946" y="694069"/>
                  </a:cubicBezTo>
                  <a:cubicBezTo>
                    <a:pt x="18923" y="677748"/>
                    <a:pt x="-2941" y="645759"/>
                    <a:pt x="322" y="610178"/>
                  </a:cubicBezTo>
                  <a:cubicBezTo>
                    <a:pt x="3585" y="579494"/>
                    <a:pt x="17944" y="547830"/>
                    <a:pt x="47641" y="534448"/>
                  </a:cubicBezTo>
                  <a:cubicBezTo>
                    <a:pt x="58083" y="529877"/>
                    <a:pt x="70158" y="528245"/>
                    <a:pt x="81579" y="528898"/>
                  </a:cubicBezTo>
                  <a:cubicBezTo>
                    <a:pt x="84190" y="528898"/>
                    <a:pt x="86148" y="528898"/>
                    <a:pt x="88432" y="528898"/>
                  </a:cubicBezTo>
                  <a:cubicBezTo>
                    <a:pt x="88106" y="503437"/>
                    <a:pt x="88106" y="477649"/>
                    <a:pt x="89411" y="452188"/>
                  </a:cubicBezTo>
                  <a:cubicBezTo>
                    <a:pt x="90064" y="439131"/>
                    <a:pt x="90064" y="426400"/>
                    <a:pt x="90716" y="413343"/>
                  </a:cubicBezTo>
                  <a:cubicBezTo>
                    <a:pt x="91043" y="408447"/>
                    <a:pt x="90716" y="403877"/>
                    <a:pt x="91695" y="399307"/>
                  </a:cubicBezTo>
                  <a:cubicBezTo>
                    <a:pt x="90716" y="396043"/>
                    <a:pt x="92022" y="390494"/>
                    <a:pt x="95285" y="390494"/>
                  </a:cubicBezTo>
                  <a:cubicBezTo>
                    <a:pt x="120903" y="388862"/>
                    <a:pt x="146683" y="388943"/>
                    <a:pt x="172504" y="389596"/>
                  </a:cubicBezTo>
                  <a:close/>
                  <a:moveTo>
                    <a:pt x="355915" y="377058"/>
                  </a:moveTo>
                  <a:lnTo>
                    <a:pt x="355915" y="382678"/>
                  </a:lnTo>
                  <a:lnTo>
                    <a:pt x="275853" y="382895"/>
                  </a:lnTo>
                  <a:cubicBezTo>
                    <a:pt x="273568" y="382895"/>
                    <a:pt x="273568" y="379451"/>
                    <a:pt x="275853" y="379451"/>
                  </a:cubicBezTo>
                  <a:close/>
                  <a:moveTo>
                    <a:pt x="355916" y="366397"/>
                  </a:moveTo>
                  <a:lnTo>
                    <a:pt x="355916" y="371317"/>
                  </a:lnTo>
                  <a:lnTo>
                    <a:pt x="320178" y="369997"/>
                  </a:lnTo>
                  <a:cubicBezTo>
                    <a:pt x="318214" y="369997"/>
                    <a:pt x="318542" y="367217"/>
                    <a:pt x="320178" y="367217"/>
                  </a:cubicBezTo>
                  <a:close/>
                  <a:moveTo>
                    <a:pt x="326694" y="264511"/>
                  </a:moveTo>
                  <a:cubicBezTo>
                    <a:pt x="327335" y="262234"/>
                    <a:pt x="330855" y="263210"/>
                    <a:pt x="330215" y="265486"/>
                  </a:cubicBezTo>
                  <a:cubicBezTo>
                    <a:pt x="329895" y="267112"/>
                    <a:pt x="329575" y="268088"/>
                    <a:pt x="329255" y="269389"/>
                  </a:cubicBezTo>
                  <a:cubicBezTo>
                    <a:pt x="328935" y="271665"/>
                    <a:pt x="326055" y="271991"/>
                    <a:pt x="325735" y="269389"/>
                  </a:cubicBezTo>
                  <a:cubicBezTo>
                    <a:pt x="325414" y="267762"/>
                    <a:pt x="326055" y="266137"/>
                    <a:pt x="326694" y="264511"/>
                  </a:cubicBezTo>
                  <a:close/>
                  <a:moveTo>
                    <a:pt x="320895" y="252618"/>
                  </a:moveTo>
                  <a:cubicBezTo>
                    <a:pt x="321590" y="250714"/>
                    <a:pt x="325066" y="251666"/>
                    <a:pt x="324371" y="253570"/>
                  </a:cubicBezTo>
                  <a:cubicBezTo>
                    <a:pt x="322980" y="258012"/>
                    <a:pt x="321590" y="262138"/>
                    <a:pt x="320547" y="266580"/>
                  </a:cubicBezTo>
                  <a:cubicBezTo>
                    <a:pt x="319852" y="269119"/>
                    <a:pt x="315333" y="268167"/>
                    <a:pt x="316376" y="265629"/>
                  </a:cubicBezTo>
                  <a:cubicBezTo>
                    <a:pt x="317418" y="261185"/>
                    <a:pt x="319157" y="257060"/>
                    <a:pt x="320895" y="252618"/>
                  </a:cubicBezTo>
                  <a:close/>
                  <a:moveTo>
                    <a:pt x="317053" y="240165"/>
                  </a:moveTo>
                  <a:cubicBezTo>
                    <a:pt x="317378" y="239191"/>
                    <a:pt x="319329" y="239516"/>
                    <a:pt x="318679" y="240814"/>
                  </a:cubicBezTo>
                  <a:cubicBezTo>
                    <a:pt x="317703" y="244384"/>
                    <a:pt x="316077" y="247630"/>
                    <a:pt x="314776" y="250875"/>
                  </a:cubicBezTo>
                  <a:cubicBezTo>
                    <a:pt x="313801" y="254120"/>
                    <a:pt x="313150" y="256716"/>
                    <a:pt x="312500" y="259962"/>
                  </a:cubicBezTo>
                  <a:cubicBezTo>
                    <a:pt x="312175" y="261909"/>
                    <a:pt x="309573" y="261585"/>
                    <a:pt x="309573" y="259638"/>
                  </a:cubicBezTo>
                  <a:cubicBezTo>
                    <a:pt x="309899" y="252822"/>
                    <a:pt x="314776" y="246656"/>
                    <a:pt x="317053" y="240165"/>
                  </a:cubicBezTo>
                  <a:close/>
                  <a:moveTo>
                    <a:pt x="315494" y="224969"/>
                  </a:moveTo>
                  <a:cubicBezTo>
                    <a:pt x="316774" y="223350"/>
                    <a:pt x="319334" y="224969"/>
                    <a:pt x="318374" y="226910"/>
                  </a:cubicBezTo>
                  <a:cubicBezTo>
                    <a:pt x="316134" y="230470"/>
                    <a:pt x="314213" y="234353"/>
                    <a:pt x="311974" y="237913"/>
                  </a:cubicBezTo>
                  <a:cubicBezTo>
                    <a:pt x="310373" y="242121"/>
                    <a:pt x="308773" y="246004"/>
                    <a:pt x="306532" y="249888"/>
                  </a:cubicBezTo>
                  <a:cubicBezTo>
                    <a:pt x="305573" y="251829"/>
                    <a:pt x="302372" y="250535"/>
                    <a:pt x="303333" y="248594"/>
                  </a:cubicBezTo>
                  <a:cubicBezTo>
                    <a:pt x="305573" y="240179"/>
                    <a:pt x="311333" y="232412"/>
                    <a:pt x="315494" y="224969"/>
                  </a:cubicBezTo>
                  <a:close/>
                  <a:moveTo>
                    <a:pt x="310403" y="210605"/>
                  </a:moveTo>
                  <a:cubicBezTo>
                    <a:pt x="311355" y="208949"/>
                    <a:pt x="313576" y="210605"/>
                    <a:pt x="312624" y="211930"/>
                  </a:cubicBezTo>
                  <a:cubicBezTo>
                    <a:pt x="310086" y="216236"/>
                    <a:pt x="307230" y="220542"/>
                    <a:pt x="305008" y="225179"/>
                  </a:cubicBezTo>
                  <a:cubicBezTo>
                    <a:pt x="302788" y="229817"/>
                    <a:pt x="301201" y="235116"/>
                    <a:pt x="298663" y="239753"/>
                  </a:cubicBezTo>
                  <a:cubicBezTo>
                    <a:pt x="297710" y="241741"/>
                    <a:pt x="295172" y="240084"/>
                    <a:pt x="295489" y="238097"/>
                  </a:cubicBezTo>
                  <a:cubicBezTo>
                    <a:pt x="297393" y="228160"/>
                    <a:pt x="305326" y="218555"/>
                    <a:pt x="310403" y="210605"/>
                  </a:cubicBezTo>
                  <a:close/>
                  <a:moveTo>
                    <a:pt x="308798" y="194760"/>
                  </a:moveTo>
                  <a:cubicBezTo>
                    <a:pt x="309463" y="193108"/>
                    <a:pt x="312122" y="193768"/>
                    <a:pt x="311457" y="195420"/>
                  </a:cubicBezTo>
                  <a:cubicBezTo>
                    <a:pt x="309463" y="200705"/>
                    <a:pt x="306472" y="205659"/>
                    <a:pt x="303481" y="210284"/>
                  </a:cubicBezTo>
                  <a:cubicBezTo>
                    <a:pt x="300157" y="215900"/>
                    <a:pt x="297831" y="221515"/>
                    <a:pt x="294839" y="226799"/>
                  </a:cubicBezTo>
                  <a:cubicBezTo>
                    <a:pt x="294175" y="228782"/>
                    <a:pt x="290851" y="227791"/>
                    <a:pt x="291183" y="226139"/>
                  </a:cubicBezTo>
                  <a:cubicBezTo>
                    <a:pt x="292845" y="214248"/>
                    <a:pt x="304478" y="205659"/>
                    <a:pt x="308798" y="194760"/>
                  </a:cubicBezTo>
                  <a:close/>
                  <a:moveTo>
                    <a:pt x="301944" y="181432"/>
                  </a:moveTo>
                  <a:cubicBezTo>
                    <a:pt x="302936" y="180147"/>
                    <a:pt x="304922" y="181432"/>
                    <a:pt x="304260" y="182397"/>
                  </a:cubicBezTo>
                  <a:cubicBezTo>
                    <a:pt x="297313" y="193644"/>
                    <a:pt x="291357" y="204891"/>
                    <a:pt x="285401" y="216459"/>
                  </a:cubicBezTo>
                  <a:cubicBezTo>
                    <a:pt x="284409" y="218709"/>
                    <a:pt x="280770" y="217103"/>
                    <a:pt x="281763" y="214853"/>
                  </a:cubicBezTo>
                  <a:cubicBezTo>
                    <a:pt x="286064" y="202641"/>
                    <a:pt x="294997" y="192037"/>
                    <a:pt x="301944" y="181432"/>
                  </a:cubicBezTo>
                  <a:close/>
                  <a:moveTo>
                    <a:pt x="308220" y="154758"/>
                  </a:moveTo>
                  <a:cubicBezTo>
                    <a:pt x="309522" y="152783"/>
                    <a:pt x="312127" y="154429"/>
                    <a:pt x="310825" y="156076"/>
                  </a:cubicBezTo>
                  <a:cubicBezTo>
                    <a:pt x="301382" y="170230"/>
                    <a:pt x="290962" y="183726"/>
                    <a:pt x="280218" y="196893"/>
                  </a:cubicBezTo>
                  <a:cubicBezTo>
                    <a:pt x="278590" y="198539"/>
                    <a:pt x="275009" y="195905"/>
                    <a:pt x="276636" y="193930"/>
                  </a:cubicBezTo>
                  <a:cubicBezTo>
                    <a:pt x="287056" y="180764"/>
                    <a:pt x="298778" y="168584"/>
                    <a:pt x="308220" y="154758"/>
                  </a:cubicBezTo>
                  <a:close/>
                  <a:moveTo>
                    <a:pt x="307002" y="143687"/>
                  </a:moveTo>
                  <a:cubicBezTo>
                    <a:pt x="307967" y="142702"/>
                    <a:pt x="309251" y="144015"/>
                    <a:pt x="308288" y="145000"/>
                  </a:cubicBezTo>
                  <a:cubicBezTo>
                    <a:pt x="301862" y="152222"/>
                    <a:pt x="295115" y="159115"/>
                    <a:pt x="288369" y="166665"/>
                  </a:cubicBezTo>
                  <a:cubicBezTo>
                    <a:pt x="282907" y="172903"/>
                    <a:pt x="278088" y="180124"/>
                    <a:pt x="272305" y="185705"/>
                  </a:cubicBezTo>
                  <a:cubicBezTo>
                    <a:pt x="270699" y="187018"/>
                    <a:pt x="267807" y="185377"/>
                    <a:pt x="269092" y="183407"/>
                  </a:cubicBezTo>
                  <a:cubicBezTo>
                    <a:pt x="280015" y="168635"/>
                    <a:pt x="294473" y="156489"/>
                    <a:pt x="307002" y="143687"/>
                  </a:cubicBezTo>
                  <a:close/>
                  <a:moveTo>
                    <a:pt x="318900" y="116324"/>
                  </a:moveTo>
                  <a:cubicBezTo>
                    <a:pt x="320222" y="115339"/>
                    <a:pt x="322204" y="117308"/>
                    <a:pt x="320882" y="118293"/>
                  </a:cubicBezTo>
                  <a:cubicBezTo>
                    <a:pt x="303703" y="133387"/>
                    <a:pt x="287844" y="149466"/>
                    <a:pt x="270994" y="164888"/>
                  </a:cubicBezTo>
                  <a:cubicBezTo>
                    <a:pt x="269011" y="166856"/>
                    <a:pt x="266369" y="163904"/>
                    <a:pt x="268021" y="161935"/>
                  </a:cubicBezTo>
                  <a:cubicBezTo>
                    <a:pt x="284209" y="145856"/>
                    <a:pt x="301720" y="131090"/>
                    <a:pt x="318900" y="116324"/>
                  </a:cubicBezTo>
                  <a:close/>
                  <a:moveTo>
                    <a:pt x="330166" y="93614"/>
                  </a:moveTo>
                  <a:cubicBezTo>
                    <a:pt x="332110" y="92296"/>
                    <a:pt x="333731" y="95591"/>
                    <a:pt x="332110" y="96908"/>
                  </a:cubicBezTo>
                  <a:cubicBezTo>
                    <a:pt x="320121" y="104156"/>
                    <a:pt x="310077" y="113710"/>
                    <a:pt x="299059" y="122276"/>
                  </a:cubicBezTo>
                  <a:cubicBezTo>
                    <a:pt x="291282" y="128535"/>
                    <a:pt x="283505" y="137101"/>
                    <a:pt x="274433" y="141054"/>
                  </a:cubicBezTo>
                  <a:cubicBezTo>
                    <a:pt x="271516" y="142372"/>
                    <a:pt x="269248" y="138090"/>
                    <a:pt x="272164" y="136772"/>
                  </a:cubicBezTo>
                  <a:cubicBezTo>
                    <a:pt x="282858" y="132489"/>
                    <a:pt x="293227" y="122276"/>
                    <a:pt x="302299" y="114699"/>
                  </a:cubicBezTo>
                  <a:cubicBezTo>
                    <a:pt x="311048" y="107121"/>
                    <a:pt x="320121" y="99874"/>
                    <a:pt x="330166" y="93614"/>
                  </a:cubicBezTo>
                  <a:close/>
                  <a:moveTo>
                    <a:pt x="314486" y="91296"/>
                  </a:moveTo>
                  <a:cubicBezTo>
                    <a:pt x="315220" y="91976"/>
                    <a:pt x="315466" y="93096"/>
                    <a:pt x="314486" y="93896"/>
                  </a:cubicBezTo>
                  <a:cubicBezTo>
                    <a:pt x="307950" y="99337"/>
                    <a:pt x="301416" y="104777"/>
                    <a:pt x="294880" y="109258"/>
                  </a:cubicBezTo>
                  <a:cubicBezTo>
                    <a:pt x="290632" y="112138"/>
                    <a:pt x="286057" y="117259"/>
                    <a:pt x="280829" y="117579"/>
                  </a:cubicBezTo>
                  <a:cubicBezTo>
                    <a:pt x="277889" y="117898"/>
                    <a:pt x="277889" y="113738"/>
                    <a:pt x="280176" y="113099"/>
                  </a:cubicBezTo>
                  <a:cubicBezTo>
                    <a:pt x="285077" y="111498"/>
                    <a:pt x="289979" y="107018"/>
                    <a:pt x="294226" y="104137"/>
                  </a:cubicBezTo>
                  <a:cubicBezTo>
                    <a:pt x="300109" y="99977"/>
                    <a:pt x="305990" y="95817"/>
                    <a:pt x="311544" y="91336"/>
                  </a:cubicBezTo>
                  <a:cubicBezTo>
                    <a:pt x="312525" y="90376"/>
                    <a:pt x="313751" y="90616"/>
                    <a:pt x="314486" y="91296"/>
                  </a:cubicBezTo>
                  <a:close/>
                  <a:moveTo>
                    <a:pt x="312141" y="77768"/>
                  </a:moveTo>
                  <a:cubicBezTo>
                    <a:pt x="314126" y="76455"/>
                    <a:pt x="316442" y="79083"/>
                    <a:pt x="314788" y="80396"/>
                  </a:cubicBezTo>
                  <a:cubicBezTo>
                    <a:pt x="309163" y="85323"/>
                    <a:pt x="303208" y="88936"/>
                    <a:pt x="297254" y="93206"/>
                  </a:cubicBezTo>
                  <a:cubicBezTo>
                    <a:pt x="294606" y="94848"/>
                    <a:pt x="292290" y="90906"/>
                    <a:pt x="294606" y="89264"/>
                  </a:cubicBezTo>
                  <a:cubicBezTo>
                    <a:pt x="300561" y="85652"/>
                    <a:pt x="306517" y="82038"/>
                    <a:pt x="312141" y="77768"/>
                  </a:cubicBezTo>
                  <a:close/>
                  <a:moveTo>
                    <a:pt x="355915" y="16696"/>
                  </a:moveTo>
                  <a:lnTo>
                    <a:pt x="355915" y="32566"/>
                  </a:lnTo>
                  <a:lnTo>
                    <a:pt x="331266" y="44075"/>
                  </a:lnTo>
                  <a:cubicBezTo>
                    <a:pt x="321680" y="50522"/>
                    <a:pt x="312787" y="58194"/>
                    <a:pt x="304139" y="66028"/>
                  </a:cubicBezTo>
                  <a:cubicBezTo>
                    <a:pt x="301203" y="68312"/>
                    <a:pt x="297939" y="71250"/>
                    <a:pt x="295002" y="73861"/>
                  </a:cubicBezTo>
                  <a:cubicBezTo>
                    <a:pt x="286844" y="83329"/>
                    <a:pt x="279664" y="93447"/>
                    <a:pt x="272811" y="103567"/>
                  </a:cubicBezTo>
                  <a:cubicBezTo>
                    <a:pt x="247683" y="141105"/>
                    <a:pt x="249968" y="191048"/>
                    <a:pt x="273790" y="228588"/>
                  </a:cubicBezTo>
                  <a:cubicBezTo>
                    <a:pt x="285538" y="246541"/>
                    <a:pt x="299245" y="268412"/>
                    <a:pt x="317193" y="280816"/>
                  </a:cubicBezTo>
                  <a:cubicBezTo>
                    <a:pt x="325515" y="286365"/>
                    <a:pt x="334652" y="292077"/>
                    <a:pt x="344156" y="297014"/>
                  </a:cubicBezTo>
                  <a:lnTo>
                    <a:pt x="355915" y="301670"/>
                  </a:lnTo>
                  <a:lnTo>
                    <a:pt x="355915" y="317441"/>
                  </a:lnTo>
                  <a:lnTo>
                    <a:pt x="339057" y="310521"/>
                  </a:lnTo>
                  <a:cubicBezTo>
                    <a:pt x="331226" y="306440"/>
                    <a:pt x="323230" y="302360"/>
                    <a:pt x="315684" y="297668"/>
                  </a:cubicBezTo>
                  <a:lnTo>
                    <a:pt x="310354" y="293409"/>
                  </a:lnTo>
                  <a:lnTo>
                    <a:pt x="295002" y="281142"/>
                  </a:lnTo>
                  <a:cubicBezTo>
                    <a:pt x="269547" y="253722"/>
                    <a:pt x="244746" y="217816"/>
                    <a:pt x="241483" y="179298"/>
                  </a:cubicBezTo>
                  <a:cubicBezTo>
                    <a:pt x="240177" y="161018"/>
                    <a:pt x="239525" y="139800"/>
                    <a:pt x="246051" y="122499"/>
                  </a:cubicBezTo>
                  <a:cubicBezTo>
                    <a:pt x="252579" y="105526"/>
                    <a:pt x="263673" y="90183"/>
                    <a:pt x="274769" y="75820"/>
                  </a:cubicBezTo>
                  <a:cubicBezTo>
                    <a:pt x="285538" y="61621"/>
                    <a:pt x="297613" y="48319"/>
                    <a:pt x="311523" y="37628"/>
                  </a:cubicBezTo>
                  <a:close/>
                  <a:moveTo>
                    <a:pt x="355916" y="5337"/>
                  </a:moveTo>
                  <a:lnTo>
                    <a:pt x="355916" y="11331"/>
                  </a:lnTo>
                  <a:lnTo>
                    <a:pt x="317688" y="28092"/>
                  </a:lnTo>
                  <a:cubicBezTo>
                    <a:pt x="303553" y="36879"/>
                    <a:pt x="290762" y="47832"/>
                    <a:pt x="280171" y="61074"/>
                  </a:cubicBezTo>
                  <a:cubicBezTo>
                    <a:pt x="279519" y="61727"/>
                    <a:pt x="277890" y="61074"/>
                    <a:pt x="278216" y="60092"/>
                  </a:cubicBezTo>
                  <a:cubicBezTo>
                    <a:pt x="285059" y="44235"/>
                    <a:pt x="298501" y="32465"/>
                    <a:pt x="313940" y="23392"/>
                  </a:cubicBezTo>
                  <a:close/>
                  <a:moveTo>
                    <a:pt x="336212" y="330"/>
                  </a:moveTo>
                  <a:cubicBezTo>
                    <a:pt x="339454" y="-1313"/>
                    <a:pt x="342372" y="3619"/>
                    <a:pt x="339130" y="5264"/>
                  </a:cubicBezTo>
                  <a:cubicBezTo>
                    <a:pt x="320974" y="13156"/>
                    <a:pt x="296982" y="23022"/>
                    <a:pt x="284336" y="38806"/>
                  </a:cubicBezTo>
                  <a:cubicBezTo>
                    <a:pt x="283364" y="40121"/>
                    <a:pt x="280770" y="38148"/>
                    <a:pt x="281743" y="36504"/>
                  </a:cubicBezTo>
                  <a:cubicBezTo>
                    <a:pt x="294388" y="19404"/>
                    <a:pt x="317732" y="8881"/>
                    <a:pt x="336212" y="3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4313E01-D360-4E46-9E6E-3CF8695A39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93550" y="2947696"/>
              <a:ext cx="398450" cy="1094262"/>
            </a:xfrm>
            <a:custGeom>
              <a:avLst/>
              <a:gdLst>
                <a:gd name="connsiteX0" fmla="*/ 347249 w 398450"/>
                <a:gd name="connsiteY0" fmla="*/ 1069574 h 1094262"/>
                <a:gd name="connsiteX1" fmla="*/ 394271 w 398450"/>
                <a:gd name="connsiteY1" fmla="*/ 1081785 h 1094262"/>
                <a:gd name="connsiteX2" fmla="*/ 398450 w 398450"/>
                <a:gd name="connsiteY2" fmla="*/ 1082770 h 1094262"/>
                <a:gd name="connsiteX3" fmla="*/ 398450 w 398450"/>
                <a:gd name="connsiteY3" fmla="*/ 1094262 h 1094262"/>
                <a:gd name="connsiteX4" fmla="*/ 381863 w 398450"/>
                <a:gd name="connsiteY4" fmla="*/ 1089376 h 1094262"/>
                <a:gd name="connsiteX5" fmla="*/ 344638 w 398450"/>
                <a:gd name="connsiteY5" fmla="*/ 1073534 h 1094262"/>
                <a:gd name="connsiteX6" fmla="*/ 347249 w 398450"/>
                <a:gd name="connsiteY6" fmla="*/ 1069574 h 1094262"/>
                <a:gd name="connsiteX7" fmla="*/ 345286 w 398450"/>
                <a:gd name="connsiteY7" fmla="*/ 949429 h 1094262"/>
                <a:gd name="connsiteX8" fmla="*/ 382784 w 398450"/>
                <a:gd name="connsiteY8" fmla="*/ 998917 h 1094262"/>
                <a:gd name="connsiteX9" fmla="*/ 398450 w 398450"/>
                <a:gd name="connsiteY9" fmla="*/ 1017070 h 1094262"/>
                <a:gd name="connsiteX10" fmla="*/ 398450 w 398450"/>
                <a:gd name="connsiteY10" fmla="*/ 1027901 h 1094262"/>
                <a:gd name="connsiteX11" fmla="*/ 394523 w 398450"/>
                <a:gd name="connsiteY11" fmla="*/ 1024397 h 1094262"/>
                <a:gd name="connsiteX12" fmla="*/ 372024 w 398450"/>
                <a:gd name="connsiteY12" fmla="*/ 998261 h 1094262"/>
                <a:gd name="connsiteX13" fmla="*/ 342351 w 398450"/>
                <a:gd name="connsiteY13" fmla="*/ 950085 h 1094262"/>
                <a:gd name="connsiteX14" fmla="*/ 345286 w 398450"/>
                <a:gd name="connsiteY14" fmla="*/ 949429 h 1094262"/>
                <a:gd name="connsiteX15" fmla="*/ 339865 w 398450"/>
                <a:gd name="connsiteY15" fmla="*/ 913418 h 1094262"/>
                <a:gd name="connsiteX16" fmla="*/ 391580 w 398450"/>
                <a:gd name="connsiteY16" fmla="*/ 983266 h 1094262"/>
                <a:gd name="connsiteX17" fmla="*/ 398450 w 398450"/>
                <a:gd name="connsiteY17" fmla="*/ 990402 h 1094262"/>
                <a:gd name="connsiteX18" fmla="*/ 398450 w 398450"/>
                <a:gd name="connsiteY18" fmla="*/ 1001718 h 1094262"/>
                <a:gd name="connsiteX19" fmla="*/ 382742 w 398450"/>
                <a:gd name="connsiteY19" fmla="*/ 984897 h 1094262"/>
                <a:gd name="connsiteX20" fmla="*/ 337247 w 398450"/>
                <a:gd name="connsiteY20" fmla="*/ 915050 h 1094262"/>
                <a:gd name="connsiteX21" fmla="*/ 339865 w 398450"/>
                <a:gd name="connsiteY21" fmla="*/ 913418 h 1094262"/>
                <a:gd name="connsiteX22" fmla="*/ 49293 w 398450"/>
                <a:gd name="connsiteY22" fmla="*/ 577005 h 1094262"/>
                <a:gd name="connsiteX23" fmla="*/ 55978 w 398450"/>
                <a:gd name="connsiteY23" fmla="*/ 580695 h 1094262"/>
                <a:gd name="connsiteX24" fmla="*/ 61195 w 398450"/>
                <a:gd name="connsiteY24" fmla="*/ 578071 h 1094262"/>
                <a:gd name="connsiteX25" fmla="*/ 143691 w 398450"/>
                <a:gd name="connsiteY25" fmla="*/ 579055 h 1094262"/>
                <a:gd name="connsiteX26" fmla="*/ 143691 w 398450"/>
                <a:gd name="connsiteY26" fmla="*/ 584303 h 1094262"/>
                <a:gd name="connsiteX27" fmla="*/ 61195 w 398450"/>
                <a:gd name="connsiteY27" fmla="*/ 590863 h 1094262"/>
                <a:gd name="connsiteX28" fmla="*/ 57933 w 398450"/>
                <a:gd name="connsiteY28" fmla="*/ 589551 h 1094262"/>
                <a:gd name="connsiteX29" fmla="*/ 69347 w 398450"/>
                <a:gd name="connsiteY29" fmla="*/ 655803 h 1094262"/>
                <a:gd name="connsiteX30" fmla="*/ 85650 w 398450"/>
                <a:gd name="connsiteY30" fmla="*/ 730256 h 1094262"/>
                <a:gd name="connsiteX31" fmla="*/ 82389 w 398450"/>
                <a:gd name="connsiteY31" fmla="*/ 730911 h 1094262"/>
                <a:gd name="connsiteX32" fmla="*/ 57608 w 398450"/>
                <a:gd name="connsiteY32" fmla="*/ 653835 h 1094262"/>
                <a:gd name="connsiteX33" fmla="*/ 44565 w 398450"/>
                <a:gd name="connsiteY33" fmla="*/ 582663 h 1094262"/>
                <a:gd name="connsiteX34" fmla="*/ 49293 w 398450"/>
                <a:gd name="connsiteY34" fmla="*/ 577005 h 1094262"/>
                <a:gd name="connsiteX35" fmla="*/ 29580 w 398450"/>
                <a:gd name="connsiteY35" fmla="*/ 564931 h 1094262"/>
                <a:gd name="connsiteX36" fmla="*/ 31867 w 398450"/>
                <a:gd name="connsiteY36" fmla="*/ 603777 h 1094262"/>
                <a:gd name="connsiteX37" fmla="*/ 89044 w 398450"/>
                <a:gd name="connsiteY37" fmla="*/ 788869 h 1094262"/>
                <a:gd name="connsiteX38" fmla="*/ 151123 w 398450"/>
                <a:gd name="connsiteY38" fmla="*/ 887780 h 1094262"/>
                <a:gd name="connsiteX39" fmla="*/ 214180 w 398450"/>
                <a:gd name="connsiteY39" fmla="*/ 851871 h 1094262"/>
                <a:gd name="connsiteX40" fmla="*/ 224035 w 398450"/>
                <a:gd name="connsiteY40" fmla="*/ 848107 h 1094262"/>
                <a:gd name="connsiteX41" fmla="*/ 303049 w 398450"/>
                <a:gd name="connsiteY41" fmla="*/ 817922 h 1094262"/>
                <a:gd name="connsiteX42" fmla="*/ 223002 w 398450"/>
                <a:gd name="connsiteY42" fmla="*/ 571133 h 1094262"/>
                <a:gd name="connsiteX43" fmla="*/ 29580 w 398450"/>
                <a:gd name="connsiteY43" fmla="*/ 564931 h 1094262"/>
                <a:gd name="connsiteX44" fmla="*/ 380776 w 398450"/>
                <a:gd name="connsiteY44" fmla="*/ 530642 h 1094262"/>
                <a:gd name="connsiteX45" fmla="*/ 398450 w 398450"/>
                <a:gd name="connsiteY45" fmla="*/ 530859 h 1094262"/>
                <a:gd name="connsiteX46" fmla="*/ 398450 w 398450"/>
                <a:gd name="connsiteY46" fmla="*/ 539430 h 1094262"/>
                <a:gd name="connsiteX47" fmla="*/ 362903 w 398450"/>
                <a:gd name="connsiteY47" fmla="*/ 537277 h 1094262"/>
                <a:gd name="connsiteX48" fmla="*/ 361595 w 398450"/>
                <a:gd name="connsiteY48" fmla="*/ 533021 h 1094262"/>
                <a:gd name="connsiteX49" fmla="*/ 364211 w 398450"/>
                <a:gd name="connsiteY49" fmla="*/ 532038 h 1094262"/>
                <a:gd name="connsiteX50" fmla="*/ 365192 w 398450"/>
                <a:gd name="connsiteY50" fmla="*/ 532366 h 1094262"/>
                <a:gd name="connsiteX51" fmla="*/ 380776 w 398450"/>
                <a:gd name="connsiteY51" fmla="*/ 530642 h 1094262"/>
                <a:gd name="connsiteX52" fmla="*/ 148138 w 398450"/>
                <a:gd name="connsiteY52" fmla="*/ 499273 h 1094262"/>
                <a:gd name="connsiteX53" fmla="*/ 150296 w 398450"/>
                <a:gd name="connsiteY53" fmla="*/ 503569 h 1094262"/>
                <a:gd name="connsiteX54" fmla="*/ 142804 w 398450"/>
                <a:gd name="connsiteY54" fmla="*/ 518625 h 1094262"/>
                <a:gd name="connsiteX55" fmla="*/ 133358 w 398450"/>
                <a:gd name="connsiteY55" fmla="*/ 530735 h 1094262"/>
                <a:gd name="connsiteX56" fmla="*/ 127169 w 398450"/>
                <a:gd name="connsiteY56" fmla="*/ 524189 h 1094262"/>
                <a:gd name="connsiteX57" fmla="*/ 135964 w 398450"/>
                <a:gd name="connsiteY57" fmla="*/ 512733 h 1094262"/>
                <a:gd name="connsiteX58" fmla="*/ 143781 w 398450"/>
                <a:gd name="connsiteY58" fmla="*/ 500623 h 1094262"/>
                <a:gd name="connsiteX59" fmla="*/ 148138 w 398450"/>
                <a:gd name="connsiteY59" fmla="*/ 499273 h 1094262"/>
                <a:gd name="connsiteX60" fmla="*/ 148761 w 398450"/>
                <a:gd name="connsiteY60" fmla="*/ 480050 h 1094262"/>
                <a:gd name="connsiteX61" fmla="*/ 148966 w 398450"/>
                <a:gd name="connsiteY61" fmla="*/ 484612 h 1094262"/>
                <a:gd name="connsiteX62" fmla="*/ 128592 w 398450"/>
                <a:gd name="connsiteY62" fmla="*/ 507218 h 1094262"/>
                <a:gd name="connsiteX63" fmla="*/ 110846 w 398450"/>
                <a:gd name="connsiteY63" fmla="*/ 527563 h 1094262"/>
                <a:gd name="connsiteX64" fmla="*/ 104602 w 398450"/>
                <a:gd name="connsiteY64" fmla="*/ 523688 h 1094262"/>
                <a:gd name="connsiteX65" fmla="*/ 123333 w 398450"/>
                <a:gd name="connsiteY65" fmla="*/ 502051 h 1094262"/>
                <a:gd name="connsiteX66" fmla="*/ 144366 w 398450"/>
                <a:gd name="connsiteY66" fmla="*/ 480091 h 1094262"/>
                <a:gd name="connsiteX67" fmla="*/ 148761 w 398450"/>
                <a:gd name="connsiteY67" fmla="*/ 480050 h 1094262"/>
                <a:gd name="connsiteX68" fmla="*/ 142004 w 398450"/>
                <a:gd name="connsiteY68" fmla="*/ 455586 h 1094262"/>
                <a:gd name="connsiteX69" fmla="*/ 142775 w 398450"/>
                <a:gd name="connsiteY69" fmla="*/ 458752 h 1094262"/>
                <a:gd name="connsiteX70" fmla="*/ 109645 w 398450"/>
                <a:gd name="connsiteY70" fmla="*/ 498215 h 1094262"/>
                <a:gd name="connsiteX71" fmla="*/ 79438 w 398450"/>
                <a:gd name="connsiteY71" fmla="*/ 533402 h 1094262"/>
                <a:gd name="connsiteX72" fmla="*/ 73267 w 398450"/>
                <a:gd name="connsiteY72" fmla="*/ 524852 h 1094262"/>
                <a:gd name="connsiteX73" fmla="*/ 104123 w 398450"/>
                <a:gd name="connsiteY73" fmla="*/ 492624 h 1094262"/>
                <a:gd name="connsiteX74" fmla="*/ 138553 w 398450"/>
                <a:gd name="connsiteY74" fmla="*/ 456121 h 1094262"/>
                <a:gd name="connsiteX75" fmla="*/ 142004 w 398450"/>
                <a:gd name="connsiteY75" fmla="*/ 455586 h 1094262"/>
                <a:gd name="connsiteX76" fmla="*/ 135902 w 398450"/>
                <a:gd name="connsiteY76" fmla="*/ 426382 h 1094262"/>
                <a:gd name="connsiteX77" fmla="*/ 142403 w 398450"/>
                <a:gd name="connsiteY77" fmla="*/ 433243 h 1094262"/>
                <a:gd name="connsiteX78" fmla="*/ 57239 w 398450"/>
                <a:gd name="connsiteY78" fmla="*/ 526359 h 1094262"/>
                <a:gd name="connsiteX79" fmla="*/ 47813 w 398450"/>
                <a:gd name="connsiteY79" fmla="*/ 518844 h 1094262"/>
                <a:gd name="connsiteX80" fmla="*/ 135902 w 398450"/>
                <a:gd name="connsiteY80" fmla="*/ 426382 h 1094262"/>
                <a:gd name="connsiteX81" fmla="*/ 134560 w 398450"/>
                <a:gd name="connsiteY81" fmla="*/ 406792 h 1094262"/>
                <a:gd name="connsiteX82" fmla="*/ 137807 w 398450"/>
                <a:gd name="connsiteY82" fmla="*/ 410993 h 1094262"/>
                <a:gd name="connsiteX83" fmla="*/ 70285 w 398450"/>
                <a:gd name="connsiteY83" fmla="*/ 468192 h 1094262"/>
                <a:gd name="connsiteX84" fmla="*/ 65416 w 398450"/>
                <a:gd name="connsiteY84" fmla="*/ 461082 h 1094262"/>
                <a:gd name="connsiteX85" fmla="*/ 134560 w 398450"/>
                <a:gd name="connsiteY85" fmla="*/ 406792 h 1094262"/>
                <a:gd name="connsiteX86" fmla="*/ 137434 w 398450"/>
                <a:gd name="connsiteY86" fmla="*/ 389093 h 1094262"/>
                <a:gd name="connsiteX87" fmla="*/ 142027 w 398450"/>
                <a:gd name="connsiteY87" fmla="*/ 397316 h 1094262"/>
                <a:gd name="connsiteX88" fmla="*/ 108892 w 398450"/>
                <a:gd name="connsiteY88" fmla="*/ 420344 h 1094262"/>
                <a:gd name="connsiteX89" fmla="*/ 73788 w 398450"/>
                <a:gd name="connsiteY89" fmla="*/ 446333 h 1094262"/>
                <a:gd name="connsiteX90" fmla="*/ 67228 w 398450"/>
                <a:gd name="connsiteY90" fmla="*/ 439096 h 1094262"/>
                <a:gd name="connsiteX91" fmla="*/ 100362 w 398450"/>
                <a:gd name="connsiteY91" fmla="*/ 415081 h 1094262"/>
                <a:gd name="connsiteX92" fmla="*/ 137434 w 398450"/>
                <a:gd name="connsiteY92" fmla="*/ 389093 h 1094262"/>
                <a:gd name="connsiteX93" fmla="*/ 138370 w 398450"/>
                <a:gd name="connsiteY93" fmla="*/ 365362 h 1094262"/>
                <a:gd name="connsiteX94" fmla="*/ 141617 w 398450"/>
                <a:gd name="connsiteY94" fmla="*/ 371531 h 1094262"/>
                <a:gd name="connsiteX95" fmla="*/ 78282 w 398450"/>
                <a:gd name="connsiteY95" fmla="*/ 416334 h 1094262"/>
                <a:gd name="connsiteX96" fmla="*/ 74383 w 398450"/>
                <a:gd name="connsiteY96" fmla="*/ 408867 h 1094262"/>
                <a:gd name="connsiteX97" fmla="*/ 138370 w 398450"/>
                <a:gd name="connsiteY97" fmla="*/ 365362 h 1094262"/>
                <a:gd name="connsiteX98" fmla="*/ 139167 w 398450"/>
                <a:gd name="connsiteY98" fmla="*/ 345981 h 1094262"/>
                <a:gd name="connsiteX99" fmla="*/ 142109 w 398450"/>
                <a:gd name="connsiteY99" fmla="*/ 350175 h 1094262"/>
                <a:gd name="connsiteX100" fmla="*/ 98303 w 398450"/>
                <a:gd name="connsiteY100" fmla="*/ 382756 h 1094262"/>
                <a:gd name="connsiteX101" fmla="*/ 94380 w 398450"/>
                <a:gd name="connsiteY101" fmla="*/ 377595 h 1094262"/>
                <a:gd name="connsiteX102" fmla="*/ 139167 w 398450"/>
                <a:gd name="connsiteY102" fmla="*/ 345981 h 1094262"/>
                <a:gd name="connsiteX103" fmla="*/ 140146 w 398450"/>
                <a:gd name="connsiteY103" fmla="*/ 327196 h 1094262"/>
                <a:gd name="connsiteX104" fmla="*/ 144362 w 398450"/>
                <a:gd name="connsiteY104" fmla="*/ 331849 h 1094262"/>
                <a:gd name="connsiteX105" fmla="*/ 107069 w 398450"/>
                <a:gd name="connsiteY105" fmla="*/ 360761 h 1094262"/>
                <a:gd name="connsiteX106" fmla="*/ 102854 w 398450"/>
                <a:gd name="connsiteY106" fmla="*/ 353450 h 1094262"/>
                <a:gd name="connsiteX107" fmla="*/ 122635 w 398450"/>
                <a:gd name="connsiteY107" fmla="*/ 341154 h 1094262"/>
                <a:gd name="connsiteX108" fmla="*/ 140146 w 398450"/>
                <a:gd name="connsiteY108" fmla="*/ 327196 h 1094262"/>
                <a:gd name="connsiteX109" fmla="*/ 141655 w 398450"/>
                <a:gd name="connsiteY109" fmla="*/ 307015 h 1094262"/>
                <a:gd name="connsiteX110" fmla="*/ 145831 w 398450"/>
                <a:gd name="connsiteY110" fmla="*/ 311309 h 1094262"/>
                <a:gd name="connsiteX111" fmla="*/ 114669 w 398450"/>
                <a:gd name="connsiteY111" fmla="*/ 337403 h 1094262"/>
                <a:gd name="connsiteX112" fmla="*/ 111134 w 398450"/>
                <a:gd name="connsiteY112" fmla="*/ 330797 h 1094262"/>
                <a:gd name="connsiteX113" fmla="*/ 141655 w 398450"/>
                <a:gd name="connsiteY113" fmla="*/ 307015 h 1094262"/>
                <a:gd name="connsiteX114" fmla="*/ 142203 w 398450"/>
                <a:gd name="connsiteY114" fmla="*/ 293001 h 1094262"/>
                <a:gd name="connsiteX115" fmla="*/ 145787 w 398450"/>
                <a:gd name="connsiteY115" fmla="*/ 297801 h 1094262"/>
                <a:gd name="connsiteX116" fmla="*/ 127545 w 398450"/>
                <a:gd name="connsiteY116" fmla="*/ 314443 h 1094262"/>
                <a:gd name="connsiteX117" fmla="*/ 123635 w 398450"/>
                <a:gd name="connsiteY117" fmla="*/ 309322 h 1094262"/>
                <a:gd name="connsiteX118" fmla="*/ 142203 w 398450"/>
                <a:gd name="connsiteY118" fmla="*/ 293001 h 1094262"/>
                <a:gd name="connsiteX119" fmla="*/ 147855 w 398450"/>
                <a:gd name="connsiteY119" fmla="*/ 256445 h 1094262"/>
                <a:gd name="connsiteX120" fmla="*/ 55392 w 398450"/>
                <a:gd name="connsiteY120" fmla="*/ 425867 h 1094262"/>
                <a:gd name="connsiteX121" fmla="*/ 31867 w 398450"/>
                <a:gd name="connsiteY121" fmla="*/ 513026 h 1094262"/>
                <a:gd name="connsiteX122" fmla="*/ 29254 w 398450"/>
                <a:gd name="connsiteY122" fmla="*/ 550241 h 1094262"/>
                <a:gd name="connsiteX123" fmla="*/ 221041 w 398450"/>
                <a:gd name="connsiteY123" fmla="*/ 547302 h 1094262"/>
                <a:gd name="connsiteX124" fmla="*/ 249467 w 398450"/>
                <a:gd name="connsiteY124" fmla="*/ 345562 h 1094262"/>
                <a:gd name="connsiteX125" fmla="*/ 262209 w 398450"/>
                <a:gd name="connsiteY125" fmla="*/ 315204 h 1094262"/>
                <a:gd name="connsiteX126" fmla="*/ 147855 w 398450"/>
                <a:gd name="connsiteY126" fmla="*/ 256445 h 1094262"/>
                <a:gd name="connsiteX127" fmla="*/ 398449 w 398450"/>
                <a:gd name="connsiteY127" fmla="*/ 52623 h 1094262"/>
                <a:gd name="connsiteX128" fmla="*/ 398449 w 398450"/>
                <a:gd name="connsiteY128" fmla="*/ 80903 h 1094262"/>
                <a:gd name="connsiteX129" fmla="*/ 397146 w 398450"/>
                <a:gd name="connsiteY129" fmla="*/ 81146 h 1094262"/>
                <a:gd name="connsiteX130" fmla="*/ 303703 w 398450"/>
                <a:gd name="connsiteY130" fmla="*/ 119013 h 1094262"/>
                <a:gd name="connsiteX131" fmla="*/ 287694 w 398450"/>
                <a:gd name="connsiteY131" fmla="*/ 128806 h 1094262"/>
                <a:gd name="connsiteX132" fmla="*/ 155370 w 398450"/>
                <a:gd name="connsiteY132" fmla="*/ 247304 h 1094262"/>
                <a:gd name="connsiteX133" fmla="*/ 271357 w 398450"/>
                <a:gd name="connsiteY133" fmla="*/ 296270 h 1094262"/>
                <a:gd name="connsiteX134" fmla="*/ 368067 w 398450"/>
                <a:gd name="connsiteY134" fmla="*/ 164388 h 1094262"/>
                <a:gd name="connsiteX135" fmla="*/ 398449 w 398450"/>
                <a:gd name="connsiteY135" fmla="*/ 139396 h 1094262"/>
                <a:gd name="connsiteX136" fmla="*/ 398449 w 398450"/>
                <a:gd name="connsiteY136" fmla="*/ 168028 h 1094262"/>
                <a:gd name="connsiteX137" fmla="*/ 397799 w 398450"/>
                <a:gd name="connsiteY137" fmla="*/ 168632 h 1094262"/>
                <a:gd name="connsiteX138" fmla="*/ 398449 w 398450"/>
                <a:gd name="connsiteY138" fmla="*/ 168826 h 1094262"/>
                <a:gd name="connsiteX139" fmla="*/ 398449 w 398450"/>
                <a:gd name="connsiteY139" fmla="*/ 177665 h 1094262"/>
                <a:gd name="connsiteX140" fmla="*/ 391591 w 398450"/>
                <a:gd name="connsiteY140" fmla="*/ 174508 h 1094262"/>
                <a:gd name="connsiteX141" fmla="*/ 375582 w 398450"/>
                <a:gd name="connsiteY141" fmla="*/ 190503 h 1094262"/>
                <a:gd name="connsiteX142" fmla="*/ 375971 w 398450"/>
                <a:gd name="connsiteY142" fmla="*/ 190589 h 1094262"/>
                <a:gd name="connsiteX143" fmla="*/ 398449 w 398450"/>
                <a:gd name="connsiteY143" fmla="*/ 195511 h 1094262"/>
                <a:gd name="connsiteX144" fmla="*/ 398449 w 398450"/>
                <a:gd name="connsiteY144" fmla="*/ 205758 h 1094262"/>
                <a:gd name="connsiteX145" fmla="*/ 389958 w 398450"/>
                <a:gd name="connsiteY145" fmla="*/ 203887 h 1094262"/>
                <a:gd name="connsiteX146" fmla="*/ 370028 w 398450"/>
                <a:gd name="connsiteY146" fmla="*/ 196706 h 1094262"/>
                <a:gd name="connsiteX147" fmla="*/ 355979 w 398450"/>
                <a:gd name="connsiteY147" fmla="*/ 212048 h 1094262"/>
                <a:gd name="connsiteX148" fmla="*/ 398449 w 398450"/>
                <a:gd name="connsiteY148" fmla="*/ 224428 h 1094262"/>
                <a:gd name="connsiteX149" fmla="*/ 398449 w 398450"/>
                <a:gd name="connsiteY149" fmla="*/ 235040 h 1094262"/>
                <a:gd name="connsiteX150" fmla="*/ 391265 w 398450"/>
                <a:gd name="connsiteY150" fmla="*/ 233593 h 1094262"/>
                <a:gd name="connsiteX151" fmla="*/ 351077 w 398450"/>
                <a:gd name="connsiteY151" fmla="*/ 218250 h 1094262"/>
                <a:gd name="connsiteX152" fmla="*/ 326900 w 398450"/>
                <a:gd name="connsiteY152" fmla="*/ 250569 h 1094262"/>
                <a:gd name="connsiteX153" fmla="*/ 398449 w 398450"/>
                <a:gd name="connsiteY153" fmla="*/ 256784 h 1094262"/>
                <a:gd name="connsiteX154" fmla="*/ 398449 w 398450"/>
                <a:gd name="connsiteY154" fmla="*/ 270648 h 1094262"/>
                <a:gd name="connsiteX155" fmla="*/ 370232 w 398450"/>
                <a:gd name="connsiteY155" fmla="*/ 267788 h 1094262"/>
                <a:gd name="connsiteX156" fmla="*/ 322326 w 398450"/>
                <a:gd name="connsiteY156" fmla="*/ 257423 h 1094262"/>
                <a:gd name="connsiteX157" fmla="*/ 311871 w 398450"/>
                <a:gd name="connsiteY157" fmla="*/ 274072 h 1094262"/>
                <a:gd name="connsiteX158" fmla="*/ 331474 w 398450"/>
                <a:gd name="connsiteY158" fmla="*/ 275377 h 1094262"/>
                <a:gd name="connsiteX159" fmla="*/ 381790 w 398450"/>
                <a:gd name="connsiteY159" fmla="*/ 280928 h 1094262"/>
                <a:gd name="connsiteX160" fmla="*/ 398449 w 398450"/>
                <a:gd name="connsiteY160" fmla="*/ 282680 h 1094262"/>
                <a:gd name="connsiteX161" fmla="*/ 398449 w 398450"/>
                <a:gd name="connsiteY161" fmla="*/ 294481 h 1094262"/>
                <a:gd name="connsiteX162" fmla="*/ 386691 w 398450"/>
                <a:gd name="connsiteY162" fmla="*/ 293658 h 1094262"/>
                <a:gd name="connsiteX163" fmla="*/ 339969 w 398450"/>
                <a:gd name="connsiteY163" fmla="*/ 286803 h 1094262"/>
                <a:gd name="connsiteX164" fmla="*/ 306970 w 398450"/>
                <a:gd name="connsiteY164" fmla="*/ 282233 h 1094262"/>
                <a:gd name="connsiteX165" fmla="*/ 296188 w 398450"/>
                <a:gd name="connsiteY165" fmla="*/ 303125 h 1094262"/>
                <a:gd name="connsiteX166" fmla="*/ 321673 w 398450"/>
                <a:gd name="connsiteY166" fmla="*/ 309001 h 1094262"/>
                <a:gd name="connsiteX167" fmla="*/ 398449 w 398450"/>
                <a:gd name="connsiteY167" fmla="*/ 320306 h 1094262"/>
                <a:gd name="connsiteX168" fmla="*/ 398449 w 398450"/>
                <a:gd name="connsiteY168" fmla="*/ 345769 h 1094262"/>
                <a:gd name="connsiteX169" fmla="*/ 286386 w 398450"/>
                <a:gd name="connsiteY169" fmla="*/ 323038 h 1094262"/>
                <a:gd name="connsiteX170" fmla="*/ 256001 w 398450"/>
                <a:gd name="connsiteY170" fmla="*/ 420644 h 1094262"/>
                <a:gd name="connsiteX171" fmla="*/ 249140 w 398450"/>
                <a:gd name="connsiteY171" fmla="*/ 549261 h 1094262"/>
                <a:gd name="connsiteX172" fmla="*/ 273644 w 398450"/>
                <a:gd name="connsiteY172" fmla="*/ 550567 h 1094262"/>
                <a:gd name="connsiteX173" fmla="*/ 398449 w 398450"/>
                <a:gd name="connsiteY173" fmla="*/ 555502 h 1094262"/>
                <a:gd name="connsiteX174" fmla="*/ 398449 w 398450"/>
                <a:gd name="connsiteY174" fmla="*/ 581008 h 1094262"/>
                <a:gd name="connsiteX175" fmla="*/ 273317 w 398450"/>
                <a:gd name="connsiteY175" fmla="*/ 574724 h 1094262"/>
                <a:gd name="connsiteX176" fmla="*/ 251754 w 398450"/>
                <a:gd name="connsiteY176" fmla="*/ 573092 h 1094262"/>
                <a:gd name="connsiteX177" fmla="*/ 271357 w 398450"/>
                <a:gd name="connsiteY177" fmla="*/ 664495 h 1094262"/>
                <a:gd name="connsiteX178" fmla="*/ 332781 w 398450"/>
                <a:gd name="connsiteY178" fmla="*/ 810413 h 1094262"/>
                <a:gd name="connsiteX179" fmla="*/ 398449 w 398450"/>
                <a:gd name="connsiteY179" fmla="*/ 799415 h 1094262"/>
                <a:gd name="connsiteX180" fmla="*/ 398449 w 398450"/>
                <a:gd name="connsiteY180" fmla="*/ 825738 h 1094262"/>
                <a:gd name="connsiteX181" fmla="*/ 344870 w 398450"/>
                <a:gd name="connsiteY181" fmla="*/ 832938 h 1094262"/>
                <a:gd name="connsiteX182" fmla="*/ 381790 w 398450"/>
                <a:gd name="connsiteY182" fmla="*/ 893330 h 1094262"/>
                <a:gd name="connsiteX183" fmla="*/ 398449 w 398450"/>
                <a:gd name="connsiteY183" fmla="*/ 917300 h 1094262"/>
                <a:gd name="connsiteX184" fmla="*/ 398449 w 398450"/>
                <a:gd name="connsiteY184" fmla="*/ 969088 h 1094262"/>
                <a:gd name="connsiteX185" fmla="*/ 314485 w 398450"/>
                <a:gd name="connsiteY185" fmla="*/ 839467 h 1094262"/>
                <a:gd name="connsiteX186" fmla="*/ 311218 w 398450"/>
                <a:gd name="connsiteY186" fmla="*/ 840120 h 1094262"/>
                <a:gd name="connsiteX187" fmla="*/ 235912 w 398450"/>
                <a:gd name="connsiteY187" fmla="*/ 863208 h 1094262"/>
                <a:gd name="connsiteX188" fmla="*/ 220715 w 398450"/>
                <a:gd name="connsiteY188" fmla="*/ 867867 h 1094262"/>
                <a:gd name="connsiteX189" fmla="*/ 158637 w 398450"/>
                <a:gd name="connsiteY189" fmla="*/ 897247 h 1094262"/>
                <a:gd name="connsiteX190" fmla="*/ 197517 w 398450"/>
                <a:gd name="connsiteY190" fmla="*/ 937725 h 1094262"/>
                <a:gd name="connsiteX191" fmla="*/ 375909 w 398450"/>
                <a:gd name="connsiteY191" fmla="*/ 1041207 h 1094262"/>
                <a:gd name="connsiteX192" fmla="*/ 398449 w 398450"/>
                <a:gd name="connsiteY192" fmla="*/ 1046659 h 1094262"/>
                <a:gd name="connsiteX193" fmla="*/ 398449 w 398450"/>
                <a:gd name="connsiteY193" fmla="*/ 1072601 h 1094262"/>
                <a:gd name="connsiteX194" fmla="*/ 372765 w 398450"/>
                <a:gd name="connsiteY194" fmla="*/ 1066272 h 1094262"/>
                <a:gd name="connsiteX195" fmla="*/ 192290 w 398450"/>
                <a:gd name="connsiteY195" fmla="*/ 970696 h 1094262"/>
                <a:gd name="connsiteX196" fmla="*/ 78262 w 398450"/>
                <a:gd name="connsiteY196" fmla="*/ 830979 h 1094262"/>
                <a:gd name="connsiteX197" fmla="*/ 9651 w 398450"/>
                <a:gd name="connsiteY197" fmla="*/ 648499 h 1094262"/>
                <a:gd name="connsiteX198" fmla="*/ 10957 w 398450"/>
                <a:gd name="connsiteY198" fmla="*/ 467978 h 1094262"/>
                <a:gd name="connsiteX199" fmla="*/ 88391 w 398450"/>
                <a:gd name="connsiteY199" fmla="*/ 292679 h 1094262"/>
                <a:gd name="connsiteX200" fmla="*/ 135113 w 398450"/>
                <a:gd name="connsiteY200" fmla="*/ 227065 h 1094262"/>
                <a:gd name="connsiteX201" fmla="*/ 136420 w 398450"/>
                <a:gd name="connsiteY201" fmla="*/ 225759 h 1094262"/>
                <a:gd name="connsiteX202" fmla="*/ 138053 w 398450"/>
                <a:gd name="connsiteY202" fmla="*/ 223801 h 1094262"/>
                <a:gd name="connsiteX203" fmla="*/ 153082 w 398450"/>
                <a:gd name="connsiteY203" fmla="*/ 206172 h 1094262"/>
                <a:gd name="connsiteX204" fmla="*/ 377543 w 398450"/>
                <a:gd name="connsiteY204" fmla="*/ 56663 h 1094262"/>
                <a:gd name="connsiteX205" fmla="*/ 398450 w 398450"/>
                <a:gd name="connsiteY205" fmla="*/ 24367 h 1094262"/>
                <a:gd name="connsiteX206" fmla="*/ 398450 w 398450"/>
                <a:gd name="connsiteY206" fmla="*/ 37587 h 1094262"/>
                <a:gd name="connsiteX207" fmla="*/ 369105 w 398450"/>
                <a:gd name="connsiteY207" fmla="*/ 45650 h 1094262"/>
                <a:gd name="connsiteX208" fmla="*/ 282797 w 398450"/>
                <a:gd name="connsiteY208" fmla="*/ 86899 h 1094262"/>
                <a:gd name="connsiteX209" fmla="*/ 203543 w 398450"/>
                <a:gd name="connsiteY209" fmla="*/ 140101 h 1094262"/>
                <a:gd name="connsiteX210" fmla="*/ 145487 w 398450"/>
                <a:gd name="connsiteY210" fmla="*/ 198201 h 1094262"/>
                <a:gd name="connsiteX211" fmla="*/ 139943 w 398450"/>
                <a:gd name="connsiteY211" fmla="*/ 195916 h 1094262"/>
                <a:gd name="connsiteX212" fmla="*/ 191801 w 398450"/>
                <a:gd name="connsiteY212" fmla="*/ 135206 h 1094262"/>
                <a:gd name="connsiteX213" fmla="*/ 277252 w 398450"/>
                <a:gd name="connsiteY213" fmla="*/ 76780 h 1094262"/>
                <a:gd name="connsiteX214" fmla="*/ 366088 w 398450"/>
                <a:gd name="connsiteY214" fmla="*/ 33614 h 1094262"/>
                <a:gd name="connsiteX215" fmla="*/ 398449 w 398450"/>
                <a:gd name="connsiteY215" fmla="*/ 0 h 1094262"/>
                <a:gd name="connsiteX216" fmla="*/ 398449 w 398450"/>
                <a:gd name="connsiteY216" fmla="*/ 14954 h 1094262"/>
                <a:gd name="connsiteX217" fmla="*/ 333230 w 398450"/>
                <a:gd name="connsiteY217" fmla="*/ 37209 h 1094262"/>
                <a:gd name="connsiteX218" fmla="*/ 266593 w 398450"/>
                <a:gd name="connsiteY218" fmla="*/ 66913 h 1094262"/>
                <a:gd name="connsiteX219" fmla="*/ 162918 w 398450"/>
                <a:gd name="connsiteY219" fmla="*/ 140130 h 1094262"/>
                <a:gd name="connsiteX220" fmla="*/ 158993 w 398450"/>
                <a:gd name="connsiteY220" fmla="*/ 137516 h 1094262"/>
                <a:gd name="connsiteX221" fmla="*/ 260053 w 398450"/>
                <a:gd name="connsiteY221" fmla="*/ 55472 h 1094262"/>
                <a:gd name="connsiteX222" fmla="*/ 328162 w 398450"/>
                <a:gd name="connsiteY222" fmla="*/ 24501 h 1094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</a:cxnLst>
              <a:rect l="l" t="t" r="r" b="b"/>
              <a:pathLst>
                <a:path w="398450" h="1094262">
                  <a:moveTo>
                    <a:pt x="347249" y="1069574"/>
                  </a:moveTo>
                  <a:cubicBezTo>
                    <a:pt x="360964" y="1076505"/>
                    <a:pt x="379577" y="1077825"/>
                    <a:pt x="394271" y="1081785"/>
                  </a:cubicBezTo>
                  <a:lnTo>
                    <a:pt x="398450" y="1082770"/>
                  </a:lnTo>
                  <a:lnTo>
                    <a:pt x="398450" y="1094262"/>
                  </a:lnTo>
                  <a:lnTo>
                    <a:pt x="381863" y="1089376"/>
                  </a:lnTo>
                  <a:cubicBezTo>
                    <a:pt x="369454" y="1085085"/>
                    <a:pt x="355413" y="1081785"/>
                    <a:pt x="344638" y="1073534"/>
                  </a:cubicBezTo>
                  <a:cubicBezTo>
                    <a:pt x="342025" y="1071884"/>
                    <a:pt x="344311" y="1067924"/>
                    <a:pt x="347249" y="1069574"/>
                  </a:cubicBezTo>
                  <a:close/>
                  <a:moveTo>
                    <a:pt x="345286" y="949429"/>
                  </a:moveTo>
                  <a:cubicBezTo>
                    <a:pt x="352459" y="969093"/>
                    <a:pt x="369415" y="983841"/>
                    <a:pt x="382784" y="998917"/>
                  </a:cubicBezTo>
                  <a:lnTo>
                    <a:pt x="398450" y="1017070"/>
                  </a:lnTo>
                  <a:lnTo>
                    <a:pt x="398450" y="1027901"/>
                  </a:lnTo>
                  <a:lnTo>
                    <a:pt x="394523" y="1024397"/>
                  </a:lnTo>
                  <a:cubicBezTo>
                    <a:pt x="386778" y="1015712"/>
                    <a:pt x="379524" y="1006454"/>
                    <a:pt x="372024" y="998261"/>
                  </a:cubicBezTo>
                  <a:cubicBezTo>
                    <a:pt x="359307" y="984496"/>
                    <a:pt x="346590" y="969093"/>
                    <a:pt x="342351" y="950085"/>
                  </a:cubicBezTo>
                  <a:cubicBezTo>
                    <a:pt x="342025" y="948446"/>
                    <a:pt x="344307" y="947791"/>
                    <a:pt x="345286" y="949429"/>
                  </a:cubicBezTo>
                  <a:close/>
                  <a:moveTo>
                    <a:pt x="339865" y="913418"/>
                  </a:moveTo>
                  <a:cubicBezTo>
                    <a:pt x="357212" y="936592"/>
                    <a:pt x="373578" y="960418"/>
                    <a:pt x="391580" y="983266"/>
                  </a:cubicBezTo>
                  <a:lnTo>
                    <a:pt x="398450" y="990402"/>
                  </a:lnTo>
                  <a:lnTo>
                    <a:pt x="398450" y="1001718"/>
                  </a:lnTo>
                  <a:lnTo>
                    <a:pt x="382742" y="984897"/>
                  </a:lnTo>
                  <a:cubicBezTo>
                    <a:pt x="365722" y="963029"/>
                    <a:pt x="351975" y="938877"/>
                    <a:pt x="337247" y="915050"/>
                  </a:cubicBezTo>
                  <a:cubicBezTo>
                    <a:pt x="336264" y="914071"/>
                    <a:pt x="338883" y="911786"/>
                    <a:pt x="339865" y="913418"/>
                  </a:cubicBezTo>
                  <a:close/>
                  <a:moveTo>
                    <a:pt x="49293" y="577005"/>
                  </a:moveTo>
                  <a:cubicBezTo>
                    <a:pt x="51983" y="576595"/>
                    <a:pt x="55000" y="577743"/>
                    <a:pt x="55978" y="580695"/>
                  </a:cubicBezTo>
                  <a:cubicBezTo>
                    <a:pt x="56956" y="579055"/>
                    <a:pt x="58586" y="577743"/>
                    <a:pt x="61195" y="578071"/>
                  </a:cubicBezTo>
                  <a:cubicBezTo>
                    <a:pt x="88911" y="580039"/>
                    <a:pt x="116301" y="575447"/>
                    <a:pt x="143691" y="579055"/>
                  </a:cubicBezTo>
                  <a:cubicBezTo>
                    <a:pt x="147278" y="579711"/>
                    <a:pt x="146952" y="583974"/>
                    <a:pt x="143691" y="584303"/>
                  </a:cubicBezTo>
                  <a:cubicBezTo>
                    <a:pt x="116301" y="586926"/>
                    <a:pt x="88584" y="595126"/>
                    <a:pt x="61195" y="590863"/>
                  </a:cubicBezTo>
                  <a:cubicBezTo>
                    <a:pt x="59565" y="590534"/>
                    <a:pt x="58912" y="590207"/>
                    <a:pt x="57933" y="589551"/>
                  </a:cubicBezTo>
                  <a:cubicBezTo>
                    <a:pt x="62498" y="611197"/>
                    <a:pt x="65107" y="633829"/>
                    <a:pt x="69347" y="655803"/>
                  </a:cubicBezTo>
                  <a:cubicBezTo>
                    <a:pt x="74564" y="680730"/>
                    <a:pt x="79129" y="705657"/>
                    <a:pt x="85650" y="730256"/>
                  </a:cubicBezTo>
                  <a:cubicBezTo>
                    <a:pt x="85976" y="732552"/>
                    <a:pt x="83042" y="732880"/>
                    <a:pt x="82389" y="730911"/>
                  </a:cubicBezTo>
                  <a:cubicBezTo>
                    <a:pt x="73259" y="705329"/>
                    <a:pt x="63477" y="680074"/>
                    <a:pt x="57608" y="653835"/>
                  </a:cubicBezTo>
                  <a:cubicBezTo>
                    <a:pt x="51738" y="630548"/>
                    <a:pt x="45217" y="606277"/>
                    <a:pt x="44565" y="582663"/>
                  </a:cubicBezTo>
                  <a:cubicBezTo>
                    <a:pt x="44239" y="579383"/>
                    <a:pt x="46603" y="577415"/>
                    <a:pt x="49293" y="577005"/>
                  </a:cubicBezTo>
                  <a:close/>
                  <a:moveTo>
                    <a:pt x="29580" y="564931"/>
                  </a:moveTo>
                  <a:cubicBezTo>
                    <a:pt x="29580" y="577988"/>
                    <a:pt x="30560" y="591046"/>
                    <a:pt x="31867" y="603777"/>
                  </a:cubicBezTo>
                  <a:cubicBezTo>
                    <a:pt x="39382" y="668086"/>
                    <a:pt x="59966" y="731415"/>
                    <a:pt x="89044" y="788869"/>
                  </a:cubicBezTo>
                  <a:cubicBezTo>
                    <a:pt x="106361" y="823798"/>
                    <a:pt x="126945" y="857094"/>
                    <a:pt x="151123" y="887780"/>
                  </a:cubicBezTo>
                  <a:cubicBezTo>
                    <a:pt x="170726" y="873416"/>
                    <a:pt x="192943" y="861664"/>
                    <a:pt x="214180" y="851871"/>
                  </a:cubicBezTo>
                  <a:lnTo>
                    <a:pt x="224035" y="848107"/>
                  </a:lnTo>
                  <a:lnTo>
                    <a:pt x="303049" y="817922"/>
                  </a:lnTo>
                  <a:cubicBezTo>
                    <a:pt x="262862" y="741208"/>
                    <a:pt x="233130" y="656986"/>
                    <a:pt x="223002" y="571133"/>
                  </a:cubicBezTo>
                  <a:cubicBezTo>
                    <a:pt x="158637" y="566563"/>
                    <a:pt x="94272" y="562972"/>
                    <a:pt x="29580" y="564931"/>
                  </a:cubicBezTo>
                  <a:close/>
                  <a:moveTo>
                    <a:pt x="380776" y="530642"/>
                  </a:moveTo>
                  <a:lnTo>
                    <a:pt x="398450" y="530859"/>
                  </a:lnTo>
                  <a:lnTo>
                    <a:pt x="398450" y="539430"/>
                  </a:lnTo>
                  <a:lnTo>
                    <a:pt x="362903" y="537277"/>
                  </a:lnTo>
                  <a:cubicBezTo>
                    <a:pt x="360941" y="537277"/>
                    <a:pt x="359307" y="534003"/>
                    <a:pt x="361595" y="533021"/>
                  </a:cubicBezTo>
                  <a:lnTo>
                    <a:pt x="364211" y="532038"/>
                  </a:lnTo>
                  <a:cubicBezTo>
                    <a:pt x="364864" y="531711"/>
                    <a:pt x="365192" y="532038"/>
                    <a:pt x="365192" y="532366"/>
                  </a:cubicBezTo>
                  <a:cubicBezTo>
                    <a:pt x="365192" y="531302"/>
                    <a:pt x="371199" y="530790"/>
                    <a:pt x="380776" y="530642"/>
                  </a:cubicBezTo>
                  <a:close/>
                  <a:moveTo>
                    <a:pt x="148138" y="499273"/>
                  </a:moveTo>
                  <a:cubicBezTo>
                    <a:pt x="149727" y="499968"/>
                    <a:pt x="150948" y="501605"/>
                    <a:pt x="150296" y="503569"/>
                  </a:cubicBezTo>
                  <a:cubicBezTo>
                    <a:pt x="148341" y="508806"/>
                    <a:pt x="145736" y="514042"/>
                    <a:pt x="142804" y="518625"/>
                  </a:cubicBezTo>
                  <a:cubicBezTo>
                    <a:pt x="140524" y="522880"/>
                    <a:pt x="137918" y="528444"/>
                    <a:pt x="133358" y="530735"/>
                  </a:cubicBezTo>
                  <a:cubicBezTo>
                    <a:pt x="129123" y="532699"/>
                    <a:pt x="124562" y="528116"/>
                    <a:pt x="127169" y="524189"/>
                  </a:cubicBezTo>
                  <a:cubicBezTo>
                    <a:pt x="129774" y="519934"/>
                    <a:pt x="133358" y="516661"/>
                    <a:pt x="135964" y="512733"/>
                  </a:cubicBezTo>
                  <a:cubicBezTo>
                    <a:pt x="138569" y="508806"/>
                    <a:pt x="141501" y="504878"/>
                    <a:pt x="143781" y="500623"/>
                  </a:cubicBezTo>
                  <a:cubicBezTo>
                    <a:pt x="144596" y="498824"/>
                    <a:pt x="146551" y="498578"/>
                    <a:pt x="148138" y="499273"/>
                  </a:cubicBezTo>
                  <a:close/>
                  <a:moveTo>
                    <a:pt x="148761" y="480050"/>
                  </a:moveTo>
                  <a:cubicBezTo>
                    <a:pt x="149870" y="481222"/>
                    <a:pt x="150281" y="483159"/>
                    <a:pt x="148966" y="484612"/>
                  </a:cubicBezTo>
                  <a:cubicBezTo>
                    <a:pt x="142394" y="492363"/>
                    <a:pt x="135165" y="499468"/>
                    <a:pt x="128592" y="507218"/>
                  </a:cubicBezTo>
                  <a:cubicBezTo>
                    <a:pt x="122676" y="513677"/>
                    <a:pt x="117747" y="522074"/>
                    <a:pt x="110846" y="527563"/>
                  </a:cubicBezTo>
                  <a:cubicBezTo>
                    <a:pt x="108217" y="529824"/>
                    <a:pt x="102959" y="527563"/>
                    <a:pt x="104602" y="523688"/>
                  </a:cubicBezTo>
                  <a:cubicBezTo>
                    <a:pt x="108217" y="515292"/>
                    <a:pt x="116761" y="508510"/>
                    <a:pt x="123333" y="502051"/>
                  </a:cubicBezTo>
                  <a:cubicBezTo>
                    <a:pt x="130563" y="494623"/>
                    <a:pt x="137464" y="487518"/>
                    <a:pt x="144366" y="480091"/>
                  </a:cubicBezTo>
                  <a:cubicBezTo>
                    <a:pt x="145845" y="478476"/>
                    <a:pt x="147652" y="478880"/>
                    <a:pt x="148761" y="480050"/>
                  </a:cubicBezTo>
                  <a:close/>
                  <a:moveTo>
                    <a:pt x="142004" y="455586"/>
                  </a:moveTo>
                  <a:cubicBezTo>
                    <a:pt x="143019" y="456203"/>
                    <a:pt x="143587" y="457436"/>
                    <a:pt x="142775" y="458752"/>
                  </a:cubicBezTo>
                  <a:cubicBezTo>
                    <a:pt x="133356" y="473221"/>
                    <a:pt x="121337" y="485718"/>
                    <a:pt x="109645" y="498215"/>
                  </a:cubicBezTo>
                  <a:cubicBezTo>
                    <a:pt x="99576" y="509724"/>
                    <a:pt x="91780" y="524852"/>
                    <a:pt x="79438" y="533402"/>
                  </a:cubicBezTo>
                  <a:cubicBezTo>
                    <a:pt x="74566" y="537020"/>
                    <a:pt x="68395" y="528798"/>
                    <a:pt x="73267" y="524852"/>
                  </a:cubicBezTo>
                  <a:cubicBezTo>
                    <a:pt x="84635" y="516301"/>
                    <a:pt x="93729" y="503147"/>
                    <a:pt x="104123" y="492624"/>
                  </a:cubicBezTo>
                  <a:cubicBezTo>
                    <a:pt x="116466" y="481114"/>
                    <a:pt x="128484" y="469933"/>
                    <a:pt x="138553" y="456121"/>
                  </a:cubicBezTo>
                  <a:cubicBezTo>
                    <a:pt x="139527" y="454970"/>
                    <a:pt x="140989" y="454970"/>
                    <a:pt x="142004" y="455586"/>
                  </a:cubicBezTo>
                  <a:close/>
                  <a:moveTo>
                    <a:pt x="135902" y="426382"/>
                  </a:moveTo>
                  <a:cubicBezTo>
                    <a:pt x="140453" y="422135"/>
                    <a:pt x="147279" y="428996"/>
                    <a:pt x="142403" y="433243"/>
                  </a:cubicBezTo>
                  <a:cubicBezTo>
                    <a:pt x="112499" y="462975"/>
                    <a:pt x="85519" y="494993"/>
                    <a:pt x="57239" y="526359"/>
                  </a:cubicBezTo>
                  <a:cubicBezTo>
                    <a:pt x="52689" y="531260"/>
                    <a:pt x="43913" y="524399"/>
                    <a:pt x="47813" y="518844"/>
                  </a:cubicBezTo>
                  <a:cubicBezTo>
                    <a:pt x="72842" y="484866"/>
                    <a:pt x="105347" y="455134"/>
                    <a:pt x="135902" y="426382"/>
                  </a:cubicBezTo>
                  <a:close/>
                  <a:moveTo>
                    <a:pt x="134560" y="406792"/>
                  </a:moveTo>
                  <a:cubicBezTo>
                    <a:pt x="137158" y="404853"/>
                    <a:pt x="140079" y="409054"/>
                    <a:pt x="137807" y="410993"/>
                  </a:cubicBezTo>
                  <a:cubicBezTo>
                    <a:pt x="115083" y="429089"/>
                    <a:pt x="94957" y="452357"/>
                    <a:pt x="70285" y="468192"/>
                  </a:cubicBezTo>
                  <a:cubicBezTo>
                    <a:pt x="66389" y="470777"/>
                    <a:pt x="61196" y="464313"/>
                    <a:pt x="65416" y="461082"/>
                  </a:cubicBezTo>
                  <a:cubicBezTo>
                    <a:pt x="87490" y="442339"/>
                    <a:pt x="111188" y="423596"/>
                    <a:pt x="134560" y="406792"/>
                  </a:cubicBezTo>
                  <a:close/>
                  <a:moveTo>
                    <a:pt x="137434" y="389093"/>
                  </a:moveTo>
                  <a:cubicBezTo>
                    <a:pt x="142683" y="386132"/>
                    <a:pt x="147276" y="394685"/>
                    <a:pt x="142027" y="397316"/>
                  </a:cubicBezTo>
                  <a:cubicBezTo>
                    <a:pt x="129888" y="403567"/>
                    <a:pt x="120046" y="413107"/>
                    <a:pt x="108892" y="420344"/>
                  </a:cubicBezTo>
                  <a:cubicBezTo>
                    <a:pt x="96754" y="428569"/>
                    <a:pt x="84287" y="435806"/>
                    <a:pt x="73788" y="446333"/>
                  </a:cubicBezTo>
                  <a:cubicBezTo>
                    <a:pt x="69524" y="450610"/>
                    <a:pt x="62634" y="443701"/>
                    <a:pt x="67228" y="439096"/>
                  </a:cubicBezTo>
                  <a:cubicBezTo>
                    <a:pt x="77070" y="429556"/>
                    <a:pt x="88879" y="422318"/>
                    <a:pt x="100362" y="415081"/>
                  </a:cubicBezTo>
                  <a:cubicBezTo>
                    <a:pt x="113156" y="406857"/>
                    <a:pt x="124311" y="396659"/>
                    <a:pt x="137434" y="389093"/>
                  </a:cubicBezTo>
                  <a:close/>
                  <a:moveTo>
                    <a:pt x="138370" y="365362"/>
                  </a:moveTo>
                  <a:cubicBezTo>
                    <a:pt x="142267" y="363089"/>
                    <a:pt x="145839" y="368933"/>
                    <a:pt x="141617" y="371531"/>
                  </a:cubicBezTo>
                  <a:cubicBezTo>
                    <a:pt x="119530" y="384842"/>
                    <a:pt x="100693" y="403347"/>
                    <a:pt x="78282" y="416334"/>
                  </a:cubicBezTo>
                  <a:cubicBezTo>
                    <a:pt x="73409" y="418931"/>
                    <a:pt x="69837" y="411789"/>
                    <a:pt x="74383" y="408867"/>
                  </a:cubicBezTo>
                  <a:cubicBezTo>
                    <a:pt x="95171" y="393932"/>
                    <a:pt x="115958" y="378023"/>
                    <a:pt x="138370" y="365362"/>
                  </a:cubicBezTo>
                  <a:close/>
                  <a:moveTo>
                    <a:pt x="139167" y="345981"/>
                  </a:moveTo>
                  <a:cubicBezTo>
                    <a:pt x="141456" y="344368"/>
                    <a:pt x="144398" y="348239"/>
                    <a:pt x="142109" y="350175"/>
                  </a:cubicBezTo>
                  <a:cubicBezTo>
                    <a:pt x="127726" y="361142"/>
                    <a:pt x="113668" y="373401"/>
                    <a:pt x="98303" y="382756"/>
                  </a:cubicBezTo>
                  <a:cubicBezTo>
                    <a:pt x="95035" y="384369"/>
                    <a:pt x="91438" y="379853"/>
                    <a:pt x="94380" y="377595"/>
                  </a:cubicBezTo>
                  <a:cubicBezTo>
                    <a:pt x="108765" y="366626"/>
                    <a:pt x="124129" y="356627"/>
                    <a:pt x="139167" y="345981"/>
                  </a:cubicBezTo>
                  <a:close/>
                  <a:moveTo>
                    <a:pt x="140146" y="327196"/>
                  </a:moveTo>
                  <a:cubicBezTo>
                    <a:pt x="143064" y="324205"/>
                    <a:pt x="147280" y="328858"/>
                    <a:pt x="144362" y="331849"/>
                  </a:cubicBezTo>
                  <a:cubicBezTo>
                    <a:pt x="133984" y="342483"/>
                    <a:pt x="121013" y="354779"/>
                    <a:pt x="107069" y="360761"/>
                  </a:cubicBezTo>
                  <a:cubicBezTo>
                    <a:pt x="102206" y="362756"/>
                    <a:pt x="98639" y="356441"/>
                    <a:pt x="102854" y="353450"/>
                  </a:cubicBezTo>
                  <a:cubicBezTo>
                    <a:pt x="109340" y="348797"/>
                    <a:pt x="116149" y="345474"/>
                    <a:pt x="122635" y="341154"/>
                  </a:cubicBezTo>
                  <a:cubicBezTo>
                    <a:pt x="128796" y="336834"/>
                    <a:pt x="134309" y="332181"/>
                    <a:pt x="140146" y="327196"/>
                  </a:cubicBezTo>
                  <a:close/>
                  <a:moveTo>
                    <a:pt x="141655" y="307015"/>
                  </a:moveTo>
                  <a:cubicBezTo>
                    <a:pt x="144546" y="304043"/>
                    <a:pt x="148722" y="308666"/>
                    <a:pt x="145831" y="311309"/>
                  </a:cubicBezTo>
                  <a:cubicBezTo>
                    <a:pt x="136836" y="321218"/>
                    <a:pt x="126234" y="331127"/>
                    <a:pt x="114669" y="337403"/>
                  </a:cubicBezTo>
                  <a:cubicBezTo>
                    <a:pt x="110492" y="339716"/>
                    <a:pt x="107280" y="333440"/>
                    <a:pt x="111134" y="330797"/>
                  </a:cubicBezTo>
                  <a:cubicBezTo>
                    <a:pt x="121415" y="322870"/>
                    <a:pt x="132338" y="316264"/>
                    <a:pt x="141655" y="307015"/>
                  </a:cubicBezTo>
                  <a:close/>
                  <a:moveTo>
                    <a:pt x="142203" y="293001"/>
                  </a:moveTo>
                  <a:cubicBezTo>
                    <a:pt x="145135" y="291081"/>
                    <a:pt x="148718" y="295561"/>
                    <a:pt x="145787" y="297801"/>
                  </a:cubicBezTo>
                  <a:cubicBezTo>
                    <a:pt x="139271" y="302602"/>
                    <a:pt x="134711" y="309963"/>
                    <a:pt x="127545" y="314443"/>
                  </a:cubicBezTo>
                  <a:cubicBezTo>
                    <a:pt x="124287" y="316683"/>
                    <a:pt x="121681" y="311882"/>
                    <a:pt x="123635" y="309322"/>
                  </a:cubicBezTo>
                  <a:cubicBezTo>
                    <a:pt x="128848" y="302922"/>
                    <a:pt x="135688" y="297481"/>
                    <a:pt x="142203" y="293001"/>
                  </a:cubicBezTo>
                  <a:close/>
                  <a:moveTo>
                    <a:pt x="147855" y="256445"/>
                  </a:moveTo>
                  <a:cubicBezTo>
                    <a:pt x="108648" y="307696"/>
                    <a:pt x="77609" y="365802"/>
                    <a:pt x="55392" y="425867"/>
                  </a:cubicBezTo>
                  <a:cubicBezTo>
                    <a:pt x="44936" y="453941"/>
                    <a:pt x="35462" y="483320"/>
                    <a:pt x="31867" y="513026"/>
                  </a:cubicBezTo>
                  <a:cubicBezTo>
                    <a:pt x="30560" y="525431"/>
                    <a:pt x="29580" y="537836"/>
                    <a:pt x="29254" y="550241"/>
                  </a:cubicBezTo>
                  <a:cubicBezTo>
                    <a:pt x="92639" y="542080"/>
                    <a:pt x="157003" y="544038"/>
                    <a:pt x="221041" y="547302"/>
                  </a:cubicBezTo>
                  <a:cubicBezTo>
                    <a:pt x="216141" y="479729"/>
                    <a:pt x="223982" y="411504"/>
                    <a:pt x="249467" y="345562"/>
                  </a:cubicBezTo>
                  <a:cubicBezTo>
                    <a:pt x="253388" y="335116"/>
                    <a:pt x="257635" y="325323"/>
                    <a:pt x="262209" y="315204"/>
                  </a:cubicBezTo>
                  <a:cubicBezTo>
                    <a:pt x="221368" y="300840"/>
                    <a:pt x="182488" y="281580"/>
                    <a:pt x="147855" y="256445"/>
                  </a:cubicBezTo>
                  <a:close/>
                  <a:moveTo>
                    <a:pt x="398449" y="52623"/>
                  </a:moveTo>
                  <a:lnTo>
                    <a:pt x="398449" y="80903"/>
                  </a:lnTo>
                  <a:lnTo>
                    <a:pt x="397146" y="81146"/>
                  </a:lnTo>
                  <a:cubicBezTo>
                    <a:pt x="365454" y="91918"/>
                    <a:pt x="334088" y="104976"/>
                    <a:pt x="303703" y="119013"/>
                  </a:cubicBezTo>
                  <a:cubicBezTo>
                    <a:pt x="298475" y="122278"/>
                    <a:pt x="292921" y="125215"/>
                    <a:pt x="287694" y="128806"/>
                  </a:cubicBezTo>
                  <a:cubicBezTo>
                    <a:pt x="236725" y="160144"/>
                    <a:pt x="192616" y="200623"/>
                    <a:pt x="155370" y="247304"/>
                  </a:cubicBezTo>
                  <a:cubicBezTo>
                    <a:pt x="192290" y="267216"/>
                    <a:pt x="230843" y="283865"/>
                    <a:pt x="271357" y="296270"/>
                  </a:cubicBezTo>
                  <a:cubicBezTo>
                    <a:pt x="296188" y="247304"/>
                    <a:pt x="328207" y="203235"/>
                    <a:pt x="368067" y="164388"/>
                  </a:cubicBezTo>
                  <a:lnTo>
                    <a:pt x="398449" y="139396"/>
                  </a:lnTo>
                  <a:lnTo>
                    <a:pt x="398449" y="168028"/>
                  </a:lnTo>
                  <a:lnTo>
                    <a:pt x="397799" y="168632"/>
                  </a:lnTo>
                  <a:lnTo>
                    <a:pt x="398449" y="168826"/>
                  </a:lnTo>
                  <a:lnTo>
                    <a:pt x="398449" y="177665"/>
                  </a:lnTo>
                  <a:lnTo>
                    <a:pt x="391591" y="174508"/>
                  </a:lnTo>
                  <a:cubicBezTo>
                    <a:pt x="386038" y="179731"/>
                    <a:pt x="380809" y="184954"/>
                    <a:pt x="375582" y="190503"/>
                  </a:cubicBezTo>
                  <a:lnTo>
                    <a:pt x="375971" y="190589"/>
                  </a:lnTo>
                  <a:lnTo>
                    <a:pt x="398449" y="195511"/>
                  </a:lnTo>
                  <a:lnTo>
                    <a:pt x="398449" y="205758"/>
                  </a:lnTo>
                  <a:lnTo>
                    <a:pt x="389958" y="203887"/>
                  </a:lnTo>
                  <a:cubicBezTo>
                    <a:pt x="383097" y="202255"/>
                    <a:pt x="375909" y="200623"/>
                    <a:pt x="370028" y="196706"/>
                  </a:cubicBezTo>
                  <a:cubicBezTo>
                    <a:pt x="365127" y="201603"/>
                    <a:pt x="360553" y="206825"/>
                    <a:pt x="355979" y="212048"/>
                  </a:cubicBezTo>
                  <a:lnTo>
                    <a:pt x="398449" y="224428"/>
                  </a:lnTo>
                  <a:lnTo>
                    <a:pt x="398449" y="235040"/>
                  </a:lnTo>
                  <a:lnTo>
                    <a:pt x="391265" y="233593"/>
                  </a:lnTo>
                  <a:cubicBezTo>
                    <a:pt x="377461" y="229758"/>
                    <a:pt x="363983" y="224779"/>
                    <a:pt x="351077" y="218250"/>
                  </a:cubicBezTo>
                  <a:cubicBezTo>
                    <a:pt x="342583" y="228697"/>
                    <a:pt x="334415" y="239469"/>
                    <a:pt x="326900" y="250569"/>
                  </a:cubicBezTo>
                  <a:lnTo>
                    <a:pt x="398449" y="256784"/>
                  </a:lnTo>
                  <a:lnTo>
                    <a:pt x="398449" y="270648"/>
                  </a:lnTo>
                  <a:lnTo>
                    <a:pt x="370232" y="267788"/>
                  </a:lnTo>
                  <a:cubicBezTo>
                    <a:pt x="353855" y="265503"/>
                    <a:pt x="337682" y="262320"/>
                    <a:pt x="322326" y="257423"/>
                  </a:cubicBezTo>
                  <a:cubicBezTo>
                    <a:pt x="318732" y="262973"/>
                    <a:pt x="315138" y="268523"/>
                    <a:pt x="311871" y="274072"/>
                  </a:cubicBezTo>
                  <a:cubicBezTo>
                    <a:pt x="318405" y="273419"/>
                    <a:pt x="325920" y="274725"/>
                    <a:pt x="331474" y="275377"/>
                  </a:cubicBezTo>
                  <a:cubicBezTo>
                    <a:pt x="348137" y="277336"/>
                    <a:pt x="364800" y="278969"/>
                    <a:pt x="381790" y="280928"/>
                  </a:cubicBezTo>
                  <a:lnTo>
                    <a:pt x="398449" y="282680"/>
                  </a:lnTo>
                  <a:lnTo>
                    <a:pt x="398449" y="294481"/>
                  </a:lnTo>
                  <a:lnTo>
                    <a:pt x="386691" y="293658"/>
                  </a:lnTo>
                  <a:cubicBezTo>
                    <a:pt x="371008" y="291699"/>
                    <a:pt x="355325" y="289741"/>
                    <a:pt x="339969" y="286803"/>
                  </a:cubicBezTo>
                  <a:cubicBezTo>
                    <a:pt x="328861" y="284192"/>
                    <a:pt x="318405" y="282233"/>
                    <a:pt x="306970" y="282233"/>
                  </a:cubicBezTo>
                  <a:cubicBezTo>
                    <a:pt x="303049" y="289089"/>
                    <a:pt x="299455" y="295943"/>
                    <a:pt x="296188" y="303125"/>
                  </a:cubicBezTo>
                  <a:cubicBezTo>
                    <a:pt x="304356" y="305411"/>
                    <a:pt x="312851" y="307369"/>
                    <a:pt x="321673" y="309001"/>
                  </a:cubicBezTo>
                  <a:lnTo>
                    <a:pt x="398449" y="320306"/>
                  </a:lnTo>
                  <a:lnTo>
                    <a:pt x="398449" y="345769"/>
                  </a:lnTo>
                  <a:lnTo>
                    <a:pt x="286386" y="323038"/>
                  </a:lnTo>
                  <a:cubicBezTo>
                    <a:pt x="272664" y="354377"/>
                    <a:pt x="262536" y="387021"/>
                    <a:pt x="256001" y="420644"/>
                  </a:cubicBezTo>
                  <a:cubicBezTo>
                    <a:pt x="247506" y="463081"/>
                    <a:pt x="245873" y="506171"/>
                    <a:pt x="249140" y="549261"/>
                  </a:cubicBezTo>
                  <a:cubicBezTo>
                    <a:pt x="257308" y="549588"/>
                    <a:pt x="265802" y="550241"/>
                    <a:pt x="273644" y="550567"/>
                  </a:cubicBezTo>
                  <a:lnTo>
                    <a:pt x="398449" y="555502"/>
                  </a:lnTo>
                  <a:lnTo>
                    <a:pt x="398449" y="581008"/>
                  </a:lnTo>
                  <a:lnTo>
                    <a:pt x="273317" y="574724"/>
                  </a:lnTo>
                  <a:cubicBezTo>
                    <a:pt x="266129" y="574397"/>
                    <a:pt x="258941" y="573744"/>
                    <a:pt x="251754" y="573092"/>
                  </a:cubicBezTo>
                  <a:cubicBezTo>
                    <a:pt x="255675" y="604103"/>
                    <a:pt x="262209" y="634788"/>
                    <a:pt x="271357" y="664495"/>
                  </a:cubicBezTo>
                  <a:cubicBezTo>
                    <a:pt x="286713" y="715093"/>
                    <a:pt x="307623" y="763732"/>
                    <a:pt x="332781" y="810413"/>
                  </a:cubicBezTo>
                  <a:lnTo>
                    <a:pt x="398449" y="799415"/>
                  </a:lnTo>
                  <a:lnTo>
                    <a:pt x="398449" y="825738"/>
                  </a:lnTo>
                  <a:lnTo>
                    <a:pt x="344870" y="832938"/>
                  </a:lnTo>
                  <a:cubicBezTo>
                    <a:pt x="356632" y="853503"/>
                    <a:pt x="369048" y="873416"/>
                    <a:pt x="381790" y="893330"/>
                  </a:cubicBezTo>
                  <a:lnTo>
                    <a:pt x="398449" y="917300"/>
                  </a:lnTo>
                  <a:lnTo>
                    <a:pt x="398449" y="969088"/>
                  </a:lnTo>
                  <a:lnTo>
                    <a:pt x="314485" y="839467"/>
                  </a:lnTo>
                  <a:cubicBezTo>
                    <a:pt x="313505" y="839467"/>
                    <a:pt x="312524" y="840120"/>
                    <a:pt x="311218" y="840120"/>
                  </a:cubicBezTo>
                  <a:lnTo>
                    <a:pt x="235912" y="863208"/>
                  </a:lnTo>
                  <a:lnTo>
                    <a:pt x="220715" y="867867"/>
                  </a:lnTo>
                  <a:cubicBezTo>
                    <a:pt x="199477" y="876354"/>
                    <a:pt x="179221" y="886801"/>
                    <a:pt x="158637" y="897247"/>
                  </a:cubicBezTo>
                  <a:cubicBezTo>
                    <a:pt x="171053" y="911610"/>
                    <a:pt x="183468" y="925321"/>
                    <a:pt x="197517" y="937725"/>
                  </a:cubicBezTo>
                  <a:cubicBezTo>
                    <a:pt x="247833" y="984406"/>
                    <a:pt x="310890" y="1019335"/>
                    <a:pt x="375909" y="1041207"/>
                  </a:cubicBezTo>
                  <a:lnTo>
                    <a:pt x="398449" y="1046659"/>
                  </a:lnTo>
                  <a:lnTo>
                    <a:pt x="398449" y="1072601"/>
                  </a:lnTo>
                  <a:lnTo>
                    <a:pt x="372765" y="1066272"/>
                  </a:lnTo>
                  <a:cubicBezTo>
                    <a:pt x="307277" y="1045798"/>
                    <a:pt x="245464" y="1013296"/>
                    <a:pt x="192290" y="970696"/>
                  </a:cubicBezTo>
                  <a:cubicBezTo>
                    <a:pt x="145242" y="932502"/>
                    <a:pt x="107668" y="883209"/>
                    <a:pt x="78262" y="830979"/>
                  </a:cubicBezTo>
                  <a:cubicBezTo>
                    <a:pt x="46244" y="774179"/>
                    <a:pt x="22065" y="712481"/>
                    <a:pt x="9651" y="648499"/>
                  </a:cubicBezTo>
                  <a:cubicBezTo>
                    <a:pt x="-1785" y="589414"/>
                    <a:pt x="-5052" y="526737"/>
                    <a:pt x="10957" y="467978"/>
                  </a:cubicBezTo>
                  <a:cubicBezTo>
                    <a:pt x="27947" y="406607"/>
                    <a:pt x="54738" y="346541"/>
                    <a:pt x="88391" y="292679"/>
                  </a:cubicBezTo>
                  <a:cubicBezTo>
                    <a:pt x="102440" y="270155"/>
                    <a:pt x="118123" y="247957"/>
                    <a:pt x="135113" y="227065"/>
                  </a:cubicBezTo>
                  <a:cubicBezTo>
                    <a:pt x="135439" y="226738"/>
                    <a:pt x="136093" y="226411"/>
                    <a:pt x="136420" y="225759"/>
                  </a:cubicBezTo>
                  <a:cubicBezTo>
                    <a:pt x="136747" y="225106"/>
                    <a:pt x="137400" y="224453"/>
                    <a:pt x="138053" y="223801"/>
                  </a:cubicBezTo>
                  <a:cubicBezTo>
                    <a:pt x="142628" y="217925"/>
                    <a:pt x="147855" y="212048"/>
                    <a:pt x="153082" y="206172"/>
                  </a:cubicBezTo>
                  <a:cubicBezTo>
                    <a:pt x="213854" y="137947"/>
                    <a:pt x="289654" y="84084"/>
                    <a:pt x="377543" y="56663"/>
                  </a:cubicBezTo>
                  <a:close/>
                  <a:moveTo>
                    <a:pt x="398450" y="24367"/>
                  </a:moveTo>
                  <a:lnTo>
                    <a:pt x="398450" y="37587"/>
                  </a:lnTo>
                  <a:lnTo>
                    <a:pt x="369105" y="45650"/>
                  </a:lnTo>
                  <a:cubicBezTo>
                    <a:pt x="339139" y="56054"/>
                    <a:pt x="310356" y="70253"/>
                    <a:pt x="282797" y="86899"/>
                  </a:cubicBezTo>
                  <a:cubicBezTo>
                    <a:pt x="255400" y="103219"/>
                    <a:pt x="229961" y="122150"/>
                    <a:pt x="203543" y="140101"/>
                  </a:cubicBezTo>
                  <a:cubicBezTo>
                    <a:pt x="181038" y="155443"/>
                    <a:pt x="156903" y="172742"/>
                    <a:pt x="145487" y="198201"/>
                  </a:cubicBezTo>
                  <a:cubicBezTo>
                    <a:pt x="144183" y="201465"/>
                    <a:pt x="138964" y="199181"/>
                    <a:pt x="139943" y="195916"/>
                  </a:cubicBezTo>
                  <a:cubicBezTo>
                    <a:pt x="148097" y="169478"/>
                    <a:pt x="169949" y="150546"/>
                    <a:pt x="191801" y="135206"/>
                  </a:cubicBezTo>
                  <a:cubicBezTo>
                    <a:pt x="220176" y="115295"/>
                    <a:pt x="247573" y="94406"/>
                    <a:pt x="277252" y="76780"/>
                  </a:cubicBezTo>
                  <a:cubicBezTo>
                    <a:pt x="305790" y="59481"/>
                    <a:pt x="335307" y="44630"/>
                    <a:pt x="366088" y="33614"/>
                  </a:cubicBezTo>
                  <a:close/>
                  <a:moveTo>
                    <a:pt x="398449" y="0"/>
                  </a:moveTo>
                  <a:lnTo>
                    <a:pt x="398449" y="14954"/>
                  </a:lnTo>
                  <a:lnTo>
                    <a:pt x="333230" y="37209"/>
                  </a:lnTo>
                  <a:cubicBezTo>
                    <a:pt x="310500" y="45830"/>
                    <a:pt x="288179" y="55473"/>
                    <a:pt x="266593" y="66913"/>
                  </a:cubicBezTo>
                  <a:cubicBezTo>
                    <a:pt x="230945" y="85544"/>
                    <a:pt x="188428" y="107771"/>
                    <a:pt x="162918" y="140130"/>
                  </a:cubicBezTo>
                  <a:cubicBezTo>
                    <a:pt x="161282" y="142419"/>
                    <a:pt x="157684" y="140130"/>
                    <a:pt x="158993" y="137516"/>
                  </a:cubicBezTo>
                  <a:cubicBezTo>
                    <a:pt x="180906" y="101233"/>
                    <a:pt x="223750" y="75084"/>
                    <a:pt x="260053" y="55472"/>
                  </a:cubicBezTo>
                  <a:cubicBezTo>
                    <a:pt x="282129" y="43541"/>
                    <a:pt x="304941" y="33490"/>
                    <a:pt x="328162" y="245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3C89DA7-8285-7248-B6B0-20E38B0A26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24142" y="3875711"/>
              <a:ext cx="767858" cy="568693"/>
            </a:xfrm>
            <a:custGeom>
              <a:avLst/>
              <a:gdLst>
                <a:gd name="connsiteX0" fmla="*/ 697676 w 767858"/>
                <a:gd name="connsiteY0" fmla="*/ 392652 h 568693"/>
                <a:gd name="connsiteX1" fmla="*/ 662419 w 767858"/>
                <a:gd name="connsiteY1" fmla="*/ 465683 h 568693"/>
                <a:gd name="connsiteX2" fmla="*/ 672866 w 767858"/>
                <a:gd name="connsiteY2" fmla="*/ 510550 h 568693"/>
                <a:gd name="connsiteX3" fmla="*/ 683639 w 767858"/>
                <a:gd name="connsiteY3" fmla="*/ 525942 h 568693"/>
                <a:gd name="connsiteX4" fmla="*/ 756110 w 767858"/>
                <a:gd name="connsiteY4" fmla="*/ 452911 h 568693"/>
                <a:gd name="connsiteX5" fmla="*/ 739460 w 767858"/>
                <a:gd name="connsiteY5" fmla="*/ 402804 h 568693"/>
                <a:gd name="connsiteX6" fmla="*/ 697676 w 767858"/>
                <a:gd name="connsiteY6" fmla="*/ 392652 h 568693"/>
                <a:gd name="connsiteX7" fmla="*/ 470344 w 767858"/>
                <a:gd name="connsiteY7" fmla="*/ 386194 h 568693"/>
                <a:gd name="connsiteX8" fmla="*/ 461520 w 767858"/>
                <a:gd name="connsiteY8" fmla="*/ 389786 h 568693"/>
                <a:gd name="connsiteX9" fmla="*/ 467403 w 767858"/>
                <a:gd name="connsiteY9" fmla="*/ 394358 h 568693"/>
                <a:gd name="connsiteX10" fmla="*/ 470344 w 767858"/>
                <a:gd name="connsiteY10" fmla="*/ 386194 h 568693"/>
                <a:gd name="connsiteX11" fmla="*/ 701266 w 767858"/>
                <a:gd name="connsiteY11" fmla="*/ 381190 h 568693"/>
                <a:gd name="connsiteX12" fmla="*/ 764939 w 767858"/>
                <a:gd name="connsiteY12" fmla="*/ 420105 h 568693"/>
                <a:gd name="connsiteX13" fmla="*/ 767858 w 767858"/>
                <a:gd name="connsiteY13" fmla="*/ 446979 h 568693"/>
                <a:gd name="connsiteX14" fmla="*/ 767858 w 767858"/>
                <a:gd name="connsiteY14" fmla="*/ 447030 h 568693"/>
                <a:gd name="connsiteX15" fmla="*/ 759109 w 767858"/>
                <a:gd name="connsiteY15" fmla="*/ 476056 h 568693"/>
                <a:gd name="connsiteX16" fmla="*/ 692452 w 767858"/>
                <a:gd name="connsiteY16" fmla="*/ 534129 h 568693"/>
                <a:gd name="connsiteX17" fmla="*/ 715956 w 767858"/>
                <a:gd name="connsiteY17" fmla="*/ 548866 h 568693"/>
                <a:gd name="connsiteX18" fmla="*/ 749514 w 767858"/>
                <a:gd name="connsiteY18" fmla="*/ 557836 h 568693"/>
                <a:gd name="connsiteX19" fmla="*/ 767858 w 767858"/>
                <a:gd name="connsiteY19" fmla="*/ 557660 h 568693"/>
                <a:gd name="connsiteX20" fmla="*/ 767858 w 767858"/>
                <a:gd name="connsiteY20" fmla="*/ 568693 h 568693"/>
                <a:gd name="connsiteX21" fmla="*/ 726117 w 767858"/>
                <a:gd name="connsiteY21" fmla="*/ 564668 h 568693"/>
                <a:gd name="connsiteX22" fmla="*/ 679721 w 767858"/>
                <a:gd name="connsiteY22" fmla="*/ 538386 h 568693"/>
                <a:gd name="connsiteX23" fmla="*/ 678742 w 767858"/>
                <a:gd name="connsiteY23" fmla="*/ 538714 h 568693"/>
                <a:gd name="connsiteX24" fmla="*/ 547836 w 767858"/>
                <a:gd name="connsiteY24" fmla="*/ 524959 h 568693"/>
                <a:gd name="connsiteX25" fmla="*/ 470794 w 767858"/>
                <a:gd name="connsiteY25" fmla="*/ 426056 h 568693"/>
                <a:gd name="connsiteX26" fmla="*/ 476670 w 767858"/>
                <a:gd name="connsiteY26" fmla="*/ 424419 h 568693"/>
                <a:gd name="connsiteX27" fmla="*/ 547836 w 767858"/>
                <a:gd name="connsiteY27" fmla="*/ 514807 h 568693"/>
                <a:gd name="connsiteX28" fmla="*/ 664704 w 767858"/>
                <a:gd name="connsiteY28" fmla="*/ 531837 h 568693"/>
                <a:gd name="connsiteX29" fmla="*/ 671886 w 767858"/>
                <a:gd name="connsiteY29" fmla="*/ 529872 h 568693"/>
                <a:gd name="connsiteX30" fmla="*/ 668948 w 767858"/>
                <a:gd name="connsiteY30" fmla="*/ 525614 h 568693"/>
                <a:gd name="connsiteX31" fmla="*/ 653605 w 767858"/>
                <a:gd name="connsiteY31" fmla="*/ 439484 h 568693"/>
                <a:gd name="connsiteX32" fmla="*/ 701266 w 767858"/>
                <a:gd name="connsiteY32" fmla="*/ 381190 h 568693"/>
                <a:gd name="connsiteX33" fmla="*/ 471651 w 767858"/>
                <a:gd name="connsiteY33" fmla="*/ 376071 h 568693"/>
                <a:gd name="connsiteX34" fmla="*/ 463808 w 767858"/>
                <a:gd name="connsiteY34" fmla="*/ 378684 h 568693"/>
                <a:gd name="connsiteX35" fmla="*/ 454004 w 767858"/>
                <a:gd name="connsiteY35" fmla="*/ 382275 h 568693"/>
                <a:gd name="connsiteX36" fmla="*/ 458579 w 767858"/>
                <a:gd name="connsiteY36" fmla="*/ 387174 h 568693"/>
                <a:gd name="connsiteX37" fmla="*/ 471324 w 767858"/>
                <a:gd name="connsiteY37" fmla="*/ 380316 h 568693"/>
                <a:gd name="connsiteX38" fmla="*/ 471651 w 767858"/>
                <a:gd name="connsiteY38" fmla="*/ 376071 h 568693"/>
                <a:gd name="connsiteX39" fmla="*/ 473938 w 767858"/>
                <a:gd name="connsiteY39" fmla="*/ 362355 h 568693"/>
                <a:gd name="connsiteX40" fmla="*/ 459559 w 767858"/>
                <a:gd name="connsiteY40" fmla="*/ 367581 h 568693"/>
                <a:gd name="connsiteX41" fmla="*/ 444854 w 767858"/>
                <a:gd name="connsiteY41" fmla="*/ 372805 h 568693"/>
                <a:gd name="connsiteX42" fmla="*/ 451063 w 767858"/>
                <a:gd name="connsiteY42" fmla="*/ 379337 h 568693"/>
                <a:gd name="connsiteX43" fmla="*/ 472631 w 767858"/>
                <a:gd name="connsiteY43" fmla="*/ 370193 h 568693"/>
                <a:gd name="connsiteX44" fmla="*/ 473938 w 767858"/>
                <a:gd name="connsiteY44" fmla="*/ 362355 h 568693"/>
                <a:gd name="connsiteX45" fmla="*/ 476879 w 767858"/>
                <a:gd name="connsiteY45" fmla="*/ 349294 h 568693"/>
                <a:gd name="connsiteX46" fmla="*/ 454984 w 767858"/>
                <a:gd name="connsiteY46" fmla="*/ 357131 h 568693"/>
                <a:gd name="connsiteX47" fmla="*/ 435050 w 767858"/>
                <a:gd name="connsiteY47" fmla="*/ 364315 h 568693"/>
                <a:gd name="connsiteX48" fmla="*/ 441912 w 767858"/>
                <a:gd name="connsiteY48" fmla="*/ 370193 h 568693"/>
                <a:gd name="connsiteX49" fmla="*/ 475245 w 767858"/>
                <a:gd name="connsiteY49" fmla="*/ 356151 h 568693"/>
                <a:gd name="connsiteX50" fmla="*/ 476879 w 767858"/>
                <a:gd name="connsiteY50" fmla="*/ 349294 h 568693"/>
                <a:gd name="connsiteX51" fmla="*/ 480801 w 767858"/>
                <a:gd name="connsiteY51" fmla="*/ 333946 h 568693"/>
                <a:gd name="connsiteX52" fmla="*/ 454984 w 767858"/>
                <a:gd name="connsiteY52" fmla="*/ 345701 h 568693"/>
                <a:gd name="connsiteX53" fmla="*/ 425899 w 767858"/>
                <a:gd name="connsiteY53" fmla="*/ 357131 h 568693"/>
                <a:gd name="connsiteX54" fmla="*/ 433089 w 767858"/>
                <a:gd name="connsiteY54" fmla="*/ 362682 h 568693"/>
                <a:gd name="connsiteX55" fmla="*/ 456945 w 767858"/>
                <a:gd name="connsiteY55" fmla="*/ 351906 h 568693"/>
                <a:gd name="connsiteX56" fmla="*/ 478186 w 767858"/>
                <a:gd name="connsiteY56" fmla="*/ 343742 h 568693"/>
                <a:gd name="connsiteX57" fmla="*/ 480801 w 767858"/>
                <a:gd name="connsiteY57" fmla="*/ 333946 h 568693"/>
                <a:gd name="connsiteX58" fmla="*/ 177007 w 767858"/>
                <a:gd name="connsiteY58" fmla="*/ 330063 h 568693"/>
                <a:gd name="connsiteX59" fmla="*/ 206804 w 767858"/>
                <a:gd name="connsiteY59" fmla="*/ 396472 h 568693"/>
                <a:gd name="connsiteX60" fmla="*/ 218919 w 767858"/>
                <a:gd name="connsiteY60" fmla="*/ 423951 h 568693"/>
                <a:gd name="connsiteX61" fmla="*/ 227760 w 767858"/>
                <a:gd name="connsiteY61" fmla="*/ 448813 h 568693"/>
                <a:gd name="connsiteX62" fmla="*/ 228742 w 767858"/>
                <a:gd name="connsiteY62" fmla="*/ 448159 h 568693"/>
                <a:gd name="connsiteX63" fmla="*/ 282443 w 767858"/>
                <a:gd name="connsiteY63" fmla="*/ 421007 h 568693"/>
                <a:gd name="connsiteX64" fmla="*/ 334505 w 767858"/>
                <a:gd name="connsiteY64" fmla="*/ 397781 h 568693"/>
                <a:gd name="connsiteX65" fmla="*/ 335488 w 767858"/>
                <a:gd name="connsiteY65" fmla="*/ 402033 h 568693"/>
                <a:gd name="connsiteX66" fmla="*/ 281788 w 767858"/>
                <a:gd name="connsiteY66" fmla="*/ 427550 h 568693"/>
                <a:gd name="connsiteX67" fmla="*/ 231362 w 767858"/>
                <a:gd name="connsiteY67" fmla="*/ 453720 h 568693"/>
                <a:gd name="connsiteX68" fmla="*/ 228415 w 767858"/>
                <a:gd name="connsiteY68" fmla="*/ 453394 h 568693"/>
                <a:gd name="connsiteX69" fmla="*/ 225468 w 767858"/>
                <a:gd name="connsiteY69" fmla="*/ 453394 h 568693"/>
                <a:gd name="connsiteX70" fmla="*/ 214663 w 767858"/>
                <a:gd name="connsiteY70" fmla="*/ 428204 h 568693"/>
                <a:gd name="connsiteX71" fmla="*/ 200582 w 767858"/>
                <a:gd name="connsiteY71" fmla="*/ 395817 h 568693"/>
                <a:gd name="connsiteX72" fmla="*/ 176025 w 767858"/>
                <a:gd name="connsiteY72" fmla="*/ 330391 h 568693"/>
                <a:gd name="connsiteX73" fmla="*/ 177007 w 767858"/>
                <a:gd name="connsiteY73" fmla="*/ 330063 h 568693"/>
                <a:gd name="connsiteX74" fmla="*/ 485049 w 767858"/>
                <a:gd name="connsiteY74" fmla="*/ 319904 h 568693"/>
                <a:gd name="connsiteX75" fmla="*/ 450736 w 767858"/>
                <a:gd name="connsiteY75" fmla="*/ 336231 h 568693"/>
                <a:gd name="connsiteX76" fmla="*/ 418056 w 767858"/>
                <a:gd name="connsiteY76" fmla="*/ 350926 h 568693"/>
                <a:gd name="connsiteX77" fmla="*/ 424265 w 767858"/>
                <a:gd name="connsiteY77" fmla="*/ 355824 h 568693"/>
                <a:gd name="connsiteX78" fmla="*/ 482435 w 767858"/>
                <a:gd name="connsiteY78" fmla="*/ 327741 h 568693"/>
                <a:gd name="connsiteX79" fmla="*/ 482762 w 767858"/>
                <a:gd name="connsiteY79" fmla="*/ 327414 h 568693"/>
                <a:gd name="connsiteX80" fmla="*/ 485049 w 767858"/>
                <a:gd name="connsiteY80" fmla="*/ 319904 h 568693"/>
                <a:gd name="connsiteX81" fmla="*/ 488971 w 767858"/>
                <a:gd name="connsiteY81" fmla="*/ 307821 h 568693"/>
                <a:gd name="connsiteX82" fmla="*/ 480212 w 767858"/>
                <a:gd name="connsiteY82" fmla="*/ 311721 h 568693"/>
                <a:gd name="connsiteX83" fmla="*/ 422958 w 767858"/>
                <a:gd name="connsiteY83" fmla="*/ 337211 h 568693"/>
                <a:gd name="connsiteX84" fmla="*/ 409232 w 767858"/>
                <a:gd name="connsiteY84" fmla="*/ 343742 h 568693"/>
                <a:gd name="connsiteX85" fmla="*/ 416422 w 767858"/>
                <a:gd name="connsiteY85" fmla="*/ 349294 h 568693"/>
                <a:gd name="connsiteX86" fmla="*/ 452043 w 767858"/>
                <a:gd name="connsiteY86" fmla="*/ 331007 h 568693"/>
                <a:gd name="connsiteX87" fmla="*/ 484593 w 767858"/>
                <a:gd name="connsiteY87" fmla="*/ 314899 h 568693"/>
                <a:gd name="connsiteX88" fmla="*/ 486357 w 767858"/>
                <a:gd name="connsiteY88" fmla="*/ 314026 h 568693"/>
                <a:gd name="connsiteX89" fmla="*/ 487011 w 767858"/>
                <a:gd name="connsiteY89" fmla="*/ 313699 h 568693"/>
                <a:gd name="connsiteX90" fmla="*/ 488971 w 767858"/>
                <a:gd name="connsiteY90" fmla="*/ 307821 h 568693"/>
                <a:gd name="connsiteX91" fmla="*/ 162601 w 767858"/>
                <a:gd name="connsiteY91" fmla="*/ 272453 h 568693"/>
                <a:gd name="connsiteX92" fmla="*/ 201129 w 767858"/>
                <a:gd name="connsiteY92" fmla="*/ 357051 h 568693"/>
                <a:gd name="connsiteX93" fmla="*/ 220393 w 767858"/>
                <a:gd name="connsiteY93" fmla="*/ 397723 h 568693"/>
                <a:gd name="connsiteX94" fmla="*/ 234432 w 767858"/>
                <a:gd name="connsiteY94" fmla="*/ 431562 h 568693"/>
                <a:gd name="connsiteX95" fmla="*/ 235085 w 767858"/>
                <a:gd name="connsiteY95" fmla="*/ 431237 h 568693"/>
                <a:gd name="connsiteX96" fmla="*/ 292550 w 767858"/>
                <a:gd name="connsiteY96" fmla="*/ 401953 h 568693"/>
                <a:gd name="connsiteX97" fmla="*/ 345770 w 767858"/>
                <a:gd name="connsiteY97" fmla="*/ 383081 h 568693"/>
                <a:gd name="connsiteX98" fmla="*/ 346096 w 767858"/>
                <a:gd name="connsiteY98" fmla="*/ 384058 h 568693"/>
                <a:gd name="connsiteX99" fmla="*/ 288305 w 767858"/>
                <a:gd name="connsiteY99" fmla="*/ 409437 h 568693"/>
                <a:gd name="connsiteX100" fmla="*/ 238024 w 767858"/>
                <a:gd name="connsiteY100" fmla="*/ 436118 h 568693"/>
                <a:gd name="connsiteX101" fmla="*/ 234432 w 767858"/>
                <a:gd name="connsiteY101" fmla="*/ 435792 h 568693"/>
                <a:gd name="connsiteX102" fmla="*/ 230841 w 767858"/>
                <a:gd name="connsiteY102" fmla="*/ 435142 h 568693"/>
                <a:gd name="connsiteX103" fmla="*/ 214516 w 767858"/>
                <a:gd name="connsiteY103" fmla="*/ 396747 h 568693"/>
                <a:gd name="connsiteX104" fmla="*/ 195578 w 767858"/>
                <a:gd name="connsiteY104" fmla="*/ 355750 h 568693"/>
                <a:gd name="connsiteX105" fmla="*/ 161623 w 767858"/>
                <a:gd name="connsiteY105" fmla="*/ 273104 h 568693"/>
                <a:gd name="connsiteX106" fmla="*/ 162601 w 767858"/>
                <a:gd name="connsiteY106" fmla="*/ 272453 h 568693"/>
                <a:gd name="connsiteX107" fmla="*/ 396161 w 767858"/>
                <a:gd name="connsiteY107" fmla="*/ 254846 h 568693"/>
                <a:gd name="connsiteX108" fmla="*/ 466569 w 767858"/>
                <a:gd name="connsiteY108" fmla="*/ 299047 h 568693"/>
                <a:gd name="connsiteX109" fmla="*/ 464947 w 767858"/>
                <a:gd name="connsiteY109" fmla="*/ 303598 h 568693"/>
                <a:gd name="connsiteX110" fmla="*/ 463649 w 767858"/>
                <a:gd name="connsiteY110" fmla="*/ 303273 h 568693"/>
                <a:gd name="connsiteX111" fmla="*/ 462027 w 767858"/>
                <a:gd name="connsiteY111" fmla="*/ 304573 h 568693"/>
                <a:gd name="connsiteX112" fmla="*/ 425038 w 767858"/>
                <a:gd name="connsiteY112" fmla="*/ 322448 h 568693"/>
                <a:gd name="connsiteX113" fmla="*/ 389348 w 767858"/>
                <a:gd name="connsiteY113" fmla="*/ 337399 h 568693"/>
                <a:gd name="connsiteX114" fmla="*/ 388375 w 767858"/>
                <a:gd name="connsiteY114" fmla="*/ 335449 h 568693"/>
                <a:gd name="connsiteX115" fmla="*/ 429905 w 767858"/>
                <a:gd name="connsiteY115" fmla="*/ 315298 h 568693"/>
                <a:gd name="connsiteX116" fmla="*/ 458133 w 767858"/>
                <a:gd name="connsiteY116" fmla="*/ 300672 h 568693"/>
                <a:gd name="connsiteX117" fmla="*/ 395188 w 767858"/>
                <a:gd name="connsiteY117" fmla="*/ 256795 h 568693"/>
                <a:gd name="connsiteX118" fmla="*/ 396161 w 767858"/>
                <a:gd name="connsiteY118" fmla="*/ 254846 h 568693"/>
                <a:gd name="connsiteX119" fmla="*/ 571555 w 767858"/>
                <a:gd name="connsiteY119" fmla="*/ 211645 h 568693"/>
                <a:gd name="connsiteX120" fmla="*/ 572530 w 767858"/>
                <a:gd name="connsiteY120" fmla="*/ 212303 h 568693"/>
                <a:gd name="connsiteX121" fmla="*/ 536790 w 767858"/>
                <a:gd name="connsiteY121" fmla="*/ 258967 h 568693"/>
                <a:gd name="connsiteX122" fmla="*/ 536790 w 767858"/>
                <a:gd name="connsiteY122" fmla="*/ 259953 h 568693"/>
                <a:gd name="connsiteX123" fmla="*/ 521194 w 767858"/>
                <a:gd name="connsiteY123" fmla="*/ 307932 h 568693"/>
                <a:gd name="connsiteX124" fmla="*/ 519894 w 767858"/>
                <a:gd name="connsiteY124" fmla="*/ 307932 h 568693"/>
                <a:gd name="connsiteX125" fmla="*/ 525418 w 767858"/>
                <a:gd name="connsiteY125" fmla="*/ 286243 h 568693"/>
                <a:gd name="connsiteX126" fmla="*/ 533541 w 767858"/>
                <a:gd name="connsiteY126" fmla="*/ 259296 h 568693"/>
                <a:gd name="connsiteX127" fmla="*/ 533541 w 767858"/>
                <a:gd name="connsiteY127" fmla="*/ 258310 h 568693"/>
                <a:gd name="connsiteX128" fmla="*/ 551411 w 767858"/>
                <a:gd name="connsiteY128" fmla="*/ 234649 h 568693"/>
                <a:gd name="connsiteX129" fmla="*/ 571555 w 767858"/>
                <a:gd name="connsiteY129" fmla="*/ 211645 h 568693"/>
                <a:gd name="connsiteX130" fmla="*/ 504027 w 767858"/>
                <a:gd name="connsiteY130" fmla="*/ 205108 h 568693"/>
                <a:gd name="connsiteX131" fmla="*/ 505964 w 767858"/>
                <a:gd name="connsiteY131" fmla="*/ 206431 h 568693"/>
                <a:gd name="connsiteX132" fmla="*/ 497571 w 767858"/>
                <a:gd name="connsiteY132" fmla="*/ 218011 h 568693"/>
                <a:gd name="connsiteX133" fmla="*/ 491439 w 767858"/>
                <a:gd name="connsiteY133" fmla="*/ 227275 h 568693"/>
                <a:gd name="connsiteX134" fmla="*/ 489502 w 767858"/>
                <a:gd name="connsiteY134" fmla="*/ 224960 h 568693"/>
                <a:gd name="connsiteX135" fmla="*/ 504027 w 767858"/>
                <a:gd name="connsiteY135" fmla="*/ 205108 h 568693"/>
                <a:gd name="connsiteX136" fmla="*/ 519568 w 767858"/>
                <a:gd name="connsiteY136" fmla="*/ 201234 h 568693"/>
                <a:gd name="connsiteX137" fmla="*/ 519568 w 767858"/>
                <a:gd name="connsiteY137" fmla="*/ 201557 h 568693"/>
                <a:gd name="connsiteX138" fmla="*/ 499002 w 767858"/>
                <a:gd name="connsiteY138" fmla="*/ 230655 h 568693"/>
                <a:gd name="connsiteX139" fmla="*/ 496390 w 767858"/>
                <a:gd name="connsiteY139" fmla="*/ 229038 h 568693"/>
                <a:gd name="connsiteX140" fmla="*/ 511080 w 767858"/>
                <a:gd name="connsiteY140" fmla="*/ 209963 h 568693"/>
                <a:gd name="connsiteX141" fmla="*/ 519568 w 767858"/>
                <a:gd name="connsiteY141" fmla="*/ 201234 h 568693"/>
                <a:gd name="connsiteX142" fmla="*/ 531416 w 767858"/>
                <a:gd name="connsiteY142" fmla="*/ 196470 h 568693"/>
                <a:gd name="connsiteX143" fmla="*/ 532696 w 767858"/>
                <a:gd name="connsiteY143" fmla="*/ 198132 h 568693"/>
                <a:gd name="connsiteX144" fmla="*/ 516054 w 767858"/>
                <a:gd name="connsiteY144" fmla="*/ 216079 h 568693"/>
                <a:gd name="connsiteX145" fmla="*/ 503253 w 767858"/>
                <a:gd name="connsiteY145" fmla="*/ 232364 h 568693"/>
                <a:gd name="connsiteX146" fmla="*/ 500693 w 767858"/>
                <a:gd name="connsiteY146" fmla="*/ 230702 h 568693"/>
                <a:gd name="connsiteX147" fmla="*/ 513814 w 767858"/>
                <a:gd name="connsiteY147" fmla="*/ 213753 h 568693"/>
                <a:gd name="connsiteX148" fmla="*/ 531416 w 767858"/>
                <a:gd name="connsiteY148" fmla="*/ 196470 h 568693"/>
                <a:gd name="connsiteX149" fmla="*/ 546281 w 767858"/>
                <a:gd name="connsiteY149" fmla="*/ 192594 h 568693"/>
                <a:gd name="connsiteX150" fmla="*/ 546606 w 767858"/>
                <a:gd name="connsiteY150" fmla="*/ 193567 h 568693"/>
                <a:gd name="connsiteX151" fmla="*/ 511485 w 767858"/>
                <a:gd name="connsiteY151" fmla="*/ 236407 h 568693"/>
                <a:gd name="connsiteX152" fmla="*/ 508233 w 767858"/>
                <a:gd name="connsiteY152" fmla="*/ 234460 h 568693"/>
                <a:gd name="connsiteX153" fmla="*/ 528721 w 767858"/>
                <a:gd name="connsiteY153" fmla="*/ 208821 h 568693"/>
                <a:gd name="connsiteX154" fmla="*/ 546281 w 767858"/>
                <a:gd name="connsiteY154" fmla="*/ 192594 h 568693"/>
                <a:gd name="connsiteX155" fmla="*/ 557622 w 767858"/>
                <a:gd name="connsiteY155" fmla="*/ 187483 h 568693"/>
                <a:gd name="connsiteX156" fmla="*/ 558920 w 767858"/>
                <a:gd name="connsiteY156" fmla="*/ 188783 h 568693"/>
                <a:gd name="connsiteX157" fmla="*/ 518028 w 767858"/>
                <a:gd name="connsiteY157" fmla="*/ 237845 h 568693"/>
                <a:gd name="connsiteX158" fmla="*/ 515107 w 767858"/>
                <a:gd name="connsiteY158" fmla="*/ 235896 h 568693"/>
                <a:gd name="connsiteX159" fmla="*/ 557622 w 767858"/>
                <a:gd name="connsiteY159" fmla="*/ 187483 h 568693"/>
                <a:gd name="connsiteX160" fmla="*/ 569122 w 767858"/>
                <a:gd name="connsiteY160" fmla="*/ 182051 h 568693"/>
                <a:gd name="connsiteX161" fmla="*/ 570758 w 767858"/>
                <a:gd name="connsiteY161" fmla="*/ 183354 h 568693"/>
                <a:gd name="connsiteX162" fmla="*/ 548828 w 767858"/>
                <a:gd name="connsiteY162" fmla="*/ 208776 h 568693"/>
                <a:gd name="connsiteX163" fmla="*/ 525262 w 767858"/>
                <a:gd name="connsiteY163" fmla="*/ 240718 h 568693"/>
                <a:gd name="connsiteX164" fmla="*/ 521989 w 767858"/>
                <a:gd name="connsiteY164" fmla="*/ 239089 h 568693"/>
                <a:gd name="connsiteX165" fmla="*/ 541955 w 767858"/>
                <a:gd name="connsiteY165" fmla="*/ 212037 h 568693"/>
                <a:gd name="connsiteX166" fmla="*/ 569122 w 767858"/>
                <a:gd name="connsiteY166" fmla="*/ 182051 h 568693"/>
                <a:gd name="connsiteX167" fmla="*/ 47359 w 767858"/>
                <a:gd name="connsiteY167" fmla="*/ 37245 h 568693"/>
                <a:gd name="connsiteX168" fmla="*/ 120766 w 767858"/>
                <a:gd name="connsiteY168" fmla="*/ 89969 h 568693"/>
                <a:gd name="connsiteX169" fmla="*/ 119449 w 767858"/>
                <a:gd name="connsiteY169" fmla="*/ 92248 h 568693"/>
                <a:gd name="connsiteX170" fmla="*/ 44397 w 767858"/>
                <a:gd name="connsiteY170" fmla="*/ 41801 h 568693"/>
                <a:gd name="connsiteX171" fmla="*/ 47359 w 767858"/>
                <a:gd name="connsiteY171" fmla="*/ 37245 h 568693"/>
                <a:gd name="connsiteX172" fmla="*/ 1983 w 767858"/>
                <a:gd name="connsiteY172" fmla="*/ 16751 h 568693"/>
                <a:gd name="connsiteX173" fmla="*/ 21154 w 767858"/>
                <a:gd name="connsiteY173" fmla="*/ 46255 h 568693"/>
                <a:gd name="connsiteX174" fmla="*/ 38341 w 767858"/>
                <a:gd name="connsiteY174" fmla="*/ 72194 h 568693"/>
                <a:gd name="connsiteX175" fmla="*/ 34375 w 767858"/>
                <a:gd name="connsiteY175" fmla="*/ 74462 h 568693"/>
                <a:gd name="connsiteX176" fmla="*/ 13221 w 767858"/>
                <a:gd name="connsiteY176" fmla="*/ 42365 h 568693"/>
                <a:gd name="connsiteX177" fmla="*/ 0 w 767858"/>
                <a:gd name="connsiteY177" fmla="*/ 17076 h 568693"/>
                <a:gd name="connsiteX178" fmla="*/ 1983 w 767858"/>
                <a:gd name="connsiteY178" fmla="*/ 16751 h 568693"/>
                <a:gd name="connsiteX179" fmla="*/ 21324 w 767858"/>
                <a:gd name="connsiteY179" fmla="*/ 15882 h 568693"/>
                <a:gd name="connsiteX180" fmla="*/ 83415 w 767858"/>
                <a:gd name="connsiteY180" fmla="*/ 105684 h 568693"/>
                <a:gd name="connsiteX181" fmla="*/ 147141 w 767858"/>
                <a:gd name="connsiteY181" fmla="*/ 212141 h 568693"/>
                <a:gd name="connsiteX182" fmla="*/ 203024 w 767858"/>
                <a:gd name="connsiteY182" fmla="*/ 315332 h 568693"/>
                <a:gd name="connsiteX183" fmla="*/ 224265 w 767858"/>
                <a:gd name="connsiteY183" fmla="*/ 367581 h 568693"/>
                <a:gd name="connsiteX184" fmla="*/ 242566 w 767858"/>
                <a:gd name="connsiteY184" fmla="*/ 415257 h 568693"/>
                <a:gd name="connsiteX185" fmla="*/ 290931 w 767858"/>
                <a:gd name="connsiteY185" fmla="*/ 389132 h 568693"/>
                <a:gd name="connsiteX186" fmla="*/ 355965 w 767858"/>
                <a:gd name="connsiteY186" fmla="*/ 358437 h 568693"/>
                <a:gd name="connsiteX187" fmla="*/ 424919 w 767858"/>
                <a:gd name="connsiteY187" fmla="*/ 325781 h 568693"/>
                <a:gd name="connsiteX188" fmla="*/ 470864 w 767858"/>
                <a:gd name="connsiteY188" fmla="*/ 304939 h 568693"/>
                <a:gd name="connsiteX189" fmla="*/ 478186 w 767858"/>
                <a:gd name="connsiteY189" fmla="*/ 301616 h 568693"/>
                <a:gd name="connsiteX190" fmla="*/ 433415 w 767858"/>
                <a:gd name="connsiteY190" fmla="*/ 274186 h 568693"/>
                <a:gd name="connsiteX191" fmla="*/ 372631 w 767858"/>
                <a:gd name="connsiteY191" fmla="*/ 233367 h 568693"/>
                <a:gd name="connsiteX192" fmla="*/ 370617 w 767858"/>
                <a:gd name="connsiteY192" fmla="*/ 232217 h 568693"/>
                <a:gd name="connsiteX193" fmla="*/ 251389 w 767858"/>
                <a:gd name="connsiteY193" fmla="*/ 164138 h 568693"/>
                <a:gd name="connsiteX194" fmla="*/ 129494 w 767858"/>
                <a:gd name="connsiteY194" fmla="*/ 89030 h 568693"/>
                <a:gd name="connsiteX195" fmla="*/ 21324 w 767858"/>
                <a:gd name="connsiteY195" fmla="*/ 15882 h 568693"/>
                <a:gd name="connsiteX196" fmla="*/ 30801 w 767858"/>
                <a:gd name="connsiteY196" fmla="*/ 14577 h 568693"/>
                <a:gd name="connsiteX197" fmla="*/ 134069 w 767858"/>
                <a:gd name="connsiteY197" fmla="*/ 81846 h 568693"/>
                <a:gd name="connsiteX198" fmla="*/ 252696 w 767858"/>
                <a:gd name="connsiteY198" fmla="*/ 154341 h 568693"/>
                <a:gd name="connsiteX199" fmla="*/ 294989 w 767858"/>
                <a:gd name="connsiteY199" fmla="*/ 177353 h 568693"/>
                <a:gd name="connsiteX200" fmla="*/ 314134 w 767858"/>
                <a:gd name="connsiteY200" fmla="*/ 187771 h 568693"/>
                <a:gd name="connsiteX201" fmla="*/ 374592 w 767858"/>
                <a:gd name="connsiteY201" fmla="*/ 222917 h 568693"/>
                <a:gd name="connsiteX202" fmla="*/ 435377 w 767858"/>
                <a:gd name="connsiteY202" fmla="*/ 263410 h 568693"/>
                <a:gd name="connsiteX203" fmla="*/ 490605 w 767858"/>
                <a:gd name="connsiteY203" fmla="*/ 295412 h 568693"/>
                <a:gd name="connsiteX204" fmla="*/ 493219 w 767858"/>
                <a:gd name="connsiteY204" fmla="*/ 297045 h 568693"/>
                <a:gd name="connsiteX205" fmla="*/ 493219 w 767858"/>
                <a:gd name="connsiteY205" fmla="*/ 306189 h 568693"/>
                <a:gd name="connsiteX206" fmla="*/ 490978 w 767858"/>
                <a:gd name="connsiteY206" fmla="*/ 319531 h 568693"/>
                <a:gd name="connsiteX207" fmla="*/ 485703 w 767858"/>
                <a:gd name="connsiteY207" fmla="*/ 350926 h 568693"/>
                <a:gd name="connsiteX208" fmla="*/ 497794 w 767858"/>
                <a:gd name="connsiteY208" fmla="*/ 324476 h 568693"/>
                <a:gd name="connsiteX209" fmla="*/ 524266 w 767858"/>
                <a:gd name="connsiteY209" fmla="*/ 254919 h 568693"/>
                <a:gd name="connsiteX210" fmla="*/ 523938 w 767858"/>
                <a:gd name="connsiteY210" fmla="*/ 254266 h 568693"/>
                <a:gd name="connsiteX211" fmla="*/ 522305 w 767858"/>
                <a:gd name="connsiteY211" fmla="*/ 254266 h 568693"/>
                <a:gd name="connsiteX212" fmla="*/ 389298 w 767858"/>
                <a:gd name="connsiteY212" fmla="*/ 197119 h 568693"/>
                <a:gd name="connsiteX213" fmla="*/ 256292 w 767858"/>
                <a:gd name="connsiteY213" fmla="*/ 131483 h 568693"/>
                <a:gd name="connsiteX214" fmla="*/ 168032 w 767858"/>
                <a:gd name="connsiteY214" fmla="*/ 85255 h 568693"/>
                <a:gd name="connsiteX215" fmla="*/ 120997 w 767858"/>
                <a:gd name="connsiteY215" fmla="*/ 60620 h 568693"/>
                <a:gd name="connsiteX216" fmla="*/ 69036 w 767858"/>
                <a:gd name="connsiteY216" fmla="*/ 35149 h 568693"/>
                <a:gd name="connsiteX217" fmla="*/ 30801 w 767858"/>
                <a:gd name="connsiteY217" fmla="*/ 14577 h 568693"/>
                <a:gd name="connsiteX218" fmla="*/ 20998 w 767858"/>
                <a:gd name="connsiteY218" fmla="*/ 8372 h 568693"/>
                <a:gd name="connsiteX219" fmla="*/ 115442 w 767858"/>
                <a:gd name="connsiteY219" fmla="*/ 49844 h 568693"/>
                <a:gd name="connsiteX220" fmla="*/ 128461 w 767858"/>
                <a:gd name="connsiteY220" fmla="*/ 56549 h 568693"/>
                <a:gd name="connsiteX221" fmla="*/ 221324 w 767858"/>
                <a:gd name="connsiteY221" fmla="*/ 104379 h 568693"/>
                <a:gd name="connsiteX222" fmla="*/ 232108 w 767858"/>
                <a:gd name="connsiteY222" fmla="*/ 103399 h 568693"/>
                <a:gd name="connsiteX223" fmla="*/ 232108 w 767858"/>
                <a:gd name="connsiteY223" fmla="*/ 105358 h 568693"/>
                <a:gd name="connsiteX224" fmla="*/ 226552 w 767858"/>
                <a:gd name="connsiteY224" fmla="*/ 106011 h 568693"/>
                <a:gd name="connsiteX225" fmla="*/ 225573 w 767858"/>
                <a:gd name="connsiteY225" fmla="*/ 106337 h 568693"/>
                <a:gd name="connsiteX226" fmla="*/ 231128 w 767858"/>
                <a:gd name="connsiteY226" fmla="*/ 109277 h 568693"/>
                <a:gd name="connsiteX227" fmla="*/ 243219 w 767858"/>
                <a:gd name="connsiteY227" fmla="*/ 106990 h 568693"/>
                <a:gd name="connsiteX228" fmla="*/ 244200 w 767858"/>
                <a:gd name="connsiteY228" fmla="*/ 109277 h 568693"/>
                <a:gd name="connsiteX229" fmla="*/ 235376 w 767858"/>
                <a:gd name="connsiteY229" fmla="*/ 111236 h 568693"/>
                <a:gd name="connsiteX230" fmla="*/ 240278 w 767858"/>
                <a:gd name="connsiteY230" fmla="*/ 113522 h 568693"/>
                <a:gd name="connsiteX231" fmla="*/ 260540 w 767858"/>
                <a:gd name="connsiteY231" fmla="*/ 112216 h 568693"/>
                <a:gd name="connsiteX232" fmla="*/ 260540 w 767858"/>
                <a:gd name="connsiteY232" fmla="*/ 113522 h 568693"/>
                <a:gd name="connsiteX233" fmla="*/ 245180 w 767858"/>
                <a:gd name="connsiteY233" fmla="*/ 115807 h 568693"/>
                <a:gd name="connsiteX234" fmla="*/ 250082 w 767858"/>
                <a:gd name="connsiteY234" fmla="*/ 118420 h 568693"/>
                <a:gd name="connsiteX235" fmla="*/ 252696 w 767858"/>
                <a:gd name="connsiteY235" fmla="*/ 119726 h 568693"/>
                <a:gd name="connsiteX236" fmla="*/ 281455 w 767858"/>
                <a:gd name="connsiteY236" fmla="*/ 115481 h 568693"/>
                <a:gd name="connsiteX237" fmla="*/ 281455 w 767858"/>
                <a:gd name="connsiteY237" fmla="*/ 117440 h 568693"/>
                <a:gd name="connsiteX238" fmla="*/ 256618 w 767858"/>
                <a:gd name="connsiteY238" fmla="*/ 121686 h 568693"/>
                <a:gd name="connsiteX239" fmla="*/ 265441 w 767858"/>
                <a:gd name="connsiteY239" fmla="*/ 125931 h 568693"/>
                <a:gd name="connsiteX240" fmla="*/ 295507 w 767858"/>
                <a:gd name="connsiteY240" fmla="*/ 121359 h 568693"/>
                <a:gd name="connsiteX241" fmla="*/ 295834 w 767858"/>
                <a:gd name="connsiteY241" fmla="*/ 122992 h 568693"/>
                <a:gd name="connsiteX242" fmla="*/ 269363 w 767858"/>
                <a:gd name="connsiteY242" fmla="*/ 127890 h 568693"/>
                <a:gd name="connsiteX243" fmla="*/ 276226 w 767858"/>
                <a:gd name="connsiteY243" fmla="*/ 131156 h 568693"/>
                <a:gd name="connsiteX244" fmla="*/ 312174 w 767858"/>
                <a:gd name="connsiteY244" fmla="*/ 125277 h 568693"/>
                <a:gd name="connsiteX245" fmla="*/ 312174 w 767858"/>
                <a:gd name="connsiteY245" fmla="*/ 127564 h 568693"/>
                <a:gd name="connsiteX246" fmla="*/ 280148 w 767858"/>
                <a:gd name="connsiteY246" fmla="*/ 133115 h 568693"/>
                <a:gd name="connsiteX247" fmla="*/ 287990 w 767858"/>
                <a:gd name="connsiteY247" fmla="*/ 137034 h 568693"/>
                <a:gd name="connsiteX248" fmla="*/ 328841 w 767858"/>
                <a:gd name="connsiteY248" fmla="*/ 129523 h 568693"/>
                <a:gd name="connsiteX249" fmla="*/ 329494 w 767858"/>
                <a:gd name="connsiteY249" fmla="*/ 131809 h 568693"/>
                <a:gd name="connsiteX250" fmla="*/ 292239 w 767858"/>
                <a:gd name="connsiteY250" fmla="*/ 138993 h 568693"/>
                <a:gd name="connsiteX251" fmla="*/ 302043 w 767858"/>
                <a:gd name="connsiteY251" fmla="*/ 143891 h 568693"/>
                <a:gd name="connsiteX252" fmla="*/ 347468 w 767858"/>
                <a:gd name="connsiteY252" fmla="*/ 135074 h 568693"/>
                <a:gd name="connsiteX253" fmla="*/ 347794 w 767858"/>
                <a:gd name="connsiteY253" fmla="*/ 136380 h 568693"/>
                <a:gd name="connsiteX254" fmla="*/ 306291 w 767858"/>
                <a:gd name="connsiteY254" fmla="*/ 145851 h 568693"/>
                <a:gd name="connsiteX255" fmla="*/ 315768 w 767858"/>
                <a:gd name="connsiteY255" fmla="*/ 150748 h 568693"/>
                <a:gd name="connsiteX256" fmla="*/ 316095 w 767858"/>
                <a:gd name="connsiteY256" fmla="*/ 150422 h 568693"/>
                <a:gd name="connsiteX257" fmla="*/ 341912 w 767858"/>
                <a:gd name="connsiteY257" fmla="*/ 144544 h 568693"/>
                <a:gd name="connsiteX258" fmla="*/ 366095 w 767858"/>
                <a:gd name="connsiteY258" fmla="*/ 140953 h 568693"/>
                <a:gd name="connsiteX259" fmla="*/ 366095 w 767858"/>
                <a:gd name="connsiteY259" fmla="*/ 142585 h 568693"/>
                <a:gd name="connsiteX260" fmla="*/ 319363 w 767858"/>
                <a:gd name="connsiteY260" fmla="*/ 152381 h 568693"/>
                <a:gd name="connsiteX261" fmla="*/ 327534 w 767858"/>
                <a:gd name="connsiteY261" fmla="*/ 156300 h 568693"/>
                <a:gd name="connsiteX262" fmla="*/ 382762 w 767858"/>
                <a:gd name="connsiteY262" fmla="*/ 147483 h 568693"/>
                <a:gd name="connsiteX263" fmla="*/ 382762 w 767858"/>
                <a:gd name="connsiteY263" fmla="*/ 148137 h 568693"/>
                <a:gd name="connsiteX264" fmla="*/ 332435 w 767858"/>
                <a:gd name="connsiteY264" fmla="*/ 158586 h 568693"/>
                <a:gd name="connsiteX265" fmla="*/ 344527 w 767858"/>
                <a:gd name="connsiteY265" fmla="*/ 164791 h 568693"/>
                <a:gd name="connsiteX266" fmla="*/ 399755 w 767858"/>
                <a:gd name="connsiteY266" fmla="*/ 154994 h 568693"/>
                <a:gd name="connsiteX267" fmla="*/ 400083 w 767858"/>
                <a:gd name="connsiteY267" fmla="*/ 156300 h 568693"/>
                <a:gd name="connsiteX268" fmla="*/ 349102 w 767858"/>
                <a:gd name="connsiteY268" fmla="*/ 167077 h 568693"/>
                <a:gd name="connsiteX269" fmla="*/ 360540 w 767858"/>
                <a:gd name="connsiteY269" fmla="*/ 172301 h 568693"/>
                <a:gd name="connsiteX270" fmla="*/ 413154 w 767858"/>
                <a:gd name="connsiteY270" fmla="*/ 163484 h 568693"/>
                <a:gd name="connsiteX271" fmla="*/ 413154 w 767858"/>
                <a:gd name="connsiteY271" fmla="*/ 164464 h 568693"/>
                <a:gd name="connsiteX272" fmla="*/ 365115 w 767858"/>
                <a:gd name="connsiteY272" fmla="*/ 174587 h 568693"/>
                <a:gd name="connsiteX273" fmla="*/ 374592 w 767858"/>
                <a:gd name="connsiteY273" fmla="*/ 178832 h 568693"/>
                <a:gd name="connsiteX274" fmla="*/ 398775 w 767858"/>
                <a:gd name="connsiteY274" fmla="*/ 174261 h 568693"/>
                <a:gd name="connsiteX275" fmla="*/ 426552 w 767858"/>
                <a:gd name="connsiteY275" fmla="*/ 169362 h 568693"/>
                <a:gd name="connsiteX276" fmla="*/ 426880 w 767858"/>
                <a:gd name="connsiteY276" fmla="*/ 170342 h 568693"/>
                <a:gd name="connsiteX277" fmla="*/ 398775 w 767858"/>
                <a:gd name="connsiteY277" fmla="*/ 176873 h 568693"/>
                <a:gd name="connsiteX278" fmla="*/ 378840 w 767858"/>
                <a:gd name="connsiteY278" fmla="*/ 181118 h 568693"/>
                <a:gd name="connsiteX279" fmla="*/ 391585 w 767858"/>
                <a:gd name="connsiteY279" fmla="*/ 186996 h 568693"/>
                <a:gd name="connsiteX280" fmla="*/ 437991 w 767858"/>
                <a:gd name="connsiteY280" fmla="*/ 178832 h 568693"/>
                <a:gd name="connsiteX281" fmla="*/ 438644 w 767858"/>
                <a:gd name="connsiteY281" fmla="*/ 180465 h 568693"/>
                <a:gd name="connsiteX282" fmla="*/ 407599 w 767858"/>
                <a:gd name="connsiteY282" fmla="*/ 186669 h 568693"/>
                <a:gd name="connsiteX283" fmla="*/ 395833 w 767858"/>
                <a:gd name="connsiteY283" fmla="*/ 188955 h 568693"/>
                <a:gd name="connsiteX284" fmla="*/ 525246 w 767858"/>
                <a:gd name="connsiteY284" fmla="*/ 244796 h 568693"/>
                <a:gd name="connsiteX285" fmla="*/ 526226 w 767858"/>
                <a:gd name="connsiteY285" fmla="*/ 245449 h 568693"/>
                <a:gd name="connsiteX286" fmla="*/ 588318 w 767858"/>
                <a:gd name="connsiteY286" fmla="*/ 163158 h 568693"/>
                <a:gd name="connsiteX287" fmla="*/ 586684 w 767858"/>
                <a:gd name="connsiteY287" fmla="*/ 162831 h 568693"/>
                <a:gd name="connsiteX288" fmla="*/ 520018 w 767858"/>
                <a:gd name="connsiteY288" fmla="*/ 144544 h 568693"/>
                <a:gd name="connsiteX289" fmla="*/ 447795 w 767858"/>
                <a:gd name="connsiteY289" fmla="*/ 125604 h 568693"/>
                <a:gd name="connsiteX290" fmla="*/ 302697 w 767858"/>
                <a:gd name="connsiteY290" fmla="*/ 84132 h 568693"/>
                <a:gd name="connsiteX291" fmla="*/ 249102 w 767858"/>
                <a:gd name="connsiteY291" fmla="*/ 70090 h 568693"/>
                <a:gd name="connsiteX292" fmla="*/ 227206 w 767858"/>
                <a:gd name="connsiteY292" fmla="*/ 79887 h 568693"/>
                <a:gd name="connsiteX293" fmla="*/ 226226 w 767858"/>
                <a:gd name="connsiteY293" fmla="*/ 77275 h 568693"/>
                <a:gd name="connsiteX294" fmla="*/ 241259 w 767858"/>
                <a:gd name="connsiteY294" fmla="*/ 68131 h 568693"/>
                <a:gd name="connsiteX295" fmla="*/ 235376 w 767858"/>
                <a:gd name="connsiteY295" fmla="*/ 66498 h 568693"/>
                <a:gd name="connsiteX296" fmla="*/ 223611 w 767858"/>
                <a:gd name="connsiteY296" fmla="*/ 73029 h 568693"/>
                <a:gd name="connsiteX297" fmla="*/ 221977 w 767858"/>
                <a:gd name="connsiteY297" fmla="*/ 69763 h 568693"/>
                <a:gd name="connsiteX298" fmla="*/ 229167 w 767858"/>
                <a:gd name="connsiteY298" fmla="*/ 65192 h 568693"/>
                <a:gd name="connsiteX299" fmla="*/ 155964 w 767858"/>
                <a:gd name="connsiteY299" fmla="*/ 46252 h 568693"/>
                <a:gd name="connsiteX300" fmla="*/ 86356 w 767858"/>
                <a:gd name="connsiteY300" fmla="*/ 26005 h 568693"/>
                <a:gd name="connsiteX301" fmla="*/ 20998 w 767858"/>
                <a:gd name="connsiteY301" fmla="*/ 8372 h 568693"/>
                <a:gd name="connsiteX302" fmla="*/ 16749 w 767858"/>
                <a:gd name="connsiteY302" fmla="*/ 5760 h 568693"/>
                <a:gd name="connsiteX303" fmla="*/ 84723 w 767858"/>
                <a:gd name="connsiteY303" fmla="*/ 18495 h 568693"/>
                <a:gd name="connsiteX304" fmla="*/ 154331 w 767858"/>
                <a:gd name="connsiteY304" fmla="*/ 37435 h 568693"/>
                <a:gd name="connsiteX305" fmla="*/ 239951 w 767858"/>
                <a:gd name="connsiteY305" fmla="*/ 58335 h 568693"/>
                <a:gd name="connsiteX306" fmla="*/ 253350 w 767858"/>
                <a:gd name="connsiteY306" fmla="*/ 50171 h 568693"/>
                <a:gd name="connsiteX307" fmla="*/ 256292 w 767858"/>
                <a:gd name="connsiteY307" fmla="*/ 54089 h 568693"/>
                <a:gd name="connsiteX308" fmla="*/ 247467 w 767858"/>
                <a:gd name="connsiteY308" fmla="*/ 59968 h 568693"/>
                <a:gd name="connsiteX309" fmla="*/ 252043 w 767858"/>
                <a:gd name="connsiteY309" fmla="*/ 60946 h 568693"/>
                <a:gd name="connsiteX310" fmla="*/ 259886 w 767858"/>
                <a:gd name="connsiteY310" fmla="*/ 57355 h 568693"/>
                <a:gd name="connsiteX311" fmla="*/ 262500 w 767858"/>
                <a:gd name="connsiteY311" fmla="*/ 61926 h 568693"/>
                <a:gd name="connsiteX312" fmla="*/ 260540 w 767858"/>
                <a:gd name="connsiteY312" fmla="*/ 63233 h 568693"/>
                <a:gd name="connsiteX313" fmla="*/ 301716 w 767858"/>
                <a:gd name="connsiteY313" fmla="*/ 73682 h 568693"/>
                <a:gd name="connsiteX314" fmla="*/ 451063 w 767858"/>
                <a:gd name="connsiteY314" fmla="*/ 115807 h 568693"/>
                <a:gd name="connsiteX315" fmla="*/ 522959 w 767858"/>
                <a:gd name="connsiteY315" fmla="*/ 134421 h 568693"/>
                <a:gd name="connsiteX316" fmla="*/ 589952 w 767858"/>
                <a:gd name="connsiteY316" fmla="*/ 152381 h 568693"/>
                <a:gd name="connsiteX317" fmla="*/ 591913 w 767858"/>
                <a:gd name="connsiteY317" fmla="*/ 154014 h 568693"/>
                <a:gd name="connsiteX318" fmla="*/ 597468 w 767858"/>
                <a:gd name="connsiteY318" fmla="*/ 156954 h 568693"/>
                <a:gd name="connsiteX319" fmla="*/ 531455 w 767858"/>
                <a:gd name="connsiteY319" fmla="*/ 254593 h 568693"/>
                <a:gd name="connsiteX320" fmla="*/ 528188 w 767858"/>
                <a:gd name="connsiteY320" fmla="*/ 256879 h 568693"/>
                <a:gd name="connsiteX321" fmla="*/ 503677 w 767858"/>
                <a:gd name="connsiteY321" fmla="*/ 330353 h 568693"/>
                <a:gd name="connsiteX322" fmla="*/ 479494 w 767858"/>
                <a:gd name="connsiteY322" fmla="*/ 389786 h 568693"/>
                <a:gd name="connsiteX323" fmla="*/ 478186 w 767858"/>
                <a:gd name="connsiteY323" fmla="*/ 399256 h 568693"/>
                <a:gd name="connsiteX324" fmla="*/ 474266 w 767858"/>
                <a:gd name="connsiteY324" fmla="*/ 402522 h 568693"/>
                <a:gd name="connsiteX325" fmla="*/ 466749 w 767858"/>
                <a:gd name="connsiteY325" fmla="*/ 403828 h 568693"/>
                <a:gd name="connsiteX326" fmla="*/ 465115 w 767858"/>
                <a:gd name="connsiteY326" fmla="*/ 403501 h 568693"/>
                <a:gd name="connsiteX327" fmla="*/ 435703 w 767858"/>
                <a:gd name="connsiteY327" fmla="*/ 375744 h 568693"/>
                <a:gd name="connsiteX328" fmla="*/ 404331 w 767858"/>
                <a:gd name="connsiteY328" fmla="*/ 346028 h 568693"/>
                <a:gd name="connsiteX329" fmla="*/ 356618 w 767858"/>
                <a:gd name="connsiteY329" fmla="*/ 367581 h 568693"/>
                <a:gd name="connsiteX330" fmla="*/ 294853 w 767858"/>
                <a:gd name="connsiteY330" fmla="*/ 395991 h 568693"/>
                <a:gd name="connsiteX331" fmla="*/ 239625 w 767858"/>
                <a:gd name="connsiteY331" fmla="*/ 425053 h 568693"/>
                <a:gd name="connsiteX332" fmla="*/ 234722 w 767858"/>
                <a:gd name="connsiteY332" fmla="*/ 421462 h 568693"/>
                <a:gd name="connsiteX333" fmla="*/ 234396 w 767858"/>
                <a:gd name="connsiteY333" fmla="*/ 421135 h 568693"/>
                <a:gd name="connsiteX334" fmla="*/ 216095 w 767858"/>
                <a:gd name="connsiteY334" fmla="*/ 373132 h 568693"/>
                <a:gd name="connsiteX335" fmla="*/ 193220 w 767858"/>
                <a:gd name="connsiteY335" fmla="*/ 316638 h 568693"/>
                <a:gd name="connsiteX336" fmla="*/ 137337 w 767858"/>
                <a:gd name="connsiteY336" fmla="*/ 213121 h 568693"/>
                <a:gd name="connsiteX337" fmla="*/ 74265 w 767858"/>
                <a:gd name="connsiteY337" fmla="*/ 106011 h 568693"/>
                <a:gd name="connsiteX338" fmla="*/ 12173 w 767858"/>
                <a:gd name="connsiteY338" fmla="*/ 10658 h 568693"/>
                <a:gd name="connsiteX339" fmla="*/ 13808 w 767858"/>
                <a:gd name="connsiteY339" fmla="*/ 7392 h 568693"/>
                <a:gd name="connsiteX340" fmla="*/ 15769 w 767858"/>
                <a:gd name="connsiteY340" fmla="*/ 6412 h 568693"/>
                <a:gd name="connsiteX341" fmla="*/ 16749 w 767858"/>
                <a:gd name="connsiteY341" fmla="*/ 5760 h 568693"/>
                <a:gd name="connsiteX342" fmla="*/ 3051 w 767858"/>
                <a:gd name="connsiteY342" fmla="*/ 272 h 568693"/>
                <a:gd name="connsiteX343" fmla="*/ 24643 w 767858"/>
                <a:gd name="connsiteY343" fmla="*/ 38786 h 568693"/>
                <a:gd name="connsiteX344" fmla="*/ 46235 w 767858"/>
                <a:gd name="connsiteY344" fmla="*/ 75324 h 568693"/>
                <a:gd name="connsiteX345" fmla="*/ 42690 w 767858"/>
                <a:gd name="connsiteY345" fmla="*/ 77299 h 568693"/>
                <a:gd name="connsiteX346" fmla="*/ 19164 w 767858"/>
                <a:gd name="connsiteY346" fmla="*/ 37469 h 568693"/>
                <a:gd name="connsiteX347" fmla="*/ 1762 w 767858"/>
                <a:gd name="connsiteY347" fmla="*/ 930 h 568693"/>
                <a:gd name="connsiteX348" fmla="*/ 3051 w 767858"/>
                <a:gd name="connsiteY348" fmla="*/ 272 h 568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</a:cxnLst>
              <a:rect l="l" t="t" r="r" b="b"/>
              <a:pathLst>
                <a:path w="767858" h="568693">
                  <a:moveTo>
                    <a:pt x="697676" y="392652"/>
                  </a:moveTo>
                  <a:cubicBezTo>
                    <a:pt x="668621" y="400840"/>
                    <a:pt x="661767" y="439811"/>
                    <a:pt x="662419" y="465683"/>
                  </a:cubicBezTo>
                  <a:cubicBezTo>
                    <a:pt x="663072" y="480748"/>
                    <a:pt x="665684" y="496795"/>
                    <a:pt x="672866" y="510550"/>
                  </a:cubicBezTo>
                  <a:cubicBezTo>
                    <a:pt x="675477" y="516117"/>
                    <a:pt x="679394" y="521357"/>
                    <a:pt x="683639" y="525942"/>
                  </a:cubicBezTo>
                  <a:cubicBezTo>
                    <a:pt x="717263" y="513497"/>
                    <a:pt x="749254" y="488935"/>
                    <a:pt x="756110" y="452911"/>
                  </a:cubicBezTo>
                  <a:cubicBezTo>
                    <a:pt x="760027" y="434571"/>
                    <a:pt x="756110" y="413612"/>
                    <a:pt x="739460" y="402804"/>
                  </a:cubicBezTo>
                  <a:cubicBezTo>
                    <a:pt x="728035" y="395272"/>
                    <a:pt x="712039" y="388722"/>
                    <a:pt x="697676" y="392652"/>
                  </a:cubicBezTo>
                  <a:close/>
                  <a:moveTo>
                    <a:pt x="470344" y="386194"/>
                  </a:moveTo>
                  <a:cubicBezTo>
                    <a:pt x="467403" y="387827"/>
                    <a:pt x="464462" y="388806"/>
                    <a:pt x="461520" y="389786"/>
                  </a:cubicBezTo>
                  <a:cubicBezTo>
                    <a:pt x="463481" y="391419"/>
                    <a:pt x="465115" y="393051"/>
                    <a:pt x="467403" y="394358"/>
                  </a:cubicBezTo>
                  <a:cubicBezTo>
                    <a:pt x="468383" y="391745"/>
                    <a:pt x="469363" y="388806"/>
                    <a:pt x="470344" y="386194"/>
                  </a:cubicBezTo>
                  <a:close/>
                  <a:moveTo>
                    <a:pt x="701266" y="381190"/>
                  </a:moveTo>
                  <a:cubicBezTo>
                    <a:pt x="729422" y="377997"/>
                    <a:pt x="755742" y="395252"/>
                    <a:pt x="764939" y="420105"/>
                  </a:cubicBezTo>
                  <a:lnTo>
                    <a:pt x="767858" y="446979"/>
                  </a:lnTo>
                  <a:lnTo>
                    <a:pt x="767858" y="447030"/>
                  </a:lnTo>
                  <a:lnTo>
                    <a:pt x="759109" y="476056"/>
                  </a:lnTo>
                  <a:cubicBezTo>
                    <a:pt x="745888" y="502874"/>
                    <a:pt x="720363" y="522830"/>
                    <a:pt x="692452" y="534129"/>
                  </a:cubicBezTo>
                  <a:cubicBezTo>
                    <a:pt x="699634" y="540024"/>
                    <a:pt x="707795" y="545264"/>
                    <a:pt x="715956" y="548866"/>
                  </a:cubicBezTo>
                  <a:cubicBezTo>
                    <a:pt x="726810" y="553697"/>
                    <a:pt x="738073" y="556542"/>
                    <a:pt x="749514" y="557836"/>
                  </a:cubicBezTo>
                  <a:lnTo>
                    <a:pt x="767858" y="557660"/>
                  </a:lnTo>
                  <a:lnTo>
                    <a:pt x="767858" y="568693"/>
                  </a:lnTo>
                  <a:lnTo>
                    <a:pt x="726117" y="564668"/>
                  </a:lnTo>
                  <a:cubicBezTo>
                    <a:pt x="708856" y="559591"/>
                    <a:pt x="692779" y="550995"/>
                    <a:pt x="679721" y="538386"/>
                  </a:cubicBezTo>
                  <a:cubicBezTo>
                    <a:pt x="679394" y="538386"/>
                    <a:pt x="679394" y="538714"/>
                    <a:pt x="678742" y="538714"/>
                  </a:cubicBezTo>
                  <a:cubicBezTo>
                    <a:pt x="636630" y="550831"/>
                    <a:pt x="586684" y="546246"/>
                    <a:pt x="547836" y="524959"/>
                  </a:cubicBezTo>
                  <a:cubicBezTo>
                    <a:pt x="509315" y="503672"/>
                    <a:pt x="483199" y="468303"/>
                    <a:pt x="470794" y="426056"/>
                  </a:cubicBezTo>
                  <a:cubicBezTo>
                    <a:pt x="469488" y="422127"/>
                    <a:pt x="475691" y="420817"/>
                    <a:pt x="476670" y="424419"/>
                  </a:cubicBezTo>
                  <a:cubicBezTo>
                    <a:pt x="488749" y="462408"/>
                    <a:pt x="512906" y="495812"/>
                    <a:pt x="547836" y="514807"/>
                  </a:cubicBezTo>
                  <a:cubicBezTo>
                    <a:pt x="582113" y="533474"/>
                    <a:pt x="626510" y="540679"/>
                    <a:pt x="664704" y="531837"/>
                  </a:cubicBezTo>
                  <a:cubicBezTo>
                    <a:pt x="666989" y="531182"/>
                    <a:pt x="669601" y="530199"/>
                    <a:pt x="671886" y="529872"/>
                  </a:cubicBezTo>
                  <a:cubicBezTo>
                    <a:pt x="670581" y="528562"/>
                    <a:pt x="669928" y="526924"/>
                    <a:pt x="668948" y="525614"/>
                  </a:cubicBezTo>
                  <a:cubicBezTo>
                    <a:pt x="651646" y="502035"/>
                    <a:pt x="648382" y="467648"/>
                    <a:pt x="653605" y="439484"/>
                  </a:cubicBezTo>
                  <a:cubicBezTo>
                    <a:pt x="657849" y="413612"/>
                    <a:pt x="672213" y="384465"/>
                    <a:pt x="701266" y="381190"/>
                  </a:cubicBezTo>
                  <a:close/>
                  <a:moveTo>
                    <a:pt x="471651" y="376071"/>
                  </a:moveTo>
                  <a:cubicBezTo>
                    <a:pt x="469037" y="377051"/>
                    <a:pt x="466096" y="377704"/>
                    <a:pt x="463808" y="378684"/>
                  </a:cubicBezTo>
                  <a:cubicBezTo>
                    <a:pt x="460540" y="379989"/>
                    <a:pt x="457271" y="381295"/>
                    <a:pt x="454004" y="382275"/>
                  </a:cubicBezTo>
                  <a:cubicBezTo>
                    <a:pt x="455311" y="383908"/>
                    <a:pt x="456945" y="385541"/>
                    <a:pt x="458579" y="387174"/>
                  </a:cubicBezTo>
                  <a:cubicBezTo>
                    <a:pt x="462827" y="385214"/>
                    <a:pt x="467075" y="382602"/>
                    <a:pt x="471324" y="380316"/>
                  </a:cubicBezTo>
                  <a:cubicBezTo>
                    <a:pt x="471324" y="379010"/>
                    <a:pt x="471651" y="377377"/>
                    <a:pt x="471651" y="376071"/>
                  </a:cubicBezTo>
                  <a:close/>
                  <a:moveTo>
                    <a:pt x="473938" y="362355"/>
                  </a:moveTo>
                  <a:cubicBezTo>
                    <a:pt x="469363" y="363988"/>
                    <a:pt x="464462" y="365621"/>
                    <a:pt x="459559" y="367581"/>
                  </a:cubicBezTo>
                  <a:cubicBezTo>
                    <a:pt x="454984" y="369540"/>
                    <a:pt x="450082" y="371499"/>
                    <a:pt x="444854" y="372805"/>
                  </a:cubicBezTo>
                  <a:cubicBezTo>
                    <a:pt x="447141" y="374764"/>
                    <a:pt x="449102" y="377051"/>
                    <a:pt x="451063" y="379337"/>
                  </a:cubicBezTo>
                  <a:cubicBezTo>
                    <a:pt x="458252" y="376397"/>
                    <a:pt x="465442" y="373132"/>
                    <a:pt x="472631" y="370193"/>
                  </a:cubicBezTo>
                  <a:cubicBezTo>
                    <a:pt x="473285" y="367581"/>
                    <a:pt x="473612" y="364968"/>
                    <a:pt x="473938" y="362355"/>
                  </a:cubicBezTo>
                  <a:close/>
                  <a:moveTo>
                    <a:pt x="476879" y="349294"/>
                  </a:moveTo>
                  <a:cubicBezTo>
                    <a:pt x="469690" y="350926"/>
                    <a:pt x="461847" y="354845"/>
                    <a:pt x="454984" y="357131"/>
                  </a:cubicBezTo>
                  <a:cubicBezTo>
                    <a:pt x="448122" y="359417"/>
                    <a:pt x="441585" y="362355"/>
                    <a:pt x="435050" y="364315"/>
                  </a:cubicBezTo>
                  <a:cubicBezTo>
                    <a:pt x="437337" y="366274"/>
                    <a:pt x="439625" y="368234"/>
                    <a:pt x="441912" y="370193"/>
                  </a:cubicBezTo>
                  <a:cubicBezTo>
                    <a:pt x="453351" y="366274"/>
                    <a:pt x="464462" y="361376"/>
                    <a:pt x="475245" y="356151"/>
                  </a:cubicBezTo>
                  <a:cubicBezTo>
                    <a:pt x="475900" y="353865"/>
                    <a:pt x="476226" y="351580"/>
                    <a:pt x="476879" y="349294"/>
                  </a:cubicBezTo>
                  <a:close/>
                  <a:moveTo>
                    <a:pt x="480801" y="333946"/>
                  </a:moveTo>
                  <a:cubicBezTo>
                    <a:pt x="472631" y="338191"/>
                    <a:pt x="463481" y="341456"/>
                    <a:pt x="454984" y="345701"/>
                  </a:cubicBezTo>
                  <a:cubicBezTo>
                    <a:pt x="445507" y="349947"/>
                    <a:pt x="435703" y="353865"/>
                    <a:pt x="425899" y="357131"/>
                  </a:cubicBezTo>
                  <a:cubicBezTo>
                    <a:pt x="428187" y="359090"/>
                    <a:pt x="430801" y="360723"/>
                    <a:pt x="433089" y="362682"/>
                  </a:cubicBezTo>
                  <a:cubicBezTo>
                    <a:pt x="440932" y="359417"/>
                    <a:pt x="448448" y="355171"/>
                    <a:pt x="456945" y="351906"/>
                  </a:cubicBezTo>
                  <a:cubicBezTo>
                    <a:pt x="463808" y="349294"/>
                    <a:pt x="470670" y="344721"/>
                    <a:pt x="478186" y="343742"/>
                  </a:cubicBezTo>
                  <a:cubicBezTo>
                    <a:pt x="479167" y="340477"/>
                    <a:pt x="480148" y="337211"/>
                    <a:pt x="480801" y="333946"/>
                  </a:cubicBezTo>
                  <a:close/>
                  <a:moveTo>
                    <a:pt x="177007" y="330063"/>
                  </a:moveTo>
                  <a:cubicBezTo>
                    <a:pt x="185848" y="352963"/>
                    <a:pt x="195671" y="374881"/>
                    <a:pt x="206804" y="396472"/>
                  </a:cubicBezTo>
                  <a:cubicBezTo>
                    <a:pt x="211388" y="405305"/>
                    <a:pt x="216300" y="414137"/>
                    <a:pt x="218919" y="423951"/>
                  </a:cubicBezTo>
                  <a:cubicBezTo>
                    <a:pt x="221212" y="432457"/>
                    <a:pt x="223176" y="440962"/>
                    <a:pt x="227760" y="448813"/>
                  </a:cubicBezTo>
                  <a:cubicBezTo>
                    <a:pt x="228087" y="448487"/>
                    <a:pt x="228415" y="448487"/>
                    <a:pt x="228742" y="448159"/>
                  </a:cubicBezTo>
                  <a:cubicBezTo>
                    <a:pt x="246097" y="438345"/>
                    <a:pt x="264106" y="429185"/>
                    <a:pt x="282443" y="421007"/>
                  </a:cubicBezTo>
                  <a:cubicBezTo>
                    <a:pt x="299470" y="412829"/>
                    <a:pt x="316169" y="402033"/>
                    <a:pt x="334505" y="397781"/>
                  </a:cubicBezTo>
                  <a:cubicBezTo>
                    <a:pt x="337125" y="397453"/>
                    <a:pt x="338108" y="401052"/>
                    <a:pt x="335488" y="402033"/>
                  </a:cubicBezTo>
                  <a:cubicBezTo>
                    <a:pt x="316824" y="406940"/>
                    <a:pt x="299470" y="419372"/>
                    <a:pt x="281788" y="427550"/>
                  </a:cubicBezTo>
                  <a:cubicBezTo>
                    <a:pt x="264761" y="435728"/>
                    <a:pt x="248062" y="444560"/>
                    <a:pt x="231362" y="453720"/>
                  </a:cubicBezTo>
                  <a:cubicBezTo>
                    <a:pt x="230380" y="454048"/>
                    <a:pt x="229397" y="454048"/>
                    <a:pt x="228415" y="453394"/>
                  </a:cubicBezTo>
                  <a:cubicBezTo>
                    <a:pt x="227433" y="454048"/>
                    <a:pt x="226123" y="454375"/>
                    <a:pt x="225468" y="453394"/>
                  </a:cubicBezTo>
                  <a:cubicBezTo>
                    <a:pt x="219574" y="445869"/>
                    <a:pt x="216954" y="437037"/>
                    <a:pt x="214663" y="428204"/>
                  </a:cubicBezTo>
                  <a:cubicBezTo>
                    <a:pt x="211388" y="416427"/>
                    <a:pt x="205821" y="406613"/>
                    <a:pt x="200582" y="395817"/>
                  </a:cubicBezTo>
                  <a:cubicBezTo>
                    <a:pt x="190104" y="375208"/>
                    <a:pt x="179299" y="353290"/>
                    <a:pt x="176025" y="330391"/>
                  </a:cubicBezTo>
                  <a:cubicBezTo>
                    <a:pt x="175698" y="329736"/>
                    <a:pt x="176680" y="329409"/>
                    <a:pt x="177007" y="330063"/>
                  </a:cubicBezTo>
                  <a:close/>
                  <a:moveTo>
                    <a:pt x="485049" y="319904"/>
                  </a:moveTo>
                  <a:cubicBezTo>
                    <a:pt x="473612" y="325456"/>
                    <a:pt x="462500" y="331333"/>
                    <a:pt x="450736" y="336231"/>
                  </a:cubicBezTo>
                  <a:cubicBezTo>
                    <a:pt x="439625" y="340803"/>
                    <a:pt x="428514" y="345375"/>
                    <a:pt x="418056" y="350926"/>
                  </a:cubicBezTo>
                  <a:cubicBezTo>
                    <a:pt x="420017" y="352559"/>
                    <a:pt x="422304" y="354191"/>
                    <a:pt x="424265" y="355824"/>
                  </a:cubicBezTo>
                  <a:cubicBezTo>
                    <a:pt x="444200" y="348314"/>
                    <a:pt x="463481" y="337211"/>
                    <a:pt x="482435" y="327741"/>
                  </a:cubicBezTo>
                  <a:cubicBezTo>
                    <a:pt x="482435" y="327414"/>
                    <a:pt x="482762" y="327414"/>
                    <a:pt x="482762" y="327414"/>
                  </a:cubicBezTo>
                  <a:cubicBezTo>
                    <a:pt x="483416" y="325129"/>
                    <a:pt x="484070" y="322516"/>
                    <a:pt x="485049" y="319904"/>
                  </a:cubicBezTo>
                  <a:close/>
                  <a:moveTo>
                    <a:pt x="488971" y="307821"/>
                  </a:moveTo>
                  <a:lnTo>
                    <a:pt x="480212" y="311721"/>
                  </a:lnTo>
                  <a:lnTo>
                    <a:pt x="422958" y="337211"/>
                  </a:lnTo>
                  <a:cubicBezTo>
                    <a:pt x="418383" y="339170"/>
                    <a:pt x="413807" y="341456"/>
                    <a:pt x="409232" y="343742"/>
                  </a:cubicBezTo>
                  <a:cubicBezTo>
                    <a:pt x="411520" y="345701"/>
                    <a:pt x="414135" y="347334"/>
                    <a:pt x="416422" y="349294"/>
                  </a:cubicBezTo>
                  <a:cubicBezTo>
                    <a:pt x="427533" y="342110"/>
                    <a:pt x="439625" y="336558"/>
                    <a:pt x="452043" y="331007"/>
                  </a:cubicBezTo>
                  <a:lnTo>
                    <a:pt x="484593" y="314899"/>
                  </a:lnTo>
                  <a:lnTo>
                    <a:pt x="486357" y="314026"/>
                  </a:lnTo>
                  <a:cubicBezTo>
                    <a:pt x="486683" y="314026"/>
                    <a:pt x="486683" y="313699"/>
                    <a:pt x="487011" y="313699"/>
                  </a:cubicBezTo>
                  <a:cubicBezTo>
                    <a:pt x="487337" y="311740"/>
                    <a:pt x="488318" y="309780"/>
                    <a:pt x="488971" y="307821"/>
                  </a:cubicBezTo>
                  <a:close/>
                  <a:moveTo>
                    <a:pt x="162601" y="272453"/>
                  </a:moveTo>
                  <a:cubicBezTo>
                    <a:pt x="177294" y="299785"/>
                    <a:pt x="188069" y="329069"/>
                    <a:pt x="201129" y="357051"/>
                  </a:cubicBezTo>
                  <a:cubicBezTo>
                    <a:pt x="207333" y="370717"/>
                    <a:pt x="214516" y="384058"/>
                    <a:pt x="220393" y="397723"/>
                  </a:cubicBezTo>
                  <a:cubicBezTo>
                    <a:pt x="225290" y="408786"/>
                    <a:pt x="228555" y="421150"/>
                    <a:pt x="234432" y="431562"/>
                  </a:cubicBezTo>
                  <a:cubicBezTo>
                    <a:pt x="234759" y="431562"/>
                    <a:pt x="235085" y="431237"/>
                    <a:pt x="235085" y="431237"/>
                  </a:cubicBezTo>
                  <a:cubicBezTo>
                    <a:pt x="254023" y="421476"/>
                    <a:pt x="272959" y="410413"/>
                    <a:pt x="292550" y="401953"/>
                  </a:cubicBezTo>
                  <a:cubicBezTo>
                    <a:pt x="309854" y="394469"/>
                    <a:pt x="328139" y="389263"/>
                    <a:pt x="345770" y="383081"/>
                  </a:cubicBezTo>
                  <a:cubicBezTo>
                    <a:pt x="346423" y="382756"/>
                    <a:pt x="346749" y="383732"/>
                    <a:pt x="346096" y="384058"/>
                  </a:cubicBezTo>
                  <a:cubicBezTo>
                    <a:pt x="326507" y="391541"/>
                    <a:pt x="306916" y="400000"/>
                    <a:pt x="288305" y="409437"/>
                  </a:cubicBezTo>
                  <a:cubicBezTo>
                    <a:pt x="271654" y="418222"/>
                    <a:pt x="255328" y="428634"/>
                    <a:pt x="238024" y="436118"/>
                  </a:cubicBezTo>
                  <a:cubicBezTo>
                    <a:pt x="236718" y="437094"/>
                    <a:pt x="235412" y="436443"/>
                    <a:pt x="234432" y="435792"/>
                  </a:cubicBezTo>
                  <a:cubicBezTo>
                    <a:pt x="233453" y="436443"/>
                    <a:pt x="231820" y="436443"/>
                    <a:pt x="230841" y="435142"/>
                  </a:cubicBezTo>
                  <a:cubicBezTo>
                    <a:pt x="223658" y="423428"/>
                    <a:pt x="220393" y="409437"/>
                    <a:pt x="214516" y="396747"/>
                  </a:cubicBezTo>
                  <a:cubicBezTo>
                    <a:pt x="208313" y="383081"/>
                    <a:pt x="201456" y="369740"/>
                    <a:pt x="195578" y="355750"/>
                  </a:cubicBezTo>
                  <a:cubicBezTo>
                    <a:pt x="183172" y="328743"/>
                    <a:pt x="170764" y="301086"/>
                    <a:pt x="161623" y="273104"/>
                  </a:cubicBezTo>
                  <a:cubicBezTo>
                    <a:pt x="161296" y="272453"/>
                    <a:pt x="162601" y="271802"/>
                    <a:pt x="162601" y="272453"/>
                  </a:cubicBezTo>
                  <a:close/>
                  <a:moveTo>
                    <a:pt x="396161" y="254846"/>
                  </a:moveTo>
                  <a:cubicBezTo>
                    <a:pt x="421145" y="267196"/>
                    <a:pt x="440288" y="288972"/>
                    <a:pt x="466569" y="299047"/>
                  </a:cubicBezTo>
                  <a:cubicBezTo>
                    <a:pt x="469165" y="300022"/>
                    <a:pt x="467867" y="304898"/>
                    <a:pt x="464947" y="303598"/>
                  </a:cubicBezTo>
                  <a:cubicBezTo>
                    <a:pt x="464622" y="303598"/>
                    <a:pt x="463974" y="303273"/>
                    <a:pt x="463649" y="303273"/>
                  </a:cubicBezTo>
                  <a:cubicBezTo>
                    <a:pt x="463324" y="303598"/>
                    <a:pt x="462676" y="304247"/>
                    <a:pt x="462027" y="304573"/>
                  </a:cubicBezTo>
                  <a:cubicBezTo>
                    <a:pt x="449373" y="309122"/>
                    <a:pt x="437368" y="316923"/>
                    <a:pt x="425038" y="322448"/>
                  </a:cubicBezTo>
                  <a:cubicBezTo>
                    <a:pt x="413358" y="327649"/>
                    <a:pt x="401353" y="332849"/>
                    <a:pt x="389348" y="337399"/>
                  </a:cubicBezTo>
                  <a:cubicBezTo>
                    <a:pt x="388050" y="337724"/>
                    <a:pt x="387401" y="336099"/>
                    <a:pt x="388375" y="335449"/>
                  </a:cubicBezTo>
                  <a:cubicBezTo>
                    <a:pt x="402001" y="328623"/>
                    <a:pt x="416278" y="322448"/>
                    <a:pt x="429905" y="315298"/>
                  </a:cubicBezTo>
                  <a:cubicBezTo>
                    <a:pt x="439639" y="310422"/>
                    <a:pt x="448399" y="304898"/>
                    <a:pt x="458133" y="300672"/>
                  </a:cubicBezTo>
                  <a:cubicBezTo>
                    <a:pt x="435096" y="289622"/>
                    <a:pt x="415953" y="271096"/>
                    <a:pt x="395188" y="256795"/>
                  </a:cubicBezTo>
                  <a:cubicBezTo>
                    <a:pt x="393890" y="256146"/>
                    <a:pt x="395188" y="254520"/>
                    <a:pt x="396161" y="254846"/>
                  </a:cubicBezTo>
                  <a:close/>
                  <a:moveTo>
                    <a:pt x="571555" y="211645"/>
                  </a:moveTo>
                  <a:cubicBezTo>
                    <a:pt x="572205" y="211316"/>
                    <a:pt x="572855" y="211645"/>
                    <a:pt x="572530" y="212303"/>
                  </a:cubicBezTo>
                  <a:cubicBezTo>
                    <a:pt x="562133" y="229063"/>
                    <a:pt x="546212" y="241879"/>
                    <a:pt x="536790" y="258967"/>
                  </a:cubicBezTo>
                  <a:cubicBezTo>
                    <a:pt x="537114" y="259625"/>
                    <a:pt x="537114" y="259953"/>
                    <a:pt x="536790" y="259953"/>
                  </a:cubicBezTo>
                  <a:cubicBezTo>
                    <a:pt x="531267" y="275399"/>
                    <a:pt x="524118" y="292158"/>
                    <a:pt x="521194" y="307932"/>
                  </a:cubicBezTo>
                  <a:cubicBezTo>
                    <a:pt x="520869" y="308918"/>
                    <a:pt x="519894" y="308590"/>
                    <a:pt x="519894" y="307932"/>
                  </a:cubicBezTo>
                  <a:cubicBezTo>
                    <a:pt x="520545" y="300375"/>
                    <a:pt x="523468" y="293473"/>
                    <a:pt x="525418" y="286243"/>
                  </a:cubicBezTo>
                  <a:cubicBezTo>
                    <a:pt x="528017" y="277370"/>
                    <a:pt x="530616" y="268169"/>
                    <a:pt x="533541" y="259296"/>
                  </a:cubicBezTo>
                  <a:cubicBezTo>
                    <a:pt x="533541" y="258967"/>
                    <a:pt x="533541" y="258639"/>
                    <a:pt x="533541" y="258310"/>
                  </a:cubicBezTo>
                  <a:cubicBezTo>
                    <a:pt x="538090" y="249766"/>
                    <a:pt x="544912" y="241550"/>
                    <a:pt x="551411" y="234649"/>
                  </a:cubicBezTo>
                  <a:cubicBezTo>
                    <a:pt x="558558" y="227091"/>
                    <a:pt x="564732" y="218875"/>
                    <a:pt x="571555" y="211645"/>
                  </a:cubicBezTo>
                  <a:close/>
                  <a:moveTo>
                    <a:pt x="504027" y="205108"/>
                  </a:moveTo>
                  <a:cubicBezTo>
                    <a:pt x="504996" y="204115"/>
                    <a:pt x="506609" y="205439"/>
                    <a:pt x="505964" y="206431"/>
                  </a:cubicBezTo>
                  <a:cubicBezTo>
                    <a:pt x="502736" y="210070"/>
                    <a:pt x="500477" y="214372"/>
                    <a:pt x="497571" y="218011"/>
                  </a:cubicBezTo>
                  <a:cubicBezTo>
                    <a:pt x="495312" y="220989"/>
                    <a:pt x="494020" y="224297"/>
                    <a:pt x="491439" y="227275"/>
                  </a:cubicBezTo>
                  <a:cubicBezTo>
                    <a:pt x="490148" y="228268"/>
                    <a:pt x="488211" y="226282"/>
                    <a:pt x="489502" y="224960"/>
                  </a:cubicBezTo>
                  <a:cubicBezTo>
                    <a:pt x="494343" y="218342"/>
                    <a:pt x="498862" y="211394"/>
                    <a:pt x="504027" y="205108"/>
                  </a:cubicBezTo>
                  <a:close/>
                  <a:moveTo>
                    <a:pt x="519568" y="201234"/>
                  </a:moveTo>
                  <a:cubicBezTo>
                    <a:pt x="519568" y="201234"/>
                    <a:pt x="519568" y="201234"/>
                    <a:pt x="519568" y="201557"/>
                  </a:cubicBezTo>
                  <a:cubicBezTo>
                    <a:pt x="514671" y="212226"/>
                    <a:pt x="504224" y="220309"/>
                    <a:pt x="499002" y="230655"/>
                  </a:cubicBezTo>
                  <a:cubicBezTo>
                    <a:pt x="498349" y="232594"/>
                    <a:pt x="495411" y="230978"/>
                    <a:pt x="496390" y="229038"/>
                  </a:cubicBezTo>
                  <a:cubicBezTo>
                    <a:pt x="499655" y="221925"/>
                    <a:pt x="506183" y="215782"/>
                    <a:pt x="511080" y="209963"/>
                  </a:cubicBezTo>
                  <a:cubicBezTo>
                    <a:pt x="512712" y="208346"/>
                    <a:pt x="516629" y="201557"/>
                    <a:pt x="519568" y="201234"/>
                  </a:cubicBezTo>
                  <a:close/>
                  <a:moveTo>
                    <a:pt x="531416" y="196470"/>
                  </a:moveTo>
                  <a:cubicBezTo>
                    <a:pt x="532377" y="195473"/>
                    <a:pt x="533977" y="197135"/>
                    <a:pt x="532696" y="198132"/>
                  </a:cubicBezTo>
                  <a:cubicBezTo>
                    <a:pt x="526936" y="203782"/>
                    <a:pt x="521175" y="209764"/>
                    <a:pt x="516054" y="216079"/>
                  </a:cubicBezTo>
                  <a:cubicBezTo>
                    <a:pt x="511894" y="221397"/>
                    <a:pt x="506453" y="226382"/>
                    <a:pt x="503253" y="232364"/>
                  </a:cubicBezTo>
                  <a:cubicBezTo>
                    <a:pt x="502293" y="234026"/>
                    <a:pt x="499733" y="232364"/>
                    <a:pt x="500693" y="230702"/>
                  </a:cubicBezTo>
                  <a:cubicBezTo>
                    <a:pt x="503573" y="224388"/>
                    <a:pt x="509334" y="218738"/>
                    <a:pt x="513814" y="213753"/>
                  </a:cubicBezTo>
                  <a:cubicBezTo>
                    <a:pt x="519575" y="207770"/>
                    <a:pt x="525336" y="201787"/>
                    <a:pt x="531416" y="196470"/>
                  </a:cubicBezTo>
                  <a:close/>
                  <a:moveTo>
                    <a:pt x="546281" y="192594"/>
                  </a:moveTo>
                  <a:cubicBezTo>
                    <a:pt x="546606" y="192594"/>
                    <a:pt x="546932" y="193243"/>
                    <a:pt x="546606" y="193567"/>
                  </a:cubicBezTo>
                  <a:cubicBezTo>
                    <a:pt x="532623" y="204926"/>
                    <a:pt x="521892" y="221803"/>
                    <a:pt x="511485" y="236407"/>
                  </a:cubicBezTo>
                  <a:cubicBezTo>
                    <a:pt x="510184" y="238355"/>
                    <a:pt x="506932" y="236407"/>
                    <a:pt x="508233" y="234460"/>
                  </a:cubicBezTo>
                  <a:cubicBezTo>
                    <a:pt x="514737" y="225373"/>
                    <a:pt x="521241" y="216935"/>
                    <a:pt x="528721" y="208821"/>
                  </a:cubicBezTo>
                  <a:cubicBezTo>
                    <a:pt x="532949" y="203953"/>
                    <a:pt x="539452" y="194541"/>
                    <a:pt x="546281" y="192594"/>
                  </a:cubicBezTo>
                  <a:close/>
                  <a:moveTo>
                    <a:pt x="557622" y="187483"/>
                  </a:moveTo>
                  <a:cubicBezTo>
                    <a:pt x="558596" y="186833"/>
                    <a:pt x="559895" y="188132"/>
                    <a:pt x="558920" y="188783"/>
                  </a:cubicBezTo>
                  <a:cubicBezTo>
                    <a:pt x="544640" y="204378"/>
                    <a:pt x="529387" y="219975"/>
                    <a:pt x="518028" y="237845"/>
                  </a:cubicBezTo>
                  <a:cubicBezTo>
                    <a:pt x="517054" y="239795"/>
                    <a:pt x="514134" y="237845"/>
                    <a:pt x="515107" y="235896"/>
                  </a:cubicBezTo>
                  <a:cubicBezTo>
                    <a:pt x="526467" y="218025"/>
                    <a:pt x="542694" y="202429"/>
                    <a:pt x="557622" y="187483"/>
                  </a:cubicBezTo>
                  <a:close/>
                  <a:moveTo>
                    <a:pt x="569122" y="182051"/>
                  </a:moveTo>
                  <a:cubicBezTo>
                    <a:pt x="569776" y="181073"/>
                    <a:pt x="571412" y="182051"/>
                    <a:pt x="570758" y="183354"/>
                  </a:cubicBezTo>
                  <a:cubicBezTo>
                    <a:pt x="565193" y="193132"/>
                    <a:pt x="556029" y="200302"/>
                    <a:pt x="548828" y="208776"/>
                  </a:cubicBezTo>
                  <a:cubicBezTo>
                    <a:pt x="540318" y="218555"/>
                    <a:pt x="531808" y="229637"/>
                    <a:pt x="525262" y="240718"/>
                  </a:cubicBezTo>
                  <a:cubicBezTo>
                    <a:pt x="523953" y="242674"/>
                    <a:pt x="521334" y="240718"/>
                    <a:pt x="521989" y="239089"/>
                  </a:cubicBezTo>
                  <a:cubicBezTo>
                    <a:pt x="527553" y="229637"/>
                    <a:pt x="534754" y="220185"/>
                    <a:pt x="541955" y="212037"/>
                  </a:cubicBezTo>
                  <a:cubicBezTo>
                    <a:pt x="550464" y="201933"/>
                    <a:pt x="561593" y="193132"/>
                    <a:pt x="569122" y="182051"/>
                  </a:cubicBezTo>
                  <a:close/>
                  <a:moveTo>
                    <a:pt x="47359" y="37245"/>
                  </a:moveTo>
                  <a:cubicBezTo>
                    <a:pt x="72706" y="53843"/>
                    <a:pt x="94761" y="74998"/>
                    <a:pt x="120766" y="89969"/>
                  </a:cubicBezTo>
                  <a:cubicBezTo>
                    <a:pt x="122083" y="90946"/>
                    <a:pt x="121095" y="92898"/>
                    <a:pt x="119449" y="92248"/>
                  </a:cubicBezTo>
                  <a:cubicBezTo>
                    <a:pt x="92786" y="77927"/>
                    <a:pt x="69744" y="58074"/>
                    <a:pt x="44397" y="41801"/>
                  </a:cubicBezTo>
                  <a:cubicBezTo>
                    <a:pt x="41764" y="39849"/>
                    <a:pt x="44397" y="35618"/>
                    <a:pt x="47359" y="37245"/>
                  </a:cubicBezTo>
                  <a:close/>
                  <a:moveTo>
                    <a:pt x="1983" y="16751"/>
                  </a:moveTo>
                  <a:cubicBezTo>
                    <a:pt x="5288" y="27450"/>
                    <a:pt x="14543" y="37177"/>
                    <a:pt x="21154" y="46255"/>
                  </a:cubicBezTo>
                  <a:cubicBezTo>
                    <a:pt x="27103" y="54685"/>
                    <a:pt x="33052" y="63439"/>
                    <a:pt x="38341" y="72194"/>
                  </a:cubicBezTo>
                  <a:cubicBezTo>
                    <a:pt x="39993" y="74787"/>
                    <a:pt x="36027" y="77056"/>
                    <a:pt x="34375" y="74462"/>
                  </a:cubicBezTo>
                  <a:cubicBezTo>
                    <a:pt x="27764" y="63439"/>
                    <a:pt x="20162" y="52740"/>
                    <a:pt x="13221" y="42365"/>
                  </a:cubicBezTo>
                  <a:cubicBezTo>
                    <a:pt x="7932" y="34584"/>
                    <a:pt x="1322" y="26478"/>
                    <a:pt x="0" y="17076"/>
                  </a:cubicBezTo>
                  <a:cubicBezTo>
                    <a:pt x="0" y="16103"/>
                    <a:pt x="1653" y="15455"/>
                    <a:pt x="1983" y="16751"/>
                  </a:cubicBezTo>
                  <a:close/>
                  <a:moveTo>
                    <a:pt x="21324" y="15882"/>
                  </a:moveTo>
                  <a:cubicBezTo>
                    <a:pt x="41585" y="46252"/>
                    <a:pt x="64134" y="74662"/>
                    <a:pt x="83415" y="105684"/>
                  </a:cubicBezTo>
                  <a:cubicBezTo>
                    <a:pt x="104657" y="140953"/>
                    <a:pt x="126553" y="176220"/>
                    <a:pt x="147141" y="212141"/>
                  </a:cubicBezTo>
                  <a:cubicBezTo>
                    <a:pt x="166422" y="246102"/>
                    <a:pt x="186029" y="280390"/>
                    <a:pt x="203024" y="315332"/>
                  </a:cubicBezTo>
                  <a:cubicBezTo>
                    <a:pt x="211193" y="332639"/>
                    <a:pt x="217729" y="349947"/>
                    <a:pt x="224265" y="367581"/>
                  </a:cubicBezTo>
                  <a:cubicBezTo>
                    <a:pt x="229821" y="383581"/>
                    <a:pt x="233743" y="400235"/>
                    <a:pt x="242566" y="415257"/>
                  </a:cubicBezTo>
                  <a:cubicBezTo>
                    <a:pt x="257271" y="404154"/>
                    <a:pt x="274266" y="396644"/>
                    <a:pt x="290931" y="389132"/>
                  </a:cubicBezTo>
                  <a:cubicBezTo>
                    <a:pt x="312827" y="379010"/>
                    <a:pt x="334396" y="368560"/>
                    <a:pt x="355965" y="358437"/>
                  </a:cubicBezTo>
                  <a:cubicBezTo>
                    <a:pt x="379168" y="347334"/>
                    <a:pt x="402370" y="337211"/>
                    <a:pt x="424919" y="325781"/>
                  </a:cubicBezTo>
                  <a:lnTo>
                    <a:pt x="470864" y="304939"/>
                  </a:lnTo>
                  <a:lnTo>
                    <a:pt x="478186" y="301616"/>
                  </a:lnTo>
                  <a:cubicBezTo>
                    <a:pt x="462174" y="294432"/>
                    <a:pt x="447468" y="284309"/>
                    <a:pt x="433415" y="274186"/>
                  </a:cubicBezTo>
                  <a:cubicBezTo>
                    <a:pt x="413481" y="260145"/>
                    <a:pt x="393220" y="246429"/>
                    <a:pt x="372631" y="233367"/>
                  </a:cubicBezTo>
                  <a:lnTo>
                    <a:pt x="370617" y="232217"/>
                  </a:lnTo>
                  <a:lnTo>
                    <a:pt x="251389" y="164138"/>
                  </a:lnTo>
                  <a:cubicBezTo>
                    <a:pt x="209559" y="140953"/>
                    <a:pt x="169364" y="115481"/>
                    <a:pt x="129494" y="89030"/>
                  </a:cubicBezTo>
                  <a:cubicBezTo>
                    <a:pt x="93546" y="64865"/>
                    <a:pt x="56618" y="41681"/>
                    <a:pt x="21324" y="15882"/>
                  </a:cubicBezTo>
                  <a:close/>
                  <a:moveTo>
                    <a:pt x="30801" y="14577"/>
                  </a:moveTo>
                  <a:cubicBezTo>
                    <a:pt x="66095" y="35149"/>
                    <a:pt x="99755" y="59641"/>
                    <a:pt x="134069" y="81846"/>
                  </a:cubicBezTo>
                  <a:cubicBezTo>
                    <a:pt x="172958" y="106990"/>
                    <a:pt x="212173" y="131809"/>
                    <a:pt x="252696" y="154341"/>
                  </a:cubicBezTo>
                  <a:lnTo>
                    <a:pt x="294989" y="177353"/>
                  </a:lnTo>
                  <a:lnTo>
                    <a:pt x="314134" y="187771"/>
                  </a:lnTo>
                  <a:cubicBezTo>
                    <a:pt x="334560" y="198915"/>
                    <a:pt x="354821" y="210345"/>
                    <a:pt x="374592" y="222917"/>
                  </a:cubicBezTo>
                  <a:cubicBezTo>
                    <a:pt x="395180" y="235653"/>
                    <a:pt x="415441" y="249368"/>
                    <a:pt x="435377" y="263410"/>
                  </a:cubicBezTo>
                  <a:cubicBezTo>
                    <a:pt x="452696" y="275166"/>
                    <a:pt x="470670" y="288228"/>
                    <a:pt x="490605" y="295412"/>
                  </a:cubicBezTo>
                  <a:cubicBezTo>
                    <a:pt x="491586" y="295739"/>
                    <a:pt x="492566" y="296392"/>
                    <a:pt x="493219" y="297045"/>
                  </a:cubicBezTo>
                  <a:cubicBezTo>
                    <a:pt x="496815" y="298025"/>
                    <a:pt x="497794" y="304556"/>
                    <a:pt x="493219" y="306189"/>
                  </a:cubicBezTo>
                  <a:lnTo>
                    <a:pt x="490978" y="319531"/>
                  </a:lnTo>
                  <a:lnTo>
                    <a:pt x="485703" y="350926"/>
                  </a:lnTo>
                  <a:cubicBezTo>
                    <a:pt x="489625" y="342110"/>
                    <a:pt x="493874" y="333293"/>
                    <a:pt x="497794" y="324476"/>
                  </a:cubicBezTo>
                  <a:cubicBezTo>
                    <a:pt x="507598" y="301616"/>
                    <a:pt x="517076" y="278758"/>
                    <a:pt x="524266" y="254919"/>
                  </a:cubicBezTo>
                  <a:cubicBezTo>
                    <a:pt x="524266" y="254593"/>
                    <a:pt x="524266" y="254593"/>
                    <a:pt x="523938" y="254266"/>
                  </a:cubicBezTo>
                  <a:cubicBezTo>
                    <a:pt x="523285" y="254266"/>
                    <a:pt x="522959" y="254266"/>
                    <a:pt x="522305" y="254266"/>
                  </a:cubicBezTo>
                  <a:cubicBezTo>
                    <a:pt x="476879" y="238918"/>
                    <a:pt x="432436" y="217692"/>
                    <a:pt x="389298" y="197119"/>
                  </a:cubicBezTo>
                  <a:cubicBezTo>
                    <a:pt x="344853" y="175241"/>
                    <a:pt x="300409" y="153688"/>
                    <a:pt x="256292" y="131483"/>
                  </a:cubicBezTo>
                  <a:lnTo>
                    <a:pt x="168032" y="85255"/>
                  </a:lnTo>
                  <a:lnTo>
                    <a:pt x="120997" y="60620"/>
                  </a:lnTo>
                  <a:cubicBezTo>
                    <a:pt x="104330" y="51476"/>
                    <a:pt x="85377" y="44292"/>
                    <a:pt x="69036" y="35149"/>
                  </a:cubicBezTo>
                  <a:cubicBezTo>
                    <a:pt x="55965" y="27312"/>
                    <a:pt x="44854" y="20128"/>
                    <a:pt x="30801" y="14577"/>
                  </a:cubicBezTo>
                  <a:close/>
                  <a:moveTo>
                    <a:pt x="20998" y="8372"/>
                  </a:moveTo>
                  <a:cubicBezTo>
                    <a:pt x="49102" y="14577"/>
                    <a:pt x="86356" y="34496"/>
                    <a:pt x="115442" y="49844"/>
                  </a:cubicBezTo>
                  <a:lnTo>
                    <a:pt x="128461" y="56549"/>
                  </a:lnTo>
                  <a:lnTo>
                    <a:pt x="221324" y="104379"/>
                  </a:lnTo>
                  <a:cubicBezTo>
                    <a:pt x="224592" y="103399"/>
                    <a:pt x="228840" y="103399"/>
                    <a:pt x="232108" y="103399"/>
                  </a:cubicBezTo>
                  <a:cubicBezTo>
                    <a:pt x="233415" y="103399"/>
                    <a:pt x="233415" y="105032"/>
                    <a:pt x="232108" y="105358"/>
                  </a:cubicBezTo>
                  <a:cubicBezTo>
                    <a:pt x="230147" y="105684"/>
                    <a:pt x="228514" y="106011"/>
                    <a:pt x="226552" y="106011"/>
                  </a:cubicBezTo>
                  <a:cubicBezTo>
                    <a:pt x="226226" y="106011"/>
                    <a:pt x="225899" y="106337"/>
                    <a:pt x="225573" y="106337"/>
                  </a:cubicBezTo>
                  <a:cubicBezTo>
                    <a:pt x="227533" y="107317"/>
                    <a:pt x="229494" y="108297"/>
                    <a:pt x="231128" y="109277"/>
                  </a:cubicBezTo>
                  <a:cubicBezTo>
                    <a:pt x="235376" y="108950"/>
                    <a:pt x="239625" y="108297"/>
                    <a:pt x="243219" y="106990"/>
                  </a:cubicBezTo>
                  <a:cubicBezTo>
                    <a:pt x="244854" y="106664"/>
                    <a:pt x="245507" y="108950"/>
                    <a:pt x="244200" y="109277"/>
                  </a:cubicBezTo>
                  <a:cubicBezTo>
                    <a:pt x="241259" y="110256"/>
                    <a:pt x="238318" y="110910"/>
                    <a:pt x="235376" y="111236"/>
                  </a:cubicBezTo>
                  <a:cubicBezTo>
                    <a:pt x="237337" y="112216"/>
                    <a:pt x="238971" y="112869"/>
                    <a:pt x="240278" y="113522"/>
                  </a:cubicBezTo>
                  <a:cubicBezTo>
                    <a:pt x="247141" y="112869"/>
                    <a:pt x="253677" y="112542"/>
                    <a:pt x="260540" y="112216"/>
                  </a:cubicBezTo>
                  <a:cubicBezTo>
                    <a:pt x="261520" y="111889"/>
                    <a:pt x="261520" y="113522"/>
                    <a:pt x="260540" y="113522"/>
                  </a:cubicBezTo>
                  <a:cubicBezTo>
                    <a:pt x="255311" y="114501"/>
                    <a:pt x="250082" y="115481"/>
                    <a:pt x="245180" y="115807"/>
                  </a:cubicBezTo>
                  <a:cubicBezTo>
                    <a:pt x="246488" y="116787"/>
                    <a:pt x="248448" y="117767"/>
                    <a:pt x="250082" y="118420"/>
                  </a:cubicBezTo>
                  <a:cubicBezTo>
                    <a:pt x="250736" y="118747"/>
                    <a:pt x="251716" y="119073"/>
                    <a:pt x="252696" y="119726"/>
                  </a:cubicBezTo>
                  <a:cubicBezTo>
                    <a:pt x="262500" y="118420"/>
                    <a:pt x="271978" y="116787"/>
                    <a:pt x="281455" y="115481"/>
                  </a:cubicBezTo>
                  <a:cubicBezTo>
                    <a:pt x="282762" y="115481"/>
                    <a:pt x="282762" y="117114"/>
                    <a:pt x="281455" y="117440"/>
                  </a:cubicBezTo>
                  <a:cubicBezTo>
                    <a:pt x="273285" y="118747"/>
                    <a:pt x="265115" y="120706"/>
                    <a:pt x="256618" y="121686"/>
                  </a:cubicBezTo>
                  <a:cubicBezTo>
                    <a:pt x="259559" y="123319"/>
                    <a:pt x="262500" y="124624"/>
                    <a:pt x="265441" y="125931"/>
                  </a:cubicBezTo>
                  <a:cubicBezTo>
                    <a:pt x="275245" y="123971"/>
                    <a:pt x="285703" y="122666"/>
                    <a:pt x="295507" y="121359"/>
                  </a:cubicBezTo>
                  <a:cubicBezTo>
                    <a:pt x="296160" y="121033"/>
                    <a:pt x="296814" y="122666"/>
                    <a:pt x="295834" y="122992"/>
                  </a:cubicBezTo>
                  <a:cubicBezTo>
                    <a:pt x="287011" y="124624"/>
                    <a:pt x="278186" y="126584"/>
                    <a:pt x="269363" y="127890"/>
                  </a:cubicBezTo>
                  <a:cubicBezTo>
                    <a:pt x="271651" y="128870"/>
                    <a:pt x="273938" y="130176"/>
                    <a:pt x="276226" y="131156"/>
                  </a:cubicBezTo>
                  <a:cubicBezTo>
                    <a:pt x="287990" y="129523"/>
                    <a:pt x="300082" y="127564"/>
                    <a:pt x="312174" y="125277"/>
                  </a:cubicBezTo>
                  <a:cubicBezTo>
                    <a:pt x="313481" y="125277"/>
                    <a:pt x="313481" y="127237"/>
                    <a:pt x="312174" y="127564"/>
                  </a:cubicBezTo>
                  <a:cubicBezTo>
                    <a:pt x="301389" y="129196"/>
                    <a:pt x="290931" y="131809"/>
                    <a:pt x="280148" y="133115"/>
                  </a:cubicBezTo>
                  <a:cubicBezTo>
                    <a:pt x="282762" y="134421"/>
                    <a:pt x="285377" y="135727"/>
                    <a:pt x="287990" y="137034"/>
                  </a:cubicBezTo>
                  <a:cubicBezTo>
                    <a:pt x="301389" y="134748"/>
                    <a:pt x="315442" y="133441"/>
                    <a:pt x="328841" y="129523"/>
                  </a:cubicBezTo>
                  <a:cubicBezTo>
                    <a:pt x="330148" y="129196"/>
                    <a:pt x="331128" y="131483"/>
                    <a:pt x="329494" y="131809"/>
                  </a:cubicBezTo>
                  <a:cubicBezTo>
                    <a:pt x="317402" y="135401"/>
                    <a:pt x="304657" y="137360"/>
                    <a:pt x="292239" y="138993"/>
                  </a:cubicBezTo>
                  <a:cubicBezTo>
                    <a:pt x="295507" y="140626"/>
                    <a:pt x="298775" y="142258"/>
                    <a:pt x="302043" y="143891"/>
                  </a:cubicBezTo>
                  <a:cubicBezTo>
                    <a:pt x="317076" y="140953"/>
                    <a:pt x="332108" y="136707"/>
                    <a:pt x="347468" y="135074"/>
                  </a:cubicBezTo>
                  <a:cubicBezTo>
                    <a:pt x="348775" y="134748"/>
                    <a:pt x="348775" y="136380"/>
                    <a:pt x="347794" y="136380"/>
                  </a:cubicBezTo>
                  <a:cubicBezTo>
                    <a:pt x="333742" y="138667"/>
                    <a:pt x="320344" y="143238"/>
                    <a:pt x="306291" y="145851"/>
                  </a:cubicBezTo>
                  <a:cubicBezTo>
                    <a:pt x="309560" y="147483"/>
                    <a:pt x="312501" y="149116"/>
                    <a:pt x="315768" y="150748"/>
                  </a:cubicBezTo>
                  <a:cubicBezTo>
                    <a:pt x="315768" y="150748"/>
                    <a:pt x="315768" y="150422"/>
                    <a:pt x="316095" y="150422"/>
                  </a:cubicBezTo>
                  <a:cubicBezTo>
                    <a:pt x="324265" y="147810"/>
                    <a:pt x="333089" y="146504"/>
                    <a:pt x="341912" y="144544"/>
                  </a:cubicBezTo>
                  <a:cubicBezTo>
                    <a:pt x="349756" y="142585"/>
                    <a:pt x="357598" y="140953"/>
                    <a:pt x="366095" y="140953"/>
                  </a:cubicBezTo>
                  <a:cubicBezTo>
                    <a:pt x="367076" y="140953"/>
                    <a:pt x="367076" y="142258"/>
                    <a:pt x="366095" y="142585"/>
                  </a:cubicBezTo>
                  <a:cubicBezTo>
                    <a:pt x="350082" y="143238"/>
                    <a:pt x="335050" y="149443"/>
                    <a:pt x="319363" y="152381"/>
                  </a:cubicBezTo>
                  <a:cubicBezTo>
                    <a:pt x="322304" y="153688"/>
                    <a:pt x="324919" y="154994"/>
                    <a:pt x="327534" y="156300"/>
                  </a:cubicBezTo>
                  <a:cubicBezTo>
                    <a:pt x="345834" y="153688"/>
                    <a:pt x="364461" y="148463"/>
                    <a:pt x="382762" y="147483"/>
                  </a:cubicBezTo>
                  <a:cubicBezTo>
                    <a:pt x="383088" y="147483"/>
                    <a:pt x="383416" y="148137"/>
                    <a:pt x="382762" y="148137"/>
                  </a:cubicBezTo>
                  <a:cubicBezTo>
                    <a:pt x="366749" y="153035"/>
                    <a:pt x="349102" y="156954"/>
                    <a:pt x="332435" y="158586"/>
                  </a:cubicBezTo>
                  <a:cubicBezTo>
                    <a:pt x="336357" y="160872"/>
                    <a:pt x="340605" y="162831"/>
                    <a:pt x="344527" y="164791"/>
                  </a:cubicBezTo>
                  <a:cubicBezTo>
                    <a:pt x="362827" y="160872"/>
                    <a:pt x="381455" y="158912"/>
                    <a:pt x="399755" y="154994"/>
                  </a:cubicBezTo>
                  <a:cubicBezTo>
                    <a:pt x="400736" y="154994"/>
                    <a:pt x="401062" y="155974"/>
                    <a:pt x="400083" y="156300"/>
                  </a:cubicBezTo>
                  <a:cubicBezTo>
                    <a:pt x="384069" y="161525"/>
                    <a:pt x="366422" y="165117"/>
                    <a:pt x="349102" y="167077"/>
                  </a:cubicBezTo>
                  <a:cubicBezTo>
                    <a:pt x="353024" y="168709"/>
                    <a:pt x="356618" y="170342"/>
                    <a:pt x="360540" y="172301"/>
                  </a:cubicBezTo>
                  <a:cubicBezTo>
                    <a:pt x="377860" y="169362"/>
                    <a:pt x="395180" y="165444"/>
                    <a:pt x="413154" y="163484"/>
                  </a:cubicBezTo>
                  <a:cubicBezTo>
                    <a:pt x="413481" y="163484"/>
                    <a:pt x="413807" y="164138"/>
                    <a:pt x="413154" y="164464"/>
                  </a:cubicBezTo>
                  <a:cubicBezTo>
                    <a:pt x="397141" y="167403"/>
                    <a:pt x="381128" y="171322"/>
                    <a:pt x="365115" y="174587"/>
                  </a:cubicBezTo>
                  <a:cubicBezTo>
                    <a:pt x="368056" y="175894"/>
                    <a:pt x="371324" y="177199"/>
                    <a:pt x="374592" y="178832"/>
                  </a:cubicBezTo>
                  <a:cubicBezTo>
                    <a:pt x="382435" y="177526"/>
                    <a:pt x="390605" y="175241"/>
                    <a:pt x="398775" y="174261"/>
                  </a:cubicBezTo>
                  <a:cubicBezTo>
                    <a:pt x="407925" y="172954"/>
                    <a:pt x="417403" y="171975"/>
                    <a:pt x="426552" y="169362"/>
                  </a:cubicBezTo>
                  <a:cubicBezTo>
                    <a:pt x="427206" y="169035"/>
                    <a:pt x="427533" y="170015"/>
                    <a:pt x="426880" y="170342"/>
                  </a:cubicBezTo>
                  <a:cubicBezTo>
                    <a:pt x="417729" y="173608"/>
                    <a:pt x="408252" y="175241"/>
                    <a:pt x="398775" y="176873"/>
                  </a:cubicBezTo>
                  <a:cubicBezTo>
                    <a:pt x="391913" y="177852"/>
                    <a:pt x="385703" y="179485"/>
                    <a:pt x="378840" y="181118"/>
                  </a:cubicBezTo>
                  <a:cubicBezTo>
                    <a:pt x="383088" y="183078"/>
                    <a:pt x="387664" y="185037"/>
                    <a:pt x="391585" y="186996"/>
                  </a:cubicBezTo>
                  <a:cubicBezTo>
                    <a:pt x="407272" y="184384"/>
                    <a:pt x="422958" y="182098"/>
                    <a:pt x="437991" y="178832"/>
                  </a:cubicBezTo>
                  <a:cubicBezTo>
                    <a:pt x="438971" y="178832"/>
                    <a:pt x="439625" y="180138"/>
                    <a:pt x="438644" y="180465"/>
                  </a:cubicBezTo>
                  <a:cubicBezTo>
                    <a:pt x="428840" y="183731"/>
                    <a:pt x="417729" y="184384"/>
                    <a:pt x="407599" y="186669"/>
                  </a:cubicBezTo>
                  <a:cubicBezTo>
                    <a:pt x="404004" y="187322"/>
                    <a:pt x="399755" y="187976"/>
                    <a:pt x="395833" y="188955"/>
                  </a:cubicBezTo>
                  <a:cubicBezTo>
                    <a:pt x="438318" y="208875"/>
                    <a:pt x="481128" y="227815"/>
                    <a:pt x="525246" y="244796"/>
                  </a:cubicBezTo>
                  <a:cubicBezTo>
                    <a:pt x="525573" y="245123"/>
                    <a:pt x="525900" y="245123"/>
                    <a:pt x="526226" y="245449"/>
                  </a:cubicBezTo>
                  <a:cubicBezTo>
                    <a:pt x="544854" y="216387"/>
                    <a:pt x="574265" y="194833"/>
                    <a:pt x="588318" y="163158"/>
                  </a:cubicBezTo>
                  <a:cubicBezTo>
                    <a:pt x="587991" y="163158"/>
                    <a:pt x="587338" y="163158"/>
                    <a:pt x="586684" y="162831"/>
                  </a:cubicBezTo>
                  <a:cubicBezTo>
                    <a:pt x="565442" y="153688"/>
                    <a:pt x="542566" y="149116"/>
                    <a:pt x="520018" y="144544"/>
                  </a:cubicBezTo>
                  <a:cubicBezTo>
                    <a:pt x="495834" y="139646"/>
                    <a:pt x="471651" y="132461"/>
                    <a:pt x="447795" y="125604"/>
                  </a:cubicBezTo>
                  <a:cubicBezTo>
                    <a:pt x="399755" y="111563"/>
                    <a:pt x="351390" y="96867"/>
                    <a:pt x="302697" y="84132"/>
                  </a:cubicBezTo>
                  <a:cubicBezTo>
                    <a:pt x="284723" y="79233"/>
                    <a:pt x="267075" y="74662"/>
                    <a:pt x="249102" y="70090"/>
                  </a:cubicBezTo>
                  <a:cubicBezTo>
                    <a:pt x="241912" y="74009"/>
                    <a:pt x="234722" y="77601"/>
                    <a:pt x="227206" y="79887"/>
                  </a:cubicBezTo>
                  <a:cubicBezTo>
                    <a:pt x="225573" y="80866"/>
                    <a:pt x="224265" y="77928"/>
                    <a:pt x="226226" y="77275"/>
                  </a:cubicBezTo>
                  <a:cubicBezTo>
                    <a:pt x="231455" y="74662"/>
                    <a:pt x="236356" y="71396"/>
                    <a:pt x="241259" y="68131"/>
                  </a:cubicBezTo>
                  <a:cubicBezTo>
                    <a:pt x="239298" y="67478"/>
                    <a:pt x="237337" y="67152"/>
                    <a:pt x="235376" y="66498"/>
                  </a:cubicBezTo>
                  <a:cubicBezTo>
                    <a:pt x="231128" y="68458"/>
                    <a:pt x="227206" y="70743"/>
                    <a:pt x="223611" y="73029"/>
                  </a:cubicBezTo>
                  <a:cubicBezTo>
                    <a:pt x="221651" y="74009"/>
                    <a:pt x="220017" y="71396"/>
                    <a:pt x="221977" y="69763"/>
                  </a:cubicBezTo>
                  <a:cubicBezTo>
                    <a:pt x="224265" y="68458"/>
                    <a:pt x="226552" y="66498"/>
                    <a:pt x="229167" y="65192"/>
                  </a:cubicBezTo>
                  <a:cubicBezTo>
                    <a:pt x="204657" y="58661"/>
                    <a:pt x="180475" y="52783"/>
                    <a:pt x="155964" y="46252"/>
                  </a:cubicBezTo>
                  <a:cubicBezTo>
                    <a:pt x="132761" y="40048"/>
                    <a:pt x="109559" y="33516"/>
                    <a:pt x="86356" y="26005"/>
                  </a:cubicBezTo>
                  <a:cubicBezTo>
                    <a:pt x="65115" y="19148"/>
                    <a:pt x="43546" y="9678"/>
                    <a:pt x="20998" y="8372"/>
                  </a:cubicBezTo>
                  <a:close/>
                  <a:moveTo>
                    <a:pt x="16749" y="5760"/>
                  </a:moveTo>
                  <a:cubicBezTo>
                    <a:pt x="39625" y="2494"/>
                    <a:pt x="63154" y="12291"/>
                    <a:pt x="84723" y="18495"/>
                  </a:cubicBezTo>
                  <a:cubicBezTo>
                    <a:pt x="107926" y="25026"/>
                    <a:pt x="131128" y="31557"/>
                    <a:pt x="154331" y="37435"/>
                  </a:cubicBezTo>
                  <a:cubicBezTo>
                    <a:pt x="183088" y="44292"/>
                    <a:pt x="211520" y="51150"/>
                    <a:pt x="239951" y="58335"/>
                  </a:cubicBezTo>
                  <a:cubicBezTo>
                    <a:pt x="244200" y="55395"/>
                    <a:pt x="249102" y="52783"/>
                    <a:pt x="253350" y="50171"/>
                  </a:cubicBezTo>
                  <a:cubicBezTo>
                    <a:pt x="255964" y="49191"/>
                    <a:pt x="258579" y="52130"/>
                    <a:pt x="256292" y="54089"/>
                  </a:cubicBezTo>
                  <a:cubicBezTo>
                    <a:pt x="253677" y="56375"/>
                    <a:pt x="250736" y="58335"/>
                    <a:pt x="247467" y="59968"/>
                  </a:cubicBezTo>
                  <a:cubicBezTo>
                    <a:pt x="249102" y="60620"/>
                    <a:pt x="250409" y="60946"/>
                    <a:pt x="252043" y="60946"/>
                  </a:cubicBezTo>
                  <a:cubicBezTo>
                    <a:pt x="254658" y="59641"/>
                    <a:pt x="257271" y="58335"/>
                    <a:pt x="259886" y="57355"/>
                  </a:cubicBezTo>
                  <a:cubicBezTo>
                    <a:pt x="263154" y="56049"/>
                    <a:pt x="265769" y="59968"/>
                    <a:pt x="262500" y="61926"/>
                  </a:cubicBezTo>
                  <a:cubicBezTo>
                    <a:pt x="261847" y="62253"/>
                    <a:pt x="261193" y="62906"/>
                    <a:pt x="260540" y="63233"/>
                  </a:cubicBezTo>
                  <a:cubicBezTo>
                    <a:pt x="274266" y="66498"/>
                    <a:pt x="287990" y="70090"/>
                    <a:pt x="301716" y="73682"/>
                  </a:cubicBezTo>
                  <a:cubicBezTo>
                    <a:pt x="351716" y="86418"/>
                    <a:pt x="401389" y="101439"/>
                    <a:pt x="451063" y="115807"/>
                  </a:cubicBezTo>
                  <a:cubicBezTo>
                    <a:pt x="474592" y="122339"/>
                    <a:pt x="498448" y="129850"/>
                    <a:pt x="522959" y="134421"/>
                  </a:cubicBezTo>
                  <a:cubicBezTo>
                    <a:pt x="545508" y="138993"/>
                    <a:pt x="568383" y="143238"/>
                    <a:pt x="589952" y="152381"/>
                  </a:cubicBezTo>
                  <a:cubicBezTo>
                    <a:pt x="590605" y="153035"/>
                    <a:pt x="591260" y="153688"/>
                    <a:pt x="591913" y="154014"/>
                  </a:cubicBezTo>
                  <a:cubicBezTo>
                    <a:pt x="593546" y="151075"/>
                    <a:pt x="598776" y="153035"/>
                    <a:pt x="597468" y="156954"/>
                  </a:cubicBezTo>
                  <a:cubicBezTo>
                    <a:pt x="586030" y="196139"/>
                    <a:pt x="551063" y="219978"/>
                    <a:pt x="531455" y="254593"/>
                  </a:cubicBezTo>
                  <a:cubicBezTo>
                    <a:pt x="530801" y="255899"/>
                    <a:pt x="529494" y="256552"/>
                    <a:pt x="528188" y="256879"/>
                  </a:cubicBezTo>
                  <a:cubicBezTo>
                    <a:pt x="522959" y="282023"/>
                    <a:pt x="513481" y="306515"/>
                    <a:pt x="503677" y="330353"/>
                  </a:cubicBezTo>
                  <a:cubicBezTo>
                    <a:pt x="495180" y="349947"/>
                    <a:pt x="487664" y="370193"/>
                    <a:pt x="479494" y="389786"/>
                  </a:cubicBezTo>
                  <a:cubicBezTo>
                    <a:pt x="479167" y="393051"/>
                    <a:pt x="478514" y="396317"/>
                    <a:pt x="478186" y="399256"/>
                  </a:cubicBezTo>
                  <a:cubicBezTo>
                    <a:pt x="477860" y="401868"/>
                    <a:pt x="475900" y="402522"/>
                    <a:pt x="474266" y="402522"/>
                  </a:cubicBezTo>
                  <a:cubicBezTo>
                    <a:pt x="472631" y="405787"/>
                    <a:pt x="468383" y="405787"/>
                    <a:pt x="466749" y="403828"/>
                  </a:cubicBezTo>
                  <a:cubicBezTo>
                    <a:pt x="466096" y="403828"/>
                    <a:pt x="465442" y="403828"/>
                    <a:pt x="465115" y="403501"/>
                  </a:cubicBezTo>
                  <a:cubicBezTo>
                    <a:pt x="452696" y="396970"/>
                    <a:pt x="445834" y="384888"/>
                    <a:pt x="435703" y="375744"/>
                  </a:cubicBezTo>
                  <a:cubicBezTo>
                    <a:pt x="424919" y="366274"/>
                    <a:pt x="413481" y="357131"/>
                    <a:pt x="404331" y="346028"/>
                  </a:cubicBezTo>
                  <a:cubicBezTo>
                    <a:pt x="388644" y="353212"/>
                    <a:pt x="372631" y="360397"/>
                    <a:pt x="356618" y="367581"/>
                  </a:cubicBezTo>
                  <a:cubicBezTo>
                    <a:pt x="336357" y="377051"/>
                    <a:pt x="315768" y="387174"/>
                    <a:pt x="294853" y="395991"/>
                  </a:cubicBezTo>
                  <a:cubicBezTo>
                    <a:pt x="275573" y="403828"/>
                    <a:pt x="255964" y="411665"/>
                    <a:pt x="239625" y="425053"/>
                  </a:cubicBezTo>
                  <a:cubicBezTo>
                    <a:pt x="236684" y="427013"/>
                    <a:pt x="233089" y="424074"/>
                    <a:pt x="234722" y="421462"/>
                  </a:cubicBezTo>
                  <a:cubicBezTo>
                    <a:pt x="234722" y="421135"/>
                    <a:pt x="234396" y="421135"/>
                    <a:pt x="234396" y="421135"/>
                  </a:cubicBezTo>
                  <a:cubicBezTo>
                    <a:pt x="225573" y="406441"/>
                    <a:pt x="221651" y="389459"/>
                    <a:pt x="216095" y="373132"/>
                  </a:cubicBezTo>
                  <a:cubicBezTo>
                    <a:pt x="209232" y="353865"/>
                    <a:pt x="202370" y="334925"/>
                    <a:pt x="193220" y="316638"/>
                  </a:cubicBezTo>
                  <a:cubicBezTo>
                    <a:pt x="175899" y="281697"/>
                    <a:pt x="156618" y="247082"/>
                    <a:pt x="137337" y="213121"/>
                  </a:cubicBezTo>
                  <a:cubicBezTo>
                    <a:pt x="116749" y="177199"/>
                    <a:pt x="95507" y="141605"/>
                    <a:pt x="74265" y="106011"/>
                  </a:cubicBezTo>
                  <a:cubicBezTo>
                    <a:pt x="54984" y="73682"/>
                    <a:pt x="28187" y="44946"/>
                    <a:pt x="12173" y="10658"/>
                  </a:cubicBezTo>
                  <a:cubicBezTo>
                    <a:pt x="11520" y="9025"/>
                    <a:pt x="12501" y="7718"/>
                    <a:pt x="13808" y="7392"/>
                  </a:cubicBezTo>
                  <a:cubicBezTo>
                    <a:pt x="14461" y="6739"/>
                    <a:pt x="14788" y="6412"/>
                    <a:pt x="15769" y="6412"/>
                  </a:cubicBezTo>
                  <a:cubicBezTo>
                    <a:pt x="15769" y="6086"/>
                    <a:pt x="16422" y="5760"/>
                    <a:pt x="16749" y="5760"/>
                  </a:cubicBezTo>
                  <a:close/>
                  <a:moveTo>
                    <a:pt x="3051" y="272"/>
                  </a:moveTo>
                  <a:cubicBezTo>
                    <a:pt x="9496" y="13439"/>
                    <a:pt x="17553" y="25947"/>
                    <a:pt x="24643" y="38786"/>
                  </a:cubicBezTo>
                  <a:cubicBezTo>
                    <a:pt x="31733" y="50966"/>
                    <a:pt x="40434" y="62158"/>
                    <a:pt x="46235" y="75324"/>
                  </a:cubicBezTo>
                  <a:cubicBezTo>
                    <a:pt x="47202" y="77629"/>
                    <a:pt x="43657" y="79933"/>
                    <a:pt x="42690" y="77299"/>
                  </a:cubicBezTo>
                  <a:cubicBezTo>
                    <a:pt x="35923" y="63474"/>
                    <a:pt x="26577" y="50966"/>
                    <a:pt x="19164" y="37469"/>
                  </a:cubicBezTo>
                  <a:cubicBezTo>
                    <a:pt x="13042" y="25947"/>
                    <a:pt x="4985" y="13768"/>
                    <a:pt x="1762" y="930"/>
                  </a:cubicBezTo>
                  <a:cubicBezTo>
                    <a:pt x="1440" y="272"/>
                    <a:pt x="2729" y="-386"/>
                    <a:pt x="3051" y="27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59E4DC9-D96D-7442-8688-5462B1849B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32198" y="4525458"/>
              <a:ext cx="459802" cy="625650"/>
            </a:xfrm>
            <a:custGeom>
              <a:avLst/>
              <a:gdLst>
                <a:gd name="connsiteX0" fmla="*/ 342625 w 459802"/>
                <a:gd name="connsiteY0" fmla="*/ 616782 h 625650"/>
                <a:gd name="connsiteX1" fmla="*/ 424352 w 459802"/>
                <a:gd name="connsiteY1" fmla="*/ 619511 h 625650"/>
                <a:gd name="connsiteX2" fmla="*/ 459802 w 459802"/>
                <a:gd name="connsiteY2" fmla="*/ 618326 h 625650"/>
                <a:gd name="connsiteX3" fmla="*/ 459802 w 459802"/>
                <a:gd name="connsiteY3" fmla="*/ 624712 h 625650"/>
                <a:gd name="connsiteX4" fmla="*/ 456471 w 459802"/>
                <a:gd name="connsiteY4" fmla="*/ 624457 h 625650"/>
                <a:gd name="connsiteX5" fmla="*/ 418141 w 459802"/>
                <a:gd name="connsiteY5" fmla="*/ 625650 h 625650"/>
                <a:gd name="connsiteX6" fmla="*/ 342299 w 459802"/>
                <a:gd name="connsiteY6" fmla="*/ 619852 h 625650"/>
                <a:gd name="connsiteX7" fmla="*/ 342625 w 459802"/>
                <a:gd name="connsiteY7" fmla="*/ 616782 h 625650"/>
                <a:gd name="connsiteX8" fmla="*/ 73581 w 459802"/>
                <a:gd name="connsiteY8" fmla="*/ 450343 h 625650"/>
                <a:gd name="connsiteX9" fmla="*/ 76195 w 459802"/>
                <a:gd name="connsiteY9" fmla="*/ 450343 h 625650"/>
                <a:gd name="connsiteX10" fmla="*/ 115069 w 459802"/>
                <a:gd name="connsiteY10" fmla="*/ 531367 h 625650"/>
                <a:gd name="connsiteX11" fmla="*/ 202942 w 459802"/>
                <a:gd name="connsiteY11" fmla="*/ 558922 h 625650"/>
                <a:gd name="connsiteX12" fmla="*/ 201309 w 459802"/>
                <a:gd name="connsiteY12" fmla="*/ 565483 h 625650"/>
                <a:gd name="connsiteX13" fmla="*/ 104615 w 459802"/>
                <a:gd name="connsiteY13" fmla="*/ 530055 h 625650"/>
                <a:gd name="connsiteX14" fmla="*/ 73581 w 459802"/>
                <a:gd name="connsiteY14" fmla="*/ 450343 h 625650"/>
                <a:gd name="connsiteX15" fmla="*/ 55291 w 459802"/>
                <a:gd name="connsiteY15" fmla="*/ 407918 h 625650"/>
                <a:gd name="connsiteX16" fmla="*/ 57246 w 459802"/>
                <a:gd name="connsiteY16" fmla="*/ 407918 h 625650"/>
                <a:gd name="connsiteX17" fmla="*/ 63437 w 459802"/>
                <a:gd name="connsiteY17" fmla="*/ 480146 h 625650"/>
                <a:gd name="connsiteX18" fmla="*/ 94717 w 459802"/>
                <a:gd name="connsiteY18" fmla="*/ 542243 h 625650"/>
                <a:gd name="connsiteX19" fmla="*/ 233524 w 459802"/>
                <a:gd name="connsiteY19" fmla="*/ 577540 h 625650"/>
                <a:gd name="connsiteX20" fmla="*/ 233524 w 459802"/>
                <a:gd name="connsiteY20" fmla="*/ 583423 h 625650"/>
                <a:gd name="connsiteX21" fmla="*/ 87874 w 459802"/>
                <a:gd name="connsiteY21" fmla="*/ 543551 h 625650"/>
                <a:gd name="connsiteX22" fmla="*/ 55291 w 459802"/>
                <a:gd name="connsiteY22" fmla="*/ 407918 h 625650"/>
                <a:gd name="connsiteX23" fmla="*/ 378171 w 459802"/>
                <a:gd name="connsiteY23" fmla="*/ 205837 h 625650"/>
                <a:gd name="connsiteX24" fmla="*/ 402048 w 459802"/>
                <a:gd name="connsiteY24" fmla="*/ 268894 h 625650"/>
                <a:gd name="connsiteX25" fmla="*/ 430546 w 459802"/>
                <a:gd name="connsiteY25" fmla="*/ 291969 h 625650"/>
                <a:gd name="connsiteX26" fmla="*/ 459801 w 459802"/>
                <a:gd name="connsiteY26" fmla="*/ 302269 h 625650"/>
                <a:gd name="connsiteX27" fmla="*/ 459801 w 459802"/>
                <a:gd name="connsiteY27" fmla="*/ 310050 h 625650"/>
                <a:gd name="connsiteX28" fmla="*/ 427561 w 459802"/>
                <a:gd name="connsiteY28" fmla="*/ 298463 h 625650"/>
                <a:gd name="connsiteX29" fmla="*/ 398451 w 459802"/>
                <a:gd name="connsiteY29" fmla="*/ 277063 h 625650"/>
                <a:gd name="connsiteX30" fmla="*/ 374573 w 459802"/>
                <a:gd name="connsiteY30" fmla="*/ 206490 h 625650"/>
                <a:gd name="connsiteX31" fmla="*/ 378171 w 459802"/>
                <a:gd name="connsiteY31" fmla="*/ 205837 h 625650"/>
                <a:gd name="connsiteX32" fmla="*/ 142570 w 459802"/>
                <a:gd name="connsiteY32" fmla="*/ 198768 h 625650"/>
                <a:gd name="connsiteX33" fmla="*/ 144846 w 459802"/>
                <a:gd name="connsiteY33" fmla="*/ 207910 h 625650"/>
                <a:gd name="connsiteX34" fmla="*/ 76554 w 459802"/>
                <a:gd name="connsiteY34" fmla="*/ 220316 h 625650"/>
                <a:gd name="connsiteX35" fmla="*/ 37206 w 459802"/>
                <a:gd name="connsiteY35" fmla="*/ 262104 h 625650"/>
                <a:gd name="connsiteX36" fmla="*/ 9239 w 459802"/>
                <a:gd name="connsiteY36" fmla="*/ 349599 h 625650"/>
                <a:gd name="connsiteX37" fmla="*/ 5011 w 459802"/>
                <a:gd name="connsiteY37" fmla="*/ 349926 h 625650"/>
                <a:gd name="connsiteX38" fmla="*/ 10215 w 459802"/>
                <a:gd name="connsiteY38" fmla="*/ 308790 h 625650"/>
                <a:gd name="connsiteX39" fmla="*/ 35580 w 459802"/>
                <a:gd name="connsiteY39" fmla="*/ 249045 h 625650"/>
                <a:gd name="connsiteX40" fmla="*/ 142570 w 459802"/>
                <a:gd name="connsiteY40" fmla="*/ 198768 h 625650"/>
                <a:gd name="connsiteX41" fmla="*/ 98727 w 459802"/>
                <a:gd name="connsiteY41" fmla="*/ 188691 h 625650"/>
                <a:gd name="connsiteX42" fmla="*/ 98727 w 459802"/>
                <a:gd name="connsiteY42" fmla="*/ 197875 h 625650"/>
                <a:gd name="connsiteX43" fmla="*/ 5232 w 459802"/>
                <a:gd name="connsiteY43" fmla="*/ 276268 h 625650"/>
                <a:gd name="connsiteX44" fmla="*/ 328 w 459802"/>
                <a:gd name="connsiteY44" fmla="*/ 273316 h 625650"/>
                <a:gd name="connsiteX45" fmla="*/ 98727 w 459802"/>
                <a:gd name="connsiteY45" fmla="*/ 188691 h 625650"/>
                <a:gd name="connsiteX46" fmla="*/ 385051 w 459802"/>
                <a:gd name="connsiteY46" fmla="*/ 177020 h 625650"/>
                <a:gd name="connsiteX47" fmla="*/ 404375 w 459802"/>
                <a:gd name="connsiteY47" fmla="*/ 243910 h 625650"/>
                <a:gd name="connsiteX48" fmla="*/ 432910 w 459802"/>
                <a:gd name="connsiteY48" fmla="*/ 274837 h 625650"/>
                <a:gd name="connsiteX49" fmla="*/ 459802 w 459802"/>
                <a:gd name="connsiteY49" fmla="*/ 283820 h 625650"/>
                <a:gd name="connsiteX50" fmla="*/ 459802 w 459802"/>
                <a:gd name="connsiteY50" fmla="*/ 291967 h 625650"/>
                <a:gd name="connsiteX51" fmla="*/ 432869 w 459802"/>
                <a:gd name="connsiteY51" fmla="*/ 283239 h 625650"/>
                <a:gd name="connsiteX52" fmla="*/ 402737 w 459802"/>
                <a:gd name="connsiteY52" fmla="*/ 255923 h 625650"/>
                <a:gd name="connsiteX53" fmla="*/ 381775 w 459802"/>
                <a:gd name="connsiteY53" fmla="*/ 177345 h 625650"/>
                <a:gd name="connsiteX54" fmla="*/ 385051 w 459802"/>
                <a:gd name="connsiteY54" fmla="*/ 177020 h 625650"/>
                <a:gd name="connsiteX55" fmla="*/ 350297 w 459802"/>
                <a:gd name="connsiteY55" fmla="*/ 45807 h 625650"/>
                <a:gd name="connsiteX56" fmla="*/ 408099 w 459802"/>
                <a:gd name="connsiteY56" fmla="*/ 83535 h 625650"/>
                <a:gd name="connsiteX57" fmla="*/ 452876 w 459802"/>
                <a:gd name="connsiteY57" fmla="*/ 253163 h 625650"/>
                <a:gd name="connsiteX58" fmla="*/ 459802 w 459802"/>
                <a:gd name="connsiteY58" fmla="*/ 254218 h 625650"/>
                <a:gd name="connsiteX59" fmla="*/ 459802 w 459802"/>
                <a:gd name="connsiteY59" fmla="*/ 278588 h 625650"/>
                <a:gd name="connsiteX60" fmla="*/ 456035 w 459802"/>
                <a:gd name="connsiteY60" fmla="*/ 278634 h 625650"/>
                <a:gd name="connsiteX61" fmla="*/ 406793 w 459802"/>
                <a:gd name="connsiteY61" fmla="*/ 232656 h 625650"/>
                <a:gd name="connsiteX62" fmla="*/ 334346 w 459802"/>
                <a:gd name="connsiteY62" fmla="*/ 63631 h 625650"/>
                <a:gd name="connsiteX63" fmla="*/ 257005 w 459802"/>
                <a:gd name="connsiteY63" fmla="*/ 214384 h 625650"/>
                <a:gd name="connsiteX64" fmla="*/ 166283 w 459802"/>
                <a:gd name="connsiteY64" fmla="*/ 234940 h 625650"/>
                <a:gd name="connsiteX65" fmla="*/ 64465 w 459802"/>
                <a:gd name="connsiteY65" fmla="*/ 281275 h 625650"/>
                <a:gd name="connsiteX66" fmla="*/ 44559 w 459802"/>
                <a:gd name="connsiteY66" fmla="*/ 382102 h 625650"/>
                <a:gd name="connsiteX67" fmla="*/ 103626 w 459802"/>
                <a:gd name="connsiteY67" fmla="*/ 574947 h 625650"/>
                <a:gd name="connsiteX68" fmla="*/ 298776 w 459802"/>
                <a:gd name="connsiteY68" fmla="*/ 585388 h 625650"/>
                <a:gd name="connsiteX69" fmla="*/ 399084 w 459802"/>
                <a:gd name="connsiteY69" fmla="*/ 581269 h 625650"/>
                <a:gd name="connsiteX70" fmla="*/ 459802 w 459802"/>
                <a:gd name="connsiteY70" fmla="*/ 583967 h 625650"/>
                <a:gd name="connsiteX71" fmla="*/ 459802 w 459802"/>
                <a:gd name="connsiteY71" fmla="*/ 611146 h 625650"/>
                <a:gd name="connsiteX72" fmla="*/ 373425 w 459802"/>
                <a:gd name="connsiteY72" fmla="*/ 607577 h 625650"/>
                <a:gd name="connsiteX73" fmla="*/ 246562 w 459802"/>
                <a:gd name="connsiteY73" fmla="*/ 612146 h 625650"/>
                <a:gd name="connsiteX74" fmla="*/ 80130 w 459802"/>
                <a:gd name="connsiteY74" fmla="*/ 590609 h 625650"/>
                <a:gd name="connsiteX75" fmla="*/ 15189 w 459802"/>
                <a:gd name="connsiteY75" fmla="*/ 426806 h 625650"/>
                <a:gd name="connsiteX76" fmla="*/ 53044 w 459802"/>
                <a:gd name="connsiteY76" fmla="*/ 250603 h 625650"/>
                <a:gd name="connsiteX77" fmla="*/ 221434 w 459802"/>
                <a:gd name="connsiteY77" fmla="*/ 214057 h 625650"/>
                <a:gd name="connsiteX78" fmla="*/ 244603 w 459802"/>
                <a:gd name="connsiteY78" fmla="*/ 135091 h 625650"/>
                <a:gd name="connsiteX79" fmla="*/ 280501 w 459802"/>
                <a:gd name="connsiteY79" fmla="*/ 63631 h 625650"/>
                <a:gd name="connsiteX80" fmla="*/ 350297 w 459802"/>
                <a:gd name="connsiteY80" fmla="*/ 45807 h 625650"/>
                <a:gd name="connsiteX81" fmla="*/ 345532 w 459802"/>
                <a:gd name="connsiteY81" fmla="*/ 34632 h 625650"/>
                <a:gd name="connsiteX82" fmla="*/ 424002 w 459802"/>
                <a:gd name="connsiteY82" fmla="*/ 91175 h 625650"/>
                <a:gd name="connsiteX83" fmla="*/ 420745 w 459802"/>
                <a:gd name="connsiteY83" fmla="*/ 92149 h 625650"/>
                <a:gd name="connsiteX84" fmla="*/ 344230 w 459802"/>
                <a:gd name="connsiteY84" fmla="*/ 41456 h 625650"/>
                <a:gd name="connsiteX85" fmla="*/ 247527 w 459802"/>
                <a:gd name="connsiteY85" fmla="*/ 85650 h 625650"/>
                <a:gd name="connsiteX86" fmla="*/ 241015 w 459802"/>
                <a:gd name="connsiteY86" fmla="*/ 80776 h 625650"/>
                <a:gd name="connsiteX87" fmla="*/ 345532 w 459802"/>
                <a:gd name="connsiteY87" fmla="*/ 34632 h 625650"/>
                <a:gd name="connsiteX88" fmla="*/ 342484 w 459802"/>
                <a:gd name="connsiteY88" fmla="*/ 18350 h 625650"/>
                <a:gd name="connsiteX89" fmla="*/ 416800 w 459802"/>
                <a:gd name="connsiteY89" fmla="*/ 58657 h 625650"/>
                <a:gd name="connsiteX90" fmla="*/ 414191 w 459802"/>
                <a:gd name="connsiteY90" fmla="*/ 59979 h 625650"/>
                <a:gd name="connsiteX91" fmla="*/ 264173 w 459802"/>
                <a:gd name="connsiteY91" fmla="*/ 51388 h 625650"/>
                <a:gd name="connsiteX92" fmla="*/ 258629 w 459802"/>
                <a:gd name="connsiteY92" fmla="*/ 45442 h 625650"/>
                <a:gd name="connsiteX93" fmla="*/ 342484 w 459802"/>
                <a:gd name="connsiteY93" fmla="*/ 18350 h 625650"/>
                <a:gd name="connsiteX94" fmla="*/ 340388 w 459802"/>
                <a:gd name="connsiteY94" fmla="*/ 634 h 625650"/>
                <a:gd name="connsiteX95" fmla="*/ 396634 w 459802"/>
                <a:gd name="connsiteY95" fmla="*/ 20436 h 625650"/>
                <a:gd name="connsiteX96" fmla="*/ 395651 w 459802"/>
                <a:gd name="connsiteY96" fmla="*/ 21756 h 625650"/>
                <a:gd name="connsiteX97" fmla="*/ 287254 w 459802"/>
                <a:gd name="connsiteY97" fmla="*/ 18786 h 625650"/>
                <a:gd name="connsiteX98" fmla="*/ 282669 w 459802"/>
                <a:gd name="connsiteY98" fmla="*/ 12516 h 625650"/>
                <a:gd name="connsiteX99" fmla="*/ 340388 w 459802"/>
                <a:gd name="connsiteY99" fmla="*/ 634 h 62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59802" h="625650">
                  <a:moveTo>
                    <a:pt x="342625" y="616782"/>
                  </a:moveTo>
                  <a:cubicBezTo>
                    <a:pt x="370086" y="619170"/>
                    <a:pt x="397219" y="619852"/>
                    <a:pt x="424352" y="619511"/>
                  </a:cubicBezTo>
                  <a:lnTo>
                    <a:pt x="459802" y="618326"/>
                  </a:lnTo>
                  <a:lnTo>
                    <a:pt x="459802" y="624712"/>
                  </a:lnTo>
                  <a:lnTo>
                    <a:pt x="456471" y="624457"/>
                  </a:lnTo>
                  <a:cubicBezTo>
                    <a:pt x="443640" y="624712"/>
                    <a:pt x="430727" y="625650"/>
                    <a:pt x="418141" y="625650"/>
                  </a:cubicBezTo>
                  <a:cubicBezTo>
                    <a:pt x="392642" y="625650"/>
                    <a:pt x="367144" y="624627"/>
                    <a:pt x="342299" y="619852"/>
                  </a:cubicBezTo>
                  <a:cubicBezTo>
                    <a:pt x="340010" y="619511"/>
                    <a:pt x="340664" y="616782"/>
                    <a:pt x="342625" y="616782"/>
                  </a:cubicBezTo>
                  <a:close/>
                  <a:moveTo>
                    <a:pt x="73581" y="450343"/>
                  </a:moveTo>
                  <a:cubicBezTo>
                    <a:pt x="73581" y="448702"/>
                    <a:pt x="76195" y="448702"/>
                    <a:pt x="76195" y="450343"/>
                  </a:cubicBezTo>
                  <a:cubicBezTo>
                    <a:pt x="78809" y="480522"/>
                    <a:pt x="90242" y="512670"/>
                    <a:pt x="115069" y="531367"/>
                  </a:cubicBezTo>
                  <a:cubicBezTo>
                    <a:pt x="141202" y="550721"/>
                    <a:pt x="172235" y="553017"/>
                    <a:pt x="202942" y="558922"/>
                  </a:cubicBezTo>
                  <a:cubicBezTo>
                    <a:pt x="207188" y="559907"/>
                    <a:pt x="205556" y="566467"/>
                    <a:pt x="201309" y="565483"/>
                  </a:cubicBezTo>
                  <a:cubicBezTo>
                    <a:pt x="167662" y="558594"/>
                    <a:pt x="130095" y="556298"/>
                    <a:pt x="104615" y="530055"/>
                  </a:cubicBezTo>
                  <a:cubicBezTo>
                    <a:pt x="83382" y="508077"/>
                    <a:pt x="75215" y="480522"/>
                    <a:pt x="73581" y="450343"/>
                  </a:cubicBezTo>
                  <a:close/>
                  <a:moveTo>
                    <a:pt x="55291" y="407918"/>
                  </a:moveTo>
                  <a:cubicBezTo>
                    <a:pt x="55617" y="406938"/>
                    <a:pt x="57246" y="406938"/>
                    <a:pt x="57246" y="407918"/>
                  </a:cubicBezTo>
                  <a:cubicBezTo>
                    <a:pt x="56268" y="432104"/>
                    <a:pt x="57246" y="456942"/>
                    <a:pt x="63437" y="480146"/>
                  </a:cubicBezTo>
                  <a:cubicBezTo>
                    <a:pt x="68976" y="502044"/>
                    <a:pt x="77448" y="527209"/>
                    <a:pt x="94717" y="542243"/>
                  </a:cubicBezTo>
                  <a:cubicBezTo>
                    <a:pt x="131537" y="574599"/>
                    <a:pt x="186929" y="577540"/>
                    <a:pt x="233524" y="577540"/>
                  </a:cubicBezTo>
                  <a:cubicBezTo>
                    <a:pt x="237108" y="577540"/>
                    <a:pt x="237434" y="583423"/>
                    <a:pt x="233524" y="583423"/>
                  </a:cubicBezTo>
                  <a:cubicBezTo>
                    <a:pt x="187906" y="583750"/>
                    <a:pt x="121435" y="581135"/>
                    <a:pt x="87874" y="543551"/>
                  </a:cubicBezTo>
                  <a:cubicBezTo>
                    <a:pt x="56594" y="507927"/>
                    <a:pt x="49099" y="453347"/>
                    <a:pt x="55291" y="407918"/>
                  </a:cubicBezTo>
                  <a:close/>
                  <a:moveTo>
                    <a:pt x="378171" y="205837"/>
                  </a:moveTo>
                  <a:cubicBezTo>
                    <a:pt x="383732" y="227727"/>
                    <a:pt x="389619" y="249618"/>
                    <a:pt x="402048" y="268894"/>
                  </a:cubicBezTo>
                  <a:cubicBezTo>
                    <a:pt x="409571" y="280820"/>
                    <a:pt x="419465" y="287273"/>
                    <a:pt x="430546" y="291969"/>
                  </a:cubicBezTo>
                  <a:lnTo>
                    <a:pt x="459801" y="302269"/>
                  </a:lnTo>
                  <a:lnTo>
                    <a:pt x="459801" y="310050"/>
                  </a:lnTo>
                  <a:lnTo>
                    <a:pt x="427561" y="298463"/>
                  </a:lnTo>
                  <a:cubicBezTo>
                    <a:pt x="416685" y="293889"/>
                    <a:pt x="406791" y="287845"/>
                    <a:pt x="398451" y="277063"/>
                  </a:cubicBezTo>
                  <a:cubicBezTo>
                    <a:pt x="383077" y="257133"/>
                    <a:pt x="378171" y="230668"/>
                    <a:pt x="374573" y="206490"/>
                  </a:cubicBezTo>
                  <a:cubicBezTo>
                    <a:pt x="374573" y="204531"/>
                    <a:pt x="377844" y="203877"/>
                    <a:pt x="378171" y="205837"/>
                  </a:cubicBezTo>
                  <a:close/>
                  <a:moveTo>
                    <a:pt x="142570" y="198768"/>
                  </a:moveTo>
                  <a:cubicBezTo>
                    <a:pt x="148423" y="198115"/>
                    <a:pt x="151025" y="206930"/>
                    <a:pt x="144846" y="207910"/>
                  </a:cubicBezTo>
                  <a:cubicBezTo>
                    <a:pt x="122408" y="211174"/>
                    <a:pt x="96392" y="207910"/>
                    <a:pt x="76554" y="220316"/>
                  </a:cubicBezTo>
                  <a:cubicBezTo>
                    <a:pt x="59970" y="230763"/>
                    <a:pt x="46636" y="244801"/>
                    <a:pt x="37206" y="262104"/>
                  </a:cubicBezTo>
                  <a:cubicBezTo>
                    <a:pt x="24849" y="285610"/>
                    <a:pt x="8588" y="321849"/>
                    <a:pt x="9239" y="349599"/>
                  </a:cubicBezTo>
                  <a:cubicBezTo>
                    <a:pt x="9239" y="351884"/>
                    <a:pt x="5987" y="351884"/>
                    <a:pt x="5011" y="349926"/>
                  </a:cubicBezTo>
                  <a:cubicBezTo>
                    <a:pt x="133" y="336540"/>
                    <a:pt x="5662" y="321849"/>
                    <a:pt x="10215" y="308790"/>
                  </a:cubicBezTo>
                  <a:cubicBezTo>
                    <a:pt x="17369" y="288222"/>
                    <a:pt x="23223" y="267328"/>
                    <a:pt x="35580" y="249045"/>
                  </a:cubicBezTo>
                  <a:cubicBezTo>
                    <a:pt x="64198" y="206604"/>
                    <a:pt x="95416" y="205298"/>
                    <a:pt x="142570" y="198768"/>
                  </a:cubicBezTo>
                  <a:close/>
                  <a:moveTo>
                    <a:pt x="98727" y="188691"/>
                  </a:moveTo>
                  <a:cubicBezTo>
                    <a:pt x="104938" y="188691"/>
                    <a:pt x="104284" y="197219"/>
                    <a:pt x="98727" y="197875"/>
                  </a:cubicBezTo>
                  <a:cubicBezTo>
                    <a:pt x="53614" y="203123"/>
                    <a:pt x="25827" y="238547"/>
                    <a:pt x="5232" y="276268"/>
                  </a:cubicBezTo>
                  <a:cubicBezTo>
                    <a:pt x="3598" y="279877"/>
                    <a:pt x="-1306" y="276596"/>
                    <a:pt x="328" y="273316"/>
                  </a:cubicBezTo>
                  <a:cubicBezTo>
                    <a:pt x="18962" y="234284"/>
                    <a:pt x="50345" y="188035"/>
                    <a:pt x="98727" y="188691"/>
                  </a:cubicBezTo>
                  <a:close/>
                  <a:moveTo>
                    <a:pt x="385051" y="177020"/>
                  </a:moveTo>
                  <a:cubicBezTo>
                    <a:pt x="387998" y="200075"/>
                    <a:pt x="393566" y="222804"/>
                    <a:pt x="404375" y="243910"/>
                  </a:cubicBezTo>
                  <a:cubicBezTo>
                    <a:pt x="411252" y="258034"/>
                    <a:pt x="420996" y="267856"/>
                    <a:pt x="432910" y="274837"/>
                  </a:cubicBezTo>
                  <a:lnTo>
                    <a:pt x="459802" y="283820"/>
                  </a:lnTo>
                  <a:lnTo>
                    <a:pt x="459802" y="291967"/>
                  </a:lnTo>
                  <a:lnTo>
                    <a:pt x="432869" y="283239"/>
                  </a:lnTo>
                  <a:cubicBezTo>
                    <a:pt x="421160" y="277029"/>
                    <a:pt x="411088" y="268424"/>
                    <a:pt x="402737" y="255923"/>
                  </a:cubicBezTo>
                  <a:cubicBezTo>
                    <a:pt x="387343" y="232870"/>
                    <a:pt x="383085" y="203971"/>
                    <a:pt x="381775" y="177345"/>
                  </a:cubicBezTo>
                  <a:cubicBezTo>
                    <a:pt x="381775" y="175397"/>
                    <a:pt x="384723" y="175073"/>
                    <a:pt x="385051" y="177020"/>
                  </a:cubicBezTo>
                  <a:close/>
                  <a:moveTo>
                    <a:pt x="350297" y="45807"/>
                  </a:moveTo>
                  <a:cubicBezTo>
                    <a:pt x="373588" y="48947"/>
                    <a:pt x="394882" y="61348"/>
                    <a:pt x="408099" y="83535"/>
                  </a:cubicBezTo>
                  <a:cubicBezTo>
                    <a:pt x="431228" y="122080"/>
                    <a:pt x="403887" y="230576"/>
                    <a:pt x="452876" y="253163"/>
                  </a:cubicBezTo>
                  <a:lnTo>
                    <a:pt x="459802" y="254218"/>
                  </a:lnTo>
                  <a:lnTo>
                    <a:pt x="459802" y="278588"/>
                  </a:lnTo>
                  <a:lnTo>
                    <a:pt x="456035" y="278634"/>
                  </a:lnTo>
                  <a:cubicBezTo>
                    <a:pt x="434573" y="274504"/>
                    <a:pt x="419765" y="257618"/>
                    <a:pt x="406793" y="232656"/>
                  </a:cubicBezTo>
                  <a:cubicBezTo>
                    <a:pt x="384603" y="189911"/>
                    <a:pt x="413320" y="62979"/>
                    <a:pt x="334346" y="63631"/>
                  </a:cubicBezTo>
                  <a:cubicBezTo>
                    <a:pt x="259942" y="64284"/>
                    <a:pt x="276585" y="175553"/>
                    <a:pt x="257005" y="214384"/>
                  </a:cubicBezTo>
                  <a:cubicBezTo>
                    <a:pt x="237424" y="253539"/>
                    <a:pt x="204138" y="237550"/>
                    <a:pt x="166283" y="234940"/>
                  </a:cubicBezTo>
                  <a:cubicBezTo>
                    <a:pt x="124512" y="232004"/>
                    <a:pt x="82088" y="242771"/>
                    <a:pt x="64465" y="281275"/>
                  </a:cubicBezTo>
                  <a:cubicBezTo>
                    <a:pt x="52392" y="306727"/>
                    <a:pt x="47170" y="354693"/>
                    <a:pt x="44559" y="382102"/>
                  </a:cubicBezTo>
                  <a:cubicBezTo>
                    <a:pt x="39012" y="445079"/>
                    <a:pt x="35748" y="539054"/>
                    <a:pt x="103626" y="574947"/>
                  </a:cubicBezTo>
                  <a:cubicBezTo>
                    <a:pt x="155514" y="602030"/>
                    <a:pt x="241994" y="588651"/>
                    <a:pt x="298776" y="585388"/>
                  </a:cubicBezTo>
                  <a:cubicBezTo>
                    <a:pt x="332226" y="583431"/>
                    <a:pt x="365675" y="581636"/>
                    <a:pt x="399084" y="581269"/>
                  </a:cubicBezTo>
                  <a:lnTo>
                    <a:pt x="459802" y="583967"/>
                  </a:lnTo>
                  <a:lnTo>
                    <a:pt x="459802" y="611146"/>
                  </a:lnTo>
                  <a:lnTo>
                    <a:pt x="373425" y="607577"/>
                  </a:lnTo>
                  <a:cubicBezTo>
                    <a:pt x="331165" y="608393"/>
                    <a:pt x="288822" y="610841"/>
                    <a:pt x="246562" y="612146"/>
                  </a:cubicBezTo>
                  <a:cubicBezTo>
                    <a:pt x="188148" y="614103"/>
                    <a:pt x="130386" y="621608"/>
                    <a:pt x="80130" y="590609"/>
                  </a:cubicBezTo>
                  <a:cubicBezTo>
                    <a:pt x="24326" y="556348"/>
                    <a:pt x="14536" y="483583"/>
                    <a:pt x="15189" y="426806"/>
                  </a:cubicBezTo>
                  <a:cubicBezTo>
                    <a:pt x="15841" y="369703"/>
                    <a:pt x="16494" y="299221"/>
                    <a:pt x="53044" y="250603"/>
                  </a:cubicBezTo>
                  <a:cubicBezTo>
                    <a:pt x="95142" y="195131"/>
                    <a:pt x="162693" y="219604"/>
                    <a:pt x="221434" y="214057"/>
                  </a:cubicBezTo>
                  <a:cubicBezTo>
                    <a:pt x="248846" y="211773"/>
                    <a:pt x="242319" y="154017"/>
                    <a:pt x="244603" y="135091"/>
                  </a:cubicBezTo>
                  <a:cubicBezTo>
                    <a:pt x="247541" y="109640"/>
                    <a:pt x="257657" y="79293"/>
                    <a:pt x="280501" y="63631"/>
                  </a:cubicBezTo>
                  <a:cubicBezTo>
                    <a:pt x="301713" y="48785"/>
                    <a:pt x="327004" y="42666"/>
                    <a:pt x="350297" y="45807"/>
                  </a:cubicBezTo>
                  <a:close/>
                  <a:moveTo>
                    <a:pt x="345532" y="34632"/>
                  </a:moveTo>
                  <a:cubicBezTo>
                    <a:pt x="382651" y="37881"/>
                    <a:pt x="412281" y="58354"/>
                    <a:pt x="424002" y="91175"/>
                  </a:cubicBezTo>
                  <a:cubicBezTo>
                    <a:pt x="424653" y="93124"/>
                    <a:pt x="421723" y="94099"/>
                    <a:pt x="420745" y="92149"/>
                  </a:cubicBezTo>
                  <a:cubicBezTo>
                    <a:pt x="405442" y="62253"/>
                    <a:pt x="380046" y="45356"/>
                    <a:pt x="344230" y="41456"/>
                  </a:cubicBezTo>
                  <a:cubicBezTo>
                    <a:pt x="303530" y="37232"/>
                    <a:pt x="270970" y="55104"/>
                    <a:pt x="247527" y="85650"/>
                  </a:cubicBezTo>
                  <a:cubicBezTo>
                    <a:pt x="244271" y="89875"/>
                    <a:pt x="237759" y="84676"/>
                    <a:pt x="241015" y="80776"/>
                  </a:cubicBezTo>
                  <a:cubicBezTo>
                    <a:pt x="267063" y="46980"/>
                    <a:pt x="301576" y="31058"/>
                    <a:pt x="345532" y="34632"/>
                  </a:cubicBezTo>
                  <a:close/>
                  <a:moveTo>
                    <a:pt x="342484" y="18350"/>
                  </a:moveTo>
                  <a:cubicBezTo>
                    <a:pt x="373752" y="19506"/>
                    <a:pt x="403429" y="31896"/>
                    <a:pt x="416800" y="58657"/>
                  </a:cubicBezTo>
                  <a:cubicBezTo>
                    <a:pt x="417452" y="60309"/>
                    <a:pt x="415169" y="60970"/>
                    <a:pt x="414191" y="59979"/>
                  </a:cubicBezTo>
                  <a:cubicBezTo>
                    <a:pt x="377991" y="18020"/>
                    <a:pt x="306569" y="14385"/>
                    <a:pt x="264173" y="51388"/>
                  </a:cubicBezTo>
                  <a:cubicBezTo>
                    <a:pt x="260586" y="54362"/>
                    <a:pt x="255042" y="48415"/>
                    <a:pt x="258629" y="45442"/>
                  </a:cubicBezTo>
                  <a:cubicBezTo>
                    <a:pt x="278360" y="27271"/>
                    <a:pt x="311217" y="17194"/>
                    <a:pt x="342484" y="18350"/>
                  </a:cubicBezTo>
                  <a:close/>
                  <a:moveTo>
                    <a:pt x="340388" y="634"/>
                  </a:moveTo>
                  <a:cubicBezTo>
                    <a:pt x="360201" y="2780"/>
                    <a:pt x="379768" y="10205"/>
                    <a:pt x="396634" y="20436"/>
                  </a:cubicBezTo>
                  <a:cubicBezTo>
                    <a:pt x="397289" y="21097"/>
                    <a:pt x="396306" y="22086"/>
                    <a:pt x="395651" y="21756"/>
                  </a:cubicBezTo>
                  <a:cubicBezTo>
                    <a:pt x="361265" y="7565"/>
                    <a:pt x="321640" y="-1346"/>
                    <a:pt x="287254" y="18786"/>
                  </a:cubicBezTo>
                  <a:cubicBezTo>
                    <a:pt x="282996" y="21426"/>
                    <a:pt x="278084" y="15486"/>
                    <a:pt x="282669" y="12516"/>
                  </a:cubicBezTo>
                  <a:cubicBezTo>
                    <a:pt x="300517" y="1624"/>
                    <a:pt x="320575" y="-1511"/>
                    <a:pt x="340388" y="6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57F58C1-12CF-6C45-A16A-1E08F1511A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85010" y="5273927"/>
              <a:ext cx="806991" cy="1537754"/>
            </a:xfrm>
            <a:custGeom>
              <a:avLst/>
              <a:gdLst>
                <a:gd name="connsiteX0" fmla="*/ 611913 w 806991"/>
                <a:gd name="connsiteY0" fmla="*/ 1305800 h 1537754"/>
                <a:gd name="connsiteX1" fmla="*/ 700497 w 806991"/>
                <a:gd name="connsiteY1" fmla="*/ 1305800 h 1537754"/>
                <a:gd name="connsiteX2" fmla="*/ 700169 w 806991"/>
                <a:gd name="connsiteY2" fmla="*/ 1316852 h 1537754"/>
                <a:gd name="connsiteX3" fmla="*/ 611587 w 806991"/>
                <a:gd name="connsiteY3" fmla="*/ 1311493 h 1537754"/>
                <a:gd name="connsiteX4" fmla="*/ 611913 w 806991"/>
                <a:gd name="connsiteY4" fmla="*/ 1305800 h 1537754"/>
                <a:gd name="connsiteX5" fmla="*/ 699706 w 806991"/>
                <a:gd name="connsiteY5" fmla="*/ 1284398 h 1537754"/>
                <a:gd name="connsiteX6" fmla="*/ 699379 w 806991"/>
                <a:gd name="connsiteY6" fmla="*/ 1293117 h 1537754"/>
                <a:gd name="connsiteX7" fmla="*/ 625440 w 806991"/>
                <a:gd name="connsiteY7" fmla="*/ 1293117 h 1537754"/>
                <a:gd name="connsiteX8" fmla="*/ 561644 w 806991"/>
                <a:gd name="connsiteY8" fmla="*/ 1293117 h 1537754"/>
                <a:gd name="connsiteX9" fmla="*/ 561644 w 806991"/>
                <a:gd name="connsiteY9" fmla="*/ 1289380 h 1537754"/>
                <a:gd name="connsiteX10" fmla="*/ 699706 w 806991"/>
                <a:gd name="connsiteY10" fmla="*/ 1284398 h 1537754"/>
                <a:gd name="connsiteX11" fmla="*/ 560430 w 806991"/>
                <a:gd name="connsiteY11" fmla="*/ 1267900 h 1537754"/>
                <a:gd name="connsiteX12" fmla="*/ 699707 w 806991"/>
                <a:gd name="connsiteY12" fmla="*/ 1268443 h 1537754"/>
                <a:gd name="connsiteX13" fmla="*/ 700687 w 806991"/>
                <a:gd name="connsiteY13" fmla="*/ 1277463 h 1537754"/>
                <a:gd name="connsiteX14" fmla="*/ 515558 w 806991"/>
                <a:gd name="connsiteY14" fmla="*/ 1275530 h 1537754"/>
                <a:gd name="connsiteX15" fmla="*/ 514576 w 806991"/>
                <a:gd name="connsiteY15" fmla="*/ 1272631 h 1537754"/>
                <a:gd name="connsiteX16" fmla="*/ 560430 w 806991"/>
                <a:gd name="connsiteY16" fmla="*/ 1267900 h 1537754"/>
                <a:gd name="connsiteX17" fmla="*/ 433921 w 806991"/>
                <a:gd name="connsiteY17" fmla="*/ 1251595 h 1537754"/>
                <a:gd name="connsiteX18" fmla="*/ 493557 w 806991"/>
                <a:gd name="connsiteY18" fmla="*/ 1253515 h 1537754"/>
                <a:gd name="connsiteX19" fmla="*/ 557428 w 806991"/>
                <a:gd name="connsiteY19" fmla="*/ 1254155 h 1537754"/>
                <a:gd name="connsiteX20" fmla="*/ 694294 w 806991"/>
                <a:gd name="connsiteY20" fmla="*/ 1252555 h 1537754"/>
                <a:gd name="connsiteX21" fmla="*/ 693969 w 806991"/>
                <a:gd name="connsiteY21" fmla="*/ 1261196 h 1537754"/>
                <a:gd name="connsiteX22" fmla="*/ 547978 w 806991"/>
                <a:gd name="connsiteY22" fmla="*/ 1261516 h 1537754"/>
                <a:gd name="connsiteX23" fmla="*/ 433596 w 806991"/>
                <a:gd name="connsiteY23" fmla="*/ 1253515 h 1537754"/>
                <a:gd name="connsiteX24" fmla="*/ 433921 w 806991"/>
                <a:gd name="connsiteY24" fmla="*/ 1251595 h 1537754"/>
                <a:gd name="connsiteX25" fmla="*/ 759882 w 806991"/>
                <a:gd name="connsiteY25" fmla="*/ 1199762 h 1537754"/>
                <a:gd name="connsiteX26" fmla="*/ 759882 w 806991"/>
                <a:gd name="connsiteY26" fmla="*/ 1209106 h 1537754"/>
                <a:gd name="connsiteX27" fmla="*/ 258416 w 806991"/>
                <a:gd name="connsiteY27" fmla="*/ 1216447 h 1537754"/>
                <a:gd name="connsiteX28" fmla="*/ 258416 w 806991"/>
                <a:gd name="connsiteY28" fmla="*/ 1211108 h 1537754"/>
                <a:gd name="connsiteX29" fmla="*/ 759882 w 806991"/>
                <a:gd name="connsiteY29" fmla="*/ 1199762 h 1537754"/>
                <a:gd name="connsiteX30" fmla="*/ 93602 w 806991"/>
                <a:gd name="connsiteY30" fmla="*/ 1007424 h 1537754"/>
                <a:gd name="connsiteX31" fmla="*/ 96579 w 806991"/>
                <a:gd name="connsiteY31" fmla="*/ 1010349 h 1537754"/>
                <a:gd name="connsiteX32" fmla="*/ 136060 w 806991"/>
                <a:gd name="connsiteY32" fmla="*/ 1072102 h 1537754"/>
                <a:gd name="connsiteX33" fmla="*/ 206864 w 806991"/>
                <a:gd name="connsiteY33" fmla="*/ 1077303 h 1537754"/>
                <a:gd name="connsiteX34" fmla="*/ 206537 w 806991"/>
                <a:gd name="connsiteY34" fmla="*/ 1087053 h 1537754"/>
                <a:gd name="connsiteX35" fmla="*/ 115503 w 806991"/>
                <a:gd name="connsiteY35" fmla="*/ 1071452 h 1537754"/>
                <a:gd name="connsiteX36" fmla="*/ 90380 w 806991"/>
                <a:gd name="connsiteY36" fmla="*/ 1010349 h 1537754"/>
                <a:gd name="connsiteX37" fmla="*/ 93602 w 806991"/>
                <a:gd name="connsiteY37" fmla="*/ 1007424 h 1537754"/>
                <a:gd name="connsiteX38" fmla="*/ 109585 w 806991"/>
                <a:gd name="connsiteY38" fmla="*/ 946489 h 1537754"/>
                <a:gd name="connsiteX39" fmla="*/ 112192 w 806991"/>
                <a:gd name="connsiteY39" fmla="*/ 946489 h 1537754"/>
                <a:gd name="connsiteX40" fmla="*/ 129466 w 806991"/>
                <a:gd name="connsiteY40" fmla="*/ 1043848 h 1537754"/>
                <a:gd name="connsiteX41" fmla="*/ 200515 w 806991"/>
                <a:gd name="connsiteY41" fmla="*/ 1058927 h 1537754"/>
                <a:gd name="connsiteX42" fmla="*/ 257550 w 806991"/>
                <a:gd name="connsiteY42" fmla="*/ 1057944 h 1537754"/>
                <a:gd name="connsiteX43" fmla="*/ 260157 w 806991"/>
                <a:gd name="connsiteY43" fmla="*/ 1067450 h 1537754"/>
                <a:gd name="connsiteX44" fmla="*/ 176397 w 806991"/>
                <a:gd name="connsiteY44" fmla="*/ 1067778 h 1537754"/>
                <a:gd name="connsiteX45" fmla="*/ 122948 w 806991"/>
                <a:gd name="connsiteY45" fmla="*/ 1050404 h 1537754"/>
                <a:gd name="connsiteX46" fmla="*/ 109585 w 806991"/>
                <a:gd name="connsiteY46" fmla="*/ 946489 h 1537754"/>
                <a:gd name="connsiteX47" fmla="*/ 8419 w 806991"/>
                <a:gd name="connsiteY47" fmla="*/ 618914 h 1537754"/>
                <a:gd name="connsiteX48" fmla="*/ 12437 w 806991"/>
                <a:gd name="connsiteY48" fmla="*/ 757084 h 1537754"/>
                <a:gd name="connsiteX49" fmla="*/ 9424 w 806991"/>
                <a:gd name="connsiteY49" fmla="*/ 894273 h 1537754"/>
                <a:gd name="connsiteX50" fmla="*/ 25500 w 806991"/>
                <a:gd name="connsiteY50" fmla="*/ 1188250 h 1537754"/>
                <a:gd name="connsiteX51" fmla="*/ 15787 w 806991"/>
                <a:gd name="connsiteY51" fmla="*/ 1188250 h 1537754"/>
                <a:gd name="connsiteX52" fmla="*/ 10764 w 806991"/>
                <a:gd name="connsiteY52" fmla="*/ 1035382 h 1537754"/>
                <a:gd name="connsiteX53" fmla="*/ 381 w 806991"/>
                <a:gd name="connsiteY53" fmla="*/ 894273 h 1537754"/>
                <a:gd name="connsiteX54" fmla="*/ 5740 w 806991"/>
                <a:gd name="connsiteY54" fmla="*/ 619242 h 1537754"/>
                <a:gd name="connsiteX55" fmla="*/ 8419 w 806991"/>
                <a:gd name="connsiteY55" fmla="*/ 618914 h 1537754"/>
                <a:gd name="connsiteX56" fmla="*/ 364642 w 806991"/>
                <a:gd name="connsiteY56" fmla="*/ 121273 h 1537754"/>
                <a:gd name="connsiteX57" fmla="*/ 544642 w 806991"/>
                <a:gd name="connsiteY57" fmla="*/ 121926 h 1537754"/>
                <a:gd name="connsiteX58" fmla="*/ 806990 w 806991"/>
                <a:gd name="connsiteY58" fmla="*/ 124218 h 1537754"/>
                <a:gd name="connsiteX59" fmla="*/ 806990 w 806991"/>
                <a:gd name="connsiteY59" fmla="*/ 141953 h 1537754"/>
                <a:gd name="connsiteX60" fmla="*/ 525695 w 806991"/>
                <a:gd name="connsiteY60" fmla="*/ 139557 h 1537754"/>
                <a:gd name="connsiteX61" fmla="*/ 346674 w 806991"/>
                <a:gd name="connsiteY61" fmla="*/ 138903 h 1537754"/>
                <a:gd name="connsiteX62" fmla="*/ 255530 w 806991"/>
                <a:gd name="connsiteY62" fmla="*/ 142821 h 1537754"/>
                <a:gd name="connsiteX63" fmla="*/ 253243 w 806991"/>
                <a:gd name="connsiteY63" fmla="*/ 142821 h 1537754"/>
                <a:gd name="connsiteX64" fmla="*/ 247036 w 806991"/>
                <a:gd name="connsiteY64" fmla="*/ 142495 h 1537754"/>
                <a:gd name="connsiteX65" fmla="*/ 203915 w 806991"/>
                <a:gd name="connsiteY65" fmla="*/ 138250 h 1537754"/>
                <a:gd name="connsiteX66" fmla="*/ 153607 w 806991"/>
                <a:gd name="connsiteY66" fmla="*/ 150983 h 1537754"/>
                <a:gd name="connsiteX67" fmla="*/ 129106 w 806991"/>
                <a:gd name="connsiteY67" fmla="*/ 215628 h 1537754"/>
                <a:gd name="connsiteX68" fmla="*/ 132046 w 806991"/>
                <a:gd name="connsiteY68" fmla="*/ 400420 h 1537754"/>
                <a:gd name="connsiteX69" fmla="*/ 131066 w 806991"/>
                <a:gd name="connsiteY69" fmla="*/ 597946 h 1537754"/>
                <a:gd name="connsiteX70" fmla="*/ 127472 w 806991"/>
                <a:gd name="connsiteY70" fmla="*/ 801021 h 1537754"/>
                <a:gd name="connsiteX71" fmla="*/ 128126 w 806991"/>
                <a:gd name="connsiteY71" fmla="*/ 901253 h 1537754"/>
                <a:gd name="connsiteX72" fmla="*/ 135639 w 806991"/>
                <a:gd name="connsiteY72" fmla="*/ 987119 h 1537754"/>
                <a:gd name="connsiteX73" fmla="*/ 135312 w 806991"/>
                <a:gd name="connsiteY73" fmla="*/ 989405 h 1537754"/>
                <a:gd name="connsiteX74" fmla="*/ 149033 w 806991"/>
                <a:gd name="connsiteY74" fmla="*/ 1025318 h 1537754"/>
                <a:gd name="connsiteX75" fmla="*/ 211102 w 806991"/>
                <a:gd name="connsiteY75" fmla="*/ 1033807 h 1537754"/>
                <a:gd name="connsiteX76" fmla="*/ 220249 w 806991"/>
                <a:gd name="connsiteY76" fmla="*/ 1033154 h 1537754"/>
                <a:gd name="connsiteX77" fmla="*/ 542355 w 806991"/>
                <a:gd name="connsiteY77" fmla="*/ 1031522 h 1537754"/>
                <a:gd name="connsiteX78" fmla="*/ 726929 w 806991"/>
                <a:gd name="connsiteY78" fmla="*/ 1024013 h 1537754"/>
                <a:gd name="connsiteX79" fmla="*/ 806990 w 806991"/>
                <a:gd name="connsiteY79" fmla="*/ 1024118 h 1537754"/>
                <a:gd name="connsiteX80" fmla="*/ 806990 w 806991"/>
                <a:gd name="connsiteY80" fmla="*/ 1039795 h 1537754"/>
                <a:gd name="connsiteX81" fmla="*/ 735750 w 806991"/>
                <a:gd name="connsiteY81" fmla="*/ 1039357 h 1537754"/>
                <a:gd name="connsiteX82" fmla="*/ 551176 w 806991"/>
                <a:gd name="connsiteY82" fmla="*/ 1046866 h 1537754"/>
                <a:gd name="connsiteX83" fmla="*/ 322500 w 806991"/>
                <a:gd name="connsiteY83" fmla="*/ 1042296 h 1537754"/>
                <a:gd name="connsiteX84" fmla="*/ 230376 w 806991"/>
                <a:gd name="connsiteY84" fmla="*/ 1047193 h 1537754"/>
                <a:gd name="connsiteX85" fmla="*/ 157200 w 806991"/>
                <a:gd name="connsiteY85" fmla="*/ 1043928 h 1537754"/>
                <a:gd name="connsiteX86" fmla="*/ 122245 w 806991"/>
                <a:gd name="connsiteY86" fmla="*/ 989405 h 1537754"/>
                <a:gd name="connsiteX87" fmla="*/ 121592 w 806991"/>
                <a:gd name="connsiteY87" fmla="*/ 986793 h 1537754"/>
                <a:gd name="connsiteX88" fmla="*/ 113425 w 806991"/>
                <a:gd name="connsiteY88" fmla="*/ 892764 h 1537754"/>
                <a:gd name="connsiteX89" fmla="*/ 112445 w 806991"/>
                <a:gd name="connsiteY89" fmla="*/ 792206 h 1537754"/>
                <a:gd name="connsiteX90" fmla="*/ 116365 w 806991"/>
                <a:gd name="connsiteY90" fmla="*/ 589457 h 1537754"/>
                <a:gd name="connsiteX91" fmla="*/ 117998 w 806991"/>
                <a:gd name="connsiteY91" fmla="*/ 392258 h 1537754"/>
                <a:gd name="connsiteX92" fmla="*/ 117998 w 806991"/>
                <a:gd name="connsiteY92" fmla="*/ 222811 h 1537754"/>
                <a:gd name="connsiteX93" fmla="*/ 144460 w 806991"/>
                <a:gd name="connsiteY93" fmla="*/ 141842 h 1537754"/>
                <a:gd name="connsiteX94" fmla="*/ 242790 w 806991"/>
                <a:gd name="connsiteY94" fmla="*/ 128456 h 1537754"/>
                <a:gd name="connsiteX95" fmla="*/ 364642 w 806991"/>
                <a:gd name="connsiteY95" fmla="*/ 121273 h 1537754"/>
                <a:gd name="connsiteX96" fmla="*/ 253048 w 806991"/>
                <a:gd name="connsiteY96" fmla="*/ 37297 h 1537754"/>
                <a:gd name="connsiteX97" fmla="*/ 347276 w 806991"/>
                <a:gd name="connsiteY97" fmla="*/ 39419 h 1537754"/>
                <a:gd name="connsiteX98" fmla="*/ 549776 w 806991"/>
                <a:gd name="connsiteY98" fmla="*/ 42684 h 1537754"/>
                <a:gd name="connsiteX99" fmla="*/ 806991 w 806991"/>
                <a:gd name="connsiteY99" fmla="*/ 37764 h 1537754"/>
                <a:gd name="connsiteX100" fmla="*/ 806991 w 806991"/>
                <a:gd name="connsiteY100" fmla="*/ 54247 h 1537754"/>
                <a:gd name="connsiteX101" fmla="*/ 540304 w 806991"/>
                <a:gd name="connsiteY101" fmla="*/ 58683 h 1537754"/>
                <a:gd name="connsiteX102" fmla="*/ 337804 w 806991"/>
                <a:gd name="connsiteY102" fmla="*/ 55092 h 1537754"/>
                <a:gd name="connsiteX103" fmla="*/ 146082 w 806991"/>
                <a:gd name="connsiteY103" fmla="*/ 48561 h 1537754"/>
                <a:gd name="connsiteX104" fmla="*/ 76839 w 806991"/>
                <a:gd name="connsiteY104" fmla="*/ 61296 h 1537754"/>
                <a:gd name="connsiteX105" fmla="*/ 75206 w 806991"/>
                <a:gd name="connsiteY105" fmla="*/ 62275 h 1537754"/>
                <a:gd name="connsiteX106" fmla="*/ 71940 w 806991"/>
                <a:gd name="connsiteY106" fmla="*/ 65214 h 1537754"/>
                <a:gd name="connsiteX107" fmla="*/ 49730 w 806991"/>
                <a:gd name="connsiteY107" fmla="*/ 94274 h 1537754"/>
                <a:gd name="connsiteX108" fmla="*/ 42545 w 806991"/>
                <a:gd name="connsiteY108" fmla="*/ 151414 h 1537754"/>
                <a:gd name="connsiteX109" fmla="*/ 42218 w 806991"/>
                <a:gd name="connsiteY109" fmla="*/ 153373 h 1537754"/>
                <a:gd name="connsiteX110" fmla="*/ 40258 w 806991"/>
                <a:gd name="connsiteY110" fmla="*/ 358753 h 1537754"/>
                <a:gd name="connsiteX111" fmla="*/ 83045 w 806991"/>
                <a:gd name="connsiteY111" fmla="*/ 293776 h 1537754"/>
                <a:gd name="connsiteX112" fmla="*/ 88597 w 806991"/>
                <a:gd name="connsiteY112" fmla="*/ 297041 h 1537754"/>
                <a:gd name="connsiteX113" fmla="*/ 40585 w 806991"/>
                <a:gd name="connsiteY113" fmla="*/ 374752 h 1537754"/>
                <a:gd name="connsiteX114" fmla="*/ 39931 w 806991"/>
                <a:gd name="connsiteY114" fmla="*/ 375731 h 1537754"/>
                <a:gd name="connsiteX115" fmla="*/ 39278 w 806991"/>
                <a:gd name="connsiteY115" fmla="*/ 386506 h 1537754"/>
                <a:gd name="connsiteX116" fmla="*/ 38952 w 806991"/>
                <a:gd name="connsiteY116" fmla="*/ 402833 h 1537754"/>
                <a:gd name="connsiteX117" fmla="*/ 81411 w 806991"/>
                <a:gd name="connsiteY117" fmla="*/ 332305 h 1537754"/>
                <a:gd name="connsiteX118" fmla="*/ 85985 w 806991"/>
                <a:gd name="connsiteY118" fmla="*/ 334590 h 1537754"/>
                <a:gd name="connsiteX119" fmla="*/ 38625 w 806991"/>
                <a:gd name="connsiteY119" fmla="*/ 419158 h 1537754"/>
                <a:gd name="connsiteX120" fmla="*/ 37972 w 806991"/>
                <a:gd name="connsiteY120" fmla="*/ 439729 h 1537754"/>
                <a:gd name="connsiteX121" fmla="*/ 89250 w 806991"/>
                <a:gd name="connsiteY121" fmla="*/ 359079 h 1537754"/>
                <a:gd name="connsiteX122" fmla="*/ 91210 w 806991"/>
                <a:gd name="connsiteY122" fmla="*/ 360059 h 1537754"/>
                <a:gd name="connsiteX123" fmla="*/ 66061 w 806991"/>
                <a:gd name="connsiteY123" fmla="*/ 406751 h 1537754"/>
                <a:gd name="connsiteX124" fmla="*/ 37972 w 806991"/>
                <a:gd name="connsiteY124" fmla="*/ 454422 h 1537754"/>
                <a:gd name="connsiteX125" fmla="*/ 37645 w 806991"/>
                <a:gd name="connsiteY125" fmla="*/ 454422 h 1537754"/>
                <a:gd name="connsiteX126" fmla="*/ 37319 w 806991"/>
                <a:gd name="connsiteY126" fmla="*/ 493931 h 1537754"/>
                <a:gd name="connsiteX127" fmla="*/ 84678 w 806991"/>
                <a:gd name="connsiteY127" fmla="*/ 405118 h 1537754"/>
                <a:gd name="connsiteX128" fmla="*/ 87944 w 806991"/>
                <a:gd name="connsiteY128" fmla="*/ 407077 h 1537754"/>
                <a:gd name="connsiteX129" fmla="*/ 38299 w 806991"/>
                <a:gd name="connsiteY129" fmla="*/ 508950 h 1537754"/>
                <a:gd name="connsiteX130" fmla="*/ 37319 w 806991"/>
                <a:gd name="connsiteY130" fmla="*/ 509930 h 1537754"/>
                <a:gd name="connsiteX131" fmla="*/ 37319 w 806991"/>
                <a:gd name="connsiteY131" fmla="*/ 539643 h 1537754"/>
                <a:gd name="connsiteX132" fmla="*/ 86638 w 806991"/>
                <a:gd name="connsiteY132" fmla="*/ 451810 h 1537754"/>
                <a:gd name="connsiteX133" fmla="*/ 91210 w 806991"/>
                <a:gd name="connsiteY133" fmla="*/ 454749 h 1537754"/>
                <a:gd name="connsiteX134" fmla="*/ 38299 w 806991"/>
                <a:gd name="connsiteY134" fmla="*/ 555315 h 1537754"/>
                <a:gd name="connsiteX135" fmla="*/ 37319 w 806991"/>
                <a:gd name="connsiteY135" fmla="*/ 556622 h 1537754"/>
                <a:gd name="connsiteX136" fmla="*/ 37319 w 806991"/>
                <a:gd name="connsiteY136" fmla="*/ 583723 h 1537754"/>
                <a:gd name="connsiteX137" fmla="*/ 89904 w 806991"/>
                <a:gd name="connsiteY137" fmla="*/ 494910 h 1537754"/>
                <a:gd name="connsiteX138" fmla="*/ 95130 w 806991"/>
                <a:gd name="connsiteY138" fmla="*/ 497196 h 1537754"/>
                <a:gd name="connsiteX139" fmla="*/ 38952 w 806991"/>
                <a:gd name="connsiteY139" fmla="*/ 597437 h 1537754"/>
                <a:gd name="connsiteX140" fmla="*/ 37319 w 806991"/>
                <a:gd name="connsiteY140" fmla="*/ 599069 h 1537754"/>
                <a:gd name="connsiteX141" fmla="*/ 37645 w 806991"/>
                <a:gd name="connsiteY141" fmla="*/ 625518 h 1537754"/>
                <a:gd name="connsiteX142" fmla="*/ 56263 w 806991"/>
                <a:gd name="connsiteY142" fmla="*/ 591559 h 1537754"/>
                <a:gd name="connsiteX143" fmla="*/ 85331 w 806991"/>
                <a:gd name="connsiteY143" fmla="*/ 540296 h 1537754"/>
                <a:gd name="connsiteX144" fmla="*/ 91210 w 806991"/>
                <a:gd name="connsiteY144" fmla="*/ 541929 h 1537754"/>
                <a:gd name="connsiteX145" fmla="*/ 62469 w 806991"/>
                <a:gd name="connsiteY145" fmla="*/ 595477 h 1537754"/>
                <a:gd name="connsiteX146" fmla="*/ 37645 w 806991"/>
                <a:gd name="connsiteY146" fmla="*/ 642496 h 1537754"/>
                <a:gd name="connsiteX147" fmla="*/ 37645 w 806991"/>
                <a:gd name="connsiteY147" fmla="*/ 683964 h 1537754"/>
                <a:gd name="connsiteX148" fmla="*/ 85331 w 806991"/>
                <a:gd name="connsiteY148" fmla="*/ 590253 h 1537754"/>
                <a:gd name="connsiteX149" fmla="*/ 91210 w 806991"/>
                <a:gd name="connsiteY149" fmla="*/ 591559 h 1537754"/>
                <a:gd name="connsiteX150" fmla="*/ 64428 w 806991"/>
                <a:gd name="connsiteY150" fmla="*/ 646415 h 1537754"/>
                <a:gd name="connsiteX151" fmla="*/ 37645 w 806991"/>
                <a:gd name="connsiteY151" fmla="*/ 704534 h 1537754"/>
                <a:gd name="connsiteX152" fmla="*/ 36992 w 806991"/>
                <a:gd name="connsiteY152" fmla="*/ 738493 h 1537754"/>
                <a:gd name="connsiteX153" fmla="*/ 88924 w 806991"/>
                <a:gd name="connsiteY153" fmla="*/ 641843 h 1537754"/>
                <a:gd name="connsiteX154" fmla="*/ 94150 w 806991"/>
                <a:gd name="connsiteY154" fmla="*/ 643476 h 1537754"/>
                <a:gd name="connsiteX155" fmla="*/ 36666 w 806991"/>
                <a:gd name="connsiteY155" fmla="*/ 759390 h 1537754"/>
                <a:gd name="connsiteX156" fmla="*/ 36012 w 806991"/>
                <a:gd name="connsiteY156" fmla="*/ 782898 h 1537754"/>
                <a:gd name="connsiteX157" fmla="*/ 89904 w 806991"/>
                <a:gd name="connsiteY157" fmla="*/ 684617 h 1537754"/>
                <a:gd name="connsiteX158" fmla="*/ 94803 w 806991"/>
                <a:gd name="connsiteY158" fmla="*/ 687229 h 1537754"/>
                <a:gd name="connsiteX159" fmla="*/ 35686 w 806991"/>
                <a:gd name="connsiteY159" fmla="*/ 804448 h 1537754"/>
                <a:gd name="connsiteX160" fmla="*/ 34379 w 806991"/>
                <a:gd name="connsiteY160" fmla="*/ 845590 h 1537754"/>
                <a:gd name="connsiteX161" fmla="*/ 79452 w 806991"/>
                <a:gd name="connsiteY161" fmla="*/ 752206 h 1537754"/>
                <a:gd name="connsiteX162" fmla="*/ 85985 w 806991"/>
                <a:gd name="connsiteY162" fmla="*/ 754165 h 1537754"/>
                <a:gd name="connsiteX163" fmla="*/ 39278 w 806991"/>
                <a:gd name="connsiteY163" fmla="*/ 858324 h 1537754"/>
                <a:gd name="connsiteX164" fmla="*/ 34053 w 806991"/>
                <a:gd name="connsiteY164" fmla="*/ 860936 h 1537754"/>
                <a:gd name="connsiteX165" fmla="*/ 34053 w 806991"/>
                <a:gd name="connsiteY165" fmla="*/ 869425 h 1537754"/>
                <a:gd name="connsiteX166" fmla="*/ 34053 w 806991"/>
                <a:gd name="connsiteY166" fmla="*/ 906322 h 1537754"/>
                <a:gd name="connsiteX167" fmla="*/ 72267 w 806991"/>
                <a:gd name="connsiteY167" fmla="*/ 825999 h 1537754"/>
                <a:gd name="connsiteX168" fmla="*/ 76839 w 806991"/>
                <a:gd name="connsiteY168" fmla="*/ 828938 h 1537754"/>
                <a:gd name="connsiteX169" fmla="*/ 37972 w 806991"/>
                <a:gd name="connsiteY169" fmla="*/ 919710 h 1537754"/>
                <a:gd name="connsiteX170" fmla="*/ 34379 w 806991"/>
                <a:gd name="connsiteY170" fmla="*/ 921995 h 1537754"/>
                <a:gd name="connsiteX171" fmla="*/ 42872 w 806991"/>
                <a:gd name="connsiteY171" fmla="*/ 1107130 h 1537754"/>
                <a:gd name="connsiteX172" fmla="*/ 42545 w 806991"/>
                <a:gd name="connsiteY172" fmla="*/ 1108763 h 1537754"/>
                <a:gd name="connsiteX173" fmla="*/ 42545 w 806991"/>
                <a:gd name="connsiteY173" fmla="*/ 1131619 h 1537754"/>
                <a:gd name="connsiteX174" fmla="*/ 43851 w 806991"/>
                <a:gd name="connsiteY174" fmla="*/ 1152189 h 1537754"/>
                <a:gd name="connsiteX175" fmla="*/ 50383 w 806991"/>
                <a:gd name="connsiteY175" fmla="*/ 1187453 h 1537754"/>
                <a:gd name="connsiteX176" fmla="*/ 138243 w 806991"/>
                <a:gd name="connsiteY176" fmla="*/ 1231207 h 1537754"/>
                <a:gd name="connsiteX177" fmla="*/ 293711 w 806991"/>
                <a:gd name="connsiteY177" fmla="*/ 1225003 h 1537754"/>
                <a:gd name="connsiteX178" fmla="*/ 322779 w 806991"/>
                <a:gd name="connsiteY178" fmla="*/ 1225003 h 1537754"/>
                <a:gd name="connsiteX179" fmla="*/ 515808 w 806991"/>
                <a:gd name="connsiteY179" fmla="*/ 1230554 h 1537754"/>
                <a:gd name="connsiteX180" fmla="*/ 715696 w 806991"/>
                <a:gd name="connsiteY180" fmla="*/ 1228268 h 1537754"/>
                <a:gd name="connsiteX181" fmla="*/ 806991 w 806991"/>
                <a:gd name="connsiteY181" fmla="*/ 1222893 h 1537754"/>
                <a:gd name="connsiteX182" fmla="*/ 806991 w 806991"/>
                <a:gd name="connsiteY182" fmla="*/ 1238673 h 1537754"/>
                <a:gd name="connsiteX183" fmla="*/ 724515 w 806991"/>
                <a:gd name="connsiteY183" fmla="*/ 1242961 h 1537754"/>
                <a:gd name="connsiteX184" fmla="*/ 724515 w 806991"/>
                <a:gd name="connsiteY184" fmla="*/ 1243288 h 1537754"/>
                <a:gd name="connsiteX185" fmla="*/ 704591 w 806991"/>
                <a:gd name="connsiteY185" fmla="*/ 1429076 h 1537754"/>
                <a:gd name="connsiteX186" fmla="*/ 600075 w 806991"/>
                <a:gd name="connsiteY186" fmla="*/ 1496338 h 1537754"/>
                <a:gd name="connsiteX187" fmla="*/ 592889 w 806991"/>
                <a:gd name="connsiteY187" fmla="*/ 1500909 h 1537754"/>
                <a:gd name="connsiteX188" fmla="*/ 610200 w 806991"/>
                <a:gd name="connsiteY188" fmla="*/ 1522459 h 1537754"/>
                <a:gd name="connsiteX189" fmla="*/ 650047 w 806991"/>
                <a:gd name="connsiteY189" fmla="*/ 1523766 h 1537754"/>
                <a:gd name="connsiteX190" fmla="*/ 722228 w 806991"/>
                <a:gd name="connsiteY190" fmla="*/ 1519848 h 1537754"/>
                <a:gd name="connsiteX191" fmla="*/ 806991 w 806991"/>
                <a:gd name="connsiteY191" fmla="*/ 1518522 h 1537754"/>
                <a:gd name="connsiteX192" fmla="*/ 806991 w 806991"/>
                <a:gd name="connsiteY192" fmla="*/ 1532549 h 1537754"/>
                <a:gd name="connsiteX193" fmla="*/ 741498 w 806991"/>
                <a:gd name="connsiteY193" fmla="*/ 1533561 h 1537754"/>
                <a:gd name="connsiteX194" fmla="*/ 624897 w 806991"/>
                <a:gd name="connsiteY194" fmla="*/ 1537153 h 1537754"/>
                <a:gd name="connsiteX195" fmla="*/ 574925 w 806991"/>
                <a:gd name="connsiteY195" fmla="*/ 1508093 h 1537754"/>
                <a:gd name="connsiteX196" fmla="*/ 610853 w 806991"/>
                <a:gd name="connsiteY196" fmla="*/ 1481645 h 1537754"/>
                <a:gd name="connsiteX197" fmla="*/ 705244 w 806991"/>
                <a:gd name="connsiteY197" fmla="*/ 1390220 h 1537754"/>
                <a:gd name="connsiteX198" fmla="*/ 711123 w 806991"/>
                <a:gd name="connsiteY198" fmla="*/ 1243614 h 1537754"/>
                <a:gd name="connsiteX199" fmla="*/ 706224 w 806991"/>
                <a:gd name="connsiteY199" fmla="*/ 1243941 h 1537754"/>
                <a:gd name="connsiteX200" fmla="*/ 506336 w 806991"/>
                <a:gd name="connsiteY200" fmla="*/ 1245899 h 1537754"/>
                <a:gd name="connsiteX201" fmla="*/ 313961 w 806991"/>
                <a:gd name="connsiteY201" fmla="*/ 1240023 h 1537754"/>
                <a:gd name="connsiteX202" fmla="*/ 245698 w 806991"/>
                <a:gd name="connsiteY202" fmla="*/ 1241655 h 1537754"/>
                <a:gd name="connsiteX203" fmla="*/ 188215 w 806991"/>
                <a:gd name="connsiteY203" fmla="*/ 1246226 h 1537754"/>
                <a:gd name="connsiteX204" fmla="*/ 82065 w 806991"/>
                <a:gd name="connsiteY204" fmla="*/ 1241655 h 1537754"/>
                <a:gd name="connsiteX205" fmla="*/ 27847 w 806991"/>
                <a:gd name="connsiteY205" fmla="*/ 1096682 h 1537754"/>
                <a:gd name="connsiteX206" fmla="*/ 18702 w 806991"/>
                <a:gd name="connsiteY206" fmla="*/ 860936 h 1537754"/>
                <a:gd name="connsiteX207" fmla="*/ 20989 w 806991"/>
                <a:gd name="connsiteY207" fmla="*/ 620293 h 1537754"/>
                <a:gd name="connsiteX208" fmla="*/ 32747 w 806991"/>
                <a:gd name="connsiteY208" fmla="*/ 139007 h 1537754"/>
                <a:gd name="connsiteX209" fmla="*/ 32747 w 806991"/>
                <a:gd name="connsiteY209" fmla="*/ 135088 h 1537754"/>
                <a:gd name="connsiteX210" fmla="*/ 36992 w 806991"/>
                <a:gd name="connsiteY210" fmla="*/ 102110 h 1537754"/>
                <a:gd name="connsiteX211" fmla="*/ 67041 w 806991"/>
                <a:gd name="connsiteY211" fmla="*/ 56398 h 1537754"/>
                <a:gd name="connsiteX212" fmla="*/ 70307 w 806991"/>
                <a:gd name="connsiteY212" fmla="*/ 54765 h 1537754"/>
                <a:gd name="connsiteX213" fmla="*/ 157840 w 806991"/>
                <a:gd name="connsiteY213" fmla="*/ 39092 h 1537754"/>
                <a:gd name="connsiteX214" fmla="*/ 158819 w 806991"/>
                <a:gd name="connsiteY214" fmla="*/ 39092 h 1537754"/>
                <a:gd name="connsiteX215" fmla="*/ 253048 w 806991"/>
                <a:gd name="connsiteY215" fmla="*/ 37297 h 1537754"/>
                <a:gd name="connsiteX216" fmla="*/ 156824 w 806991"/>
                <a:gd name="connsiteY216" fmla="*/ 19179 h 1537754"/>
                <a:gd name="connsiteX217" fmla="*/ 335551 w 806991"/>
                <a:gd name="connsiteY217" fmla="*/ 20866 h 1537754"/>
                <a:gd name="connsiteX218" fmla="*/ 518525 w 806991"/>
                <a:gd name="connsiteY218" fmla="*/ 23904 h 1537754"/>
                <a:gd name="connsiteX219" fmla="*/ 699213 w 806991"/>
                <a:gd name="connsiteY219" fmla="*/ 23904 h 1537754"/>
                <a:gd name="connsiteX220" fmla="*/ 784492 w 806991"/>
                <a:gd name="connsiteY220" fmla="*/ 22892 h 1537754"/>
                <a:gd name="connsiteX221" fmla="*/ 806990 w 806991"/>
                <a:gd name="connsiteY221" fmla="*/ 22648 h 1537754"/>
                <a:gd name="connsiteX222" fmla="*/ 806990 w 806991"/>
                <a:gd name="connsiteY222" fmla="*/ 31499 h 1537754"/>
                <a:gd name="connsiteX223" fmla="*/ 784165 w 806991"/>
                <a:gd name="connsiteY223" fmla="*/ 31668 h 1537754"/>
                <a:gd name="connsiteX224" fmla="*/ 699213 w 806991"/>
                <a:gd name="connsiteY224" fmla="*/ 32343 h 1537754"/>
                <a:gd name="connsiteX225" fmla="*/ 508396 w 806991"/>
                <a:gd name="connsiteY225" fmla="*/ 32006 h 1537754"/>
                <a:gd name="connsiteX226" fmla="*/ 314640 w 806991"/>
                <a:gd name="connsiteY226" fmla="*/ 29642 h 1537754"/>
                <a:gd name="connsiteX227" fmla="*/ 155517 w 806991"/>
                <a:gd name="connsiteY227" fmla="*/ 23229 h 1537754"/>
                <a:gd name="connsiteX228" fmla="*/ 156824 w 806991"/>
                <a:gd name="connsiteY228" fmla="*/ 19179 h 1537754"/>
                <a:gd name="connsiteX229" fmla="*/ 406149 w 806991"/>
                <a:gd name="connsiteY229" fmla="*/ 157 h 1537754"/>
                <a:gd name="connsiteX230" fmla="*/ 535920 w 806991"/>
                <a:gd name="connsiteY230" fmla="*/ 2442 h 1537754"/>
                <a:gd name="connsiteX231" fmla="*/ 796525 w 806991"/>
                <a:gd name="connsiteY231" fmla="*/ 2774 h 1537754"/>
                <a:gd name="connsiteX232" fmla="*/ 796198 w 806991"/>
                <a:gd name="connsiteY232" fmla="*/ 12079 h 1537754"/>
                <a:gd name="connsiteX233" fmla="*/ 535920 w 806991"/>
                <a:gd name="connsiteY233" fmla="*/ 11082 h 1537754"/>
                <a:gd name="connsiteX234" fmla="*/ 276623 w 806991"/>
                <a:gd name="connsiteY234" fmla="*/ 7094 h 1537754"/>
                <a:gd name="connsiteX235" fmla="*/ 276623 w 806991"/>
                <a:gd name="connsiteY235" fmla="*/ 5100 h 1537754"/>
                <a:gd name="connsiteX236" fmla="*/ 406149 w 806991"/>
                <a:gd name="connsiteY236" fmla="*/ 157 h 153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</a:cxnLst>
              <a:rect l="l" t="t" r="r" b="b"/>
              <a:pathLst>
                <a:path w="806991" h="1537754">
                  <a:moveTo>
                    <a:pt x="611913" y="1305800"/>
                  </a:moveTo>
                  <a:cubicBezTo>
                    <a:pt x="641332" y="1303120"/>
                    <a:pt x="670751" y="1304795"/>
                    <a:pt x="700497" y="1305800"/>
                  </a:cubicBezTo>
                  <a:cubicBezTo>
                    <a:pt x="707034" y="1306469"/>
                    <a:pt x="706707" y="1317187"/>
                    <a:pt x="700169" y="1316852"/>
                  </a:cubicBezTo>
                  <a:cubicBezTo>
                    <a:pt x="670751" y="1313838"/>
                    <a:pt x="641332" y="1310488"/>
                    <a:pt x="611587" y="1311493"/>
                  </a:cubicBezTo>
                  <a:cubicBezTo>
                    <a:pt x="607991" y="1311493"/>
                    <a:pt x="608318" y="1306135"/>
                    <a:pt x="611913" y="1305800"/>
                  </a:cubicBezTo>
                  <a:close/>
                  <a:moveTo>
                    <a:pt x="699706" y="1284398"/>
                  </a:moveTo>
                  <a:cubicBezTo>
                    <a:pt x="705595" y="1284398"/>
                    <a:pt x="705595" y="1293117"/>
                    <a:pt x="699379" y="1293117"/>
                  </a:cubicBezTo>
                  <a:cubicBezTo>
                    <a:pt x="674842" y="1294051"/>
                    <a:pt x="649978" y="1293740"/>
                    <a:pt x="625440" y="1293117"/>
                  </a:cubicBezTo>
                  <a:cubicBezTo>
                    <a:pt x="603848" y="1292494"/>
                    <a:pt x="582910" y="1295608"/>
                    <a:pt x="561644" y="1293117"/>
                  </a:cubicBezTo>
                  <a:cubicBezTo>
                    <a:pt x="559354" y="1292805"/>
                    <a:pt x="559026" y="1289380"/>
                    <a:pt x="561644" y="1289380"/>
                  </a:cubicBezTo>
                  <a:cubicBezTo>
                    <a:pt x="607446" y="1289691"/>
                    <a:pt x="653577" y="1284398"/>
                    <a:pt x="699706" y="1284398"/>
                  </a:cubicBezTo>
                  <a:close/>
                  <a:moveTo>
                    <a:pt x="560430" y="1267900"/>
                  </a:moveTo>
                  <a:cubicBezTo>
                    <a:pt x="606672" y="1266269"/>
                    <a:pt x="653833" y="1272067"/>
                    <a:pt x="699707" y="1268443"/>
                  </a:cubicBezTo>
                  <a:cubicBezTo>
                    <a:pt x="704613" y="1268121"/>
                    <a:pt x="705594" y="1276497"/>
                    <a:pt x="700687" y="1277463"/>
                  </a:cubicBezTo>
                  <a:cubicBezTo>
                    <a:pt x="639850" y="1285516"/>
                    <a:pt x="576069" y="1265544"/>
                    <a:pt x="515558" y="1275530"/>
                  </a:cubicBezTo>
                  <a:cubicBezTo>
                    <a:pt x="513595" y="1275852"/>
                    <a:pt x="512941" y="1273276"/>
                    <a:pt x="514576" y="1272631"/>
                  </a:cubicBezTo>
                  <a:cubicBezTo>
                    <a:pt x="529704" y="1269812"/>
                    <a:pt x="545016" y="1268443"/>
                    <a:pt x="560430" y="1267900"/>
                  </a:cubicBezTo>
                  <a:close/>
                  <a:moveTo>
                    <a:pt x="433921" y="1251595"/>
                  </a:moveTo>
                  <a:cubicBezTo>
                    <a:pt x="453800" y="1256715"/>
                    <a:pt x="473352" y="1253515"/>
                    <a:pt x="493557" y="1253515"/>
                  </a:cubicBezTo>
                  <a:cubicBezTo>
                    <a:pt x="514739" y="1253515"/>
                    <a:pt x="536246" y="1254155"/>
                    <a:pt x="557428" y="1254155"/>
                  </a:cubicBezTo>
                  <a:cubicBezTo>
                    <a:pt x="603050" y="1254475"/>
                    <a:pt x="648672" y="1253195"/>
                    <a:pt x="694294" y="1252555"/>
                  </a:cubicBezTo>
                  <a:cubicBezTo>
                    <a:pt x="699835" y="1252555"/>
                    <a:pt x="699835" y="1261196"/>
                    <a:pt x="693969" y="1261196"/>
                  </a:cubicBezTo>
                  <a:cubicBezTo>
                    <a:pt x="645414" y="1261196"/>
                    <a:pt x="596533" y="1262796"/>
                    <a:pt x="547978" y="1261516"/>
                  </a:cubicBezTo>
                  <a:cubicBezTo>
                    <a:pt x="511153" y="1260876"/>
                    <a:pt x="468790" y="1265356"/>
                    <a:pt x="433596" y="1253515"/>
                  </a:cubicBezTo>
                  <a:cubicBezTo>
                    <a:pt x="432292" y="1253195"/>
                    <a:pt x="432944" y="1251275"/>
                    <a:pt x="433921" y="1251595"/>
                  </a:cubicBezTo>
                  <a:close/>
                  <a:moveTo>
                    <a:pt x="759882" y="1199762"/>
                  </a:moveTo>
                  <a:cubicBezTo>
                    <a:pt x="766082" y="1199428"/>
                    <a:pt x="765755" y="1209106"/>
                    <a:pt x="759882" y="1209106"/>
                  </a:cubicBezTo>
                  <a:cubicBezTo>
                    <a:pt x="593162" y="1212109"/>
                    <a:pt x="424810" y="1226458"/>
                    <a:pt x="258416" y="1216447"/>
                  </a:cubicBezTo>
                  <a:cubicBezTo>
                    <a:pt x="255153" y="1216113"/>
                    <a:pt x="255153" y="1211442"/>
                    <a:pt x="258416" y="1211108"/>
                  </a:cubicBezTo>
                  <a:cubicBezTo>
                    <a:pt x="425789" y="1208772"/>
                    <a:pt x="592835" y="1202766"/>
                    <a:pt x="759882" y="1199762"/>
                  </a:cubicBezTo>
                  <a:close/>
                  <a:moveTo>
                    <a:pt x="93602" y="1007424"/>
                  </a:moveTo>
                  <a:cubicBezTo>
                    <a:pt x="95111" y="1007424"/>
                    <a:pt x="96579" y="1008399"/>
                    <a:pt x="96579" y="1010349"/>
                  </a:cubicBezTo>
                  <a:cubicBezTo>
                    <a:pt x="94622" y="1036351"/>
                    <a:pt x="110609" y="1063977"/>
                    <a:pt x="136060" y="1072102"/>
                  </a:cubicBezTo>
                  <a:cubicBezTo>
                    <a:pt x="159226" y="1079252"/>
                    <a:pt x="182718" y="1077627"/>
                    <a:pt x="206864" y="1077303"/>
                  </a:cubicBezTo>
                  <a:cubicBezTo>
                    <a:pt x="213063" y="1077303"/>
                    <a:pt x="212737" y="1087053"/>
                    <a:pt x="206537" y="1087053"/>
                  </a:cubicBezTo>
                  <a:cubicBezTo>
                    <a:pt x="175214" y="1087053"/>
                    <a:pt x="142912" y="1089653"/>
                    <a:pt x="115503" y="1071452"/>
                  </a:cubicBezTo>
                  <a:cubicBezTo>
                    <a:pt x="96905" y="1059102"/>
                    <a:pt x="88095" y="1031800"/>
                    <a:pt x="90380" y="1010349"/>
                  </a:cubicBezTo>
                  <a:cubicBezTo>
                    <a:pt x="90543" y="1008399"/>
                    <a:pt x="92092" y="1007424"/>
                    <a:pt x="93602" y="1007424"/>
                  </a:cubicBezTo>
                  <a:close/>
                  <a:moveTo>
                    <a:pt x="109585" y="946489"/>
                  </a:moveTo>
                  <a:cubicBezTo>
                    <a:pt x="109911" y="944522"/>
                    <a:pt x="112192" y="944522"/>
                    <a:pt x="112192" y="946489"/>
                  </a:cubicBezTo>
                  <a:cubicBezTo>
                    <a:pt x="115126" y="974353"/>
                    <a:pt x="105023" y="1023524"/>
                    <a:pt x="129466" y="1043848"/>
                  </a:cubicBezTo>
                  <a:cubicBezTo>
                    <a:pt x="149672" y="1060566"/>
                    <a:pt x="176397" y="1057616"/>
                    <a:pt x="200515" y="1058927"/>
                  </a:cubicBezTo>
                  <a:cubicBezTo>
                    <a:pt x="219744" y="1059911"/>
                    <a:pt x="238647" y="1061549"/>
                    <a:pt x="257550" y="1057944"/>
                  </a:cubicBezTo>
                  <a:cubicBezTo>
                    <a:pt x="263742" y="1056961"/>
                    <a:pt x="266350" y="1066467"/>
                    <a:pt x="260157" y="1067450"/>
                  </a:cubicBezTo>
                  <a:cubicBezTo>
                    <a:pt x="232780" y="1072367"/>
                    <a:pt x="204100" y="1069417"/>
                    <a:pt x="176397" y="1067778"/>
                  </a:cubicBezTo>
                  <a:cubicBezTo>
                    <a:pt x="158798" y="1066795"/>
                    <a:pt x="135658" y="1065155"/>
                    <a:pt x="122948" y="1050404"/>
                  </a:cubicBezTo>
                  <a:cubicBezTo>
                    <a:pt x="98178" y="1022540"/>
                    <a:pt x="105348" y="980253"/>
                    <a:pt x="109585" y="946489"/>
                  </a:cubicBezTo>
                  <a:close/>
                  <a:moveTo>
                    <a:pt x="8419" y="618914"/>
                  </a:moveTo>
                  <a:cubicBezTo>
                    <a:pt x="21481" y="663991"/>
                    <a:pt x="14782" y="711028"/>
                    <a:pt x="12437" y="757084"/>
                  </a:cubicBezTo>
                  <a:cubicBezTo>
                    <a:pt x="10428" y="802487"/>
                    <a:pt x="7414" y="848870"/>
                    <a:pt x="9424" y="894273"/>
                  </a:cubicBezTo>
                  <a:cubicBezTo>
                    <a:pt x="15117" y="992592"/>
                    <a:pt x="22485" y="1089931"/>
                    <a:pt x="25500" y="1188250"/>
                  </a:cubicBezTo>
                  <a:cubicBezTo>
                    <a:pt x="25835" y="1194783"/>
                    <a:pt x="15787" y="1194456"/>
                    <a:pt x="15787" y="1188250"/>
                  </a:cubicBezTo>
                  <a:cubicBezTo>
                    <a:pt x="14448" y="1137294"/>
                    <a:pt x="13443" y="1086338"/>
                    <a:pt x="10764" y="1035382"/>
                  </a:cubicBezTo>
                  <a:cubicBezTo>
                    <a:pt x="8419" y="988020"/>
                    <a:pt x="2056" y="940983"/>
                    <a:pt x="381" y="894273"/>
                  </a:cubicBezTo>
                  <a:cubicBezTo>
                    <a:pt x="-2634" y="802487"/>
                    <a:pt x="13443" y="710701"/>
                    <a:pt x="5740" y="619242"/>
                  </a:cubicBezTo>
                  <a:cubicBezTo>
                    <a:pt x="5740" y="617608"/>
                    <a:pt x="8084" y="617608"/>
                    <a:pt x="8419" y="618914"/>
                  </a:cubicBezTo>
                  <a:close/>
                  <a:moveTo>
                    <a:pt x="364642" y="121273"/>
                  </a:moveTo>
                  <a:cubicBezTo>
                    <a:pt x="424751" y="120947"/>
                    <a:pt x="484860" y="121600"/>
                    <a:pt x="544642" y="121926"/>
                  </a:cubicBezTo>
                  <a:lnTo>
                    <a:pt x="806990" y="124218"/>
                  </a:lnTo>
                  <a:lnTo>
                    <a:pt x="806990" y="141953"/>
                  </a:lnTo>
                  <a:lnTo>
                    <a:pt x="525695" y="139557"/>
                  </a:lnTo>
                  <a:cubicBezTo>
                    <a:pt x="466239" y="139557"/>
                    <a:pt x="406456" y="138250"/>
                    <a:pt x="346674" y="138903"/>
                  </a:cubicBezTo>
                  <a:cubicBezTo>
                    <a:pt x="316947" y="138903"/>
                    <a:pt x="285912" y="142495"/>
                    <a:pt x="255530" y="142821"/>
                  </a:cubicBezTo>
                  <a:cubicBezTo>
                    <a:pt x="254877" y="142821"/>
                    <a:pt x="253897" y="142821"/>
                    <a:pt x="253243" y="142821"/>
                  </a:cubicBezTo>
                  <a:cubicBezTo>
                    <a:pt x="251284" y="142821"/>
                    <a:pt x="248997" y="142821"/>
                    <a:pt x="247036" y="142495"/>
                  </a:cubicBezTo>
                  <a:cubicBezTo>
                    <a:pt x="232336" y="142495"/>
                    <a:pt x="217962" y="141189"/>
                    <a:pt x="203915" y="138250"/>
                  </a:cubicBezTo>
                  <a:cubicBezTo>
                    <a:pt x="184968" y="136945"/>
                    <a:pt x="166674" y="138903"/>
                    <a:pt x="153607" y="150983"/>
                  </a:cubicBezTo>
                  <a:cubicBezTo>
                    <a:pt x="133025" y="169920"/>
                    <a:pt x="129759" y="191795"/>
                    <a:pt x="129106" y="215628"/>
                  </a:cubicBezTo>
                  <a:cubicBezTo>
                    <a:pt x="135312" y="277008"/>
                    <a:pt x="136292" y="339040"/>
                    <a:pt x="132046" y="400420"/>
                  </a:cubicBezTo>
                  <a:cubicBezTo>
                    <a:pt x="127145" y="466044"/>
                    <a:pt x="130412" y="532321"/>
                    <a:pt x="131066" y="597946"/>
                  </a:cubicBezTo>
                  <a:cubicBezTo>
                    <a:pt x="131393" y="665529"/>
                    <a:pt x="129106" y="733112"/>
                    <a:pt x="127472" y="801021"/>
                  </a:cubicBezTo>
                  <a:cubicBezTo>
                    <a:pt x="126492" y="834323"/>
                    <a:pt x="126819" y="867625"/>
                    <a:pt x="128126" y="901253"/>
                  </a:cubicBezTo>
                  <a:cubicBezTo>
                    <a:pt x="129106" y="929984"/>
                    <a:pt x="135639" y="958388"/>
                    <a:pt x="135639" y="987119"/>
                  </a:cubicBezTo>
                  <a:cubicBezTo>
                    <a:pt x="135639" y="988098"/>
                    <a:pt x="135639" y="988752"/>
                    <a:pt x="135312" y="989405"/>
                  </a:cubicBezTo>
                  <a:cubicBezTo>
                    <a:pt x="136292" y="1003117"/>
                    <a:pt x="135312" y="1018135"/>
                    <a:pt x="149033" y="1025318"/>
                  </a:cubicBezTo>
                  <a:cubicBezTo>
                    <a:pt x="168634" y="1036418"/>
                    <a:pt x="189214" y="1034460"/>
                    <a:pt x="211102" y="1033807"/>
                  </a:cubicBezTo>
                  <a:cubicBezTo>
                    <a:pt x="214042" y="1033480"/>
                    <a:pt x="216982" y="1033154"/>
                    <a:pt x="220249" y="1033154"/>
                  </a:cubicBezTo>
                  <a:cubicBezTo>
                    <a:pt x="325440" y="1013891"/>
                    <a:pt x="436185" y="1033807"/>
                    <a:pt x="542355" y="1031522"/>
                  </a:cubicBezTo>
                  <a:cubicBezTo>
                    <a:pt x="603771" y="1029889"/>
                    <a:pt x="665513" y="1025645"/>
                    <a:pt x="726929" y="1024013"/>
                  </a:cubicBezTo>
                  <a:lnTo>
                    <a:pt x="806990" y="1024118"/>
                  </a:lnTo>
                  <a:lnTo>
                    <a:pt x="806990" y="1039795"/>
                  </a:lnTo>
                  <a:lnTo>
                    <a:pt x="735750" y="1039357"/>
                  </a:lnTo>
                  <a:cubicBezTo>
                    <a:pt x="674334" y="1041316"/>
                    <a:pt x="612918" y="1045234"/>
                    <a:pt x="551176" y="1046866"/>
                  </a:cubicBezTo>
                  <a:cubicBezTo>
                    <a:pt x="474733" y="1048498"/>
                    <a:pt x="398617" y="1042622"/>
                    <a:pt x="322500" y="1042296"/>
                  </a:cubicBezTo>
                  <a:cubicBezTo>
                    <a:pt x="292119" y="1044908"/>
                    <a:pt x="260758" y="1045560"/>
                    <a:pt x="230376" y="1047193"/>
                  </a:cubicBezTo>
                  <a:cubicBezTo>
                    <a:pt x="206201" y="1048173"/>
                    <a:pt x="180394" y="1051763"/>
                    <a:pt x="157200" y="1043928"/>
                  </a:cubicBezTo>
                  <a:cubicBezTo>
                    <a:pt x="127472" y="1034460"/>
                    <a:pt x="117345" y="1014871"/>
                    <a:pt x="122245" y="989405"/>
                  </a:cubicBezTo>
                  <a:cubicBezTo>
                    <a:pt x="121592" y="988752"/>
                    <a:pt x="121592" y="987773"/>
                    <a:pt x="121592" y="986793"/>
                  </a:cubicBezTo>
                  <a:cubicBezTo>
                    <a:pt x="124859" y="956103"/>
                    <a:pt x="115385" y="923454"/>
                    <a:pt x="113425" y="892764"/>
                  </a:cubicBezTo>
                  <a:cubicBezTo>
                    <a:pt x="111138" y="859463"/>
                    <a:pt x="111464" y="825834"/>
                    <a:pt x="112445" y="792206"/>
                  </a:cubicBezTo>
                  <a:cubicBezTo>
                    <a:pt x="115058" y="724623"/>
                    <a:pt x="116365" y="657040"/>
                    <a:pt x="116365" y="589457"/>
                  </a:cubicBezTo>
                  <a:cubicBezTo>
                    <a:pt x="115712" y="523832"/>
                    <a:pt x="111464" y="457556"/>
                    <a:pt x="117998" y="392258"/>
                  </a:cubicBezTo>
                  <a:cubicBezTo>
                    <a:pt x="123225" y="335775"/>
                    <a:pt x="115712" y="279293"/>
                    <a:pt x="117998" y="222811"/>
                  </a:cubicBezTo>
                  <a:cubicBezTo>
                    <a:pt x="114731" y="193427"/>
                    <a:pt x="119958" y="160452"/>
                    <a:pt x="144460" y="141842"/>
                  </a:cubicBezTo>
                  <a:cubicBezTo>
                    <a:pt x="173860" y="119315"/>
                    <a:pt x="208162" y="123885"/>
                    <a:pt x="242790" y="128456"/>
                  </a:cubicBezTo>
                  <a:cubicBezTo>
                    <a:pt x="283298" y="127476"/>
                    <a:pt x="324460" y="121600"/>
                    <a:pt x="364642" y="121273"/>
                  </a:cubicBezTo>
                  <a:close/>
                  <a:moveTo>
                    <a:pt x="253048" y="37297"/>
                  </a:moveTo>
                  <a:cubicBezTo>
                    <a:pt x="284484" y="37786"/>
                    <a:pt x="315921" y="38929"/>
                    <a:pt x="347276" y="39419"/>
                  </a:cubicBezTo>
                  <a:cubicBezTo>
                    <a:pt x="414884" y="40724"/>
                    <a:pt x="482167" y="42031"/>
                    <a:pt x="549776" y="42684"/>
                  </a:cubicBezTo>
                  <a:lnTo>
                    <a:pt x="806991" y="37764"/>
                  </a:lnTo>
                  <a:lnTo>
                    <a:pt x="806991" y="54247"/>
                  </a:lnTo>
                  <a:lnTo>
                    <a:pt x="540304" y="58683"/>
                  </a:lnTo>
                  <a:cubicBezTo>
                    <a:pt x="472695" y="58030"/>
                    <a:pt x="405086" y="56724"/>
                    <a:pt x="337804" y="55092"/>
                  </a:cubicBezTo>
                  <a:cubicBezTo>
                    <a:pt x="274114" y="54112"/>
                    <a:pt x="209771" y="55418"/>
                    <a:pt x="146082" y="48561"/>
                  </a:cubicBezTo>
                  <a:cubicBezTo>
                    <a:pt x="122565" y="49214"/>
                    <a:pt x="96763" y="49540"/>
                    <a:pt x="76839" y="61296"/>
                  </a:cubicBezTo>
                  <a:cubicBezTo>
                    <a:pt x="76186" y="61621"/>
                    <a:pt x="75533" y="62275"/>
                    <a:pt x="75206" y="62275"/>
                  </a:cubicBezTo>
                  <a:cubicBezTo>
                    <a:pt x="73900" y="63254"/>
                    <a:pt x="73247" y="64234"/>
                    <a:pt x="71940" y="65214"/>
                  </a:cubicBezTo>
                  <a:cubicBezTo>
                    <a:pt x="64101" y="73377"/>
                    <a:pt x="55609" y="83498"/>
                    <a:pt x="49730" y="94274"/>
                  </a:cubicBezTo>
                  <a:cubicBezTo>
                    <a:pt x="42872" y="111906"/>
                    <a:pt x="41892" y="132476"/>
                    <a:pt x="42545" y="151414"/>
                  </a:cubicBezTo>
                  <a:cubicBezTo>
                    <a:pt x="42872" y="152067"/>
                    <a:pt x="42545" y="153046"/>
                    <a:pt x="42218" y="153373"/>
                  </a:cubicBezTo>
                  <a:cubicBezTo>
                    <a:pt x="45811" y="221941"/>
                    <a:pt x="42545" y="290511"/>
                    <a:pt x="40258" y="358753"/>
                  </a:cubicBezTo>
                  <a:cubicBezTo>
                    <a:pt x="53323" y="336223"/>
                    <a:pt x="68674" y="315326"/>
                    <a:pt x="83045" y="293776"/>
                  </a:cubicBezTo>
                  <a:cubicBezTo>
                    <a:pt x="85331" y="290184"/>
                    <a:pt x="90883" y="293449"/>
                    <a:pt x="88597" y="297041"/>
                  </a:cubicBezTo>
                  <a:cubicBezTo>
                    <a:pt x="72267" y="322835"/>
                    <a:pt x="54956" y="347977"/>
                    <a:pt x="40585" y="374752"/>
                  </a:cubicBezTo>
                  <a:cubicBezTo>
                    <a:pt x="40258" y="375078"/>
                    <a:pt x="39931" y="375405"/>
                    <a:pt x="39931" y="375731"/>
                  </a:cubicBezTo>
                  <a:cubicBezTo>
                    <a:pt x="39605" y="379323"/>
                    <a:pt x="39278" y="382914"/>
                    <a:pt x="39278" y="386506"/>
                  </a:cubicBezTo>
                  <a:cubicBezTo>
                    <a:pt x="39278" y="392057"/>
                    <a:pt x="39278" y="397608"/>
                    <a:pt x="38952" y="402833"/>
                  </a:cubicBezTo>
                  <a:cubicBezTo>
                    <a:pt x="52343" y="378996"/>
                    <a:pt x="67694" y="355814"/>
                    <a:pt x="81411" y="332305"/>
                  </a:cubicBezTo>
                  <a:cubicBezTo>
                    <a:pt x="83372" y="329366"/>
                    <a:pt x="87617" y="331651"/>
                    <a:pt x="85985" y="334590"/>
                  </a:cubicBezTo>
                  <a:cubicBezTo>
                    <a:pt x="70307" y="362671"/>
                    <a:pt x="54630" y="391077"/>
                    <a:pt x="38625" y="419158"/>
                  </a:cubicBezTo>
                  <a:cubicBezTo>
                    <a:pt x="38299" y="426015"/>
                    <a:pt x="38299" y="432872"/>
                    <a:pt x="37972" y="439729"/>
                  </a:cubicBezTo>
                  <a:cubicBezTo>
                    <a:pt x="53650" y="411649"/>
                    <a:pt x="77492" y="389119"/>
                    <a:pt x="89250" y="359079"/>
                  </a:cubicBezTo>
                  <a:cubicBezTo>
                    <a:pt x="89904" y="357773"/>
                    <a:pt x="91863" y="358426"/>
                    <a:pt x="91210" y="360059"/>
                  </a:cubicBezTo>
                  <a:cubicBezTo>
                    <a:pt x="87617" y="377690"/>
                    <a:pt x="76513" y="392057"/>
                    <a:pt x="66061" y="406751"/>
                  </a:cubicBezTo>
                  <a:cubicBezTo>
                    <a:pt x="55283" y="421770"/>
                    <a:pt x="48424" y="439402"/>
                    <a:pt x="37972" y="454422"/>
                  </a:cubicBezTo>
                  <a:lnTo>
                    <a:pt x="37645" y="454422"/>
                  </a:lnTo>
                  <a:cubicBezTo>
                    <a:pt x="37645" y="467483"/>
                    <a:pt x="37319" y="480870"/>
                    <a:pt x="37319" y="493931"/>
                  </a:cubicBezTo>
                  <a:cubicBezTo>
                    <a:pt x="51690" y="463891"/>
                    <a:pt x="70307" y="435157"/>
                    <a:pt x="84678" y="405118"/>
                  </a:cubicBezTo>
                  <a:cubicBezTo>
                    <a:pt x="85985" y="402833"/>
                    <a:pt x="89250" y="404791"/>
                    <a:pt x="87944" y="407077"/>
                  </a:cubicBezTo>
                  <a:cubicBezTo>
                    <a:pt x="72920" y="441035"/>
                    <a:pt x="57569" y="476952"/>
                    <a:pt x="38299" y="508950"/>
                  </a:cubicBezTo>
                  <a:cubicBezTo>
                    <a:pt x="37972" y="509277"/>
                    <a:pt x="37645" y="509930"/>
                    <a:pt x="37319" y="509930"/>
                  </a:cubicBezTo>
                  <a:cubicBezTo>
                    <a:pt x="37319" y="519726"/>
                    <a:pt x="37319" y="529847"/>
                    <a:pt x="37319" y="539643"/>
                  </a:cubicBezTo>
                  <a:cubicBezTo>
                    <a:pt x="51036" y="509277"/>
                    <a:pt x="71286" y="480870"/>
                    <a:pt x="86638" y="451810"/>
                  </a:cubicBezTo>
                  <a:cubicBezTo>
                    <a:pt x="88271" y="448545"/>
                    <a:pt x="93170" y="451483"/>
                    <a:pt x="91210" y="454749"/>
                  </a:cubicBezTo>
                  <a:cubicBezTo>
                    <a:pt x="75206" y="488380"/>
                    <a:pt x="58549" y="523970"/>
                    <a:pt x="38299" y="555315"/>
                  </a:cubicBezTo>
                  <a:cubicBezTo>
                    <a:pt x="37972" y="555969"/>
                    <a:pt x="37645" y="556295"/>
                    <a:pt x="37319" y="556622"/>
                  </a:cubicBezTo>
                  <a:cubicBezTo>
                    <a:pt x="37319" y="565438"/>
                    <a:pt x="37319" y="574580"/>
                    <a:pt x="37319" y="583723"/>
                  </a:cubicBezTo>
                  <a:cubicBezTo>
                    <a:pt x="54956" y="554336"/>
                    <a:pt x="75859" y="526256"/>
                    <a:pt x="89904" y="494910"/>
                  </a:cubicBezTo>
                  <a:cubicBezTo>
                    <a:pt x="91210" y="492298"/>
                    <a:pt x="96110" y="494257"/>
                    <a:pt x="95130" y="497196"/>
                  </a:cubicBezTo>
                  <a:cubicBezTo>
                    <a:pt x="80105" y="531807"/>
                    <a:pt x="58875" y="565764"/>
                    <a:pt x="38952" y="597437"/>
                  </a:cubicBezTo>
                  <a:cubicBezTo>
                    <a:pt x="38299" y="598416"/>
                    <a:pt x="37972" y="598742"/>
                    <a:pt x="37319" y="599069"/>
                  </a:cubicBezTo>
                  <a:cubicBezTo>
                    <a:pt x="37319" y="607885"/>
                    <a:pt x="37645" y="616701"/>
                    <a:pt x="37645" y="625518"/>
                  </a:cubicBezTo>
                  <a:cubicBezTo>
                    <a:pt x="43851" y="614416"/>
                    <a:pt x="49077" y="602335"/>
                    <a:pt x="56263" y="591559"/>
                  </a:cubicBezTo>
                  <a:cubicBezTo>
                    <a:pt x="67041" y="574907"/>
                    <a:pt x="77819" y="558581"/>
                    <a:pt x="85331" y="540296"/>
                  </a:cubicBezTo>
                  <a:cubicBezTo>
                    <a:pt x="86638" y="536378"/>
                    <a:pt x="92844" y="538010"/>
                    <a:pt x="91210" y="541929"/>
                  </a:cubicBezTo>
                  <a:cubicBezTo>
                    <a:pt x="83698" y="560866"/>
                    <a:pt x="73247" y="578172"/>
                    <a:pt x="62469" y="595477"/>
                  </a:cubicBezTo>
                  <a:cubicBezTo>
                    <a:pt x="53650" y="610497"/>
                    <a:pt x="48424" y="628783"/>
                    <a:pt x="37645" y="642496"/>
                  </a:cubicBezTo>
                  <a:cubicBezTo>
                    <a:pt x="37645" y="656210"/>
                    <a:pt x="37645" y="669923"/>
                    <a:pt x="37645" y="683964"/>
                  </a:cubicBezTo>
                  <a:cubicBezTo>
                    <a:pt x="52670" y="651966"/>
                    <a:pt x="71940" y="622578"/>
                    <a:pt x="85331" y="590253"/>
                  </a:cubicBezTo>
                  <a:cubicBezTo>
                    <a:pt x="86964" y="586335"/>
                    <a:pt x="92844" y="587968"/>
                    <a:pt x="91210" y="591559"/>
                  </a:cubicBezTo>
                  <a:cubicBezTo>
                    <a:pt x="83698" y="610824"/>
                    <a:pt x="73900" y="628456"/>
                    <a:pt x="64428" y="646415"/>
                  </a:cubicBezTo>
                  <a:cubicBezTo>
                    <a:pt x="54303" y="665352"/>
                    <a:pt x="48097" y="685923"/>
                    <a:pt x="37645" y="704534"/>
                  </a:cubicBezTo>
                  <a:cubicBezTo>
                    <a:pt x="37319" y="715636"/>
                    <a:pt x="37319" y="727064"/>
                    <a:pt x="36992" y="738493"/>
                  </a:cubicBezTo>
                  <a:cubicBezTo>
                    <a:pt x="53976" y="705840"/>
                    <a:pt x="76186" y="676454"/>
                    <a:pt x="88924" y="641843"/>
                  </a:cubicBezTo>
                  <a:cubicBezTo>
                    <a:pt x="90230" y="638578"/>
                    <a:pt x="95456" y="639884"/>
                    <a:pt x="94150" y="643476"/>
                  </a:cubicBezTo>
                  <a:cubicBezTo>
                    <a:pt x="80432" y="684290"/>
                    <a:pt x="56263" y="721187"/>
                    <a:pt x="36666" y="759390"/>
                  </a:cubicBezTo>
                  <a:cubicBezTo>
                    <a:pt x="36666" y="767226"/>
                    <a:pt x="36339" y="775062"/>
                    <a:pt x="36012" y="782898"/>
                  </a:cubicBezTo>
                  <a:cubicBezTo>
                    <a:pt x="53650" y="749920"/>
                    <a:pt x="73247" y="717921"/>
                    <a:pt x="89904" y="684617"/>
                  </a:cubicBezTo>
                  <a:cubicBezTo>
                    <a:pt x="91863" y="681352"/>
                    <a:pt x="96436" y="684290"/>
                    <a:pt x="94803" y="687229"/>
                  </a:cubicBezTo>
                  <a:cubicBezTo>
                    <a:pt x="76513" y="727391"/>
                    <a:pt x="55936" y="765593"/>
                    <a:pt x="35686" y="804448"/>
                  </a:cubicBezTo>
                  <a:cubicBezTo>
                    <a:pt x="35359" y="818162"/>
                    <a:pt x="35033" y="831876"/>
                    <a:pt x="34379" y="845590"/>
                  </a:cubicBezTo>
                  <a:cubicBezTo>
                    <a:pt x="46464" y="813264"/>
                    <a:pt x="66714" y="784531"/>
                    <a:pt x="79452" y="752206"/>
                  </a:cubicBezTo>
                  <a:cubicBezTo>
                    <a:pt x="80758" y="748287"/>
                    <a:pt x="86964" y="750247"/>
                    <a:pt x="85985" y="754165"/>
                  </a:cubicBezTo>
                  <a:cubicBezTo>
                    <a:pt x="72920" y="790082"/>
                    <a:pt x="53976" y="823387"/>
                    <a:pt x="39278" y="858324"/>
                  </a:cubicBezTo>
                  <a:cubicBezTo>
                    <a:pt x="38299" y="860609"/>
                    <a:pt x="36012" y="861262"/>
                    <a:pt x="34053" y="860936"/>
                  </a:cubicBezTo>
                  <a:cubicBezTo>
                    <a:pt x="34053" y="863875"/>
                    <a:pt x="34053" y="866814"/>
                    <a:pt x="34053" y="869425"/>
                  </a:cubicBezTo>
                  <a:cubicBezTo>
                    <a:pt x="33726" y="881833"/>
                    <a:pt x="33726" y="894241"/>
                    <a:pt x="34053" y="906322"/>
                  </a:cubicBezTo>
                  <a:cubicBezTo>
                    <a:pt x="47117" y="879874"/>
                    <a:pt x="58222" y="852120"/>
                    <a:pt x="72267" y="825999"/>
                  </a:cubicBezTo>
                  <a:cubicBezTo>
                    <a:pt x="73900" y="822407"/>
                    <a:pt x="78799" y="825672"/>
                    <a:pt x="76839" y="828938"/>
                  </a:cubicBezTo>
                  <a:cubicBezTo>
                    <a:pt x="63122" y="858651"/>
                    <a:pt x="53323" y="890649"/>
                    <a:pt x="37972" y="919710"/>
                  </a:cubicBezTo>
                  <a:cubicBezTo>
                    <a:pt x="36992" y="921342"/>
                    <a:pt x="36012" y="921995"/>
                    <a:pt x="34379" y="921995"/>
                  </a:cubicBezTo>
                  <a:cubicBezTo>
                    <a:pt x="36666" y="983707"/>
                    <a:pt x="43525" y="1045092"/>
                    <a:pt x="42872" y="1107130"/>
                  </a:cubicBezTo>
                  <a:cubicBezTo>
                    <a:pt x="42872" y="1107783"/>
                    <a:pt x="42545" y="1108109"/>
                    <a:pt x="42545" y="1108763"/>
                  </a:cubicBezTo>
                  <a:cubicBezTo>
                    <a:pt x="43198" y="1116272"/>
                    <a:pt x="43198" y="1124108"/>
                    <a:pt x="42545" y="1131619"/>
                  </a:cubicBezTo>
                  <a:cubicBezTo>
                    <a:pt x="42545" y="1139129"/>
                    <a:pt x="42545" y="1146312"/>
                    <a:pt x="43851" y="1152189"/>
                  </a:cubicBezTo>
                  <a:cubicBezTo>
                    <a:pt x="46791" y="1164924"/>
                    <a:pt x="47117" y="1176351"/>
                    <a:pt x="50383" y="1187453"/>
                  </a:cubicBezTo>
                  <a:cubicBezTo>
                    <a:pt x="61814" y="1226309"/>
                    <a:pt x="103295" y="1231207"/>
                    <a:pt x="138243" y="1231207"/>
                  </a:cubicBezTo>
                  <a:cubicBezTo>
                    <a:pt x="189195" y="1231533"/>
                    <a:pt x="242433" y="1220431"/>
                    <a:pt x="293711" y="1225003"/>
                  </a:cubicBezTo>
                  <a:cubicBezTo>
                    <a:pt x="303183" y="1224676"/>
                    <a:pt x="312981" y="1224676"/>
                    <a:pt x="322779" y="1225003"/>
                  </a:cubicBezTo>
                  <a:cubicBezTo>
                    <a:pt x="387449" y="1226309"/>
                    <a:pt x="451465" y="1230227"/>
                    <a:pt x="515808" y="1230554"/>
                  </a:cubicBezTo>
                  <a:cubicBezTo>
                    <a:pt x="582437" y="1230880"/>
                    <a:pt x="649066" y="1230227"/>
                    <a:pt x="715696" y="1228268"/>
                  </a:cubicBezTo>
                  <a:lnTo>
                    <a:pt x="806991" y="1222893"/>
                  </a:lnTo>
                  <a:lnTo>
                    <a:pt x="806991" y="1238673"/>
                  </a:lnTo>
                  <a:lnTo>
                    <a:pt x="724515" y="1242961"/>
                  </a:lnTo>
                  <a:cubicBezTo>
                    <a:pt x="724515" y="1242961"/>
                    <a:pt x="724515" y="1242961"/>
                    <a:pt x="724515" y="1243288"/>
                  </a:cubicBezTo>
                  <a:cubicBezTo>
                    <a:pt x="731046" y="1304020"/>
                    <a:pt x="735619" y="1372262"/>
                    <a:pt x="704591" y="1429076"/>
                  </a:cubicBezTo>
                  <a:cubicBezTo>
                    <a:pt x="685647" y="1463687"/>
                    <a:pt x="642208" y="1500583"/>
                    <a:pt x="600075" y="1496338"/>
                  </a:cubicBezTo>
                  <a:cubicBezTo>
                    <a:pt x="597462" y="1497318"/>
                    <a:pt x="594848" y="1498624"/>
                    <a:pt x="592889" y="1500909"/>
                  </a:cubicBezTo>
                  <a:cubicBezTo>
                    <a:pt x="590929" y="1516256"/>
                    <a:pt x="596481" y="1523766"/>
                    <a:pt x="610200" y="1522459"/>
                  </a:cubicBezTo>
                  <a:cubicBezTo>
                    <a:pt x="623591" y="1523766"/>
                    <a:pt x="636655" y="1524092"/>
                    <a:pt x="650047" y="1523766"/>
                  </a:cubicBezTo>
                  <a:cubicBezTo>
                    <a:pt x="674216" y="1522459"/>
                    <a:pt x="698058" y="1521154"/>
                    <a:pt x="722228" y="1519848"/>
                  </a:cubicBezTo>
                  <a:lnTo>
                    <a:pt x="806991" y="1518522"/>
                  </a:lnTo>
                  <a:lnTo>
                    <a:pt x="806991" y="1532549"/>
                  </a:lnTo>
                  <a:lnTo>
                    <a:pt x="741498" y="1533561"/>
                  </a:lnTo>
                  <a:cubicBezTo>
                    <a:pt x="702958" y="1534541"/>
                    <a:pt x="663438" y="1539438"/>
                    <a:pt x="624897" y="1537153"/>
                  </a:cubicBezTo>
                  <a:cubicBezTo>
                    <a:pt x="606606" y="1535847"/>
                    <a:pt x="572965" y="1533888"/>
                    <a:pt x="574925" y="1508093"/>
                  </a:cubicBezTo>
                  <a:cubicBezTo>
                    <a:pt x="575905" y="1491114"/>
                    <a:pt x="594195" y="1479359"/>
                    <a:pt x="610853" y="1481645"/>
                  </a:cubicBezTo>
                  <a:cubicBezTo>
                    <a:pt x="657232" y="1476094"/>
                    <a:pt x="694139" y="1433647"/>
                    <a:pt x="705244" y="1390220"/>
                  </a:cubicBezTo>
                  <a:cubicBezTo>
                    <a:pt x="717329" y="1342222"/>
                    <a:pt x="711776" y="1292592"/>
                    <a:pt x="711123" y="1243614"/>
                  </a:cubicBezTo>
                  <a:cubicBezTo>
                    <a:pt x="709490" y="1243614"/>
                    <a:pt x="707857" y="1243941"/>
                    <a:pt x="706224" y="1243941"/>
                  </a:cubicBezTo>
                  <a:cubicBezTo>
                    <a:pt x="639595" y="1245899"/>
                    <a:pt x="573292" y="1246553"/>
                    <a:pt x="506336" y="1245899"/>
                  </a:cubicBezTo>
                  <a:cubicBezTo>
                    <a:pt x="442320" y="1245246"/>
                    <a:pt x="377977" y="1240676"/>
                    <a:pt x="313961" y="1240023"/>
                  </a:cubicBezTo>
                  <a:cubicBezTo>
                    <a:pt x="291097" y="1239696"/>
                    <a:pt x="268561" y="1240676"/>
                    <a:pt x="245698" y="1241655"/>
                  </a:cubicBezTo>
                  <a:cubicBezTo>
                    <a:pt x="226102" y="1242961"/>
                    <a:pt x="206178" y="1244594"/>
                    <a:pt x="188215" y="1246226"/>
                  </a:cubicBezTo>
                  <a:cubicBezTo>
                    <a:pt x="155554" y="1249165"/>
                    <a:pt x="113420" y="1255369"/>
                    <a:pt x="82065" y="1241655"/>
                  </a:cubicBezTo>
                  <a:cubicBezTo>
                    <a:pt x="28500" y="1218146"/>
                    <a:pt x="25234" y="1154148"/>
                    <a:pt x="27847" y="1096682"/>
                  </a:cubicBezTo>
                  <a:cubicBezTo>
                    <a:pt x="25234" y="1018317"/>
                    <a:pt x="16089" y="939953"/>
                    <a:pt x="18702" y="860936"/>
                  </a:cubicBezTo>
                  <a:cubicBezTo>
                    <a:pt x="21315" y="780940"/>
                    <a:pt x="21968" y="700616"/>
                    <a:pt x="20989" y="620293"/>
                  </a:cubicBezTo>
                  <a:cubicBezTo>
                    <a:pt x="19028" y="459972"/>
                    <a:pt x="21642" y="299000"/>
                    <a:pt x="32747" y="139007"/>
                  </a:cubicBezTo>
                  <a:cubicBezTo>
                    <a:pt x="32747" y="137700"/>
                    <a:pt x="32747" y="136721"/>
                    <a:pt x="32747" y="135088"/>
                  </a:cubicBezTo>
                  <a:cubicBezTo>
                    <a:pt x="32747" y="123660"/>
                    <a:pt x="33726" y="112559"/>
                    <a:pt x="36992" y="102110"/>
                  </a:cubicBezTo>
                  <a:cubicBezTo>
                    <a:pt x="41239" y="83498"/>
                    <a:pt x="50383" y="66519"/>
                    <a:pt x="67041" y="56398"/>
                  </a:cubicBezTo>
                  <a:cubicBezTo>
                    <a:pt x="68347" y="55745"/>
                    <a:pt x="69653" y="55092"/>
                    <a:pt x="70307" y="54765"/>
                  </a:cubicBezTo>
                  <a:cubicBezTo>
                    <a:pt x="96110" y="37133"/>
                    <a:pt x="127791" y="38439"/>
                    <a:pt x="157840" y="39092"/>
                  </a:cubicBezTo>
                  <a:cubicBezTo>
                    <a:pt x="158493" y="39092"/>
                    <a:pt x="158493" y="39092"/>
                    <a:pt x="158819" y="39092"/>
                  </a:cubicBezTo>
                  <a:cubicBezTo>
                    <a:pt x="190174" y="36970"/>
                    <a:pt x="221611" y="36807"/>
                    <a:pt x="253048" y="37297"/>
                  </a:cubicBezTo>
                  <a:close/>
                  <a:moveTo>
                    <a:pt x="156824" y="19179"/>
                  </a:moveTo>
                  <a:cubicBezTo>
                    <a:pt x="216290" y="29305"/>
                    <a:pt x="275430" y="21204"/>
                    <a:pt x="335551" y="20866"/>
                  </a:cubicBezTo>
                  <a:cubicBezTo>
                    <a:pt x="396325" y="20866"/>
                    <a:pt x="457425" y="23567"/>
                    <a:pt x="518525" y="23904"/>
                  </a:cubicBezTo>
                  <a:cubicBezTo>
                    <a:pt x="578646" y="23904"/>
                    <a:pt x="639092" y="23904"/>
                    <a:pt x="699213" y="23904"/>
                  </a:cubicBezTo>
                  <a:cubicBezTo>
                    <a:pt x="727313" y="23904"/>
                    <a:pt x="756066" y="24242"/>
                    <a:pt x="784492" y="22892"/>
                  </a:cubicBezTo>
                  <a:lnTo>
                    <a:pt x="806990" y="22648"/>
                  </a:lnTo>
                  <a:lnTo>
                    <a:pt x="806990" y="31499"/>
                  </a:lnTo>
                  <a:lnTo>
                    <a:pt x="784165" y="31668"/>
                  </a:lnTo>
                  <a:cubicBezTo>
                    <a:pt x="755739" y="32681"/>
                    <a:pt x="727313" y="32343"/>
                    <a:pt x="699213" y="32343"/>
                  </a:cubicBezTo>
                  <a:cubicBezTo>
                    <a:pt x="635499" y="32343"/>
                    <a:pt x="571784" y="33018"/>
                    <a:pt x="508396" y="32006"/>
                  </a:cubicBezTo>
                  <a:cubicBezTo>
                    <a:pt x="444028" y="31331"/>
                    <a:pt x="379007" y="27280"/>
                    <a:pt x="314640" y="29642"/>
                  </a:cubicBezTo>
                  <a:cubicBezTo>
                    <a:pt x="262034" y="31331"/>
                    <a:pt x="206488" y="39769"/>
                    <a:pt x="155517" y="23229"/>
                  </a:cubicBezTo>
                  <a:cubicBezTo>
                    <a:pt x="152903" y="22555"/>
                    <a:pt x="154210" y="18841"/>
                    <a:pt x="156824" y="19179"/>
                  </a:cubicBezTo>
                  <a:close/>
                  <a:moveTo>
                    <a:pt x="406149" y="157"/>
                  </a:moveTo>
                  <a:cubicBezTo>
                    <a:pt x="449679" y="697"/>
                    <a:pt x="493249" y="2442"/>
                    <a:pt x="535920" y="2442"/>
                  </a:cubicBezTo>
                  <a:cubicBezTo>
                    <a:pt x="622897" y="2774"/>
                    <a:pt x="709548" y="2774"/>
                    <a:pt x="796525" y="2774"/>
                  </a:cubicBezTo>
                  <a:cubicBezTo>
                    <a:pt x="802084" y="2774"/>
                    <a:pt x="802084" y="12079"/>
                    <a:pt x="796198" y="12079"/>
                  </a:cubicBezTo>
                  <a:cubicBezTo>
                    <a:pt x="709548" y="11747"/>
                    <a:pt x="622571" y="11415"/>
                    <a:pt x="535920" y="11082"/>
                  </a:cubicBezTo>
                  <a:cubicBezTo>
                    <a:pt x="450251" y="10750"/>
                    <a:pt x="361639" y="16732"/>
                    <a:pt x="276623" y="7094"/>
                  </a:cubicBezTo>
                  <a:cubicBezTo>
                    <a:pt x="275315" y="7094"/>
                    <a:pt x="275315" y="5100"/>
                    <a:pt x="276623" y="5100"/>
                  </a:cubicBezTo>
                  <a:cubicBezTo>
                    <a:pt x="319131" y="282"/>
                    <a:pt x="362620" y="-383"/>
                    <a:pt x="406149" y="15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735F4F0-4C10-C648-A729-E48B948510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95323" y="2170955"/>
              <a:ext cx="460261" cy="471278"/>
            </a:xfrm>
            <a:custGeom>
              <a:avLst/>
              <a:gdLst>
                <a:gd name="connsiteX0" fmla="*/ 297756 w 507353"/>
                <a:gd name="connsiteY0" fmla="*/ 503976 h 519497"/>
                <a:gd name="connsiteX1" fmla="*/ 298472 w 507353"/>
                <a:gd name="connsiteY1" fmla="*/ 508808 h 519497"/>
                <a:gd name="connsiteX2" fmla="*/ 265517 w 507353"/>
                <a:gd name="connsiteY2" fmla="*/ 509498 h 519497"/>
                <a:gd name="connsiteX3" fmla="*/ 233279 w 507353"/>
                <a:gd name="connsiteY3" fmla="*/ 510879 h 519497"/>
                <a:gd name="connsiteX4" fmla="*/ 233279 w 507353"/>
                <a:gd name="connsiteY4" fmla="*/ 508118 h 519497"/>
                <a:gd name="connsiteX5" fmla="*/ 265517 w 507353"/>
                <a:gd name="connsiteY5" fmla="*/ 505357 h 519497"/>
                <a:gd name="connsiteX6" fmla="*/ 297756 w 507353"/>
                <a:gd name="connsiteY6" fmla="*/ 503976 h 519497"/>
                <a:gd name="connsiteX7" fmla="*/ 315188 w 507353"/>
                <a:gd name="connsiteY7" fmla="*/ 497626 h 519497"/>
                <a:gd name="connsiteX8" fmla="*/ 315188 w 507353"/>
                <a:gd name="connsiteY8" fmla="*/ 503003 h 519497"/>
                <a:gd name="connsiteX9" fmla="*/ 216916 w 507353"/>
                <a:gd name="connsiteY9" fmla="*/ 508022 h 519497"/>
                <a:gd name="connsiteX10" fmla="*/ 215832 w 507353"/>
                <a:gd name="connsiteY10" fmla="*/ 504796 h 519497"/>
                <a:gd name="connsiteX11" fmla="*/ 315188 w 507353"/>
                <a:gd name="connsiteY11" fmla="*/ 497626 h 519497"/>
                <a:gd name="connsiteX12" fmla="*/ 13842 w 507353"/>
                <a:gd name="connsiteY12" fmla="*/ 477698 h 519497"/>
                <a:gd name="connsiteX13" fmla="*/ 24915 w 507353"/>
                <a:gd name="connsiteY13" fmla="*/ 491158 h 519497"/>
                <a:gd name="connsiteX14" fmla="*/ 43488 w 507353"/>
                <a:gd name="connsiteY14" fmla="*/ 503911 h 519497"/>
                <a:gd name="connsiteX15" fmla="*/ 80279 w 507353"/>
                <a:gd name="connsiteY15" fmla="*/ 514538 h 519497"/>
                <a:gd name="connsiteX16" fmla="*/ 80279 w 507353"/>
                <a:gd name="connsiteY16" fmla="*/ 519497 h 519497"/>
                <a:gd name="connsiteX17" fmla="*/ 38488 w 507353"/>
                <a:gd name="connsiteY17" fmla="*/ 506745 h 519497"/>
                <a:gd name="connsiteX18" fmla="*/ 19199 w 507353"/>
                <a:gd name="connsiteY18" fmla="*/ 490096 h 519497"/>
                <a:gd name="connsiteX19" fmla="*/ 12770 w 507353"/>
                <a:gd name="connsiteY19" fmla="*/ 478052 h 519497"/>
                <a:gd name="connsiteX20" fmla="*/ 13842 w 507353"/>
                <a:gd name="connsiteY20" fmla="*/ 477698 h 519497"/>
                <a:gd name="connsiteX21" fmla="*/ 458609 w 507353"/>
                <a:gd name="connsiteY21" fmla="*/ 466556 h 519497"/>
                <a:gd name="connsiteX22" fmla="*/ 459683 w 507353"/>
                <a:gd name="connsiteY22" fmla="*/ 470639 h 519497"/>
                <a:gd name="connsiteX23" fmla="*/ 393102 w 507353"/>
                <a:gd name="connsiteY23" fmla="*/ 473700 h 519497"/>
                <a:gd name="connsiteX24" fmla="*/ 392028 w 507353"/>
                <a:gd name="connsiteY24" fmla="*/ 470639 h 519497"/>
                <a:gd name="connsiteX25" fmla="*/ 458609 w 507353"/>
                <a:gd name="connsiteY25" fmla="*/ 466556 h 519497"/>
                <a:gd name="connsiteX26" fmla="*/ 459289 w 507353"/>
                <a:gd name="connsiteY26" fmla="*/ 454764 h 519497"/>
                <a:gd name="connsiteX27" fmla="*/ 459289 w 507353"/>
                <a:gd name="connsiteY27" fmla="*/ 460056 h 519497"/>
                <a:gd name="connsiteX28" fmla="*/ 404744 w 507353"/>
                <a:gd name="connsiteY28" fmla="*/ 460761 h 519497"/>
                <a:gd name="connsiteX29" fmla="*/ 404744 w 507353"/>
                <a:gd name="connsiteY29" fmla="*/ 457939 h 519497"/>
                <a:gd name="connsiteX30" fmla="*/ 459289 w 507353"/>
                <a:gd name="connsiteY30" fmla="*/ 454764 h 519497"/>
                <a:gd name="connsiteX31" fmla="*/ 6983 w 507353"/>
                <a:gd name="connsiteY31" fmla="*/ 444734 h 519497"/>
                <a:gd name="connsiteX32" fmla="*/ 44585 w 507353"/>
                <a:gd name="connsiteY32" fmla="*/ 494524 h 519497"/>
                <a:gd name="connsiteX33" fmla="*/ 107257 w 507353"/>
                <a:gd name="connsiteY33" fmla="*/ 507512 h 519497"/>
                <a:gd name="connsiteX34" fmla="*/ 106899 w 507353"/>
                <a:gd name="connsiteY34" fmla="*/ 512203 h 519497"/>
                <a:gd name="connsiteX35" fmla="*/ 39930 w 507353"/>
                <a:gd name="connsiteY35" fmla="*/ 496688 h 519497"/>
                <a:gd name="connsiteX36" fmla="*/ 5192 w 507353"/>
                <a:gd name="connsiteY36" fmla="*/ 445816 h 519497"/>
                <a:gd name="connsiteX37" fmla="*/ 6983 w 507353"/>
                <a:gd name="connsiteY37" fmla="*/ 444734 h 519497"/>
                <a:gd name="connsiteX38" fmla="*/ 456092 w 507353"/>
                <a:gd name="connsiteY38" fmla="*/ 443651 h 519497"/>
                <a:gd name="connsiteX39" fmla="*/ 456092 w 507353"/>
                <a:gd name="connsiteY39" fmla="*/ 448664 h 519497"/>
                <a:gd name="connsiteX40" fmla="*/ 419769 w 507353"/>
                <a:gd name="connsiteY40" fmla="*/ 449333 h 519497"/>
                <a:gd name="connsiteX41" fmla="*/ 419769 w 507353"/>
                <a:gd name="connsiteY41" fmla="*/ 445656 h 519497"/>
                <a:gd name="connsiteX42" fmla="*/ 456092 w 507353"/>
                <a:gd name="connsiteY42" fmla="*/ 443651 h 519497"/>
                <a:gd name="connsiteX43" fmla="*/ 106184 w 507353"/>
                <a:gd name="connsiteY43" fmla="*/ 381113 h 519497"/>
                <a:gd name="connsiteX44" fmla="*/ 122961 w 507353"/>
                <a:gd name="connsiteY44" fmla="*/ 392607 h 519497"/>
                <a:gd name="connsiteX45" fmla="*/ 118271 w 507353"/>
                <a:gd name="connsiteY45" fmla="*/ 395538 h 519497"/>
                <a:gd name="connsiteX46" fmla="*/ 86881 w 507353"/>
                <a:gd name="connsiteY46" fmla="*/ 383815 h 519497"/>
                <a:gd name="connsiteX47" fmla="*/ 86159 w 507353"/>
                <a:gd name="connsiteY47" fmla="*/ 381983 h 519497"/>
                <a:gd name="connsiteX48" fmla="*/ 106184 w 507353"/>
                <a:gd name="connsiteY48" fmla="*/ 381113 h 519497"/>
                <a:gd name="connsiteX49" fmla="*/ 88290 w 507353"/>
                <a:gd name="connsiteY49" fmla="*/ 368136 h 519497"/>
                <a:gd name="connsiteX50" fmla="*/ 109507 w 507353"/>
                <a:gd name="connsiteY50" fmla="*/ 369072 h 519497"/>
                <a:gd name="connsiteX51" fmla="*/ 142731 w 507353"/>
                <a:gd name="connsiteY51" fmla="*/ 395443 h 519497"/>
                <a:gd name="connsiteX52" fmla="*/ 137314 w 507353"/>
                <a:gd name="connsiteY52" fmla="*/ 397582 h 519497"/>
                <a:gd name="connsiteX53" fmla="*/ 108423 w 507353"/>
                <a:gd name="connsiteY53" fmla="*/ 374061 h 519497"/>
                <a:gd name="connsiteX54" fmla="*/ 70143 w 507353"/>
                <a:gd name="connsiteY54" fmla="*/ 377625 h 519497"/>
                <a:gd name="connsiteX55" fmla="*/ 68698 w 507353"/>
                <a:gd name="connsiteY55" fmla="*/ 376555 h 519497"/>
                <a:gd name="connsiteX56" fmla="*/ 88290 w 507353"/>
                <a:gd name="connsiteY56" fmla="*/ 368136 h 519497"/>
                <a:gd name="connsiteX57" fmla="*/ 109873 w 507353"/>
                <a:gd name="connsiteY57" fmla="*/ 355725 h 519497"/>
                <a:gd name="connsiteX58" fmla="*/ 140984 w 507353"/>
                <a:gd name="connsiteY58" fmla="*/ 373289 h 519497"/>
                <a:gd name="connsiteX59" fmla="*/ 154215 w 507353"/>
                <a:gd name="connsiteY59" fmla="*/ 399816 h 519497"/>
                <a:gd name="connsiteX60" fmla="*/ 148136 w 507353"/>
                <a:gd name="connsiteY60" fmla="*/ 401250 h 519497"/>
                <a:gd name="connsiteX61" fmla="*/ 130971 w 507353"/>
                <a:gd name="connsiteY61" fmla="*/ 373289 h 519497"/>
                <a:gd name="connsiteX62" fmla="*/ 108443 w 507353"/>
                <a:gd name="connsiteY62" fmla="*/ 360743 h 519497"/>
                <a:gd name="connsiteX63" fmla="*/ 51943 w 507353"/>
                <a:gd name="connsiteY63" fmla="*/ 376516 h 519497"/>
                <a:gd name="connsiteX64" fmla="*/ 51228 w 507353"/>
                <a:gd name="connsiteY64" fmla="*/ 375799 h 519497"/>
                <a:gd name="connsiteX65" fmla="*/ 109873 w 507353"/>
                <a:gd name="connsiteY65" fmla="*/ 355725 h 519497"/>
                <a:gd name="connsiteX66" fmla="*/ 91671 w 507353"/>
                <a:gd name="connsiteY66" fmla="*/ 351181 h 519497"/>
                <a:gd name="connsiteX67" fmla="*/ 57675 w 507353"/>
                <a:gd name="connsiteY67" fmla="*/ 362783 h 519497"/>
                <a:gd name="connsiteX68" fmla="*/ 34712 w 507353"/>
                <a:gd name="connsiteY68" fmla="*/ 388943 h 519497"/>
                <a:gd name="connsiteX69" fmla="*/ 28254 w 507353"/>
                <a:gd name="connsiteY69" fmla="*/ 427646 h 519497"/>
                <a:gd name="connsiteX70" fmla="*/ 70592 w 507353"/>
                <a:gd name="connsiteY70" fmla="*/ 482475 h 519497"/>
                <a:gd name="connsiteX71" fmla="*/ 139481 w 507353"/>
                <a:gd name="connsiteY71" fmla="*/ 466707 h 519497"/>
                <a:gd name="connsiteX72" fmla="*/ 145221 w 507353"/>
                <a:gd name="connsiteY72" fmla="*/ 464915 h 519497"/>
                <a:gd name="connsiteX73" fmla="*/ 154550 w 507353"/>
                <a:gd name="connsiteY73" fmla="*/ 452731 h 519497"/>
                <a:gd name="connsiteX74" fmla="*/ 162443 w 507353"/>
                <a:gd name="connsiteY74" fmla="*/ 420120 h 519497"/>
                <a:gd name="connsiteX75" fmla="*/ 154191 w 507353"/>
                <a:gd name="connsiteY75" fmla="*/ 380701 h 519497"/>
                <a:gd name="connsiteX76" fmla="*/ 127282 w 507353"/>
                <a:gd name="connsiteY76" fmla="*/ 355974 h 519497"/>
                <a:gd name="connsiteX77" fmla="*/ 91671 w 507353"/>
                <a:gd name="connsiteY77" fmla="*/ 351181 h 519497"/>
                <a:gd name="connsiteX78" fmla="*/ 315004 w 507353"/>
                <a:gd name="connsiteY78" fmla="*/ 346675 h 519497"/>
                <a:gd name="connsiteX79" fmla="*/ 338708 w 507353"/>
                <a:gd name="connsiteY79" fmla="*/ 437217 h 519497"/>
                <a:gd name="connsiteX80" fmla="*/ 333603 w 507353"/>
                <a:gd name="connsiteY80" fmla="*/ 437217 h 519497"/>
                <a:gd name="connsiteX81" fmla="*/ 312816 w 507353"/>
                <a:gd name="connsiteY81" fmla="*/ 347399 h 519497"/>
                <a:gd name="connsiteX82" fmla="*/ 315004 w 507353"/>
                <a:gd name="connsiteY82" fmla="*/ 346675 h 519497"/>
                <a:gd name="connsiteX83" fmla="*/ 89967 w 507353"/>
                <a:gd name="connsiteY83" fmla="*/ 335548 h 519497"/>
                <a:gd name="connsiteX84" fmla="*/ 126205 w 507353"/>
                <a:gd name="connsiteY84" fmla="*/ 338773 h 519497"/>
                <a:gd name="connsiteX85" fmla="*/ 153115 w 507353"/>
                <a:gd name="connsiteY85" fmla="*/ 356691 h 519497"/>
                <a:gd name="connsiteX86" fmla="*/ 173207 w 507353"/>
                <a:gd name="connsiteY86" fmla="*/ 386076 h 519497"/>
                <a:gd name="connsiteX87" fmla="*/ 176795 w 507353"/>
                <a:gd name="connsiteY87" fmla="*/ 420120 h 519497"/>
                <a:gd name="connsiteX88" fmla="*/ 151321 w 507353"/>
                <a:gd name="connsiteY88" fmla="*/ 479249 h 519497"/>
                <a:gd name="connsiteX89" fmla="*/ 114006 w 507353"/>
                <a:gd name="connsiteY89" fmla="*/ 499676 h 519497"/>
                <a:gd name="connsiteX90" fmla="*/ 77050 w 507353"/>
                <a:gd name="connsiteY90" fmla="*/ 501109 h 519497"/>
                <a:gd name="connsiteX91" fmla="*/ 69874 w 507353"/>
                <a:gd name="connsiteY91" fmla="*/ 499317 h 519497"/>
                <a:gd name="connsiteX92" fmla="*/ 30048 w 507353"/>
                <a:gd name="connsiteY92" fmla="*/ 474949 h 519497"/>
                <a:gd name="connsiteX93" fmla="*/ 14979 w 507353"/>
                <a:gd name="connsiteY93" fmla="*/ 443414 h 519497"/>
                <a:gd name="connsiteX94" fmla="*/ 10673 w 507353"/>
                <a:gd name="connsiteY94" fmla="*/ 409728 h 519497"/>
                <a:gd name="connsiteX95" fmla="*/ 44759 w 507353"/>
                <a:gd name="connsiteY95" fmla="*/ 352749 h 519497"/>
                <a:gd name="connsiteX96" fmla="*/ 60546 w 507353"/>
                <a:gd name="connsiteY96" fmla="*/ 343790 h 519497"/>
                <a:gd name="connsiteX97" fmla="*/ 89967 w 507353"/>
                <a:gd name="connsiteY97" fmla="*/ 335548 h 519497"/>
                <a:gd name="connsiteX98" fmla="*/ 289019 w 507353"/>
                <a:gd name="connsiteY98" fmla="*/ 321260 h 519497"/>
                <a:gd name="connsiteX99" fmla="*/ 306799 w 507353"/>
                <a:gd name="connsiteY99" fmla="*/ 349937 h 519497"/>
                <a:gd name="connsiteX100" fmla="*/ 316400 w 507353"/>
                <a:gd name="connsiteY100" fmla="*/ 380766 h 519497"/>
                <a:gd name="connsiteX101" fmla="*/ 327424 w 507353"/>
                <a:gd name="connsiteY101" fmla="*/ 449591 h 519497"/>
                <a:gd name="connsiteX102" fmla="*/ 322801 w 507353"/>
                <a:gd name="connsiteY102" fmla="*/ 449591 h 519497"/>
                <a:gd name="connsiteX103" fmla="*/ 320312 w 507353"/>
                <a:gd name="connsiteY103" fmla="*/ 412311 h 519497"/>
                <a:gd name="connsiteX104" fmla="*/ 311777 w 507353"/>
                <a:gd name="connsiteY104" fmla="*/ 381841 h 519497"/>
                <a:gd name="connsiteX105" fmla="*/ 301820 w 507353"/>
                <a:gd name="connsiteY105" fmla="*/ 349220 h 519497"/>
                <a:gd name="connsiteX106" fmla="*/ 286530 w 507353"/>
                <a:gd name="connsiteY106" fmla="*/ 323052 h 519497"/>
                <a:gd name="connsiteX107" fmla="*/ 289019 w 507353"/>
                <a:gd name="connsiteY107" fmla="*/ 321260 h 519497"/>
                <a:gd name="connsiteX108" fmla="*/ 465992 w 507353"/>
                <a:gd name="connsiteY108" fmla="*/ 311230 h 519497"/>
                <a:gd name="connsiteX109" fmla="*/ 482537 w 507353"/>
                <a:gd name="connsiteY109" fmla="*/ 348971 h 519497"/>
                <a:gd name="connsiteX110" fmla="*/ 495125 w 507353"/>
                <a:gd name="connsiteY110" fmla="*/ 391025 h 519497"/>
                <a:gd name="connsiteX111" fmla="*/ 507353 w 507353"/>
                <a:gd name="connsiteY111" fmla="*/ 476570 h 519497"/>
                <a:gd name="connsiteX112" fmla="*/ 502678 w 507353"/>
                <a:gd name="connsiteY112" fmla="*/ 476570 h 519497"/>
                <a:gd name="connsiteX113" fmla="*/ 488651 w 507353"/>
                <a:gd name="connsiteY113" fmla="*/ 385992 h 519497"/>
                <a:gd name="connsiteX114" fmla="*/ 477501 w 507353"/>
                <a:gd name="connsiteY114" fmla="*/ 347174 h 519497"/>
                <a:gd name="connsiteX115" fmla="*/ 462395 w 507353"/>
                <a:gd name="connsiteY115" fmla="*/ 311949 h 519497"/>
                <a:gd name="connsiteX116" fmla="*/ 465992 w 507353"/>
                <a:gd name="connsiteY116" fmla="*/ 311230 h 519497"/>
                <a:gd name="connsiteX117" fmla="*/ 442369 w 507353"/>
                <a:gd name="connsiteY117" fmla="*/ 289520 h 519497"/>
                <a:gd name="connsiteX118" fmla="*/ 466083 w 507353"/>
                <a:gd name="connsiteY118" fmla="*/ 335719 h 519497"/>
                <a:gd name="connsiteX119" fmla="*/ 484690 w 507353"/>
                <a:gd name="connsiteY119" fmla="*/ 383723 h 519497"/>
                <a:gd name="connsiteX120" fmla="*/ 493810 w 507353"/>
                <a:gd name="connsiteY120" fmla="*/ 433531 h 519497"/>
                <a:gd name="connsiteX121" fmla="*/ 494175 w 507353"/>
                <a:gd name="connsiteY121" fmla="*/ 480091 h 519497"/>
                <a:gd name="connsiteX122" fmla="*/ 490162 w 507353"/>
                <a:gd name="connsiteY122" fmla="*/ 479008 h 519497"/>
                <a:gd name="connsiteX123" fmla="*/ 490892 w 507353"/>
                <a:gd name="connsiteY123" fmla="*/ 454826 h 519497"/>
                <a:gd name="connsiteX124" fmla="*/ 488338 w 507353"/>
                <a:gd name="connsiteY124" fmla="*/ 427395 h 519497"/>
                <a:gd name="connsiteX125" fmla="*/ 478123 w 507353"/>
                <a:gd name="connsiteY125" fmla="*/ 379030 h 519497"/>
                <a:gd name="connsiteX126" fmla="*/ 458787 w 507353"/>
                <a:gd name="connsiteY126" fmla="*/ 329222 h 519497"/>
                <a:gd name="connsiteX127" fmla="*/ 439816 w 507353"/>
                <a:gd name="connsiteY127" fmla="*/ 290241 h 519497"/>
                <a:gd name="connsiteX128" fmla="*/ 442369 w 507353"/>
                <a:gd name="connsiteY128" fmla="*/ 289520 h 519497"/>
                <a:gd name="connsiteX129" fmla="*/ 186532 w 507353"/>
                <a:gd name="connsiteY129" fmla="*/ 276462 h 519497"/>
                <a:gd name="connsiteX130" fmla="*/ 188004 w 507353"/>
                <a:gd name="connsiteY130" fmla="*/ 279721 h 519497"/>
                <a:gd name="connsiteX131" fmla="*/ 170335 w 507353"/>
                <a:gd name="connsiteY131" fmla="*/ 293841 h 519497"/>
                <a:gd name="connsiteX132" fmla="*/ 167022 w 507353"/>
                <a:gd name="connsiteY132" fmla="*/ 290583 h 519497"/>
                <a:gd name="connsiteX133" fmla="*/ 186532 w 507353"/>
                <a:gd name="connsiteY133" fmla="*/ 276462 h 519497"/>
                <a:gd name="connsiteX134" fmla="*/ 184580 w 507353"/>
                <a:gd name="connsiteY134" fmla="*/ 268921 h 519497"/>
                <a:gd name="connsiteX135" fmla="*/ 186419 w 507353"/>
                <a:gd name="connsiteY135" fmla="*/ 271513 h 519497"/>
                <a:gd name="connsiteX136" fmla="*/ 173177 w 507353"/>
                <a:gd name="connsiteY136" fmla="*/ 280403 h 519497"/>
                <a:gd name="connsiteX137" fmla="*/ 163245 w 507353"/>
                <a:gd name="connsiteY137" fmla="*/ 287441 h 519497"/>
                <a:gd name="connsiteX138" fmla="*/ 159566 w 507353"/>
                <a:gd name="connsiteY138" fmla="*/ 284478 h 519497"/>
                <a:gd name="connsiteX139" fmla="*/ 169498 w 507353"/>
                <a:gd name="connsiteY139" fmla="*/ 277811 h 519497"/>
                <a:gd name="connsiteX140" fmla="*/ 184580 w 507353"/>
                <a:gd name="connsiteY140" fmla="*/ 268921 h 519497"/>
                <a:gd name="connsiteX141" fmla="*/ 172292 w 507353"/>
                <a:gd name="connsiteY141" fmla="*/ 265322 h 519497"/>
                <a:gd name="connsiteX142" fmla="*/ 174472 w 507353"/>
                <a:gd name="connsiteY142" fmla="*/ 267086 h 519497"/>
                <a:gd name="connsiteX143" fmla="*/ 150851 w 507353"/>
                <a:gd name="connsiteY143" fmla="*/ 284725 h 519497"/>
                <a:gd name="connsiteX144" fmla="*/ 147943 w 507353"/>
                <a:gd name="connsiteY144" fmla="*/ 281550 h 519497"/>
                <a:gd name="connsiteX145" fmla="*/ 172292 w 507353"/>
                <a:gd name="connsiteY145" fmla="*/ 265322 h 519497"/>
                <a:gd name="connsiteX146" fmla="*/ 170737 w 507353"/>
                <a:gd name="connsiteY146" fmla="*/ 258987 h 519497"/>
                <a:gd name="connsiteX147" fmla="*/ 172178 w 507353"/>
                <a:gd name="connsiteY147" fmla="*/ 261849 h 519497"/>
                <a:gd name="connsiteX148" fmla="*/ 144094 w 507353"/>
                <a:gd name="connsiteY148" fmla="*/ 281167 h 519497"/>
                <a:gd name="connsiteX149" fmla="*/ 141213 w 507353"/>
                <a:gd name="connsiteY149" fmla="*/ 278305 h 519497"/>
                <a:gd name="connsiteX150" fmla="*/ 170737 w 507353"/>
                <a:gd name="connsiteY150" fmla="*/ 258987 h 519497"/>
                <a:gd name="connsiteX151" fmla="*/ 156876 w 507353"/>
                <a:gd name="connsiteY151" fmla="*/ 252287 h 519497"/>
                <a:gd name="connsiteX152" fmla="*/ 158640 w 507353"/>
                <a:gd name="connsiteY152" fmla="*/ 254819 h 519497"/>
                <a:gd name="connsiteX153" fmla="*/ 129359 w 507353"/>
                <a:gd name="connsiteY153" fmla="*/ 278330 h 519497"/>
                <a:gd name="connsiteX154" fmla="*/ 127243 w 507353"/>
                <a:gd name="connsiteY154" fmla="*/ 274713 h 519497"/>
                <a:gd name="connsiteX155" fmla="*/ 156876 w 507353"/>
                <a:gd name="connsiteY155" fmla="*/ 252287 h 519497"/>
                <a:gd name="connsiteX156" fmla="*/ 151686 w 507353"/>
                <a:gd name="connsiteY156" fmla="*/ 246272 h 519497"/>
                <a:gd name="connsiteX157" fmla="*/ 153127 w 507353"/>
                <a:gd name="connsiteY157" fmla="*/ 248742 h 519497"/>
                <a:gd name="connsiteX158" fmla="*/ 117108 w 507353"/>
                <a:gd name="connsiteY158" fmla="*/ 274847 h 519497"/>
                <a:gd name="connsiteX159" fmla="*/ 114227 w 507353"/>
                <a:gd name="connsiteY159" fmla="*/ 271672 h 519497"/>
                <a:gd name="connsiteX160" fmla="*/ 151686 w 507353"/>
                <a:gd name="connsiteY160" fmla="*/ 246272 h 519497"/>
                <a:gd name="connsiteX161" fmla="*/ 138558 w 507353"/>
                <a:gd name="connsiteY161" fmla="*/ 240319 h 519497"/>
                <a:gd name="connsiteX162" fmla="*/ 140756 w 507353"/>
                <a:gd name="connsiteY162" fmla="*/ 242502 h 519497"/>
                <a:gd name="connsiteX163" fmla="*/ 109617 w 507353"/>
                <a:gd name="connsiteY163" fmla="*/ 271242 h 519497"/>
                <a:gd name="connsiteX164" fmla="*/ 106320 w 507353"/>
                <a:gd name="connsiteY164" fmla="*/ 267968 h 519497"/>
                <a:gd name="connsiteX165" fmla="*/ 138558 w 507353"/>
                <a:gd name="connsiteY165" fmla="*/ 240319 h 519497"/>
                <a:gd name="connsiteX166" fmla="*/ 124637 w 507353"/>
                <a:gd name="connsiteY166" fmla="*/ 237149 h 519497"/>
                <a:gd name="connsiteX167" fmla="*/ 126469 w 507353"/>
                <a:gd name="connsiteY167" fmla="*/ 239340 h 519497"/>
                <a:gd name="connsiteX168" fmla="*/ 108518 w 507353"/>
                <a:gd name="connsiteY168" fmla="*/ 254675 h 519497"/>
                <a:gd name="connsiteX169" fmla="*/ 89468 w 507353"/>
                <a:gd name="connsiteY169" fmla="*/ 270740 h 519497"/>
                <a:gd name="connsiteX170" fmla="*/ 86903 w 507353"/>
                <a:gd name="connsiteY170" fmla="*/ 267454 h 519497"/>
                <a:gd name="connsiteX171" fmla="*/ 124637 w 507353"/>
                <a:gd name="connsiteY171" fmla="*/ 237149 h 519497"/>
                <a:gd name="connsiteX172" fmla="*/ 109495 w 507353"/>
                <a:gd name="connsiteY172" fmla="*/ 236394 h 519497"/>
                <a:gd name="connsiteX173" fmla="*/ 111327 w 507353"/>
                <a:gd name="connsiteY173" fmla="*/ 237806 h 519497"/>
                <a:gd name="connsiteX174" fmla="*/ 96673 w 507353"/>
                <a:gd name="connsiteY174" fmla="*/ 249800 h 519497"/>
                <a:gd name="connsiteX175" fmla="*/ 74692 w 507353"/>
                <a:gd name="connsiteY175" fmla="*/ 265322 h 519497"/>
                <a:gd name="connsiteX176" fmla="*/ 71761 w 507353"/>
                <a:gd name="connsiteY176" fmla="*/ 262853 h 519497"/>
                <a:gd name="connsiteX177" fmla="*/ 90811 w 507353"/>
                <a:gd name="connsiteY177" fmla="*/ 249447 h 519497"/>
                <a:gd name="connsiteX178" fmla="*/ 109495 w 507353"/>
                <a:gd name="connsiteY178" fmla="*/ 236394 h 519497"/>
                <a:gd name="connsiteX179" fmla="*/ 92582 w 507353"/>
                <a:gd name="connsiteY179" fmla="*/ 235566 h 519497"/>
                <a:gd name="connsiteX180" fmla="*/ 94747 w 507353"/>
                <a:gd name="connsiteY180" fmla="*/ 237764 h 519497"/>
                <a:gd name="connsiteX181" fmla="*/ 53616 w 507353"/>
                <a:gd name="connsiteY181" fmla="*/ 270369 h 519497"/>
                <a:gd name="connsiteX182" fmla="*/ 51091 w 507353"/>
                <a:gd name="connsiteY182" fmla="*/ 267438 h 519497"/>
                <a:gd name="connsiteX183" fmla="*/ 69852 w 507353"/>
                <a:gd name="connsiteY183" fmla="*/ 252418 h 519497"/>
                <a:gd name="connsiteX184" fmla="*/ 92582 w 507353"/>
                <a:gd name="connsiteY184" fmla="*/ 235566 h 519497"/>
                <a:gd name="connsiteX185" fmla="*/ 80385 w 507353"/>
                <a:gd name="connsiteY185" fmla="*/ 206669 h 519497"/>
                <a:gd name="connsiteX186" fmla="*/ 29574 w 507353"/>
                <a:gd name="connsiteY186" fmla="*/ 208472 h 519497"/>
                <a:gd name="connsiteX187" fmla="*/ 33538 w 507353"/>
                <a:gd name="connsiteY187" fmla="*/ 245599 h 519497"/>
                <a:gd name="connsiteX188" fmla="*/ 34979 w 507353"/>
                <a:gd name="connsiteY188" fmla="*/ 279481 h 519497"/>
                <a:gd name="connsiteX189" fmla="*/ 74259 w 507353"/>
                <a:gd name="connsiteY189" fmla="*/ 274074 h 519497"/>
                <a:gd name="connsiteX190" fmla="*/ 116422 w 507353"/>
                <a:gd name="connsiteY190" fmla="*/ 282005 h 519497"/>
                <a:gd name="connsiteX191" fmla="*/ 186693 w 507353"/>
                <a:gd name="connsiteY191" fmla="*/ 326341 h 519497"/>
                <a:gd name="connsiteX192" fmla="*/ 225252 w 507353"/>
                <a:gd name="connsiteY192" fmla="*/ 402397 h 519497"/>
                <a:gd name="connsiteX193" fmla="*/ 231017 w 507353"/>
                <a:gd name="connsiteY193" fmla="*/ 447093 h 519497"/>
                <a:gd name="connsiteX194" fmla="*/ 234982 w 507353"/>
                <a:gd name="connsiteY194" fmla="*/ 488906 h 519497"/>
                <a:gd name="connsiteX195" fmla="*/ 267775 w 507353"/>
                <a:gd name="connsiteY195" fmla="*/ 485302 h 519497"/>
                <a:gd name="connsiteX196" fmla="*/ 302370 w 507353"/>
                <a:gd name="connsiteY196" fmla="*/ 480976 h 519497"/>
                <a:gd name="connsiteX197" fmla="*/ 298406 w 507353"/>
                <a:gd name="connsiteY197" fmla="*/ 426908 h 519497"/>
                <a:gd name="connsiteX198" fmla="*/ 285072 w 507353"/>
                <a:gd name="connsiteY198" fmla="*/ 369595 h 519497"/>
                <a:gd name="connsiteX199" fmla="*/ 259486 w 507353"/>
                <a:gd name="connsiteY199" fmla="*/ 319132 h 519497"/>
                <a:gd name="connsiteX200" fmla="*/ 231738 w 507353"/>
                <a:gd name="connsiteY200" fmla="*/ 277319 h 519497"/>
                <a:gd name="connsiteX201" fmla="*/ 191377 w 507353"/>
                <a:gd name="connsiteY201" fmla="*/ 240913 h 519497"/>
                <a:gd name="connsiteX202" fmla="*/ 141287 w 507353"/>
                <a:gd name="connsiteY202" fmla="*/ 219285 h 519497"/>
                <a:gd name="connsiteX203" fmla="*/ 80385 w 507353"/>
                <a:gd name="connsiteY203" fmla="*/ 206669 h 519497"/>
                <a:gd name="connsiteX204" fmla="*/ 83628 w 507353"/>
                <a:gd name="connsiteY204" fmla="*/ 194774 h 519497"/>
                <a:gd name="connsiteX205" fmla="*/ 145251 w 507353"/>
                <a:gd name="connsiteY205" fmla="*/ 205948 h 519497"/>
                <a:gd name="connsiteX206" fmla="*/ 198585 w 507353"/>
                <a:gd name="connsiteY206" fmla="*/ 228657 h 519497"/>
                <a:gd name="connsiteX207" fmla="*/ 240747 w 507353"/>
                <a:gd name="connsiteY207" fmla="*/ 265063 h 519497"/>
                <a:gd name="connsiteX208" fmla="*/ 298406 w 507353"/>
                <a:gd name="connsiteY208" fmla="*/ 362386 h 519497"/>
                <a:gd name="connsiteX209" fmla="*/ 313181 w 507353"/>
                <a:gd name="connsiteY209" fmla="*/ 417536 h 519497"/>
                <a:gd name="connsiteX210" fmla="*/ 316784 w 507353"/>
                <a:gd name="connsiteY210" fmla="*/ 482418 h 519497"/>
                <a:gd name="connsiteX211" fmla="*/ 311739 w 507353"/>
                <a:gd name="connsiteY211" fmla="*/ 493592 h 519497"/>
                <a:gd name="connsiteX212" fmla="*/ 230297 w 507353"/>
                <a:gd name="connsiteY212" fmla="*/ 495755 h 519497"/>
                <a:gd name="connsiteX213" fmla="*/ 226693 w 507353"/>
                <a:gd name="connsiteY213" fmla="*/ 495034 h 519497"/>
                <a:gd name="connsiteX214" fmla="*/ 224531 w 507353"/>
                <a:gd name="connsiteY214" fmla="*/ 494673 h 519497"/>
                <a:gd name="connsiteX215" fmla="*/ 224171 w 507353"/>
                <a:gd name="connsiteY215" fmla="*/ 490348 h 519497"/>
                <a:gd name="connsiteX216" fmla="*/ 218044 w 507353"/>
                <a:gd name="connsiteY216" fmla="*/ 450698 h 519497"/>
                <a:gd name="connsiteX217" fmla="*/ 211918 w 507353"/>
                <a:gd name="connsiteY217" fmla="*/ 411769 h 519497"/>
                <a:gd name="connsiteX218" fmla="*/ 178765 w 507353"/>
                <a:gd name="connsiteY218" fmla="*/ 340038 h 519497"/>
                <a:gd name="connsiteX219" fmla="*/ 109575 w 507353"/>
                <a:gd name="connsiteY219" fmla="*/ 294260 h 519497"/>
                <a:gd name="connsiteX220" fmla="*/ 67772 w 507353"/>
                <a:gd name="connsiteY220" fmla="*/ 287051 h 519497"/>
                <a:gd name="connsiteX221" fmla="*/ 28493 w 507353"/>
                <a:gd name="connsiteY221" fmla="*/ 289574 h 519497"/>
                <a:gd name="connsiteX222" fmla="*/ 24889 w 507353"/>
                <a:gd name="connsiteY222" fmla="*/ 288132 h 519497"/>
                <a:gd name="connsiteX223" fmla="*/ 22727 w 507353"/>
                <a:gd name="connsiteY223" fmla="*/ 283446 h 519497"/>
                <a:gd name="connsiteX224" fmla="*/ 22367 w 507353"/>
                <a:gd name="connsiteY224" fmla="*/ 245238 h 519497"/>
                <a:gd name="connsiteX225" fmla="*/ 23808 w 507353"/>
                <a:gd name="connsiteY225" fmla="*/ 208111 h 519497"/>
                <a:gd name="connsiteX226" fmla="*/ 22367 w 507353"/>
                <a:gd name="connsiteY226" fmla="*/ 208111 h 519497"/>
                <a:gd name="connsiteX227" fmla="*/ 21646 w 507353"/>
                <a:gd name="connsiteY227" fmla="*/ 203065 h 519497"/>
                <a:gd name="connsiteX228" fmla="*/ 83628 w 507353"/>
                <a:gd name="connsiteY228" fmla="*/ 194774 h 519497"/>
                <a:gd name="connsiteX229" fmla="*/ 66673 w 507353"/>
                <a:gd name="connsiteY229" fmla="*/ 185968 h 519497"/>
                <a:gd name="connsiteX230" fmla="*/ 66673 w 507353"/>
                <a:gd name="connsiteY230" fmla="*/ 189207 h 519497"/>
                <a:gd name="connsiteX231" fmla="*/ 15379 w 507353"/>
                <a:gd name="connsiteY231" fmla="*/ 197123 h 519497"/>
                <a:gd name="connsiteX232" fmla="*/ 13934 w 507353"/>
                <a:gd name="connsiteY232" fmla="*/ 214755 h 519497"/>
                <a:gd name="connsiteX233" fmla="*/ 12489 w 507353"/>
                <a:gd name="connsiteY233" fmla="*/ 237425 h 519497"/>
                <a:gd name="connsiteX234" fmla="*/ 10322 w 507353"/>
                <a:gd name="connsiteY234" fmla="*/ 237065 h 519497"/>
                <a:gd name="connsiteX235" fmla="*/ 9599 w 507353"/>
                <a:gd name="connsiteY235" fmla="*/ 214755 h 519497"/>
                <a:gd name="connsiteX236" fmla="*/ 9960 w 507353"/>
                <a:gd name="connsiteY236" fmla="*/ 194245 h 519497"/>
                <a:gd name="connsiteX237" fmla="*/ 14656 w 507353"/>
                <a:gd name="connsiteY237" fmla="*/ 192805 h 519497"/>
                <a:gd name="connsiteX238" fmla="*/ 66673 w 507353"/>
                <a:gd name="connsiteY238" fmla="*/ 185968 h 519497"/>
                <a:gd name="connsiteX239" fmla="*/ 58253 w 507353"/>
                <a:gd name="connsiteY239" fmla="*/ 175364 h 519497"/>
                <a:gd name="connsiteX240" fmla="*/ 58253 w 507353"/>
                <a:gd name="connsiteY240" fmla="*/ 177490 h 519497"/>
                <a:gd name="connsiteX241" fmla="*/ 4353 w 507353"/>
                <a:gd name="connsiteY241" fmla="*/ 190601 h 519497"/>
                <a:gd name="connsiteX242" fmla="*/ 4353 w 507353"/>
                <a:gd name="connsiteY242" fmla="*/ 190955 h 519497"/>
                <a:gd name="connsiteX243" fmla="*/ 4710 w 507353"/>
                <a:gd name="connsiteY243" fmla="*/ 212925 h 519497"/>
                <a:gd name="connsiteX244" fmla="*/ 2568 w 507353"/>
                <a:gd name="connsiteY244" fmla="*/ 212925 h 519497"/>
                <a:gd name="connsiteX245" fmla="*/ 70 w 507353"/>
                <a:gd name="connsiteY245" fmla="*/ 191310 h 519497"/>
                <a:gd name="connsiteX246" fmla="*/ 1855 w 507353"/>
                <a:gd name="connsiteY246" fmla="*/ 188829 h 519497"/>
                <a:gd name="connsiteX247" fmla="*/ 2925 w 507353"/>
                <a:gd name="connsiteY247" fmla="*/ 186703 h 519497"/>
                <a:gd name="connsiteX248" fmla="*/ 58253 w 507353"/>
                <a:gd name="connsiteY248" fmla="*/ 175364 h 519497"/>
                <a:gd name="connsiteX249" fmla="*/ 270531 w 507353"/>
                <a:gd name="connsiteY249" fmla="*/ 152647 h 519497"/>
                <a:gd name="connsiteX250" fmla="*/ 310644 w 507353"/>
                <a:gd name="connsiteY250" fmla="*/ 191743 h 519497"/>
                <a:gd name="connsiteX251" fmla="*/ 305946 w 507353"/>
                <a:gd name="connsiteY251" fmla="*/ 194300 h 519497"/>
                <a:gd name="connsiteX252" fmla="*/ 287154 w 507353"/>
                <a:gd name="connsiteY252" fmla="*/ 171647 h 519497"/>
                <a:gd name="connsiteX253" fmla="*/ 269085 w 507353"/>
                <a:gd name="connsiteY253" fmla="*/ 154109 h 519497"/>
                <a:gd name="connsiteX254" fmla="*/ 270531 w 507353"/>
                <a:gd name="connsiteY254" fmla="*/ 152647 h 519497"/>
                <a:gd name="connsiteX255" fmla="*/ 239275 w 507353"/>
                <a:gd name="connsiteY255" fmla="*/ 148738 h 519497"/>
                <a:gd name="connsiteX256" fmla="*/ 258669 w 507353"/>
                <a:gd name="connsiteY256" fmla="*/ 159233 h 519497"/>
                <a:gd name="connsiteX257" fmla="*/ 278423 w 507353"/>
                <a:gd name="connsiteY257" fmla="*/ 174434 h 519497"/>
                <a:gd name="connsiteX258" fmla="*/ 315058 w 507353"/>
                <a:gd name="connsiteY258" fmla="*/ 212435 h 519497"/>
                <a:gd name="connsiteX259" fmla="*/ 311466 w 507353"/>
                <a:gd name="connsiteY259" fmla="*/ 215692 h 519497"/>
                <a:gd name="connsiteX260" fmla="*/ 294226 w 507353"/>
                <a:gd name="connsiteY260" fmla="*/ 195063 h 519497"/>
                <a:gd name="connsiteX261" fmla="*/ 277705 w 507353"/>
                <a:gd name="connsiteY261" fmla="*/ 179501 h 519497"/>
                <a:gd name="connsiteX262" fmla="*/ 238556 w 507353"/>
                <a:gd name="connsiteY262" fmla="*/ 150185 h 519497"/>
                <a:gd name="connsiteX263" fmla="*/ 239275 w 507353"/>
                <a:gd name="connsiteY263" fmla="*/ 148738 h 519497"/>
                <a:gd name="connsiteX264" fmla="*/ 188479 w 507353"/>
                <a:gd name="connsiteY264" fmla="*/ 136035 h 519497"/>
                <a:gd name="connsiteX265" fmla="*/ 265927 w 507353"/>
                <a:gd name="connsiteY265" fmla="*/ 179132 h 519497"/>
                <a:gd name="connsiteX266" fmla="*/ 321402 w 507353"/>
                <a:gd name="connsiteY266" fmla="*/ 239827 h 519497"/>
                <a:gd name="connsiteX267" fmla="*/ 318160 w 507353"/>
                <a:gd name="connsiteY267" fmla="*/ 242700 h 519497"/>
                <a:gd name="connsiteX268" fmla="*/ 261244 w 507353"/>
                <a:gd name="connsiteY268" fmla="*/ 180568 h 519497"/>
                <a:gd name="connsiteX269" fmla="*/ 226302 w 507353"/>
                <a:gd name="connsiteY269" fmla="*/ 157224 h 519497"/>
                <a:gd name="connsiteX270" fmla="*/ 188119 w 507353"/>
                <a:gd name="connsiteY270" fmla="*/ 137112 h 519497"/>
                <a:gd name="connsiteX271" fmla="*/ 188479 w 507353"/>
                <a:gd name="connsiteY271" fmla="*/ 136035 h 519497"/>
                <a:gd name="connsiteX272" fmla="*/ 59151 w 507353"/>
                <a:gd name="connsiteY272" fmla="*/ 45713 h 519497"/>
                <a:gd name="connsiteX273" fmla="*/ 29311 w 507353"/>
                <a:gd name="connsiteY273" fmla="*/ 48231 h 519497"/>
                <a:gd name="connsiteX274" fmla="*/ 33265 w 507353"/>
                <a:gd name="connsiteY274" fmla="*/ 88521 h 519497"/>
                <a:gd name="connsiteX275" fmla="*/ 34703 w 507353"/>
                <a:gd name="connsiteY275" fmla="*/ 120178 h 519497"/>
                <a:gd name="connsiteX276" fmla="*/ 35423 w 507353"/>
                <a:gd name="connsiteY276" fmla="*/ 120178 h 519497"/>
                <a:gd name="connsiteX277" fmla="*/ 103732 w 507353"/>
                <a:gd name="connsiteY277" fmla="*/ 120178 h 519497"/>
                <a:gd name="connsiteX278" fmla="*/ 174199 w 507353"/>
                <a:gd name="connsiteY278" fmla="*/ 140683 h 519497"/>
                <a:gd name="connsiteX279" fmla="*/ 241431 w 507353"/>
                <a:gd name="connsiteY279" fmla="*/ 174138 h 519497"/>
                <a:gd name="connsiteX280" fmla="*/ 295360 w 507353"/>
                <a:gd name="connsiteY280" fmla="*/ 224141 h 519497"/>
                <a:gd name="connsiteX281" fmla="*/ 369422 w 507353"/>
                <a:gd name="connsiteY281" fmla="*/ 352927 h 519497"/>
                <a:gd name="connsiteX282" fmla="*/ 382005 w 507353"/>
                <a:gd name="connsiteY282" fmla="*/ 480633 h 519497"/>
                <a:gd name="connsiteX283" fmla="*/ 418317 w 507353"/>
                <a:gd name="connsiteY283" fmla="*/ 478115 h 519497"/>
                <a:gd name="connsiteX284" fmla="*/ 467573 w 507353"/>
                <a:gd name="connsiteY284" fmla="*/ 477396 h 519497"/>
                <a:gd name="connsiteX285" fmla="*/ 468292 w 507353"/>
                <a:gd name="connsiteY285" fmla="*/ 477396 h 519497"/>
                <a:gd name="connsiteX286" fmla="*/ 467213 w 507353"/>
                <a:gd name="connsiteY286" fmla="*/ 463006 h 519497"/>
                <a:gd name="connsiteX287" fmla="*/ 465415 w 507353"/>
                <a:gd name="connsiteY287" fmla="*/ 438904 h 519497"/>
                <a:gd name="connsiteX288" fmla="*/ 462180 w 507353"/>
                <a:gd name="connsiteY288" fmla="*/ 401132 h 519497"/>
                <a:gd name="connsiteX289" fmla="*/ 449596 w 507353"/>
                <a:gd name="connsiteY289" fmla="*/ 364439 h 519497"/>
                <a:gd name="connsiteX290" fmla="*/ 416160 w 507353"/>
                <a:gd name="connsiteY290" fmla="*/ 288534 h 519497"/>
                <a:gd name="connsiteX291" fmla="*/ 373377 w 507353"/>
                <a:gd name="connsiteY291" fmla="*/ 218745 h 519497"/>
                <a:gd name="connsiteX292" fmla="*/ 319807 w 507353"/>
                <a:gd name="connsiteY292" fmla="*/ 151475 h 519497"/>
                <a:gd name="connsiteX293" fmla="*/ 177076 w 507353"/>
                <a:gd name="connsiteY293" fmla="*/ 73412 h 519497"/>
                <a:gd name="connsiteX294" fmla="*/ 100137 w 507353"/>
                <a:gd name="connsiteY294" fmla="*/ 51468 h 519497"/>
                <a:gd name="connsiteX295" fmla="*/ 59151 w 507353"/>
                <a:gd name="connsiteY295" fmla="*/ 45713 h 519497"/>
                <a:gd name="connsiteX296" fmla="*/ 47107 w 507353"/>
                <a:gd name="connsiteY296" fmla="*/ 29435 h 519497"/>
                <a:gd name="connsiteX297" fmla="*/ 75330 w 507353"/>
                <a:gd name="connsiteY297" fmla="*/ 30963 h 519497"/>
                <a:gd name="connsiteX298" fmla="*/ 133573 w 507353"/>
                <a:gd name="connsiteY298" fmla="*/ 44633 h 519497"/>
                <a:gd name="connsiteX299" fmla="*/ 212669 w 507353"/>
                <a:gd name="connsiteY299" fmla="*/ 68736 h 519497"/>
                <a:gd name="connsiteX300" fmla="*/ 282417 w 507353"/>
                <a:gd name="connsiteY300" fmla="*/ 105788 h 519497"/>
                <a:gd name="connsiteX301" fmla="*/ 344615 w 507353"/>
                <a:gd name="connsiteY301" fmla="*/ 154713 h 519497"/>
                <a:gd name="connsiteX302" fmla="*/ 394229 w 507353"/>
                <a:gd name="connsiteY302" fmla="*/ 223062 h 519497"/>
                <a:gd name="connsiteX303" fmla="*/ 417958 w 507353"/>
                <a:gd name="connsiteY303" fmla="*/ 258676 h 519497"/>
                <a:gd name="connsiteX304" fmla="*/ 434136 w 507353"/>
                <a:gd name="connsiteY304" fmla="*/ 293570 h 519497"/>
                <a:gd name="connsiteX305" fmla="*/ 466494 w 507353"/>
                <a:gd name="connsiteY305" fmla="*/ 368396 h 519497"/>
                <a:gd name="connsiteX306" fmla="*/ 476561 w 507353"/>
                <a:gd name="connsiteY306" fmla="*/ 406168 h 519497"/>
                <a:gd name="connsiteX307" fmla="*/ 477639 w 507353"/>
                <a:gd name="connsiteY307" fmla="*/ 438904 h 519497"/>
                <a:gd name="connsiteX308" fmla="*/ 470449 w 507353"/>
                <a:gd name="connsiteY308" fmla="*/ 491065 h 519497"/>
                <a:gd name="connsiteX309" fmla="*/ 466494 w 507353"/>
                <a:gd name="connsiteY309" fmla="*/ 491065 h 519497"/>
                <a:gd name="connsiteX310" fmla="*/ 414722 w 507353"/>
                <a:gd name="connsiteY310" fmla="*/ 490346 h 519497"/>
                <a:gd name="connsiteX311" fmla="*/ 389196 w 507353"/>
                <a:gd name="connsiteY311" fmla="*/ 489627 h 519497"/>
                <a:gd name="connsiteX312" fmla="*/ 378769 w 507353"/>
                <a:gd name="connsiteY312" fmla="*/ 488547 h 519497"/>
                <a:gd name="connsiteX313" fmla="*/ 373736 w 507353"/>
                <a:gd name="connsiteY313" fmla="*/ 487108 h 519497"/>
                <a:gd name="connsiteX314" fmla="*/ 372298 w 507353"/>
                <a:gd name="connsiteY314" fmla="*/ 486029 h 519497"/>
                <a:gd name="connsiteX315" fmla="*/ 373017 w 507353"/>
                <a:gd name="connsiteY315" fmla="*/ 481712 h 519497"/>
                <a:gd name="connsiteX316" fmla="*/ 374096 w 507353"/>
                <a:gd name="connsiteY316" fmla="*/ 481353 h 519497"/>
                <a:gd name="connsiteX317" fmla="*/ 369781 w 507353"/>
                <a:gd name="connsiteY317" fmla="*/ 419478 h 519497"/>
                <a:gd name="connsiteX318" fmla="*/ 353243 w 507353"/>
                <a:gd name="connsiteY318" fmla="*/ 354006 h 519497"/>
                <a:gd name="connsiteX319" fmla="*/ 281698 w 507353"/>
                <a:gd name="connsiteY319" fmla="*/ 232775 h 519497"/>
                <a:gd name="connsiteX320" fmla="*/ 228128 w 507353"/>
                <a:gd name="connsiteY320" fmla="*/ 184930 h 519497"/>
                <a:gd name="connsiteX321" fmla="*/ 163414 w 507353"/>
                <a:gd name="connsiteY321" fmla="*/ 154353 h 519497"/>
                <a:gd name="connsiteX322" fmla="*/ 95104 w 507353"/>
                <a:gd name="connsiteY322" fmla="*/ 136006 h 519497"/>
                <a:gd name="connsiteX323" fmla="*/ 35063 w 507353"/>
                <a:gd name="connsiteY323" fmla="*/ 136726 h 519497"/>
                <a:gd name="connsiteX324" fmla="*/ 29670 w 507353"/>
                <a:gd name="connsiteY324" fmla="*/ 133848 h 519497"/>
                <a:gd name="connsiteX325" fmla="*/ 23558 w 507353"/>
                <a:gd name="connsiteY325" fmla="*/ 129531 h 519497"/>
                <a:gd name="connsiteX326" fmla="*/ 21401 w 507353"/>
                <a:gd name="connsiteY326" fmla="*/ 88521 h 519497"/>
                <a:gd name="connsiteX327" fmla="*/ 22480 w 507353"/>
                <a:gd name="connsiteY327" fmla="*/ 49670 h 519497"/>
                <a:gd name="connsiteX328" fmla="*/ 19963 w 507353"/>
                <a:gd name="connsiteY328" fmla="*/ 34921 h 519497"/>
                <a:gd name="connsiteX329" fmla="*/ 47107 w 507353"/>
                <a:gd name="connsiteY329" fmla="*/ 29435 h 519497"/>
                <a:gd name="connsiteX330" fmla="*/ 52767 w 507353"/>
                <a:gd name="connsiteY330" fmla="*/ 20151 h 519497"/>
                <a:gd name="connsiteX331" fmla="*/ 92834 w 507353"/>
                <a:gd name="connsiteY331" fmla="*/ 21961 h 519497"/>
                <a:gd name="connsiteX332" fmla="*/ 170080 w 507353"/>
                <a:gd name="connsiteY332" fmla="*/ 38616 h 519497"/>
                <a:gd name="connsiteX333" fmla="*/ 169358 w 507353"/>
                <a:gd name="connsiteY333" fmla="*/ 39702 h 519497"/>
                <a:gd name="connsiteX334" fmla="*/ 89224 w 507353"/>
                <a:gd name="connsiteY334" fmla="*/ 26306 h 519497"/>
                <a:gd name="connsiteX335" fmla="*/ 52767 w 507353"/>
                <a:gd name="connsiteY335" fmla="*/ 24858 h 519497"/>
                <a:gd name="connsiteX336" fmla="*/ 19558 w 507353"/>
                <a:gd name="connsiteY336" fmla="*/ 31013 h 519497"/>
                <a:gd name="connsiteX337" fmla="*/ 18476 w 507353"/>
                <a:gd name="connsiteY337" fmla="*/ 26668 h 519497"/>
                <a:gd name="connsiteX338" fmla="*/ 52767 w 507353"/>
                <a:gd name="connsiteY338" fmla="*/ 20151 h 519497"/>
                <a:gd name="connsiteX339" fmla="*/ 81144 w 507353"/>
                <a:gd name="connsiteY339" fmla="*/ 10950 h 519497"/>
                <a:gd name="connsiteX340" fmla="*/ 139559 w 507353"/>
                <a:gd name="connsiteY340" fmla="*/ 17472 h 519497"/>
                <a:gd name="connsiteX341" fmla="*/ 140280 w 507353"/>
                <a:gd name="connsiteY341" fmla="*/ 18158 h 519497"/>
                <a:gd name="connsiteX342" fmla="*/ 140280 w 507353"/>
                <a:gd name="connsiteY342" fmla="*/ 19188 h 519497"/>
                <a:gd name="connsiteX343" fmla="*/ 138837 w 507353"/>
                <a:gd name="connsiteY343" fmla="*/ 19531 h 519497"/>
                <a:gd name="connsiteX344" fmla="*/ 77899 w 507353"/>
                <a:gd name="connsiteY344" fmla="*/ 15069 h 519497"/>
                <a:gd name="connsiteX345" fmla="*/ 22729 w 507353"/>
                <a:gd name="connsiteY345" fmla="*/ 21591 h 519497"/>
                <a:gd name="connsiteX346" fmla="*/ 21648 w 507353"/>
                <a:gd name="connsiteY346" fmla="*/ 17129 h 519497"/>
                <a:gd name="connsiteX347" fmla="*/ 81144 w 507353"/>
                <a:gd name="connsiteY347" fmla="*/ 10950 h 519497"/>
                <a:gd name="connsiteX348" fmla="*/ 67471 w 507353"/>
                <a:gd name="connsiteY348" fmla="*/ 161 h 519497"/>
                <a:gd name="connsiteX349" fmla="*/ 112209 w 507353"/>
                <a:gd name="connsiteY349" fmla="*/ 2182 h 519497"/>
                <a:gd name="connsiteX350" fmla="*/ 111487 w 507353"/>
                <a:gd name="connsiteY350" fmla="*/ 4539 h 519497"/>
                <a:gd name="connsiteX351" fmla="*/ 67471 w 507353"/>
                <a:gd name="connsiteY351" fmla="*/ 4202 h 519497"/>
                <a:gd name="connsiteX352" fmla="*/ 30670 w 507353"/>
                <a:gd name="connsiteY352" fmla="*/ 9254 h 519497"/>
                <a:gd name="connsiteX353" fmla="*/ 29226 w 507353"/>
                <a:gd name="connsiteY353" fmla="*/ 5549 h 519497"/>
                <a:gd name="connsiteX354" fmla="*/ 67471 w 507353"/>
                <a:gd name="connsiteY354" fmla="*/ 161 h 51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507353" h="519497">
                  <a:moveTo>
                    <a:pt x="297756" y="503976"/>
                  </a:moveTo>
                  <a:cubicBezTo>
                    <a:pt x="300621" y="503976"/>
                    <a:pt x="300980" y="508118"/>
                    <a:pt x="298472" y="508808"/>
                  </a:cubicBezTo>
                  <a:cubicBezTo>
                    <a:pt x="287726" y="510188"/>
                    <a:pt x="276264" y="509498"/>
                    <a:pt x="265517" y="509498"/>
                  </a:cubicBezTo>
                  <a:cubicBezTo>
                    <a:pt x="255129" y="509498"/>
                    <a:pt x="243667" y="511569"/>
                    <a:pt x="233279" y="510879"/>
                  </a:cubicBezTo>
                  <a:cubicBezTo>
                    <a:pt x="231488" y="510534"/>
                    <a:pt x="231846" y="508463"/>
                    <a:pt x="233279" y="508118"/>
                  </a:cubicBezTo>
                  <a:cubicBezTo>
                    <a:pt x="244025" y="507427"/>
                    <a:pt x="254413" y="505357"/>
                    <a:pt x="265517" y="505357"/>
                  </a:cubicBezTo>
                  <a:cubicBezTo>
                    <a:pt x="276264" y="504666"/>
                    <a:pt x="287010" y="505012"/>
                    <a:pt x="297756" y="503976"/>
                  </a:cubicBezTo>
                  <a:close/>
                  <a:moveTo>
                    <a:pt x="315188" y="497626"/>
                  </a:moveTo>
                  <a:cubicBezTo>
                    <a:pt x="318440" y="497626"/>
                    <a:pt x="318440" y="502645"/>
                    <a:pt x="315188" y="503003"/>
                  </a:cubicBezTo>
                  <a:cubicBezTo>
                    <a:pt x="282672" y="503720"/>
                    <a:pt x="249071" y="503003"/>
                    <a:pt x="216916" y="508022"/>
                  </a:cubicBezTo>
                  <a:cubicBezTo>
                    <a:pt x="214748" y="508381"/>
                    <a:pt x="214026" y="505154"/>
                    <a:pt x="215832" y="504796"/>
                  </a:cubicBezTo>
                  <a:cubicBezTo>
                    <a:pt x="248710" y="499777"/>
                    <a:pt x="282310" y="499060"/>
                    <a:pt x="315188" y="497626"/>
                  </a:cubicBezTo>
                  <a:close/>
                  <a:moveTo>
                    <a:pt x="13842" y="477698"/>
                  </a:moveTo>
                  <a:cubicBezTo>
                    <a:pt x="15985" y="483011"/>
                    <a:pt x="21343" y="486908"/>
                    <a:pt x="24915" y="491158"/>
                  </a:cubicBezTo>
                  <a:cubicBezTo>
                    <a:pt x="30272" y="496826"/>
                    <a:pt x="36702" y="500368"/>
                    <a:pt x="43488" y="503911"/>
                  </a:cubicBezTo>
                  <a:cubicBezTo>
                    <a:pt x="54204" y="509224"/>
                    <a:pt x="68849" y="514538"/>
                    <a:pt x="80279" y="514538"/>
                  </a:cubicBezTo>
                  <a:cubicBezTo>
                    <a:pt x="83494" y="514538"/>
                    <a:pt x="83494" y="519497"/>
                    <a:pt x="80279" y="519497"/>
                  </a:cubicBezTo>
                  <a:cubicBezTo>
                    <a:pt x="66349" y="519497"/>
                    <a:pt x="50632" y="513121"/>
                    <a:pt x="38488" y="506745"/>
                  </a:cubicBezTo>
                  <a:cubicBezTo>
                    <a:pt x="30272" y="502140"/>
                    <a:pt x="24915" y="497180"/>
                    <a:pt x="19199" y="490096"/>
                  </a:cubicBezTo>
                  <a:cubicBezTo>
                    <a:pt x="15985" y="486199"/>
                    <a:pt x="13127" y="483011"/>
                    <a:pt x="12770" y="478052"/>
                  </a:cubicBezTo>
                  <a:cubicBezTo>
                    <a:pt x="12413" y="477343"/>
                    <a:pt x="13484" y="476989"/>
                    <a:pt x="13842" y="477698"/>
                  </a:cubicBezTo>
                  <a:close/>
                  <a:moveTo>
                    <a:pt x="458609" y="466556"/>
                  </a:moveTo>
                  <a:cubicBezTo>
                    <a:pt x="461473" y="465876"/>
                    <a:pt x="462905" y="470298"/>
                    <a:pt x="459683" y="470639"/>
                  </a:cubicBezTo>
                  <a:cubicBezTo>
                    <a:pt x="437847" y="475061"/>
                    <a:pt x="414938" y="469618"/>
                    <a:pt x="393102" y="473700"/>
                  </a:cubicBezTo>
                  <a:cubicBezTo>
                    <a:pt x="390954" y="474040"/>
                    <a:pt x="390238" y="471319"/>
                    <a:pt x="392028" y="470639"/>
                  </a:cubicBezTo>
                  <a:cubicBezTo>
                    <a:pt x="413506" y="465876"/>
                    <a:pt x="436773" y="468938"/>
                    <a:pt x="458609" y="466556"/>
                  </a:cubicBezTo>
                  <a:close/>
                  <a:moveTo>
                    <a:pt x="459289" y="454764"/>
                  </a:moveTo>
                  <a:cubicBezTo>
                    <a:pt x="462902" y="454764"/>
                    <a:pt x="462541" y="460056"/>
                    <a:pt x="459289" y="460056"/>
                  </a:cubicBezTo>
                  <a:cubicBezTo>
                    <a:pt x="441228" y="460056"/>
                    <a:pt x="422444" y="459350"/>
                    <a:pt x="404744" y="460761"/>
                  </a:cubicBezTo>
                  <a:cubicBezTo>
                    <a:pt x="402938" y="460761"/>
                    <a:pt x="402938" y="458292"/>
                    <a:pt x="404744" y="457939"/>
                  </a:cubicBezTo>
                  <a:cubicBezTo>
                    <a:pt x="422805" y="456528"/>
                    <a:pt x="441228" y="454764"/>
                    <a:pt x="459289" y="454764"/>
                  </a:cubicBezTo>
                  <a:close/>
                  <a:moveTo>
                    <a:pt x="6983" y="444734"/>
                  </a:moveTo>
                  <a:cubicBezTo>
                    <a:pt x="16652" y="463856"/>
                    <a:pt x="25963" y="482978"/>
                    <a:pt x="44585" y="494524"/>
                  </a:cubicBezTo>
                  <a:cubicBezTo>
                    <a:pt x="63924" y="506069"/>
                    <a:pt x="84695" y="510038"/>
                    <a:pt x="107257" y="507512"/>
                  </a:cubicBezTo>
                  <a:cubicBezTo>
                    <a:pt x="110480" y="507152"/>
                    <a:pt x="110122" y="512203"/>
                    <a:pt x="106899" y="512203"/>
                  </a:cubicBezTo>
                  <a:cubicBezTo>
                    <a:pt x="83263" y="514728"/>
                    <a:pt x="59627" y="510760"/>
                    <a:pt x="39930" y="496688"/>
                  </a:cubicBezTo>
                  <a:cubicBezTo>
                    <a:pt x="22024" y="483700"/>
                    <a:pt x="13429" y="466021"/>
                    <a:pt x="5192" y="445816"/>
                  </a:cubicBezTo>
                  <a:cubicBezTo>
                    <a:pt x="4476" y="444734"/>
                    <a:pt x="6266" y="443651"/>
                    <a:pt x="6983" y="444734"/>
                  </a:cubicBezTo>
                  <a:close/>
                  <a:moveTo>
                    <a:pt x="456092" y="443651"/>
                  </a:moveTo>
                  <a:cubicBezTo>
                    <a:pt x="459725" y="443651"/>
                    <a:pt x="459361" y="448330"/>
                    <a:pt x="456092" y="448664"/>
                  </a:cubicBezTo>
                  <a:cubicBezTo>
                    <a:pt x="444105" y="448998"/>
                    <a:pt x="431755" y="449667"/>
                    <a:pt x="419769" y="449333"/>
                  </a:cubicBezTo>
                  <a:cubicBezTo>
                    <a:pt x="417226" y="449333"/>
                    <a:pt x="417226" y="445656"/>
                    <a:pt x="419769" y="445656"/>
                  </a:cubicBezTo>
                  <a:cubicBezTo>
                    <a:pt x="432119" y="445656"/>
                    <a:pt x="444105" y="443651"/>
                    <a:pt x="456092" y="443651"/>
                  </a:cubicBezTo>
                  <a:close/>
                  <a:moveTo>
                    <a:pt x="106184" y="381113"/>
                  </a:moveTo>
                  <a:cubicBezTo>
                    <a:pt x="113400" y="383357"/>
                    <a:pt x="120075" y="387662"/>
                    <a:pt x="122961" y="392607"/>
                  </a:cubicBezTo>
                  <a:cubicBezTo>
                    <a:pt x="124765" y="395904"/>
                    <a:pt x="120075" y="398835"/>
                    <a:pt x="118271" y="395538"/>
                  </a:cubicBezTo>
                  <a:cubicBezTo>
                    <a:pt x="113219" y="387112"/>
                    <a:pt x="95901" y="380152"/>
                    <a:pt x="86881" y="383815"/>
                  </a:cubicBezTo>
                  <a:cubicBezTo>
                    <a:pt x="85799" y="384181"/>
                    <a:pt x="85438" y="382716"/>
                    <a:pt x="86159" y="381983"/>
                  </a:cubicBezTo>
                  <a:cubicBezTo>
                    <a:pt x="91211" y="378686"/>
                    <a:pt x="98968" y="378869"/>
                    <a:pt x="106184" y="381113"/>
                  </a:cubicBezTo>
                  <a:close/>
                  <a:moveTo>
                    <a:pt x="88290" y="368136"/>
                  </a:moveTo>
                  <a:cubicBezTo>
                    <a:pt x="95513" y="367022"/>
                    <a:pt x="103006" y="367468"/>
                    <a:pt x="109507" y="369072"/>
                  </a:cubicBezTo>
                  <a:cubicBezTo>
                    <a:pt x="124674" y="372992"/>
                    <a:pt x="136953" y="380476"/>
                    <a:pt x="142731" y="395443"/>
                  </a:cubicBezTo>
                  <a:cubicBezTo>
                    <a:pt x="143815" y="398294"/>
                    <a:pt x="138759" y="400433"/>
                    <a:pt x="137314" y="397582"/>
                  </a:cubicBezTo>
                  <a:cubicBezTo>
                    <a:pt x="131175" y="385109"/>
                    <a:pt x="122146" y="377268"/>
                    <a:pt x="108423" y="374061"/>
                  </a:cubicBezTo>
                  <a:cubicBezTo>
                    <a:pt x="96506" y="371210"/>
                    <a:pt x="80255" y="370141"/>
                    <a:pt x="70143" y="377625"/>
                  </a:cubicBezTo>
                  <a:cubicBezTo>
                    <a:pt x="69420" y="378337"/>
                    <a:pt x="67976" y="377268"/>
                    <a:pt x="68698" y="376555"/>
                  </a:cubicBezTo>
                  <a:cubicBezTo>
                    <a:pt x="74115" y="371923"/>
                    <a:pt x="81067" y="369250"/>
                    <a:pt x="88290" y="368136"/>
                  </a:cubicBezTo>
                  <a:close/>
                  <a:moveTo>
                    <a:pt x="109873" y="355725"/>
                  </a:moveTo>
                  <a:cubicBezTo>
                    <a:pt x="121674" y="358951"/>
                    <a:pt x="131687" y="366120"/>
                    <a:pt x="140984" y="373289"/>
                  </a:cubicBezTo>
                  <a:cubicBezTo>
                    <a:pt x="149209" y="379742"/>
                    <a:pt x="151712" y="390496"/>
                    <a:pt x="154215" y="399816"/>
                  </a:cubicBezTo>
                  <a:cubicBezTo>
                    <a:pt x="154930" y="403759"/>
                    <a:pt x="149209" y="405193"/>
                    <a:pt x="148136" y="401250"/>
                  </a:cubicBezTo>
                  <a:cubicBezTo>
                    <a:pt x="145633" y="389062"/>
                    <a:pt x="141699" y="380817"/>
                    <a:pt x="130971" y="373289"/>
                  </a:cubicBezTo>
                  <a:cubicBezTo>
                    <a:pt x="123820" y="368629"/>
                    <a:pt x="117025" y="362535"/>
                    <a:pt x="108443" y="360743"/>
                  </a:cubicBezTo>
                  <a:cubicBezTo>
                    <a:pt x="88060" y="356083"/>
                    <a:pt x="68393" y="364328"/>
                    <a:pt x="51943" y="376516"/>
                  </a:cubicBezTo>
                  <a:cubicBezTo>
                    <a:pt x="51586" y="377232"/>
                    <a:pt x="50513" y="376157"/>
                    <a:pt x="51228" y="375799"/>
                  </a:cubicBezTo>
                  <a:cubicBezTo>
                    <a:pt x="66962" y="361460"/>
                    <a:pt x="88060" y="349989"/>
                    <a:pt x="109873" y="355725"/>
                  </a:cubicBezTo>
                  <a:close/>
                  <a:moveTo>
                    <a:pt x="91671" y="351181"/>
                  </a:moveTo>
                  <a:cubicBezTo>
                    <a:pt x="79651" y="352211"/>
                    <a:pt x="67901" y="355974"/>
                    <a:pt x="57675" y="362783"/>
                  </a:cubicBezTo>
                  <a:cubicBezTo>
                    <a:pt x="47988" y="369233"/>
                    <a:pt x="39018" y="378192"/>
                    <a:pt x="34712" y="388943"/>
                  </a:cubicBezTo>
                  <a:cubicBezTo>
                    <a:pt x="30048" y="400769"/>
                    <a:pt x="25742" y="415103"/>
                    <a:pt x="28254" y="427646"/>
                  </a:cubicBezTo>
                  <a:cubicBezTo>
                    <a:pt x="33277" y="452372"/>
                    <a:pt x="45476" y="474949"/>
                    <a:pt x="70592" y="482475"/>
                  </a:cubicBezTo>
                  <a:cubicBezTo>
                    <a:pt x="94631" y="489283"/>
                    <a:pt x="121900" y="486058"/>
                    <a:pt x="139481" y="466707"/>
                  </a:cubicBezTo>
                  <a:cubicBezTo>
                    <a:pt x="141275" y="464915"/>
                    <a:pt x="143427" y="464557"/>
                    <a:pt x="145221" y="464915"/>
                  </a:cubicBezTo>
                  <a:cubicBezTo>
                    <a:pt x="149168" y="460973"/>
                    <a:pt x="152397" y="457031"/>
                    <a:pt x="154550" y="452731"/>
                  </a:cubicBezTo>
                  <a:cubicBezTo>
                    <a:pt x="160291" y="442697"/>
                    <a:pt x="161726" y="431229"/>
                    <a:pt x="162443" y="420120"/>
                  </a:cubicBezTo>
                  <a:cubicBezTo>
                    <a:pt x="162802" y="406144"/>
                    <a:pt x="162443" y="392885"/>
                    <a:pt x="154191" y="380701"/>
                  </a:cubicBezTo>
                  <a:cubicBezTo>
                    <a:pt x="148092" y="372100"/>
                    <a:pt x="138045" y="359558"/>
                    <a:pt x="127282" y="355974"/>
                  </a:cubicBezTo>
                  <a:cubicBezTo>
                    <a:pt x="115980" y="351853"/>
                    <a:pt x="103691" y="350151"/>
                    <a:pt x="91671" y="351181"/>
                  </a:cubicBezTo>
                  <a:close/>
                  <a:moveTo>
                    <a:pt x="315004" y="346675"/>
                  </a:moveTo>
                  <a:cubicBezTo>
                    <a:pt x="328862" y="374562"/>
                    <a:pt x="335062" y="406432"/>
                    <a:pt x="338708" y="437217"/>
                  </a:cubicBezTo>
                  <a:cubicBezTo>
                    <a:pt x="339073" y="440114"/>
                    <a:pt x="334332" y="440114"/>
                    <a:pt x="333603" y="437217"/>
                  </a:cubicBezTo>
                  <a:cubicBezTo>
                    <a:pt x="330321" y="406432"/>
                    <a:pt x="322662" y="376373"/>
                    <a:pt x="312816" y="347399"/>
                  </a:cubicBezTo>
                  <a:cubicBezTo>
                    <a:pt x="312451" y="345950"/>
                    <a:pt x="314274" y="345226"/>
                    <a:pt x="315004" y="346675"/>
                  </a:cubicBezTo>
                  <a:close/>
                  <a:moveTo>
                    <a:pt x="89967" y="335548"/>
                  </a:moveTo>
                  <a:cubicBezTo>
                    <a:pt x="102166" y="334114"/>
                    <a:pt x="114724" y="335189"/>
                    <a:pt x="126205" y="338773"/>
                  </a:cubicBezTo>
                  <a:cubicBezTo>
                    <a:pt x="136969" y="342356"/>
                    <a:pt x="145580" y="348448"/>
                    <a:pt x="153115" y="356691"/>
                  </a:cubicBezTo>
                  <a:cubicBezTo>
                    <a:pt x="161367" y="365291"/>
                    <a:pt x="168902" y="374609"/>
                    <a:pt x="173207" y="386076"/>
                  </a:cubicBezTo>
                  <a:cubicBezTo>
                    <a:pt x="176795" y="396827"/>
                    <a:pt x="177154" y="408653"/>
                    <a:pt x="176795" y="420120"/>
                  </a:cubicBezTo>
                  <a:cubicBezTo>
                    <a:pt x="175719" y="443414"/>
                    <a:pt x="168902" y="463123"/>
                    <a:pt x="151321" y="479249"/>
                  </a:cubicBezTo>
                  <a:cubicBezTo>
                    <a:pt x="140916" y="488567"/>
                    <a:pt x="127640" y="495734"/>
                    <a:pt x="114006" y="499676"/>
                  </a:cubicBezTo>
                  <a:cubicBezTo>
                    <a:pt x="101807" y="502901"/>
                    <a:pt x="88890" y="503618"/>
                    <a:pt x="77050" y="501109"/>
                  </a:cubicBezTo>
                  <a:cubicBezTo>
                    <a:pt x="74897" y="500751"/>
                    <a:pt x="72745" y="500034"/>
                    <a:pt x="69874" y="499317"/>
                  </a:cubicBezTo>
                  <a:cubicBezTo>
                    <a:pt x="54446" y="495734"/>
                    <a:pt x="40453" y="488567"/>
                    <a:pt x="30048" y="474949"/>
                  </a:cubicBezTo>
                  <a:cubicBezTo>
                    <a:pt x="23231" y="465990"/>
                    <a:pt x="18567" y="454164"/>
                    <a:pt x="14979" y="443414"/>
                  </a:cubicBezTo>
                  <a:cubicBezTo>
                    <a:pt x="10673" y="432304"/>
                    <a:pt x="9238" y="421554"/>
                    <a:pt x="10673" y="409728"/>
                  </a:cubicBezTo>
                  <a:cubicBezTo>
                    <a:pt x="13902" y="387151"/>
                    <a:pt x="26460" y="366366"/>
                    <a:pt x="44759" y="352749"/>
                  </a:cubicBezTo>
                  <a:cubicBezTo>
                    <a:pt x="49782" y="348807"/>
                    <a:pt x="55164" y="345940"/>
                    <a:pt x="60546" y="343790"/>
                  </a:cubicBezTo>
                  <a:cubicBezTo>
                    <a:pt x="69874" y="339490"/>
                    <a:pt x="79921" y="336623"/>
                    <a:pt x="89967" y="335548"/>
                  </a:cubicBezTo>
                  <a:close/>
                  <a:moveTo>
                    <a:pt x="289019" y="321260"/>
                  </a:moveTo>
                  <a:cubicBezTo>
                    <a:pt x="296131" y="330222"/>
                    <a:pt x="302176" y="339542"/>
                    <a:pt x="306799" y="349937"/>
                  </a:cubicBezTo>
                  <a:cubicBezTo>
                    <a:pt x="311066" y="359616"/>
                    <a:pt x="313200" y="370370"/>
                    <a:pt x="316400" y="380766"/>
                  </a:cubicBezTo>
                  <a:cubicBezTo>
                    <a:pt x="323156" y="403349"/>
                    <a:pt x="329557" y="425933"/>
                    <a:pt x="327424" y="449591"/>
                  </a:cubicBezTo>
                  <a:cubicBezTo>
                    <a:pt x="327068" y="452818"/>
                    <a:pt x="322801" y="452818"/>
                    <a:pt x="322801" y="449591"/>
                  </a:cubicBezTo>
                  <a:cubicBezTo>
                    <a:pt x="322801" y="437404"/>
                    <a:pt x="322801" y="424140"/>
                    <a:pt x="320312" y="412311"/>
                  </a:cubicBezTo>
                  <a:cubicBezTo>
                    <a:pt x="318178" y="401557"/>
                    <a:pt x="314622" y="391878"/>
                    <a:pt x="311777" y="381841"/>
                  </a:cubicBezTo>
                  <a:cubicBezTo>
                    <a:pt x="308932" y="371087"/>
                    <a:pt x="306088" y="359258"/>
                    <a:pt x="301820" y="349220"/>
                  </a:cubicBezTo>
                  <a:cubicBezTo>
                    <a:pt x="297553" y="339900"/>
                    <a:pt x="292219" y="331297"/>
                    <a:pt x="286530" y="323052"/>
                  </a:cubicBezTo>
                  <a:cubicBezTo>
                    <a:pt x="285463" y="321618"/>
                    <a:pt x="287952" y="319826"/>
                    <a:pt x="289019" y="321260"/>
                  </a:cubicBezTo>
                  <a:close/>
                  <a:moveTo>
                    <a:pt x="465992" y="311230"/>
                  </a:moveTo>
                  <a:cubicBezTo>
                    <a:pt x="469948" y="324170"/>
                    <a:pt x="478940" y="335672"/>
                    <a:pt x="482537" y="348971"/>
                  </a:cubicBezTo>
                  <a:cubicBezTo>
                    <a:pt x="486133" y="363348"/>
                    <a:pt x="491169" y="377007"/>
                    <a:pt x="495125" y="391025"/>
                  </a:cubicBezTo>
                  <a:cubicBezTo>
                    <a:pt x="502318" y="418701"/>
                    <a:pt x="507353" y="448175"/>
                    <a:pt x="507353" y="476570"/>
                  </a:cubicBezTo>
                  <a:cubicBezTo>
                    <a:pt x="507353" y="479805"/>
                    <a:pt x="502678" y="479445"/>
                    <a:pt x="502678" y="476570"/>
                  </a:cubicBezTo>
                  <a:cubicBezTo>
                    <a:pt x="502678" y="446737"/>
                    <a:pt x="497283" y="415107"/>
                    <a:pt x="488651" y="385992"/>
                  </a:cubicBezTo>
                  <a:cubicBezTo>
                    <a:pt x="485054" y="373053"/>
                    <a:pt x="481458" y="360113"/>
                    <a:pt x="477501" y="347174"/>
                  </a:cubicBezTo>
                  <a:cubicBezTo>
                    <a:pt x="473545" y="335312"/>
                    <a:pt x="465992" y="324170"/>
                    <a:pt x="462395" y="311949"/>
                  </a:cubicBezTo>
                  <a:cubicBezTo>
                    <a:pt x="461676" y="309792"/>
                    <a:pt x="465273" y="308714"/>
                    <a:pt x="465992" y="311230"/>
                  </a:cubicBezTo>
                  <a:close/>
                  <a:moveTo>
                    <a:pt x="442369" y="289520"/>
                  </a:moveTo>
                  <a:cubicBezTo>
                    <a:pt x="448207" y="305761"/>
                    <a:pt x="458787" y="320199"/>
                    <a:pt x="466083" y="335719"/>
                  </a:cubicBezTo>
                  <a:cubicBezTo>
                    <a:pt x="473380" y="351239"/>
                    <a:pt x="478852" y="367842"/>
                    <a:pt x="484690" y="383723"/>
                  </a:cubicBezTo>
                  <a:cubicBezTo>
                    <a:pt x="489797" y="399242"/>
                    <a:pt x="492351" y="416928"/>
                    <a:pt x="493810" y="433531"/>
                  </a:cubicBezTo>
                  <a:cubicBezTo>
                    <a:pt x="494905" y="448329"/>
                    <a:pt x="497823" y="465654"/>
                    <a:pt x="494175" y="480091"/>
                  </a:cubicBezTo>
                  <a:cubicBezTo>
                    <a:pt x="493810" y="482978"/>
                    <a:pt x="489797" y="481534"/>
                    <a:pt x="490162" y="479008"/>
                  </a:cubicBezTo>
                  <a:cubicBezTo>
                    <a:pt x="491986" y="471428"/>
                    <a:pt x="491256" y="462405"/>
                    <a:pt x="490892" y="454826"/>
                  </a:cubicBezTo>
                  <a:cubicBezTo>
                    <a:pt x="490162" y="445802"/>
                    <a:pt x="489797" y="436418"/>
                    <a:pt x="488338" y="427395"/>
                  </a:cubicBezTo>
                  <a:cubicBezTo>
                    <a:pt x="485784" y="411153"/>
                    <a:pt x="483960" y="394911"/>
                    <a:pt x="478123" y="379030"/>
                  </a:cubicBezTo>
                  <a:cubicBezTo>
                    <a:pt x="471556" y="362428"/>
                    <a:pt x="466083" y="345825"/>
                    <a:pt x="458787" y="329222"/>
                  </a:cubicBezTo>
                  <a:cubicBezTo>
                    <a:pt x="452585" y="316229"/>
                    <a:pt x="444558" y="303596"/>
                    <a:pt x="439816" y="290241"/>
                  </a:cubicBezTo>
                  <a:cubicBezTo>
                    <a:pt x="439451" y="288798"/>
                    <a:pt x="441640" y="288076"/>
                    <a:pt x="442369" y="289520"/>
                  </a:cubicBezTo>
                  <a:close/>
                  <a:moveTo>
                    <a:pt x="186532" y="276462"/>
                  </a:moveTo>
                  <a:cubicBezTo>
                    <a:pt x="188004" y="275376"/>
                    <a:pt x="189845" y="278272"/>
                    <a:pt x="188004" y="279721"/>
                  </a:cubicBezTo>
                  <a:cubicBezTo>
                    <a:pt x="181746" y="284066"/>
                    <a:pt x="175856" y="289135"/>
                    <a:pt x="170335" y="293841"/>
                  </a:cubicBezTo>
                  <a:cubicBezTo>
                    <a:pt x="167758" y="295652"/>
                    <a:pt x="164813" y="292755"/>
                    <a:pt x="167022" y="290583"/>
                  </a:cubicBezTo>
                  <a:cubicBezTo>
                    <a:pt x="172911" y="285514"/>
                    <a:pt x="179538" y="281169"/>
                    <a:pt x="186532" y="276462"/>
                  </a:cubicBezTo>
                  <a:close/>
                  <a:moveTo>
                    <a:pt x="184580" y="268921"/>
                  </a:moveTo>
                  <a:cubicBezTo>
                    <a:pt x="186419" y="267439"/>
                    <a:pt x="188258" y="270402"/>
                    <a:pt x="186419" y="271513"/>
                  </a:cubicBezTo>
                  <a:cubicBezTo>
                    <a:pt x="181637" y="274477"/>
                    <a:pt x="177223" y="277440"/>
                    <a:pt x="173177" y="280403"/>
                  </a:cubicBezTo>
                  <a:cubicBezTo>
                    <a:pt x="169498" y="282626"/>
                    <a:pt x="165820" y="284478"/>
                    <a:pt x="163245" y="287441"/>
                  </a:cubicBezTo>
                  <a:cubicBezTo>
                    <a:pt x="161038" y="289293"/>
                    <a:pt x="158463" y="286701"/>
                    <a:pt x="159566" y="284478"/>
                  </a:cubicBezTo>
                  <a:cubicBezTo>
                    <a:pt x="161406" y="280774"/>
                    <a:pt x="166188" y="279663"/>
                    <a:pt x="169498" y="277811"/>
                  </a:cubicBezTo>
                  <a:cubicBezTo>
                    <a:pt x="174648" y="274847"/>
                    <a:pt x="179798" y="271884"/>
                    <a:pt x="184580" y="268921"/>
                  </a:cubicBezTo>
                  <a:close/>
                  <a:moveTo>
                    <a:pt x="172292" y="265322"/>
                  </a:moveTo>
                  <a:cubicBezTo>
                    <a:pt x="174109" y="264264"/>
                    <a:pt x="175562" y="266028"/>
                    <a:pt x="174472" y="267086"/>
                  </a:cubicBezTo>
                  <a:cubicBezTo>
                    <a:pt x="166841" y="273436"/>
                    <a:pt x="158482" y="278375"/>
                    <a:pt x="150851" y="284725"/>
                  </a:cubicBezTo>
                  <a:cubicBezTo>
                    <a:pt x="148670" y="286136"/>
                    <a:pt x="145763" y="283667"/>
                    <a:pt x="147943" y="281550"/>
                  </a:cubicBezTo>
                  <a:cubicBezTo>
                    <a:pt x="155212" y="275200"/>
                    <a:pt x="164660" y="270967"/>
                    <a:pt x="172292" y="265322"/>
                  </a:cubicBezTo>
                  <a:close/>
                  <a:moveTo>
                    <a:pt x="170737" y="258987"/>
                  </a:moveTo>
                  <a:cubicBezTo>
                    <a:pt x="172538" y="257914"/>
                    <a:pt x="173978" y="260776"/>
                    <a:pt x="172178" y="261849"/>
                  </a:cubicBezTo>
                  <a:cubicBezTo>
                    <a:pt x="162456" y="267931"/>
                    <a:pt x="153095" y="274012"/>
                    <a:pt x="144094" y="281167"/>
                  </a:cubicBezTo>
                  <a:cubicBezTo>
                    <a:pt x="142293" y="282956"/>
                    <a:pt x="139413" y="280094"/>
                    <a:pt x="141213" y="278305"/>
                  </a:cubicBezTo>
                  <a:cubicBezTo>
                    <a:pt x="149494" y="270077"/>
                    <a:pt x="160656" y="264711"/>
                    <a:pt x="170737" y="258987"/>
                  </a:cubicBezTo>
                  <a:close/>
                  <a:moveTo>
                    <a:pt x="156876" y="252287"/>
                  </a:moveTo>
                  <a:cubicBezTo>
                    <a:pt x="157934" y="251564"/>
                    <a:pt x="159698" y="253734"/>
                    <a:pt x="158640" y="254819"/>
                  </a:cubicBezTo>
                  <a:cubicBezTo>
                    <a:pt x="148762" y="262415"/>
                    <a:pt x="139237" y="271096"/>
                    <a:pt x="129359" y="278330"/>
                  </a:cubicBezTo>
                  <a:cubicBezTo>
                    <a:pt x="126890" y="279777"/>
                    <a:pt x="125126" y="276160"/>
                    <a:pt x="127243" y="274713"/>
                  </a:cubicBezTo>
                  <a:cubicBezTo>
                    <a:pt x="137120" y="267479"/>
                    <a:pt x="146998" y="259883"/>
                    <a:pt x="156876" y="252287"/>
                  </a:cubicBezTo>
                  <a:close/>
                  <a:moveTo>
                    <a:pt x="151686" y="246272"/>
                  </a:moveTo>
                  <a:cubicBezTo>
                    <a:pt x="153487" y="245214"/>
                    <a:pt x="154928" y="247683"/>
                    <a:pt x="153127" y="248742"/>
                  </a:cubicBezTo>
                  <a:cubicBezTo>
                    <a:pt x="140880" y="257208"/>
                    <a:pt x="128634" y="265322"/>
                    <a:pt x="117108" y="274847"/>
                  </a:cubicBezTo>
                  <a:cubicBezTo>
                    <a:pt x="115307" y="276611"/>
                    <a:pt x="112426" y="273436"/>
                    <a:pt x="114227" y="271672"/>
                  </a:cubicBezTo>
                  <a:cubicBezTo>
                    <a:pt x="125753" y="261794"/>
                    <a:pt x="139080" y="254386"/>
                    <a:pt x="151686" y="246272"/>
                  </a:cubicBezTo>
                  <a:close/>
                  <a:moveTo>
                    <a:pt x="138558" y="240319"/>
                  </a:moveTo>
                  <a:cubicBezTo>
                    <a:pt x="140023" y="238864"/>
                    <a:pt x="142222" y="241047"/>
                    <a:pt x="140756" y="242502"/>
                  </a:cubicBezTo>
                  <a:cubicBezTo>
                    <a:pt x="130865" y="252688"/>
                    <a:pt x="118775" y="260692"/>
                    <a:pt x="109617" y="271242"/>
                  </a:cubicBezTo>
                  <a:cubicBezTo>
                    <a:pt x="107785" y="273425"/>
                    <a:pt x="104488" y="270151"/>
                    <a:pt x="106320" y="267968"/>
                  </a:cubicBezTo>
                  <a:cubicBezTo>
                    <a:pt x="116577" y="257782"/>
                    <a:pt x="128667" y="250142"/>
                    <a:pt x="138558" y="240319"/>
                  </a:cubicBezTo>
                  <a:close/>
                  <a:moveTo>
                    <a:pt x="124637" y="237149"/>
                  </a:moveTo>
                  <a:cubicBezTo>
                    <a:pt x="126103" y="235689"/>
                    <a:pt x="127935" y="237880"/>
                    <a:pt x="126469" y="239340"/>
                  </a:cubicBezTo>
                  <a:cubicBezTo>
                    <a:pt x="121340" y="245182"/>
                    <a:pt x="114380" y="249563"/>
                    <a:pt x="108518" y="254675"/>
                  </a:cubicBezTo>
                  <a:cubicBezTo>
                    <a:pt x="102290" y="260152"/>
                    <a:pt x="96428" y="265994"/>
                    <a:pt x="89468" y="270740"/>
                  </a:cubicBezTo>
                  <a:cubicBezTo>
                    <a:pt x="87636" y="271836"/>
                    <a:pt x="85438" y="268915"/>
                    <a:pt x="86903" y="267454"/>
                  </a:cubicBezTo>
                  <a:cubicBezTo>
                    <a:pt x="98993" y="257231"/>
                    <a:pt x="113281" y="248468"/>
                    <a:pt x="124637" y="237149"/>
                  </a:cubicBezTo>
                  <a:close/>
                  <a:moveTo>
                    <a:pt x="109495" y="236394"/>
                  </a:moveTo>
                  <a:cubicBezTo>
                    <a:pt x="110228" y="235689"/>
                    <a:pt x="112060" y="236747"/>
                    <a:pt x="111327" y="237806"/>
                  </a:cubicBezTo>
                  <a:cubicBezTo>
                    <a:pt x="107663" y="242744"/>
                    <a:pt x="101802" y="246272"/>
                    <a:pt x="96673" y="249800"/>
                  </a:cubicBezTo>
                  <a:cubicBezTo>
                    <a:pt x="88979" y="254739"/>
                    <a:pt x="81652" y="260031"/>
                    <a:pt x="74692" y="265322"/>
                  </a:cubicBezTo>
                  <a:cubicBezTo>
                    <a:pt x="72494" y="267086"/>
                    <a:pt x="69563" y="264264"/>
                    <a:pt x="71761" y="262853"/>
                  </a:cubicBezTo>
                  <a:cubicBezTo>
                    <a:pt x="77623" y="257561"/>
                    <a:pt x="84217" y="253681"/>
                    <a:pt x="90811" y="249447"/>
                  </a:cubicBezTo>
                  <a:cubicBezTo>
                    <a:pt x="97039" y="245919"/>
                    <a:pt x="104733" y="242039"/>
                    <a:pt x="109495" y="236394"/>
                  </a:cubicBezTo>
                  <a:close/>
                  <a:moveTo>
                    <a:pt x="92582" y="235566"/>
                  </a:moveTo>
                  <a:cubicBezTo>
                    <a:pt x="94025" y="234101"/>
                    <a:pt x="96190" y="236299"/>
                    <a:pt x="94747" y="237764"/>
                  </a:cubicBezTo>
                  <a:cubicBezTo>
                    <a:pt x="81037" y="248755"/>
                    <a:pt x="67326" y="259379"/>
                    <a:pt x="53616" y="270369"/>
                  </a:cubicBezTo>
                  <a:cubicBezTo>
                    <a:pt x="51812" y="271835"/>
                    <a:pt x="48926" y="269270"/>
                    <a:pt x="51091" y="267438"/>
                  </a:cubicBezTo>
                  <a:cubicBezTo>
                    <a:pt x="56503" y="261577"/>
                    <a:pt x="63718" y="257181"/>
                    <a:pt x="69852" y="252418"/>
                  </a:cubicBezTo>
                  <a:cubicBezTo>
                    <a:pt x="77429" y="246557"/>
                    <a:pt x="85005" y="241061"/>
                    <a:pt x="92582" y="235566"/>
                  </a:cubicBezTo>
                  <a:close/>
                  <a:moveTo>
                    <a:pt x="80385" y="206669"/>
                  </a:moveTo>
                  <a:cubicBezTo>
                    <a:pt x="63448" y="206309"/>
                    <a:pt x="46151" y="209193"/>
                    <a:pt x="29574" y="208472"/>
                  </a:cubicBezTo>
                  <a:cubicBezTo>
                    <a:pt x="33538" y="220367"/>
                    <a:pt x="32457" y="233343"/>
                    <a:pt x="33538" y="245599"/>
                  </a:cubicBezTo>
                  <a:cubicBezTo>
                    <a:pt x="34619" y="256412"/>
                    <a:pt x="35700" y="267947"/>
                    <a:pt x="34979" y="279481"/>
                  </a:cubicBezTo>
                  <a:cubicBezTo>
                    <a:pt x="47952" y="277319"/>
                    <a:pt x="60926" y="273714"/>
                    <a:pt x="74259" y="274074"/>
                  </a:cubicBezTo>
                  <a:cubicBezTo>
                    <a:pt x="88674" y="274435"/>
                    <a:pt x="102728" y="277319"/>
                    <a:pt x="116422" y="282005"/>
                  </a:cubicBezTo>
                  <a:cubicBezTo>
                    <a:pt x="142368" y="290655"/>
                    <a:pt x="169395" y="304353"/>
                    <a:pt x="186693" y="326341"/>
                  </a:cubicBezTo>
                  <a:cubicBezTo>
                    <a:pt x="203990" y="349049"/>
                    <a:pt x="220207" y="373560"/>
                    <a:pt x="225252" y="402397"/>
                  </a:cubicBezTo>
                  <a:cubicBezTo>
                    <a:pt x="227774" y="417176"/>
                    <a:pt x="229216" y="432315"/>
                    <a:pt x="231017" y="447093"/>
                  </a:cubicBezTo>
                  <a:cubicBezTo>
                    <a:pt x="232819" y="460791"/>
                    <a:pt x="231738" y="475569"/>
                    <a:pt x="234982" y="488906"/>
                  </a:cubicBezTo>
                  <a:cubicBezTo>
                    <a:pt x="245792" y="487104"/>
                    <a:pt x="256603" y="486743"/>
                    <a:pt x="267775" y="485302"/>
                  </a:cubicBezTo>
                  <a:cubicBezTo>
                    <a:pt x="278946" y="484220"/>
                    <a:pt x="290838" y="482057"/>
                    <a:pt x="302370" y="480976"/>
                  </a:cubicBezTo>
                  <a:cubicBezTo>
                    <a:pt x="297685" y="463674"/>
                    <a:pt x="298766" y="444570"/>
                    <a:pt x="298406" y="426908"/>
                  </a:cubicBezTo>
                  <a:cubicBezTo>
                    <a:pt x="298045" y="407083"/>
                    <a:pt x="293000" y="387979"/>
                    <a:pt x="285072" y="369595"/>
                  </a:cubicBezTo>
                  <a:cubicBezTo>
                    <a:pt x="277505" y="352654"/>
                    <a:pt x="268495" y="335713"/>
                    <a:pt x="259486" y="319132"/>
                  </a:cubicBezTo>
                  <a:cubicBezTo>
                    <a:pt x="251919" y="304353"/>
                    <a:pt x="242549" y="290295"/>
                    <a:pt x="231738" y="277319"/>
                  </a:cubicBezTo>
                  <a:cubicBezTo>
                    <a:pt x="220207" y="263982"/>
                    <a:pt x="206513" y="250284"/>
                    <a:pt x="191377" y="240913"/>
                  </a:cubicBezTo>
                  <a:cubicBezTo>
                    <a:pt x="175882" y="231541"/>
                    <a:pt x="157864" y="225773"/>
                    <a:pt x="141287" y="219285"/>
                  </a:cubicBezTo>
                  <a:cubicBezTo>
                    <a:pt x="121106" y="211355"/>
                    <a:pt x="101647" y="207030"/>
                    <a:pt x="80385" y="206669"/>
                  </a:cubicBezTo>
                  <a:close/>
                  <a:moveTo>
                    <a:pt x="83628" y="194774"/>
                  </a:moveTo>
                  <a:cubicBezTo>
                    <a:pt x="105250" y="194414"/>
                    <a:pt x="125070" y="198379"/>
                    <a:pt x="145251" y="205948"/>
                  </a:cubicBezTo>
                  <a:cubicBezTo>
                    <a:pt x="162548" y="212797"/>
                    <a:pt x="182729" y="218564"/>
                    <a:pt x="198585" y="228657"/>
                  </a:cubicBezTo>
                  <a:cubicBezTo>
                    <a:pt x="214080" y="238750"/>
                    <a:pt x="228495" y="251726"/>
                    <a:pt x="240747" y="265063"/>
                  </a:cubicBezTo>
                  <a:cubicBezTo>
                    <a:pt x="265252" y="293179"/>
                    <a:pt x="283991" y="328143"/>
                    <a:pt x="298406" y="362386"/>
                  </a:cubicBezTo>
                  <a:cubicBezTo>
                    <a:pt x="305613" y="379688"/>
                    <a:pt x="312460" y="398432"/>
                    <a:pt x="313181" y="417536"/>
                  </a:cubicBezTo>
                  <a:cubicBezTo>
                    <a:pt x="313901" y="439163"/>
                    <a:pt x="312820" y="460791"/>
                    <a:pt x="316784" y="482418"/>
                  </a:cubicBezTo>
                  <a:cubicBezTo>
                    <a:pt x="320027" y="486022"/>
                    <a:pt x="318226" y="493232"/>
                    <a:pt x="311739" y="493592"/>
                  </a:cubicBezTo>
                  <a:cubicBezTo>
                    <a:pt x="284712" y="494673"/>
                    <a:pt x="257684" y="500441"/>
                    <a:pt x="230297" y="495755"/>
                  </a:cubicBezTo>
                  <a:cubicBezTo>
                    <a:pt x="229216" y="496115"/>
                    <a:pt x="227774" y="495755"/>
                    <a:pt x="226693" y="495034"/>
                  </a:cubicBezTo>
                  <a:cubicBezTo>
                    <a:pt x="225972" y="495034"/>
                    <a:pt x="225252" y="494673"/>
                    <a:pt x="224531" y="494673"/>
                  </a:cubicBezTo>
                  <a:cubicBezTo>
                    <a:pt x="222369" y="493952"/>
                    <a:pt x="222369" y="491429"/>
                    <a:pt x="224171" y="490348"/>
                  </a:cubicBezTo>
                  <a:cubicBezTo>
                    <a:pt x="220567" y="477732"/>
                    <a:pt x="220567" y="463674"/>
                    <a:pt x="218044" y="450698"/>
                  </a:cubicBezTo>
                  <a:cubicBezTo>
                    <a:pt x="215522" y="437721"/>
                    <a:pt x="214080" y="424745"/>
                    <a:pt x="211918" y="411769"/>
                  </a:cubicBezTo>
                  <a:cubicBezTo>
                    <a:pt x="207233" y="384735"/>
                    <a:pt x="194981" y="362026"/>
                    <a:pt x="178765" y="340038"/>
                  </a:cubicBezTo>
                  <a:cubicBezTo>
                    <a:pt x="161828" y="317329"/>
                    <a:pt x="135881" y="302550"/>
                    <a:pt x="109575" y="294260"/>
                  </a:cubicBezTo>
                  <a:cubicBezTo>
                    <a:pt x="95881" y="290295"/>
                    <a:pt x="81827" y="286690"/>
                    <a:pt x="67772" y="287051"/>
                  </a:cubicBezTo>
                  <a:cubicBezTo>
                    <a:pt x="54799" y="287411"/>
                    <a:pt x="41466" y="289574"/>
                    <a:pt x="28493" y="289574"/>
                  </a:cubicBezTo>
                  <a:cubicBezTo>
                    <a:pt x="26691" y="289574"/>
                    <a:pt x="25610" y="288853"/>
                    <a:pt x="24889" y="288132"/>
                  </a:cubicBezTo>
                  <a:cubicBezTo>
                    <a:pt x="23808" y="287051"/>
                    <a:pt x="22727" y="285609"/>
                    <a:pt x="22727" y="283446"/>
                  </a:cubicBezTo>
                  <a:cubicBezTo>
                    <a:pt x="21646" y="271191"/>
                    <a:pt x="22727" y="257854"/>
                    <a:pt x="22367" y="245238"/>
                  </a:cubicBezTo>
                  <a:cubicBezTo>
                    <a:pt x="22367" y="233343"/>
                    <a:pt x="22367" y="220367"/>
                    <a:pt x="23808" y="208111"/>
                  </a:cubicBezTo>
                  <a:cubicBezTo>
                    <a:pt x="23087" y="208111"/>
                    <a:pt x="22727" y="208111"/>
                    <a:pt x="22367" y="208111"/>
                  </a:cubicBezTo>
                  <a:cubicBezTo>
                    <a:pt x="19484" y="207751"/>
                    <a:pt x="18763" y="203786"/>
                    <a:pt x="21646" y="203065"/>
                  </a:cubicBezTo>
                  <a:cubicBezTo>
                    <a:pt x="41105" y="198018"/>
                    <a:pt x="63448" y="194774"/>
                    <a:pt x="83628" y="194774"/>
                  </a:cubicBezTo>
                  <a:close/>
                  <a:moveTo>
                    <a:pt x="66673" y="185968"/>
                  </a:moveTo>
                  <a:cubicBezTo>
                    <a:pt x="69202" y="185968"/>
                    <a:pt x="69202" y="189207"/>
                    <a:pt x="66673" y="189207"/>
                  </a:cubicBezTo>
                  <a:cubicBezTo>
                    <a:pt x="49334" y="189927"/>
                    <a:pt x="31995" y="193165"/>
                    <a:pt x="15379" y="197123"/>
                  </a:cubicBezTo>
                  <a:cubicBezTo>
                    <a:pt x="15379" y="203240"/>
                    <a:pt x="13934" y="209358"/>
                    <a:pt x="13934" y="214755"/>
                  </a:cubicBezTo>
                  <a:cubicBezTo>
                    <a:pt x="13573" y="221952"/>
                    <a:pt x="15018" y="230588"/>
                    <a:pt x="12489" y="237425"/>
                  </a:cubicBezTo>
                  <a:cubicBezTo>
                    <a:pt x="12128" y="238504"/>
                    <a:pt x="10322" y="238504"/>
                    <a:pt x="10322" y="237065"/>
                  </a:cubicBezTo>
                  <a:cubicBezTo>
                    <a:pt x="11044" y="229508"/>
                    <a:pt x="9599" y="222312"/>
                    <a:pt x="9599" y="214755"/>
                  </a:cubicBezTo>
                  <a:cubicBezTo>
                    <a:pt x="9599" y="207918"/>
                    <a:pt x="11044" y="200722"/>
                    <a:pt x="9960" y="194245"/>
                  </a:cubicBezTo>
                  <a:cubicBezTo>
                    <a:pt x="9238" y="191006"/>
                    <a:pt x="13573" y="189927"/>
                    <a:pt x="14656" y="192805"/>
                  </a:cubicBezTo>
                  <a:cubicBezTo>
                    <a:pt x="31634" y="188847"/>
                    <a:pt x="49334" y="184889"/>
                    <a:pt x="66673" y="185968"/>
                  </a:cubicBezTo>
                  <a:close/>
                  <a:moveTo>
                    <a:pt x="58253" y="175364"/>
                  </a:moveTo>
                  <a:cubicBezTo>
                    <a:pt x="59681" y="175364"/>
                    <a:pt x="59681" y="177490"/>
                    <a:pt x="58253" y="177490"/>
                  </a:cubicBezTo>
                  <a:cubicBezTo>
                    <a:pt x="39692" y="179262"/>
                    <a:pt x="21844" y="184931"/>
                    <a:pt x="4353" y="190601"/>
                  </a:cubicBezTo>
                  <a:lnTo>
                    <a:pt x="4353" y="190955"/>
                  </a:lnTo>
                  <a:cubicBezTo>
                    <a:pt x="4710" y="198397"/>
                    <a:pt x="5424" y="205483"/>
                    <a:pt x="4710" y="212925"/>
                  </a:cubicBezTo>
                  <a:cubicBezTo>
                    <a:pt x="4710" y="214697"/>
                    <a:pt x="2568" y="214342"/>
                    <a:pt x="2568" y="212925"/>
                  </a:cubicBezTo>
                  <a:cubicBezTo>
                    <a:pt x="1498" y="205838"/>
                    <a:pt x="784" y="198397"/>
                    <a:pt x="70" y="191310"/>
                  </a:cubicBezTo>
                  <a:cubicBezTo>
                    <a:pt x="-287" y="189892"/>
                    <a:pt x="784" y="189183"/>
                    <a:pt x="1855" y="188829"/>
                  </a:cubicBezTo>
                  <a:cubicBezTo>
                    <a:pt x="1498" y="187766"/>
                    <a:pt x="2212" y="187057"/>
                    <a:pt x="2925" y="186703"/>
                  </a:cubicBezTo>
                  <a:cubicBezTo>
                    <a:pt x="20773" y="180679"/>
                    <a:pt x="39692" y="175364"/>
                    <a:pt x="58253" y="175364"/>
                  </a:cubicBezTo>
                  <a:close/>
                  <a:moveTo>
                    <a:pt x="270531" y="152647"/>
                  </a:moveTo>
                  <a:cubicBezTo>
                    <a:pt x="284263" y="165435"/>
                    <a:pt x="299803" y="174935"/>
                    <a:pt x="310644" y="191743"/>
                  </a:cubicBezTo>
                  <a:cubicBezTo>
                    <a:pt x="312089" y="194666"/>
                    <a:pt x="307753" y="197223"/>
                    <a:pt x="305946" y="194300"/>
                  </a:cubicBezTo>
                  <a:cubicBezTo>
                    <a:pt x="300887" y="185897"/>
                    <a:pt x="294020" y="178224"/>
                    <a:pt x="287154" y="171647"/>
                  </a:cubicBezTo>
                  <a:cubicBezTo>
                    <a:pt x="281011" y="166166"/>
                    <a:pt x="274144" y="160685"/>
                    <a:pt x="269085" y="154109"/>
                  </a:cubicBezTo>
                  <a:cubicBezTo>
                    <a:pt x="268001" y="153012"/>
                    <a:pt x="269446" y="151551"/>
                    <a:pt x="270531" y="152647"/>
                  </a:cubicBezTo>
                  <a:close/>
                  <a:moveTo>
                    <a:pt x="239275" y="148738"/>
                  </a:moveTo>
                  <a:cubicBezTo>
                    <a:pt x="246099" y="150185"/>
                    <a:pt x="252923" y="155976"/>
                    <a:pt x="258669" y="159233"/>
                  </a:cubicBezTo>
                  <a:cubicBezTo>
                    <a:pt x="265853" y="163938"/>
                    <a:pt x="271958" y="169005"/>
                    <a:pt x="278423" y="174434"/>
                  </a:cubicBezTo>
                  <a:cubicBezTo>
                    <a:pt x="292431" y="186015"/>
                    <a:pt x="303206" y="198682"/>
                    <a:pt x="315058" y="212435"/>
                  </a:cubicBezTo>
                  <a:cubicBezTo>
                    <a:pt x="316854" y="214969"/>
                    <a:pt x="313621" y="217864"/>
                    <a:pt x="311466" y="215692"/>
                  </a:cubicBezTo>
                  <a:cubicBezTo>
                    <a:pt x="305360" y="209178"/>
                    <a:pt x="300332" y="201578"/>
                    <a:pt x="294226" y="195063"/>
                  </a:cubicBezTo>
                  <a:cubicBezTo>
                    <a:pt x="289198" y="189634"/>
                    <a:pt x="283452" y="184206"/>
                    <a:pt x="277705" y="179501"/>
                  </a:cubicBezTo>
                  <a:cubicBezTo>
                    <a:pt x="265493" y="169005"/>
                    <a:pt x="252564" y="158148"/>
                    <a:pt x="238556" y="150185"/>
                  </a:cubicBezTo>
                  <a:cubicBezTo>
                    <a:pt x="237838" y="149824"/>
                    <a:pt x="238556" y="148376"/>
                    <a:pt x="239275" y="148738"/>
                  </a:cubicBezTo>
                  <a:close/>
                  <a:moveTo>
                    <a:pt x="188479" y="136035"/>
                  </a:moveTo>
                  <a:cubicBezTo>
                    <a:pt x="216216" y="145732"/>
                    <a:pt x="242873" y="161175"/>
                    <a:pt x="265927" y="179132"/>
                  </a:cubicBezTo>
                  <a:cubicBezTo>
                    <a:pt x="287901" y="195652"/>
                    <a:pt x="302670" y="219356"/>
                    <a:pt x="321402" y="239827"/>
                  </a:cubicBezTo>
                  <a:cubicBezTo>
                    <a:pt x="323203" y="241982"/>
                    <a:pt x="319961" y="244855"/>
                    <a:pt x="318160" y="242700"/>
                  </a:cubicBezTo>
                  <a:cubicBezTo>
                    <a:pt x="299068" y="221870"/>
                    <a:pt x="284298" y="197807"/>
                    <a:pt x="261244" y="180568"/>
                  </a:cubicBezTo>
                  <a:cubicBezTo>
                    <a:pt x="250077" y="172308"/>
                    <a:pt x="238550" y="163689"/>
                    <a:pt x="226302" y="157224"/>
                  </a:cubicBezTo>
                  <a:cubicBezTo>
                    <a:pt x="213694" y="150401"/>
                    <a:pt x="200366" y="144654"/>
                    <a:pt x="188119" y="137112"/>
                  </a:cubicBezTo>
                  <a:cubicBezTo>
                    <a:pt x="187038" y="136753"/>
                    <a:pt x="187758" y="135676"/>
                    <a:pt x="188479" y="136035"/>
                  </a:cubicBezTo>
                  <a:close/>
                  <a:moveTo>
                    <a:pt x="59151" y="45713"/>
                  </a:moveTo>
                  <a:cubicBezTo>
                    <a:pt x="49444" y="45713"/>
                    <a:pt x="38658" y="44633"/>
                    <a:pt x="29311" y="48231"/>
                  </a:cubicBezTo>
                  <a:cubicBezTo>
                    <a:pt x="31827" y="61541"/>
                    <a:pt x="32187" y="75211"/>
                    <a:pt x="33265" y="88521"/>
                  </a:cubicBezTo>
                  <a:cubicBezTo>
                    <a:pt x="34344" y="98953"/>
                    <a:pt x="33265" y="109746"/>
                    <a:pt x="34703" y="120178"/>
                  </a:cubicBezTo>
                  <a:cubicBezTo>
                    <a:pt x="35063" y="120178"/>
                    <a:pt x="35063" y="120178"/>
                    <a:pt x="35423" y="120178"/>
                  </a:cubicBezTo>
                  <a:cubicBezTo>
                    <a:pt x="58073" y="122336"/>
                    <a:pt x="81082" y="117300"/>
                    <a:pt x="103732" y="120178"/>
                  </a:cubicBezTo>
                  <a:cubicBezTo>
                    <a:pt x="128180" y="122696"/>
                    <a:pt x="151549" y="131689"/>
                    <a:pt x="174199" y="140683"/>
                  </a:cubicBezTo>
                  <a:cubicBezTo>
                    <a:pt x="197569" y="150036"/>
                    <a:pt x="220938" y="159389"/>
                    <a:pt x="241431" y="174138"/>
                  </a:cubicBezTo>
                  <a:cubicBezTo>
                    <a:pt x="261205" y="188528"/>
                    <a:pt x="279181" y="205435"/>
                    <a:pt x="295360" y="224141"/>
                  </a:cubicBezTo>
                  <a:cubicBezTo>
                    <a:pt x="328436" y="262273"/>
                    <a:pt x="353962" y="305082"/>
                    <a:pt x="369422" y="352927"/>
                  </a:cubicBezTo>
                  <a:cubicBezTo>
                    <a:pt x="382365" y="393217"/>
                    <a:pt x="392431" y="438904"/>
                    <a:pt x="382005" y="480633"/>
                  </a:cubicBezTo>
                  <a:cubicBezTo>
                    <a:pt x="394229" y="479194"/>
                    <a:pt x="406453" y="478834"/>
                    <a:pt x="418317" y="478115"/>
                  </a:cubicBezTo>
                  <a:cubicBezTo>
                    <a:pt x="434855" y="477396"/>
                    <a:pt x="451034" y="476316"/>
                    <a:pt x="467573" y="477396"/>
                  </a:cubicBezTo>
                  <a:cubicBezTo>
                    <a:pt x="467573" y="477396"/>
                    <a:pt x="467932" y="477396"/>
                    <a:pt x="468292" y="477396"/>
                  </a:cubicBezTo>
                  <a:cubicBezTo>
                    <a:pt x="468292" y="472359"/>
                    <a:pt x="467573" y="467323"/>
                    <a:pt x="467213" y="463006"/>
                  </a:cubicBezTo>
                  <a:cubicBezTo>
                    <a:pt x="466134" y="454732"/>
                    <a:pt x="465775" y="446818"/>
                    <a:pt x="465415" y="438904"/>
                  </a:cubicBezTo>
                  <a:cubicBezTo>
                    <a:pt x="465056" y="426313"/>
                    <a:pt x="464696" y="413363"/>
                    <a:pt x="462180" y="401132"/>
                  </a:cubicBezTo>
                  <a:cubicBezTo>
                    <a:pt x="459303" y="388181"/>
                    <a:pt x="454629" y="376310"/>
                    <a:pt x="449596" y="364439"/>
                  </a:cubicBezTo>
                  <a:cubicBezTo>
                    <a:pt x="438810" y="338897"/>
                    <a:pt x="427305" y="313716"/>
                    <a:pt x="416160" y="288534"/>
                  </a:cubicBezTo>
                  <a:cubicBezTo>
                    <a:pt x="405015" y="263353"/>
                    <a:pt x="389196" y="241409"/>
                    <a:pt x="373377" y="218745"/>
                  </a:cubicBezTo>
                  <a:cubicBezTo>
                    <a:pt x="357198" y="195363"/>
                    <a:pt x="341379" y="170541"/>
                    <a:pt x="319807" y="151475"/>
                  </a:cubicBezTo>
                  <a:cubicBezTo>
                    <a:pt x="278462" y="115861"/>
                    <a:pt x="229207" y="88881"/>
                    <a:pt x="177076" y="73412"/>
                  </a:cubicBezTo>
                  <a:cubicBezTo>
                    <a:pt x="151549" y="65858"/>
                    <a:pt x="126023" y="57224"/>
                    <a:pt x="100137" y="51468"/>
                  </a:cubicBezTo>
                  <a:cubicBezTo>
                    <a:pt x="86835" y="48231"/>
                    <a:pt x="72813" y="45713"/>
                    <a:pt x="59151" y="45713"/>
                  </a:cubicBezTo>
                  <a:close/>
                  <a:moveTo>
                    <a:pt x="47107" y="29435"/>
                  </a:moveTo>
                  <a:cubicBezTo>
                    <a:pt x="56635" y="29075"/>
                    <a:pt x="66342" y="29884"/>
                    <a:pt x="75330" y="30963"/>
                  </a:cubicBezTo>
                  <a:cubicBezTo>
                    <a:pt x="95104" y="33482"/>
                    <a:pt x="114518" y="38518"/>
                    <a:pt x="133573" y="44633"/>
                  </a:cubicBezTo>
                  <a:cubicBezTo>
                    <a:pt x="159818" y="52548"/>
                    <a:pt x="186783" y="59023"/>
                    <a:pt x="212669" y="68736"/>
                  </a:cubicBezTo>
                  <a:cubicBezTo>
                    <a:pt x="237116" y="78089"/>
                    <a:pt x="260486" y="91039"/>
                    <a:pt x="282417" y="105788"/>
                  </a:cubicBezTo>
                  <a:cubicBezTo>
                    <a:pt x="304348" y="120178"/>
                    <a:pt x="326638" y="135287"/>
                    <a:pt x="344615" y="154713"/>
                  </a:cubicBezTo>
                  <a:cubicBezTo>
                    <a:pt x="363669" y="175217"/>
                    <a:pt x="378410" y="200039"/>
                    <a:pt x="394229" y="223062"/>
                  </a:cubicBezTo>
                  <a:cubicBezTo>
                    <a:pt x="402498" y="234574"/>
                    <a:pt x="411127" y="246085"/>
                    <a:pt x="417958" y="258676"/>
                  </a:cubicBezTo>
                  <a:cubicBezTo>
                    <a:pt x="424070" y="269828"/>
                    <a:pt x="429103" y="281699"/>
                    <a:pt x="434136" y="293570"/>
                  </a:cubicBezTo>
                  <a:cubicBezTo>
                    <a:pt x="444922" y="318392"/>
                    <a:pt x="456787" y="343214"/>
                    <a:pt x="466494" y="368396"/>
                  </a:cubicBezTo>
                  <a:cubicBezTo>
                    <a:pt x="470808" y="380986"/>
                    <a:pt x="475123" y="392858"/>
                    <a:pt x="476561" y="406168"/>
                  </a:cubicBezTo>
                  <a:cubicBezTo>
                    <a:pt x="477999" y="416960"/>
                    <a:pt x="477639" y="428112"/>
                    <a:pt x="477639" y="438904"/>
                  </a:cubicBezTo>
                  <a:cubicBezTo>
                    <a:pt x="477280" y="455092"/>
                    <a:pt x="481954" y="477755"/>
                    <a:pt x="470449" y="491065"/>
                  </a:cubicBezTo>
                  <a:cubicBezTo>
                    <a:pt x="469370" y="492504"/>
                    <a:pt x="467573" y="492145"/>
                    <a:pt x="466494" y="491065"/>
                  </a:cubicBezTo>
                  <a:cubicBezTo>
                    <a:pt x="449237" y="491785"/>
                    <a:pt x="431979" y="490346"/>
                    <a:pt x="414722" y="490346"/>
                  </a:cubicBezTo>
                  <a:cubicBezTo>
                    <a:pt x="406453" y="489986"/>
                    <a:pt x="397824" y="489986"/>
                    <a:pt x="389196" y="489627"/>
                  </a:cubicBezTo>
                  <a:cubicBezTo>
                    <a:pt x="385960" y="489267"/>
                    <a:pt x="382365" y="488907"/>
                    <a:pt x="378769" y="488547"/>
                  </a:cubicBezTo>
                  <a:cubicBezTo>
                    <a:pt x="376972" y="489267"/>
                    <a:pt x="374455" y="488547"/>
                    <a:pt x="373736" y="487108"/>
                  </a:cubicBezTo>
                  <a:cubicBezTo>
                    <a:pt x="373377" y="486749"/>
                    <a:pt x="372658" y="486389"/>
                    <a:pt x="372298" y="486029"/>
                  </a:cubicBezTo>
                  <a:cubicBezTo>
                    <a:pt x="370500" y="485310"/>
                    <a:pt x="370500" y="482072"/>
                    <a:pt x="373017" y="481712"/>
                  </a:cubicBezTo>
                  <a:cubicBezTo>
                    <a:pt x="373017" y="481712"/>
                    <a:pt x="373377" y="481712"/>
                    <a:pt x="374096" y="481353"/>
                  </a:cubicBezTo>
                  <a:cubicBezTo>
                    <a:pt x="375893" y="460848"/>
                    <a:pt x="373736" y="439983"/>
                    <a:pt x="369781" y="419478"/>
                  </a:cubicBezTo>
                  <a:cubicBezTo>
                    <a:pt x="365827" y="397534"/>
                    <a:pt x="361153" y="375231"/>
                    <a:pt x="353243" y="354006"/>
                  </a:cubicBezTo>
                  <a:cubicBezTo>
                    <a:pt x="337784" y="309039"/>
                    <a:pt x="313336" y="268389"/>
                    <a:pt x="281698" y="232775"/>
                  </a:cubicBezTo>
                  <a:cubicBezTo>
                    <a:pt x="265878" y="215148"/>
                    <a:pt x="248262" y="197881"/>
                    <a:pt x="228128" y="184930"/>
                  </a:cubicBezTo>
                  <a:cubicBezTo>
                    <a:pt x="207995" y="171620"/>
                    <a:pt x="186064" y="162627"/>
                    <a:pt x="163414" y="154353"/>
                  </a:cubicBezTo>
                  <a:cubicBezTo>
                    <a:pt x="141483" y="146079"/>
                    <a:pt x="119192" y="136726"/>
                    <a:pt x="95104" y="136006"/>
                  </a:cubicBezTo>
                  <a:cubicBezTo>
                    <a:pt x="75330" y="135647"/>
                    <a:pt x="55196" y="139244"/>
                    <a:pt x="35063" y="136726"/>
                  </a:cubicBezTo>
                  <a:cubicBezTo>
                    <a:pt x="32906" y="136366"/>
                    <a:pt x="31108" y="135287"/>
                    <a:pt x="29670" y="133848"/>
                  </a:cubicBezTo>
                  <a:cubicBezTo>
                    <a:pt x="27153" y="134208"/>
                    <a:pt x="24277" y="132769"/>
                    <a:pt x="23558" y="129531"/>
                  </a:cubicBezTo>
                  <a:cubicBezTo>
                    <a:pt x="20322" y="116581"/>
                    <a:pt x="22120" y="101831"/>
                    <a:pt x="21401" y="88521"/>
                  </a:cubicBezTo>
                  <a:cubicBezTo>
                    <a:pt x="21041" y="75930"/>
                    <a:pt x="19963" y="62260"/>
                    <a:pt x="22480" y="49670"/>
                  </a:cubicBezTo>
                  <a:cubicBezTo>
                    <a:pt x="16008" y="48231"/>
                    <a:pt x="12413" y="38518"/>
                    <a:pt x="19963" y="34921"/>
                  </a:cubicBezTo>
                  <a:cubicBezTo>
                    <a:pt x="28232" y="31323"/>
                    <a:pt x="37580" y="29794"/>
                    <a:pt x="47107" y="29435"/>
                  </a:cubicBezTo>
                  <a:close/>
                  <a:moveTo>
                    <a:pt x="52767" y="20151"/>
                  </a:moveTo>
                  <a:cubicBezTo>
                    <a:pt x="66123" y="19789"/>
                    <a:pt x="79478" y="20151"/>
                    <a:pt x="92834" y="21961"/>
                  </a:cubicBezTo>
                  <a:cubicBezTo>
                    <a:pt x="119184" y="24858"/>
                    <a:pt x="144813" y="30650"/>
                    <a:pt x="170080" y="38616"/>
                  </a:cubicBezTo>
                  <a:cubicBezTo>
                    <a:pt x="170802" y="38616"/>
                    <a:pt x="170441" y="40064"/>
                    <a:pt x="169358" y="39702"/>
                  </a:cubicBezTo>
                  <a:cubicBezTo>
                    <a:pt x="143008" y="33909"/>
                    <a:pt x="116297" y="28478"/>
                    <a:pt x="89224" y="26306"/>
                  </a:cubicBezTo>
                  <a:cubicBezTo>
                    <a:pt x="77313" y="25220"/>
                    <a:pt x="65040" y="24134"/>
                    <a:pt x="52767" y="24858"/>
                  </a:cubicBezTo>
                  <a:cubicBezTo>
                    <a:pt x="40855" y="25582"/>
                    <a:pt x="31109" y="28840"/>
                    <a:pt x="19558" y="31013"/>
                  </a:cubicBezTo>
                  <a:cubicBezTo>
                    <a:pt x="16671" y="31737"/>
                    <a:pt x="15588" y="27392"/>
                    <a:pt x="18476" y="26668"/>
                  </a:cubicBezTo>
                  <a:cubicBezTo>
                    <a:pt x="30026" y="23771"/>
                    <a:pt x="40494" y="20151"/>
                    <a:pt x="52767" y="20151"/>
                  </a:cubicBezTo>
                  <a:close/>
                  <a:moveTo>
                    <a:pt x="81144" y="10950"/>
                  </a:moveTo>
                  <a:cubicBezTo>
                    <a:pt x="100255" y="11637"/>
                    <a:pt x="120808" y="12323"/>
                    <a:pt x="139559" y="17472"/>
                  </a:cubicBezTo>
                  <a:cubicBezTo>
                    <a:pt x="139919" y="17472"/>
                    <a:pt x="140280" y="17815"/>
                    <a:pt x="140280" y="18158"/>
                  </a:cubicBezTo>
                  <a:cubicBezTo>
                    <a:pt x="140640" y="18502"/>
                    <a:pt x="140640" y="18845"/>
                    <a:pt x="140280" y="19188"/>
                  </a:cubicBezTo>
                  <a:cubicBezTo>
                    <a:pt x="139919" y="19531"/>
                    <a:pt x="139559" y="19875"/>
                    <a:pt x="138837" y="19531"/>
                  </a:cubicBezTo>
                  <a:cubicBezTo>
                    <a:pt x="119366" y="15756"/>
                    <a:pt x="97731" y="15413"/>
                    <a:pt x="77899" y="15069"/>
                  </a:cubicBezTo>
                  <a:cubicBezTo>
                    <a:pt x="58788" y="14726"/>
                    <a:pt x="41119" y="16099"/>
                    <a:pt x="22729" y="21591"/>
                  </a:cubicBezTo>
                  <a:cubicBezTo>
                    <a:pt x="19845" y="22621"/>
                    <a:pt x="18763" y="18158"/>
                    <a:pt x="21648" y="17129"/>
                  </a:cubicBezTo>
                  <a:cubicBezTo>
                    <a:pt x="41840" y="11294"/>
                    <a:pt x="60230" y="10264"/>
                    <a:pt x="81144" y="10950"/>
                  </a:cubicBezTo>
                  <a:close/>
                  <a:moveTo>
                    <a:pt x="67471" y="161"/>
                  </a:moveTo>
                  <a:cubicBezTo>
                    <a:pt x="81902" y="161"/>
                    <a:pt x="98138" y="-849"/>
                    <a:pt x="112209" y="2182"/>
                  </a:cubicBezTo>
                  <a:cubicBezTo>
                    <a:pt x="113652" y="2518"/>
                    <a:pt x="112930" y="4876"/>
                    <a:pt x="111487" y="4539"/>
                  </a:cubicBezTo>
                  <a:cubicBezTo>
                    <a:pt x="97416" y="1845"/>
                    <a:pt x="81541" y="4202"/>
                    <a:pt x="67471" y="4202"/>
                  </a:cubicBezTo>
                  <a:cubicBezTo>
                    <a:pt x="54482" y="4539"/>
                    <a:pt x="42937" y="5886"/>
                    <a:pt x="30670" y="9254"/>
                  </a:cubicBezTo>
                  <a:cubicBezTo>
                    <a:pt x="28144" y="9927"/>
                    <a:pt x="26701" y="6560"/>
                    <a:pt x="29226" y="5549"/>
                  </a:cubicBezTo>
                  <a:cubicBezTo>
                    <a:pt x="40772" y="-176"/>
                    <a:pt x="54843" y="498"/>
                    <a:pt x="67471" y="16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1F3FA88-DFDF-A447-A62E-20B5BACB9F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00073" y="1766065"/>
              <a:ext cx="703888" cy="739558"/>
            </a:xfrm>
            <a:custGeom>
              <a:avLst/>
              <a:gdLst>
                <a:gd name="connsiteX0" fmla="*/ 591352 w 775906"/>
                <a:gd name="connsiteY0" fmla="*/ 709736 h 815226"/>
                <a:gd name="connsiteX1" fmla="*/ 661347 w 775906"/>
                <a:gd name="connsiteY1" fmla="*/ 716062 h 815226"/>
                <a:gd name="connsiteX2" fmla="*/ 663872 w 775906"/>
                <a:gd name="connsiteY2" fmla="*/ 720899 h 815226"/>
                <a:gd name="connsiteX3" fmla="*/ 589188 w 775906"/>
                <a:gd name="connsiteY3" fmla="*/ 712341 h 815226"/>
                <a:gd name="connsiteX4" fmla="*/ 591352 w 775906"/>
                <a:gd name="connsiteY4" fmla="*/ 709736 h 815226"/>
                <a:gd name="connsiteX5" fmla="*/ 612833 w 775906"/>
                <a:gd name="connsiteY5" fmla="*/ 707788 h 815226"/>
                <a:gd name="connsiteX6" fmla="*/ 627850 w 775906"/>
                <a:gd name="connsiteY6" fmla="*/ 711237 h 815226"/>
                <a:gd name="connsiteX7" fmla="*/ 645728 w 775906"/>
                <a:gd name="connsiteY7" fmla="*/ 710854 h 815226"/>
                <a:gd name="connsiteX8" fmla="*/ 645728 w 775906"/>
                <a:gd name="connsiteY8" fmla="*/ 716984 h 815226"/>
                <a:gd name="connsiteX9" fmla="*/ 611760 w 775906"/>
                <a:gd name="connsiteY9" fmla="*/ 710471 h 815226"/>
                <a:gd name="connsiteX10" fmla="*/ 612833 w 775906"/>
                <a:gd name="connsiteY10" fmla="*/ 707788 h 815226"/>
                <a:gd name="connsiteX11" fmla="*/ 568410 w 775906"/>
                <a:gd name="connsiteY11" fmla="*/ 700563 h 815226"/>
                <a:gd name="connsiteX12" fmla="*/ 627683 w 775906"/>
                <a:gd name="connsiteY12" fmla="*/ 735274 h 815226"/>
                <a:gd name="connsiteX13" fmla="*/ 683703 w 775906"/>
                <a:gd name="connsiteY13" fmla="*/ 711159 h 815226"/>
                <a:gd name="connsiteX14" fmla="*/ 688040 w 775906"/>
                <a:gd name="connsiteY14" fmla="*/ 715909 h 815226"/>
                <a:gd name="connsiteX15" fmla="*/ 620816 w 775906"/>
                <a:gd name="connsiteY15" fmla="*/ 740390 h 815226"/>
                <a:gd name="connsiteX16" fmla="*/ 566603 w 775906"/>
                <a:gd name="connsiteY16" fmla="*/ 701659 h 815226"/>
                <a:gd name="connsiteX17" fmla="*/ 568410 w 775906"/>
                <a:gd name="connsiteY17" fmla="*/ 700563 h 815226"/>
                <a:gd name="connsiteX18" fmla="*/ 423941 w 775906"/>
                <a:gd name="connsiteY18" fmla="*/ 633498 h 815226"/>
                <a:gd name="connsiteX19" fmla="*/ 476552 w 775906"/>
                <a:gd name="connsiteY19" fmla="*/ 658545 h 815226"/>
                <a:gd name="connsiteX20" fmla="*/ 474029 w 775906"/>
                <a:gd name="connsiteY20" fmla="*/ 662778 h 815226"/>
                <a:gd name="connsiteX21" fmla="*/ 422499 w 775906"/>
                <a:gd name="connsiteY21" fmla="*/ 635967 h 815226"/>
                <a:gd name="connsiteX22" fmla="*/ 423941 w 775906"/>
                <a:gd name="connsiteY22" fmla="*/ 633498 h 815226"/>
                <a:gd name="connsiteX23" fmla="*/ 401346 w 775906"/>
                <a:gd name="connsiteY23" fmla="*/ 611281 h 815226"/>
                <a:gd name="connsiteX24" fmla="*/ 438315 w 775906"/>
                <a:gd name="connsiteY24" fmla="*/ 629482 h 815226"/>
                <a:gd name="connsiteX25" fmla="*/ 478513 w 775906"/>
                <a:gd name="connsiteY25" fmla="*/ 650181 h 815226"/>
                <a:gd name="connsiteX26" fmla="*/ 475642 w 775906"/>
                <a:gd name="connsiteY26" fmla="*/ 654464 h 815226"/>
                <a:gd name="connsiteX27" fmla="*/ 435802 w 775906"/>
                <a:gd name="connsiteY27" fmla="*/ 633408 h 815226"/>
                <a:gd name="connsiteX28" fmla="*/ 400270 w 775906"/>
                <a:gd name="connsiteY28" fmla="*/ 613065 h 815226"/>
                <a:gd name="connsiteX29" fmla="*/ 401346 w 775906"/>
                <a:gd name="connsiteY29" fmla="*/ 611281 h 815226"/>
                <a:gd name="connsiteX30" fmla="*/ 634383 w 775906"/>
                <a:gd name="connsiteY30" fmla="*/ 592177 h 815226"/>
                <a:gd name="connsiteX31" fmla="*/ 565012 w 775906"/>
                <a:gd name="connsiteY31" fmla="*/ 621772 h 815226"/>
                <a:gd name="connsiteX32" fmla="*/ 572201 w 775906"/>
                <a:gd name="connsiteY32" fmla="*/ 726439 h 815226"/>
                <a:gd name="connsiteX33" fmla="*/ 656668 w 775906"/>
                <a:gd name="connsiteY33" fmla="*/ 747372 h 815226"/>
                <a:gd name="connsiteX34" fmla="*/ 712739 w 775906"/>
                <a:gd name="connsiteY34" fmla="*/ 677354 h 815226"/>
                <a:gd name="connsiteX35" fmla="*/ 666372 w 775906"/>
                <a:gd name="connsiteY35" fmla="*/ 598673 h 815226"/>
                <a:gd name="connsiteX36" fmla="*/ 634383 w 775906"/>
                <a:gd name="connsiteY36" fmla="*/ 592177 h 815226"/>
                <a:gd name="connsiteX37" fmla="*/ 485730 w 775906"/>
                <a:gd name="connsiteY37" fmla="*/ 591412 h 815226"/>
                <a:gd name="connsiteX38" fmla="*/ 488244 w 775906"/>
                <a:gd name="connsiteY38" fmla="*/ 593264 h 815226"/>
                <a:gd name="connsiteX39" fmla="*/ 466340 w 775906"/>
                <a:gd name="connsiteY39" fmla="*/ 609192 h 815226"/>
                <a:gd name="connsiteX40" fmla="*/ 462750 w 775906"/>
                <a:gd name="connsiteY40" fmla="*/ 605117 h 815226"/>
                <a:gd name="connsiteX41" fmla="*/ 485730 w 775906"/>
                <a:gd name="connsiteY41" fmla="*/ 591412 h 815226"/>
                <a:gd name="connsiteX42" fmla="*/ 473710 w 775906"/>
                <a:gd name="connsiteY42" fmla="*/ 587847 h 815226"/>
                <a:gd name="connsiteX43" fmla="*/ 475163 w 775906"/>
                <a:gd name="connsiteY43" fmla="*/ 589302 h 815226"/>
                <a:gd name="connsiteX44" fmla="*/ 460264 w 775906"/>
                <a:gd name="connsiteY44" fmla="*/ 598033 h 815226"/>
                <a:gd name="connsiteX45" fmla="*/ 451179 w 775906"/>
                <a:gd name="connsiteY45" fmla="*/ 602762 h 815226"/>
                <a:gd name="connsiteX46" fmla="*/ 448272 w 775906"/>
                <a:gd name="connsiteY46" fmla="*/ 603490 h 815226"/>
                <a:gd name="connsiteX47" fmla="*/ 447908 w 775906"/>
                <a:gd name="connsiteY47" fmla="*/ 603126 h 815226"/>
                <a:gd name="connsiteX48" fmla="*/ 446818 w 775906"/>
                <a:gd name="connsiteY48" fmla="*/ 601307 h 815226"/>
                <a:gd name="connsiteX49" fmla="*/ 454086 w 775906"/>
                <a:gd name="connsiteY49" fmla="*/ 596578 h 815226"/>
                <a:gd name="connsiteX50" fmla="*/ 473710 w 775906"/>
                <a:gd name="connsiteY50" fmla="*/ 587847 h 815226"/>
                <a:gd name="connsiteX51" fmla="*/ 467344 w 775906"/>
                <a:gd name="connsiteY51" fmla="*/ 579186 h 815226"/>
                <a:gd name="connsiteX52" fmla="*/ 468805 w 775906"/>
                <a:gd name="connsiteY52" fmla="*/ 581765 h 815226"/>
                <a:gd name="connsiteX53" fmla="*/ 445802 w 775906"/>
                <a:gd name="connsiteY53" fmla="*/ 593927 h 815226"/>
                <a:gd name="connsiteX54" fmla="*/ 437769 w 775906"/>
                <a:gd name="connsiteY54" fmla="*/ 597981 h 815226"/>
                <a:gd name="connsiteX55" fmla="*/ 435944 w 775906"/>
                <a:gd name="connsiteY55" fmla="*/ 598718 h 815226"/>
                <a:gd name="connsiteX56" fmla="*/ 434118 w 775906"/>
                <a:gd name="connsiteY56" fmla="*/ 596138 h 815226"/>
                <a:gd name="connsiteX57" fmla="*/ 442516 w 775906"/>
                <a:gd name="connsiteY57" fmla="*/ 590242 h 815226"/>
                <a:gd name="connsiteX58" fmla="*/ 467344 w 775906"/>
                <a:gd name="connsiteY58" fmla="*/ 579186 h 815226"/>
                <a:gd name="connsiteX59" fmla="*/ 452005 w 775906"/>
                <a:gd name="connsiteY59" fmla="*/ 574779 h 815226"/>
                <a:gd name="connsiteX60" fmla="*/ 453813 w 775906"/>
                <a:gd name="connsiteY60" fmla="*/ 577676 h 815226"/>
                <a:gd name="connsiteX61" fmla="*/ 426337 w 775906"/>
                <a:gd name="connsiteY61" fmla="*/ 592158 h 815226"/>
                <a:gd name="connsiteX62" fmla="*/ 424891 w 775906"/>
                <a:gd name="connsiteY62" fmla="*/ 593968 h 815226"/>
                <a:gd name="connsiteX63" fmla="*/ 421276 w 775906"/>
                <a:gd name="connsiteY63" fmla="*/ 593244 h 815226"/>
                <a:gd name="connsiteX64" fmla="*/ 421999 w 775906"/>
                <a:gd name="connsiteY64" fmla="*/ 588899 h 815226"/>
                <a:gd name="connsiteX65" fmla="*/ 452005 w 775906"/>
                <a:gd name="connsiteY65" fmla="*/ 574779 h 815226"/>
                <a:gd name="connsiteX66" fmla="*/ 636416 w 775906"/>
                <a:gd name="connsiteY66" fmla="*/ 571001 h 815226"/>
                <a:gd name="connsiteX67" fmla="*/ 666372 w 775906"/>
                <a:gd name="connsiteY67" fmla="*/ 574492 h 815226"/>
                <a:gd name="connsiteX68" fmla="*/ 735024 w 775906"/>
                <a:gd name="connsiteY68" fmla="*/ 673023 h 815226"/>
                <a:gd name="connsiteX69" fmla="*/ 732149 w 775906"/>
                <a:gd name="connsiteY69" fmla="*/ 679880 h 815226"/>
                <a:gd name="connsiteX70" fmla="*/ 730711 w 775906"/>
                <a:gd name="connsiteY70" fmla="*/ 694678 h 815226"/>
                <a:gd name="connsiteX71" fmla="*/ 651276 w 775906"/>
                <a:gd name="connsiteY71" fmla="*/ 767584 h 815226"/>
                <a:gd name="connsiteX72" fmla="*/ 550635 w 775906"/>
                <a:gd name="connsiteY72" fmla="*/ 729687 h 815226"/>
                <a:gd name="connsiteX73" fmla="*/ 544165 w 775906"/>
                <a:gd name="connsiteY73" fmla="*/ 718499 h 815226"/>
                <a:gd name="connsiteX74" fmla="*/ 535539 w 775906"/>
                <a:gd name="connsiteY74" fmla="*/ 704784 h 815226"/>
                <a:gd name="connsiteX75" fmla="*/ 531585 w 775906"/>
                <a:gd name="connsiteY75" fmla="*/ 645954 h 815226"/>
                <a:gd name="connsiteX76" fmla="*/ 550994 w 775906"/>
                <a:gd name="connsiteY76" fmla="*/ 607696 h 815226"/>
                <a:gd name="connsiteX77" fmla="*/ 636416 w 775906"/>
                <a:gd name="connsiteY77" fmla="*/ 571001 h 815226"/>
                <a:gd name="connsiteX78" fmla="*/ 437293 w 775906"/>
                <a:gd name="connsiteY78" fmla="*/ 568816 h 815226"/>
                <a:gd name="connsiteX79" fmla="*/ 438704 w 775906"/>
                <a:gd name="connsiteY79" fmla="*/ 571039 h 815226"/>
                <a:gd name="connsiteX80" fmla="*/ 423182 w 775906"/>
                <a:gd name="connsiteY80" fmla="*/ 580299 h 815226"/>
                <a:gd name="connsiteX81" fmla="*/ 410835 w 775906"/>
                <a:gd name="connsiteY81" fmla="*/ 586967 h 815226"/>
                <a:gd name="connsiteX82" fmla="*/ 407307 w 775906"/>
                <a:gd name="connsiteY82" fmla="*/ 584744 h 815226"/>
                <a:gd name="connsiteX83" fmla="*/ 418596 w 775906"/>
                <a:gd name="connsiteY83" fmla="*/ 578818 h 815226"/>
                <a:gd name="connsiteX84" fmla="*/ 437293 w 775906"/>
                <a:gd name="connsiteY84" fmla="*/ 568816 h 815226"/>
                <a:gd name="connsiteX85" fmla="*/ 425704 w 775906"/>
                <a:gd name="connsiteY85" fmla="*/ 562092 h 815226"/>
                <a:gd name="connsiteX86" fmla="*/ 427164 w 775906"/>
                <a:gd name="connsiteY86" fmla="*/ 564672 h 815226"/>
                <a:gd name="connsiteX87" fmla="*/ 411099 w 775906"/>
                <a:gd name="connsiteY87" fmla="*/ 572411 h 815226"/>
                <a:gd name="connsiteX88" fmla="*/ 396494 w 775906"/>
                <a:gd name="connsiteY88" fmla="*/ 580518 h 815226"/>
                <a:gd name="connsiteX89" fmla="*/ 394668 w 775906"/>
                <a:gd name="connsiteY89" fmla="*/ 577201 h 815226"/>
                <a:gd name="connsiteX90" fmla="*/ 425704 w 775906"/>
                <a:gd name="connsiteY90" fmla="*/ 562092 h 815226"/>
                <a:gd name="connsiteX91" fmla="*/ 411038 w 775906"/>
                <a:gd name="connsiteY91" fmla="*/ 557698 h 815226"/>
                <a:gd name="connsiteX92" fmla="*/ 412504 w 775906"/>
                <a:gd name="connsiteY92" fmla="*/ 561383 h 815226"/>
                <a:gd name="connsiteX93" fmla="*/ 395652 w 775906"/>
                <a:gd name="connsiteY93" fmla="*/ 568754 h 815226"/>
                <a:gd name="connsiteX94" fmla="*/ 380265 w 775906"/>
                <a:gd name="connsiteY94" fmla="*/ 576125 h 815226"/>
                <a:gd name="connsiteX95" fmla="*/ 378433 w 775906"/>
                <a:gd name="connsiteY95" fmla="*/ 572439 h 815226"/>
                <a:gd name="connsiteX96" fmla="*/ 391988 w 775906"/>
                <a:gd name="connsiteY96" fmla="*/ 565806 h 815226"/>
                <a:gd name="connsiteX97" fmla="*/ 411038 w 775906"/>
                <a:gd name="connsiteY97" fmla="*/ 557698 h 815226"/>
                <a:gd name="connsiteX98" fmla="*/ 406396 w 775906"/>
                <a:gd name="connsiteY98" fmla="*/ 551358 h 815226"/>
                <a:gd name="connsiteX99" fmla="*/ 407817 w 775906"/>
                <a:gd name="connsiteY99" fmla="*/ 554335 h 815226"/>
                <a:gd name="connsiteX100" fmla="*/ 366945 w 775906"/>
                <a:gd name="connsiteY100" fmla="*/ 572195 h 815226"/>
                <a:gd name="connsiteX101" fmla="*/ 364457 w 775906"/>
                <a:gd name="connsiteY101" fmla="*/ 568474 h 815226"/>
                <a:gd name="connsiteX102" fmla="*/ 379740 w 775906"/>
                <a:gd name="connsiteY102" fmla="*/ 561032 h 815226"/>
                <a:gd name="connsiteX103" fmla="*/ 406396 w 775906"/>
                <a:gd name="connsiteY103" fmla="*/ 551358 h 815226"/>
                <a:gd name="connsiteX104" fmla="*/ 396302 w 775906"/>
                <a:gd name="connsiteY104" fmla="*/ 541458 h 815226"/>
                <a:gd name="connsiteX105" fmla="*/ 397386 w 775906"/>
                <a:gd name="connsiteY105" fmla="*/ 543680 h 815226"/>
                <a:gd name="connsiteX106" fmla="*/ 358718 w 775906"/>
                <a:gd name="connsiteY106" fmla="*/ 561460 h 815226"/>
                <a:gd name="connsiteX107" fmla="*/ 357273 w 775906"/>
                <a:gd name="connsiteY107" fmla="*/ 558127 h 815226"/>
                <a:gd name="connsiteX108" fmla="*/ 396302 w 775906"/>
                <a:gd name="connsiteY108" fmla="*/ 541458 h 815226"/>
                <a:gd name="connsiteX109" fmla="*/ 643238 w 775906"/>
                <a:gd name="connsiteY109" fmla="*/ 534328 h 815226"/>
                <a:gd name="connsiteX110" fmla="*/ 615140 w 775906"/>
                <a:gd name="connsiteY110" fmla="*/ 536846 h 815226"/>
                <a:gd name="connsiteX111" fmla="*/ 595687 w 775906"/>
                <a:gd name="connsiteY111" fmla="*/ 543681 h 815226"/>
                <a:gd name="connsiteX112" fmla="*/ 540572 w 775906"/>
                <a:gd name="connsiteY112" fmla="*/ 567785 h 815226"/>
                <a:gd name="connsiteX113" fmla="*/ 495543 w 775906"/>
                <a:gd name="connsiteY113" fmla="*/ 682185 h 815226"/>
                <a:gd name="connsiteX114" fmla="*/ 518238 w 775906"/>
                <a:gd name="connsiteY114" fmla="*/ 744422 h 815226"/>
                <a:gd name="connsiteX115" fmla="*/ 560024 w 775906"/>
                <a:gd name="connsiteY115" fmla="*/ 783634 h 815226"/>
                <a:gd name="connsiteX116" fmla="*/ 681423 w 775906"/>
                <a:gd name="connsiteY116" fmla="*/ 796945 h 815226"/>
                <a:gd name="connsiteX117" fmla="*/ 760313 w 775906"/>
                <a:gd name="connsiteY117" fmla="*/ 705929 h 815226"/>
                <a:gd name="connsiteX118" fmla="*/ 743382 w 775906"/>
                <a:gd name="connsiteY118" fmla="*/ 593327 h 815226"/>
                <a:gd name="connsiteX119" fmla="*/ 698714 w 775906"/>
                <a:gd name="connsiteY119" fmla="*/ 554474 h 815226"/>
                <a:gd name="connsiteX120" fmla="*/ 664131 w 775906"/>
                <a:gd name="connsiteY120" fmla="*/ 538285 h 815226"/>
                <a:gd name="connsiteX121" fmla="*/ 657287 w 775906"/>
                <a:gd name="connsiteY121" fmla="*/ 537206 h 815226"/>
                <a:gd name="connsiteX122" fmla="*/ 654765 w 775906"/>
                <a:gd name="connsiteY122" fmla="*/ 535407 h 815226"/>
                <a:gd name="connsiteX123" fmla="*/ 643238 w 775906"/>
                <a:gd name="connsiteY123" fmla="*/ 534328 h 815226"/>
                <a:gd name="connsiteX124" fmla="*/ 386083 w 775906"/>
                <a:gd name="connsiteY124" fmla="*/ 533838 h 815226"/>
                <a:gd name="connsiteX125" fmla="*/ 387517 w 775906"/>
                <a:gd name="connsiteY125" fmla="*/ 536308 h 815226"/>
                <a:gd name="connsiteX126" fmla="*/ 365292 w 775906"/>
                <a:gd name="connsiteY126" fmla="*/ 544775 h 815226"/>
                <a:gd name="connsiteX127" fmla="*/ 348086 w 775906"/>
                <a:gd name="connsiteY127" fmla="*/ 551477 h 815226"/>
                <a:gd name="connsiteX128" fmla="*/ 345935 w 775906"/>
                <a:gd name="connsiteY128" fmla="*/ 548655 h 815226"/>
                <a:gd name="connsiteX129" fmla="*/ 360274 w 775906"/>
                <a:gd name="connsiteY129" fmla="*/ 542305 h 815226"/>
                <a:gd name="connsiteX130" fmla="*/ 386083 w 775906"/>
                <a:gd name="connsiteY130" fmla="*/ 533838 h 815226"/>
                <a:gd name="connsiteX131" fmla="*/ 374592 w 775906"/>
                <a:gd name="connsiteY131" fmla="*/ 528741 h 815226"/>
                <a:gd name="connsiteX132" fmla="*/ 375673 w 775906"/>
                <a:gd name="connsiteY132" fmla="*/ 532362 h 815226"/>
                <a:gd name="connsiteX133" fmla="*/ 348291 w 775906"/>
                <a:gd name="connsiteY133" fmla="*/ 540690 h 815226"/>
                <a:gd name="connsiteX134" fmla="*/ 348291 w 775906"/>
                <a:gd name="connsiteY134" fmla="*/ 543948 h 815226"/>
                <a:gd name="connsiteX135" fmla="*/ 332078 w 775906"/>
                <a:gd name="connsiteY135" fmla="*/ 547931 h 815226"/>
                <a:gd name="connsiteX136" fmla="*/ 330277 w 775906"/>
                <a:gd name="connsiteY136" fmla="*/ 543224 h 815226"/>
                <a:gd name="connsiteX137" fmla="*/ 374592 w 775906"/>
                <a:gd name="connsiteY137" fmla="*/ 528741 h 815226"/>
                <a:gd name="connsiteX138" fmla="*/ 360522 w 775906"/>
                <a:gd name="connsiteY138" fmla="*/ 523604 h 815226"/>
                <a:gd name="connsiteX139" fmla="*/ 360882 w 775906"/>
                <a:gd name="connsiteY139" fmla="*/ 525351 h 815226"/>
                <a:gd name="connsiteX140" fmla="*/ 328871 w 775906"/>
                <a:gd name="connsiteY140" fmla="*/ 536875 h 815226"/>
                <a:gd name="connsiteX141" fmla="*/ 318082 w 775906"/>
                <a:gd name="connsiteY141" fmla="*/ 540368 h 815226"/>
                <a:gd name="connsiteX142" fmla="*/ 316643 w 775906"/>
                <a:gd name="connsiteY142" fmla="*/ 538272 h 815226"/>
                <a:gd name="connsiteX143" fmla="*/ 327433 w 775906"/>
                <a:gd name="connsiteY143" fmla="*/ 534082 h 815226"/>
                <a:gd name="connsiteX144" fmla="*/ 360522 w 775906"/>
                <a:gd name="connsiteY144" fmla="*/ 523604 h 815226"/>
                <a:gd name="connsiteX145" fmla="*/ 640464 w 775906"/>
                <a:gd name="connsiteY145" fmla="*/ 508667 h 815226"/>
                <a:gd name="connsiteX146" fmla="*/ 663932 w 775906"/>
                <a:gd name="connsiteY146" fmla="*/ 513413 h 815226"/>
                <a:gd name="connsiteX147" fmla="*/ 738852 w 775906"/>
                <a:gd name="connsiteY147" fmla="*/ 554566 h 815226"/>
                <a:gd name="connsiteX148" fmla="*/ 733809 w 775906"/>
                <a:gd name="connsiteY148" fmla="*/ 559300 h 815226"/>
                <a:gd name="connsiteX149" fmla="*/ 662131 w 775906"/>
                <a:gd name="connsiteY149" fmla="*/ 518511 h 815226"/>
                <a:gd name="connsiteX150" fmla="*/ 572804 w 775906"/>
                <a:gd name="connsiteY150" fmla="*/ 530165 h 815226"/>
                <a:gd name="connsiteX151" fmla="*/ 572084 w 775906"/>
                <a:gd name="connsiteY151" fmla="*/ 527616 h 815226"/>
                <a:gd name="connsiteX152" fmla="*/ 640464 w 775906"/>
                <a:gd name="connsiteY152" fmla="*/ 508667 h 815226"/>
                <a:gd name="connsiteX153" fmla="*/ 651830 w 775906"/>
                <a:gd name="connsiteY153" fmla="*/ 498368 h 815226"/>
                <a:gd name="connsiteX154" fmla="*/ 706391 w 775906"/>
                <a:gd name="connsiteY154" fmla="*/ 518115 h 815226"/>
                <a:gd name="connsiteX155" fmla="*/ 702799 w 775906"/>
                <a:gd name="connsiteY155" fmla="*/ 523538 h 815226"/>
                <a:gd name="connsiteX156" fmla="*/ 596102 w 775906"/>
                <a:gd name="connsiteY156" fmla="*/ 509439 h 815226"/>
                <a:gd name="connsiteX157" fmla="*/ 594305 w 775906"/>
                <a:gd name="connsiteY157" fmla="*/ 506547 h 815226"/>
                <a:gd name="connsiteX158" fmla="*/ 651830 w 775906"/>
                <a:gd name="connsiteY158" fmla="*/ 498368 h 815226"/>
                <a:gd name="connsiteX159" fmla="*/ 337040 w 775906"/>
                <a:gd name="connsiteY159" fmla="*/ 483603 h 815226"/>
                <a:gd name="connsiteX160" fmla="*/ 299937 w 775906"/>
                <a:gd name="connsiteY160" fmla="*/ 544401 h 815226"/>
                <a:gd name="connsiteX161" fmla="*/ 349288 w 775906"/>
                <a:gd name="connsiteY161" fmla="*/ 565266 h 815226"/>
                <a:gd name="connsiteX162" fmla="*/ 397199 w 775906"/>
                <a:gd name="connsiteY162" fmla="*/ 591888 h 815226"/>
                <a:gd name="connsiteX163" fmla="*/ 487618 w 775906"/>
                <a:gd name="connsiteY163" fmla="*/ 640094 h 815226"/>
                <a:gd name="connsiteX164" fmla="*/ 514275 w 775906"/>
                <a:gd name="connsiteY164" fmla="*/ 577138 h 815226"/>
                <a:gd name="connsiteX165" fmla="*/ 462762 w 775906"/>
                <a:gd name="connsiteY165" fmla="*/ 554114 h 815226"/>
                <a:gd name="connsiteX166" fmla="*/ 416292 w 775906"/>
                <a:gd name="connsiteY166" fmla="*/ 528932 h 815226"/>
                <a:gd name="connsiteX167" fmla="*/ 368381 w 775906"/>
                <a:gd name="connsiteY167" fmla="*/ 503389 h 815226"/>
                <a:gd name="connsiteX168" fmla="*/ 348568 w 775906"/>
                <a:gd name="connsiteY168" fmla="*/ 492957 h 815226"/>
                <a:gd name="connsiteX169" fmla="*/ 337040 w 775906"/>
                <a:gd name="connsiteY169" fmla="*/ 483603 h 815226"/>
                <a:gd name="connsiteX170" fmla="*/ 115754 w 775906"/>
                <a:gd name="connsiteY170" fmla="*/ 377925 h 815226"/>
                <a:gd name="connsiteX171" fmla="*/ 116821 w 775906"/>
                <a:gd name="connsiteY171" fmla="*/ 379364 h 815226"/>
                <a:gd name="connsiteX172" fmla="*/ 98330 w 775906"/>
                <a:gd name="connsiteY172" fmla="*/ 441605 h 815226"/>
                <a:gd name="connsiteX173" fmla="*/ 131756 w 775906"/>
                <a:gd name="connsiteY173" fmla="*/ 495930 h 815226"/>
                <a:gd name="connsiteX174" fmla="*/ 128556 w 775906"/>
                <a:gd name="connsiteY174" fmla="*/ 501687 h 815226"/>
                <a:gd name="connsiteX175" fmla="*/ 92640 w 775906"/>
                <a:gd name="connsiteY175" fmla="*/ 441605 h 815226"/>
                <a:gd name="connsiteX176" fmla="*/ 115754 w 775906"/>
                <a:gd name="connsiteY176" fmla="*/ 377925 h 815226"/>
                <a:gd name="connsiteX177" fmla="*/ 182005 w 775906"/>
                <a:gd name="connsiteY177" fmla="*/ 346473 h 815226"/>
                <a:gd name="connsiteX178" fmla="*/ 174825 w 775906"/>
                <a:gd name="connsiteY178" fmla="*/ 346833 h 815226"/>
                <a:gd name="connsiteX179" fmla="*/ 99072 w 775906"/>
                <a:gd name="connsiteY179" fmla="*/ 383180 h 815226"/>
                <a:gd name="connsiteX180" fmla="*/ 95841 w 775906"/>
                <a:gd name="connsiteY180" fmla="*/ 479624 h 815226"/>
                <a:gd name="connsiteX181" fmla="*/ 166209 w 775906"/>
                <a:gd name="connsiteY181" fmla="*/ 519570 h 815226"/>
                <a:gd name="connsiteX182" fmla="*/ 167286 w 775906"/>
                <a:gd name="connsiteY182" fmla="*/ 519570 h 815226"/>
                <a:gd name="connsiteX183" fmla="*/ 241603 w 775906"/>
                <a:gd name="connsiteY183" fmla="*/ 480704 h 815226"/>
                <a:gd name="connsiteX184" fmla="*/ 245911 w 775906"/>
                <a:gd name="connsiteY184" fmla="*/ 390377 h 815226"/>
                <a:gd name="connsiteX185" fmla="*/ 202470 w 775906"/>
                <a:gd name="connsiteY185" fmla="*/ 349712 h 815226"/>
                <a:gd name="connsiteX186" fmla="*/ 182005 w 775906"/>
                <a:gd name="connsiteY186" fmla="*/ 346473 h 815226"/>
                <a:gd name="connsiteX187" fmla="*/ 379562 w 775906"/>
                <a:gd name="connsiteY187" fmla="*/ 339464 h 815226"/>
                <a:gd name="connsiteX188" fmla="*/ 380646 w 775906"/>
                <a:gd name="connsiteY188" fmla="*/ 340902 h 815226"/>
                <a:gd name="connsiteX189" fmla="*/ 360770 w 775906"/>
                <a:gd name="connsiteY189" fmla="*/ 359233 h 815226"/>
                <a:gd name="connsiteX190" fmla="*/ 343062 w 775906"/>
                <a:gd name="connsiteY190" fmla="*/ 375048 h 815226"/>
                <a:gd name="connsiteX191" fmla="*/ 339087 w 775906"/>
                <a:gd name="connsiteY191" fmla="*/ 371814 h 815226"/>
                <a:gd name="connsiteX192" fmla="*/ 357156 w 775906"/>
                <a:gd name="connsiteY192" fmla="*/ 355998 h 815226"/>
                <a:gd name="connsiteX193" fmla="*/ 379562 w 775906"/>
                <a:gd name="connsiteY193" fmla="*/ 339464 h 815226"/>
                <a:gd name="connsiteX194" fmla="*/ 169799 w 775906"/>
                <a:gd name="connsiteY194" fmla="*/ 321642 h 815226"/>
                <a:gd name="connsiteX195" fmla="*/ 180210 w 775906"/>
                <a:gd name="connsiteY195" fmla="*/ 322002 h 815226"/>
                <a:gd name="connsiteX196" fmla="*/ 196007 w 775906"/>
                <a:gd name="connsiteY196" fmla="*/ 322362 h 815226"/>
                <a:gd name="connsiteX197" fmla="*/ 259913 w 775906"/>
                <a:gd name="connsiteY197" fmla="*/ 364826 h 815226"/>
                <a:gd name="connsiteX198" fmla="*/ 271760 w 775906"/>
                <a:gd name="connsiteY198" fmla="*/ 386778 h 815226"/>
                <a:gd name="connsiteX199" fmla="*/ 259553 w 775906"/>
                <a:gd name="connsiteY199" fmla="*/ 497978 h 815226"/>
                <a:gd name="connsiteX200" fmla="*/ 169081 w 775906"/>
                <a:gd name="connsiteY200" fmla="*/ 545120 h 815226"/>
                <a:gd name="connsiteX201" fmla="*/ 152566 w 775906"/>
                <a:gd name="connsiteY201" fmla="*/ 544041 h 815226"/>
                <a:gd name="connsiteX202" fmla="*/ 64247 w 775906"/>
                <a:gd name="connsiteY202" fmla="*/ 477105 h 815226"/>
                <a:gd name="connsiteX203" fmla="*/ 82198 w 775906"/>
                <a:gd name="connsiteY203" fmla="*/ 363027 h 815226"/>
                <a:gd name="connsiteX204" fmla="*/ 103021 w 775906"/>
                <a:gd name="connsiteY204" fmla="*/ 345033 h 815226"/>
                <a:gd name="connsiteX205" fmla="*/ 169799 w 775906"/>
                <a:gd name="connsiteY205" fmla="*/ 321642 h 815226"/>
                <a:gd name="connsiteX206" fmla="*/ 393691 w 775906"/>
                <a:gd name="connsiteY206" fmla="*/ 316714 h 815226"/>
                <a:gd name="connsiteX207" fmla="*/ 396182 w 775906"/>
                <a:gd name="connsiteY207" fmla="*/ 318491 h 815226"/>
                <a:gd name="connsiteX208" fmla="*/ 373765 w 775906"/>
                <a:gd name="connsiteY208" fmla="*/ 335906 h 815226"/>
                <a:gd name="connsiteX209" fmla="*/ 338895 w 775906"/>
                <a:gd name="connsiteY209" fmla="*/ 361851 h 815226"/>
                <a:gd name="connsiteX210" fmla="*/ 337116 w 775906"/>
                <a:gd name="connsiteY210" fmla="*/ 359363 h 815226"/>
                <a:gd name="connsiteX211" fmla="*/ 365226 w 775906"/>
                <a:gd name="connsiteY211" fmla="*/ 336617 h 815226"/>
                <a:gd name="connsiteX212" fmla="*/ 393691 w 775906"/>
                <a:gd name="connsiteY212" fmla="*/ 316714 h 815226"/>
                <a:gd name="connsiteX213" fmla="*/ 162328 w 775906"/>
                <a:gd name="connsiteY213" fmla="*/ 281784 h 815226"/>
                <a:gd name="connsiteX214" fmla="*/ 79475 w 775906"/>
                <a:gd name="connsiteY214" fmla="*/ 306966 h 815226"/>
                <a:gd name="connsiteX215" fmla="*/ 21477 w 775906"/>
                <a:gd name="connsiteY215" fmla="*/ 382513 h 815226"/>
                <a:gd name="connsiteX216" fmla="*/ 19676 w 775906"/>
                <a:gd name="connsiteY216" fmla="*/ 391507 h 815226"/>
                <a:gd name="connsiteX217" fmla="*/ 17154 w 775906"/>
                <a:gd name="connsiteY217" fmla="*/ 402300 h 815226"/>
                <a:gd name="connsiteX218" fmla="*/ 16794 w 775906"/>
                <a:gd name="connsiteY218" fmla="*/ 405178 h 815226"/>
                <a:gd name="connsiteX219" fmla="*/ 17154 w 775906"/>
                <a:gd name="connsiteY219" fmla="*/ 408416 h 815226"/>
                <a:gd name="connsiteX220" fmla="*/ 18595 w 775906"/>
                <a:gd name="connsiteY220" fmla="*/ 467774 h 815226"/>
                <a:gd name="connsiteX221" fmla="*/ 38768 w 775906"/>
                <a:gd name="connsiteY221" fmla="*/ 512743 h 815226"/>
                <a:gd name="connsiteX222" fmla="*/ 48134 w 775906"/>
                <a:gd name="connsiteY222" fmla="*/ 529651 h 815226"/>
                <a:gd name="connsiteX223" fmla="*/ 74431 w 775906"/>
                <a:gd name="connsiteY223" fmla="*/ 553035 h 815226"/>
                <a:gd name="connsiteX224" fmla="*/ 91722 w 775906"/>
                <a:gd name="connsiteY224" fmla="*/ 563108 h 815226"/>
                <a:gd name="connsiteX225" fmla="*/ 112256 w 775906"/>
                <a:gd name="connsiteY225" fmla="*/ 571382 h 815226"/>
                <a:gd name="connsiteX226" fmla="*/ 219605 w 775906"/>
                <a:gd name="connsiteY226" fmla="*/ 577498 h 815226"/>
                <a:gd name="connsiteX227" fmla="*/ 300657 w 775906"/>
                <a:gd name="connsiteY227" fmla="*/ 521737 h 815226"/>
                <a:gd name="connsiteX228" fmla="*/ 308582 w 775906"/>
                <a:gd name="connsiteY228" fmla="*/ 349776 h 815226"/>
                <a:gd name="connsiteX229" fmla="*/ 162328 w 775906"/>
                <a:gd name="connsiteY229" fmla="*/ 281784 h 815226"/>
                <a:gd name="connsiteX230" fmla="*/ 181791 w 775906"/>
                <a:gd name="connsiteY230" fmla="*/ 258501 h 815226"/>
                <a:gd name="connsiteX231" fmla="*/ 181791 w 775906"/>
                <a:gd name="connsiteY231" fmla="*/ 264612 h 815226"/>
                <a:gd name="connsiteX232" fmla="*/ 81062 w 775906"/>
                <a:gd name="connsiteY232" fmla="*/ 286897 h 815226"/>
                <a:gd name="connsiteX233" fmla="*/ 15948 w 775906"/>
                <a:gd name="connsiteY233" fmla="*/ 351954 h 815226"/>
                <a:gd name="connsiteX234" fmla="*/ 14149 w 775906"/>
                <a:gd name="connsiteY234" fmla="*/ 351235 h 815226"/>
                <a:gd name="connsiteX235" fmla="*/ 181791 w 775906"/>
                <a:gd name="connsiteY235" fmla="*/ 258501 h 815226"/>
                <a:gd name="connsiteX236" fmla="*/ 150745 w 775906"/>
                <a:gd name="connsiteY236" fmla="*/ 248617 h 815226"/>
                <a:gd name="connsiteX237" fmla="*/ 150383 w 775906"/>
                <a:gd name="connsiteY237" fmla="*/ 254736 h 815226"/>
                <a:gd name="connsiteX238" fmla="*/ 29381 w 775906"/>
                <a:gd name="connsiteY238" fmla="*/ 308730 h 815226"/>
                <a:gd name="connsiteX239" fmla="*/ 27213 w 775906"/>
                <a:gd name="connsiteY239" fmla="*/ 307290 h 815226"/>
                <a:gd name="connsiteX240" fmla="*/ 150745 w 775906"/>
                <a:gd name="connsiteY240" fmla="*/ 248617 h 815226"/>
                <a:gd name="connsiteX241" fmla="*/ 684796 w 775906"/>
                <a:gd name="connsiteY241" fmla="*/ 182894 h 815226"/>
                <a:gd name="connsiteX242" fmla="*/ 684886 w 775906"/>
                <a:gd name="connsiteY242" fmla="*/ 186770 h 815226"/>
                <a:gd name="connsiteX243" fmla="*/ 671956 w 775906"/>
                <a:gd name="connsiteY243" fmla="*/ 208865 h 815226"/>
                <a:gd name="connsiteX244" fmla="*/ 652202 w 775906"/>
                <a:gd name="connsiteY244" fmla="*/ 228110 h 815226"/>
                <a:gd name="connsiteX245" fmla="*/ 609821 w 775906"/>
                <a:gd name="connsiteY245" fmla="*/ 249492 h 815226"/>
                <a:gd name="connsiteX246" fmla="*/ 609462 w 775906"/>
                <a:gd name="connsiteY246" fmla="*/ 248067 h 815226"/>
                <a:gd name="connsiteX247" fmla="*/ 652561 w 775906"/>
                <a:gd name="connsiteY247" fmla="*/ 221695 h 815226"/>
                <a:gd name="connsiteX248" fmla="*/ 670878 w 775906"/>
                <a:gd name="connsiteY248" fmla="*/ 201738 h 815226"/>
                <a:gd name="connsiteX249" fmla="*/ 680935 w 775906"/>
                <a:gd name="connsiteY249" fmla="*/ 183562 h 815226"/>
                <a:gd name="connsiteX250" fmla="*/ 684796 w 775906"/>
                <a:gd name="connsiteY250" fmla="*/ 182894 h 815226"/>
                <a:gd name="connsiteX251" fmla="*/ 446191 w 775906"/>
                <a:gd name="connsiteY251" fmla="*/ 168462 h 815226"/>
                <a:gd name="connsiteX252" fmla="*/ 357934 w 775906"/>
                <a:gd name="connsiteY252" fmla="*/ 240053 h 815226"/>
                <a:gd name="connsiteX253" fmla="*/ 280844 w 775906"/>
                <a:gd name="connsiteY253" fmla="*/ 303369 h 815226"/>
                <a:gd name="connsiteX254" fmla="*/ 327314 w 775906"/>
                <a:gd name="connsiteY254" fmla="*/ 354453 h 815226"/>
                <a:gd name="connsiteX255" fmla="*/ 366219 w 775906"/>
                <a:gd name="connsiteY255" fmla="*/ 322076 h 815226"/>
                <a:gd name="connsiteX256" fmla="*/ 409808 w 775906"/>
                <a:gd name="connsiteY256" fmla="*/ 285741 h 815226"/>
                <a:gd name="connsiteX257" fmla="*/ 492301 w 775906"/>
                <a:gd name="connsiteY257" fmla="*/ 217029 h 815226"/>
                <a:gd name="connsiteX258" fmla="*/ 446191 w 775906"/>
                <a:gd name="connsiteY258" fmla="*/ 168462 h 815226"/>
                <a:gd name="connsiteX259" fmla="*/ 683119 w 775906"/>
                <a:gd name="connsiteY259" fmla="*/ 150505 h 815226"/>
                <a:gd name="connsiteX260" fmla="*/ 685453 w 775906"/>
                <a:gd name="connsiteY260" fmla="*/ 154395 h 815226"/>
                <a:gd name="connsiteX261" fmla="*/ 556204 w 775906"/>
                <a:gd name="connsiteY261" fmla="*/ 244497 h 815226"/>
                <a:gd name="connsiteX262" fmla="*/ 556204 w 775906"/>
                <a:gd name="connsiteY262" fmla="*/ 242688 h 815226"/>
                <a:gd name="connsiteX263" fmla="*/ 679709 w 775906"/>
                <a:gd name="connsiteY263" fmla="*/ 152585 h 815226"/>
                <a:gd name="connsiteX264" fmla="*/ 683119 w 775906"/>
                <a:gd name="connsiteY264" fmla="*/ 150505 h 815226"/>
                <a:gd name="connsiteX265" fmla="*/ 402368 w 775906"/>
                <a:gd name="connsiteY265" fmla="*/ 139669 h 815226"/>
                <a:gd name="connsiteX266" fmla="*/ 406148 w 775906"/>
                <a:gd name="connsiteY266" fmla="*/ 139669 h 815226"/>
                <a:gd name="connsiteX267" fmla="*/ 410306 w 775906"/>
                <a:gd name="connsiteY267" fmla="*/ 156723 h 815226"/>
                <a:gd name="connsiteX268" fmla="*/ 415219 w 775906"/>
                <a:gd name="connsiteY268" fmla="*/ 168335 h 815226"/>
                <a:gd name="connsiteX269" fmla="*/ 410684 w 775906"/>
                <a:gd name="connsiteY269" fmla="*/ 172326 h 815226"/>
                <a:gd name="connsiteX270" fmla="*/ 405392 w 775906"/>
                <a:gd name="connsiteY270" fmla="*/ 158175 h 815226"/>
                <a:gd name="connsiteX271" fmla="*/ 402368 w 775906"/>
                <a:gd name="connsiteY271" fmla="*/ 139669 h 815226"/>
                <a:gd name="connsiteX272" fmla="*/ 411388 w 775906"/>
                <a:gd name="connsiteY272" fmla="*/ 109125 h 815226"/>
                <a:gd name="connsiteX273" fmla="*/ 414635 w 775906"/>
                <a:gd name="connsiteY273" fmla="*/ 109125 h 815226"/>
                <a:gd name="connsiteX274" fmla="*/ 416799 w 775906"/>
                <a:gd name="connsiteY274" fmla="*/ 140006 h 815226"/>
                <a:gd name="connsiteX275" fmla="*/ 424737 w 775906"/>
                <a:gd name="connsiteY275" fmla="*/ 162628 h 815226"/>
                <a:gd name="connsiteX276" fmla="*/ 419325 w 775906"/>
                <a:gd name="connsiteY276" fmla="*/ 164423 h 815226"/>
                <a:gd name="connsiteX277" fmla="*/ 411388 w 775906"/>
                <a:gd name="connsiteY277" fmla="*/ 140724 h 815226"/>
                <a:gd name="connsiteX278" fmla="*/ 411388 w 775906"/>
                <a:gd name="connsiteY278" fmla="*/ 109125 h 815226"/>
                <a:gd name="connsiteX279" fmla="*/ 431472 w 775906"/>
                <a:gd name="connsiteY279" fmla="*/ 72266 h 815226"/>
                <a:gd name="connsiteX280" fmla="*/ 433236 w 775906"/>
                <a:gd name="connsiteY280" fmla="*/ 72628 h 815226"/>
                <a:gd name="connsiteX281" fmla="*/ 436411 w 775906"/>
                <a:gd name="connsiteY281" fmla="*/ 159910 h 815226"/>
                <a:gd name="connsiteX282" fmla="*/ 431472 w 775906"/>
                <a:gd name="connsiteY282" fmla="*/ 162808 h 815226"/>
                <a:gd name="connsiteX283" fmla="*/ 431472 w 775906"/>
                <a:gd name="connsiteY283" fmla="*/ 72266 h 815226"/>
                <a:gd name="connsiteX284" fmla="*/ 561173 w 775906"/>
                <a:gd name="connsiteY284" fmla="*/ 49377 h 815226"/>
                <a:gd name="connsiteX285" fmla="*/ 538148 w 775906"/>
                <a:gd name="connsiteY285" fmla="*/ 51283 h 815226"/>
                <a:gd name="connsiteX286" fmla="*/ 495355 w 775906"/>
                <a:gd name="connsiteY286" fmla="*/ 83212 h 815226"/>
                <a:gd name="connsiteX287" fmla="*/ 485286 w 775906"/>
                <a:gd name="connsiteY287" fmla="*/ 120164 h 815226"/>
                <a:gd name="connsiteX288" fmla="*/ 493557 w 775906"/>
                <a:gd name="connsiteY288" fmla="*/ 157834 h 815226"/>
                <a:gd name="connsiteX289" fmla="*/ 494996 w 775906"/>
                <a:gd name="connsiteY289" fmla="*/ 158910 h 815226"/>
                <a:gd name="connsiteX290" fmla="*/ 530596 w 775906"/>
                <a:gd name="connsiteY290" fmla="*/ 181512 h 815226"/>
                <a:gd name="connsiteX291" fmla="*/ 611146 w 775906"/>
                <a:gd name="connsiteY291" fmla="*/ 171466 h 815226"/>
                <a:gd name="connsiteX292" fmla="*/ 613304 w 775906"/>
                <a:gd name="connsiteY292" fmla="*/ 168955 h 815226"/>
                <a:gd name="connsiteX293" fmla="*/ 620136 w 775906"/>
                <a:gd name="connsiteY293" fmla="*/ 81059 h 815226"/>
                <a:gd name="connsiteX294" fmla="*/ 561173 w 775906"/>
                <a:gd name="connsiteY294" fmla="*/ 49377 h 815226"/>
                <a:gd name="connsiteX295" fmla="*/ 566915 w 775906"/>
                <a:gd name="connsiteY295" fmla="*/ 36938 h 815226"/>
                <a:gd name="connsiteX296" fmla="*/ 644589 w 775906"/>
                <a:gd name="connsiteY296" fmla="*/ 134155 h 815226"/>
                <a:gd name="connsiteX297" fmla="*/ 586693 w 775906"/>
                <a:gd name="connsiteY297" fmla="*/ 199808 h 815226"/>
                <a:gd name="connsiteX298" fmla="*/ 497513 w 775906"/>
                <a:gd name="connsiteY298" fmla="*/ 180435 h 815226"/>
                <a:gd name="connsiteX299" fmla="*/ 493198 w 775906"/>
                <a:gd name="connsiteY299" fmla="*/ 175771 h 815226"/>
                <a:gd name="connsiteX300" fmla="*/ 469105 w 775906"/>
                <a:gd name="connsiteY300" fmla="*/ 118729 h 815226"/>
                <a:gd name="connsiteX301" fmla="*/ 521606 w 775906"/>
                <a:gd name="connsiteY301" fmla="*/ 42672 h 815226"/>
                <a:gd name="connsiteX302" fmla="*/ 566915 w 775906"/>
                <a:gd name="connsiteY302" fmla="*/ 36938 h 815226"/>
                <a:gd name="connsiteX303" fmla="*/ 556377 w 775906"/>
                <a:gd name="connsiteY303" fmla="*/ 14130 h 815226"/>
                <a:gd name="connsiteX304" fmla="*/ 498785 w 775906"/>
                <a:gd name="connsiteY304" fmla="*/ 31757 h 815226"/>
                <a:gd name="connsiteX305" fmla="*/ 459159 w 775906"/>
                <a:gd name="connsiteY305" fmla="*/ 79964 h 815226"/>
                <a:gd name="connsiteX306" fmla="*/ 450154 w 775906"/>
                <a:gd name="connsiteY306" fmla="*/ 140042 h 815226"/>
                <a:gd name="connsiteX307" fmla="*/ 523281 w 775906"/>
                <a:gd name="connsiteY307" fmla="*/ 217029 h 815226"/>
                <a:gd name="connsiteX308" fmla="*/ 635313 w 775906"/>
                <a:gd name="connsiteY308" fmla="*/ 194005 h 815226"/>
                <a:gd name="connsiteX309" fmla="*/ 656927 w 775906"/>
                <a:gd name="connsiteY309" fmla="*/ 83921 h 815226"/>
                <a:gd name="connsiteX310" fmla="*/ 645039 w 775906"/>
                <a:gd name="connsiteY310" fmla="*/ 52623 h 815226"/>
                <a:gd name="connsiteX311" fmla="*/ 614780 w 775906"/>
                <a:gd name="connsiteY311" fmla="*/ 29959 h 815226"/>
                <a:gd name="connsiteX312" fmla="*/ 556377 w 775906"/>
                <a:gd name="connsiteY312" fmla="*/ 14130 h 815226"/>
                <a:gd name="connsiteX313" fmla="*/ 560745 w 775906"/>
                <a:gd name="connsiteY313" fmla="*/ 99 h 815226"/>
                <a:gd name="connsiteX314" fmla="*/ 576595 w 775906"/>
                <a:gd name="connsiteY314" fmla="*/ 1538 h 815226"/>
                <a:gd name="connsiteX315" fmla="*/ 639275 w 775906"/>
                <a:gd name="connsiteY315" fmla="*/ 26721 h 815226"/>
                <a:gd name="connsiteX316" fmla="*/ 647561 w 775906"/>
                <a:gd name="connsiteY316" fmla="*/ 34995 h 815226"/>
                <a:gd name="connsiteX317" fmla="*/ 664131 w 775906"/>
                <a:gd name="connsiteY317" fmla="*/ 62336 h 815226"/>
                <a:gd name="connsiteX318" fmla="*/ 677820 w 775906"/>
                <a:gd name="connsiteY318" fmla="*/ 131408 h 815226"/>
                <a:gd name="connsiteX319" fmla="*/ 674578 w 775906"/>
                <a:gd name="connsiteY319" fmla="*/ 136445 h 815226"/>
                <a:gd name="connsiteX320" fmla="*/ 639275 w 775906"/>
                <a:gd name="connsiteY320" fmla="*/ 206956 h 815226"/>
                <a:gd name="connsiteX321" fmla="*/ 514275 w 775906"/>
                <a:gd name="connsiteY321" fmla="*/ 227102 h 815226"/>
                <a:gd name="connsiteX322" fmla="*/ 498785 w 775906"/>
                <a:gd name="connsiteY322" fmla="*/ 220626 h 815226"/>
                <a:gd name="connsiteX323" fmla="*/ 459880 w 775906"/>
                <a:gd name="connsiteY323" fmla="*/ 251205 h 815226"/>
                <a:gd name="connsiteX324" fmla="*/ 414851 w 775906"/>
                <a:gd name="connsiteY324" fmla="*/ 290777 h 815226"/>
                <a:gd name="connsiteX325" fmla="*/ 370542 w 775906"/>
                <a:gd name="connsiteY325" fmla="*/ 326752 h 815226"/>
                <a:gd name="connsiteX326" fmla="*/ 329476 w 775906"/>
                <a:gd name="connsiteY326" fmla="*/ 358050 h 815226"/>
                <a:gd name="connsiteX327" fmla="*/ 347127 w 775906"/>
                <a:gd name="connsiteY327" fmla="*/ 425324 h 815226"/>
                <a:gd name="connsiteX328" fmla="*/ 338481 w 775906"/>
                <a:gd name="connsiteY328" fmla="*/ 479646 h 815226"/>
                <a:gd name="connsiteX329" fmla="*/ 351810 w 775906"/>
                <a:gd name="connsiteY329" fmla="*/ 488280 h 815226"/>
                <a:gd name="connsiteX330" fmla="*/ 371623 w 775906"/>
                <a:gd name="connsiteY330" fmla="*/ 497274 h 815226"/>
                <a:gd name="connsiteX331" fmla="*/ 426018 w 775906"/>
                <a:gd name="connsiteY331" fmla="*/ 526054 h 815226"/>
                <a:gd name="connsiteX332" fmla="*/ 478612 w 775906"/>
                <a:gd name="connsiteY332" fmla="*/ 553395 h 815226"/>
                <a:gd name="connsiteX333" fmla="*/ 518958 w 775906"/>
                <a:gd name="connsiteY333" fmla="*/ 571742 h 815226"/>
                <a:gd name="connsiteX334" fmla="*/ 550658 w 775906"/>
                <a:gd name="connsiteY334" fmla="*/ 548718 h 815226"/>
                <a:gd name="connsiteX335" fmla="*/ 570831 w 775906"/>
                <a:gd name="connsiteY335" fmla="*/ 540084 h 815226"/>
                <a:gd name="connsiteX336" fmla="*/ 585961 w 775906"/>
                <a:gd name="connsiteY336" fmla="*/ 533608 h 815226"/>
                <a:gd name="connsiteX337" fmla="*/ 606855 w 775906"/>
                <a:gd name="connsiteY337" fmla="*/ 527133 h 815226"/>
                <a:gd name="connsiteX338" fmla="*/ 617301 w 775906"/>
                <a:gd name="connsiteY338" fmla="*/ 524255 h 815226"/>
                <a:gd name="connsiteX339" fmla="*/ 659448 w 775906"/>
                <a:gd name="connsiteY339" fmla="*/ 524615 h 815226"/>
                <a:gd name="connsiteX340" fmla="*/ 715284 w 775906"/>
                <a:gd name="connsiteY340" fmla="*/ 549437 h 815226"/>
                <a:gd name="connsiteX341" fmla="*/ 757432 w 775906"/>
                <a:gd name="connsiteY341" fmla="*/ 592967 h 815226"/>
                <a:gd name="connsiteX342" fmla="*/ 766798 w 775906"/>
                <a:gd name="connsiteY342" fmla="*/ 726434 h 815226"/>
                <a:gd name="connsiteX343" fmla="*/ 672417 w 775906"/>
                <a:gd name="connsiteY343" fmla="*/ 809896 h 815226"/>
                <a:gd name="connsiteX344" fmla="*/ 594246 w 775906"/>
                <a:gd name="connsiteY344" fmla="*/ 812774 h 815226"/>
                <a:gd name="connsiteX345" fmla="*/ 537330 w 775906"/>
                <a:gd name="connsiteY345" fmla="*/ 779677 h 815226"/>
                <a:gd name="connsiteX346" fmla="*/ 492301 w 775906"/>
                <a:gd name="connsiteY346" fmla="*/ 726434 h 815226"/>
                <a:gd name="connsiteX347" fmla="*/ 484015 w 775906"/>
                <a:gd name="connsiteY347" fmla="*/ 663118 h 815226"/>
                <a:gd name="connsiteX348" fmla="*/ 486177 w 775906"/>
                <a:gd name="connsiteY348" fmla="*/ 648009 h 815226"/>
                <a:gd name="connsiteX349" fmla="*/ 462484 w 775906"/>
                <a:gd name="connsiteY349" fmla="*/ 634224 h 815226"/>
                <a:gd name="connsiteX350" fmla="*/ 440652 w 775906"/>
                <a:gd name="connsiteY350" fmla="*/ 621522 h 815226"/>
                <a:gd name="connsiteX351" fmla="*/ 393237 w 775906"/>
                <a:gd name="connsiteY351" fmla="*/ 598004 h 815226"/>
                <a:gd name="connsiteX352" fmla="*/ 345686 w 775906"/>
                <a:gd name="connsiteY352" fmla="*/ 571382 h 815226"/>
                <a:gd name="connsiteX353" fmla="*/ 297055 w 775906"/>
                <a:gd name="connsiteY353" fmla="*/ 547279 h 815226"/>
                <a:gd name="connsiteX354" fmla="*/ 265715 w 775906"/>
                <a:gd name="connsiteY354" fmla="*/ 572102 h 815226"/>
                <a:gd name="connsiteX355" fmla="*/ 241672 w 775906"/>
                <a:gd name="connsiteY355" fmla="*/ 582652 h 815226"/>
                <a:gd name="connsiteX356" fmla="*/ 221136 w 775906"/>
                <a:gd name="connsiteY356" fmla="*/ 591663 h 815226"/>
                <a:gd name="connsiteX357" fmla="*/ 172775 w 775906"/>
                <a:gd name="connsiteY357" fmla="*/ 598004 h 815226"/>
                <a:gd name="connsiteX358" fmla="*/ 113336 w 775906"/>
                <a:gd name="connsiteY358" fmla="*/ 586492 h 815226"/>
                <a:gd name="connsiteX359" fmla="*/ 110815 w 775906"/>
                <a:gd name="connsiteY359" fmla="*/ 586132 h 815226"/>
                <a:gd name="connsiteX360" fmla="*/ 105772 w 775906"/>
                <a:gd name="connsiteY360" fmla="*/ 583614 h 815226"/>
                <a:gd name="connsiteX361" fmla="*/ 75872 w 775906"/>
                <a:gd name="connsiteY361" fmla="*/ 571382 h 815226"/>
                <a:gd name="connsiteX362" fmla="*/ 19676 w 775906"/>
                <a:gd name="connsiteY362" fmla="*/ 507706 h 815226"/>
                <a:gd name="connsiteX363" fmla="*/ 1304 w 775906"/>
                <a:gd name="connsiteY363" fmla="*/ 458780 h 815226"/>
                <a:gd name="connsiteX364" fmla="*/ 2025 w 775906"/>
                <a:gd name="connsiteY364" fmla="*/ 415970 h 815226"/>
                <a:gd name="connsiteX365" fmla="*/ 2745 w 775906"/>
                <a:gd name="connsiteY365" fmla="*/ 411294 h 815226"/>
                <a:gd name="connsiteX366" fmla="*/ 3105 w 775906"/>
                <a:gd name="connsiteY366" fmla="*/ 408416 h 815226"/>
                <a:gd name="connsiteX367" fmla="*/ 3105 w 775906"/>
                <a:gd name="connsiteY367" fmla="*/ 408056 h 815226"/>
                <a:gd name="connsiteX368" fmla="*/ 41290 w 775906"/>
                <a:gd name="connsiteY368" fmla="*/ 327112 h 815226"/>
                <a:gd name="connsiteX369" fmla="*/ 149360 w 775906"/>
                <a:gd name="connsiteY369" fmla="*/ 270272 h 815226"/>
                <a:gd name="connsiteX370" fmla="*/ 265715 w 775906"/>
                <a:gd name="connsiteY370" fmla="*/ 293655 h 815226"/>
                <a:gd name="connsiteX371" fmla="*/ 277962 w 775906"/>
                <a:gd name="connsiteY371" fmla="*/ 301570 h 815226"/>
                <a:gd name="connsiteX372" fmla="*/ 363698 w 775906"/>
                <a:gd name="connsiteY372" fmla="*/ 226742 h 815226"/>
                <a:gd name="connsiteX373" fmla="*/ 443309 w 775906"/>
                <a:gd name="connsiteY373" fmla="*/ 161987 h 815226"/>
                <a:gd name="connsiteX374" fmla="*/ 436825 w 775906"/>
                <a:gd name="connsiteY374" fmla="*/ 134646 h 815226"/>
                <a:gd name="connsiteX375" fmla="*/ 450514 w 775906"/>
                <a:gd name="connsiteY375" fmla="*/ 64495 h 815226"/>
                <a:gd name="connsiteX376" fmla="*/ 484015 w 775906"/>
                <a:gd name="connsiteY376" fmla="*/ 26361 h 815226"/>
                <a:gd name="connsiteX377" fmla="*/ 516436 w 775906"/>
                <a:gd name="connsiteY377" fmla="*/ 8374 h 815226"/>
                <a:gd name="connsiteX378" fmla="*/ 560745 w 775906"/>
                <a:gd name="connsiteY378" fmla="*/ 99 h 81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</a:cxnLst>
              <a:rect l="l" t="t" r="r" b="b"/>
              <a:pathLst>
                <a:path w="775906" h="815226">
                  <a:moveTo>
                    <a:pt x="591352" y="709736"/>
                  </a:moveTo>
                  <a:cubicBezTo>
                    <a:pt x="611918" y="724991"/>
                    <a:pt x="638617" y="726480"/>
                    <a:pt x="661347" y="716062"/>
                  </a:cubicBezTo>
                  <a:cubicBezTo>
                    <a:pt x="664594" y="714573"/>
                    <a:pt x="667119" y="719410"/>
                    <a:pt x="663872" y="720899"/>
                  </a:cubicBezTo>
                  <a:cubicBezTo>
                    <a:pt x="638977" y="732433"/>
                    <a:pt x="610835" y="730201"/>
                    <a:pt x="589188" y="712341"/>
                  </a:cubicBezTo>
                  <a:cubicBezTo>
                    <a:pt x="588105" y="711225"/>
                    <a:pt x="589909" y="708992"/>
                    <a:pt x="591352" y="709736"/>
                  </a:cubicBezTo>
                  <a:close/>
                  <a:moveTo>
                    <a:pt x="612833" y="707788"/>
                  </a:moveTo>
                  <a:cubicBezTo>
                    <a:pt x="617839" y="709321"/>
                    <a:pt x="622487" y="711237"/>
                    <a:pt x="627850" y="711237"/>
                  </a:cubicBezTo>
                  <a:cubicBezTo>
                    <a:pt x="633929" y="711237"/>
                    <a:pt x="640007" y="710854"/>
                    <a:pt x="645728" y="710854"/>
                  </a:cubicBezTo>
                  <a:cubicBezTo>
                    <a:pt x="649661" y="710854"/>
                    <a:pt x="649661" y="716984"/>
                    <a:pt x="645728" y="716984"/>
                  </a:cubicBezTo>
                  <a:cubicBezTo>
                    <a:pt x="633213" y="716984"/>
                    <a:pt x="622487" y="718134"/>
                    <a:pt x="611760" y="710471"/>
                  </a:cubicBezTo>
                  <a:cubicBezTo>
                    <a:pt x="610330" y="709321"/>
                    <a:pt x="611403" y="707405"/>
                    <a:pt x="612833" y="707788"/>
                  </a:cubicBezTo>
                  <a:close/>
                  <a:moveTo>
                    <a:pt x="568410" y="700563"/>
                  </a:moveTo>
                  <a:cubicBezTo>
                    <a:pt x="579614" y="721025"/>
                    <a:pt x="604914" y="734544"/>
                    <a:pt x="627683" y="735274"/>
                  </a:cubicBezTo>
                  <a:cubicBezTo>
                    <a:pt x="651898" y="735640"/>
                    <a:pt x="666355" y="727967"/>
                    <a:pt x="683703" y="711159"/>
                  </a:cubicBezTo>
                  <a:cubicBezTo>
                    <a:pt x="686956" y="708236"/>
                    <a:pt x="690932" y="712986"/>
                    <a:pt x="688040" y="715909"/>
                  </a:cubicBezTo>
                  <a:cubicBezTo>
                    <a:pt x="668524" y="734544"/>
                    <a:pt x="649007" y="745140"/>
                    <a:pt x="620816" y="740390"/>
                  </a:cubicBezTo>
                  <a:cubicBezTo>
                    <a:pt x="598408" y="736736"/>
                    <a:pt x="575639" y="723582"/>
                    <a:pt x="566603" y="701659"/>
                  </a:cubicBezTo>
                  <a:cubicBezTo>
                    <a:pt x="565880" y="700198"/>
                    <a:pt x="568049" y="699467"/>
                    <a:pt x="568410" y="700563"/>
                  </a:cubicBezTo>
                  <a:close/>
                  <a:moveTo>
                    <a:pt x="423941" y="633498"/>
                  </a:moveTo>
                  <a:cubicBezTo>
                    <a:pt x="440156" y="643728"/>
                    <a:pt x="459255" y="650784"/>
                    <a:pt x="476552" y="658545"/>
                  </a:cubicBezTo>
                  <a:cubicBezTo>
                    <a:pt x="479795" y="659956"/>
                    <a:pt x="476912" y="664189"/>
                    <a:pt x="474029" y="662778"/>
                  </a:cubicBezTo>
                  <a:cubicBezTo>
                    <a:pt x="456732" y="654664"/>
                    <a:pt x="437634" y="647256"/>
                    <a:pt x="422499" y="635967"/>
                  </a:cubicBezTo>
                  <a:cubicBezTo>
                    <a:pt x="421418" y="634909"/>
                    <a:pt x="422139" y="632792"/>
                    <a:pt x="423941" y="633498"/>
                  </a:cubicBezTo>
                  <a:close/>
                  <a:moveTo>
                    <a:pt x="401346" y="611281"/>
                  </a:moveTo>
                  <a:cubicBezTo>
                    <a:pt x="412473" y="618419"/>
                    <a:pt x="426112" y="623772"/>
                    <a:pt x="438315" y="629482"/>
                  </a:cubicBezTo>
                  <a:cubicBezTo>
                    <a:pt x="451953" y="635906"/>
                    <a:pt x="465233" y="643044"/>
                    <a:pt x="478513" y="650181"/>
                  </a:cubicBezTo>
                  <a:cubicBezTo>
                    <a:pt x="481384" y="651966"/>
                    <a:pt x="478872" y="656248"/>
                    <a:pt x="475642" y="654464"/>
                  </a:cubicBezTo>
                  <a:cubicBezTo>
                    <a:pt x="462362" y="647683"/>
                    <a:pt x="449082" y="640545"/>
                    <a:pt x="435802" y="633408"/>
                  </a:cubicBezTo>
                  <a:cubicBezTo>
                    <a:pt x="423599" y="627341"/>
                    <a:pt x="410678" y="621631"/>
                    <a:pt x="400270" y="613065"/>
                  </a:cubicBezTo>
                  <a:cubicBezTo>
                    <a:pt x="399193" y="611995"/>
                    <a:pt x="399911" y="610567"/>
                    <a:pt x="401346" y="611281"/>
                  </a:cubicBezTo>
                  <a:close/>
                  <a:moveTo>
                    <a:pt x="634383" y="592177"/>
                  </a:moveTo>
                  <a:cubicBezTo>
                    <a:pt x="608863" y="593981"/>
                    <a:pt x="580827" y="602643"/>
                    <a:pt x="565012" y="621772"/>
                  </a:cubicBezTo>
                  <a:cubicBezTo>
                    <a:pt x="540211" y="651728"/>
                    <a:pt x="547400" y="699009"/>
                    <a:pt x="572201" y="726439"/>
                  </a:cubicBezTo>
                  <a:cubicBezTo>
                    <a:pt x="593767" y="749899"/>
                    <a:pt x="626835" y="754951"/>
                    <a:pt x="656668" y="747372"/>
                  </a:cubicBezTo>
                  <a:cubicBezTo>
                    <a:pt x="690814" y="739071"/>
                    <a:pt x="713458" y="713807"/>
                    <a:pt x="712739" y="677354"/>
                  </a:cubicBezTo>
                  <a:cubicBezTo>
                    <a:pt x="712380" y="643788"/>
                    <a:pt x="699800" y="611666"/>
                    <a:pt x="666372" y="598673"/>
                  </a:cubicBezTo>
                  <a:cubicBezTo>
                    <a:pt x="656308" y="595064"/>
                    <a:pt x="645166" y="592898"/>
                    <a:pt x="634383" y="592177"/>
                  </a:cubicBezTo>
                  <a:close/>
                  <a:moveTo>
                    <a:pt x="485730" y="591412"/>
                  </a:moveTo>
                  <a:cubicBezTo>
                    <a:pt x="487167" y="589930"/>
                    <a:pt x="489321" y="591782"/>
                    <a:pt x="488244" y="593264"/>
                  </a:cubicBezTo>
                  <a:cubicBezTo>
                    <a:pt x="482858" y="601043"/>
                    <a:pt x="472445" y="602154"/>
                    <a:pt x="466340" y="609192"/>
                  </a:cubicBezTo>
                  <a:cubicBezTo>
                    <a:pt x="463827" y="611785"/>
                    <a:pt x="459518" y="607340"/>
                    <a:pt x="462750" y="605117"/>
                  </a:cubicBezTo>
                  <a:cubicBezTo>
                    <a:pt x="469572" y="599191"/>
                    <a:pt x="480344" y="598450"/>
                    <a:pt x="485730" y="591412"/>
                  </a:cubicBezTo>
                  <a:close/>
                  <a:moveTo>
                    <a:pt x="473710" y="587847"/>
                  </a:moveTo>
                  <a:cubicBezTo>
                    <a:pt x="474800" y="586755"/>
                    <a:pt x="476617" y="588210"/>
                    <a:pt x="475163" y="589302"/>
                  </a:cubicBezTo>
                  <a:cubicBezTo>
                    <a:pt x="470802" y="593303"/>
                    <a:pt x="465715" y="595486"/>
                    <a:pt x="460264" y="598033"/>
                  </a:cubicBezTo>
                  <a:cubicBezTo>
                    <a:pt x="457357" y="599124"/>
                    <a:pt x="453723" y="600579"/>
                    <a:pt x="451179" y="602762"/>
                  </a:cubicBezTo>
                  <a:cubicBezTo>
                    <a:pt x="450452" y="603490"/>
                    <a:pt x="448999" y="603853"/>
                    <a:pt x="448272" y="603490"/>
                  </a:cubicBezTo>
                  <a:cubicBezTo>
                    <a:pt x="447908" y="603490"/>
                    <a:pt x="447908" y="603490"/>
                    <a:pt x="447908" y="603126"/>
                  </a:cubicBezTo>
                  <a:cubicBezTo>
                    <a:pt x="447545" y="602762"/>
                    <a:pt x="446818" y="602034"/>
                    <a:pt x="446818" y="601307"/>
                  </a:cubicBezTo>
                  <a:cubicBezTo>
                    <a:pt x="447545" y="598033"/>
                    <a:pt x="451542" y="597669"/>
                    <a:pt x="454086" y="596578"/>
                  </a:cubicBezTo>
                  <a:cubicBezTo>
                    <a:pt x="460627" y="594031"/>
                    <a:pt x="468259" y="592212"/>
                    <a:pt x="473710" y="587847"/>
                  </a:cubicBezTo>
                  <a:close/>
                  <a:moveTo>
                    <a:pt x="467344" y="579186"/>
                  </a:moveTo>
                  <a:cubicBezTo>
                    <a:pt x="469170" y="578817"/>
                    <a:pt x="470265" y="581397"/>
                    <a:pt x="468805" y="581765"/>
                  </a:cubicBezTo>
                  <a:cubicBezTo>
                    <a:pt x="461137" y="586188"/>
                    <a:pt x="453469" y="590242"/>
                    <a:pt x="445802" y="593927"/>
                  </a:cubicBezTo>
                  <a:cubicBezTo>
                    <a:pt x="443246" y="595401"/>
                    <a:pt x="440690" y="597244"/>
                    <a:pt x="437769" y="597981"/>
                  </a:cubicBezTo>
                  <a:cubicBezTo>
                    <a:pt x="437404" y="598718"/>
                    <a:pt x="436674" y="599087"/>
                    <a:pt x="435944" y="598718"/>
                  </a:cubicBezTo>
                  <a:cubicBezTo>
                    <a:pt x="434848" y="597981"/>
                    <a:pt x="434118" y="597612"/>
                    <a:pt x="434118" y="596138"/>
                  </a:cubicBezTo>
                  <a:cubicBezTo>
                    <a:pt x="434118" y="592453"/>
                    <a:pt x="440325" y="591347"/>
                    <a:pt x="442516" y="590242"/>
                  </a:cubicBezTo>
                  <a:cubicBezTo>
                    <a:pt x="450914" y="586556"/>
                    <a:pt x="458946" y="582134"/>
                    <a:pt x="467344" y="579186"/>
                  </a:cubicBezTo>
                  <a:close/>
                  <a:moveTo>
                    <a:pt x="452005" y="574779"/>
                  </a:moveTo>
                  <a:cubicBezTo>
                    <a:pt x="453813" y="574055"/>
                    <a:pt x="455982" y="576952"/>
                    <a:pt x="453813" y="577676"/>
                  </a:cubicBezTo>
                  <a:cubicBezTo>
                    <a:pt x="444413" y="582382"/>
                    <a:pt x="435014" y="586365"/>
                    <a:pt x="426337" y="592158"/>
                  </a:cubicBezTo>
                  <a:cubicBezTo>
                    <a:pt x="426337" y="592882"/>
                    <a:pt x="425976" y="593606"/>
                    <a:pt x="424891" y="593968"/>
                  </a:cubicBezTo>
                  <a:cubicBezTo>
                    <a:pt x="423445" y="594330"/>
                    <a:pt x="422361" y="593968"/>
                    <a:pt x="421276" y="593244"/>
                  </a:cubicBezTo>
                  <a:cubicBezTo>
                    <a:pt x="419830" y="591796"/>
                    <a:pt x="420553" y="589985"/>
                    <a:pt x="421999" y="588899"/>
                  </a:cubicBezTo>
                  <a:cubicBezTo>
                    <a:pt x="431399" y="582744"/>
                    <a:pt x="441883" y="579124"/>
                    <a:pt x="452005" y="574779"/>
                  </a:cubicBezTo>
                  <a:close/>
                  <a:moveTo>
                    <a:pt x="636416" y="571001"/>
                  </a:moveTo>
                  <a:cubicBezTo>
                    <a:pt x="646918" y="570544"/>
                    <a:pt x="657117" y="571604"/>
                    <a:pt x="666372" y="574492"/>
                  </a:cubicBezTo>
                  <a:cubicBezTo>
                    <a:pt x="711661" y="587846"/>
                    <a:pt x="735384" y="626825"/>
                    <a:pt x="735024" y="673023"/>
                  </a:cubicBezTo>
                  <a:cubicBezTo>
                    <a:pt x="735024" y="675910"/>
                    <a:pt x="733946" y="678436"/>
                    <a:pt x="732149" y="679880"/>
                  </a:cubicBezTo>
                  <a:cubicBezTo>
                    <a:pt x="731789" y="684933"/>
                    <a:pt x="731430" y="689625"/>
                    <a:pt x="730711" y="694678"/>
                  </a:cubicBezTo>
                  <a:cubicBezTo>
                    <a:pt x="725679" y="736905"/>
                    <a:pt x="690814" y="761809"/>
                    <a:pt x="651276" y="767584"/>
                  </a:cubicBezTo>
                  <a:cubicBezTo>
                    <a:pt x="612098" y="773719"/>
                    <a:pt x="573639" y="763613"/>
                    <a:pt x="550635" y="729687"/>
                  </a:cubicBezTo>
                  <a:cubicBezTo>
                    <a:pt x="548119" y="726078"/>
                    <a:pt x="545962" y="722469"/>
                    <a:pt x="544165" y="718499"/>
                  </a:cubicBezTo>
                  <a:cubicBezTo>
                    <a:pt x="540930" y="714167"/>
                    <a:pt x="537695" y="709836"/>
                    <a:pt x="535539" y="704784"/>
                  </a:cubicBezTo>
                  <a:cubicBezTo>
                    <a:pt x="526553" y="683850"/>
                    <a:pt x="526193" y="664000"/>
                    <a:pt x="531585" y="645954"/>
                  </a:cubicBezTo>
                  <a:cubicBezTo>
                    <a:pt x="534460" y="631878"/>
                    <a:pt x="540571" y="618885"/>
                    <a:pt x="550994" y="607696"/>
                  </a:cubicBezTo>
                  <a:cubicBezTo>
                    <a:pt x="570673" y="587394"/>
                    <a:pt x="604909" y="572371"/>
                    <a:pt x="636416" y="571001"/>
                  </a:cubicBezTo>
                  <a:close/>
                  <a:moveTo>
                    <a:pt x="437293" y="568816"/>
                  </a:moveTo>
                  <a:cubicBezTo>
                    <a:pt x="439057" y="567705"/>
                    <a:pt x="440115" y="570298"/>
                    <a:pt x="438704" y="571039"/>
                  </a:cubicBezTo>
                  <a:cubicBezTo>
                    <a:pt x="433765" y="574743"/>
                    <a:pt x="428474" y="577336"/>
                    <a:pt x="423182" y="580299"/>
                  </a:cubicBezTo>
                  <a:cubicBezTo>
                    <a:pt x="419654" y="582151"/>
                    <a:pt x="413304" y="583633"/>
                    <a:pt x="410835" y="586967"/>
                  </a:cubicBezTo>
                  <a:cubicBezTo>
                    <a:pt x="409071" y="589560"/>
                    <a:pt x="405543" y="587337"/>
                    <a:pt x="407307" y="584744"/>
                  </a:cubicBezTo>
                  <a:cubicBezTo>
                    <a:pt x="409071" y="580670"/>
                    <a:pt x="414715" y="580299"/>
                    <a:pt x="418596" y="578818"/>
                  </a:cubicBezTo>
                  <a:cubicBezTo>
                    <a:pt x="424946" y="575854"/>
                    <a:pt x="431296" y="572891"/>
                    <a:pt x="437293" y="568816"/>
                  </a:cubicBezTo>
                  <a:close/>
                  <a:moveTo>
                    <a:pt x="425704" y="562092"/>
                  </a:moveTo>
                  <a:cubicBezTo>
                    <a:pt x="427164" y="561355"/>
                    <a:pt x="428990" y="563935"/>
                    <a:pt x="427164" y="564672"/>
                  </a:cubicBezTo>
                  <a:cubicBezTo>
                    <a:pt x="422053" y="567988"/>
                    <a:pt x="416211" y="570200"/>
                    <a:pt x="411099" y="572411"/>
                  </a:cubicBezTo>
                  <a:cubicBezTo>
                    <a:pt x="405987" y="574622"/>
                    <a:pt x="401606" y="577938"/>
                    <a:pt x="396494" y="580518"/>
                  </a:cubicBezTo>
                  <a:cubicBezTo>
                    <a:pt x="394668" y="581624"/>
                    <a:pt x="392843" y="578675"/>
                    <a:pt x="394668" y="577201"/>
                  </a:cubicBezTo>
                  <a:cubicBezTo>
                    <a:pt x="401606" y="568725"/>
                    <a:pt x="416211" y="567620"/>
                    <a:pt x="425704" y="562092"/>
                  </a:cubicBezTo>
                  <a:close/>
                  <a:moveTo>
                    <a:pt x="411038" y="557698"/>
                  </a:moveTo>
                  <a:cubicBezTo>
                    <a:pt x="413236" y="556592"/>
                    <a:pt x="414702" y="559909"/>
                    <a:pt x="412504" y="561383"/>
                  </a:cubicBezTo>
                  <a:cubicBezTo>
                    <a:pt x="407009" y="563963"/>
                    <a:pt x="401147" y="566543"/>
                    <a:pt x="395652" y="568754"/>
                  </a:cubicBezTo>
                  <a:cubicBezTo>
                    <a:pt x="390523" y="570965"/>
                    <a:pt x="385760" y="574650"/>
                    <a:pt x="380265" y="576125"/>
                  </a:cubicBezTo>
                  <a:cubicBezTo>
                    <a:pt x="378433" y="576862"/>
                    <a:pt x="376968" y="574282"/>
                    <a:pt x="378433" y="572439"/>
                  </a:cubicBezTo>
                  <a:cubicBezTo>
                    <a:pt x="381730" y="568754"/>
                    <a:pt x="387226" y="567280"/>
                    <a:pt x="391988" y="565806"/>
                  </a:cubicBezTo>
                  <a:cubicBezTo>
                    <a:pt x="398216" y="563226"/>
                    <a:pt x="404810" y="561015"/>
                    <a:pt x="411038" y="557698"/>
                  </a:cubicBezTo>
                  <a:close/>
                  <a:moveTo>
                    <a:pt x="406396" y="551358"/>
                  </a:moveTo>
                  <a:cubicBezTo>
                    <a:pt x="408173" y="550242"/>
                    <a:pt x="409950" y="553219"/>
                    <a:pt x="407817" y="554335"/>
                  </a:cubicBezTo>
                  <a:cubicBezTo>
                    <a:pt x="395022" y="561404"/>
                    <a:pt x="379029" y="563265"/>
                    <a:pt x="366945" y="572195"/>
                  </a:cubicBezTo>
                  <a:cubicBezTo>
                    <a:pt x="364812" y="573683"/>
                    <a:pt x="362680" y="569962"/>
                    <a:pt x="364457" y="568474"/>
                  </a:cubicBezTo>
                  <a:cubicBezTo>
                    <a:pt x="368366" y="564009"/>
                    <a:pt x="374408" y="562893"/>
                    <a:pt x="379740" y="561032"/>
                  </a:cubicBezTo>
                  <a:cubicBezTo>
                    <a:pt x="388625" y="558056"/>
                    <a:pt x="398221" y="555451"/>
                    <a:pt x="406396" y="551358"/>
                  </a:cubicBezTo>
                  <a:close/>
                  <a:moveTo>
                    <a:pt x="396302" y="541458"/>
                  </a:moveTo>
                  <a:cubicBezTo>
                    <a:pt x="397386" y="540717"/>
                    <a:pt x="398831" y="542569"/>
                    <a:pt x="397386" y="543680"/>
                  </a:cubicBezTo>
                  <a:cubicBezTo>
                    <a:pt x="385822" y="551830"/>
                    <a:pt x="371728" y="555904"/>
                    <a:pt x="358718" y="561460"/>
                  </a:cubicBezTo>
                  <a:cubicBezTo>
                    <a:pt x="356550" y="562572"/>
                    <a:pt x="354743" y="559238"/>
                    <a:pt x="357273" y="558127"/>
                  </a:cubicBezTo>
                  <a:cubicBezTo>
                    <a:pt x="369921" y="551830"/>
                    <a:pt x="384015" y="549607"/>
                    <a:pt x="396302" y="541458"/>
                  </a:cubicBezTo>
                  <a:close/>
                  <a:moveTo>
                    <a:pt x="643238" y="534328"/>
                  </a:moveTo>
                  <a:cubicBezTo>
                    <a:pt x="634232" y="534328"/>
                    <a:pt x="624866" y="535407"/>
                    <a:pt x="615140" y="536846"/>
                  </a:cubicBezTo>
                  <a:cubicBezTo>
                    <a:pt x="607935" y="539005"/>
                    <a:pt x="600731" y="541883"/>
                    <a:pt x="595687" y="543681"/>
                  </a:cubicBezTo>
                  <a:cubicBezTo>
                    <a:pt x="577316" y="550517"/>
                    <a:pt x="556782" y="556632"/>
                    <a:pt x="540572" y="567785"/>
                  </a:cubicBezTo>
                  <a:cubicBezTo>
                    <a:pt x="507791" y="590449"/>
                    <a:pt x="492661" y="643692"/>
                    <a:pt x="495543" y="682185"/>
                  </a:cubicBezTo>
                  <a:cubicBezTo>
                    <a:pt x="497344" y="706648"/>
                    <a:pt x="501667" y="725355"/>
                    <a:pt x="518238" y="744422"/>
                  </a:cubicBezTo>
                  <a:cubicBezTo>
                    <a:pt x="530846" y="758812"/>
                    <a:pt x="544534" y="772122"/>
                    <a:pt x="560024" y="783634"/>
                  </a:cubicBezTo>
                  <a:cubicBezTo>
                    <a:pt x="593886" y="808817"/>
                    <a:pt x="641437" y="808097"/>
                    <a:pt x="681423" y="796945"/>
                  </a:cubicBezTo>
                  <a:cubicBezTo>
                    <a:pt x="719967" y="786153"/>
                    <a:pt x="753469" y="745141"/>
                    <a:pt x="760313" y="705929"/>
                  </a:cubicBezTo>
                  <a:cubicBezTo>
                    <a:pt x="766437" y="671033"/>
                    <a:pt x="762475" y="623906"/>
                    <a:pt x="743382" y="593327"/>
                  </a:cubicBezTo>
                  <a:cubicBezTo>
                    <a:pt x="732576" y="575699"/>
                    <a:pt x="717806" y="563108"/>
                    <a:pt x="698714" y="554474"/>
                  </a:cubicBezTo>
                  <a:cubicBezTo>
                    <a:pt x="687907" y="549437"/>
                    <a:pt x="676379" y="542242"/>
                    <a:pt x="664131" y="538285"/>
                  </a:cubicBezTo>
                  <a:cubicBezTo>
                    <a:pt x="661970" y="539005"/>
                    <a:pt x="659448" y="539005"/>
                    <a:pt x="657287" y="537206"/>
                  </a:cubicBezTo>
                  <a:cubicBezTo>
                    <a:pt x="656567" y="536486"/>
                    <a:pt x="655846" y="536127"/>
                    <a:pt x="654765" y="535407"/>
                  </a:cubicBezTo>
                  <a:cubicBezTo>
                    <a:pt x="651163" y="534688"/>
                    <a:pt x="647201" y="534328"/>
                    <a:pt x="643238" y="534328"/>
                  </a:cubicBezTo>
                  <a:close/>
                  <a:moveTo>
                    <a:pt x="386083" y="533838"/>
                  </a:moveTo>
                  <a:cubicBezTo>
                    <a:pt x="387876" y="532780"/>
                    <a:pt x="389309" y="535250"/>
                    <a:pt x="387517" y="536308"/>
                  </a:cubicBezTo>
                  <a:cubicBezTo>
                    <a:pt x="380706" y="540188"/>
                    <a:pt x="373178" y="542305"/>
                    <a:pt x="365292" y="544775"/>
                  </a:cubicBezTo>
                  <a:cubicBezTo>
                    <a:pt x="359557" y="546891"/>
                    <a:pt x="353821" y="549713"/>
                    <a:pt x="348086" y="551477"/>
                  </a:cubicBezTo>
                  <a:cubicBezTo>
                    <a:pt x="346293" y="551477"/>
                    <a:pt x="345218" y="549713"/>
                    <a:pt x="345935" y="548655"/>
                  </a:cubicBezTo>
                  <a:cubicBezTo>
                    <a:pt x="348444" y="544422"/>
                    <a:pt x="356330" y="543716"/>
                    <a:pt x="360274" y="542305"/>
                  </a:cubicBezTo>
                  <a:cubicBezTo>
                    <a:pt x="368877" y="539836"/>
                    <a:pt x="378197" y="538072"/>
                    <a:pt x="386083" y="533838"/>
                  </a:cubicBezTo>
                  <a:close/>
                  <a:moveTo>
                    <a:pt x="374592" y="528741"/>
                  </a:moveTo>
                  <a:cubicBezTo>
                    <a:pt x="377114" y="528017"/>
                    <a:pt x="378195" y="531638"/>
                    <a:pt x="375673" y="532362"/>
                  </a:cubicBezTo>
                  <a:cubicBezTo>
                    <a:pt x="366305" y="535259"/>
                    <a:pt x="356938" y="537431"/>
                    <a:pt x="348291" y="540690"/>
                  </a:cubicBezTo>
                  <a:cubicBezTo>
                    <a:pt x="349732" y="540690"/>
                    <a:pt x="350453" y="543224"/>
                    <a:pt x="348291" y="543948"/>
                  </a:cubicBezTo>
                  <a:cubicBezTo>
                    <a:pt x="342887" y="545396"/>
                    <a:pt x="337483" y="546483"/>
                    <a:pt x="332078" y="547931"/>
                  </a:cubicBezTo>
                  <a:cubicBezTo>
                    <a:pt x="329556" y="548293"/>
                    <a:pt x="327755" y="544672"/>
                    <a:pt x="330277" y="543224"/>
                  </a:cubicBezTo>
                  <a:cubicBezTo>
                    <a:pt x="344328" y="535983"/>
                    <a:pt x="359460" y="532362"/>
                    <a:pt x="374592" y="528741"/>
                  </a:cubicBezTo>
                  <a:close/>
                  <a:moveTo>
                    <a:pt x="360522" y="523604"/>
                  </a:moveTo>
                  <a:cubicBezTo>
                    <a:pt x="361601" y="523255"/>
                    <a:pt x="362320" y="525351"/>
                    <a:pt x="360882" y="525351"/>
                  </a:cubicBezTo>
                  <a:cubicBezTo>
                    <a:pt x="350092" y="528494"/>
                    <a:pt x="338942" y="532335"/>
                    <a:pt x="328871" y="536875"/>
                  </a:cubicBezTo>
                  <a:cubicBezTo>
                    <a:pt x="325275" y="538272"/>
                    <a:pt x="321678" y="540019"/>
                    <a:pt x="318082" y="540368"/>
                  </a:cubicBezTo>
                  <a:cubicBezTo>
                    <a:pt x="317003" y="540368"/>
                    <a:pt x="316643" y="539320"/>
                    <a:pt x="316643" y="538272"/>
                  </a:cubicBezTo>
                  <a:cubicBezTo>
                    <a:pt x="318082" y="535479"/>
                    <a:pt x="324555" y="534780"/>
                    <a:pt x="327433" y="534082"/>
                  </a:cubicBezTo>
                  <a:cubicBezTo>
                    <a:pt x="338223" y="529541"/>
                    <a:pt x="349372" y="526049"/>
                    <a:pt x="360522" y="523604"/>
                  </a:cubicBezTo>
                  <a:close/>
                  <a:moveTo>
                    <a:pt x="640464" y="508667"/>
                  </a:moveTo>
                  <a:cubicBezTo>
                    <a:pt x="648331" y="508883"/>
                    <a:pt x="656188" y="510317"/>
                    <a:pt x="663932" y="513413"/>
                  </a:cubicBezTo>
                  <a:cubicBezTo>
                    <a:pt x="688785" y="523246"/>
                    <a:pt x="720842" y="532715"/>
                    <a:pt x="738852" y="554566"/>
                  </a:cubicBezTo>
                  <a:cubicBezTo>
                    <a:pt x="741733" y="557843"/>
                    <a:pt x="736330" y="562578"/>
                    <a:pt x="733809" y="559300"/>
                  </a:cubicBezTo>
                  <a:cubicBezTo>
                    <a:pt x="717240" y="538906"/>
                    <a:pt x="686264" y="527616"/>
                    <a:pt x="662131" y="518511"/>
                  </a:cubicBezTo>
                  <a:cubicBezTo>
                    <a:pt x="632236" y="507221"/>
                    <a:pt x="601259" y="519240"/>
                    <a:pt x="572804" y="530165"/>
                  </a:cubicBezTo>
                  <a:cubicBezTo>
                    <a:pt x="571364" y="530894"/>
                    <a:pt x="570643" y="528344"/>
                    <a:pt x="572084" y="527616"/>
                  </a:cubicBezTo>
                  <a:cubicBezTo>
                    <a:pt x="593155" y="518329"/>
                    <a:pt x="616860" y="508018"/>
                    <a:pt x="640464" y="508667"/>
                  </a:cubicBezTo>
                  <a:close/>
                  <a:moveTo>
                    <a:pt x="651830" y="498368"/>
                  </a:moveTo>
                  <a:cubicBezTo>
                    <a:pt x="671005" y="500763"/>
                    <a:pt x="689686" y="507812"/>
                    <a:pt x="706391" y="518115"/>
                  </a:cubicBezTo>
                  <a:cubicBezTo>
                    <a:pt x="709984" y="520284"/>
                    <a:pt x="706751" y="526069"/>
                    <a:pt x="702799" y="523538"/>
                  </a:cubicBezTo>
                  <a:cubicBezTo>
                    <a:pt x="670466" y="504739"/>
                    <a:pt x="632386" y="494978"/>
                    <a:pt x="596102" y="509439"/>
                  </a:cubicBezTo>
                  <a:cubicBezTo>
                    <a:pt x="593946" y="510523"/>
                    <a:pt x="592868" y="507270"/>
                    <a:pt x="594305" y="506547"/>
                  </a:cubicBezTo>
                  <a:cubicBezTo>
                    <a:pt x="612986" y="498232"/>
                    <a:pt x="632655" y="495973"/>
                    <a:pt x="651830" y="498368"/>
                  </a:cubicBezTo>
                  <a:close/>
                  <a:moveTo>
                    <a:pt x="337040" y="483603"/>
                  </a:moveTo>
                  <a:cubicBezTo>
                    <a:pt x="329115" y="506267"/>
                    <a:pt x="316507" y="526773"/>
                    <a:pt x="299937" y="544401"/>
                  </a:cubicBezTo>
                  <a:cubicBezTo>
                    <a:pt x="316867" y="550876"/>
                    <a:pt x="333798" y="556273"/>
                    <a:pt x="349288" y="565266"/>
                  </a:cubicBezTo>
                  <a:cubicBezTo>
                    <a:pt x="365139" y="574260"/>
                    <a:pt x="380989" y="583973"/>
                    <a:pt x="397199" y="591888"/>
                  </a:cubicBezTo>
                  <a:cubicBezTo>
                    <a:pt x="427819" y="606278"/>
                    <a:pt x="459520" y="621028"/>
                    <a:pt x="487618" y="640094"/>
                  </a:cubicBezTo>
                  <a:cubicBezTo>
                    <a:pt x="492301" y="617070"/>
                    <a:pt x="500226" y="595126"/>
                    <a:pt x="514275" y="577138"/>
                  </a:cubicBezTo>
                  <a:cubicBezTo>
                    <a:pt x="499505" y="566705"/>
                    <a:pt x="478972" y="561669"/>
                    <a:pt x="462762" y="554114"/>
                  </a:cubicBezTo>
                  <a:cubicBezTo>
                    <a:pt x="446551" y="546919"/>
                    <a:pt x="432142" y="537206"/>
                    <a:pt x="416292" y="528932"/>
                  </a:cubicBezTo>
                  <a:cubicBezTo>
                    <a:pt x="400081" y="520657"/>
                    <a:pt x="384231" y="512023"/>
                    <a:pt x="368381" y="503389"/>
                  </a:cubicBezTo>
                  <a:cubicBezTo>
                    <a:pt x="361896" y="499792"/>
                    <a:pt x="355052" y="496914"/>
                    <a:pt x="348568" y="492957"/>
                  </a:cubicBezTo>
                  <a:cubicBezTo>
                    <a:pt x="344245" y="490438"/>
                    <a:pt x="341363" y="486481"/>
                    <a:pt x="337040" y="483603"/>
                  </a:cubicBezTo>
                  <a:close/>
                  <a:moveTo>
                    <a:pt x="115754" y="377925"/>
                  </a:moveTo>
                  <a:cubicBezTo>
                    <a:pt x="116465" y="377205"/>
                    <a:pt x="117532" y="378284"/>
                    <a:pt x="116821" y="379364"/>
                  </a:cubicBezTo>
                  <a:cubicBezTo>
                    <a:pt x="102597" y="392675"/>
                    <a:pt x="97974" y="422896"/>
                    <a:pt x="98330" y="441605"/>
                  </a:cubicBezTo>
                  <a:cubicBezTo>
                    <a:pt x="99041" y="464990"/>
                    <a:pt x="111487" y="484777"/>
                    <a:pt x="131756" y="495930"/>
                  </a:cubicBezTo>
                  <a:cubicBezTo>
                    <a:pt x="135312" y="498089"/>
                    <a:pt x="132112" y="503845"/>
                    <a:pt x="128556" y="501687"/>
                  </a:cubicBezTo>
                  <a:cubicBezTo>
                    <a:pt x="107575" y="489454"/>
                    <a:pt x="91218" y="466789"/>
                    <a:pt x="92640" y="441605"/>
                  </a:cubicBezTo>
                  <a:cubicBezTo>
                    <a:pt x="94063" y="421817"/>
                    <a:pt x="97263" y="389078"/>
                    <a:pt x="115754" y="377925"/>
                  </a:cubicBezTo>
                  <a:close/>
                  <a:moveTo>
                    <a:pt x="182005" y="346473"/>
                  </a:moveTo>
                  <a:cubicBezTo>
                    <a:pt x="179851" y="346473"/>
                    <a:pt x="176979" y="346833"/>
                    <a:pt x="174825" y="346833"/>
                  </a:cubicBezTo>
                  <a:cubicBezTo>
                    <a:pt x="157592" y="348632"/>
                    <a:pt x="115587" y="355830"/>
                    <a:pt x="99072" y="383180"/>
                  </a:cubicBezTo>
                  <a:cubicBezTo>
                    <a:pt x="81121" y="414128"/>
                    <a:pt x="79326" y="450835"/>
                    <a:pt x="95841" y="479624"/>
                  </a:cubicBezTo>
                  <a:cubicBezTo>
                    <a:pt x="110202" y="505175"/>
                    <a:pt x="134974" y="519210"/>
                    <a:pt x="166209" y="519570"/>
                  </a:cubicBezTo>
                  <a:lnTo>
                    <a:pt x="167286" y="519570"/>
                  </a:lnTo>
                  <a:cubicBezTo>
                    <a:pt x="201033" y="519570"/>
                    <a:pt x="225806" y="506614"/>
                    <a:pt x="241603" y="480704"/>
                  </a:cubicBezTo>
                  <a:cubicBezTo>
                    <a:pt x="258835" y="451914"/>
                    <a:pt x="260272" y="419166"/>
                    <a:pt x="245911" y="390377"/>
                  </a:cubicBezTo>
                  <a:cubicBezTo>
                    <a:pt x="236217" y="371664"/>
                    <a:pt x="220779" y="357269"/>
                    <a:pt x="202470" y="349712"/>
                  </a:cubicBezTo>
                  <a:cubicBezTo>
                    <a:pt x="196007" y="347553"/>
                    <a:pt x="188827" y="346473"/>
                    <a:pt x="182005" y="346473"/>
                  </a:cubicBezTo>
                  <a:close/>
                  <a:moveTo>
                    <a:pt x="379562" y="339464"/>
                  </a:moveTo>
                  <a:cubicBezTo>
                    <a:pt x="380646" y="339105"/>
                    <a:pt x="381368" y="340183"/>
                    <a:pt x="380646" y="340902"/>
                  </a:cubicBezTo>
                  <a:cubicBezTo>
                    <a:pt x="373779" y="346653"/>
                    <a:pt x="367275" y="353123"/>
                    <a:pt x="360770" y="359233"/>
                  </a:cubicBezTo>
                  <a:cubicBezTo>
                    <a:pt x="354988" y="364625"/>
                    <a:pt x="348483" y="369298"/>
                    <a:pt x="343062" y="375048"/>
                  </a:cubicBezTo>
                  <a:cubicBezTo>
                    <a:pt x="341255" y="376846"/>
                    <a:pt x="337280" y="373970"/>
                    <a:pt x="339087" y="371814"/>
                  </a:cubicBezTo>
                  <a:cubicBezTo>
                    <a:pt x="343785" y="364984"/>
                    <a:pt x="351012" y="361031"/>
                    <a:pt x="357156" y="355998"/>
                  </a:cubicBezTo>
                  <a:cubicBezTo>
                    <a:pt x="364384" y="349529"/>
                    <a:pt x="371611" y="344137"/>
                    <a:pt x="379562" y="339464"/>
                  </a:cubicBezTo>
                  <a:close/>
                  <a:moveTo>
                    <a:pt x="169799" y="321642"/>
                  </a:moveTo>
                  <a:cubicBezTo>
                    <a:pt x="173389" y="321642"/>
                    <a:pt x="176979" y="321642"/>
                    <a:pt x="180210" y="322002"/>
                  </a:cubicBezTo>
                  <a:cubicBezTo>
                    <a:pt x="185596" y="322002"/>
                    <a:pt x="190981" y="322002"/>
                    <a:pt x="196007" y="322362"/>
                  </a:cubicBezTo>
                  <a:cubicBezTo>
                    <a:pt x="220061" y="324161"/>
                    <a:pt x="243398" y="339635"/>
                    <a:pt x="259913" y="364826"/>
                  </a:cubicBezTo>
                  <a:cubicBezTo>
                    <a:pt x="264580" y="371664"/>
                    <a:pt x="268888" y="379221"/>
                    <a:pt x="271760" y="386778"/>
                  </a:cubicBezTo>
                  <a:cubicBezTo>
                    <a:pt x="286121" y="424564"/>
                    <a:pt x="281454" y="466309"/>
                    <a:pt x="259553" y="497978"/>
                  </a:cubicBezTo>
                  <a:cubicBezTo>
                    <a:pt x="239089" y="527847"/>
                    <a:pt x="205701" y="545120"/>
                    <a:pt x="169081" y="545120"/>
                  </a:cubicBezTo>
                  <a:cubicBezTo>
                    <a:pt x="163337" y="545120"/>
                    <a:pt x="157951" y="544760"/>
                    <a:pt x="152566" y="544041"/>
                  </a:cubicBezTo>
                  <a:cubicBezTo>
                    <a:pt x="108766" y="538283"/>
                    <a:pt x="76454" y="513812"/>
                    <a:pt x="64247" y="477105"/>
                  </a:cubicBezTo>
                  <a:cubicBezTo>
                    <a:pt x="53118" y="443278"/>
                    <a:pt x="54195" y="394695"/>
                    <a:pt x="82198" y="363027"/>
                  </a:cubicBezTo>
                  <a:cubicBezTo>
                    <a:pt x="87943" y="356189"/>
                    <a:pt x="94764" y="350072"/>
                    <a:pt x="103021" y="345033"/>
                  </a:cubicBezTo>
                  <a:cubicBezTo>
                    <a:pt x="120254" y="329919"/>
                    <a:pt x="144309" y="321642"/>
                    <a:pt x="169799" y="321642"/>
                  </a:cubicBezTo>
                  <a:close/>
                  <a:moveTo>
                    <a:pt x="393691" y="316714"/>
                  </a:moveTo>
                  <a:cubicBezTo>
                    <a:pt x="395114" y="315292"/>
                    <a:pt x="397249" y="317069"/>
                    <a:pt x="396182" y="318491"/>
                  </a:cubicBezTo>
                  <a:cubicBezTo>
                    <a:pt x="391200" y="327021"/>
                    <a:pt x="381237" y="330219"/>
                    <a:pt x="373765" y="335906"/>
                  </a:cubicBezTo>
                  <a:cubicBezTo>
                    <a:pt x="361667" y="344080"/>
                    <a:pt x="350637" y="353676"/>
                    <a:pt x="338895" y="361851"/>
                  </a:cubicBezTo>
                  <a:cubicBezTo>
                    <a:pt x="337472" y="362562"/>
                    <a:pt x="335693" y="360429"/>
                    <a:pt x="337116" y="359363"/>
                  </a:cubicBezTo>
                  <a:cubicBezTo>
                    <a:pt x="346367" y="351899"/>
                    <a:pt x="355619" y="343725"/>
                    <a:pt x="365226" y="336617"/>
                  </a:cubicBezTo>
                  <a:cubicBezTo>
                    <a:pt x="374477" y="330219"/>
                    <a:pt x="386219" y="325244"/>
                    <a:pt x="393691" y="316714"/>
                  </a:cubicBezTo>
                  <a:close/>
                  <a:moveTo>
                    <a:pt x="162328" y="281784"/>
                  </a:moveTo>
                  <a:cubicBezTo>
                    <a:pt x="133509" y="282863"/>
                    <a:pt x="103610" y="289698"/>
                    <a:pt x="79475" y="306966"/>
                  </a:cubicBezTo>
                  <a:cubicBezTo>
                    <a:pt x="53538" y="325313"/>
                    <a:pt x="32644" y="352295"/>
                    <a:pt x="21477" y="382513"/>
                  </a:cubicBezTo>
                  <a:cubicBezTo>
                    <a:pt x="20757" y="385391"/>
                    <a:pt x="20757" y="388629"/>
                    <a:pt x="19676" y="391507"/>
                  </a:cubicBezTo>
                  <a:cubicBezTo>
                    <a:pt x="18235" y="395105"/>
                    <a:pt x="17515" y="398702"/>
                    <a:pt x="17154" y="402300"/>
                  </a:cubicBezTo>
                  <a:cubicBezTo>
                    <a:pt x="17154" y="403379"/>
                    <a:pt x="16794" y="404458"/>
                    <a:pt x="16794" y="405178"/>
                  </a:cubicBezTo>
                  <a:cubicBezTo>
                    <a:pt x="17154" y="405897"/>
                    <a:pt x="17515" y="407336"/>
                    <a:pt x="17154" y="408416"/>
                  </a:cubicBezTo>
                  <a:cubicBezTo>
                    <a:pt x="14273" y="428921"/>
                    <a:pt x="12111" y="447988"/>
                    <a:pt x="18595" y="467774"/>
                  </a:cubicBezTo>
                  <a:cubicBezTo>
                    <a:pt x="23278" y="483603"/>
                    <a:pt x="30843" y="498353"/>
                    <a:pt x="38768" y="512743"/>
                  </a:cubicBezTo>
                  <a:cubicBezTo>
                    <a:pt x="41650" y="518139"/>
                    <a:pt x="44532" y="524255"/>
                    <a:pt x="48134" y="529651"/>
                  </a:cubicBezTo>
                  <a:cubicBezTo>
                    <a:pt x="57140" y="536846"/>
                    <a:pt x="64345" y="546919"/>
                    <a:pt x="74431" y="553035"/>
                  </a:cubicBezTo>
                  <a:cubicBezTo>
                    <a:pt x="79835" y="556273"/>
                    <a:pt x="85959" y="559870"/>
                    <a:pt x="91722" y="563108"/>
                  </a:cubicBezTo>
                  <a:cubicBezTo>
                    <a:pt x="98567" y="566346"/>
                    <a:pt x="105772" y="568864"/>
                    <a:pt x="112256" y="571382"/>
                  </a:cubicBezTo>
                  <a:cubicBezTo>
                    <a:pt x="147198" y="584693"/>
                    <a:pt x="183221" y="589370"/>
                    <a:pt x="219605" y="577498"/>
                  </a:cubicBezTo>
                  <a:cubicBezTo>
                    <a:pt x="250945" y="567785"/>
                    <a:pt x="280844" y="548718"/>
                    <a:pt x="300657" y="521737"/>
                  </a:cubicBezTo>
                  <a:cubicBezTo>
                    <a:pt x="337040" y="472091"/>
                    <a:pt x="345326" y="401940"/>
                    <a:pt x="308582" y="349776"/>
                  </a:cubicBezTo>
                  <a:cubicBezTo>
                    <a:pt x="275801" y="303369"/>
                    <a:pt x="218164" y="278906"/>
                    <a:pt x="162328" y="281784"/>
                  </a:cubicBezTo>
                  <a:close/>
                  <a:moveTo>
                    <a:pt x="181791" y="258501"/>
                  </a:moveTo>
                  <a:cubicBezTo>
                    <a:pt x="186108" y="258142"/>
                    <a:pt x="185748" y="264612"/>
                    <a:pt x="181791" y="264612"/>
                  </a:cubicBezTo>
                  <a:cubicBezTo>
                    <a:pt x="146896" y="265331"/>
                    <a:pt x="112000" y="270722"/>
                    <a:pt x="81062" y="286897"/>
                  </a:cubicBezTo>
                  <a:cubicBezTo>
                    <a:pt x="55520" y="300915"/>
                    <a:pt x="25661" y="323559"/>
                    <a:pt x="15948" y="351954"/>
                  </a:cubicBezTo>
                  <a:cubicBezTo>
                    <a:pt x="15588" y="353033"/>
                    <a:pt x="13430" y="352673"/>
                    <a:pt x="14149" y="351235"/>
                  </a:cubicBezTo>
                  <a:cubicBezTo>
                    <a:pt x="35015" y="283662"/>
                    <a:pt x="119915" y="261018"/>
                    <a:pt x="181791" y="258501"/>
                  </a:cubicBezTo>
                  <a:close/>
                  <a:moveTo>
                    <a:pt x="150745" y="248617"/>
                  </a:moveTo>
                  <a:cubicBezTo>
                    <a:pt x="154357" y="248617"/>
                    <a:pt x="154357" y="254736"/>
                    <a:pt x="150383" y="254736"/>
                  </a:cubicBezTo>
                  <a:cubicBezTo>
                    <a:pt x="108484" y="255456"/>
                    <a:pt x="56110" y="274534"/>
                    <a:pt x="29381" y="308730"/>
                  </a:cubicBezTo>
                  <a:cubicBezTo>
                    <a:pt x="28297" y="310170"/>
                    <a:pt x="26130" y="308730"/>
                    <a:pt x="27213" y="307290"/>
                  </a:cubicBezTo>
                  <a:cubicBezTo>
                    <a:pt x="52859" y="270215"/>
                    <a:pt x="107039" y="250057"/>
                    <a:pt x="150745" y="248617"/>
                  </a:cubicBezTo>
                  <a:close/>
                  <a:moveTo>
                    <a:pt x="684796" y="182894"/>
                  </a:moveTo>
                  <a:cubicBezTo>
                    <a:pt x="685874" y="183741"/>
                    <a:pt x="686323" y="185344"/>
                    <a:pt x="684886" y="186770"/>
                  </a:cubicBezTo>
                  <a:cubicBezTo>
                    <a:pt x="679857" y="193185"/>
                    <a:pt x="677343" y="202094"/>
                    <a:pt x="671956" y="208865"/>
                  </a:cubicBezTo>
                  <a:cubicBezTo>
                    <a:pt x="666209" y="216349"/>
                    <a:pt x="659385" y="222408"/>
                    <a:pt x="652202" y="228110"/>
                  </a:cubicBezTo>
                  <a:cubicBezTo>
                    <a:pt x="639631" y="237019"/>
                    <a:pt x="624906" y="244503"/>
                    <a:pt x="609821" y="249492"/>
                  </a:cubicBezTo>
                  <a:cubicBezTo>
                    <a:pt x="609462" y="249849"/>
                    <a:pt x="608743" y="248423"/>
                    <a:pt x="609462" y="248067"/>
                  </a:cubicBezTo>
                  <a:cubicBezTo>
                    <a:pt x="624906" y="241652"/>
                    <a:pt x="639990" y="232386"/>
                    <a:pt x="652561" y="221695"/>
                  </a:cubicBezTo>
                  <a:cubicBezTo>
                    <a:pt x="659385" y="215636"/>
                    <a:pt x="666209" y="209578"/>
                    <a:pt x="670878" y="201738"/>
                  </a:cubicBezTo>
                  <a:cubicBezTo>
                    <a:pt x="674111" y="195679"/>
                    <a:pt x="676625" y="188908"/>
                    <a:pt x="680935" y="183562"/>
                  </a:cubicBezTo>
                  <a:cubicBezTo>
                    <a:pt x="682012" y="181959"/>
                    <a:pt x="683718" y="182048"/>
                    <a:pt x="684796" y="182894"/>
                  </a:cubicBezTo>
                  <a:close/>
                  <a:moveTo>
                    <a:pt x="446191" y="168462"/>
                  </a:moveTo>
                  <a:cubicBezTo>
                    <a:pt x="414851" y="188968"/>
                    <a:pt x="387113" y="216669"/>
                    <a:pt x="357934" y="240053"/>
                  </a:cubicBezTo>
                  <a:cubicBezTo>
                    <a:pt x="332357" y="260918"/>
                    <a:pt x="307141" y="283582"/>
                    <a:pt x="280844" y="303369"/>
                  </a:cubicBezTo>
                  <a:cubicBezTo>
                    <a:pt x="299937" y="317039"/>
                    <a:pt x="315787" y="334667"/>
                    <a:pt x="327314" y="354453"/>
                  </a:cubicBezTo>
                  <a:cubicBezTo>
                    <a:pt x="338481" y="341502"/>
                    <a:pt x="352891" y="333228"/>
                    <a:pt x="366219" y="322076"/>
                  </a:cubicBezTo>
                  <a:cubicBezTo>
                    <a:pt x="380989" y="310204"/>
                    <a:pt x="395038" y="297253"/>
                    <a:pt x="409808" y="285741"/>
                  </a:cubicBezTo>
                  <a:cubicBezTo>
                    <a:pt x="437906" y="263796"/>
                    <a:pt x="463482" y="238973"/>
                    <a:pt x="492301" y="217029"/>
                  </a:cubicBezTo>
                  <a:cubicBezTo>
                    <a:pt x="472848" y="205876"/>
                    <a:pt x="455917" y="188608"/>
                    <a:pt x="446191" y="168462"/>
                  </a:cubicBezTo>
                  <a:close/>
                  <a:moveTo>
                    <a:pt x="683119" y="150505"/>
                  </a:moveTo>
                  <a:cubicBezTo>
                    <a:pt x="684556" y="150957"/>
                    <a:pt x="685812" y="152405"/>
                    <a:pt x="685453" y="154395"/>
                  </a:cubicBezTo>
                  <a:cubicBezTo>
                    <a:pt x="674682" y="215549"/>
                    <a:pt x="612571" y="246668"/>
                    <a:pt x="556204" y="244497"/>
                  </a:cubicBezTo>
                  <a:cubicBezTo>
                    <a:pt x="554768" y="244497"/>
                    <a:pt x="555127" y="242688"/>
                    <a:pt x="556204" y="242688"/>
                  </a:cubicBezTo>
                  <a:cubicBezTo>
                    <a:pt x="610417" y="239069"/>
                    <a:pt x="669656" y="213739"/>
                    <a:pt x="679709" y="152585"/>
                  </a:cubicBezTo>
                  <a:cubicBezTo>
                    <a:pt x="680068" y="150595"/>
                    <a:pt x="681683" y="150052"/>
                    <a:pt x="683119" y="150505"/>
                  </a:cubicBezTo>
                  <a:close/>
                  <a:moveTo>
                    <a:pt x="402368" y="139669"/>
                  </a:moveTo>
                  <a:cubicBezTo>
                    <a:pt x="402368" y="137492"/>
                    <a:pt x="405770" y="137492"/>
                    <a:pt x="406148" y="139669"/>
                  </a:cubicBezTo>
                  <a:cubicBezTo>
                    <a:pt x="406526" y="145838"/>
                    <a:pt x="408794" y="150918"/>
                    <a:pt x="410306" y="156723"/>
                  </a:cubicBezTo>
                  <a:cubicBezTo>
                    <a:pt x="411440" y="160715"/>
                    <a:pt x="411818" y="165069"/>
                    <a:pt x="415219" y="168335"/>
                  </a:cubicBezTo>
                  <a:cubicBezTo>
                    <a:pt x="417865" y="170875"/>
                    <a:pt x="413329" y="175229"/>
                    <a:pt x="410684" y="172326"/>
                  </a:cubicBezTo>
                  <a:cubicBezTo>
                    <a:pt x="406526" y="168335"/>
                    <a:pt x="406526" y="163255"/>
                    <a:pt x="405392" y="158175"/>
                  </a:cubicBezTo>
                  <a:cubicBezTo>
                    <a:pt x="403880" y="152006"/>
                    <a:pt x="402368" y="145838"/>
                    <a:pt x="402368" y="139669"/>
                  </a:cubicBezTo>
                  <a:close/>
                  <a:moveTo>
                    <a:pt x="411388" y="109125"/>
                  </a:moveTo>
                  <a:cubicBezTo>
                    <a:pt x="411388" y="107330"/>
                    <a:pt x="414635" y="107330"/>
                    <a:pt x="414635" y="109125"/>
                  </a:cubicBezTo>
                  <a:cubicBezTo>
                    <a:pt x="414635" y="119539"/>
                    <a:pt x="414635" y="130311"/>
                    <a:pt x="416799" y="140006"/>
                  </a:cubicBezTo>
                  <a:cubicBezTo>
                    <a:pt x="418603" y="147906"/>
                    <a:pt x="422211" y="154728"/>
                    <a:pt x="424737" y="162628"/>
                  </a:cubicBezTo>
                  <a:cubicBezTo>
                    <a:pt x="425819" y="165501"/>
                    <a:pt x="420768" y="167296"/>
                    <a:pt x="419325" y="164423"/>
                  </a:cubicBezTo>
                  <a:cubicBezTo>
                    <a:pt x="416439" y="156524"/>
                    <a:pt x="412470" y="148983"/>
                    <a:pt x="411388" y="140724"/>
                  </a:cubicBezTo>
                  <a:cubicBezTo>
                    <a:pt x="410305" y="130311"/>
                    <a:pt x="411388" y="119898"/>
                    <a:pt x="411388" y="109125"/>
                  </a:cubicBezTo>
                  <a:close/>
                  <a:moveTo>
                    <a:pt x="431472" y="72266"/>
                  </a:moveTo>
                  <a:cubicBezTo>
                    <a:pt x="432177" y="70817"/>
                    <a:pt x="433941" y="71541"/>
                    <a:pt x="433236" y="72628"/>
                  </a:cubicBezTo>
                  <a:cubicBezTo>
                    <a:pt x="426886" y="98704"/>
                    <a:pt x="419830" y="136369"/>
                    <a:pt x="436411" y="159910"/>
                  </a:cubicBezTo>
                  <a:cubicBezTo>
                    <a:pt x="438527" y="162808"/>
                    <a:pt x="433236" y="165705"/>
                    <a:pt x="431472" y="162808"/>
                  </a:cubicBezTo>
                  <a:cubicBezTo>
                    <a:pt x="413480" y="138180"/>
                    <a:pt x="421594" y="98342"/>
                    <a:pt x="431472" y="72266"/>
                  </a:cubicBezTo>
                  <a:close/>
                  <a:moveTo>
                    <a:pt x="561173" y="49377"/>
                  </a:moveTo>
                  <a:cubicBezTo>
                    <a:pt x="553610" y="48682"/>
                    <a:pt x="545879" y="49220"/>
                    <a:pt x="538148" y="51283"/>
                  </a:cubicBezTo>
                  <a:cubicBezTo>
                    <a:pt x="519808" y="56664"/>
                    <a:pt x="505064" y="67785"/>
                    <a:pt x="495355" y="83212"/>
                  </a:cubicBezTo>
                  <a:cubicBezTo>
                    <a:pt x="489242" y="94692"/>
                    <a:pt x="485646" y="107249"/>
                    <a:pt x="485286" y="120164"/>
                  </a:cubicBezTo>
                  <a:cubicBezTo>
                    <a:pt x="484567" y="133438"/>
                    <a:pt x="487444" y="146353"/>
                    <a:pt x="493557" y="157834"/>
                  </a:cubicBezTo>
                  <a:cubicBezTo>
                    <a:pt x="493917" y="158192"/>
                    <a:pt x="494636" y="158551"/>
                    <a:pt x="494996" y="158910"/>
                  </a:cubicBezTo>
                  <a:cubicBezTo>
                    <a:pt x="504705" y="168955"/>
                    <a:pt x="516931" y="176848"/>
                    <a:pt x="530596" y="181512"/>
                  </a:cubicBezTo>
                  <a:cubicBezTo>
                    <a:pt x="559004" y="191198"/>
                    <a:pt x="586334" y="189763"/>
                    <a:pt x="611146" y="171466"/>
                  </a:cubicBezTo>
                  <a:cubicBezTo>
                    <a:pt x="611865" y="170749"/>
                    <a:pt x="612584" y="170031"/>
                    <a:pt x="613304" y="168955"/>
                  </a:cubicBezTo>
                  <a:cubicBezTo>
                    <a:pt x="634160" y="145636"/>
                    <a:pt x="643150" y="106172"/>
                    <a:pt x="620136" y="81059"/>
                  </a:cubicBezTo>
                  <a:cubicBezTo>
                    <a:pt x="605033" y="64646"/>
                    <a:pt x="583862" y="51462"/>
                    <a:pt x="561173" y="49377"/>
                  </a:cubicBezTo>
                  <a:close/>
                  <a:moveTo>
                    <a:pt x="566915" y="36938"/>
                  </a:moveTo>
                  <a:cubicBezTo>
                    <a:pt x="613236" y="43816"/>
                    <a:pt x="656725" y="85454"/>
                    <a:pt x="644589" y="134155"/>
                  </a:cubicBezTo>
                  <a:cubicBezTo>
                    <a:pt x="637397" y="163574"/>
                    <a:pt x="617978" y="192274"/>
                    <a:pt x="586693" y="199808"/>
                  </a:cubicBezTo>
                  <a:cubicBezTo>
                    <a:pt x="557206" y="206983"/>
                    <a:pt x="519808" y="202678"/>
                    <a:pt x="497513" y="180435"/>
                  </a:cubicBezTo>
                  <a:cubicBezTo>
                    <a:pt x="496075" y="179000"/>
                    <a:pt x="494636" y="177565"/>
                    <a:pt x="493198" y="175771"/>
                  </a:cubicBezTo>
                  <a:cubicBezTo>
                    <a:pt x="476296" y="161780"/>
                    <a:pt x="465868" y="142766"/>
                    <a:pt x="469105" y="118729"/>
                  </a:cubicBezTo>
                  <a:cubicBezTo>
                    <a:pt x="473060" y="85723"/>
                    <a:pt x="490321" y="57023"/>
                    <a:pt x="521606" y="42672"/>
                  </a:cubicBezTo>
                  <a:cubicBezTo>
                    <a:pt x="535720" y="36215"/>
                    <a:pt x="551475" y="34645"/>
                    <a:pt x="566915" y="36938"/>
                  </a:cubicBezTo>
                  <a:close/>
                  <a:moveTo>
                    <a:pt x="556377" y="14130"/>
                  </a:moveTo>
                  <a:cubicBezTo>
                    <a:pt x="537240" y="13590"/>
                    <a:pt x="518238" y="18627"/>
                    <a:pt x="498785" y="31757"/>
                  </a:cubicBezTo>
                  <a:cubicBezTo>
                    <a:pt x="479332" y="45068"/>
                    <a:pt x="466004" y="56940"/>
                    <a:pt x="459159" y="79964"/>
                  </a:cubicBezTo>
                  <a:cubicBezTo>
                    <a:pt x="453396" y="99031"/>
                    <a:pt x="445471" y="119536"/>
                    <a:pt x="450154" y="140042"/>
                  </a:cubicBezTo>
                  <a:cubicBezTo>
                    <a:pt x="458079" y="176377"/>
                    <a:pt x="485817" y="209474"/>
                    <a:pt x="523281" y="217029"/>
                  </a:cubicBezTo>
                  <a:cubicBezTo>
                    <a:pt x="556782" y="224224"/>
                    <a:pt x="611898" y="222785"/>
                    <a:pt x="635313" y="194005"/>
                  </a:cubicBezTo>
                  <a:cubicBezTo>
                    <a:pt x="660889" y="161627"/>
                    <a:pt x="670976" y="123134"/>
                    <a:pt x="656927" y="83921"/>
                  </a:cubicBezTo>
                  <a:cubicBezTo>
                    <a:pt x="653324" y="73488"/>
                    <a:pt x="650082" y="62336"/>
                    <a:pt x="645039" y="52623"/>
                  </a:cubicBezTo>
                  <a:cubicBezTo>
                    <a:pt x="638195" y="42550"/>
                    <a:pt x="628108" y="36074"/>
                    <a:pt x="614780" y="29959"/>
                  </a:cubicBezTo>
                  <a:cubicBezTo>
                    <a:pt x="594787" y="20785"/>
                    <a:pt x="575514" y="14669"/>
                    <a:pt x="556377" y="14130"/>
                  </a:cubicBezTo>
                  <a:close/>
                  <a:moveTo>
                    <a:pt x="560745" y="99"/>
                  </a:moveTo>
                  <a:cubicBezTo>
                    <a:pt x="566509" y="99"/>
                    <a:pt x="571552" y="459"/>
                    <a:pt x="576595" y="1538"/>
                  </a:cubicBezTo>
                  <a:cubicBezTo>
                    <a:pt x="597489" y="5136"/>
                    <a:pt x="622345" y="13050"/>
                    <a:pt x="639275" y="26721"/>
                  </a:cubicBezTo>
                  <a:cubicBezTo>
                    <a:pt x="642518" y="29239"/>
                    <a:pt x="645039" y="32117"/>
                    <a:pt x="647561" y="34995"/>
                  </a:cubicBezTo>
                  <a:cubicBezTo>
                    <a:pt x="655126" y="41830"/>
                    <a:pt x="660889" y="50464"/>
                    <a:pt x="664131" y="62336"/>
                  </a:cubicBezTo>
                  <a:cubicBezTo>
                    <a:pt x="671696" y="86799"/>
                    <a:pt x="679982" y="105506"/>
                    <a:pt x="677820" y="131408"/>
                  </a:cubicBezTo>
                  <a:cubicBezTo>
                    <a:pt x="677460" y="133567"/>
                    <a:pt x="676379" y="135365"/>
                    <a:pt x="674578" y="136445"/>
                  </a:cubicBezTo>
                  <a:cubicBezTo>
                    <a:pt x="671336" y="163066"/>
                    <a:pt x="659448" y="188608"/>
                    <a:pt x="639275" y="206956"/>
                  </a:cubicBezTo>
                  <a:cubicBezTo>
                    <a:pt x="609736" y="233937"/>
                    <a:pt x="551379" y="238973"/>
                    <a:pt x="514275" y="227102"/>
                  </a:cubicBezTo>
                  <a:cubicBezTo>
                    <a:pt x="509232" y="225303"/>
                    <a:pt x="504188" y="223144"/>
                    <a:pt x="498785" y="220626"/>
                  </a:cubicBezTo>
                  <a:cubicBezTo>
                    <a:pt x="485456" y="230699"/>
                    <a:pt x="473208" y="241851"/>
                    <a:pt x="459880" y="251205"/>
                  </a:cubicBezTo>
                  <a:cubicBezTo>
                    <a:pt x="444030" y="263077"/>
                    <a:pt x="430701" y="278546"/>
                    <a:pt x="414851" y="290777"/>
                  </a:cubicBezTo>
                  <a:cubicBezTo>
                    <a:pt x="399721" y="302289"/>
                    <a:pt x="385672" y="315240"/>
                    <a:pt x="370542" y="326752"/>
                  </a:cubicBezTo>
                  <a:cubicBezTo>
                    <a:pt x="356493" y="337185"/>
                    <a:pt x="342084" y="346539"/>
                    <a:pt x="329476" y="358050"/>
                  </a:cubicBezTo>
                  <a:cubicBezTo>
                    <a:pt x="340643" y="378196"/>
                    <a:pt x="346767" y="401221"/>
                    <a:pt x="347127" y="425324"/>
                  </a:cubicBezTo>
                  <a:cubicBezTo>
                    <a:pt x="347127" y="443671"/>
                    <a:pt x="344245" y="462018"/>
                    <a:pt x="338481" y="479646"/>
                  </a:cubicBezTo>
                  <a:cubicBezTo>
                    <a:pt x="343164" y="482164"/>
                    <a:pt x="346767" y="485762"/>
                    <a:pt x="351810" y="488280"/>
                  </a:cubicBezTo>
                  <a:cubicBezTo>
                    <a:pt x="358654" y="491158"/>
                    <a:pt x="365499" y="493676"/>
                    <a:pt x="371623" y="497274"/>
                  </a:cubicBezTo>
                  <a:cubicBezTo>
                    <a:pt x="389634" y="508066"/>
                    <a:pt x="408006" y="516340"/>
                    <a:pt x="426018" y="526054"/>
                  </a:cubicBezTo>
                  <a:cubicBezTo>
                    <a:pt x="443669" y="535407"/>
                    <a:pt x="460600" y="545120"/>
                    <a:pt x="478612" y="553395"/>
                  </a:cubicBezTo>
                  <a:cubicBezTo>
                    <a:pt x="492301" y="559510"/>
                    <a:pt x="506350" y="563108"/>
                    <a:pt x="518958" y="571742"/>
                  </a:cubicBezTo>
                  <a:cubicBezTo>
                    <a:pt x="527243" y="562388"/>
                    <a:pt x="538050" y="554114"/>
                    <a:pt x="550658" y="548718"/>
                  </a:cubicBezTo>
                  <a:cubicBezTo>
                    <a:pt x="557143" y="545840"/>
                    <a:pt x="563987" y="542602"/>
                    <a:pt x="570831" y="540084"/>
                  </a:cubicBezTo>
                  <a:cubicBezTo>
                    <a:pt x="575875" y="537566"/>
                    <a:pt x="580918" y="535407"/>
                    <a:pt x="585961" y="533608"/>
                  </a:cubicBezTo>
                  <a:cubicBezTo>
                    <a:pt x="592445" y="531090"/>
                    <a:pt x="599650" y="528932"/>
                    <a:pt x="606855" y="527133"/>
                  </a:cubicBezTo>
                  <a:cubicBezTo>
                    <a:pt x="610097" y="526413"/>
                    <a:pt x="613699" y="525334"/>
                    <a:pt x="617301" y="524255"/>
                  </a:cubicBezTo>
                  <a:cubicBezTo>
                    <a:pt x="630630" y="521017"/>
                    <a:pt x="646840" y="518499"/>
                    <a:pt x="659448" y="524615"/>
                  </a:cubicBezTo>
                  <a:cubicBezTo>
                    <a:pt x="678901" y="528572"/>
                    <a:pt x="699794" y="540084"/>
                    <a:pt x="715284" y="549437"/>
                  </a:cubicBezTo>
                  <a:cubicBezTo>
                    <a:pt x="732936" y="559870"/>
                    <a:pt x="748065" y="573900"/>
                    <a:pt x="757432" y="592967"/>
                  </a:cubicBezTo>
                  <a:cubicBezTo>
                    <a:pt x="776164" y="631460"/>
                    <a:pt x="783008" y="686142"/>
                    <a:pt x="766798" y="726434"/>
                  </a:cubicBezTo>
                  <a:cubicBezTo>
                    <a:pt x="750227" y="767805"/>
                    <a:pt x="717446" y="802701"/>
                    <a:pt x="672417" y="809896"/>
                  </a:cubicBezTo>
                  <a:cubicBezTo>
                    <a:pt x="647561" y="813494"/>
                    <a:pt x="619102" y="818170"/>
                    <a:pt x="594246" y="812774"/>
                  </a:cubicBezTo>
                  <a:cubicBezTo>
                    <a:pt x="571912" y="807738"/>
                    <a:pt x="553900" y="794787"/>
                    <a:pt x="537330" y="779677"/>
                  </a:cubicBezTo>
                  <a:cubicBezTo>
                    <a:pt x="520399" y="764568"/>
                    <a:pt x="502027" y="747659"/>
                    <a:pt x="492301" y="726434"/>
                  </a:cubicBezTo>
                  <a:cubicBezTo>
                    <a:pt x="483655" y="707727"/>
                    <a:pt x="481494" y="683624"/>
                    <a:pt x="484015" y="663118"/>
                  </a:cubicBezTo>
                  <a:cubicBezTo>
                    <a:pt x="484376" y="658442"/>
                    <a:pt x="485096" y="653405"/>
                    <a:pt x="486177" y="648009"/>
                  </a:cubicBezTo>
                  <a:lnTo>
                    <a:pt x="462484" y="634224"/>
                  </a:lnTo>
                  <a:lnTo>
                    <a:pt x="440652" y="621522"/>
                  </a:lnTo>
                  <a:cubicBezTo>
                    <a:pt x="424937" y="613473"/>
                    <a:pt x="408907" y="605918"/>
                    <a:pt x="393237" y="598004"/>
                  </a:cubicBezTo>
                  <a:cubicBezTo>
                    <a:pt x="377386" y="589729"/>
                    <a:pt x="361536" y="580376"/>
                    <a:pt x="345686" y="571382"/>
                  </a:cubicBezTo>
                  <a:cubicBezTo>
                    <a:pt x="330196" y="562388"/>
                    <a:pt x="313265" y="555553"/>
                    <a:pt x="297055" y="547279"/>
                  </a:cubicBezTo>
                  <a:cubicBezTo>
                    <a:pt x="287689" y="556632"/>
                    <a:pt x="277242" y="565266"/>
                    <a:pt x="265715" y="572102"/>
                  </a:cubicBezTo>
                  <a:lnTo>
                    <a:pt x="241672" y="582652"/>
                  </a:lnTo>
                  <a:lnTo>
                    <a:pt x="221136" y="591663"/>
                  </a:lnTo>
                  <a:cubicBezTo>
                    <a:pt x="205466" y="596205"/>
                    <a:pt x="189165" y="598543"/>
                    <a:pt x="172775" y="598004"/>
                  </a:cubicBezTo>
                  <a:cubicBezTo>
                    <a:pt x="152241" y="597284"/>
                    <a:pt x="132429" y="592967"/>
                    <a:pt x="113336" y="586492"/>
                  </a:cubicBezTo>
                  <a:cubicBezTo>
                    <a:pt x="112256" y="586492"/>
                    <a:pt x="111895" y="586492"/>
                    <a:pt x="110815" y="586132"/>
                  </a:cubicBezTo>
                  <a:cubicBezTo>
                    <a:pt x="109014" y="585412"/>
                    <a:pt x="107573" y="584693"/>
                    <a:pt x="105772" y="583614"/>
                  </a:cubicBezTo>
                  <a:cubicBezTo>
                    <a:pt x="95685" y="580016"/>
                    <a:pt x="85959" y="576059"/>
                    <a:pt x="75872" y="571382"/>
                  </a:cubicBezTo>
                  <a:cubicBezTo>
                    <a:pt x="47054" y="558071"/>
                    <a:pt x="34085" y="535047"/>
                    <a:pt x="19676" y="507706"/>
                  </a:cubicBezTo>
                  <a:cubicBezTo>
                    <a:pt x="11751" y="492597"/>
                    <a:pt x="4186" y="475689"/>
                    <a:pt x="1304" y="458780"/>
                  </a:cubicBezTo>
                  <a:cubicBezTo>
                    <a:pt x="-857" y="444031"/>
                    <a:pt x="-137" y="430360"/>
                    <a:pt x="2025" y="415970"/>
                  </a:cubicBezTo>
                  <a:cubicBezTo>
                    <a:pt x="2025" y="414531"/>
                    <a:pt x="2745" y="413092"/>
                    <a:pt x="2745" y="411294"/>
                  </a:cubicBezTo>
                  <a:cubicBezTo>
                    <a:pt x="2745" y="410574"/>
                    <a:pt x="3105" y="409495"/>
                    <a:pt x="3105" y="408416"/>
                  </a:cubicBezTo>
                  <a:cubicBezTo>
                    <a:pt x="3105" y="408416"/>
                    <a:pt x="3105" y="408416"/>
                    <a:pt x="3105" y="408056"/>
                  </a:cubicBezTo>
                  <a:cubicBezTo>
                    <a:pt x="8149" y="378556"/>
                    <a:pt x="22558" y="350136"/>
                    <a:pt x="41290" y="327112"/>
                  </a:cubicBezTo>
                  <a:cubicBezTo>
                    <a:pt x="68668" y="293655"/>
                    <a:pt x="106132" y="274589"/>
                    <a:pt x="149360" y="270272"/>
                  </a:cubicBezTo>
                  <a:cubicBezTo>
                    <a:pt x="188985" y="265955"/>
                    <a:pt x="230772" y="273509"/>
                    <a:pt x="265715" y="293655"/>
                  </a:cubicBezTo>
                  <a:cubicBezTo>
                    <a:pt x="270037" y="295814"/>
                    <a:pt x="274000" y="298692"/>
                    <a:pt x="277962" y="301570"/>
                  </a:cubicBezTo>
                  <a:cubicBezTo>
                    <a:pt x="306421" y="276747"/>
                    <a:pt x="335239" y="251924"/>
                    <a:pt x="363698" y="226742"/>
                  </a:cubicBezTo>
                  <a:cubicBezTo>
                    <a:pt x="388914" y="204797"/>
                    <a:pt x="415211" y="180334"/>
                    <a:pt x="443309" y="161987"/>
                  </a:cubicBezTo>
                  <a:cubicBezTo>
                    <a:pt x="440067" y="152993"/>
                    <a:pt x="437545" y="144359"/>
                    <a:pt x="436825" y="134646"/>
                  </a:cubicBezTo>
                  <a:cubicBezTo>
                    <a:pt x="435744" y="110902"/>
                    <a:pt x="443309" y="87159"/>
                    <a:pt x="450514" y="64495"/>
                  </a:cubicBezTo>
                  <a:cubicBezTo>
                    <a:pt x="455917" y="48306"/>
                    <a:pt x="469606" y="36074"/>
                    <a:pt x="484015" y="26361"/>
                  </a:cubicBezTo>
                  <a:cubicBezTo>
                    <a:pt x="493021" y="18806"/>
                    <a:pt x="504188" y="12691"/>
                    <a:pt x="516436" y="8374"/>
                  </a:cubicBezTo>
                  <a:cubicBezTo>
                    <a:pt x="530125" y="2618"/>
                    <a:pt x="545255" y="-620"/>
                    <a:pt x="560745" y="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023CEEB-45CC-9349-980B-C28AB3EC75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28834" y="2552128"/>
              <a:ext cx="675318" cy="360735"/>
            </a:xfrm>
            <a:custGeom>
              <a:avLst/>
              <a:gdLst>
                <a:gd name="connsiteX0" fmla="*/ 176978 w 744413"/>
                <a:gd name="connsiteY0" fmla="*/ 344506 h 397644"/>
                <a:gd name="connsiteX1" fmla="*/ 177686 w 744413"/>
                <a:gd name="connsiteY1" fmla="*/ 348034 h 397644"/>
                <a:gd name="connsiteX2" fmla="*/ 138366 w 744413"/>
                <a:gd name="connsiteY2" fmla="*/ 349092 h 397644"/>
                <a:gd name="connsiteX3" fmla="*/ 138720 w 744413"/>
                <a:gd name="connsiteY3" fmla="*/ 347328 h 397644"/>
                <a:gd name="connsiteX4" fmla="*/ 176978 w 744413"/>
                <a:gd name="connsiteY4" fmla="*/ 344506 h 397644"/>
                <a:gd name="connsiteX5" fmla="*/ 111042 w 744413"/>
                <a:gd name="connsiteY5" fmla="*/ 330219 h 397644"/>
                <a:gd name="connsiteX6" fmla="*/ 179344 w 744413"/>
                <a:gd name="connsiteY6" fmla="*/ 333747 h 397644"/>
                <a:gd name="connsiteX7" fmla="*/ 180071 w 744413"/>
                <a:gd name="connsiteY7" fmla="*/ 337980 h 397644"/>
                <a:gd name="connsiteX8" fmla="*/ 110679 w 744413"/>
                <a:gd name="connsiteY8" fmla="*/ 330924 h 397644"/>
                <a:gd name="connsiteX9" fmla="*/ 111042 w 744413"/>
                <a:gd name="connsiteY9" fmla="*/ 330219 h 397644"/>
                <a:gd name="connsiteX10" fmla="*/ 290412 w 744413"/>
                <a:gd name="connsiteY10" fmla="*/ 296361 h 397644"/>
                <a:gd name="connsiteX11" fmla="*/ 293729 w 744413"/>
                <a:gd name="connsiteY11" fmla="*/ 297425 h 397644"/>
                <a:gd name="connsiteX12" fmla="*/ 277513 w 744413"/>
                <a:gd name="connsiteY12" fmla="*/ 322974 h 397644"/>
                <a:gd name="connsiteX13" fmla="*/ 274565 w 744413"/>
                <a:gd name="connsiteY13" fmla="*/ 320490 h 397644"/>
                <a:gd name="connsiteX14" fmla="*/ 290412 w 744413"/>
                <a:gd name="connsiteY14" fmla="*/ 296361 h 397644"/>
                <a:gd name="connsiteX15" fmla="*/ 299472 w 744413"/>
                <a:gd name="connsiteY15" fmla="*/ 296049 h 397644"/>
                <a:gd name="connsiteX16" fmla="*/ 301304 w 744413"/>
                <a:gd name="connsiteY16" fmla="*/ 296787 h 397644"/>
                <a:gd name="connsiteX17" fmla="*/ 288115 w 744413"/>
                <a:gd name="connsiteY17" fmla="*/ 324107 h 397644"/>
                <a:gd name="connsiteX18" fmla="*/ 284818 w 744413"/>
                <a:gd name="connsiteY18" fmla="*/ 321892 h 397644"/>
                <a:gd name="connsiteX19" fmla="*/ 299472 w 744413"/>
                <a:gd name="connsiteY19" fmla="*/ 296049 h 397644"/>
                <a:gd name="connsiteX20" fmla="*/ 278636 w 744413"/>
                <a:gd name="connsiteY20" fmla="*/ 295551 h 397644"/>
                <a:gd name="connsiteX21" fmla="*/ 282264 w 744413"/>
                <a:gd name="connsiteY21" fmla="*/ 296650 h 397644"/>
                <a:gd name="connsiteX22" fmla="*/ 273193 w 744413"/>
                <a:gd name="connsiteY22" fmla="*/ 313136 h 397644"/>
                <a:gd name="connsiteX23" fmla="*/ 261219 w 744413"/>
                <a:gd name="connsiteY23" fmla="*/ 325592 h 397644"/>
                <a:gd name="connsiteX24" fmla="*/ 259041 w 744413"/>
                <a:gd name="connsiteY24" fmla="*/ 323028 h 397644"/>
                <a:gd name="connsiteX25" fmla="*/ 268839 w 744413"/>
                <a:gd name="connsiteY25" fmla="*/ 311671 h 397644"/>
                <a:gd name="connsiteX26" fmla="*/ 278636 w 744413"/>
                <a:gd name="connsiteY26" fmla="*/ 295551 h 397644"/>
                <a:gd name="connsiteX27" fmla="*/ 308753 w 744413"/>
                <a:gd name="connsiteY27" fmla="*/ 295139 h 397644"/>
                <a:gd name="connsiteX28" fmla="*/ 311575 w 744413"/>
                <a:gd name="connsiteY28" fmla="*/ 295853 h 397644"/>
                <a:gd name="connsiteX29" fmla="*/ 299933 w 744413"/>
                <a:gd name="connsiteY29" fmla="*/ 320142 h 397644"/>
                <a:gd name="connsiteX30" fmla="*/ 296758 w 744413"/>
                <a:gd name="connsiteY30" fmla="*/ 318713 h 397644"/>
                <a:gd name="connsiteX31" fmla="*/ 308753 w 744413"/>
                <a:gd name="connsiteY31" fmla="*/ 295139 h 397644"/>
                <a:gd name="connsiteX32" fmla="*/ 320280 w 744413"/>
                <a:gd name="connsiteY32" fmla="*/ 294832 h 397644"/>
                <a:gd name="connsiteX33" fmla="*/ 322351 w 744413"/>
                <a:gd name="connsiteY33" fmla="*/ 295571 h 397644"/>
                <a:gd name="connsiteX34" fmla="*/ 316829 w 744413"/>
                <a:gd name="connsiteY34" fmla="*/ 308141 h 397644"/>
                <a:gd name="connsiteX35" fmla="*/ 310617 w 744413"/>
                <a:gd name="connsiteY35" fmla="*/ 318862 h 397644"/>
                <a:gd name="connsiteX36" fmla="*/ 307511 w 744413"/>
                <a:gd name="connsiteY36" fmla="*/ 317753 h 397644"/>
                <a:gd name="connsiteX37" fmla="*/ 313378 w 744413"/>
                <a:gd name="connsiteY37" fmla="*/ 307402 h 397644"/>
                <a:gd name="connsiteX38" fmla="*/ 320280 w 744413"/>
                <a:gd name="connsiteY38" fmla="*/ 294832 h 397644"/>
                <a:gd name="connsiteX39" fmla="*/ 332742 w 744413"/>
                <a:gd name="connsiteY39" fmla="*/ 292692 h 397644"/>
                <a:gd name="connsiteX40" fmla="*/ 336270 w 744413"/>
                <a:gd name="connsiteY40" fmla="*/ 293769 h 397644"/>
                <a:gd name="connsiteX41" fmla="*/ 327097 w 744413"/>
                <a:gd name="connsiteY41" fmla="*/ 317109 h 397644"/>
                <a:gd name="connsiteX42" fmla="*/ 322864 w 744413"/>
                <a:gd name="connsiteY42" fmla="*/ 314237 h 397644"/>
                <a:gd name="connsiteX43" fmla="*/ 332742 w 744413"/>
                <a:gd name="connsiteY43" fmla="*/ 292692 h 397644"/>
                <a:gd name="connsiteX44" fmla="*/ 343211 w 744413"/>
                <a:gd name="connsiteY44" fmla="*/ 292687 h 397644"/>
                <a:gd name="connsiteX45" fmla="*/ 347694 w 744413"/>
                <a:gd name="connsiteY45" fmla="*/ 294121 h 397644"/>
                <a:gd name="connsiteX46" fmla="*/ 344706 w 744413"/>
                <a:gd name="connsiteY46" fmla="*/ 302724 h 397644"/>
                <a:gd name="connsiteX47" fmla="*/ 339850 w 744413"/>
                <a:gd name="connsiteY47" fmla="*/ 310969 h 397644"/>
                <a:gd name="connsiteX48" fmla="*/ 336114 w 744413"/>
                <a:gd name="connsiteY48" fmla="*/ 309177 h 397644"/>
                <a:gd name="connsiteX49" fmla="*/ 339850 w 744413"/>
                <a:gd name="connsiteY49" fmla="*/ 301291 h 397644"/>
                <a:gd name="connsiteX50" fmla="*/ 343211 w 744413"/>
                <a:gd name="connsiteY50" fmla="*/ 292687 h 397644"/>
                <a:gd name="connsiteX51" fmla="*/ 354021 w 744413"/>
                <a:gd name="connsiteY51" fmla="*/ 290531 h 397644"/>
                <a:gd name="connsiteX52" fmla="*/ 354358 w 744413"/>
                <a:gd name="connsiteY52" fmla="*/ 290531 h 397644"/>
                <a:gd name="connsiteX53" fmla="*/ 353684 w 744413"/>
                <a:gd name="connsiteY53" fmla="*/ 299703 h 397644"/>
                <a:gd name="connsiteX54" fmla="*/ 349307 w 744413"/>
                <a:gd name="connsiteY54" fmla="*/ 309934 h 397644"/>
                <a:gd name="connsiteX55" fmla="*/ 345939 w 744413"/>
                <a:gd name="connsiteY55" fmla="*/ 308523 h 397644"/>
                <a:gd name="connsiteX56" fmla="*/ 350317 w 744413"/>
                <a:gd name="connsiteY56" fmla="*/ 299703 h 397644"/>
                <a:gd name="connsiteX57" fmla="*/ 354021 w 744413"/>
                <a:gd name="connsiteY57" fmla="*/ 290531 h 397644"/>
                <a:gd name="connsiteX58" fmla="*/ 365301 w 744413"/>
                <a:gd name="connsiteY58" fmla="*/ 289825 h 397644"/>
                <a:gd name="connsiteX59" fmla="*/ 369899 w 744413"/>
                <a:gd name="connsiteY59" fmla="*/ 289825 h 397644"/>
                <a:gd name="connsiteX60" fmla="*/ 365684 w 744413"/>
                <a:gd name="connsiteY60" fmla="*/ 302525 h 397644"/>
                <a:gd name="connsiteX61" fmla="*/ 360702 w 744413"/>
                <a:gd name="connsiteY61" fmla="*/ 301114 h 397644"/>
                <a:gd name="connsiteX62" fmla="*/ 365301 w 744413"/>
                <a:gd name="connsiteY62" fmla="*/ 289825 h 397644"/>
                <a:gd name="connsiteX63" fmla="*/ 377637 w 744413"/>
                <a:gd name="connsiteY63" fmla="*/ 286714 h 397644"/>
                <a:gd name="connsiteX64" fmla="*/ 381433 w 744413"/>
                <a:gd name="connsiteY64" fmla="*/ 286714 h 397644"/>
                <a:gd name="connsiteX65" fmla="*/ 379707 w 744413"/>
                <a:gd name="connsiteY65" fmla="*/ 293930 h 397644"/>
                <a:gd name="connsiteX66" fmla="*/ 376947 w 744413"/>
                <a:gd name="connsiteY66" fmla="*/ 298982 h 397644"/>
                <a:gd name="connsiteX67" fmla="*/ 374876 w 744413"/>
                <a:gd name="connsiteY67" fmla="*/ 298260 h 397644"/>
                <a:gd name="connsiteX68" fmla="*/ 375911 w 744413"/>
                <a:gd name="connsiteY68" fmla="*/ 292848 h 397644"/>
                <a:gd name="connsiteX69" fmla="*/ 377637 w 744413"/>
                <a:gd name="connsiteY69" fmla="*/ 286714 h 397644"/>
                <a:gd name="connsiteX70" fmla="*/ 388782 w 744413"/>
                <a:gd name="connsiteY70" fmla="*/ 281712 h 397644"/>
                <a:gd name="connsiteX71" fmla="*/ 392517 w 744413"/>
                <a:gd name="connsiteY71" fmla="*/ 281712 h 397644"/>
                <a:gd name="connsiteX72" fmla="*/ 391770 w 744413"/>
                <a:gd name="connsiteY72" fmla="*/ 288138 h 397644"/>
                <a:gd name="connsiteX73" fmla="*/ 390650 w 744413"/>
                <a:gd name="connsiteY73" fmla="*/ 293429 h 397644"/>
                <a:gd name="connsiteX74" fmla="*/ 386914 w 744413"/>
                <a:gd name="connsiteY74" fmla="*/ 292673 h 397644"/>
                <a:gd name="connsiteX75" fmla="*/ 388035 w 744413"/>
                <a:gd name="connsiteY75" fmla="*/ 287004 h 397644"/>
                <a:gd name="connsiteX76" fmla="*/ 388782 w 744413"/>
                <a:gd name="connsiteY76" fmla="*/ 281712 h 397644"/>
                <a:gd name="connsiteX77" fmla="*/ 653397 w 744413"/>
                <a:gd name="connsiteY77" fmla="*/ 281009 h 397644"/>
                <a:gd name="connsiteX78" fmla="*/ 653755 w 744413"/>
                <a:gd name="connsiteY78" fmla="*/ 281720 h 397644"/>
                <a:gd name="connsiteX79" fmla="*/ 621558 w 744413"/>
                <a:gd name="connsiteY79" fmla="*/ 291321 h 397644"/>
                <a:gd name="connsiteX80" fmla="*/ 582921 w 744413"/>
                <a:gd name="connsiteY80" fmla="*/ 295233 h 397644"/>
                <a:gd name="connsiteX81" fmla="*/ 584352 w 744413"/>
                <a:gd name="connsiteY81" fmla="*/ 309457 h 397644"/>
                <a:gd name="connsiteX82" fmla="*/ 588287 w 744413"/>
                <a:gd name="connsiteY82" fmla="*/ 323681 h 397644"/>
                <a:gd name="connsiteX83" fmla="*/ 586856 w 744413"/>
                <a:gd name="connsiteY83" fmla="*/ 323681 h 397644"/>
                <a:gd name="connsiteX84" fmla="*/ 579701 w 744413"/>
                <a:gd name="connsiteY84" fmla="*/ 308390 h 397644"/>
                <a:gd name="connsiteX85" fmla="*/ 578628 w 744413"/>
                <a:gd name="connsiteY85" fmla="*/ 292744 h 397644"/>
                <a:gd name="connsiteX86" fmla="*/ 582206 w 744413"/>
                <a:gd name="connsiteY86" fmla="*/ 291321 h 397644"/>
                <a:gd name="connsiteX87" fmla="*/ 620842 w 744413"/>
                <a:gd name="connsiteY87" fmla="*/ 288121 h 397644"/>
                <a:gd name="connsiteX88" fmla="*/ 653397 w 744413"/>
                <a:gd name="connsiteY88" fmla="*/ 281009 h 397644"/>
                <a:gd name="connsiteX89" fmla="*/ 464865 w 744413"/>
                <a:gd name="connsiteY89" fmla="*/ 280004 h 397644"/>
                <a:gd name="connsiteX90" fmla="*/ 468498 w 744413"/>
                <a:gd name="connsiteY90" fmla="*/ 282168 h 397644"/>
                <a:gd name="connsiteX91" fmla="*/ 435074 w 744413"/>
                <a:gd name="connsiteY91" fmla="*/ 315722 h 397644"/>
                <a:gd name="connsiteX92" fmla="*/ 398743 w 744413"/>
                <a:gd name="connsiteY92" fmla="*/ 340617 h 397644"/>
                <a:gd name="connsiteX93" fmla="*/ 398379 w 744413"/>
                <a:gd name="connsiteY93" fmla="*/ 339174 h 397644"/>
                <a:gd name="connsiteX94" fmla="*/ 436527 w 744413"/>
                <a:gd name="connsiteY94" fmla="*/ 309228 h 397644"/>
                <a:gd name="connsiteX95" fmla="*/ 464865 w 744413"/>
                <a:gd name="connsiteY95" fmla="*/ 280004 h 397644"/>
                <a:gd name="connsiteX96" fmla="*/ 399241 w 744413"/>
                <a:gd name="connsiteY96" fmla="*/ 277343 h 397644"/>
                <a:gd name="connsiteX97" fmla="*/ 402019 w 744413"/>
                <a:gd name="connsiteY97" fmla="*/ 277343 h 397644"/>
                <a:gd name="connsiteX98" fmla="*/ 402019 w 744413"/>
                <a:gd name="connsiteY98" fmla="*/ 281697 h 397644"/>
                <a:gd name="connsiteX99" fmla="*/ 400828 w 744413"/>
                <a:gd name="connsiteY99" fmla="*/ 287140 h 397644"/>
                <a:gd name="connsiteX100" fmla="*/ 396860 w 744413"/>
                <a:gd name="connsiteY100" fmla="*/ 286777 h 397644"/>
                <a:gd name="connsiteX101" fmla="*/ 398050 w 744413"/>
                <a:gd name="connsiteY101" fmla="*/ 280971 h 397644"/>
                <a:gd name="connsiteX102" fmla="*/ 399241 w 744413"/>
                <a:gd name="connsiteY102" fmla="*/ 277343 h 397644"/>
                <a:gd name="connsiteX103" fmla="*/ 407178 w 744413"/>
                <a:gd name="connsiteY103" fmla="*/ 275692 h 397644"/>
                <a:gd name="connsiteX104" fmla="*/ 409647 w 744413"/>
                <a:gd name="connsiteY104" fmla="*/ 276387 h 397644"/>
                <a:gd name="connsiteX105" fmla="*/ 408236 w 744413"/>
                <a:gd name="connsiteY105" fmla="*/ 280554 h 397644"/>
                <a:gd name="connsiteX106" fmla="*/ 406472 w 744413"/>
                <a:gd name="connsiteY106" fmla="*/ 284027 h 397644"/>
                <a:gd name="connsiteX107" fmla="*/ 404356 w 744413"/>
                <a:gd name="connsiteY107" fmla="*/ 283680 h 397644"/>
                <a:gd name="connsiteX108" fmla="*/ 405414 w 744413"/>
                <a:gd name="connsiteY108" fmla="*/ 279860 h 397644"/>
                <a:gd name="connsiteX109" fmla="*/ 407178 w 744413"/>
                <a:gd name="connsiteY109" fmla="*/ 275692 h 397644"/>
                <a:gd name="connsiteX110" fmla="*/ 412968 w 744413"/>
                <a:gd name="connsiteY110" fmla="*/ 274893 h 397644"/>
                <a:gd name="connsiteX111" fmla="*/ 416330 w 744413"/>
                <a:gd name="connsiteY111" fmla="*/ 274893 h 397644"/>
                <a:gd name="connsiteX112" fmla="*/ 415209 w 744413"/>
                <a:gd name="connsiteY112" fmla="*/ 282876 h 397644"/>
                <a:gd name="connsiteX113" fmla="*/ 412221 w 744413"/>
                <a:gd name="connsiteY113" fmla="*/ 284690 h 397644"/>
                <a:gd name="connsiteX114" fmla="*/ 410727 w 744413"/>
                <a:gd name="connsiteY114" fmla="*/ 281788 h 397644"/>
                <a:gd name="connsiteX115" fmla="*/ 412968 w 744413"/>
                <a:gd name="connsiteY115" fmla="*/ 274893 h 397644"/>
                <a:gd name="connsiteX116" fmla="*/ 457375 w 744413"/>
                <a:gd name="connsiteY116" fmla="*/ 273265 h 397644"/>
                <a:gd name="connsiteX117" fmla="*/ 460237 w 744413"/>
                <a:gd name="connsiteY117" fmla="*/ 276471 h 397644"/>
                <a:gd name="connsiteX118" fmla="*/ 362572 w 744413"/>
                <a:gd name="connsiteY118" fmla="*/ 343441 h 397644"/>
                <a:gd name="connsiteX119" fmla="*/ 361856 w 744413"/>
                <a:gd name="connsiteY119" fmla="*/ 342016 h 397644"/>
                <a:gd name="connsiteX120" fmla="*/ 414445 w 744413"/>
                <a:gd name="connsiteY120" fmla="*/ 313518 h 397644"/>
                <a:gd name="connsiteX121" fmla="*/ 457375 w 744413"/>
                <a:gd name="connsiteY121" fmla="*/ 273265 h 397644"/>
                <a:gd name="connsiteX122" fmla="*/ 721750 w 744413"/>
                <a:gd name="connsiteY122" fmla="*/ 191951 h 397644"/>
                <a:gd name="connsiteX123" fmla="*/ 659884 w 744413"/>
                <a:gd name="connsiteY123" fmla="*/ 235432 h 397644"/>
                <a:gd name="connsiteX124" fmla="*/ 624275 w 744413"/>
                <a:gd name="connsiteY124" fmla="*/ 257712 h 397644"/>
                <a:gd name="connsiteX125" fmla="*/ 599817 w 744413"/>
                <a:gd name="connsiteY125" fmla="*/ 272086 h 397644"/>
                <a:gd name="connsiteX126" fmla="*/ 622117 w 744413"/>
                <a:gd name="connsiteY126" fmla="*/ 267056 h 397644"/>
                <a:gd name="connsiteX127" fmla="*/ 659165 w 744413"/>
                <a:gd name="connsiteY127" fmla="*/ 255916 h 397644"/>
                <a:gd name="connsiteX128" fmla="*/ 708442 w 744413"/>
                <a:gd name="connsiteY128" fmla="*/ 218902 h 397644"/>
                <a:gd name="connsiteX129" fmla="*/ 721750 w 744413"/>
                <a:gd name="connsiteY129" fmla="*/ 191951 h 397644"/>
                <a:gd name="connsiteX130" fmla="*/ 290558 w 744413"/>
                <a:gd name="connsiteY130" fmla="*/ 180288 h 397644"/>
                <a:gd name="connsiteX131" fmla="*/ 288726 w 744413"/>
                <a:gd name="connsiteY131" fmla="*/ 182758 h 397644"/>
                <a:gd name="connsiteX132" fmla="*/ 289093 w 744413"/>
                <a:gd name="connsiteY132" fmla="*/ 185227 h 397644"/>
                <a:gd name="connsiteX133" fmla="*/ 289825 w 744413"/>
                <a:gd name="connsiteY133" fmla="*/ 186285 h 397644"/>
                <a:gd name="connsiteX134" fmla="*/ 292390 w 744413"/>
                <a:gd name="connsiteY134" fmla="*/ 185933 h 397644"/>
                <a:gd name="connsiteX135" fmla="*/ 294588 w 744413"/>
                <a:gd name="connsiteY135" fmla="*/ 183463 h 397644"/>
                <a:gd name="connsiteX136" fmla="*/ 290558 w 744413"/>
                <a:gd name="connsiteY136" fmla="*/ 180288 h 397644"/>
                <a:gd name="connsiteX137" fmla="*/ 166139 w 744413"/>
                <a:gd name="connsiteY137" fmla="*/ 179406 h 397644"/>
                <a:gd name="connsiteX138" fmla="*/ 164006 w 744413"/>
                <a:gd name="connsiteY138" fmla="*/ 181170 h 397644"/>
                <a:gd name="connsiteX139" fmla="*/ 165428 w 744413"/>
                <a:gd name="connsiteY139" fmla="*/ 187167 h 397644"/>
                <a:gd name="connsiteX140" fmla="*/ 170759 w 744413"/>
                <a:gd name="connsiteY140" fmla="*/ 183286 h 397644"/>
                <a:gd name="connsiteX141" fmla="*/ 170404 w 744413"/>
                <a:gd name="connsiteY141" fmla="*/ 180817 h 397644"/>
                <a:gd name="connsiteX142" fmla="*/ 166850 w 744413"/>
                <a:gd name="connsiteY142" fmla="*/ 179758 h 397644"/>
                <a:gd name="connsiteX143" fmla="*/ 166139 w 744413"/>
                <a:gd name="connsiteY143" fmla="*/ 179406 h 397644"/>
                <a:gd name="connsiteX144" fmla="*/ 235022 w 744413"/>
                <a:gd name="connsiteY144" fmla="*/ 178058 h 397644"/>
                <a:gd name="connsiteX145" fmla="*/ 233258 w 744413"/>
                <a:gd name="connsiteY145" fmla="*/ 178413 h 397644"/>
                <a:gd name="connsiteX146" fmla="*/ 232200 w 744413"/>
                <a:gd name="connsiteY146" fmla="*/ 178769 h 397644"/>
                <a:gd name="connsiteX147" fmla="*/ 229731 w 744413"/>
                <a:gd name="connsiteY147" fmla="*/ 182678 h 397644"/>
                <a:gd name="connsiteX148" fmla="*/ 236081 w 744413"/>
                <a:gd name="connsiteY148" fmla="*/ 185522 h 397644"/>
                <a:gd name="connsiteX149" fmla="*/ 237492 w 744413"/>
                <a:gd name="connsiteY149" fmla="*/ 179835 h 397644"/>
                <a:gd name="connsiteX150" fmla="*/ 235022 w 744413"/>
                <a:gd name="connsiteY150" fmla="*/ 178058 h 397644"/>
                <a:gd name="connsiteX151" fmla="*/ 290192 w 744413"/>
                <a:gd name="connsiteY151" fmla="*/ 174291 h 397644"/>
                <a:gd name="connsiteX152" fmla="*/ 299717 w 744413"/>
                <a:gd name="connsiteY152" fmla="*/ 184521 h 397644"/>
                <a:gd name="connsiteX153" fmla="*/ 295687 w 744413"/>
                <a:gd name="connsiteY153" fmla="*/ 190871 h 397644"/>
                <a:gd name="connsiteX154" fmla="*/ 287994 w 744413"/>
                <a:gd name="connsiteY154" fmla="*/ 191930 h 397644"/>
                <a:gd name="connsiteX155" fmla="*/ 283598 w 744413"/>
                <a:gd name="connsiteY155" fmla="*/ 181346 h 397644"/>
                <a:gd name="connsiteX156" fmla="*/ 287261 w 744413"/>
                <a:gd name="connsiteY156" fmla="*/ 176760 h 397644"/>
                <a:gd name="connsiteX157" fmla="*/ 290192 w 744413"/>
                <a:gd name="connsiteY157" fmla="*/ 174291 h 397644"/>
                <a:gd name="connsiteX158" fmla="*/ 169693 w 744413"/>
                <a:gd name="connsiteY158" fmla="*/ 173761 h 397644"/>
                <a:gd name="connsiteX159" fmla="*/ 176445 w 744413"/>
                <a:gd name="connsiteY159" fmla="*/ 185403 h 397644"/>
                <a:gd name="connsiteX160" fmla="*/ 162585 w 744413"/>
                <a:gd name="connsiteY160" fmla="*/ 192458 h 397644"/>
                <a:gd name="connsiteX161" fmla="*/ 159386 w 744413"/>
                <a:gd name="connsiteY161" fmla="*/ 177289 h 397644"/>
                <a:gd name="connsiteX162" fmla="*/ 169693 w 744413"/>
                <a:gd name="connsiteY162" fmla="*/ 173761 h 397644"/>
                <a:gd name="connsiteX163" fmla="*/ 236610 w 744413"/>
                <a:gd name="connsiteY163" fmla="*/ 172193 h 397644"/>
                <a:gd name="connsiteX164" fmla="*/ 242431 w 744413"/>
                <a:gd name="connsiteY164" fmla="*/ 178058 h 397644"/>
                <a:gd name="connsiteX165" fmla="*/ 237139 w 744413"/>
                <a:gd name="connsiteY165" fmla="*/ 191564 h 397644"/>
                <a:gd name="connsiteX166" fmla="*/ 223733 w 744413"/>
                <a:gd name="connsiteY166" fmla="*/ 181968 h 397644"/>
                <a:gd name="connsiteX167" fmla="*/ 227614 w 744413"/>
                <a:gd name="connsiteY167" fmla="*/ 175925 h 397644"/>
                <a:gd name="connsiteX168" fmla="*/ 228672 w 744413"/>
                <a:gd name="connsiteY168" fmla="*/ 173793 h 397644"/>
                <a:gd name="connsiteX169" fmla="*/ 236610 w 744413"/>
                <a:gd name="connsiteY169" fmla="*/ 172193 h 397644"/>
                <a:gd name="connsiteX170" fmla="*/ 447153 w 744413"/>
                <a:gd name="connsiteY170" fmla="*/ 169027 h 397644"/>
                <a:gd name="connsiteX171" fmla="*/ 431548 w 744413"/>
                <a:gd name="connsiteY171" fmla="*/ 256256 h 397644"/>
                <a:gd name="connsiteX172" fmla="*/ 427647 w 744413"/>
                <a:gd name="connsiteY172" fmla="*/ 253723 h 397644"/>
                <a:gd name="connsiteX173" fmla="*/ 446798 w 744413"/>
                <a:gd name="connsiteY173" fmla="*/ 215356 h 397644"/>
                <a:gd name="connsiteX174" fmla="*/ 445734 w 744413"/>
                <a:gd name="connsiteY174" fmla="*/ 169389 h 397644"/>
                <a:gd name="connsiteX175" fmla="*/ 447153 w 744413"/>
                <a:gd name="connsiteY175" fmla="*/ 169027 h 397644"/>
                <a:gd name="connsiteX176" fmla="*/ 727865 w 744413"/>
                <a:gd name="connsiteY176" fmla="*/ 148110 h 397644"/>
                <a:gd name="connsiteX177" fmla="*/ 688299 w 744413"/>
                <a:gd name="connsiteY177" fmla="*/ 176858 h 397644"/>
                <a:gd name="connsiteX178" fmla="*/ 637584 w 744413"/>
                <a:gd name="connsiteY178" fmla="*/ 212075 h 397644"/>
                <a:gd name="connsiteX179" fmla="*/ 586508 w 744413"/>
                <a:gd name="connsiteY179" fmla="*/ 250885 h 397644"/>
                <a:gd name="connsiteX180" fmla="*/ 552338 w 744413"/>
                <a:gd name="connsiteY180" fmla="*/ 280352 h 397644"/>
                <a:gd name="connsiteX181" fmla="*/ 568884 w 744413"/>
                <a:gd name="connsiteY181" fmla="*/ 310178 h 397644"/>
                <a:gd name="connsiteX182" fmla="*/ 572840 w 744413"/>
                <a:gd name="connsiteY182" fmla="*/ 274962 h 397644"/>
                <a:gd name="connsiteX183" fmla="*/ 576797 w 744413"/>
                <a:gd name="connsiteY183" fmla="*/ 273165 h 397644"/>
                <a:gd name="connsiteX184" fmla="*/ 580754 w 744413"/>
                <a:gd name="connsiteY184" fmla="*/ 272805 h 397644"/>
                <a:gd name="connsiteX185" fmla="*/ 594422 w 744413"/>
                <a:gd name="connsiteY185" fmla="*/ 272805 h 397644"/>
                <a:gd name="connsiteX186" fmla="*/ 647295 w 744413"/>
                <a:gd name="connsiteY186" fmla="*/ 235432 h 397644"/>
                <a:gd name="connsiteX187" fmla="*/ 723189 w 744413"/>
                <a:gd name="connsiteY187" fmla="*/ 180452 h 397644"/>
                <a:gd name="connsiteX188" fmla="*/ 725347 w 744413"/>
                <a:gd name="connsiteY188" fmla="*/ 179373 h 397644"/>
                <a:gd name="connsiteX189" fmla="*/ 727865 w 744413"/>
                <a:gd name="connsiteY189" fmla="*/ 148110 h 397644"/>
                <a:gd name="connsiteX190" fmla="*/ 720311 w 744413"/>
                <a:gd name="connsiteY190" fmla="*/ 115768 h 397644"/>
                <a:gd name="connsiteX191" fmla="*/ 616722 w 744413"/>
                <a:gd name="connsiteY191" fmla="*/ 196622 h 397644"/>
                <a:gd name="connsiteX192" fmla="*/ 558093 w 744413"/>
                <a:gd name="connsiteY192" fmla="*/ 240104 h 397644"/>
                <a:gd name="connsiteX193" fmla="*/ 516730 w 744413"/>
                <a:gd name="connsiteY193" fmla="*/ 271727 h 397644"/>
                <a:gd name="connsiteX194" fmla="*/ 542627 w 744413"/>
                <a:gd name="connsiteY194" fmla="*/ 268493 h 397644"/>
                <a:gd name="connsiteX195" fmla="*/ 545864 w 744413"/>
                <a:gd name="connsiteY195" fmla="*/ 269571 h 397644"/>
                <a:gd name="connsiteX196" fmla="*/ 550900 w 744413"/>
                <a:gd name="connsiteY196" fmla="*/ 272446 h 397644"/>
                <a:gd name="connsiteX197" fmla="*/ 550900 w 744413"/>
                <a:gd name="connsiteY197" fmla="*/ 274243 h 397644"/>
                <a:gd name="connsiteX198" fmla="*/ 582192 w 744413"/>
                <a:gd name="connsiteY198" fmla="*/ 246213 h 397644"/>
                <a:gd name="connsiteX199" fmla="*/ 628592 w 744413"/>
                <a:gd name="connsiteY199" fmla="*/ 209200 h 397644"/>
                <a:gd name="connsiteX200" fmla="*/ 725347 w 744413"/>
                <a:gd name="connsiteY200" fmla="*/ 139485 h 397644"/>
                <a:gd name="connsiteX201" fmla="*/ 726786 w 744413"/>
                <a:gd name="connsiteY201" fmla="*/ 139126 h 397644"/>
                <a:gd name="connsiteX202" fmla="*/ 720311 w 744413"/>
                <a:gd name="connsiteY202" fmla="*/ 115768 h 397644"/>
                <a:gd name="connsiteX203" fmla="*/ 89342 w 744413"/>
                <a:gd name="connsiteY203" fmla="*/ 97574 h 397644"/>
                <a:gd name="connsiteX204" fmla="*/ 91527 w 744413"/>
                <a:gd name="connsiteY204" fmla="*/ 101858 h 397644"/>
                <a:gd name="connsiteX205" fmla="*/ 33985 w 744413"/>
                <a:gd name="connsiteY205" fmla="*/ 169688 h 397644"/>
                <a:gd name="connsiteX206" fmla="*/ 32528 w 744413"/>
                <a:gd name="connsiteY206" fmla="*/ 169688 h 397644"/>
                <a:gd name="connsiteX207" fmla="*/ 89342 w 744413"/>
                <a:gd name="connsiteY207" fmla="*/ 97574 h 397644"/>
                <a:gd name="connsiteX208" fmla="*/ 708801 w 744413"/>
                <a:gd name="connsiteY208" fmla="*/ 94566 h 397644"/>
                <a:gd name="connsiteX209" fmla="*/ 653410 w 744413"/>
                <a:gd name="connsiteY209" fmla="*/ 135532 h 397644"/>
                <a:gd name="connsiteX210" fmla="*/ 594062 w 744413"/>
                <a:gd name="connsiteY210" fmla="*/ 180452 h 397644"/>
                <a:gd name="connsiteX211" fmla="*/ 471409 w 744413"/>
                <a:gd name="connsiteY211" fmla="*/ 266337 h 397644"/>
                <a:gd name="connsiteX212" fmla="*/ 509536 w 744413"/>
                <a:gd name="connsiteY212" fmla="*/ 271727 h 397644"/>
                <a:gd name="connsiteX213" fmla="*/ 509896 w 744413"/>
                <a:gd name="connsiteY213" fmla="*/ 271368 h 397644"/>
                <a:gd name="connsiteX214" fmla="*/ 560611 w 744413"/>
                <a:gd name="connsiteY214" fmla="*/ 228245 h 397644"/>
                <a:gd name="connsiteX215" fmla="*/ 608449 w 744413"/>
                <a:gd name="connsiteY215" fmla="*/ 193029 h 397644"/>
                <a:gd name="connsiteX216" fmla="*/ 716715 w 744413"/>
                <a:gd name="connsiteY216" fmla="*/ 107862 h 397644"/>
                <a:gd name="connsiteX217" fmla="*/ 708801 w 744413"/>
                <a:gd name="connsiteY217" fmla="*/ 94566 h 397644"/>
                <a:gd name="connsiteX218" fmla="*/ 91333 w 744413"/>
                <a:gd name="connsiteY218" fmla="*/ 86465 h 397644"/>
                <a:gd name="connsiteX219" fmla="*/ 93139 w 744413"/>
                <a:gd name="connsiteY219" fmla="*/ 90044 h 397644"/>
                <a:gd name="connsiteX220" fmla="*/ 44385 w 744413"/>
                <a:gd name="connsiteY220" fmla="*/ 127266 h 397644"/>
                <a:gd name="connsiteX221" fmla="*/ 21995 w 744413"/>
                <a:gd name="connsiteY221" fmla="*/ 182742 h 397644"/>
                <a:gd name="connsiteX222" fmla="*/ 20189 w 744413"/>
                <a:gd name="connsiteY222" fmla="*/ 182384 h 397644"/>
                <a:gd name="connsiteX223" fmla="*/ 91333 w 744413"/>
                <a:gd name="connsiteY223" fmla="*/ 86465 h 397644"/>
                <a:gd name="connsiteX224" fmla="*/ 676070 w 744413"/>
                <a:gd name="connsiteY224" fmla="*/ 65818 h 397644"/>
                <a:gd name="connsiteX225" fmla="*/ 627153 w 744413"/>
                <a:gd name="connsiteY225" fmla="*/ 107862 h 397644"/>
                <a:gd name="connsiteX226" fmla="*/ 576078 w 744413"/>
                <a:gd name="connsiteY226" fmla="*/ 150625 h 397644"/>
                <a:gd name="connsiteX227" fmla="*/ 519247 w 744413"/>
                <a:gd name="connsiteY227" fmla="*/ 194466 h 397644"/>
                <a:gd name="connsiteX228" fmla="*/ 478243 w 744413"/>
                <a:gd name="connsiteY228" fmla="*/ 223933 h 397644"/>
                <a:gd name="connsiteX229" fmla="*/ 460259 w 744413"/>
                <a:gd name="connsiteY229" fmla="*/ 262384 h 397644"/>
                <a:gd name="connsiteX230" fmla="*/ 466014 w 744413"/>
                <a:gd name="connsiteY230" fmla="*/ 264540 h 397644"/>
                <a:gd name="connsiteX231" fmla="*/ 590105 w 744413"/>
                <a:gd name="connsiteY231" fmla="*/ 173264 h 397644"/>
                <a:gd name="connsiteX232" fmla="*/ 656647 w 744413"/>
                <a:gd name="connsiteY232" fmla="*/ 122955 h 397644"/>
                <a:gd name="connsiteX233" fmla="*/ 703406 w 744413"/>
                <a:gd name="connsiteY233" fmla="*/ 88098 h 397644"/>
                <a:gd name="connsiteX234" fmla="*/ 689019 w 744413"/>
                <a:gd name="connsiteY234" fmla="*/ 74802 h 397644"/>
                <a:gd name="connsiteX235" fmla="*/ 676070 w 744413"/>
                <a:gd name="connsiteY235" fmla="*/ 65818 h 397644"/>
                <a:gd name="connsiteX236" fmla="*/ 648374 w 744413"/>
                <a:gd name="connsiteY236" fmla="*/ 51444 h 397644"/>
                <a:gd name="connsiteX237" fmla="*/ 601975 w 744413"/>
                <a:gd name="connsiteY237" fmla="*/ 87379 h 397644"/>
                <a:gd name="connsiteX238" fmla="*/ 558813 w 744413"/>
                <a:gd name="connsiteY238" fmla="*/ 123314 h 397644"/>
                <a:gd name="connsiteX239" fmla="*/ 514931 w 744413"/>
                <a:gd name="connsiteY239" fmla="*/ 159609 h 397644"/>
                <a:gd name="connsiteX240" fmla="*/ 481840 w 744413"/>
                <a:gd name="connsiteY240" fmla="*/ 186201 h 397644"/>
                <a:gd name="connsiteX241" fmla="*/ 479682 w 744413"/>
                <a:gd name="connsiteY241" fmla="*/ 218543 h 397644"/>
                <a:gd name="connsiteX242" fmla="*/ 578955 w 744413"/>
                <a:gd name="connsiteY242" fmla="*/ 138048 h 397644"/>
                <a:gd name="connsiteX243" fmla="*/ 634347 w 744413"/>
                <a:gd name="connsiteY243" fmla="*/ 91691 h 397644"/>
                <a:gd name="connsiteX244" fmla="*/ 668157 w 744413"/>
                <a:gd name="connsiteY244" fmla="*/ 61506 h 397644"/>
                <a:gd name="connsiteX245" fmla="*/ 648374 w 744413"/>
                <a:gd name="connsiteY245" fmla="*/ 51444 h 397644"/>
                <a:gd name="connsiteX246" fmla="*/ 615283 w 744413"/>
                <a:gd name="connsiteY246" fmla="*/ 39585 h 397644"/>
                <a:gd name="connsiteX247" fmla="*/ 543706 w 744413"/>
                <a:gd name="connsiteY247" fmla="*/ 99597 h 397644"/>
                <a:gd name="connsiteX248" fmla="*/ 476445 w 744413"/>
                <a:gd name="connsiteY248" fmla="*/ 156734 h 397644"/>
                <a:gd name="connsiteX249" fmla="*/ 478243 w 744413"/>
                <a:gd name="connsiteY249" fmla="*/ 163203 h 397644"/>
                <a:gd name="connsiteX250" fmla="*/ 481121 w 744413"/>
                <a:gd name="connsiteY250" fmla="*/ 180452 h 397644"/>
                <a:gd name="connsiteX251" fmla="*/ 510615 w 744413"/>
                <a:gd name="connsiteY251" fmla="*/ 154937 h 397644"/>
                <a:gd name="connsiteX252" fmla="*/ 558093 w 744413"/>
                <a:gd name="connsiteY252" fmla="*/ 114331 h 397644"/>
                <a:gd name="connsiteX253" fmla="*/ 604852 w 744413"/>
                <a:gd name="connsiteY253" fmla="*/ 75161 h 397644"/>
                <a:gd name="connsiteX254" fmla="*/ 639023 w 744413"/>
                <a:gd name="connsiteY254" fmla="*/ 47491 h 397644"/>
                <a:gd name="connsiteX255" fmla="*/ 615283 w 744413"/>
                <a:gd name="connsiteY255" fmla="*/ 39585 h 397644"/>
                <a:gd name="connsiteX256" fmla="*/ 234135 w 744413"/>
                <a:gd name="connsiteY256" fmla="*/ 38120 h 397644"/>
                <a:gd name="connsiteX257" fmla="*/ 172510 w 744413"/>
                <a:gd name="connsiteY257" fmla="*/ 45335 h 397644"/>
                <a:gd name="connsiteX258" fmla="*/ 12450 w 744413"/>
                <a:gd name="connsiteY258" fmla="*/ 187639 h 397644"/>
                <a:gd name="connsiteX259" fmla="*/ 57771 w 744413"/>
                <a:gd name="connsiteY259" fmla="*/ 279274 h 397644"/>
                <a:gd name="connsiteX260" fmla="*/ 63166 w 744413"/>
                <a:gd name="connsiteY260" fmla="*/ 275680 h 397644"/>
                <a:gd name="connsiteX261" fmla="*/ 66403 w 744413"/>
                <a:gd name="connsiteY261" fmla="*/ 279633 h 397644"/>
                <a:gd name="connsiteX262" fmla="*/ 61727 w 744413"/>
                <a:gd name="connsiteY262" fmla="*/ 282867 h 397644"/>
                <a:gd name="connsiteX263" fmla="*/ 65324 w 744413"/>
                <a:gd name="connsiteY263" fmla="*/ 285742 h 397644"/>
                <a:gd name="connsiteX264" fmla="*/ 75395 w 744413"/>
                <a:gd name="connsiteY264" fmla="*/ 282149 h 397644"/>
                <a:gd name="connsiteX265" fmla="*/ 76115 w 744413"/>
                <a:gd name="connsiteY265" fmla="*/ 285023 h 397644"/>
                <a:gd name="connsiteX266" fmla="*/ 70000 w 744413"/>
                <a:gd name="connsiteY266" fmla="*/ 287898 h 397644"/>
                <a:gd name="connsiteX267" fmla="*/ 68921 w 744413"/>
                <a:gd name="connsiteY267" fmla="*/ 288976 h 397644"/>
                <a:gd name="connsiteX268" fmla="*/ 178985 w 744413"/>
                <a:gd name="connsiteY268" fmla="*/ 322755 h 397644"/>
                <a:gd name="connsiteX269" fmla="*/ 181862 w 744413"/>
                <a:gd name="connsiteY269" fmla="*/ 323474 h 397644"/>
                <a:gd name="connsiteX270" fmla="*/ 190135 w 744413"/>
                <a:gd name="connsiteY270" fmla="*/ 324193 h 397644"/>
                <a:gd name="connsiteX271" fmla="*/ 177906 w 744413"/>
                <a:gd name="connsiteY271" fmla="*/ 388517 h 397644"/>
                <a:gd name="connsiteX272" fmla="*/ 225744 w 744413"/>
                <a:gd name="connsiteY272" fmla="*/ 333536 h 397644"/>
                <a:gd name="connsiteX273" fmla="*/ 234017 w 744413"/>
                <a:gd name="connsiteY273" fmla="*/ 327786 h 397644"/>
                <a:gd name="connsiteX274" fmla="*/ 426089 w 744413"/>
                <a:gd name="connsiteY274" fmla="*/ 277118 h 397644"/>
                <a:gd name="connsiteX275" fmla="*/ 455628 w 744413"/>
                <a:gd name="connsiteY275" fmla="*/ 237768 h 397644"/>
                <a:gd name="connsiteX276" fmla="*/ 461615 w 744413"/>
                <a:gd name="connsiteY276" fmla="*/ 210111 h 397644"/>
                <a:gd name="connsiteX277" fmla="*/ 451211 w 744413"/>
                <a:gd name="connsiteY277" fmla="*/ 237388 h 397644"/>
                <a:gd name="connsiteX278" fmla="*/ 433565 w 744413"/>
                <a:gd name="connsiteY278" fmla="*/ 263343 h 397644"/>
                <a:gd name="connsiteX279" fmla="*/ 431726 w 744413"/>
                <a:gd name="connsiteY279" fmla="*/ 262268 h 397644"/>
                <a:gd name="connsiteX280" fmla="*/ 458931 w 744413"/>
                <a:gd name="connsiteY280" fmla="*/ 203454 h 397644"/>
                <a:gd name="connsiteX281" fmla="*/ 446432 w 744413"/>
                <a:gd name="connsiteY281" fmla="*/ 147150 h 397644"/>
                <a:gd name="connsiteX282" fmla="*/ 448637 w 744413"/>
                <a:gd name="connsiteY282" fmla="*/ 146433 h 397644"/>
                <a:gd name="connsiteX283" fmla="*/ 460540 w 744413"/>
                <a:gd name="connsiteY283" fmla="*/ 176378 h 397644"/>
                <a:gd name="connsiteX284" fmla="*/ 462187 w 744413"/>
                <a:gd name="connsiteY284" fmla="*/ 207473 h 397644"/>
                <a:gd name="connsiteX285" fmla="*/ 466014 w 744413"/>
                <a:gd name="connsiteY285" fmla="*/ 189795 h 397644"/>
                <a:gd name="connsiteX286" fmla="*/ 409903 w 744413"/>
                <a:gd name="connsiteY286" fmla="*/ 94566 h 397644"/>
                <a:gd name="connsiteX287" fmla="*/ 234135 w 744413"/>
                <a:gd name="connsiteY287" fmla="*/ 38120 h 397644"/>
                <a:gd name="connsiteX288" fmla="*/ 440116 w 744413"/>
                <a:gd name="connsiteY288" fmla="*/ 33836 h 397644"/>
                <a:gd name="connsiteX289" fmla="*/ 373934 w 744413"/>
                <a:gd name="connsiteY289" fmla="*/ 55397 h 397644"/>
                <a:gd name="connsiteX290" fmla="*/ 401990 w 744413"/>
                <a:gd name="connsiteY290" fmla="*/ 70130 h 397644"/>
                <a:gd name="connsiteX291" fmla="*/ 416377 w 744413"/>
                <a:gd name="connsiteY291" fmla="*/ 56834 h 397644"/>
                <a:gd name="connsiteX292" fmla="*/ 440116 w 744413"/>
                <a:gd name="connsiteY292" fmla="*/ 33836 h 397644"/>
                <a:gd name="connsiteX293" fmla="*/ 581473 w 744413"/>
                <a:gd name="connsiteY293" fmla="*/ 31680 h 397644"/>
                <a:gd name="connsiteX294" fmla="*/ 524283 w 744413"/>
                <a:gd name="connsiteY294" fmla="*/ 83426 h 397644"/>
                <a:gd name="connsiteX295" fmla="*/ 467093 w 744413"/>
                <a:gd name="connsiteY295" fmla="*/ 135532 h 397644"/>
                <a:gd name="connsiteX296" fmla="*/ 474646 w 744413"/>
                <a:gd name="connsiteY296" fmla="*/ 152781 h 397644"/>
                <a:gd name="connsiteX297" fmla="*/ 506299 w 744413"/>
                <a:gd name="connsiteY297" fmla="*/ 124752 h 397644"/>
                <a:gd name="connsiteX298" fmla="*/ 543346 w 744413"/>
                <a:gd name="connsiteY298" fmla="*/ 90973 h 397644"/>
                <a:gd name="connsiteX299" fmla="*/ 605572 w 744413"/>
                <a:gd name="connsiteY299" fmla="*/ 36710 h 397644"/>
                <a:gd name="connsiteX300" fmla="*/ 581473 w 744413"/>
                <a:gd name="connsiteY300" fmla="*/ 31680 h 397644"/>
                <a:gd name="connsiteX301" fmla="*/ 472129 w 744413"/>
                <a:gd name="connsiteY301" fmla="*/ 28086 h 397644"/>
                <a:gd name="connsiteX302" fmla="*/ 448389 w 744413"/>
                <a:gd name="connsiteY302" fmla="*/ 32039 h 397644"/>
                <a:gd name="connsiteX303" fmla="*/ 448389 w 744413"/>
                <a:gd name="connsiteY303" fmla="*/ 32398 h 397644"/>
                <a:gd name="connsiteX304" fmla="*/ 421773 w 744413"/>
                <a:gd name="connsiteY304" fmla="*/ 57553 h 397644"/>
                <a:gd name="connsiteX305" fmla="*/ 404507 w 744413"/>
                <a:gd name="connsiteY305" fmla="*/ 71927 h 397644"/>
                <a:gd name="connsiteX306" fmla="*/ 420334 w 744413"/>
                <a:gd name="connsiteY306" fmla="*/ 83067 h 397644"/>
                <a:gd name="connsiteX307" fmla="*/ 446591 w 744413"/>
                <a:gd name="connsiteY307" fmla="*/ 52881 h 397644"/>
                <a:gd name="connsiteX308" fmla="*/ 472129 w 744413"/>
                <a:gd name="connsiteY308" fmla="*/ 28086 h 397644"/>
                <a:gd name="connsiteX309" fmla="*/ 543706 w 744413"/>
                <a:gd name="connsiteY309" fmla="*/ 27008 h 397644"/>
                <a:gd name="connsiteX310" fmla="*/ 542267 w 744413"/>
                <a:gd name="connsiteY310" fmla="*/ 29523 h 397644"/>
                <a:gd name="connsiteX311" fmla="*/ 495508 w 744413"/>
                <a:gd name="connsiteY311" fmla="*/ 76239 h 397644"/>
                <a:gd name="connsiteX312" fmla="*/ 453785 w 744413"/>
                <a:gd name="connsiteY312" fmla="*/ 115049 h 397644"/>
                <a:gd name="connsiteX313" fmla="*/ 464935 w 744413"/>
                <a:gd name="connsiteY313" fmla="*/ 131580 h 397644"/>
                <a:gd name="connsiteX314" fmla="*/ 519967 w 744413"/>
                <a:gd name="connsiteY314" fmla="*/ 78755 h 397644"/>
                <a:gd name="connsiteX315" fmla="*/ 572840 w 744413"/>
                <a:gd name="connsiteY315" fmla="*/ 30242 h 397644"/>
                <a:gd name="connsiteX316" fmla="*/ 543706 w 744413"/>
                <a:gd name="connsiteY316" fmla="*/ 27008 h 397644"/>
                <a:gd name="connsiteX317" fmla="*/ 501982 w 744413"/>
                <a:gd name="connsiteY317" fmla="*/ 25930 h 397644"/>
                <a:gd name="connsiteX318" fmla="*/ 482559 w 744413"/>
                <a:gd name="connsiteY318" fmla="*/ 27008 h 397644"/>
                <a:gd name="connsiteX319" fmla="*/ 481121 w 744413"/>
                <a:gd name="connsiteY319" fmla="*/ 28805 h 397644"/>
                <a:gd name="connsiteX320" fmla="*/ 447310 w 744413"/>
                <a:gd name="connsiteY320" fmla="*/ 60787 h 397644"/>
                <a:gd name="connsiteX321" fmla="*/ 423571 w 744413"/>
                <a:gd name="connsiteY321" fmla="*/ 85223 h 397644"/>
                <a:gd name="connsiteX322" fmla="*/ 435800 w 744413"/>
                <a:gd name="connsiteY322" fmla="*/ 95644 h 397644"/>
                <a:gd name="connsiteX323" fmla="*/ 501982 w 744413"/>
                <a:gd name="connsiteY323" fmla="*/ 25930 h 397644"/>
                <a:gd name="connsiteX324" fmla="*/ 509896 w 744413"/>
                <a:gd name="connsiteY324" fmla="*/ 25571 h 397644"/>
                <a:gd name="connsiteX325" fmla="*/ 509176 w 744413"/>
                <a:gd name="connsiteY325" fmla="*/ 28805 h 397644"/>
                <a:gd name="connsiteX326" fmla="*/ 438678 w 744413"/>
                <a:gd name="connsiteY326" fmla="*/ 98878 h 397644"/>
                <a:gd name="connsiteX327" fmla="*/ 451986 w 744413"/>
                <a:gd name="connsiteY327" fmla="*/ 113253 h 397644"/>
                <a:gd name="connsiteX328" fmla="*/ 495508 w 744413"/>
                <a:gd name="connsiteY328" fmla="*/ 67615 h 397644"/>
                <a:gd name="connsiteX329" fmla="*/ 535433 w 744413"/>
                <a:gd name="connsiteY329" fmla="*/ 26289 h 397644"/>
                <a:gd name="connsiteX330" fmla="*/ 509896 w 744413"/>
                <a:gd name="connsiteY330" fmla="*/ 25571 h 397644"/>
                <a:gd name="connsiteX331" fmla="*/ 504410 w 744413"/>
                <a:gd name="connsiteY331" fmla="*/ 12437 h 397644"/>
                <a:gd name="connsiteX332" fmla="*/ 552698 w 744413"/>
                <a:gd name="connsiteY332" fmla="*/ 14071 h 397644"/>
                <a:gd name="connsiteX333" fmla="*/ 715276 w 744413"/>
                <a:gd name="connsiteY333" fmla="*/ 77677 h 397644"/>
                <a:gd name="connsiteX334" fmla="*/ 719232 w 744413"/>
                <a:gd name="connsiteY334" fmla="*/ 230402 h 397644"/>
                <a:gd name="connsiteX335" fmla="*/ 662042 w 744413"/>
                <a:gd name="connsiteY335" fmla="*/ 270649 h 397644"/>
                <a:gd name="connsiteX336" fmla="*/ 619959 w 744413"/>
                <a:gd name="connsiteY336" fmla="*/ 282867 h 397644"/>
                <a:gd name="connsiteX337" fmla="*/ 580034 w 744413"/>
                <a:gd name="connsiteY337" fmla="*/ 287898 h 397644"/>
                <a:gd name="connsiteX338" fmla="*/ 575358 w 744413"/>
                <a:gd name="connsiteY338" fmla="*/ 285742 h 397644"/>
                <a:gd name="connsiteX339" fmla="*/ 578236 w 744413"/>
                <a:gd name="connsiteY339" fmla="*/ 317725 h 397644"/>
                <a:gd name="connsiteX340" fmla="*/ 573920 w 744413"/>
                <a:gd name="connsiteY340" fmla="*/ 320240 h 397644"/>
                <a:gd name="connsiteX341" fmla="*/ 572840 w 744413"/>
                <a:gd name="connsiteY341" fmla="*/ 318803 h 397644"/>
                <a:gd name="connsiteX342" fmla="*/ 543346 w 744413"/>
                <a:gd name="connsiteY342" fmla="*/ 276758 h 397644"/>
                <a:gd name="connsiteX343" fmla="*/ 456302 w 744413"/>
                <a:gd name="connsiteY343" fmla="*/ 268493 h 397644"/>
                <a:gd name="connsiteX344" fmla="*/ 232218 w 744413"/>
                <a:gd name="connsiteY344" fmla="*/ 340723 h 397644"/>
                <a:gd name="connsiteX345" fmla="*/ 200925 w 744413"/>
                <a:gd name="connsiteY345" fmla="*/ 383845 h 397644"/>
                <a:gd name="connsiteX346" fmla="*/ 168194 w 744413"/>
                <a:gd name="connsiteY346" fmla="*/ 395704 h 397644"/>
                <a:gd name="connsiteX347" fmla="*/ 167115 w 744413"/>
                <a:gd name="connsiteY347" fmla="*/ 394626 h 397644"/>
                <a:gd name="connsiteX348" fmla="*/ 166755 w 744413"/>
                <a:gd name="connsiteY348" fmla="*/ 391751 h 397644"/>
                <a:gd name="connsiteX349" fmla="*/ 181862 w 744413"/>
                <a:gd name="connsiteY349" fmla="*/ 329943 h 397644"/>
                <a:gd name="connsiteX350" fmla="*/ 180783 w 744413"/>
                <a:gd name="connsiteY350" fmla="*/ 330302 h 397644"/>
                <a:gd name="connsiteX351" fmla="*/ 65684 w 744413"/>
                <a:gd name="connsiteY351" fmla="*/ 300116 h 397644"/>
                <a:gd name="connsiteX352" fmla="*/ 60648 w 744413"/>
                <a:gd name="connsiteY352" fmla="*/ 296523 h 397644"/>
                <a:gd name="connsiteX353" fmla="*/ 54893 w 744413"/>
                <a:gd name="connsiteY353" fmla="*/ 304428 h 397644"/>
                <a:gd name="connsiteX354" fmla="*/ 52375 w 744413"/>
                <a:gd name="connsiteY354" fmla="*/ 302991 h 397644"/>
                <a:gd name="connsiteX355" fmla="*/ 58130 w 744413"/>
                <a:gd name="connsiteY355" fmla="*/ 294367 h 397644"/>
                <a:gd name="connsiteX356" fmla="*/ 52735 w 744413"/>
                <a:gd name="connsiteY356" fmla="*/ 290054 h 397644"/>
                <a:gd name="connsiteX357" fmla="*/ 43024 w 744413"/>
                <a:gd name="connsiteY357" fmla="*/ 301554 h 397644"/>
                <a:gd name="connsiteX358" fmla="*/ 40146 w 744413"/>
                <a:gd name="connsiteY358" fmla="*/ 299757 h 397644"/>
                <a:gd name="connsiteX359" fmla="*/ 49858 w 744413"/>
                <a:gd name="connsiteY359" fmla="*/ 287180 h 397644"/>
                <a:gd name="connsiteX360" fmla="*/ 5976 w 744413"/>
                <a:gd name="connsiteY360" fmla="*/ 223933 h 397644"/>
                <a:gd name="connsiteX361" fmla="*/ 87265 w 744413"/>
                <a:gd name="connsiteY361" fmla="*/ 64021 h 397644"/>
                <a:gd name="connsiteX362" fmla="*/ 319981 w 744413"/>
                <a:gd name="connsiteY362" fmla="*/ 35632 h 397644"/>
                <a:gd name="connsiteX363" fmla="*/ 366021 w 744413"/>
                <a:gd name="connsiteY363" fmla="*/ 51803 h 397644"/>
                <a:gd name="connsiteX364" fmla="*/ 504410 w 744413"/>
                <a:gd name="connsiteY364" fmla="*/ 12437 h 397644"/>
                <a:gd name="connsiteX365" fmla="*/ 489658 w 744413"/>
                <a:gd name="connsiteY365" fmla="*/ 20 h 397644"/>
                <a:gd name="connsiteX366" fmla="*/ 489297 w 744413"/>
                <a:gd name="connsiteY366" fmla="*/ 4274 h 397644"/>
                <a:gd name="connsiteX367" fmla="*/ 476183 w 744413"/>
                <a:gd name="connsiteY367" fmla="*/ 6618 h 397644"/>
                <a:gd name="connsiteX368" fmla="*/ 510661 w 744413"/>
                <a:gd name="connsiteY368" fmla="*/ 5371 h 397644"/>
                <a:gd name="connsiteX369" fmla="*/ 510661 w 744413"/>
                <a:gd name="connsiteY369" fmla="*/ 9707 h 397644"/>
                <a:gd name="connsiteX370" fmla="*/ 368424 w 744413"/>
                <a:gd name="connsiteY370" fmla="*/ 46207 h 397644"/>
                <a:gd name="connsiteX371" fmla="*/ 367343 w 744413"/>
                <a:gd name="connsiteY371" fmla="*/ 44038 h 397644"/>
                <a:gd name="connsiteX372" fmla="*/ 436841 w 744413"/>
                <a:gd name="connsiteY372" fmla="*/ 15128 h 397644"/>
                <a:gd name="connsiteX373" fmla="*/ 465106 w 744413"/>
                <a:gd name="connsiteY373" fmla="*/ 8598 h 397644"/>
                <a:gd name="connsiteX374" fmla="*/ 425835 w 744413"/>
                <a:gd name="connsiteY374" fmla="*/ 15618 h 397644"/>
                <a:gd name="connsiteX375" fmla="*/ 372108 w 744413"/>
                <a:gd name="connsiteY375" fmla="*/ 35469 h 397644"/>
                <a:gd name="connsiteX376" fmla="*/ 371026 w 744413"/>
                <a:gd name="connsiteY376" fmla="*/ 34405 h 397644"/>
                <a:gd name="connsiteX377" fmla="*/ 424753 w 744413"/>
                <a:gd name="connsiteY377" fmla="*/ 12073 h 397644"/>
                <a:gd name="connsiteX378" fmla="*/ 489658 w 744413"/>
                <a:gd name="connsiteY378" fmla="*/ 20 h 3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</a:cxnLst>
              <a:rect l="l" t="t" r="r" b="b"/>
              <a:pathLst>
                <a:path w="744413" h="397644">
                  <a:moveTo>
                    <a:pt x="176978" y="344506"/>
                  </a:moveTo>
                  <a:cubicBezTo>
                    <a:pt x="179103" y="344153"/>
                    <a:pt x="179812" y="347328"/>
                    <a:pt x="177686" y="348034"/>
                  </a:cubicBezTo>
                  <a:cubicBezTo>
                    <a:pt x="164579" y="351209"/>
                    <a:pt x="151827" y="353325"/>
                    <a:pt x="138366" y="349092"/>
                  </a:cubicBezTo>
                  <a:cubicBezTo>
                    <a:pt x="137303" y="348739"/>
                    <a:pt x="137657" y="346975"/>
                    <a:pt x="138720" y="347328"/>
                  </a:cubicBezTo>
                  <a:cubicBezTo>
                    <a:pt x="152181" y="350503"/>
                    <a:pt x="164225" y="348034"/>
                    <a:pt x="176978" y="344506"/>
                  </a:cubicBezTo>
                  <a:close/>
                  <a:moveTo>
                    <a:pt x="111042" y="330219"/>
                  </a:moveTo>
                  <a:cubicBezTo>
                    <a:pt x="133931" y="336216"/>
                    <a:pt x="155729" y="341508"/>
                    <a:pt x="179344" y="333747"/>
                  </a:cubicBezTo>
                  <a:cubicBezTo>
                    <a:pt x="181888" y="333041"/>
                    <a:pt x="182978" y="337274"/>
                    <a:pt x="180071" y="337980"/>
                  </a:cubicBezTo>
                  <a:cubicBezTo>
                    <a:pt x="158999" y="345388"/>
                    <a:pt x="129571" y="343624"/>
                    <a:pt x="110679" y="330924"/>
                  </a:cubicBezTo>
                  <a:cubicBezTo>
                    <a:pt x="110316" y="330924"/>
                    <a:pt x="110679" y="329866"/>
                    <a:pt x="111042" y="330219"/>
                  </a:cubicBezTo>
                  <a:close/>
                  <a:moveTo>
                    <a:pt x="290412" y="296361"/>
                  </a:moveTo>
                  <a:cubicBezTo>
                    <a:pt x="291518" y="294941"/>
                    <a:pt x="294097" y="295296"/>
                    <a:pt x="293729" y="297425"/>
                  </a:cubicBezTo>
                  <a:cubicBezTo>
                    <a:pt x="290043" y="306296"/>
                    <a:pt x="284147" y="315522"/>
                    <a:pt x="277513" y="322974"/>
                  </a:cubicBezTo>
                  <a:cubicBezTo>
                    <a:pt x="276039" y="324748"/>
                    <a:pt x="273828" y="322264"/>
                    <a:pt x="274565" y="320490"/>
                  </a:cubicBezTo>
                  <a:cubicBezTo>
                    <a:pt x="278987" y="311974"/>
                    <a:pt x="286358" y="305232"/>
                    <a:pt x="290412" y="296361"/>
                  </a:cubicBezTo>
                  <a:close/>
                  <a:moveTo>
                    <a:pt x="299472" y="296049"/>
                  </a:moveTo>
                  <a:cubicBezTo>
                    <a:pt x="299838" y="294941"/>
                    <a:pt x="302037" y="295310"/>
                    <a:pt x="301304" y="296787"/>
                  </a:cubicBezTo>
                  <a:cubicBezTo>
                    <a:pt x="298739" y="306386"/>
                    <a:pt x="292878" y="314877"/>
                    <a:pt x="288115" y="324107"/>
                  </a:cubicBezTo>
                  <a:cubicBezTo>
                    <a:pt x="287016" y="326322"/>
                    <a:pt x="283353" y="324107"/>
                    <a:pt x="284818" y="321892"/>
                  </a:cubicBezTo>
                  <a:cubicBezTo>
                    <a:pt x="289947" y="313400"/>
                    <a:pt x="296175" y="305648"/>
                    <a:pt x="299472" y="296049"/>
                  </a:cubicBezTo>
                  <a:close/>
                  <a:moveTo>
                    <a:pt x="278636" y="295551"/>
                  </a:moveTo>
                  <a:cubicBezTo>
                    <a:pt x="279724" y="293353"/>
                    <a:pt x="282990" y="294819"/>
                    <a:pt x="282264" y="296650"/>
                  </a:cubicBezTo>
                  <a:cubicBezTo>
                    <a:pt x="280087" y="302512"/>
                    <a:pt x="276821" y="308007"/>
                    <a:pt x="273193" y="313136"/>
                  </a:cubicBezTo>
                  <a:cubicBezTo>
                    <a:pt x="269927" y="317166"/>
                    <a:pt x="265936" y="323028"/>
                    <a:pt x="261219" y="325592"/>
                  </a:cubicBezTo>
                  <a:cubicBezTo>
                    <a:pt x="259767" y="326325"/>
                    <a:pt x="257953" y="324859"/>
                    <a:pt x="259041" y="323028"/>
                  </a:cubicBezTo>
                  <a:cubicBezTo>
                    <a:pt x="261219" y="318998"/>
                    <a:pt x="265936" y="315701"/>
                    <a:pt x="268839" y="311671"/>
                  </a:cubicBezTo>
                  <a:cubicBezTo>
                    <a:pt x="272830" y="306908"/>
                    <a:pt x="276459" y="301779"/>
                    <a:pt x="278636" y="295551"/>
                  </a:cubicBezTo>
                  <a:close/>
                  <a:moveTo>
                    <a:pt x="308753" y="295139"/>
                  </a:moveTo>
                  <a:cubicBezTo>
                    <a:pt x="309458" y="293353"/>
                    <a:pt x="311575" y="294068"/>
                    <a:pt x="311575" y="295853"/>
                  </a:cubicBezTo>
                  <a:cubicBezTo>
                    <a:pt x="309811" y="304426"/>
                    <a:pt x="304520" y="312641"/>
                    <a:pt x="299933" y="320142"/>
                  </a:cubicBezTo>
                  <a:cubicBezTo>
                    <a:pt x="298875" y="321571"/>
                    <a:pt x="296053" y="320857"/>
                    <a:pt x="296758" y="318713"/>
                  </a:cubicBezTo>
                  <a:cubicBezTo>
                    <a:pt x="299228" y="310141"/>
                    <a:pt x="306989" y="304069"/>
                    <a:pt x="308753" y="295139"/>
                  </a:cubicBezTo>
                  <a:close/>
                  <a:moveTo>
                    <a:pt x="320280" y="294832"/>
                  </a:moveTo>
                  <a:cubicBezTo>
                    <a:pt x="320625" y="293353"/>
                    <a:pt x="322696" y="293723"/>
                    <a:pt x="322351" y="295571"/>
                  </a:cubicBezTo>
                  <a:cubicBezTo>
                    <a:pt x="320970" y="299638"/>
                    <a:pt x="318900" y="303705"/>
                    <a:pt x="316829" y="308141"/>
                  </a:cubicBezTo>
                  <a:cubicBezTo>
                    <a:pt x="315103" y="311099"/>
                    <a:pt x="313378" y="316644"/>
                    <a:pt x="310617" y="318862"/>
                  </a:cubicBezTo>
                  <a:cubicBezTo>
                    <a:pt x="309582" y="319971"/>
                    <a:pt x="307166" y="319232"/>
                    <a:pt x="307511" y="317753"/>
                  </a:cubicBezTo>
                  <a:cubicBezTo>
                    <a:pt x="307856" y="313687"/>
                    <a:pt x="311307" y="310359"/>
                    <a:pt x="313378" y="307402"/>
                  </a:cubicBezTo>
                  <a:cubicBezTo>
                    <a:pt x="315794" y="303335"/>
                    <a:pt x="318209" y="299268"/>
                    <a:pt x="320280" y="294832"/>
                  </a:cubicBezTo>
                  <a:close/>
                  <a:moveTo>
                    <a:pt x="332742" y="292692"/>
                  </a:moveTo>
                  <a:cubicBezTo>
                    <a:pt x="333447" y="290178"/>
                    <a:pt x="336975" y="291255"/>
                    <a:pt x="336270" y="293769"/>
                  </a:cubicBezTo>
                  <a:cubicBezTo>
                    <a:pt x="334506" y="302028"/>
                    <a:pt x="330272" y="309569"/>
                    <a:pt x="327097" y="317109"/>
                  </a:cubicBezTo>
                  <a:cubicBezTo>
                    <a:pt x="325686" y="319982"/>
                    <a:pt x="321453" y="317109"/>
                    <a:pt x="322864" y="314237"/>
                  </a:cubicBezTo>
                  <a:cubicBezTo>
                    <a:pt x="326039" y="307055"/>
                    <a:pt x="330272" y="300232"/>
                    <a:pt x="332742" y="292692"/>
                  </a:cubicBezTo>
                  <a:close/>
                  <a:moveTo>
                    <a:pt x="343211" y="292687"/>
                  </a:moveTo>
                  <a:cubicBezTo>
                    <a:pt x="343959" y="290178"/>
                    <a:pt x="348067" y="291254"/>
                    <a:pt x="347694" y="294121"/>
                  </a:cubicBezTo>
                  <a:cubicBezTo>
                    <a:pt x="347320" y="296989"/>
                    <a:pt x="346200" y="299857"/>
                    <a:pt x="344706" y="302724"/>
                  </a:cubicBezTo>
                  <a:cubicBezTo>
                    <a:pt x="343211" y="305592"/>
                    <a:pt x="342091" y="308818"/>
                    <a:pt x="339850" y="310969"/>
                  </a:cubicBezTo>
                  <a:cubicBezTo>
                    <a:pt x="338729" y="312045"/>
                    <a:pt x="335741" y="311328"/>
                    <a:pt x="336114" y="309177"/>
                  </a:cubicBezTo>
                  <a:cubicBezTo>
                    <a:pt x="336488" y="306309"/>
                    <a:pt x="338356" y="303800"/>
                    <a:pt x="339850" y="301291"/>
                  </a:cubicBezTo>
                  <a:cubicBezTo>
                    <a:pt x="341344" y="298423"/>
                    <a:pt x="342464" y="295914"/>
                    <a:pt x="343211" y="292687"/>
                  </a:cubicBezTo>
                  <a:close/>
                  <a:moveTo>
                    <a:pt x="354021" y="290531"/>
                  </a:moveTo>
                  <a:cubicBezTo>
                    <a:pt x="354021" y="290178"/>
                    <a:pt x="354358" y="290178"/>
                    <a:pt x="354358" y="290531"/>
                  </a:cubicBezTo>
                  <a:cubicBezTo>
                    <a:pt x="356041" y="293353"/>
                    <a:pt x="355031" y="296881"/>
                    <a:pt x="353684" y="299703"/>
                  </a:cubicBezTo>
                  <a:cubicBezTo>
                    <a:pt x="352337" y="303231"/>
                    <a:pt x="350990" y="307111"/>
                    <a:pt x="349307" y="309934"/>
                  </a:cubicBezTo>
                  <a:cubicBezTo>
                    <a:pt x="347960" y="312050"/>
                    <a:pt x="345266" y="310639"/>
                    <a:pt x="345939" y="308523"/>
                  </a:cubicBezTo>
                  <a:cubicBezTo>
                    <a:pt x="346613" y="305348"/>
                    <a:pt x="348970" y="302525"/>
                    <a:pt x="350317" y="299703"/>
                  </a:cubicBezTo>
                  <a:cubicBezTo>
                    <a:pt x="352000" y="296528"/>
                    <a:pt x="352674" y="293353"/>
                    <a:pt x="354021" y="290531"/>
                  </a:cubicBezTo>
                  <a:close/>
                  <a:moveTo>
                    <a:pt x="365301" y="289825"/>
                  </a:moveTo>
                  <a:cubicBezTo>
                    <a:pt x="365684" y="287003"/>
                    <a:pt x="370283" y="287003"/>
                    <a:pt x="369899" y="289825"/>
                  </a:cubicBezTo>
                  <a:cubicBezTo>
                    <a:pt x="369516" y="294411"/>
                    <a:pt x="367600" y="298645"/>
                    <a:pt x="365684" y="302525"/>
                  </a:cubicBezTo>
                  <a:cubicBezTo>
                    <a:pt x="364535" y="305700"/>
                    <a:pt x="359553" y="303936"/>
                    <a:pt x="360702" y="301114"/>
                  </a:cubicBezTo>
                  <a:cubicBezTo>
                    <a:pt x="362235" y="297586"/>
                    <a:pt x="364535" y="293706"/>
                    <a:pt x="365301" y="289825"/>
                  </a:cubicBezTo>
                  <a:close/>
                  <a:moveTo>
                    <a:pt x="377637" y="286714"/>
                  </a:moveTo>
                  <a:cubicBezTo>
                    <a:pt x="377637" y="283828"/>
                    <a:pt x="381433" y="284189"/>
                    <a:pt x="381433" y="286714"/>
                  </a:cubicBezTo>
                  <a:cubicBezTo>
                    <a:pt x="381433" y="289240"/>
                    <a:pt x="380398" y="291405"/>
                    <a:pt x="379707" y="293930"/>
                  </a:cubicBezTo>
                  <a:cubicBezTo>
                    <a:pt x="379017" y="295734"/>
                    <a:pt x="379017" y="298260"/>
                    <a:pt x="376947" y="298982"/>
                  </a:cubicBezTo>
                  <a:cubicBezTo>
                    <a:pt x="376256" y="299342"/>
                    <a:pt x="375221" y="298621"/>
                    <a:pt x="374876" y="298260"/>
                  </a:cubicBezTo>
                  <a:cubicBezTo>
                    <a:pt x="373841" y="296095"/>
                    <a:pt x="375221" y="294652"/>
                    <a:pt x="375911" y="292848"/>
                  </a:cubicBezTo>
                  <a:cubicBezTo>
                    <a:pt x="376602" y="290683"/>
                    <a:pt x="377292" y="288518"/>
                    <a:pt x="377637" y="286714"/>
                  </a:cubicBezTo>
                  <a:close/>
                  <a:moveTo>
                    <a:pt x="388782" y="281712"/>
                  </a:moveTo>
                  <a:cubicBezTo>
                    <a:pt x="388782" y="279066"/>
                    <a:pt x="392517" y="279066"/>
                    <a:pt x="392517" y="281712"/>
                  </a:cubicBezTo>
                  <a:cubicBezTo>
                    <a:pt x="392517" y="283980"/>
                    <a:pt x="392144" y="285870"/>
                    <a:pt x="391770" y="288138"/>
                  </a:cubicBezTo>
                  <a:cubicBezTo>
                    <a:pt x="391770" y="290027"/>
                    <a:pt x="391770" y="291917"/>
                    <a:pt x="390650" y="293429"/>
                  </a:cubicBezTo>
                  <a:cubicBezTo>
                    <a:pt x="389529" y="294563"/>
                    <a:pt x="387288" y="293807"/>
                    <a:pt x="386914" y="292673"/>
                  </a:cubicBezTo>
                  <a:cubicBezTo>
                    <a:pt x="386541" y="290405"/>
                    <a:pt x="387661" y="288894"/>
                    <a:pt x="388035" y="287004"/>
                  </a:cubicBezTo>
                  <a:cubicBezTo>
                    <a:pt x="388035" y="285114"/>
                    <a:pt x="388409" y="283224"/>
                    <a:pt x="388782" y="281712"/>
                  </a:cubicBezTo>
                  <a:close/>
                  <a:moveTo>
                    <a:pt x="653397" y="281009"/>
                  </a:moveTo>
                  <a:cubicBezTo>
                    <a:pt x="654113" y="280653"/>
                    <a:pt x="654470" y="281364"/>
                    <a:pt x="653755" y="281720"/>
                  </a:cubicBezTo>
                  <a:cubicBezTo>
                    <a:pt x="644454" y="287410"/>
                    <a:pt x="631932" y="289188"/>
                    <a:pt x="621558" y="291321"/>
                  </a:cubicBezTo>
                  <a:cubicBezTo>
                    <a:pt x="608679" y="293810"/>
                    <a:pt x="595800" y="294877"/>
                    <a:pt x="582921" y="295233"/>
                  </a:cubicBezTo>
                  <a:cubicBezTo>
                    <a:pt x="582921" y="299856"/>
                    <a:pt x="582921" y="304478"/>
                    <a:pt x="584352" y="309457"/>
                  </a:cubicBezTo>
                  <a:cubicBezTo>
                    <a:pt x="585783" y="314080"/>
                    <a:pt x="587214" y="318702"/>
                    <a:pt x="588287" y="323681"/>
                  </a:cubicBezTo>
                  <a:cubicBezTo>
                    <a:pt x="588287" y="324392"/>
                    <a:pt x="587214" y="324748"/>
                    <a:pt x="586856" y="323681"/>
                  </a:cubicBezTo>
                  <a:cubicBezTo>
                    <a:pt x="584710" y="318702"/>
                    <a:pt x="581132" y="313724"/>
                    <a:pt x="579701" y="308390"/>
                  </a:cubicBezTo>
                  <a:cubicBezTo>
                    <a:pt x="578628" y="303412"/>
                    <a:pt x="578628" y="298078"/>
                    <a:pt x="578628" y="292744"/>
                  </a:cubicBezTo>
                  <a:cubicBezTo>
                    <a:pt x="578628" y="290966"/>
                    <a:pt x="581132" y="290254"/>
                    <a:pt x="582206" y="291321"/>
                  </a:cubicBezTo>
                  <a:cubicBezTo>
                    <a:pt x="595085" y="291321"/>
                    <a:pt x="608321" y="290966"/>
                    <a:pt x="620842" y="288121"/>
                  </a:cubicBezTo>
                  <a:cubicBezTo>
                    <a:pt x="631217" y="285987"/>
                    <a:pt x="643380" y="284920"/>
                    <a:pt x="653397" y="281009"/>
                  </a:cubicBezTo>
                  <a:close/>
                  <a:moveTo>
                    <a:pt x="464865" y="280004"/>
                  </a:moveTo>
                  <a:cubicBezTo>
                    <a:pt x="466319" y="277478"/>
                    <a:pt x="470315" y="279643"/>
                    <a:pt x="468498" y="282168"/>
                  </a:cubicBezTo>
                  <a:cubicBezTo>
                    <a:pt x="460505" y="295879"/>
                    <a:pt x="447426" y="305620"/>
                    <a:pt x="435074" y="315722"/>
                  </a:cubicBezTo>
                  <a:cubicBezTo>
                    <a:pt x="424175" y="324382"/>
                    <a:pt x="412912" y="336649"/>
                    <a:pt x="398743" y="340617"/>
                  </a:cubicBezTo>
                  <a:cubicBezTo>
                    <a:pt x="398016" y="340617"/>
                    <a:pt x="397653" y="339535"/>
                    <a:pt x="398379" y="339174"/>
                  </a:cubicBezTo>
                  <a:cubicBezTo>
                    <a:pt x="412549" y="332680"/>
                    <a:pt x="424538" y="319330"/>
                    <a:pt x="436527" y="309228"/>
                  </a:cubicBezTo>
                  <a:cubicBezTo>
                    <a:pt x="446700" y="300208"/>
                    <a:pt x="457599" y="291910"/>
                    <a:pt x="464865" y="280004"/>
                  </a:cubicBezTo>
                  <a:close/>
                  <a:moveTo>
                    <a:pt x="399241" y="277343"/>
                  </a:moveTo>
                  <a:cubicBezTo>
                    <a:pt x="399241" y="275891"/>
                    <a:pt x="401622" y="275891"/>
                    <a:pt x="402019" y="277343"/>
                  </a:cubicBezTo>
                  <a:cubicBezTo>
                    <a:pt x="402019" y="278794"/>
                    <a:pt x="402019" y="280245"/>
                    <a:pt x="402019" y="281697"/>
                  </a:cubicBezTo>
                  <a:cubicBezTo>
                    <a:pt x="401622" y="283511"/>
                    <a:pt x="402019" y="285688"/>
                    <a:pt x="400828" y="287140"/>
                  </a:cubicBezTo>
                  <a:cubicBezTo>
                    <a:pt x="399241" y="288228"/>
                    <a:pt x="397256" y="288228"/>
                    <a:pt x="396860" y="286777"/>
                  </a:cubicBezTo>
                  <a:cubicBezTo>
                    <a:pt x="396066" y="284600"/>
                    <a:pt x="397256" y="282785"/>
                    <a:pt x="398050" y="280971"/>
                  </a:cubicBezTo>
                  <a:cubicBezTo>
                    <a:pt x="398447" y="279883"/>
                    <a:pt x="398844" y="278431"/>
                    <a:pt x="399241" y="277343"/>
                  </a:cubicBezTo>
                  <a:close/>
                  <a:moveTo>
                    <a:pt x="407178" y="275692"/>
                  </a:moveTo>
                  <a:cubicBezTo>
                    <a:pt x="407883" y="274303"/>
                    <a:pt x="410000" y="274650"/>
                    <a:pt x="409647" y="276387"/>
                  </a:cubicBezTo>
                  <a:cubicBezTo>
                    <a:pt x="408942" y="277776"/>
                    <a:pt x="408589" y="279165"/>
                    <a:pt x="408236" y="280554"/>
                  </a:cubicBezTo>
                  <a:cubicBezTo>
                    <a:pt x="407883" y="281596"/>
                    <a:pt x="407178" y="283332"/>
                    <a:pt x="406472" y="284027"/>
                  </a:cubicBezTo>
                  <a:cubicBezTo>
                    <a:pt x="405767" y="285069"/>
                    <a:pt x="404003" y="285069"/>
                    <a:pt x="404356" y="283680"/>
                  </a:cubicBezTo>
                  <a:cubicBezTo>
                    <a:pt x="404356" y="281943"/>
                    <a:pt x="405061" y="280901"/>
                    <a:pt x="405414" y="279860"/>
                  </a:cubicBezTo>
                  <a:cubicBezTo>
                    <a:pt x="406120" y="278471"/>
                    <a:pt x="406825" y="277081"/>
                    <a:pt x="407178" y="275692"/>
                  </a:cubicBezTo>
                  <a:close/>
                  <a:moveTo>
                    <a:pt x="412968" y="274893"/>
                  </a:moveTo>
                  <a:cubicBezTo>
                    <a:pt x="412968" y="272716"/>
                    <a:pt x="415956" y="273079"/>
                    <a:pt x="416330" y="274893"/>
                  </a:cubicBezTo>
                  <a:cubicBezTo>
                    <a:pt x="416330" y="277433"/>
                    <a:pt x="415956" y="280699"/>
                    <a:pt x="415209" y="282876"/>
                  </a:cubicBezTo>
                  <a:cubicBezTo>
                    <a:pt x="415209" y="284328"/>
                    <a:pt x="413341" y="285053"/>
                    <a:pt x="412221" y="284690"/>
                  </a:cubicBezTo>
                  <a:cubicBezTo>
                    <a:pt x="410727" y="284328"/>
                    <a:pt x="410353" y="282876"/>
                    <a:pt x="410727" y="281788"/>
                  </a:cubicBezTo>
                  <a:cubicBezTo>
                    <a:pt x="410727" y="279248"/>
                    <a:pt x="412594" y="277433"/>
                    <a:pt x="412968" y="274893"/>
                  </a:cubicBezTo>
                  <a:close/>
                  <a:moveTo>
                    <a:pt x="457375" y="273265"/>
                  </a:moveTo>
                  <a:cubicBezTo>
                    <a:pt x="459164" y="271128"/>
                    <a:pt x="462383" y="274334"/>
                    <a:pt x="460237" y="276471"/>
                  </a:cubicBezTo>
                  <a:cubicBezTo>
                    <a:pt x="435195" y="304257"/>
                    <a:pt x="401208" y="336316"/>
                    <a:pt x="362572" y="343441"/>
                  </a:cubicBezTo>
                  <a:cubicBezTo>
                    <a:pt x="361499" y="343797"/>
                    <a:pt x="361141" y="342372"/>
                    <a:pt x="361856" y="342016"/>
                  </a:cubicBezTo>
                  <a:cubicBezTo>
                    <a:pt x="380817" y="337741"/>
                    <a:pt x="399420" y="324205"/>
                    <a:pt x="414445" y="313518"/>
                  </a:cubicBezTo>
                  <a:cubicBezTo>
                    <a:pt x="431259" y="301407"/>
                    <a:pt x="443781" y="288227"/>
                    <a:pt x="457375" y="273265"/>
                  </a:cubicBezTo>
                  <a:close/>
                  <a:moveTo>
                    <a:pt x="721750" y="191951"/>
                  </a:moveTo>
                  <a:cubicBezTo>
                    <a:pt x="701967" y="207403"/>
                    <a:pt x="681106" y="221777"/>
                    <a:pt x="659884" y="235432"/>
                  </a:cubicBezTo>
                  <a:cubicBezTo>
                    <a:pt x="648374" y="242979"/>
                    <a:pt x="636505" y="250885"/>
                    <a:pt x="624275" y="257712"/>
                  </a:cubicBezTo>
                  <a:cubicBezTo>
                    <a:pt x="616362" y="262025"/>
                    <a:pt x="607370" y="266337"/>
                    <a:pt x="599817" y="272086"/>
                  </a:cubicBezTo>
                  <a:cubicBezTo>
                    <a:pt x="607730" y="270649"/>
                    <a:pt x="615283" y="268493"/>
                    <a:pt x="622117" y="267056"/>
                  </a:cubicBezTo>
                  <a:cubicBezTo>
                    <a:pt x="634706" y="264540"/>
                    <a:pt x="647295" y="261306"/>
                    <a:pt x="659165" y="255916"/>
                  </a:cubicBezTo>
                  <a:cubicBezTo>
                    <a:pt x="678228" y="247650"/>
                    <a:pt x="696572" y="236511"/>
                    <a:pt x="708442" y="218902"/>
                  </a:cubicBezTo>
                  <a:cubicBezTo>
                    <a:pt x="714197" y="210278"/>
                    <a:pt x="718513" y="200935"/>
                    <a:pt x="721750" y="191951"/>
                  </a:cubicBezTo>
                  <a:close/>
                  <a:moveTo>
                    <a:pt x="290558" y="180288"/>
                  </a:moveTo>
                  <a:cubicBezTo>
                    <a:pt x="289825" y="180641"/>
                    <a:pt x="289093" y="181346"/>
                    <a:pt x="288726" y="182758"/>
                  </a:cubicBezTo>
                  <a:cubicBezTo>
                    <a:pt x="288726" y="183463"/>
                    <a:pt x="288726" y="184521"/>
                    <a:pt x="289093" y="185227"/>
                  </a:cubicBezTo>
                  <a:cubicBezTo>
                    <a:pt x="289093" y="185580"/>
                    <a:pt x="289459" y="185933"/>
                    <a:pt x="289825" y="186285"/>
                  </a:cubicBezTo>
                  <a:cubicBezTo>
                    <a:pt x="290558" y="186285"/>
                    <a:pt x="291291" y="186285"/>
                    <a:pt x="292390" y="185933"/>
                  </a:cubicBezTo>
                  <a:cubicBezTo>
                    <a:pt x="293489" y="185580"/>
                    <a:pt x="294588" y="184874"/>
                    <a:pt x="294588" y="183463"/>
                  </a:cubicBezTo>
                  <a:cubicBezTo>
                    <a:pt x="294954" y="181346"/>
                    <a:pt x="292390" y="180288"/>
                    <a:pt x="290558" y="180288"/>
                  </a:cubicBezTo>
                  <a:close/>
                  <a:moveTo>
                    <a:pt x="166139" y="179406"/>
                  </a:moveTo>
                  <a:cubicBezTo>
                    <a:pt x="165428" y="179758"/>
                    <a:pt x="164362" y="180111"/>
                    <a:pt x="164006" y="181170"/>
                  </a:cubicBezTo>
                  <a:cubicBezTo>
                    <a:pt x="161874" y="183286"/>
                    <a:pt x="162229" y="186461"/>
                    <a:pt x="165428" y="187167"/>
                  </a:cubicBezTo>
                  <a:cubicBezTo>
                    <a:pt x="167916" y="187872"/>
                    <a:pt x="170404" y="185756"/>
                    <a:pt x="170759" y="183286"/>
                  </a:cubicBezTo>
                  <a:cubicBezTo>
                    <a:pt x="171114" y="182228"/>
                    <a:pt x="171114" y="181170"/>
                    <a:pt x="170404" y="180817"/>
                  </a:cubicBezTo>
                  <a:cubicBezTo>
                    <a:pt x="169693" y="179758"/>
                    <a:pt x="168271" y="179758"/>
                    <a:pt x="166850" y="179758"/>
                  </a:cubicBezTo>
                  <a:cubicBezTo>
                    <a:pt x="166494" y="179758"/>
                    <a:pt x="166139" y="179406"/>
                    <a:pt x="166139" y="179406"/>
                  </a:cubicBezTo>
                  <a:close/>
                  <a:moveTo>
                    <a:pt x="235022" y="178058"/>
                  </a:moveTo>
                  <a:cubicBezTo>
                    <a:pt x="234670" y="178058"/>
                    <a:pt x="233964" y="178058"/>
                    <a:pt x="233258" y="178413"/>
                  </a:cubicBezTo>
                  <a:cubicBezTo>
                    <a:pt x="232906" y="178413"/>
                    <a:pt x="232553" y="178769"/>
                    <a:pt x="232200" y="178769"/>
                  </a:cubicBezTo>
                  <a:cubicBezTo>
                    <a:pt x="230436" y="179480"/>
                    <a:pt x="229731" y="180901"/>
                    <a:pt x="229731" y="182678"/>
                  </a:cubicBezTo>
                  <a:cubicBezTo>
                    <a:pt x="229731" y="185166"/>
                    <a:pt x="233964" y="186588"/>
                    <a:pt x="236081" y="185522"/>
                  </a:cubicBezTo>
                  <a:cubicBezTo>
                    <a:pt x="237492" y="184455"/>
                    <a:pt x="238197" y="181968"/>
                    <a:pt x="237492" y="179835"/>
                  </a:cubicBezTo>
                  <a:cubicBezTo>
                    <a:pt x="236786" y="178769"/>
                    <a:pt x="236081" y="178413"/>
                    <a:pt x="235022" y="178058"/>
                  </a:cubicBezTo>
                  <a:close/>
                  <a:moveTo>
                    <a:pt x="290192" y="174291"/>
                  </a:moveTo>
                  <a:cubicBezTo>
                    <a:pt x="295687" y="174291"/>
                    <a:pt x="300450" y="178877"/>
                    <a:pt x="299717" y="184521"/>
                  </a:cubicBezTo>
                  <a:cubicBezTo>
                    <a:pt x="299717" y="186991"/>
                    <a:pt x="298251" y="189813"/>
                    <a:pt x="295687" y="190871"/>
                  </a:cubicBezTo>
                  <a:cubicBezTo>
                    <a:pt x="293489" y="191930"/>
                    <a:pt x="290558" y="192988"/>
                    <a:pt x="287994" y="191930"/>
                  </a:cubicBezTo>
                  <a:cubicBezTo>
                    <a:pt x="283598" y="190166"/>
                    <a:pt x="281766" y="185580"/>
                    <a:pt x="283598" y="181346"/>
                  </a:cubicBezTo>
                  <a:cubicBezTo>
                    <a:pt x="284330" y="179230"/>
                    <a:pt x="285429" y="177819"/>
                    <a:pt x="287261" y="176760"/>
                  </a:cubicBezTo>
                  <a:cubicBezTo>
                    <a:pt x="287627" y="175702"/>
                    <a:pt x="288360" y="174644"/>
                    <a:pt x="290192" y="174291"/>
                  </a:cubicBezTo>
                  <a:close/>
                  <a:moveTo>
                    <a:pt x="169693" y="173761"/>
                  </a:moveTo>
                  <a:cubicBezTo>
                    <a:pt x="175024" y="174467"/>
                    <a:pt x="178222" y="179758"/>
                    <a:pt x="176445" y="185403"/>
                  </a:cubicBezTo>
                  <a:cubicBezTo>
                    <a:pt x="174668" y="191047"/>
                    <a:pt x="168982" y="194575"/>
                    <a:pt x="162585" y="192458"/>
                  </a:cubicBezTo>
                  <a:cubicBezTo>
                    <a:pt x="156187" y="189989"/>
                    <a:pt x="154766" y="182228"/>
                    <a:pt x="159386" y="177289"/>
                  </a:cubicBezTo>
                  <a:cubicBezTo>
                    <a:pt x="162229" y="174114"/>
                    <a:pt x="166139" y="172703"/>
                    <a:pt x="169693" y="173761"/>
                  </a:cubicBezTo>
                  <a:close/>
                  <a:moveTo>
                    <a:pt x="236610" y="172193"/>
                  </a:moveTo>
                  <a:cubicBezTo>
                    <a:pt x="239167" y="173082"/>
                    <a:pt x="241372" y="175215"/>
                    <a:pt x="242431" y="178058"/>
                  </a:cubicBezTo>
                  <a:cubicBezTo>
                    <a:pt x="244900" y="183034"/>
                    <a:pt x="243136" y="189787"/>
                    <a:pt x="237139" y="191564"/>
                  </a:cubicBezTo>
                  <a:cubicBezTo>
                    <a:pt x="231142" y="192985"/>
                    <a:pt x="223028" y="189076"/>
                    <a:pt x="223733" y="181968"/>
                  </a:cubicBezTo>
                  <a:cubicBezTo>
                    <a:pt x="224086" y="178769"/>
                    <a:pt x="225497" y="176992"/>
                    <a:pt x="227614" y="175925"/>
                  </a:cubicBezTo>
                  <a:cubicBezTo>
                    <a:pt x="227614" y="175215"/>
                    <a:pt x="227967" y="174504"/>
                    <a:pt x="228672" y="173793"/>
                  </a:cubicBezTo>
                  <a:cubicBezTo>
                    <a:pt x="231142" y="171660"/>
                    <a:pt x="234052" y="171305"/>
                    <a:pt x="236610" y="172193"/>
                  </a:cubicBezTo>
                  <a:close/>
                  <a:moveTo>
                    <a:pt x="447153" y="169027"/>
                  </a:moveTo>
                  <a:cubicBezTo>
                    <a:pt x="459211" y="199792"/>
                    <a:pt x="449636" y="230558"/>
                    <a:pt x="431548" y="256256"/>
                  </a:cubicBezTo>
                  <a:cubicBezTo>
                    <a:pt x="429775" y="258066"/>
                    <a:pt x="426228" y="256256"/>
                    <a:pt x="427647" y="253723"/>
                  </a:cubicBezTo>
                  <a:cubicBezTo>
                    <a:pt x="436159" y="242140"/>
                    <a:pt x="443252" y="229472"/>
                    <a:pt x="446798" y="215356"/>
                  </a:cubicBezTo>
                  <a:cubicBezTo>
                    <a:pt x="450345" y="199792"/>
                    <a:pt x="448217" y="184952"/>
                    <a:pt x="445734" y="169389"/>
                  </a:cubicBezTo>
                  <a:cubicBezTo>
                    <a:pt x="445734" y="168665"/>
                    <a:pt x="446798" y="167941"/>
                    <a:pt x="447153" y="169027"/>
                  </a:cubicBezTo>
                  <a:close/>
                  <a:moveTo>
                    <a:pt x="727865" y="148110"/>
                  </a:moveTo>
                  <a:cubicBezTo>
                    <a:pt x="715995" y="158890"/>
                    <a:pt x="701248" y="167874"/>
                    <a:pt x="688299" y="176858"/>
                  </a:cubicBezTo>
                  <a:cubicBezTo>
                    <a:pt x="671394" y="188717"/>
                    <a:pt x="654129" y="200216"/>
                    <a:pt x="637584" y="212075"/>
                  </a:cubicBezTo>
                  <a:cubicBezTo>
                    <a:pt x="619959" y="224652"/>
                    <a:pt x="603414" y="237589"/>
                    <a:pt x="586508" y="250885"/>
                  </a:cubicBezTo>
                  <a:cubicBezTo>
                    <a:pt x="574999" y="259509"/>
                    <a:pt x="561331" y="268493"/>
                    <a:pt x="552338" y="280352"/>
                  </a:cubicBezTo>
                  <a:cubicBezTo>
                    <a:pt x="554856" y="291851"/>
                    <a:pt x="560251" y="301913"/>
                    <a:pt x="568884" y="310178"/>
                  </a:cubicBezTo>
                  <a:cubicBezTo>
                    <a:pt x="564927" y="298679"/>
                    <a:pt x="567445" y="286461"/>
                    <a:pt x="572840" y="274962"/>
                  </a:cubicBezTo>
                  <a:cubicBezTo>
                    <a:pt x="573920" y="273165"/>
                    <a:pt x="575358" y="272805"/>
                    <a:pt x="576797" y="273165"/>
                  </a:cubicBezTo>
                  <a:cubicBezTo>
                    <a:pt x="577876" y="272805"/>
                    <a:pt x="579315" y="272446"/>
                    <a:pt x="580754" y="272805"/>
                  </a:cubicBezTo>
                  <a:cubicBezTo>
                    <a:pt x="585070" y="273524"/>
                    <a:pt x="589746" y="273165"/>
                    <a:pt x="594422" y="272805"/>
                  </a:cubicBezTo>
                  <a:cubicBezTo>
                    <a:pt x="607370" y="256634"/>
                    <a:pt x="630750" y="246572"/>
                    <a:pt x="647295" y="235432"/>
                  </a:cubicBezTo>
                  <a:cubicBezTo>
                    <a:pt x="673193" y="218184"/>
                    <a:pt x="698730" y="199497"/>
                    <a:pt x="723189" y="180452"/>
                  </a:cubicBezTo>
                  <a:cubicBezTo>
                    <a:pt x="723908" y="180092"/>
                    <a:pt x="724628" y="179733"/>
                    <a:pt x="725347" y="179373"/>
                  </a:cubicBezTo>
                  <a:cubicBezTo>
                    <a:pt x="727505" y="169312"/>
                    <a:pt x="728584" y="158531"/>
                    <a:pt x="727865" y="148110"/>
                  </a:cubicBezTo>
                  <a:close/>
                  <a:moveTo>
                    <a:pt x="720311" y="115768"/>
                  </a:moveTo>
                  <a:cubicBezTo>
                    <a:pt x="685422" y="142001"/>
                    <a:pt x="652331" y="170749"/>
                    <a:pt x="616722" y="196622"/>
                  </a:cubicBezTo>
                  <a:cubicBezTo>
                    <a:pt x="596939" y="210997"/>
                    <a:pt x="576437" y="224652"/>
                    <a:pt x="558093" y="240104"/>
                  </a:cubicBezTo>
                  <a:cubicBezTo>
                    <a:pt x="544785" y="251244"/>
                    <a:pt x="531836" y="263462"/>
                    <a:pt x="516730" y="271727"/>
                  </a:cubicBezTo>
                  <a:cubicBezTo>
                    <a:pt x="525362" y="271008"/>
                    <a:pt x="533635" y="269930"/>
                    <a:pt x="542627" y="268493"/>
                  </a:cubicBezTo>
                  <a:cubicBezTo>
                    <a:pt x="544066" y="268134"/>
                    <a:pt x="545504" y="268493"/>
                    <a:pt x="545864" y="269571"/>
                  </a:cubicBezTo>
                  <a:cubicBezTo>
                    <a:pt x="548022" y="268852"/>
                    <a:pt x="550540" y="269571"/>
                    <a:pt x="550900" y="272446"/>
                  </a:cubicBezTo>
                  <a:cubicBezTo>
                    <a:pt x="550900" y="273165"/>
                    <a:pt x="550900" y="273524"/>
                    <a:pt x="550900" y="274243"/>
                  </a:cubicBezTo>
                  <a:cubicBezTo>
                    <a:pt x="559892" y="263462"/>
                    <a:pt x="571402" y="254838"/>
                    <a:pt x="582192" y="246213"/>
                  </a:cubicBezTo>
                  <a:cubicBezTo>
                    <a:pt x="597659" y="233636"/>
                    <a:pt x="612766" y="221058"/>
                    <a:pt x="628592" y="209200"/>
                  </a:cubicBezTo>
                  <a:cubicBezTo>
                    <a:pt x="660244" y="185123"/>
                    <a:pt x="693335" y="163203"/>
                    <a:pt x="725347" y="139485"/>
                  </a:cubicBezTo>
                  <a:cubicBezTo>
                    <a:pt x="726066" y="139485"/>
                    <a:pt x="726426" y="139126"/>
                    <a:pt x="726786" y="139126"/>
                  </a:cubicBezTo>
                  <a:cubicBezTo>
                    <a:pt x="725707" y="130861"/>
                    <a:pt x="723549" y="123314"/>
                    <a:pt x="720311" y="115768"/>
                  </a:cubicBezTo>
                  <a:close/>
                  <a:moveTo>
                    <a:pt x="89342" y="97574"/>
                  </a:moveTo>
                  <a:cubicBezTo>
                    <a:pt x="91892" y="96503"/>
                    <a:pt x="94077" y="100430"/>
                    <a:pt x="91527" y="101858"/>
                  </a:cubicBezTo>
                  <a:cubicBezTo>
                    <a:pt x="64213" y="113996"/>
                    <a:pt x="39812" y="141128"/>
                    <a:pt x="33985" y="169688"/>
                  </a:cubicBezTo>
                  <a:cubicBezTo>
                    <a:pt x="33985" y="170759"/>
                    <a:pt x="32528" y="170402"/>
                    <a:pt x="32528" y="169688"/>
                  </a:cubicBezTo>
                  <a:cubicBezTo>
                    <a:pt x="33985" y="138986"/>
                    <a:pt x="62028" y="110426"/>
                    <a:pt x="89342" y="97574"/>
                  </a:cubicBezTo>
                  <a:close/>
                  <a:moveTo>
                    <a:pt x="708801" y="94566"/>
                  </a:moveTo>
                  <a:cubicBezTo>
                    <a:pt x="688659" y="104269"/>
                    <a:pt x="670315" y="122596"/>
                    <a:pt x="653410" y="135532"/>
                  </a:cubicBezTo>
                  <a:cubicBezTo>
                    <a:pt x="633627" y="150985"/>
                    <a:pt x="613845" y="165718"/>
                    <a:pt x="594062" y="180452"/>
                  </a:cubicBezTo>
                  <a:cubicBezTo>
                    <a:pt x="554137" y="209559"/>
                    <a:pt x="515650" y="244057"/>
                    <a:pt x="471409" y="266337"/>
                  </a:cubicBezTo>
                  <a:cubicBezTo>
                    <a:pt x="483998" y="270290"/>
                    <a:pt x="496587" y="272086"/>
                    <a:pt x="509536" y="271727"/>
                  </a:cubicBezTo>
                  <a:lnTo>
                    <a:pt x="509896" y="271368"/>
                  </a:lnTo>
                  <a:cubicBezTo>
                    <a:pt x="527520" y="257353"/>
                    <a:pt x="543346" y="241901"/>
                    <a:pt x="560611" y="228245"/>
                  </a:cubicBezTo>
                  <a:cubicBezTo>
                    <a:pt x="576078" y="215668"/>
                    <a:pt x="592623" y="204528"/>
                    <a:pt x="608449" y="193029"/>
                  </a:cubicBezTo>
                  <a:cubicBezTo>
                    <a:pt x="645497" y="165718"/>
                    <a:pt x="680027" y="135532"/>
                    <a:pt x="716715" y="107862"/>
                  </a:cubicBezTo>
                  <a:cubicBezTo>
                    <a:pt x="714556" y="103191"/>
                    <a:pt x="711679" y="98878"/>
                    <a:pt x="708801" y="94566"/>
                  </a:cubicBezTo>
                  <a:close/>
                  <a:moveTo>
                    <a:pt x="91333" y="86465"/>
                  </a:moveTo>
                  <a:cubicBezTo>
                    <a:pt x="93861" y="85391"/>
                    <a:pt x="95667" y="88612"/>
                    <a:pt x="93139" y="90044"/>
                  </a:cubicBezTo>
                  <a:cubicBezTo>
                    <a:pt x="75082" y="98991"/>
                    <a:pt x="57386" y="111518"/>
                    <a:pt x="44385" y="127266"/>
                  </a:cubicBezTo>
                  <a:cubicBezTo>
                    <a:pt x="31023" y="143730"/>
                    <a:pt x="25606" y="162699"/>
                    <a:pt x="21995" y="182742"/>
                  </a:cubicBezTo>
                  <a:cubicBezTo>
                    <a:pt x="21995" y="183458"/>
                    <a:pt x="20189" y="183458"/>
                    <a:pt x="20189" y="182384"/>
                  </a:cubicBezTo>
                  <a:cubicBezTo>
                    <a:pt x="19828" y="140151"/>
                    <a:pt x="54136" y="102571"/>
                    <a:pt x="91333" y="86465"/>
                  </a:cubicBezTo>
                  <a:close/>
                  <a:moveTo>
                    <a:pt x="676070" y="65818"/>
                  </a:moveTo>
                  <a:cubicBezTo>
                    <a:pt x="658805" y="78395"/>
                    <a:pt x="643339" y="94207"/>
                    <a:pt x="627153" y="107862"/>
                  </a:cubicBezTo>
                  <a:cubicBezTo>
                    <a:pt x="609888" y="122236"/>
                    <a:pt x="592983" y="136611"/>
                    <a:pt x="576078" y="150625"/>
                  </a:cubicBezTo>
                  <a:cubicBezTo>
                    <a:pt x="557374" y="165718"/>
                    <a:pt x="538311" y="180092"/>
                    <a:pt x="519247" y="194466"/>
                  </a:cubicBezTo>
                  <a:cubicBezTo>
                    <a:pt x="505939" y="204528"/>
                    <a:pt x="492990" y="215668"/>
                    <a:pt x="478243" y="223933"/>
                  </a:cubicBezTo>
                  <a:cubicBezTo>
                    <a:pt x="474646" y="237589"/>
                    <a:pt x="468532" y="250525"/>
                    <a:pt x="460259" y="262384"/>
                  </a:cubicBezTo>
                  <a:cubicBezTo>
                    <a:pt x="462417" y="263103"/>
                    <a:pt x="463856" y="263821"/>
                    <a:pt x="466014" y="264540"/>
                  </a:cubicBezTo>
                  <a:cubicBezTo>
                    <a:pt x="509896" y="238307"/>
                    <a:pt x="549101" y="203809"/>
                    <a:pt x="590105" y="173264"/>
                  </a:cubicBezTo>
                  <a:cubicBezTo>
                    <a:pt x="612406" y="157094"/>
                    <a:pt x="634347" y="139485"/>
                    <a:pt x="656647" y="122955"/>
                  </a:cubicBezTo>
                  <a:cubicBezTo>
                    <a:pt x="671035" y="111815"/>
                    <a:pt x="686501" y="96722"/>
                    <a:pt x="703406" y="88098"/>
                  </a:cubicBezTo>
                  <a:cubicBezTo>
                    <a:pt x="699090" y="83426"/>
                    <a:pt x="694414" y="78755"/>
                    <a:pt x="689019" y="74802"/>
                  </a:cubicBezTo>
                  <a:cubicBezTo>
                    <a:pt x="684703" y="71568"/>
                    <a:pt x="680386" y="68693"/>
                    <a:pt x="676070" y="65818"/>
                  </a:cubicBezTo>
                  <a:close/>
                  <a:moveTo>
                    <a:pt x="648374" y="51444"/>
                  </a:moveTo>
                  <a:cubicBezTo>
                    <a:pt x="631829" y="61146"/>
                    <a:pt x="617082" y="75880"/>
                    <a:pt x="601975" y="87379"/>
                  </a:cubicBezTo>
                  <a:cubicBezTo>
                    <a:pt x="587228" y="99238"/>
                    <a:pt x="572840" y="111456"/>
                    <a:pt x="558813" y="123314"/>
                  </a:cubicBezTo>
                  <a:cubicBezTo>
                    <a:pt x="544425" y="135532"/>
                    <a:pt x="529319" y="147391"/>
                    <a:pt x="514931" y="159609"/>
                  </a:cubicBezTo>
                  <a:cubicBezTo>
                    <a:pt x="504500" y="168234"/>
                    <a:pt x="491911" y="176499"/>
                    <a:pt x="481840" y="186201"/>
                  </a:cubicBezTo>
                  <a:cubicBezTo>
                    <a:pt x="482919" y="197341"/>
                    <a:pt x="481840" y="208122"/>
                    <a:pt x="479682" y="218543"/>
                  </a:cubicBezTo>
                  <a:cubicBezTo>
                    <a:pt x="512773" y="191951"/>
                    <a:pt x="546583" y="165718"/>
                    <a:pt x="578955" y="138048"/>
                  </a:cubicBezTo>
                  <a:cubicBezTo>
                    <a:pt x="597659" y="122955"/>
                    <a:pt x="616003" y="107144"/>
                    <a:pt x="634347" y="91691"/>
                  </a:cubicBezTo>
                  <a:cubicBezTo>
                    <a:pt x="645857" y="81630"/>
                    <a:pt x="656287" y="70849"/>
                    <a:pt x="668157" y="61506"/>
                  </a:cubicBezTo>
                  <a:cubicBezTo>
                    <a:pt x="661683" y="57912"/>
                    <a:pt x="655208" y="54319"/>
                    <a:pt x="648374" y="51444"/>
                  </a:cubicBezTo>
                  <a:close/>
                  <a:moveTo>
                    <a:pt x="615283" y="39585"/>
                  </a:moveTo>
                  <a:cubicBezTo>
                    <a:pt x="589386" y="56475"/>
                    <a:pt x="567085" y="79473"/>
                    <a:pt x="543706" y="99597"/>
                  </a:cubicBezTo>
                  <a:cubicBezTo>
                    <a:pt x="521765" y="119362"/>
                    <a:pt x="498386" y="137689"/>
                    <a:pt x="476445" y="156734"/>
                  </a:cubicBezTo>
                  <a:cubicBezTo>
                    <a:pt x="476804" y="158890"/>
                    <a:pt x="477524" y="161046"/>
                    <a:pt x="478243" y="163203"/>
                  </a:cubicBezTo>
                  <a:cubicBezTo>
                    <a:pt x="479682" y="168952"/>
                    <a:pt x="480761" y="174702"/>
                    <a:pt x="481121" y="180452"/>
                  </a:cubicBezTo>
                  <a:cubicBezTo>
                    <a:pt x="490473" y="171108"/>
                    <a:pt x="501263" y="163203"/>
                    <a:pt x="510615" y="154937"/>
                  </a:cubicBezTo>
                  <a:cubicBezTo>
                    <a:pt x="526441" y="141282"/>
                    <a:pt x="542267" y="127986"/>
                    <a:pt x="558093" y="114331"/>
                  </a:cubicBezTo>
                  <a:cubicBezTo>
                    <a:pt x="573200" y="101035"/>
                    <a:pt x="588667" y="88098"/>
                    <a:pt x="604852" y="75161"/>
                  </a:cubicBezTo>
                  <a:cubicBezTo>
                    <a:pt x="616003" y="66177"/>
                    <a:pt x="626793" y="55756"/>
                    <a:pt x="639023" y="47491"/>
                  </a:cubicBezTo>
                  <a:cubicBezTo>
                    <a:pt x="631109" y="44616"/>
                    <a:pt x="623196" y="41741"/>
                    <a:pt x="615283" y="39585"/>
                  </a:cubicBezTo>
                  <a:close/>
                  <a:moveTo>
                    <a:pt x="234135" y="38120"/>
                  </a:moveTo>
                  <a:cubicBezTo>
                    <a:pt x="213222" y="38283"/>
                    <a:pt x="192473" y="40663"/>
                    <a:pt x="172510" y="45335"/>
                  </a:cubicBezTo>
                  <a:cubicBezTo>
                    <a:pt x="105609" y="61506"/>
                    <a:pt x="10292" y="106066"/>
                    <a:pt x="12450" y="187639"/>
                  </a:cubicBezTo>
                  <a:cubicBezTo>
                    <a:pt x="13529" y="222136"/>
                    <a:pt x="31514" y="254838"/>
                    <a:pt x="57771" y="279274"/>
                  </a:cubicBezTo>
                  <a:cubicBezTo>
                    <a:pt x="59569" y="277836"/>
                    <a:pt x="61368" y="276758"/>
                    <a:pt x="63166" y="275680"/>
                  </a:cubicBezTo>
                  <a:cubicBezTo>
                    <a:pt x="65684" y="274243"/>
                    <a:pt x="68921" y="277836"/>
                    <a:pt x="66403" y="279633"/>
                  </a:cubicBezTo>
                  <a:cubicBezTo>
                    <a:pt x="64964" y="280711"/>
                    <a:pt x="63526" y="281789"/>
                    <a:pt x="61727" y="282867"/>
                  </a:cubicBezTo>
                  <a:cubicBezTo>
                    <a:pt x="62806" y="283945"/>
                    <a:pt x="63885" y="284664"/>
                    <a:pt x="65324" y="285742"/>
                  </a:cubicBezTo>
                  <a:cubicBezTo>
                    <a:pt x="67842" y="282867"/>
                    <a:pt x="71798" y="280352"/>
                    <a:pt x="75395" y="282149"/>
                  </a:cubicBezTo>
                  <a:cubicBezTo>
                    <a:pt x="76474" y="282867"/>
                    <a:pt x="76474" y="284305"/>
                    <a:pt x="76115" y="285023"/>
                  </a:cubicBezTo>
                  <a:cubicBezTo>
                    <a:pt x="74316" y="286820"/>
                    <a:pt x="71798" y="287180"/>
                    <a:pt x="70000" y="287898"/>
                  </a:cubicBezTo>
                  <a:cubicBezTo>
                    <a:pt x="69640" y="288258"/>
                    <a:pt x="69281" y="288617"/>
                    <a:pt x="68921" y="288976"/>
                  </a:cubicBezTo>
                  <a:cubicBezTo>
                    <a:pt x="100573" y="314490"/>
                    <a:pt x="141577" y="328864"/>
                    <a:pt x="178985" y="322755"/>
                  </a:cubicBezTo>
                  <a:cubicBezTo>
                    <a:pt x="180064" y="322755"/>
                    <a:pt x="180783" y="322755"/>
                    <a:pt x="181862" y="323474"/>
                  </a:cubicBezTo>
                  <a:cubicBezTo>
                    <a:pt x="182941" y="320240"/>
                    <a:pt x="189056" y="320599"/>
                    <a:pt x="190135" y="324193"/>
                  </a:cubicBezTo>
                  <a:cubicBezTo>
                    <a:pt x="196609" y="343598"/>
                    <a:pt x="193012" y="373424"/>
                    <a:pt x="177906" y="388517"/>
                  </a:cubicBezTo>
                  <a:cubicBezTo>
                    <a:pt x="199487" y="377377"/>
                    <a:pt x="215673" y="354019"/>
                    <a:pt x="225744" y="333536"/>
                  </a:cubicBezTo>
                  <a:cubicBezTo>
                    <a:pt x="226463" y="329943"/>
                    <a:pt x="229341" y="326349"/>
                    <a:pt x="234017" y="327786"/>
                  </a:cubicBezTo>
                  <a:cubicBezTo>
                    <a:pt x="298041" y="347191"/>
                    <a:pt x="378250" y="322755"/>
                    <a:pt x="426089" y="277118"/>
                  </a:cubicBezTo>
                  <a:cubicBezTo>
                    <a:pt x="438138" y="265798"/>
                    <a:pt x="448479" y="252502"/>
                    <a:pt x="455628" y="237768"/>
                  </a:cubicBezTo>
                  <a:lnTo>
                    <a:pt x="461615" y="210111"/>
                  </a:lnTo>
                  <a:lnTo>
                    <a:pt x="451211" y="237388"/>
                  </a:lnTo>
                  <a:cubicBezTo>
                    <a:pt x="445972" y="246130"/>
                    <a:pt x="439630" y="254378"/>
                    <a:pt x="433565" y="263343"/>
                  </a:cubicBezTo>
                  <a:cubicBezTo>
                    <a:pt x="432829" y="264419"/>
                    <a:pt x="430991" y="262985"/>
                    <a:pt x="431726" y="262268"/>
                  </a:cubicBezTo>
                  <a:cubicBezTo>
                    <a:pt x="444961" y="245771"/>
                    <a:pt x="457828" y="224612"/>
                    <a:pt x="458931" y="203454"/>
                  </a:cubicBezTo>
                  <a:cubicBezTo>
                    <a:pt x="460034" y="182295"/>
                    <a:pt x="453049" y="166516"/>
                    <a:pt x="446432" y="147150"/>
                  </a:cubicBezTo>
                  <a:cubicBezTo>
                    <a:pt x="446432" y="146074"/>
                    <a:pt x="447902" y="145716"/>
                    <a:pt x="448637" y="146433"/>
                  </a:cubicBezTo>
                  <a:cubicBezTo>
                    <a:pt x="453784" y="156295"/>
                    <a:pt x="458012" y="166157"/>
                    <a:pt x="460540" y="176378"/>
                  </a:cubicBezTo>
                  <a:lnTo>
                    <a:pt x="462187" y="207473"/>
                  </a:lnTo>
                  <a:lnTo>
                    <a:pt x="466014" y="189795"/>
                  </a:lnTo>
                  <a:cubicBezTo>
                    <a:pt x="463856" y="151344"/>
                    <a:pt x="440116" y="117565"/>
                    <a:pt x="409903" y="94566"/>
                  </a:cubicBezTo>
                  <a:cubicBezTo>
                    <a:pt x="361075" y="57104"/>
                    <a:pt x="296871" y="37631"/>
                    <a:pt x="234135" y="38120"/>
                  </a:cubicBezTo>
                  <a:close/>
                  <a:moveTo>
                    <a:pt x="440116" y="33836"/>
                  </a:moveTo>
                  <a:cubicBezTo>
                    <a:pt x="417456" y="38867"/>
                    <a:pt x="395515" y="46054"/>
                    <a:pt x="373934" y="55397"/>
                  </a:cubicBezTo>
                  <a:cubicBezTo>
                    <a:pt x="383286" y="59709"/>
                    <a:pt x="392997" y="64740"/>
                    <a:pt x="401990" y="70130"/>
                  </a:cubicBezTo>
                  <a:cubicBezTo>
                    <a:pt x="406306" y="65459"/>
                    <a:pt x="411701" y="61506"/>
                    <a:pt x="416377" y="56834"/>
                  </a:cubicBezTo>
                  <a:cubicBezTo>
                    <a:pt x="424290" y="49288"/>
                    <a:pt x="432203" y="41382"/>
                    <a:pt x="440116" y="33836"/>
                  </a:cubicBezTo>
                  <a:close/>
                  <a:moveTo>
                    <a:pt x="581473" y="31680"/>
                  </a:moveTo>
                  <a:cubicBezTo>
                    <a:pt x="561331" y="47491"/>
                    <a:pt x="543346" y="66537"/>
                    <a:pt x="524283" y="83426"/>
                  </a:cubicBezTo>
                  <a:cubicBezTo>
                    <a:pt x="504860" y="100675"/>
                    <a:pt x="485077" y="117205"/>
                    <a:pt x="467093" y="135532"/>
                  </a:cubicBezTo>
                  <a:cubicBezTo>
                    <a:pt x="469970" y="140923"/>
                    <a:pt x="472848" y="146672"/>
                    <a:pt x="474646" y="152781"/>
                  </a:cubicBezTo>
                  <a:cubicBezTo>
                    <a:pt x="484718" y="142719"/>
                    <a:pt x="496227" y="134454"/>
                    <a:pt x="506299" y="124752"/>
                  </a:cubicBezTo>
                  <a:cubicBezTo>
                    <a:pt x="518168" y="113253"/>
                    <a:pt x="530757" y="102113"/>
                    <a:pt x="543346" y="90973"/>
                  </a:cubicBezTo>
                  <a:cubicBezTo>
                    <a:pt x="563489" y="72646"/>
                    <a:pt x="583271" y="52522"/>
                    <a:pt x="605572" y="36710"/>
                  </a:cubicBezTo>
                  <a:cubicBezTo>
                    <a:pt x="597659" y="34914"/>
                    <a:pt x="589386" y="33117"/>
                    <a:pt x="581473" y="31680"/>
                  </a:cubicBezTo>
                  <a:close/>
                  <a:moveTo>
                    <a:pt x="472129" y="28086"/>
                  </a:moveTo>
                  <a:cubicBezTo>
                    <a:pt x="464216" y="29164"/>
                    <a:pt x="456302" y="30601"/>
                    <a:pt x="448389" y="32039"/>
                  </a:cubicBezTo>
                  <a:cubicBezTo>
                    <a:pt x="448389" y="32398"/>
                    <a:pt x="448389" y="32398"/>
                    <a:pt x="448389" y="32398"/>
                  </a:cubicBezTo>
                  <a:cubicBezTo>
                    <a:pt x="440116" y="41023"/>
                    <a:pt x="430765" y="49288"/>
                    <a:pt x="421773" y="57553"/>
                  </a:cubicBezTo>
                  <a:cubicBezTo>
                    <a:pt x="416377" y="62584"/>
                    <a:pt x="409543" y="66537"/>
                    <a:pt x="404507" y="71927"/>
                  </a:cubicBezTo>
                  <a:cubicBezTo>
                    <a:pt x="409903" y="75161"/>
                    <a:pt x="415298" y="79114"/>
                    <a:pt x="420334" y="83067"/>
                  </a:cubicBezTo>
                  <a:cubicBezTo>
                    <a:pt x="428247" y="72286"/>
                    <a:pt x="437958" y="62584"/>
                    <a:pt x="446591" y="52881"/>
                  </a:cubicBezTo>
                  <a:cubicBezTo>
                    <a:pt x="454504" y="43897"/>
                    <a:pt x="462777" y="35632"/>
                    <a:pt x="472129" y="28086"/>
                  </a:cubicBezTo>
                  <a:close/>
                  <a:moveTo>
                    <a:pt x="543706" y="27008"/>
                  </a:moveTo>
                  <a:cubicBezTo>
                    <a:pt x="543706" y="27727"/>
                    <a:pt x="543346" y="28805"/>
                    <a:pt x="542267" y="29523"/>
                  </a:cubicBezTo>
                  <a:cubicBezTo>
                    <a:pt x="524643" y="41741"/>
                    <a:pt x="510975" y="61506"/>
                    <a:pt x="495508" y="76239"/>
                  </a:cubicBezTo>
                  <a:cubicBezTo>
                    <a:pt x="482200" y="89535"/>
                    <a:pt x="468532" y="103191"/>
                    <a:pt x="453785" y="115049"/>
                  </a:cubicBezTo>
                  <a:cubicBezTo>
                    <a:pt x="457741" y="120080"/>
                    <a:pt x="461338" y="125830"/>
                    <a:pt x="464935" y="131580"/>
                  </a:cubicBezTo>
                  <a:cubicBezTo>
                    <a:pt x="481840" y="112893"/>
                    <a:pt x="501263" y="96004"/>
                    <a:pt x="519967" y="78755"/>
                  </a:cubicBezTo>
                  <a:cubicBezTo>
                    <a:pt x="537591" y="62943"/>
                    <a:pt x="554496" y="45335"/>
                    <a:pt x="572840" y="30242"/>
                  </a:cubicBezTo>
                  <a:cubicBezTo>
                    <a:pt x="563129" y="28805"/>
                    <a:pt x="553417" y="27727"/>
                    <a:pt x="543706" y="27008"/>
                  </a:cubicBezTo>
                  <a:close/>
                  <a:moveTo>
                    <a:pt x="501982" y="25930"/>
                  </a:moveTo>
                  <a:cubicBezTo>
                    <a:pt x="495508" y="25930"/>
                    <a:pt x="489034" y="26649"/>
                    <a:pt x="482559" y="27008"/>
                  </a:cubicBezTo>
                  <a:cubicBezTo>
                    <a:pt x="482200" y="27727"/>
                    <a:pt x="481840" y="28445"/>
                    <a:pt x="481121" y="28805"/>
                  </a:cubicBezTo>
                  <a:cubicBezTo>
                    <a:pt x="468532" y="37789"/>
                    <a:pt x="457381" y="48928"/>
                    <a:pt x="447310" y="60787"/>
                  </a:cubicBezTo>
                  <a:cubicBezTo>
                    <a:pt x="439757" y="69052"/>
                    <a:pt x="431484" y="76958"/>
                    <a:pt x="423571" y="85223"/>
                  </a:cubicBezTo>
                  <a:cubicBezTo>
                    <a:pt x="427528" y="88457"/>
                    <a:pt x="431844" y="92051"/>
                    <a:pt x="435800" y="95644"/>
                  </a:cubicBezTo>
                  <a:cubicBezTo>
                    <a:pt x="455943" y="70849"/>
                    <a:pt x="478603" y="48210"/>
                    <a:pt x="501982" y="25930"/>
                  </a:cubicBezTo>
                  <a:close/>
                  <a:moveTo>
                    <a:pt x="509896" y="25571"/>
                  </a:moveTo>
                  <a:cubicBezTo>
                    <a:pt x="510255" y="26649"/>
                    <a:pt x="509896" y="27727"/>
                    <a:pt x="509176" y="28805"/>
                  </a:cubicBezTo>
                  <a:cubicBezTo>
                    <a:pt x="484718" y="51085"/>
                    <a:pt x="461698" y="74802"/>
                    <a:pt x="438678" y="98878"/>
                  </a:cubicBezTo>
                  <a:cubicBezTo>
                    <a:pt x="443713" y="103191"/>
                    <a:pt x="448030" y="108222"/>
                    <a:pt x="451986" y="113253"/>
                  </a:cubicBezTo>
                  <a:cubicBezTo>
                    <a:pt x="465295" y="96722"/>
                    <a:pt x="480761" y="82348"/>
                    <a:pt x="495508" y="67615"/>
                  </a:cubicBezTo>
                  <a:cubicBezTo>
                    <a:pt x="508816" y="54319"/>
                    <a:pt x="520686" y="37789"/>
                    <a:pt x="535433" y="26289"/>
                  </a:cubicBezTo>
                  <a:cubicBezTo>
                    <a:pt x="527160" y="25571"/>
                    <a:pt x="518528" y="25571"/>
                    <a:pt x="509896" y="25571"/>
                  </a:cubicBezTo>
                  <a:close/>
                  <a:moveTo>
                    <a:pt x="504410" y="12437"/>
                  </a:moveTo>
                  <a:cubicBezTo>
                    <a:pt x="520596" y="11870"/>
                    <a:pt x="536782" y="12454"/>
                    <a:pt x="552698" y="14071"/>
                  </a:cubicBezTo>
                  <a:cubicBezTo>
                    <a:pt x="607730" y="19821"/>
                    <a:pt x="676790" y="34195"/>
                    <a:pt x="715276" y="77677"/>
                  </a:cubicBezTo>
                  <a:cubicBezTo>
                    <a:pt x="752323" y="119721"/>
                    <a:pt x="754482" y="186561"/>
                    <a:pt x="719232" y="230402"/>
                  </a:cubicBezTo>
                  <a:cubicBezTo>
                    <a:pt x="704485" y="249088"/>
                    <a:pt x="684703" y="262384"/>
                    <a:pt x="662042" y="270649"/>
                  </a:cubicBezTo>
                  <a:cubicBezTo>
                    <a:pt x="648374" y="275680"/>
                    <a:pt x="634347" y="279993"/>
                    <a:pt x="619959" y="282867"/>
                  </a:cubicBezTo>
                  <a:cubicBezTo>
                    <a:pt x="607730" y="285383"/>
                    <a:pt x="592623" y="289695"/>
                    <a:pt x="580034" y="287898"/>
                  </a:cubicBezTo>
                  <a:cubicBezTo>
                    <a:pt x="578236" y="287539"/>
                    <a:pt x="576437" y="286820"/>
                    <a:pt x="575358" y="285742"/>
                  </a:cubicBezTo>
                  <a:cubicBezTo>
                    <a:pt x="572481" y="296523"/>
                    <a:pt x="572481" y="306944"/>
                    <a:pt x="578236" y="317725"/>
                  </a:cubicBezTo>
                  <a:cubicBezTo>
                    <a:pt x="579674" y="320240"/>
                    <a:pt x="575358" y="322755"/>
                    <a:pt x="573920" y="320240"/>
                  </a:cubicBezTo>
                  <a:cubicBezTo>
                    <a:pt x="573560" y="319881"/>
                    <a:pt x="573200" y="319162"/>
                    <a:pt x="572840" y="318803"/>
                  </a:cubicBezTo>
                  <a:cubicBezTo>
                    <a:pt x="555216" y="314490"/>
                    <a:pt x="546224" y="293648"/>
                    <a:pt x="543346" y="276758"/>
                  </a:cubicBezTo>
                  <a:cubicBezTo>
                    <a:pt x="516730" y="283586"/>
                    <a:pt x="479322" y="286820"/>
                    <a:pt x="456302" y="268493"/>
                  </a:cubicBezTo>
                  <a:cubicBezTo>
                    <a:pt x="408104" y="332099"/>
                    <a:pt x="303436" y="364081"/>
                    <a:pt x="232218" y="340723"/>
                  </a:cubicBezTo>
                  <a:cubicBezTo>
                    <a:pt x="227542" y="358331"/>
                    <a:pt x="214594" y="372346"/>
                    <a:pt x="200925" y="383845"/>
                  </a:cubicBezTo>
                  <a:cubicBezTo>
                    <a:pt x="194091" y="389595"/>
                    <a:pt x="177906" y="402532"/>
                    <a:pt x="168194" y="395704"/>
                  </a:cubicBezTo>
                  <a:cubicBezTo>
                    <a:pt x="167475" y="395345"/>
                    <a:pt x="167475" y="395345"/>
                    <a:pt x="167115" y="394626"/>
                  </a:cubicBezTo>
                  <a:cubicBezTo>
                    <a:pt x="166036" y="394267"/>
                    <a:pt x="165317" y="392829"/>
                    <a:pt x="166755" y="391751"/>
                  </a:cubicBezTo>
                  <a:cubicBezTo>
                    <a:pt x="183661" y="377018"/>
                    <a:pt x="184020" y="350785"/>
                    <a:pt x="181862" y="329943"/>
                  </a:cubicBezTo>
                  <a:cubicBezTo>
                    <a:pt x="181502" y="329943"/>
                    <a:pt x="181502" y="329943"/>
                    <a:pt x="180783" y="330302"/>
                  </a:cubicBezTo>
                  <a:cubicBezTo>
                    <a:pt x="139779" y="341801"/>
                    <a:pt x="98415" y="324912"/>
                    <a:pt x="65684" y="300116"/>
                  </a:cubicBezTo>
                  <a:cubicBezTo>
                    <a:pt x="64245" y="299038"/>
                    <a:pt x="62447" y="297960"/>
                    <a:pt x="60648" y="296523"/>
                  </a:cubicBezTo>
                  <a:cubicBezTo>
                    <a:pt x="58850" y="299038"/>
                    <a:pt x="56692" y="301913"/>
                    <a:pt x="54893" y="304428"/>
                  </a:cubicBezTo>
                  <a:cubicBezTo>
                    <a:pt x="53814" y="305866"/>
                    <a:pt x="51296" y="304428"/>
                    <a:pt x="52375" y="302991"/>
                  </a:cubicBezTo>
                  <a:cubicBezTo>
                    <a:pt x="54174" y="300116"/>
                    <a:pt x="55972" y="297241"/>
                    <a:pt x="58130" y="294367"/>
                  </a:cubicBezTo>
                  <a:cubicBezTo>
                    <a:pt x="56332" y="292929"/>
                    <a:pt x="54534" y="291492"/>
                    <a:pt x="52735" y="290054"/>
                  </a:cubicBezTo>
                  <a:cubicBezTo>
                    <a:pt x="49138" y="293648"/>
                    <a:pt x="45901" y="297241"/>
                    <a:pt x="43024" y="301554"/>
                  </a:cubicBezTo>
                  <a:cubicBezTo>
                    <a:pt x="41945" y="303350"/>
                    <a:pt x="39427" y="301913"/>
                    <a:pt x="40146" y="299757"/>
                  </a:cubicBezTo>
                  <a:cubicBezTo>
                    <a:pt x="42664" y="295085"/>
                    <a:pt x="45901" y="291132"/>
                    <a:pt x="49858" y="287180"/>
                  </a:cubicBezTo>
                  <a:cubicBezTo>
                    <a:pt x="30435" y="269930"/>
                    <a:pt x="14249" y="248729"/>
                    <a:pt x="5976" y="223933"/>
                  </a:cubicBezTo>
                  <a:cubicBezTo>
                    <a:pt x="-16684" y="154219"/>
                    <a:pt x="28277" y="96004"/>
                    <a:pt x="87265" y="64021"/>
                  </a:cubicBezTo>
                  <a:cubicBezTo>
                    <a:pt x="158483" y="25571"/>
                    <a:pt x="241570" y="14071"/>
                    <a:pt x="319981" y="35632"/>
                  </a:cubicBezTo>
                  <a:cubicBezTo>
                    <a:pt x="335088" y="39585"/>
                    <a:pt x="350555" y="44976"/>
                    <a:pt x="366021" y="51803"/>
                  </a:cubicBezTo>
                  <a:cubicBezTo>
                    <a:pt x="407295" y="26200"/>
                    <a:pt x="455853" y="14139"/>
                    <a:pt x="504410" y="12437"/>
                  </a:cubicBezTo>
                  <a:close/>
                  <a:moveTo>
                    <a:pt x="489658" y="20"/>
                  </a:moveTo>
                  <a:cubicBezTo>
                    <a:pt x="492543" y="-334"/>
                    <a:pt x="492543" y="3920"/>
                    <a:pt x="489297" y="4274"/>
                  </a:cubicBezTo>
                  <a:lnTo>
                    <a:pt x="476183" y="6618"/>
                  </a:lnTo>
                  <a:lnTo>
                    <a:pt x="510661" y="5371"/>
                  </a:lnTo>
                  <a:cubicBezTo>
                    <a:pt x="513181" y="5371"/>
                    <a:pt x="513181" y="9707"/>
                    <a:pt x="510661" y="9707"/>
                  </a:cubicBezTo>
                  <a:cubicBezTo>
                    <a:pt x="463128" y="7177"/>
                    <a:pt x="409474" y="22717"/>
                    <a:pt x="368424" y="46207"/>
                  </a:cubicBezTo>
                  <a:cubicBezTo>
                    <a:pt x="366983" y="46929"/>
                    <a:pt x="365903" y="45123"/>
                    <a:pt x="367343" y="44038"/>
                  </a:cubicBezTo>
                  <a:cubicBezTo>
                    <a:pt x="387508" y="30306"/>
                    <a:pt x="413075" y="21633"/>
                    <a:pt x="436841" y="15128"/>
                  </a:cubicBezTo>
                  <a:lnTo>
                    <a:pt x="465106" y="8598"/>
                  </a:lnTo>
                  <a:lnTo>
                    <a:pt x="425835" y="15618"/>
                  </a:lnTo>
                  <a:cubicBezTo>
                    <a:pt x="407806" y="21289"/>
                    <a:pt x="388334" y="26252"/>
                    <a:pt x="372108" y="35469"/>
                  </a:cubicBezTo>
                  <a:cubicBezTo>
                    <a:pt x="371387" y="35823"/>
                    <a:pt x="370666" y="34760"/>
                    <a:pt x="371026" y="34405"/>
                  </a:cubicBezTo>
                  <a:cubicBezTo>
                    <a:pt x="385810" y="22353"/>
                    <a:pt x="407085" y="17390"/>
                    <a:pt x="424753" y="12073"/>
                  </a:cubicBezTo>
                  <a:cubicBezTo>
                    <a:pt x="446028" y="5338"/>
                    <a:pt x="467302" y="729"/>
                    <a:pt x="489658" y="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B6E55C3-CD2E-B246-9126-53AB1048B7C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43510" y="2761657"/>
              <a:ext cx="396800" cy="393896"/>
            </a:xfrm>
            <a:custGeom>
              <a:avLst/>
              <a:gdLst>
                <a:gd name="connsiteX0" fmla="*/ 389591 w 437399"/>
                <a:gd name="connsiteY0" fmla="*/ 419905 h 434197"/>
                <a:gd name="connsiteX1" fmla="*/ 389232 w 437399"/>
                <a:gd name="connsiteY1" fmla="*/ 425196 h 434197"/>
                <a:gd name="connsiteX2" fmla="*/ 319641 w 437399"/>
                <a:gd name="connsiteY2" fmla="*/ 425196 h 434197"/>
                <a:gd name="connsiteX3" fmla="*/ 320000 w 437399"/>
                <a:gd name="connsiteY3" fmla="*/ 423212 h 434197"/>
                <a:gd name="connsiteX4" fmla="*/ 355513 w 437399"/>
                <a:gd name="connsiteY4" fmla="*/ 420897 h 434197"/>
                <a:gd name="connsiteX5" fmla="*/ 389591 w 437399"/>
                <a:gd name="connsiteY5" fmla="*/ 419905 h 434197"/>
                <a:gd name="connsiteX6" fmla="*/ 394862 w 437399"/>
                <a:gd name="connsiteY6" fmla="*/ 373713 h 434197"/>
                <a:gd name="connsiteX7" fmla="*/ 397805 w 437399"/>
                <a:gd name="connsiteY7" fmla="*/ 378652 h 434197"/>
                <a:gd name="connsiteX8" fmla="*/ 375367 w 437399"/>
                <a:gd name="connsiteY8" fmla="*/ 392410 h 434197"/>
                <a:gd name="connsiteX9" fmla="*/ 373160 w 437399"/>
                <a:gd name="connsiteY9" fmla="*/ 389235 h 434197"/>
                <a:gd name="connsiteX10" fmla="*/ 394862 w 437399"/>
                <a:gd name="connsiteY10" fmla="*/ 373713 h 434197"/>
                <a:gd name="connsiteX11" fmla="*/ 392684 w 437399"/>
                <a:gd name="connsiteY11" fmla="*/ 355455 h 434197"/>
                <a:gd name="connsiteX12" fmla="*/ 396647 w 437399"/>
                <a:gd name="connsiteY12" fmla="*/ 359471 h 434197"/>
                <a:gd name="connsiteX13" fmla="*/ 377196 w 437399"/>
                <a:gd name="connsiteY13" fmla="*/ 374806 h 434197"/>
                <a:gd name="connsiteX14" fmla="*/ 359907 w 437399"/>
                <a:gd name="connsiteY14" fmla="*/ 387220 h 434197"/>
                <a:gd name="connsiteX15" fmla="*/ 357746 w 437399"/>
                <a:gd name="connsiteY15" fmla="*/ 385030 h 434197"/>
                <a:gd name="connsiteX16" fmla="*/ 374675 w 437399"/>
                <a:gd name="connsiteY16" fmla="*/ 371520 h 434197"/>
                <a:gd name="connsiteX17" fmla="*/ 392684 w 437399"/>
                <a:gd name="connsiteY17" fmla="*/ 355455 h 434197"/>
                <a:gd name="connsiteX18" fmla="*/ 913 w 437399"/>
                <a:gd name="connsiteY18" fmla="*/ 352036 h 434197"/>
                <a:gd name="connsiteX19" fmla="*/ 2349 w 437399"/>
                <a:gd name="connsiteY19" fmla="*/ 352036 h 434197"/>
                <a:gd name="connsiteX20" fmla="*/ 11320 w 437399"/>
                <a:gd name="connsiteY20" fmla="*/ 426383 h 434197"/>
                <a:gd name="connsiteX21" fmla="*/ 11320 w 437399"/>
                <a:gd name="connsiteY21" fmla="*/ 427108 h 434197"/>
                <a:gd name="connsiteX22" fmla="*/ 52948 w 437399"/>
                <a:gd name="connsiteY22" fmla="*/ 428559 h 434197"/>
                <a:gd name="connsiteX23" fmla="*/ 90628 w 437399"/>
                <a:gd name="connsiteY23" fmla="*/ 429284 h 434197"/>
                <a:gd name="connsiteX24" fmla="*/ 90628 w 437399"/>
                <a:gd name="connsiteY24" fmla="*/ 432548 h 434197"/>
                <a:gd name="connsiteX25" fmla="*/ 43617 w 437399"/>
                <a:gd name="connsiteY25" fmla="*/ 433998 h 434197"/>
                <a:gd name="connsiteX26" fmla="*/ 8449 w 437399"/>
                <a:gd name="connsiteY26" fmla="*/ 432185 h 434197"/>
                <a:gd name="connsiteX27" fmla="*/ 6655 w 437399"/>
                <a:gd name="connsiteY27" fmla="*/ 428559 h 434197"/>
                <a:gd name="connsiteX28" fmla="*/ 5220 w 437399"/>
                <a:gd name="connsiteY28" fmla="*/ 426383 h 434197"/>
                <a:gd name="connsiteX29" fmla="*/ 1272 w 437399"/>
                <a:gd name="connsiteY29" fmla="*/ 391204 h 434197"/>
                <a:gd name="connsiteX30" fmla="*/ 913 w 437399"/>
                <a:gd name="connsiteY30" fmla="*/ 352036 h 434197"/>
                <a:gd name="connsiteX31" fmla="*/ 393045 w 437399"/>
                <a:gd name="connsiteY31" fmla="*/ 339201 h 434197"/>
                <a:gd name="connsiteX32" fmla="*/ 396647 w 437399"/>
                <a:gd name="connsiteY32" fmla="*/ 343193 h 434197"/>
                <a:gd name="connsiteX33" fmla="*/ 360267 w 437399"/>
                <a:gd name="connsiteY33" fmla="*/ 373310 h 434197"/>
                <a:gd name="connsiteX34" fmla="*/ 358106 w 437399"/>
                <a:gd name="connsiteY34" fmla="*/ 371133 h 434197"/>
                <a:gd name="connsiteX35" fmla="*/ 376116 w 437399"/>
                <a:gd name="connsiteY35" fmla="*/ 354441 h 434197"/>
                <a:gd name="connsiteX36" fmla="*/ 393045 w 437399"/>
                <a:gd name="connsiteY36" fmla="*/ 339201 h 434197"/>
                <a:gd name="connsiteX37" fmla="*/ 393667 w 437399"/>
                <a:gd name="connsiteY37" fmla="*/ 324544 h 434197"/>
                <a:gd name="connsiteX38" fmla="*/ 396231 w 437399"/>
                <a:gd name="connsiteY38" fmla="*/ 329243 h 434197"/>
                <a:gd name="connsiteX39" fmla="*/ 379745 w 437399"/>
                <a:gd name="connsiteY39" fmla="*/ 342619 h 434197"/>
                <a:gd name="connsiteX40" fmla="*/ 359596 w 437399"/>
                <a:gd name="connsiteY40" fmla="*/ 357803 h 434197"/>
                <a:gd name="connsiteX41" fmla="*/ 357764 w 437399"/>
                <a:gd name="connsiteY41" fmla="*/ 355995 h 434197"/>
                <a:gd name="connsiteX42" fmla="*/ 376814 w 437399"/>
                <a:gd name="connsiteY42" fmla="*/ 339004 h 434197"/>
                <a:gd name="connsiteX43" fmla="*/ 393667 w 437399"/>
                <a:gd name="connsiteY43" fmla="*/ 324544 h 434197"/>
                <a:gd name="connsiteX44" fmla="*/ 12382 w 437399"/>
                <a:gd name="connsiteY44" fmla="*/ 320646 h 434197"/>
                <a:gd name="connsiteX45" fmla="*/ 13816 w 437399"/>
                <a:gd name="connsiteY45" fmla="*/ 320646 h 434197"/>
                <a:gd name="connsiteX46" fmla="*/ 19910 w 437399"/>
                <a:gd name="connsiteY46" fmla="*/ 370572 h 434197"/>
                <a:gd name="connsiteX47" fmla="*/ 24929 w 437399"/>
                <a:gd name="connsiteY47" fmla="*/ 415071 h 434197"/>
                <a:gd name="connsiteX48" fmla="*/ 25287 w 437399"/>
                <a:gd name="connsiteY48" fmla="*/ 416156 h 434197"/>
                <a:gd name="connsiteX49" fmla="*/ 73681 w 437399"/>
                <a:gd name="connsiteY49" fmla="*/ 419412 h 434197"/>
                <a:gd name="connsiteX50" fmla="*/ 109528 w 437399"/>
                <a:gd name="connsiteY50" fmla="*/ 423392 h 434197"/>
                <a:gd name="connsiteX51" fmla="*/ 108811 w 437399"/>
                <a:gd name="connsiteY51" fmla="*/ 425201 h 434197"/>
                <a:gd name="connsiteX52" fmla="*/ 60417 w 437399"/>
                <a:gd name="connsiteY52" fmla="*/ 423753 h 434197"/>
                <a:gd name="connsiteX53" fmla="*/ 21702 w 437399"/>
                <a:gd name="connsiteY53" fmla="*/ 420497 h 434197"/>
                <a:gd name="connsiteX54" fmla="*/ 19910 w 437399"/>
                <a:gd name="connsiteY54" fmla="*/ 417603 h 434197"/>
                <a:gd name="connsiteX55" fmla="*/ 19552 w 437399"/>
                <a:gd name="connsiteY55" fmla="*/ 416518 h 434197"/>
                <a:gd name="connsiteX56" fmla="*/ 14533 w 437399"/>
                <a:gd name="connsiteY56" fmla="*/ 370572 h 434197"/>
                <a:gd name="connsiteX57" fmla="*/ 12382 w 437399"/>
                <a:gd name="connsiteY57" fmla="*/ 320646 h 434197"/>
                <a:gd name="connsiteX58" fmla="*/ 392556 w 437399"/>
                <a:gd name="connsiteY58" fmla="*/ 313095 h 434197"/>
                <a:gd name="connsiteX59" fmla="*/ 394710 w 437399"/>
                <a:gd name="connsiteY59" fmla="*/ 317874 h 434197"/>
                <a:gd name="connsiteX60" fmla="*/ 359536 w 437399"/>
                <a:gd name="connsiteY60" fmla="*/ 345079 h 434197"/>
                <a:gd name="connsiteX61" fmla="*/ 358101 w 437399"/>
                <a:gd name="connsiteY61" fmla="*/ 343240 h 434197"/>
                <a:gd name="connsiteX62" fmla="*/ 392556 w 437399"/>
                <a:gd name="connsiteY62" fmla="*/ 313095 h 434197"/>
                <a:gd name="connsiteX63" fmla="*/ 391772 w 437399"/>
                <a:gd name="connsiteY63" fmla="*/ 301394 h 434197"/>
                <a:gd name="connsiteX64" fmla="*/ 395400 w 437399"/>
                <a:gd name="connsiteY64" fmla="*/ 304921 h 434197"/>
                <a:gd name="connsiteX65" fmla="*/ 362380 w 437399"/>
                <a:gd name="connsiteY65" fmla="*/ 329263 h 434197"/>
                <a:gd name="connsiteX66" fmla="*/ 360929 w 437399"/>
                <a:gd name="connsiteY66" fmla="*/ 327852 h 434197"/>
                <a:gd name="connsiteX67" fmla="*/ 391772 w 437399"/>
                <a:gd name="connsiteY67" fmla="*/ 301394 h 434197"/>
                <a:gd name="connsiteX68" fmla="*/ 396971 w 437399"/>
                <a:gd name="connsiteY68" fmla="*/ 288630 h 434197"/>
                <a:gd name="connsiteX69" fmla="*/ 396971 w 437399"/>
                <a:gd name="connsiteY69" fmla="*/ 292283 h 434197"/>
                <a:gd name="connsiteX70" fmla="*/ 363002 w 437399"/>
                <a:gd name="connsiteY70" fmla="*/ 319011 h 434197"/>
                <a:gd name="connsiteX71" fmla="*/ 360079 w 437399"/>
                <a:gd name="connsiteY71" fmla="*/ 316160 h 434197"/>
                <a:gd name="connsiteX72" fmla="*/ 393684 w 437399"/>
                <a:gd name="connsiteY72" fmla="*/ 288719 h 434197"/>
                <a:gd name="connsiteX73" fmla="*/ 396971 w 437399"/>
                <a:gd name="connsiteY73" fmla="*/ 288630 h 434197"/>
                <a:gd name="connsiteX74" fmla="*/ 395322 w 437399"/>
                <a:gd name="connsiteY74" fmla="*/ 276936 h 434197"/>
                <a:gd name="connsiteX75" fmla="*/ 397857 w 437399"/>
                <a:gd name="connsiteY75" fmla="*/ 280950 h 434197"/>
                <a:gd name="connsiteX76" fmla="*/ 381202 w 437399"/>
                <a:gd name="connsiteY76" fmla="*/ 292628 h 434197"/>
                <a:gd name="connsiteX77" fmla="*/ 362737 w 437399"/>
                <a:gd name="connsiteY77" fmla="*/ 305766 h 434197"/>
                <a:gd name="connsiteX78" fmla="*/ 360926 w 437399"/>
                <a:gd name="connsiteY78" fmla="*/ 303942 h 434197"/>
                <a:gd name="connsiteX79" fmla="*/ 377581 w 437399"/>
                <a:gd name="connsiteY79" fmla="*/ 290804 h 434197"/>
                <a:gd name="connsiteX80" fmla="*/ 395322 w 437399"/>
                <a:gd name="connsiteY80" fmla="*/ 276936 h 434197"/>
                <a:gd name="connsiteX81" fmla="*/ 74090 w 437399"/>
                <a:gd name="connsiteY81" fmla="*/ 276553 h 434197"/>
                <a:gd name="connsiteX82" fmla="*/ 76579 w 437399"/>
                <a:gd name="connsiteY82" fmla="*/ 276553 h 434197"/>
                <a:gd name="connsiteX83" fmla="*/ 90803 w 437399"/>
                <a:gd name="connsiteY83" fmla="*/ 307187 h 434197"/>
                <a:gd name="connsiteX84" fmla="*/ 115340 w 437399"/>
                <a:gd name="connsiteY84" fmla="*/ 334578 h 434197"/>
                <a:gd name="connsiteX85" fmla="*/ 112139 w 437399"/>
                <a:gd name="connsiteY85" fmla="*/ 339263 h 434197"/>
                <a:gd name="connsiteX86" fmla="*/ 86536 w 437399"/>
                <a:gd name="connsiteY86" fmla="*/ 309710 h 434197"/>
                <a:gd name="connsiteX87" fmla="*/ 74090 w 437399"/>
                <a:gd name="connsiteY87" fmla="*/ 276553 h 434197"/>
                <a:gd name="connsiteX88" fmla="*/ 393300 w 437399"/>
                <a:gd name="connsiteY88" fmla="*/ 263356 h 434197"/>
                <a:gd name="connsiteX89" fmla="*/ 396964 w 437399"/>
                <a:gd name="connsiteY89" fmla="*/ 266973 h 434197"/>
                <a:gd name="connsiteX90" fmla="*/ 369487 w 437399"/>
                <a:gd name="connsiteY90" fmla="*/ 287952 h 434197"/>
                <a:gd name="connsiteX91" fmla="*/ 367656 w 437399"/>
                <a:gd name="connsiteY91" fmla="*/ 285782 h 434197"/>
                <a:gd name="connsiteX92" fmla="*/ 393300 w 437399"/>
                <a:gd name="connsiteY92" fmla="*/ 263356 h 434197"/>
                <a:gd name="connsiteX93" fmla="*/ 390709 w 437399"/>
                <a:gd name="connsiteY93" fmla="*/ 251909 h 434197"/>
                <a:gd name="connsiteX94" fmla="*/ 394236 w 437399"/>
                <a:gd name="connsiteY94" fmla="*/ 255573 h 434197"/>
                <a:gd name="connsiteX95" fmla="*/ 372364 w 437399"/>
                <a:gd name="connsiteY95" fmla="*/ 272425 h 434197"/>
                <a:gd name="connsiteX96" fmla="*/ 371659 w 437399"/>
                <a:gd name="connsiteY96" fmla="*/ 271326 h 434197"/>
                <a:gd name="connsiteX97" fmla="*/ 390709 w 437399"/>
                <a:gd name="connsiteY97" fmla="*/ 251909 h 434197"/>
                <a:gd name="connsiteX98" fmla="*/ 80440 w 437399"/>
                <a:gd name="connsiteY98" fmla="*/ 250788 h 434197"/>
                <a:gd name="connsiteX99" fmla="*/ 81861 w 437399"/>
                <a:gd name="connsiteY99" fmla="*/ 250788 h 434197"/>
                <a:gd name="connsiteX100" fmla="*/ 99971 w 437399"/>
                <a:gd name="connsiteY100" fmla="*/ 301387 h 434197"/>
                <a:gd name="connsiteX101" fmla="*/ 117370 w 437399"/>
                <a:gd name="connsiteY101" fmla="*/ 323996 h 434197"/>
                <a:gd name="connsiteX102" fmla="*/ 131929 w 437399"/>
                <a:gd name="connsiteY102" fmla="*/ 336197 h 434197"/>
                <a:gd name="connsiteX103" fmla="*/ 127668 w 437399"/>
                <a:gd name="connsiteY103" fmla="*/ 340503 h 434197"/>
                <a:gd name="connsiteX104" fmla="*/ 108138 w 437399"/>
                <a:gd name="connsiteY104" fmla="*/ 321484 h 434197"/>
                <a:gd name="connsiteX105" fmla="*/ 93579 w 437399"/>
                <a:gd name="connsiteY105" fmla="*/ 300311 h 434197"/>
                <a:gd name="connsiteX106" fmla="*/ 80440 w 437399"/>
                <a:gd name="connsiteY106" fmla="*/ 250788 h 434197"/>
                <a:gd name="connsiteX107" fmla="*/ 390885 w 437399"/>
                <a:gd name="connsiteY107" fmla="*/ 240892 h 434197"/>
                <a:gd name="connsiteX108" fmla="*/ 393001 w 437399"/>
                <a:gd name="connsiteY108" fmla="*/ 244067 h 434197"/>
                <a:gd name="connsiteX109" fmla="*/ 386298 w 437399"/>
                <a:gd name="connsiteY109" fmla="*/ 249711 h 434197"/>
                <a:gd name="connsiteX110" fmla="*/ 378537 w 437399"/>
                <a:gd name="connsiteY110" fmla="*/ 254650 h 434197"/>
                <a:gd name="connsiteX111" fmla="*/ 376773 w 437399"/>
                <a:gd name="connsiteY111" fmla="*/ 252886 h 434197"/>
                <a:gd name="connsiteX112" fmla="*/ 384182 w 437399"/>
                <a:gd name="connsiteY112" fmla="*/ 246889 h 434197"/>
                <a:gd name="connsiteX113" fmla="*/ 390885 w 437399"/>
                <a:gd name="connsiteY113" fmla="*/ 240892 h 434197"/>
                <a:gd name="connsiteX114" fmla="*/ 203118 w 437399"/>
                <a:gd name="connsiteY114" fmla="*/ 237721 h 434197"/>
                <a:gd name="connsiteX115" fmla="*/ 213963 w 437399"/>
                <a:gd name="connsiteY115" fmla="*/ 254766 h 434197"/>
                <a:gd name="connsiteX116" fmla="*/ 232039 w 437399"/>
                <a:gd name="connsiteY116" fmla="*/ 258317 h 434197"/>
                <a:gd name="connsiteX117" fmla="*/ 232039 w 437399"/>
                <a:gd name="connsiteY117" fmla="*/ 263644 h 434197"/>
                <a:gd name="connsiteX118" fmla="*/ 201311 w 437399"/>
                <a:gd name="connsiteY118" fmla="*/ 238076 h 434197"/>
                <a:gd name="connsiteX119" fmla="*/ 203118 w 437399"/>
                <a:gd name="connsiteY119" fmla="*/ 237721 h 434197"/>
                <a:gd name="connsiteX120" fmla="*/ 392739 w 437399"/>
                <a:gd name="connsiteY120" fmla="*/ 232113 h 434197"/>
                <a:gd name="connsiteX121" fmla="*/ 394968 w 437399"/>
                <a:gd name="connsiteY121" fmla="*/ 235741 h 434197"/>
                <a:gd name="connsiteX122" fmla="*/ 383450 w 437399"/>
                <a:gd name="connsiteY122" fmla="*/ 242273 h 434197"/>
                <a:gd name="connsiteX123" fmla="*/ 381964 w 437399"/>
                <a:gd name="connsiteY123" fmla="*/ 239733 h 434197"/>
                <a:gd name="connsiteX124" fmla="*/ 392739 w 437399"/>
                <a:gd name="connsiteY124" fmla="*/ 232113 h 434197"/>
                <a:gd name="connsiteX125" fmla="*/ 206927 w 437399"/>
                <a:gd name="connsiteY125" fmla="*/ 222205 h 434197"/>
                <a:gd name="connsiteX126" fmla="*/ 208717 w 437399"/>
                <a:gd name="connsiteY126" fmla="*/ 222205 h 434197"/>
                <a:gd name="connsiteX127" fmla="*/ 214086 w 437399"/>
                <a:gd name="connsiteY127" fmla="*/ 242519 h 434197"/>
                <a:gd name="connsiteX128" fmla="*/ 235922 w 437399"/>
                <a:gd name="connsiteY128" fmla="*/ 247152 h 434197"/>
                <a:gd name="connsiteX129" fmla="*/ 238428 w 437399"/>
                <a:gd name="connsiteY129" fmla="*/ 251785 h 434197"/>
                <a:gd name="connsiteX130" fmla="*/ 212654 w 437399"/>
                <a:gd name="connsiteY130" fmla="*/ 248577 h 434197"/>
                <a:gd name="connsiteX131" fmla="*/ 206927 w 437399"/>
                <a:gd name="connsiteY131" fmla="*/ 222205 h 434197"/>
                <a:gd name="connsiteX132" fmla="*/ 176078 w 437399"/>
                <a:gd name="connsiteY132" fmla="*/ 114774 h 434197"/>
                <a:gd name="connsiteX133" fmla="*/ 187239 w 437399"/>
                <a:gd name="connsiteY133" fmla="*/ 120908 h 434197"/>
                <a:gd name="connsiteX134" fmla="*/ 186879 w 437399"/>
                <a:gd name="connsiteY134" fmla="*/ 133896 h 434197"/>
                <a:gd name="connsiteX135" fmla="*/ 185438 w 437399"/>
                <a:gd name="connsiteY135" fmla="*/ 135700 h 434197"/>
                <a:gd name="connsiteX136" fmla="*/ 181478 w 437399"/>
                <a:gd name="connsiteY136" fmla="*/ 139308 h 434197"/>
                <a:gd name="connsiteX137" fmla="*/ 172117 w 437399"/>
                <a:gd name="connsiteY137" fmla="*/ 143638 h 434197"/>
                <a:gd name="connsiteX138" fmla="*/ 168157 w 437399"/>
                <a:gd name="connsiteY138" fmla="*/ 145803 h 434197"/>
                <a:gd name="connsiteX139" fmla="*/ 159516 w 437399"/>
                <a:gd name="connsiteY139" fmla="*/ 151575 h 434197"/>
                <a:gd name="connsiteX140" fmla="*/ 146555 w 437399"/>
                <a:gd name="connsiteY140" fmla="*/ 160956 h 434197"/>
                <a:gd name="connsiteX141" fmla="*/ 128554 w 437399"/>
                <a:gd name="connsiteY141" fmla="*/ 184768 h 434197"/>
                <a:gd name="connsiteX142" fmla="*/ 125313 w 437399"/>
                <a:gd name="connsiteY142" fmla="*/ 282544 h 434197"/>
                <a:gd name="connsiteX143" fmla="*/ 228282 w 437399"/>
                <a:gd name="connsiteY143" fmla="*/ 344240 h 434197"/>
                <a:gd name="connsiteX144" fmla="*/ 280127 w 437399"/>
                <a:gd name="connsiteY144" fmla="*/ 328365 h 434197"/>
                <a:gd name="connsiteX145" fmla="*/ 281927 w 437399"/>
                <a:gd name="connsiteY145" fmla="*/ 326922 h 434197"/>
                <a:gd name="connsiteX146" fmla="*/ 318650 w 437399"/>
                <a:gd name="connsiteY146" fmla="*/ 290842 h 434197"/>
                <a:gd name="connsiteX147" fmla="*/ 328371 w 437399"/>
                <a:gd name="connsiteY147" fmla="*/ 245021 h 434197"/>
                <a:gd name="connsiteX148" fmla="*/ 300288 w 437399"/>
                <a:gd name="connsiteY148" fmla="*/ 164203 h 434197"/>
                <a:gd name="connsiteX149" fmla="*/ 276526 w 437399"/>
                <a:gd name="connsiteY149" fmla="*/ 144720 h 434197"/>
                <a:gd name="connsiteX150" fmla="*/ 273646 w 437399"/>
                <a:gd name="connsiteY150" fmla="*/ 141112 h 434197"/>
                <a:gd name="connsiteX151" fmla="*/ 271486 w 437399"/>
                <a:gd name="connsiteY151" fmla="*/ 138226 h 434197"/>
                <a:gd name="connsiteX152" fmla="*/ 271846 w 437399"/>
                <a:gd name="connsiteY152" fmla="*/ 132092 h 434197"/>
                <a:gd name="connsiteX153" fmla="*/ 280127 w 437399"/>
                <a:gd name="connsiteY153" fmla="*/ 123433 h 434197"/>
                <a:gd name="connsiteX154" fmla="*/ 280487 w 437399"/>
                <a:gd name="connsiteY154" fmla="*/ 123433 h 434197"/>
                <a:gd name="connsiteX155" fmla="*/ 284807 w 437399"/>
                <a:gd name="connsiteY155" fmla="*/ 121990 h 434197"/>
                <a:gd name="connsiteX156" fmla="*/ 285527 w 437399"/>
                <a:gd name="connsiteY156" fmla="*/ 121990 h 434197"/>
                <a:gd name="connsiteX157" fmla="*/ 293088 w 437399"/>
                <a:gd name="connsiteY157" fmla="*/ 124876 h 434197"/>
                <a:gd name="connsiteX158" fmla="*/ 298128 w 437399"/>
                <a:gd name="connsiteY158" fmla="*/ 128124 h 434197"/>
                <a:gd name="connsiteX159" fmla="*/ 301728 w 437399"/>
                <a:gd name="connsiteY159" fmla="*/ 131371 h 434197"/>
                <a:gd name="connsiteX160" fmla="*/ 302448 w 437399"/>
                <a:gd name="connsiteY160" fmla="*/ 131732 h 434197"/>
                <a:gd name="connsiteX161" fmla="*/ 307849 w 437399"/>
                <a:gd name="connsiteY161" fmla="*/ 136061 h 434197"/>
                <a:gd name="connsiteX162" fmla="*/ 351053 w 437399"/>
                <a:gd name="connsiteY162" fmla="*/ 211107 h 434197"/>
                <a:gd name="connsiteX163" fmla="*/ 343132 w 437399"/>
                <a:gd name="connsiteY163" fmla="*/ 299862 h 434197"/>
                <a:gd name="connsiteX164" fmla="*/ 271486 w 437399"/>
                <a:gd name="connsiteY164" fmla="*/ 360837 h 434197"/>
                <a:gd name="connsiteX165" fmla="*/ 226482 w 437399"/>
                <a:gd name="connsiteY165" fmla="*/ 368413 h 434197"/>
                <a:gd name="connsiteX166" fmla="*/ 113072 w 437399"/>
                <a:gd name="connsiteY166" fmla="*/ 309964 h 434197"/>
                <a:gd name="connsiteX167" fmla="*/ 91471 w 437399"/>
                <a:gd name="connsiteY167" fmla="*/ 219044 h 434197"/>
                <a:gd name="connsiteX168" fmla="*/ 133954 w 437399"/>
                <a:gd name="connsiteY168" fmla="*/ 138947 h 434197"/>
                <a:gd name="connsiteX169" fmla="*/ 167437 w 437399"/>
                <a:gd name="connsiteY169" fmla="*/ 116939 h 434197"/>
                <a:gd name="connsiteX170" fmla="*/ 169957 w 437399"/>
                <a:gd name="connsiteY170" fmla="*/ 115857 h 434197"/>
                <a:gd name="connsiteX171" fmla="*/ 172117 w 437399"/>
                <a:gd name="connsiteY171" fmla="*/ 115496 h 434197"/>
                <a:gd name="connsiteX172" fmla="*/ 176078 w 437399"/>
                <a:gd name="connsiteY172" fmla="*/ 114774 h 434197"/>
                <a:gd name="connsiteX173" fmla="*/ 231050 w 437399"/>
                <a:gd name="connsiteY173" fmla="*/ 71623 h 434197"/>
                <a:gd name="connsiteX174" fmla="*/ 241810 w 437399"/>
                <a:gd name="connsiteY174" fmla="*/ 83056 h 434197"/>
                <a:gd name="connsiteX175" fmla="*/ 241096 w 437399"/>
                <a:gd name="connsiteY175" fmla="*/ 233443 h 434197"/>
                <a:gd name="connsiteX176" fmla="*/ 216450 w 437399"/>
                <a:gd name="connsiteY176" fmla="*/ 231636 h 434197"/>
                <a:gd name="connsiteX177" fmla="*/ 220022 w 437399"/>
                <a:gd name="connsiteY177" fmla="*/ 81609 h 434197"/>
                <a:gd name="connsiteX178" fmla="*/ 231050 w 437399"/>
                <a:gd name="connsiteY178" fmla="*/ 71623 h 434197"/>
                <a:gd name="connsiteX179" fmla="*/ 103162 w 437399"/>
                <a:gd name="connsiteY179" fmla="*/ 53050 h 434197"/>
                <a:gd name="connsiteX180" fmla="*/ 103162 w 437399"/>
                <a:gd name="connsiteY180" fmla="*/ 54470 h 434197"/>
                <a:gd name="connsiteX181" fmla="*/ 59141 w 437399"/>
                <a:gd name="connsiteY181" fmla="*/ 56601 h 434197"/>
                <a:gd name="connsiteX182" fmla="*/ 55503 w 437399"/>
                <a:gd name="connsiteY182" fmla="*/ 103119 h 434197"/>
                <a:gd name="connsiteX183" fmla="*/ 52593 w 437399"/>
                <a:gd name="connsiteY183" fmla="*/ 103119 h 434197"/>
                <a:gd name="connsiteX184" fmla="*/ 55503 w 437399"/>
                <a:gd name="connsiteY184" fmla="*/ 54115 h 434197"/>
                <a:gd name="connsiteX185" fmla="*/ 58777 w 437399"/>
                <a:gd name="connsiteY185" fmla="*/ 53405 h 434197"/>
                <a:gd name="connsiteX186" fmla="*/ 103162 w 437399"/>
                <a:gd name="connsiteY186" fmla="*/ 53050 h 434197"/>
                <a:gd name="connsiteX187" fmla="*/ 432942 w 437399"/>
                <a:gd name="connsiteY187" fmla="*/ 44190 h 434197"/>
                <a:gd name="connsiteX188" fmla="*/ 435918 w 437399"/>
                <a:gd name="connsiteY188" fmla="*/ 45853 h 434197"/>
                <a:gd name="connsiteX189" fmla="*/ 435918 w 437399"/>
                <a:gd name="connsiteY189" fmla="*/ 96921 h 434197"/>
                <a:gd name="connsiteX190" fmla="*/ 434086 w 437399"/>
                <a:gd name="connsiteY190" fmla="*/ 153382 h 434197"/>
                <a:gd name="connsiteX191" fmla="*/ 432987 w 437399"/>
                <a:gd name="connsiteY191" fmla="*/ 153382 h 434197"/>
                <a:gd name="connsiteX192" fmla="*/ 430789 w 437399"/>
                <a:gd name="connsiteY192" fmla="*/ 46573 h 434197"/>
                <a:gd name="connsiteX193" fmla="*/ 432942 w 437399"/>
                <a:gd name="connsiteY193" fmla="*/ 44190 h 434197"/>
                <a:gd name="connsiteX194" fmla="*/ 52349 w 437399"/>
                <a:gd name="connsiteY194" fmla="*/ 43336 h 434197"/>
                <a:gd name="connsiteX195" fmla="*/ 105616 w 437399"/>
                <a:gd name="connsiteY195" fmla="*/ 45479 h 434197"/>
                <a:gd name="connsiteX196" fmla="*/ 105616 w 437399"/>
                <a:gd name="connsiteY196" fmla="*/ 47622 h 434197"/>
                <a:gd name="connsiteX197" fmla="*/ 54885 w 437399"/>
                <a:gd name="connsiteY197" fmla="*/ 48694 h 434197"/>
                <a:gd name="connsiteX198" fmla="*/ 44014 w 437399"/>
                <a:gd name="connsiteY198" fmla="*/ 112631 h 434197"/>
                <a:gd name="connsiteX199" fmla="*/ 40753 w 437399"/>
                <a:gd name="connsiteY199" fmla="*/ 111917 h 434197"/>
                <a:gd name="connsiteX200" fmla="*/ 43289 w 437399"/>
                <a:gd name="connsiteY200" fmla="*/ 74412 h 434197"/>
                <a:gd name="connsiteX201" fmla="*/ 49450 w 437399"/>
                <a:gd name="connsiteY201" fmla="*/ 46551 h 434197"/>
                <a:gd name="connsiteX202" fmla="*/ 49812 w 437399"/>
                <a:gd name="connsiteY202" fmla="*/ 45836 h 434197"/>
                <a:gd name="connsiteX203" fmla="*/ 52349 w 437399"/>
                <a:gd name="connsiteY203" fmla="*/ 43336 h 434197"/>
                <a:gd name="connsiteX204" fmla="*/ 424716 w 437399"/>
                <a:gd name="connsiteY204" fmla="*/ 40364 h 434197"/>
                <a:gd name="connsiteX205" fmla="*/ 428050 w 437399"/>
                <a:gd name="connsiteY205" fmla="*/ 42154 h 434197"/>
                <a:gd name="connsiteX206" fmla="*/ 426939 w 437399"/>
                <a:gd name="connsiteY206" fmla="*/ 100517 h 434197"/>
                <a:gd name="connsiteX207" fmla="*/ 426939 w 437399"/>
                <a:gd name="connsiteY207" fmla="*/ 168546 h 434197"/>
                <a:gd name="connsiteX208" fmla="*/ 424716 w 437399"/>
                <a:gd name="connsiteY208" fmla="*/ 168546 h 434197"/>
                <a:gd name="connsiteX209" fmla="*/ 422124 w 437399"/>
                <a:gd name="connsiteY209" fmla="*/ 100517 h 434197"/>
                <a:gd name="connsiteX210" fmla="*/ 422494 w 437399"/>
                <a:gd name="connsiteY210" fmla="*/ 43945 h 434197"/>
                <a:gd name="connsiteX211" fmla="*/ 424716 w 437399"/>
                <a:gd name="connsiteY211" fmla="*/ 40364 h 434197"/>
                <a:gd name="connsiteX212" fmla="*/ 293785 w 437399"/>
                <a:gd name="connsiteY212" fmla="*/ 37387 h 434197"/>
                <a:gd name="connsiteX213" fmla="*/ 159347 w 437399"/>
                <a:gd name="connsiteY213" fmla="*/ 39549 h 434197"/>
                <a:gd name="connsiteX214" fmla="*/ 93206 w 437399"/>
                <a:gd name="connsiteY214" fmla="*/ 40629 h 434197"/>
                <a:gd name="connsiteX215" fmla="*/ 61573 w 437399"/>
                <a:gd name="connsiteY215" fmla="*/ 38828 h 434197"/>
                <a:gd name="connsiteX216" fmla="*/ 41803 w 437399"/>
                <a:gd name="connsiteY216" fmla="*/ 52517 h 434197"/>
                <a:gd name="connsiteX217" fmla="*/ 36411 w 437399"/>
                <a:gd name="connsiteY217" fmla="*/ 181833 h 434197"/>
                <a:gd name="connsiteX218" fmla="*/ 36051 w 437399"/>
                <a:gd name="connsiteY218" fmla="*/ 298903 h 434197"/>
                <a:gd name="connsiteX219" fmla="*/ 39646 w 437399"/>
                <a:gd name="connsiteY219" fmla="*/ 353655 h 434197"/>
                <a:gd name="connsiteX220" fmla="*/ 47195 w 437399"/>
                <a:gd name="connsiteY220" fmla="*/ 390037 h 434197"/>
                <a:gd name="connsiteX221" fmla="*/ 98957 w 437399"/>
                <a:gd name="connsiteY221" fmla="*/ 398322 h 434197"/>
                <a:gd name="connsiteX222" fmla="*/ 152517 w 437399"/>
                <a:gd name="connsiteY222" fmla="*/ 398322 h 434197"/>
                <a:gd name="connsiteX223" fmla="*/ 274734 w 437399"/>
                <a:gd name="connsiteY223" fmla="*/ 399402 h 434197"/>
                <a:gd name="connsiteX224" fmla="*/ 337999 w 437399"/>
                <a:gd name="connsiteY224" fmla="*/ 397601 h 434197"/>
                <a:gd name="connsiteX225" fmla="*/ 365318 w 437399"/>
                <a:gd name="connsiteY225" fmla="*/ 398322 h 434197"/>
                <a:gd name="connsiteX226" fmla="*/ 387604 w 437399"/>
                <a:gd name="connsiteY226" fmla="*/ 400123 h 434197"/>
                <a:gd name="connsiteX227" fmla="*/ 403061 w 437399"/>
                <a:gd name="connsiteY227" fmla="*/ 381031 h 434197"/>
                <a:gd name="connsiteX228" fmla="*/ 402702 w 437399"/>
                <a:gd name="connsiteY228" fmla="*/ 356897 h 434197"/>
                <a:gd name="connsiteX229" fmla="*/ 401983 w 437399"/>
                <a:gd name="connsiteY229" fmla="*/ 299623 h 434197"/>
                <a:gd name="connsiteX230" fmla="*/ 403061 w 437399"/>
                <a:gd name="connsiteY230" fmla="*/ 180032 h 434197"/>
                <a:gd name="connsiteX231" fmla="*/ 403780 w 437399"/>
                <a:gd name="connsiteY231" fmla="*/ 86016 h 434197"/>
                <a:gd name="connsiteX232" fmla="*/ 402702 w 437399"/>
                <a:gd name="connsiteY232" fmla="*/ 70167 h 434197"/>
                <a:gd name="connsiteX233" fmla="*/ 401623 w 437399"/>
                <a:gd name="connsiteY233" fmla="*/ 58640 h 434197"/>
                <a:gd name="connsiteX234" fmla="*/ 390480 w 437399"/>
                <a:gd name="connsiteY234" fmla="*/ 45672 h 434197"/>
                <a:gd name="connsiteX235" fmla="*/ 360645 w 437399"/>
                <a:gd name="connsiteY235" fmla="*/ 40629 h 434197"/>
                <a:gd name="connsiteX236" fmla="*/ 293785 w 437399"/>
                <a:gd name="connsiteY236" fmla="*/ 37387 h 434197"/>
                <a:gd name="connsiteX237" fmla="*/ 300929 w 437399"/>
                <a:gd name="connsiteY237" fmla="*/ 19557 h 434197"/>
                <a:gd name="connsiteX238" fmla="*/ 360645 w 437399"/>
                <a:gd name="connsiteY238" fmla="*/ 22619 h 434197"/>
                <a:gd name="connsiteX239" fmla="*/ 418159 w 437399"/>
                <a:gd name="connsiteY239" fmla="*/ 57199 h 434197"/>
                <a:gd name="connsiteX240" fmla="*/ 417440 w 437399"/>
                <a:gd name="connsiteY240" fmla="*/ 60802 h 434197"/>
                <a:gd name="connsiteX241" fmla="*/ 418518 w 437399"/>
                <a:gd name="connsiteY241" fmla="*/ 74490 h 434197"/>
                <a:gd name="connsiteX242" fmla="*/ 417440 w 437399"/>
                <a:gd name="connsiteY242" fmla="*/ 89619 h 434197"/>
                <a:gd name="connsiteX243" fmla="*/ 418518 w 437399"/>
                <a:gd name="connsiteY243" fmla="*/ 107989 h 434197"/>
                <a:gd name="connsiteX244" fmla="*/ 419596 w 437399"/>
                <a:gd name="connsiteY244" fmla="*/ 155898 h 434197"/>
                <a:gd name="connsiteX245" fmla="*/ 418518 w 437399"/>
                <a:gd name="connsiteY245" fmla="*/ 252075 h 434197"/>
                <a:gd name="connsiteX246" fmla="*/ 419237 w 437399"/>
                <a:gd name="connsiteY246" fmla="*/ 347531 h 434197"/>
                <a:gd name="connsiteX247" fmla="*/ 419596 w 437399"/>
                <a:gd name="connsiteY247" fmla="*/ 388236 h 434197"/>
                <a:gd name="connsiteX248" fmla="*/ 407375 w 437399"/>
                <a:gd name="connsiteY248" fmla="*/ 410569 h 434197"/>
                <a:gd name="connsiteX249" fmla="*/ 378618 w 437399"/>
                <a:gd name="connsiteY249" fmla="*/ 416332 h 434197"/>
                <a:gd name="connsiteX250" fmla="*/ 332966 w 437399"/>
                <a:gd name="connsiteY250" fmla="*/ 417053 h 434197"/>
                <a:gd name="connsiteX251" fmla="*/ 235193 w 437399"/>
                <a:gd name="connsiteY251" fmla="*/ 419214 h 434197"/>
                <a:gd name="connsiteX252" fmla="*/ 138498 w 437399"/>
                <a:gd name="connsiteY252" fmla="*/ 416332 h 434197"/>
                <a:gd name="connsiteX253" fmla="*/ 59776 w 437399"/>
                <a:gd name="connsiteY253" fmla="*/ 411649 h 434197"/>
                <a:gd name="connsiteX254" fmla="*/ 28862 w 437399"/>
                <a:gd name="connsiteY254" fmla="*/ 393279 h 434197"/>
                <a:gd name="connsiteX255" fmla="*/ 22751 w 437399"/>
                <a:gd name="connsiteY255" fmla="*/ 358698 h 434197"/>
                <a:gd name="connsiteX256" fmla="*/ 18438 w 437399"/>
                <a:gd name="connsiteY256" fmla="*/ 307908 h 434197"/>
                <a:gd name="connsiteX257" fmla="*/ 20595 w 437399"/>
                <a:gd name="connsiteY257" fmla="*/ 252795 h 434197"/>
                <a:gd name="connsiteX258" fmla="*/ 17000 w 437399"/>
                <a:gd name="connsiteY258" fmla="*/ 133925 h 434197"/>
                <a:gd name="connsiteX259" fmla="*/ 33895 w 437399"/>
                <a:gd name="connsiteY259" fmla="*/ 31984 h 434197"/>
                <a:gd name="connsiteX260" fmla="*/ 65168 w 437399"/>
                <a:gd name="connsiteY260" fmla="*/ 22619 h 434197"/>
                <a:gd name="connsiteX261" fmla="*/ 121603 w 437399"/>
                <a:gd name="connsiteY261" fmla="*/ 23339 h 434197"/>
                <a:gd name="connsiteX262" fmla="*/ 240944 w 437399"/>
                <a:gd name="connsiteY262" fmla="*/ 20818 h 434197"/>
                <a:gd name="connsiteX263" fmla="*/ 300929 w 437399"/>
                <a:gd name="connsiteY263" fmla="*/ 19557 h 434197"/>
                <a:gd name="connsiteX264" fmla="*/ 254811 w 437399"/>
                <a:gd name="connsiteY264" fmla="*/ 9056 h 434197"/>
                <a:gd name="connsiteX265" fmla="*/ 294663 w 437399"/>
                <a:gd name="connsiteY265" fmla="*/ 10038 h 434197"/>
                <a:gd name="connsiteX266" fmla="*/ 381286 w 437399"/>
                <a:gd name="connsiteY266" fmla="*/ 14682 h 434197"/>
                <a:gd name="connsiteX267" fmla="*/ 379489 w 437399"/>
                <a:gd name="connsiteY267" fmla="*/ 20397 h 434197"/>
                <a:gd name="connsiteX268" fmla="*/ 290350 w 437399"/>
                <a:gd name="connsiteY268" fmla="*/ 15039 h 434197"/>
                <a:gd name="connsiteX269" fmla="*/ 215587 w 437399"/>
                <a:gd name="connsiteY269" fmla="*/ 14325 h 434197"/>
                <a:gd name="connsiteX270" fmla="*/ 215228 w 437399"/>
                <a:gd name="connsiteY270" fmla="*/ 11824 h 434197"/>
                <a:gd name="connsiteX271" fmla="*/ 254811 w 437399"/>
                <a:gd name="connsiteY271" fmla="*/ 9056 h 434197"/>
                <a:gd name="connsiteX272" fmla="*/ 343598 w 437399"/>
                <a:gd name="connsiteY272" fmla="*/ 1 h 434197"/>
                <a:gd name="connsiteX273" fmla="*/ 366116 w 437399"/>
                <a:gd name="connsiteY273" fmla="*/ 4626 h 434197"/>
                <a:gd name="connsiteX274" fmla="*/ 363950 w 437399"/>
                <a:gd name="connsiteY274" fmla="*/ 9754 h 434197"/>
                <a:gd name="connsiteX275" fmla="*/ 311243 w 437399"/>
                <a:gd name="connsiteY275" fmla="*/ 4992 h 434197"/>
                <a:gd name="connsiteX276" fmla="*/ 246623 w 437399"/>
                <a:gd name="connsiteY276" fmla="*/ 3160 h 434197"/>
                <a:gd name="connsiteX277" fmla="*/ 246623 w 437399"/>
                <a:gd name="connsiteY277" fmla="*/ 1695 h 434197"/>
                <a:gd name="connsiteX278" fmla="*/ 320268 w 437399"/>
                <a:gd name="connsiteY278" fmla="*/ 596 h 434197"/>
                <a:gd name="connsiteX279" fmla="*/ 343598 w 437399"/>
                <a:gd name="connsiteY279" fmla="*/ 1 h 434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399" h="434197">
                  <a:moveTo>
                    <a:pt x="389591" y="419905"/>
                  </a:moveTo>
                  <a:cubicBezTo>
                    <a:pt x="392819" y="419574"/>
                    <a:pt x="392819" y="424865"/>
                    <a:pt x="389232" y="425196"/>
                  </a:cubicBezTo>
                  <a:cubicBezTo>
                    <a:pt x="366633" y="427180"/>
                    <a:pt x="342599" y="426188"/>
                    <a:pt x="319641" y="425196"/>
                  </a:cubicBezTo>
                  <a:cubicBezTo>
                    <a:pt x="318565" y="425196"/>
                    <a:pt x="318565" y="423212"/>
                    <a:pt x="320000" y="423212"/>
                  </a:cubicBezTo>
                  <a:cubicBezTo>
                    <a:pt x="331838" y="422551"/>
                    <a:pt x="343675" y="421228"/>
                    <a:pt x="355513" y="420897"/>
                  </a:cubicBezTo>
                  <a:cubicBezTo>
                    <a:pt x="366992" y="420236"/>
                    <a:pt x="378112" y="420897"/>
                    <a:pt x="389591" y="419905"/>
                  </a:cubicBezTo>
                  <a:close/>
                  <a:moveTo>
                    <a:pt x="394862" y="373713"/>
                  </a:moveTo>
                  <a:cubicBezTo>
                    <a:pt x="398172" y="371949"/>
                    <a:pt x="400747" y="377241"/>
                    <a:pt x="397805" y="378652"/>
                  </a:cubicBezTo>
                  <a:cubicBezTo>
                    <a:pt x="390080" y="382885"/>
                    <a:pt x="383091" y="388530"/>
                    <a:pt x="375367" y="392410"/>
                  </a:cubicBezTo>
                  <a:cubicBezTo>
                    <a:pt x="372792" y="393821"/>
                    <a:pt x="370953" y="390646"/>
                    <a:pt x="373160" y="389235"/>
                  </a:cubicBezTo>
                  <a:cubicBezTo>
                    <a:pt x="380517" y="384649"/>
                    <a:pt x="386770" y="377946"/>
                    <a:pt x="394862" y="373713"/>
                  </a:cubicBezTo>
                  <a:close/>
                  <a:moveTo>
                    <a:pt x="392684" y="355455"/>
                  </a:moveTo>
                  <a:cubicBezTo>
                    <a:pt x="395206" y="352899"/>
                    <a:pt x="399168" y="357281"/>
                    <a:pt x="396647" y="359471"/>
                  </a:cubicBezTo>
                  <a:cubicBezTo>
                    <a:pt x="390163" y="364948"/>
                    <a:pt x="384040" y="370425"/>
                    <a:pt x="377196" y="374806"/>
                  </a:cubicBezTo>
                  <a:cubicBezTo>
                    <a:pt x="371433" y="378823"/>
                    <a:pt x="364589" y="382109"/>
                    <a:pt x="359907" y="387220"/>
                  </a:cubicBezTo>
                  <a:cubicBezTo>
                    <a:pt x="358466" y="389046"/>
                    <a:pt x="356665" y="386490"/>
                    <a:pt x="357746" y="385030"/>
                  </a:cubicBezTo>
                  <a:cubicBezTo>
                    <a:pt x="362068" y="379553"/>
                    <a:pt x="368912" y="375902"/>
                    <a:pt x="374675" y="371520"/>
                  </a:cubicBezTo>
                  <a:cubicBezTo>
                    <a:pt x="381158" y="366409"/>
                    <a:pt x="386561" y="360932"/>
                    <a:pt x="392684" y="355455"/>
                  </a:cubicBezTo>
                  <a:close/>
                  <a:moveTo>
                    <a:pt x="913" y="352036"/>
                  </a:moveTo>
                  <a:cubicBezTo>
                    <a:pt x="913" y="351311"/>
                    <a:pt x="2349" y="351311"/>
                    <a:pt x="2349" y="352036"/>
                  </a:cubicBezTo>
                  <a:cubicBezTo>
                    <a:pt x="4502" y="377060"/>
                    <a:pt x="9167" y="401721"/>
                    <a:pt x="11320" y="426383"/>
                  </a:cubicBezTo>
                  <a:cubicBezTo>
                    <a:pt x="11320" y="426745"/>
                    <a:pt x="11320" y="426745"/>
                    <a:pt x="11320" y="427108"/>
                  </a:cubicBezTo>
                  <a:cubicBezTo>
                    <a:pt x="24957" y="430734"/>
                    <a:pt x="39311" y="428921"/>
                    <a:pt x="52948" y="428559"/>
                  </a:cubicBezTo>
                  <a:cubicBezTo>
                    <a:pt x="65508" y="428559"/>
                    <a:pt x="78068" y="428921"/>
                    <a:pt x="90628" y="429284"/>
                  </a:cubicBezTo>
                  <a:cubicBezTo>
                    <a:pt x="92781" y="429284"/>
                    <a:pt x="92781" y="432548"/>
                    <a:pt x="90628" y="432548"/>
                  </a:cubicBezTo>
                  <a:cubicBezTo>
                    <a:pt x="74838" y="433273"/>
                    <a:pt x="59407" y="433636"/>
                    <a:pt x="43617" y="433998"/>
                  </a:cubicBezTo>
                  <a:cubicBezTo>
                    <a:pt x="31416" y="433998"/>
                    <a:pt x="19933" y="435086"/>
                    <a:pt x="8449" y="432185"/>
                  </a:cubicBezTo>
                  <a:cubicBezTo>
                    <a:pt x="6655" y="431460"/>
                    <a:pt x="6296" y="430009"/>
                    <a:pt x="6655" y="428559"/>
                  </a:cubicBezTo>
                  <a:cubicBezTo>
                    <a:pt x="5937" y="428196"/>
                    <a:pt x="5220" y="427471"/>
                    <a:pt x="5220" y="426383"/>
                  </a:cubicBezTo>
                  <a:cubicBezTo>
                    <a:pt x="5220" y="414415"/>
                    <a:pt x="2349" y="402809"/>
                    <a:pt x="1272" y="391204"/>
                  </a:cubicBezTo>
                  <a:cubicBezTo>
                    <a:pt x="-163" y="377786"/>
                    <a:pt x="-522" y="365092"/>
                    <a:pt x="913" y="352036"/>
                  </a:cubicBezTo>
                  <a:close/>
                  <a:moveTo>
                    <a:pt x="393045" y="339201"/>
                  </a:moveTo>
                  <a:cubicBezTo>
                    <a:pt x="395566" y="337024"/>
                    <a:pt x="399168" y="340653"/>
                    <a:pt x="396647" y="343193"/>
                  </a:cubicBezTo>
                  <a:cubicBezTo>
                    <a:pt x="384760" y="353716"/>
                    <a:pt x="371433" y="362424"/>
                    <a:pt x="360267" y="373310"/>
                  </a:cubicBezTo>
                  <a:cubicBezTo>
                    <a:pt x="358826" y="374761"/>
                    <a:pt x="356665" y="372584"/>
                    <a:pt x="358106" y="371133"/>
                  </a:cubicBezTo>
                  <a:cubicBezTo>
                    <a:pt x="363869" y="365327"/>
                    <a:pt x="369992" y="359521"/>
                    <a:pt x="376116" y="354441"/>
                  </a:cubicBezTo>
                  <a:cubicBezTo>
                    <a:pt x="381879" y="349724"/>
                    <a:pt x="386921" y="343918"/>
                    <a:pt x="393045" y="339201"/>
                  </a:cubicBezTo>
                  <a:close/>
                  <a:moveTo>
                    <a:pt x="393667" y="324544"/>
                  </a:moveTo>
                  <a:cubicBezTo>
                    <a:pt x="396597" y="322736"/>
                    <a:pt x="399162" y="327074"/>
                    <a:pt x="396231" y="329243"/>
                  </a:cubicBezTo>
                  <a:cubicBezTo>
                    <a:pt x="390369" y="333220"/>
                    <a:pt x="385240" y="338281"/>
                    <a:pt x="379745" y="342619"/>
                  </a:cubicBezTo>
                  <a:cubicBezTo>
                    <a:pt x="372785" y="347319"/>
                    <a:pt x="365824" y="352019"/>
                    <a:pt x="359596" y="357803"/>
                  </a:cubicBezTo>
                  <a:cubicBezTo>
                    <a:pt x="358131" y="358888"/>
                    <a:pt x="356665" y="357080"/>
                    <a:pt x="357764" y="355995"/>
                  </a:cubicBezTo>
                  <a:cubicBezTo>
                    <a:pt x="363626" y="349850"/>
                    <a:pt x="370220" y="344427"/>
                    <a:pt x="376814" y="339004"/>
                  </a:cubicBezTo>
                  <a:cubicBezTo>
                    <a:pt x="382676" y="334305"/>
                    <a:pt x="387805" y="328882"/>
                    <a:pt x="393667" y="324544"/>
                  </a:cubicBezTo>
                  <a:close/>
                  <a:moveTo>
                    <a:pt x="12382" y="320646"/>
                  </a:moveTo>
                  <a:cubicBezTo>
                    <a:pt x="12382" y="319561"/>
                    <a:pt x="13458" y="319561"/>
                    <a:pt x="13816" y="320646"/>
                  </a:cubicBezTo>
                  <a:cubicBezTo>
                    <a:pt x="15250" y="337288"/>
                    <a:pt x="18118" y="353930"/>
                    <a:pt x="19910" y="370572"/>
                  </a:cubicBezTo>
                  <a:cubicBezTo>
                    <a:pt x="20985" y="384681"/>
                    <a:pt x="20627" y="401685"/>
                    <a:pt x="24929" y="415071"/>
                  </a:cubicBezTo>
                  <a:cubicBezTo>
                    <a:pt x="25287" y="415433"/>
                    <a:pt x="25287" y="415433"/>
                    <a:pt x="25287" y="416156"/>
                  </a:cubicBezTo>
                  <a:cubicBezTo>
                    <a:pt x="40343" y="419412"/>
                    <a:pt x="58267" y="418327"/>
                    <a:pt x="73681" y="419412"/>
                  </a:cubicBezTo>
                  <a:cubicBezTo>
                    <a:pt x="85152" y="420136"/>
                    <a:pt x="98057" y="420136"/>
                    <a:pt x="109528" y="423392"/>
                  </a:cubicBezTo>
                  <a:cubicBezTo>
                    <a:pt x="110245" y="423753"/>
                    <a:pt x="109886" y="425562"/>
                    <a:pt x="108811" y="425201"/>
                  </a:cubicBezTo>
                  <a:cubicBezTo>
                    <a:pt x="93755" y="421945"/>
                    <a:pt x="76190" y="424115"/>
                    <a:pt x="60417" y="423753"/>
                  </a:cubicBezTo>
                  <a:cubicBezTo>
                    <a:pt x="48229" y="423030"/>
                    <a:pt x="33890" y="423753"/>
                    <a:pt x="21702" y="420497"/>
                  </a:cubicBezTo>
                  <a:cubicBezTo>
                    <a:pt x="19910" y="420136"/>
                    <a:pt x="19552" y="418689"/>
                    <a:pt x="19910" y="417603"/>
                  </a:cubicBezTo>
                  <a:cubicBezTo>
                    <a:pt x="19910" y="416880"/>
                    <a:pt x="19552" y="416880"/>
                    <a:pt x="19552" y="416518"/>
                  </a:cubicBezTo>
                  <a:cubicBezTo>
                    <a:pt x="14892" y="402408"/>
                    <a:pt x="15967" y="385405"/>
                    <a:pt x="14533" y="370572"/>
                  </a:cubicBezTo>
                  <a:cubicBezTo>
                    <a:pt x="12382" y="353568"/>
                    <a:pt x="10590" y="337288"/>
                    <a:pt x="12382" y="320646"/>
                  </a:cubicBezTo>
                  <a:close/>
                  <a:moveTo>
                    <a:pt x="392556" y="313095"/>
                  </a:moveTo>
                  <a:cubicBezTo>
                    <a:pt x="395069" y="311624"/>
                    <a:pt x="397581" y="316036"/>
                    <a:pt x="394710" y="317874"/>
                  </a:cubicBezTo>
                  <a:cubicBezTo>
                    <a:pt x="382148" y="325594"/>
                    <a:pt x="371022" y="335153"/>
                    <a:pt x="359536" y="345079"/>
                  </a:cubicBezTo>
                  <a:cubicBezTo>
                    <a:pt x="358460" y="346181"/>
                    <a:pt x="356665" y="344343"/>
                    <a:pt x="358101" y="343240"/>
                  </a:cubicBezTo>
                  <a:cubicBezTo>
                    <a:pt x="369227" y="332947"/>
                    <a:pt x="379636" y="321550"/>
                    <a:pt x="392556" y="313095"/>
                  </a:cubicBezTo>
                  <a:close/>
                  <a:moveTo>
                    <a:pt x="391772" y="301394"/>
                  </a:moveTo>
                  <a:cubicBezTo>
                    <a:pt x="393949" y="298924"/>
                    <a:pt x="397577" y="302805"/>
                    <a:pt x="395400" y="304921"/>
                  </a:cubicBezTo>
                  <a:cubicBezTo>
                    <a:pt x="385603" y="314799"/>
                    <a:pt x="372540" y="320091"/>
                    <a:pt x="362380" y="329263"/>
                  </a:cubicBezTo>
                  <a:cubicBezTo>
                    <a:pt x="361292" y="330321"/>
                    <a:pt x="359840" y="328557"/>
                    <a:pt x="360929" y="327852"/>
                  </a:cubicBezTo>
                  <a:cubicBezTo>
                    <a:pt x="370726" y="318327"/>
                    <a:pt x="382700" y="311271"/>
                    <a:pt x="391772" y="301394"/>
                  </a:cubicBezTo>
                  <a:close/>
                  <a:moveTo>
                    <a:pt x="396971" y="288630"/>
                  </a:moveTo>
                  <a:cubicBezTo>
                    <a:pt x="397793" y="289521"/>
                    <a:pt x="398067" y="291035"/>
                    <a:pt x="396971" y="292283"/>
                  </a:cubicBezTo>
                  <a:cubicBezTo>
                    <a:pt x="387109" y="302617"/>
                    <a:pt x="372498" y="308320"/>
                    <a:pt x="363002" y="319011"/>
                  </a:cubicBezTo>
                  <a:cubicBezTo>
                    <a:pt x="361175" y="320793"/>
                    <a:pt x="358253" y="317942"/>
                    <a:pt x="360079" y="316160"/>
                  </a:cubicBezTo>
                  <a:cubicBezTo>
                    <a:pt x="369211" y="305112"/>
                    <a:pt x="383091" y="298341"/>
                    <a:pt x="393684" y="288719"/>
                  </a:cubicBezTo>
                  <a:cubicBezTo>
                    <a:pt x="394780" y="287471"/>
                    <a:pt x="396149" y="287739"/>
                    <a:pt x="396971" y="288630"/>
                  </a:cubicBezTo>
                  <a:close/>
                  <a:moveTo>
                    <a:pt x="395322" y="276936"/>
                  </a:moveTo>
                  <a:cubicBezTo>
                    <a:pt x="398219" y="275111"/>
                    <a:pt x="400753" y="279855"/>
                    <a:pt x="397857" y="280950"/>
                  </a:cubicBezTo>
                  <a:cubicBezTo>
                    <a:pt x="391702" y="284235"/>
                    <a:pt x="386633" y="288979"/>
                    <a:pt x="381202" y="292628"/>
                  </a:cubicBezTo>
                  <a:cubicBezTo>
                    <a:pt x="374685" y="296643"/>
                    <a:pt x="368168" y="300292"/>
                    <a:pt x="362737" y="305766"/>
                  </a:cubicBezTo>
                  <a:cubicBezTo>
                    <a:pt x="361650" y="306496"/>
                    <a:pt x="359840" y="305036"/>
                    <a:pt x="360926" y="303942"/>
                  </a:cubicBezTo>
                  <a:cubicBezTo>
                    <a:pt x="366357" y="299197"/>
                    <a:pt x="371788" y="295183"/>
                    <a:pt x="377581" y="290804"/>
                  </a:cubicBezTo>
                  <a:cubicBezTo>
                    <a:pt x="383374" y="286424"/>
                    <a:pt x="388805" y="280585"/>
                    <a:pt x="395322" y="276936"/>
                  </a:cubicBezTo>
                  <a:close/>
                  <a:moveTo>
                    <a:pt x="74090" y="276553"/>
                  </a:moveTo>
                  <a:cubicBezTo>
                    <a:pt x="74090" y="275472"/>
                    <a:pt x="76579" y="275111"/>
                    <a:pt x="76579" y="276553"/>
                  </a:cubicBezTo>
                  <a:cubicBezTo>
                    <a:pt x="78002" y="288086"/>
                    <a:pt x="84047" y="297817"/>
                    <a:pt x="90803" y="307187"/>
                  </a:cubicBezTo>
                  <a:cubicBezTo>
                    <a:pt x="98271" y="316918"/>
                    <a:pt x="105027" y="327370"/>
                    <a:pt x="115340" y="334578"/>
                  </a:cubicBezTo>
                  <a:cubicBezTo>
                    <a:pt x="118185" y="336380"/>
                    <a:pt x="115340" y="341426"/>
                    <a:pt x="112139" y="339263"/>
                  </a:cubicBezTo>
                  <a:cubicBezTo>
                    <a:pt x="101116" y="331695"/>
                    <a:pt x="93648" y="320522"/>
                    <a:pt x="86536" y="309710"/>
                  </a:cubicBezTo>
                  <a:cubicBezTo>
                    <a:pt x="80135" y="299258"/>
                    <a:pt x="74446" y="289167"/>
                    <a:pt x="74090" y="276553"/>
                  </a:cubicBezTo>
                  <a:close/>
                  <a:moveTo>
                    <a:pt x="393300" y="263356"/>
                  </a:moveTo>
                  <a:cubicBezTo>
                    <a:pt x="395498" y="260824"/>
                    <a:pt x="399162" y="264803"/>
                    <a:pt x="396964" y="266973"/>
                  </a:cubicBezTo>
                  <a:cubicBezTo>
                    <a:pt x="388904" y="275654"/>
                    <a:pt x="378646" y="281442"/>
                    <a:pt x="369487" y="287952"/>
                  </a:cubicBezTo>
                  <a:cubicBezTo>
                    <a:pt x="368022" y="289037"/>
                    <a:pt x="366190" y="286867"/>
                    <a:pt x="367656" y="285782"/>
                  </a:cubicBezTo>
                  <a:cubicBezTo>
                    <a:pt x="376082" y="278186"/>
                    <a:pt x="385240" y="271675"/>
                    <a:pt x="393300" y="263356"/>
                  </a:cubicBezTo>
                  <a:close/>
                  <a:moveTo>
                    <a:pt x="390709" y="251909"/>
                  </a:moveTo>
                  <a:cubicBezTo>
                    <a:pt x="392825" y="249711"/>
                    <a:pt x="396000" y="253375"/>
                    <a:pt x="394236" y="255573"/>
                  </a:cubicBezTo>
                  <a:cubicBezTo>
                    <a:pt x="388592" y="262900"/>
                    <a:pt x="379420" y="266930"/>
                    <a:pt x="372364" y="272425"/>
                  </a:cubicBezTo>
                  <a:cubicBezTo>
                    <a:pt x="371659" y="273158"/>
                    <a:pt x="370953" y="272059"/>
                    <a:pt x="371659" y="271326"/>
                  </a:cubicBezTo>
                  <a:cubicBezTo>
                    <a:pt x="377656" y="264732"/>
                    <a:pt x="384711" y="258870"/>
                    <a:pt x="390709" y="251909"/>
                  </a:cubicBezTo>
                  <a:close/>
                  <a:moveTo>
                    <a:pt x="80440" y="250788"/>
                  </a:moveTo>
                  <a:cubicBezTo>
                    <a:pt x="80440" y="249711"/>
                    <a:pt x="81861" y="249711"/>
                    <a:pt x="81861" y="250788"/>
                  </a:cubicBezTo>
                  <a:cubicBezTo>
                    <a:pt x="83636" y="268372"/>
                    <a:pt x="90028" y="286674"/>
                    <a:pt x="99971" y="301387"/>
                  </a:cubicBezTo>
                  <a:cubicBezTo>
                    <a:pt x="105297" y="308923"/>
                    <a:pt x="110624" y="317895"/>
                    <a:pt x="117370" y="323996"/>
                  </a:cubicBezTo>
                  <a:cubicBezTo>
                    <a:pt x="122342" y="328302"/>
                    <a:pt x="127313" y="331532"/>
                    <a:pt x="131929" y="336197"/>
                  </a:cubicBezTo>
                  <a:cubicBezTo>
                    <a:pt x="134060" y="339068"/>
                    <a:pt x="130509" y="343015"/>
                    <a:pt x="127668" y="340503"/>
                  </a:cubicBezTo>
                  <a:cubicBezTo>
                    <a:pt x="121276" y="334044"/>
                    <a:pt x="113819" y="329020"/>
                    <a:pt x="108138" y="321484"/>
                  </a:cubicBezTo>
                  <a:cubicBezTo>
                    <a:pt x="102811" y="315024"/>
                    <a:pt x="97485" y="307847"/>
                    <a:pt x="93579" y="300311"/>
                  </a:cubicBezTo>
                  <a:cubicBezTo>
                    <a:pt x="85056" y="284880"/>
                    <a:pt x="80795" y="268372"/>
                    <a:pt x="80440" y="250788"/>
                  </a:cubicBezTo>
                  <a:close/>
                  <a:moveTo>
                    <a:pt x="390885" y="240892"/>
                  </a:moveTo>
                  <a:cubicBezTo>
                    <a:pt x="393001" y="240186"/>
                    <a:pt x="394412" y="242656"/>
                    <a:pt x="393001" y="244067"/>
                  </a:cubicBezTo>
                  <a:cubicBezTo>
                    <a:pt x="391237" y="246183"/>
                    <a:pt x="388415" y="247947"/>
                    <a:pt x="386298" y="249711"/>
                  </a:cubicBezTo>
                  <a:cubicBezTo>
                    <a:pt x="383829" y="251475"/>
                    <a:pt x="381007" y="253239"/>
                    <a:pt x="378537" y="254650"/>
                  </a:cubicBezTo>
                  <a:cubicBezTo>
                    <a:pt x="377126" y="255708"/>
                    <a:pt x="375715" y="253944"/>
                    <a:pt x="376773" y="252886"/>
                  </a:cubicBezTo>
                  <a:cubicBezTo>
                    <a:pt x="379596" y="250769"/>
                    <a:pt x="382065" y="249006"/>
                    <a:pt x="384182" y="246889"/>
                  </a:cubicBezTo>
                  <a:cubicBezTo>
                    <a:pt x="386298" y="244772"/>
                    <a:pt x="388415" y="242656"/>
                    <a:pt x="390885" y="240892"/>
                  </a:cubicBezTo>
                  <a:close/>
                  <a:moveTo>
                    <a:pt x="203118" y="237721"/>
                  </a:moveTo>
                  <a:cubicBezTo>
                    <a:pt x="204926" y="244823"/>
                    <a:pt x="207095" y="251215"/>
                    <a:pt x="213963" y="254766"/>
                  </a:cubicBezTo>
                  <a:cubicBezTo>
                    <a:pt x="219747" y="257607"/>
                    <a:pt x="225893" y="258317"/>
                    <a:pt x="232039" y="258317"/>
                  </a:cubicBezTo>
                  <a:cubicBezTo>
                    <a:pt x="235654" y="258317"/>
                    <a:pt x="235654" y="263644"/>
                    <a:pt x="232039" y="263644"/>
                  </a:cubicBezTo>
                  <a:cubicBezTo>
                    <a:pt x="217217" y="262934"/>
                    <a:pt x="199503" y="255832"/>
                    <a:pt x="201311" y="238076"/>
                  </a:cubicBezTo>
                  <a:cubicBezTo>
                    <a:pt x="201311" y="237011"/>
                    <a:pt x="202757" y="237011"/>
                    <a:pt x="203118" y="237721"/>
                  </a:cubicBezTo>
                  <a:close/>
                  <a:moveTo>
                    <a:pt x="392739" y="232113"/>
                  </a:moveTo>
                  <a:cubicBezTo>
                    <a:pt x="394968" y="230661"/>
                    <a:pt x="397569" y="234653"/>
                    <a:pt x="394968" y="235741"/>
                  </a:cubicBezTo>
                  <a:cubicBezTo>
                    <a:pt x="390509" y="237193"/>
                    <a:pt x="387166" y="240095"/>
                    <a:pt x="383450" y="242273"/>
                  </a:cubicBezTo>
                  <a:cubicBezTo>
                    <a:pt x="381593" y="242998"/>
                    <a:pt x="380478" y="240821"/>
                    <a:pt x="381964" y="239733"/>
                  </a:cubicBezTo>
                  <a:cubicBezTo>
                    <a:pt x="385680" y="237193"/>
                    <a:pt x="389023" y="234290"/>
                    <a:pt x="392739" y="232113"/>
                  </a:cubicBezTo>
                  <a:close/>
                  <a:moveTo>
                    <a:pt x="206927" y="222205"/>
                  </a:moveTo>
                  <a:cubicBezTo>
                    <a:pt x="207285" y="221136"/>
                    <a:pt x="208717" y="221136"/>
                    <a:pt x="208717" y="222205"/>
                  </a:cubicBezTo>
                  <a:cubicBezTo>
                    <a:pt x="209075" y="228976"/>
                    <a:pt x="210149" y="236817"/>
                    <a:pt x="214086" y="242519"/>
                  </a:cubicBezTo>
                  <a:cubicBezTo>
                    <a:pt x="218740" y="249290"/>
                    <a:pt x="228405" y="250715"/>
                    <a:pt x="235922" y="247152"/>
                  </a:cubicBezTo>
                  <a:cubicBezTo>
                    <a:pt x="239143" y="245370"/>
                    <a:pt x="242007" y="250359"/>
                    <a:pt x="238428" y="251785"/>
                  </a:cubicBezTo>
                  <a:cubicBezTo>
                    <a:pt x="230910" y="255705"/>
                    <a:pt x="218382" y="255705"/>
                    <a:pt x="212654" y="248577"/>
                  </a:cubicBezTo>
                  <a:cubicBezTo>
                    <a:pt x="206927" y="241093"/>
                    <a:pt x="205853" y="231471"/>
                    <a:pt x="206927" y="222205"/>
                  </a:cubicBezTo>
                  <a:close/>
                  <a:moveTo>
                    <a:pt x="176078" y="114774"/>
                  </a:moveTo>
                  <a:cubicBezTo>
                    <a:pt x="181118" y="114774"/>
                    <a:pt x="185078" y="117300"/>
                    <a:pt x="187239" y="120908"/>
                  </a:cubicBezTo>
                  <a:cubicBezTo>
                    <a:pt x="189759" y="125237"/>
                    <a:pt x="189399" y="130288"/>
                    <a:pt x="186879" y="133896"/>
                  </a:cubicBezTo>
                  <a:lnTo>
                    <a:pt x="185438" y="135700"/>
                  </a:lnTo>
                  <a:lnTo>
                    <a:pt x="181478" y="139308"/>
                  </a:lnTo>
                  <a:cubicBezTo>
                    <a:pt x="176438" y="141473"/>
                    <a:pt x="173557" y="142555"/>
                    <a:pt x="172117" y="143638"/>
                  </a:cubicBezTo>
                  <a:cubicBezTo>
                    <a:pt x="169597" y="144720"/>
                    <a:pt x="169597" y="144720"/>
                    <a:pt x="168157" y="145803"/>
                  </a:cubicBezTo>
                  <a:cubicBezTo>
                    <a:pt x="166717" y="146524"/>
                    <a:pt x="164557" y="148328"/>
                    <a:pt x="159516" y="151575"/>
                  </a:cubicBezTo>
                  <a:cubicBezTo>
                    <a:pt x="155196" y="154462"/>
                    <a:pt x="150876" y="157348"/>
                    <a:pt x="146555" y="160956"/>
                  </a:cubicBezTo>
                  <a:cubicBezTo>
                    <a:pt x="138995" y="168172"/>
                    <a:pt x="132874" y="176470"/>
                    <a:pt x="128554" y="184768"/>
                  </a:cubicBezTo>
                  <a:cubicBezTo>
                    <a:pt x="111272" y="218683"/>
                    <a:pt x="110192" y="254041"/>
                    <a:pt x="125313" y="282544"/>
                  </a:cubicBezTo>
                  <a:cubicBezTo>
                    <a:pt x="144395" y="318984"/>
                    <a:pt x="186879" y="344240"/>
                    <a:pt x="228282" y="344240"/>
                  </a:cubicBezTo>
                  <a:cubicBezTo>
                    <a:pt x="247364" y="344240"/>
                    <a:pt x="265365" y="338828"/>
                    <a:pt x="280127" y="328365"/>
                  </a:cubicBezTo>
                  <a:lnTo>
                    <a:pt x="281927" y="326922"/>
                  </a:lnTo>
                  <a:cubicBezTo>
                    <a:pt x="295968" y="316820"/>
                    <a:pt x="311809" y="305635"/>
                    <a:pt x="318650" y="290842"/>
                  </a:cubicBezTo>
                  <a:cubicBezTo>
                    <a:pt x="324770" y="277854"/>
                    <a:pt x="328371" y="261618"/>
                    <a:pt x="328371" y="245021"/>
                  </a:cubicBezTo>
                  <a:cubicBezTo>
                    <a:pt x="328371" y="213632"/>
                    <a:pt x="318290" y="184047"/>
                    <a:pt x="300288" y="164203"/>
                  </a:cubicBezTo>
                  <a:cubicBezTo>
                    <a:pt x="293448" y="156626"/>
                    <a:pt x="285527" y="150132"/>
                    <a:pt x="276526" y="144720"/>
                  </a:cubicBezTo>
                  <a:lnTo>
                    <a:pt x="273646" y="141112"/>
                  </a:lnTo>
                  <a:lnTo>
                    <a:pt x="271486" y="138226"/>
                  </a:lnTo>
                  <a:cubicBezTo>
                    <a:pt x="271126" y="136422"/>
                    <a:pt x="271126" y="134257"/>
                    <a:pt x="271846" y="132092"/>
                  </a:cubicBezTo>
                  <a:cubicBezTo>
                    <a:pt x="273286" y="127763"/>
                    <a:pt x="276166" y="124876"/>
                    <a:pt x="280127" y="123433"/>
                  </a:cubicBezTo>
                  <a:lnTo>
                    <a:pt x="280487" y="123433"/>
                  </a:lnTo>
                  <a:cubicBezTo>
                    <a:pt x="281567" y="122712"/>
                    <a:pt x="283367" y="121990"/>
                    <a:pt x="284807" y="121990"/>
                  </a:cubicBezTo>
                  <a:cubicBezTo>
                    <a:pt x="285167" y="121990"/>
                    <a:pt x="285527" y="121990"/>
                    <a:pt x="285527" y="121990"/>
                  </a:cubicBezTo>
                  <a:cubicBezTo>
                    <a:pt x="288407" y="121990"/>
                    <a:pt x="290927" y="123072"/>
                    <a:pt x="293088" y="124876"/>
                  </a:cubicBezTo>
                  <a:cubicBezTo>
                    <a:pt x="295608" y="125959"/>
                    <a:pt x="296688" y="127041"/>
                    <a:pt x="298128" y="128124"/>
                  </a:cubicBezTo>
                  <a:cubicBezTo>
                    <a:pt x="298848" y="129206"/>
                    <a:pt x="299928" y="129928"/>
                    <a:pt x="301728" y="131371"/>
                  </a:cubicBezTo>
                  <a:lnTo>
                    <a:pt x="302448" y="131732"/>
                  </a:lnTo>
                  <a:cubicBezTo>
                    <a:pt x="303889" y="132814"/>
                    <a:pt x="305329" y="133896"/>
                    <a:pt x="307849" y="136061"/>
                  </a:cubicBezTo>
                  <a:cubicBezTo>
                    <a:pt x="329811" y="155544"/>
                    <a:pt x="345292" y="182243"/>
                    <a:pt x="351053" y="211107"/>
                  </a:cubicBezTo>
                  <a:cubicBezTo>
                    <a:pt x="357893" y="243578"/>
                    <a:pt x="354653" y="276050"/>
                    <a:pt x="343132" y="299862"/>
                  </a:cubicBezTo>
                  <a:cubicBezTo>
                    <a:pt x="330891" y="325118"/>
                    <a:pt x="301368" y="350013"/>
                    <a:pt x="271486" y="360837"/>
                  </a:cubicBezTo>
                  <a:cubicBezTo>
                    <a:pt x="257085" y="365888"/>
                    <a:pt x="241963" y="368413"/>
                    <a:pt x="226482" y="368413"/>
                  </a:cubicBezTo>
                  <a:cubicBezTo>
                    <a:pt x="180758" y="368413"/>
                    <a:pt x="137554" y="346044"/>
                    <a:pt x="113072" y="309964"/>
                  </a:cubicBezTo>
                  <a:cubicBezTo>
                    <a:pt x="93991" y="281822"/>
                    <a:pt x="86790" y="251516"/>
                    <a:pt x="91471" y="219044"/>
                  </a:cubicBezTo>
                  <a:cubicBezTo>
                    <a:pt x="96151" y="186933"/>
                    <a:pt x="111632" y="158070"/>
                    <a:pt x="133954" y="138947"/>
                  </a:cubicBezTo>
                  <a:cubicBezTo>
                    <a:pt x="144395" y="129928"/>
                    <a:pt x="155556" y="122712"/>
                    <a:pt x="167437" y="116939"/>
                  </a:cubicBezTo>
                  <a:lnTo>
                    <a:pt x="169957" y="115857"/>
                  </a:lnTo>
                  <a:lnTo>
                    <a:pt x="172117" y="115496"/>
                  </a:lnTo>
                  <a:cubicBezTo>
                    <a:pt x="173197" y="115135"/>
                    <a:pt x="174638" y="114774"/>
                    <a:pt x="176078" y="114774"/>
                  </a:cubicBezTo>
                  <a:close/>
                  <a:moveTo>
                    <a:pt x="231050" y="71623"/>
                  </a:moveTo>
                  <a:cubicBezTo>
                    <a:pt x="236542" y="72030"/>
                    <a:pt x="241989" y="76006"/>
                    <a:pt x="241810" y="83056"/>
                  </a:cubicBezTo>
                  <a:cubicBezTo>
                    <a:pt x="243596" y="133305"/>
                    <a:pt x="238595" y="183193"/>
                    <a:pt x="241096" y="233443"/>
                  </a:cubicBezTo>
                  <a:cubicBezTo>
                    <a:pt x="241810" y="249350"/>
                    <a:pt x="216450" y="247904"/>
                    <a:pt x="216450" y="231636"/>
                  </a:cubicBezTo>
                  <a:cubicBezTo>
                    <a:pt x="215378" y="181747"/>
                    <a:pt x="218950" y="131498"/>
                    <a:pt x="220022" y="81609"/>
                  </a:cubicBezTo>
                  <a:cubicBezTo>
                    <a:pt x="220022" y="74379"/>
                    <a:pt x="225558" y="71216"/>
                    <a:pt x="231050" y="71623"/>
                  </a:cubicBezTo>
                  <a:close/>
                  <a:moveTo>
                    <a:pt x="103162" y="53050"/>
                  </a:moveTo>
                  <a:cubicBezTo>
                    <a:pt x="103889" y="53050"/>
                    <a:pt x="103889" y="54470"/>
                    <a:pt x="103162" y="54470"/>
                  </a:cubicBezTo>
                  <a:cubicBezTo>
                    <a:pt x="88973" y="56601"/>
                    <a:pt x="73693" y="56601"/>
                    <a:pt x="59141" y="56601"/>
                  </a:cubicBezTo>
                  <a:cubicBezTo>
                    <a:pt x="55867" y="71870"/>
                    <a:pt x="57322" y="87849"/>
                    <a:pt x="55503" y="103119"/>
                  </a:cubicBezTo>
                  <a:cubicBezTo>
                    <a:pt x="55139" y="104894"/>
                    <a:pt x="52593" y="104894"/>
                    <a:pt x="52593" y="103119"/>
                  </a:cubicBezTo>
                  <a:cubicBezTo>
                    <a:pt x="53320" y="86784"/>
                    <a:pt x="51865" y="70094"/>
                    <a:pt x="55503" y="54115"/>
                  </a:cubicBezTo>
                  <a:cubicBezTo>
                    <a:pt x="55867" y="52695"/>
                    <a:pt x="58050" y="52695"/>
                    <a:pt x="58777" y="53405"/>
                  </a:cubicBezTo>
                  <a:cubicBezTo>
                    <a:pt x="73330" y="52695"/>
                    <a:pt x="88609" y="51274"/>
                    <a:pt x="103162" y="53050"/>
                  </a:cubicBezTo>
                  <a:close/>
                  <a:moveTo>
                    <a:pt x="432942" y="44190"/>
                  </a:moveTo>
                  <a:cubicBezTo>
                    <a:pt x="434178" y="44055"/>
                    <a:pt x="435552" y="44595"/>
                    <a:pt x="435918" y="45853"/>
                  </a:cubicBezTo>
                  <a:cubicBezTo>
                    <a:pt x="438849" y="63116"/>
                    <a:pt x="436651" y="79659"/>
                    <a:pt x="435918" y="96921"/>
                  </a:cubicBezTo>
                  <a:cubicBezTo>
                    <a:pt x="434819" y="115621"/>
                    <a:pt x="434086" y="134322"/>
                    <a:pt x="434086" y="153382"/>
                  </a:cubicBezTo>
                  <a:cubicBezTo>
                    <a:pt x="434086" y="154102"/>
                    <a:pt x="433354" y="154102"/>
                    <a:pt x="432987" y="153382"/>
                  </a:cubicBezTo>
                  <a:cubicBezTo>
                    <a:pt x="429690" y="117419"/>
                    <a:pt x="434086" y="82176"/>
                    <a:pt x="430789" y="46573"/>
                  </a:cubicBezTo>
                  <a:cubicBezTo>
                    <a:pt x="430606" y="45134"/>
                    <a:pt x="431705" y="44325"/>
                    <a:pt x="432942" y="44190"/>
                  </a:cubicBezTo>
                  <a:close/>
                  <a:moveTo>
                    <a:pt x="52349" y="43336"/>
                  </a:moveTo>
                  <a:cubicBezTo>
                    <a:pt x="70105" y="44050"/>
                    <a:pt x="88223" y="45122"/>
                    <a:pt x="105616" y="45479"/>
                  </a:cubicBezTo>
                  <a:cubicBezTo>
                    <a:pt x="107066" y="45479"/>
                    <a:pt x="107066" y="47622"/>
                    <a:pt x="105616" y="47622"/>
                  </a:cubicBezTo>
                  <a:cubicBezTo>
                    <a:pt x="88585" y="47622"/>
                    <a:pt x="71554" y="48337"/>
                    <a:pt x="54885" y="48694"/>
                  </a:cubicBezTo>
                  <a:cubicBezTo>
                    <a:pt x="46913" y="69054"/>
                    <a:pt x="48725" y="91557"/>
                    <a:pt x="44014" y="112631"/>
                  </a:cubicBezTo>
                  <a:cubicBezTo>
                    <a:pt x="43289" y="114417"/>
                    <a:pt x="40753" y="113703"/>
                    <a:pt x="40753" y="111917"/>
                  </a:cubicBezTo>
                  <a:cubicBezTo>
                    <a:pt x="41115" y="99772"/>
                    <a:pt x="41115" y="86556"/>
                    <a:pt x="43289" y="74412"/>
                  </a:cubicBezTo>
                  <a:cubicBezTo>
                    <a:pt x="45101" y="65125"/>
                    <a:pt x="45101" y="55123"/>
                    <a:pt x="49450" y="46551"/>
                  </a:cubicBezTo>
                  <a:cubicBezTo>
                    <a:pt x="49450" y="46193"/>
                    <a:pt x="49812" y="46193"/>
                    <a:pt x="49812" y="45836"/>
                  </a:cubicBezTo>
                  <a:cubicBezTo>
                    <a:pt x="50174" y="44407"/>
                    <a:pt x="51261" y="43336"/>
                    <a:pt x="52349" y="43336"/>
                  </a:cubicBezTo>
                  <a:close/>
                  <a:moveTo>
                    <a:pt x="424716" y="40364"/>
                  </a:moveTo>
                  <a:cubicBezTo>
                    <a:pt x="426105" y="39917"/>
                    <a:pt x="427679" y="40364"/>
                    <a:pt x="428050" y="42154"/>
                  </a:cubicBezTo>
                  <a:cubicBezTo>
                    <a:pt x="432495" y="60415"/>
                    <a:pt x="426568" y="81540"/>
                    <a:pt x="426939" y="100517"/>
                  </a:cubicBezTo>
                  <a:cubicBezTo>
                    <a:pt x="427680" y="123074"/>
                    <a:pt x="430643" y="145989"/>
                    <a:pt x="426939" y="168546"/>
                  </a:cubicBezTo>
                  <a:cubicBezTo>
                    <a:pt x="426939" y="169978"/>
                    <a:pt x="424346" y="169978"/>
                    <a:pt x="424716" y="168546"/>
                  </a:cubicBezTo>
                  <a:cubicBezTo>
                    <a:pt x="425457" y="145631"/>
                    <a:pt x="422864" y="123074"/>
                    <a:pt x="422124" y="100517"/>
                  </a:cubicBezTo>
                  <a:cubicBezTo>
                    <a:pt x="421753" y="81898"/>
                    <a:pt x="426198" y="61847"/>
                    <a:pt x="422494" y="43945"/>
                  </a:cubicBezTo>
                  <a:cubicBezTo>
                    <a:pt x="422123" y="42154"/>
                    <a:pt x="423327" y="40812"/>
                    <a:pt x="424716" y="40364"/>
                  </a:cubicBezTo>
                  <a:close/>
                  <a:moveTo>
                    <a:pt x="293785" y="37387"/>
                  </a:moveTo>
                  <a:cubicBezTo>
                    <a:pt x="248852" y="38108"/>
                    <a:pt x="204279" y="39549"/>
                    <a:pt x="159347" y="39549"/>
                  </a:cubicBezTo>
                  <a:cubicBezTo>
                    <a:pt x="137060" y="39909"/>
                    <a:pt x="115133" y="40990"/>
                    <a:pt x="93206" y="40629"/>
                  </a:cubicBezTo>
                  <a:cubicBezTo>
                    <a:pt x="82422" y="40269"/>
                    <a:pt x="71998" y="39909"/>
                    <a:pt x="61573" y="38828"/>
                  </a:cubicBezTo>
                  <a:cubicBezTo>
                    <a:pt x="50430" y="38108"/>
                    <a:pt x="46116" y="41710"/>
                    <a:pt x="41803" y="52517"/>
                  </a:cubicBezTo>
                  <a:cubicBezTo>
                    <a:pt x="26346" y="92500"/>
                    <a:pt x="34614" y="140048"/>
                    <a:pt x="36411" y="181833"/>
                  </a:cubicBezTo>
                  <a:cubicBezTo>
                    <a:pt x="37849" y="221097"/>
                    <a:pt x="37489" y="259639"/>
                    <a:pt x="36051" y="298903"/>
                  </a:cubicBezTo>
                  <a:cubicBezTo>
                    <a:pt x="35333" y="317634"/>
                    <a:pt x="37489" y="335284"/>
                    <a:pt x="39646" y="353655"/>
                  </a:cubicBezTo>
                  <a:cubicBezTo>
                    <a:pt x="40724" y="361940"/>
                    <a:pt x="38208" y="385354"/>
                    <a:pt x="47195" y="390037"/>
                  </a:cubicBezTo>
                  <a:cubicBezTo>
                    <a:pt x="61573" y="397241"/>
                    <a:pt x="82782" y="397961"/>
                    <a:pt x="98957" y="398322"/>
                  </a:cubicBezTo>
                  <a:cubicBezTo>
                    <a:pt x="116930" y="398322"/>
                    <a:pt x="134544" y="397241"/>
                    <a:pt x="152517" y="398322"/>
                  </a:cubicBezTo>
                  <a:cubicBezTo>
                    <a:pt x="193136" y="400483"/>
                    <a:pt x="233755" y="400483"/>
                    <a:pt x="274734" y="399402"/>
                  </a:cubicBezTo>
                  <a:cubicBezTo>
                    <a:pt x="295942" y="398682"/>
                    <a:pt x="316791" y="397601"/>
                    <a:pt x="337999" y="397601"/>
                  </a:cubicBezTo>
                  <a:cubicBezTo>
                    <a:pt x="346985" y="397601"/>
                    <a:pt x="356331" y="397601"/>
                    <a:pt x="365318" y="398322"/>
                  </a:cubicBezTo>
                  <a:cubicBezTo>
                    <a:pt x="372507" y="399042"/>
                    <a:pt x="380415" y="400843"/>
                    <a:pt x="387604" y="400123"/>
                  </a:cubicBezTo>
                  <a:cubicBezTo>
                    <a:pt x="400545" y="398682"/>
                    <a:pt x="403780" y="392918"/>
                    <a:pt x="403061" y="381031"/>
                  </a:cubicBezTo>
                  <a:cubicBezTo>
                    <a:pt x="402702" y="372746"/>
                    <a:pt x="402702" y="364822"/>
                    <a:pt x="402702" y="356897"/>
                  </a:cubicBezTo>
                  <a:cubicBezTo>
                    <a:pt x="402342" y="337806"/>
                    <a:pt x="401983" y="318714"/>
                    <a:pt x="401983" y="299623"/>
                  </a:cubicBezTo>
                  <a:cubicBezTo>
                    <a:pt x="401983" y="259639"/>
                    <a:pt x="402342" y="220016"/>
                    <a:pt x="403061" y="180032"/>
                  </a:cubicBezTo>
                  <a:cubicBezTo>
                    <a:pt x="403421" y="148694"/>
                    <a:pt x="401983" y="117355"/>
                    <a:pt x="403780" y="86016"/>
                  </a:cubicBezTo>
                  <a:cubicBezTo>
                    <a:pt x="403421" y="80973"/>
                    <a:pt x="403421" y="75930"/>
                    <a:pt x="402702" y="70167"/>
                  </a:cubicBezTo>
                  <a:cubicBezTo>
                    <a:pt x="402342" y="66205"/>
                    <a:pt x="401623" y="62603"/>
                    <a:pt x="401623" y="58640"/>
                  </a:cubicBezTo>
                  <a:cubicBezTo>
                    <a:pt x="400904" y="51076"/>
                    <a:pt x="398029" y="47834"/>
                    <a:pt x="390480" y="45672"/>
                  </a:cubicBezTo>
                  <a:cubicBezTo>
                    <a:pt x="380415" y="43511"/>
                    <a:pt x="370350" y="42070"/>
                    <a:pt x="360645" y="40629"/>
                  </a:cubicBezTo>
                  <a:cubicBezTo>
                    <a:pt x="338358" y="38108"/>
                    <a:pt x="316072" y="37387"/>
                    <a:pt x="293785" y="37387"/>
                  </a:cubicBezTo>
                  <a:close/>
                  <a:moveTo>
                    <a:pt x="300929" y="19557"/>
                  </a:moveTo>
                  <a:cubicBezTo>
                    <a:pt x="320924" y="19557"/>
                    <a:pt x="340875" y="20277"/>
                    <a:pt x="360645" y="22619"/>
                  </a:cubicBezTo>
                  <a:cubicBezTo>
                    <a:pt x="385088" y="25861"/>
                    <a:pt x="417080" y="26221"/>
                    <a:pt x="418159" y="57199"/>
                  </a:cubicBezTo>
                  <a:cubicBezTo>
                    <a:pt x="418159" y="58640"/>
                    <a:pt x="418159" y="60081"/>
                    <a:pt x="417440" y="60802"/>
                  </a:cubicBezTo>
                  <a:cubicBezTo>
                    <a:pt x="418518" y="65484"/>
                    <a:pt x="419237" y="70167"/>
                    <a:pt x="418518" y="74490"/>
                  </a:cubicBezTo>
                  <a:cubicBezTo>
                    <a:pt x="417440" y="79533"/>
                    <a:pt x="417440" y="84576"/>
                    <a:pt x="417440" y="89619"/>
                  </a:cubicBezTo>
                  <a:cubicBezTo>
                    <a:pt x="418159" y="95742"/>
                    <a:pt x="418518" y="101866"/>
                    <a:pt x="418518" y="107989"/>
                  </a:cubicBezTo>
                  <a:cubicBezTo>
                    <a:pt x="419237" y="123839"/>
                    <a:pt x="419596" y="140048"/>
                    <a:pt x="419596" y="155898"/>
                  </a:cubicBezTo>
                  <a:cubicBezTo>
                    <a:pt x="419596" y="187957"/>
                    <a:pt x="418518" y="220016"/>
                    <a:pt x="418518" y="252075"/>
                  </a:cubicBezTo>
                  <a:cubicBezTo>
                    <a:pt x="418518" y="283774"/>
                    <a:pt x="418518" y="315833"/>
                    <a:pt x="419237" y="347531"/>
                  </a:cubicBezTo>
                  <a:cubicBezTo>
                    <a:pt x="419596" y="360499"/>
                    <a:pt x="421394" y="375268"/>
                    <a:pt x="419596" y="388236"/>
                  </a:cubicBezTo>
                  <a:cubicBezTo>
                    <a:pt x="418518" y="396881"/>
                    <a:pt x="416002" y="406246"/>
                    <a:pt x="407375" y="410569"/>
                  </a:cubicBezTo>
                  <a:cubicBezTo>
                    <a:pt x="398388" y="414891"/>
                    <a:pt x="388323" y="416332"/>
                    <a:pt x="378618" y="416332"/>
                  </a:cubicBezTo>
                  <a:cubicBezTo>
                    <a:pt x="363161" y="415972"/>
                    <a:pt x="348064" y="416332"/>
                    <a:pt x="332966" y="417053"/>
                  </a:cubicBezTo>
                  <a:cubicBezTo>
                    <a:pt x="300255" y="418494"/>
                    <a:pt x="267904" y="419214"/>
                    <a:pt x="235193" y="419214"/>
                  </a:cubicBezTo>
                  <a:cubicBezTo>
                    <a:pt x="203201" y="419214"/>
                    <a:pt x="170849" y="416692"/>
                    <a:pt x="138498" y="416332"/>
                  </a:cubicBezTo>
                  <a:cubicBezTo>
                    <a:pt x="111538" y="416332"/>
                    <a:pt x="86376" y="417053"/>
                    <a:pt x="59776" y="411649"/>
                  </a:cubicBezTo>
                  <a:cubicBezTo>
                    <a:pt x="47195" y="408768"/>
                    <a:pt x="34973" y="405886"/>
                    <a:pt x="28862" y="393279"/>
                  </a:cubicBezTo>
                  <a:cubicBezTo>
                    <a:pt x="23470" y="382832"/>
                    <a:pt x="23830" y="370225"/>
                    <a:pt x="22751" y="358698"/>
                  </a:cubicBezTo>
                  <a:cubicBezTo>
                    <a:pt x="20954" y="341408"/>
                    <a:pt x="18078" y="325198"/>
                    <a:pt x="18438" y="307908"/>
                  </a:cubicBezTo>
                  <a:cubicBezTo>
                    <a:pt x="18797" y="289177"/>
                    <a:pt x="20235" y="271166"/>
                    <a:pt x="20595" y="252795"/>
                  </a:cubicBezTo>
                  <a:cubicBezTo>
                    <a:pt x="20954" y="212812"/>
                    <a:pt x="18438" y="173188"/>
                    <a:pt x="17000" y="133925"/>
                  </a:cubicBezTo>
                  <a:cubicBezTo>
                    <a:pt x="15922" y="100065"/>
                    <a:pt x="13765" y="61162"/>
                    <a:pt x="33895" y="31984"/>
                  </a:cubicBezTo>
                  <a:cubicBezTo>
                    <a:pt x="41443" y="20818"/>
                    <a:pt x="53306" y="21898"/>
                    <a:pt x="65168" y="22619"/>
                  </a:cubicBezTo>
                  <a:cubicBezTo>
                    <a:pt x="83860" y="24060"/>
                    <a:pt x="102911" y="24060"/>
                    <a:pt x="121603" y="23339"/>
                  </a:cubicBezTo>
                  <a:cubicBezTo>
                    <a:pt x="161504" y="22258"/>
                    <a:pt x="201404" y="21898"/>
                    <a:pt x="240944" y="20818"/>
                  </a:cubicBezTo>
                  <a:cubicBezTo>
                    <a:pt x="260895" y="20277"/>
                    <a:pt x="280934" y="19557"/>
                    <a:pt x="300929" y="19557"/>
                  </a:cubicBezTo>
                  <a:close/>
                  <a:moveTo>
                    <a:pt x="254811" y="9056"/>
                  </a:moveTo>
                  <a:cubicBezTo>
                    <a:pt x="268155" y="9235"/>
                    <a:pt x="281543" y="10038"/>
                    <a:pt x="294663" y="10038"/>
                  </a:cubicBezTo>
                  <a:cubicBezTo>
                    <a:pt x="323417" y="10038"/>
                    <a:pt x="352891" y="9681"/>
                    <a:pt x="381286" y="14682"/>
                  </a:cubicBezTo>
                  <a:cubicBezTo>
                    <a:pt x="384881" y="15396"/>
                    <a:pt x="383084" y="20754"/>
                    <a:pt x="379489" y="20397"/>
                  </a:cubicBezTo>
                  <a:cubicBezTo>
                    <a:pt x="349656" y="15396"/>
                    <a:pt x="320183" y="15753"/>
                    <a:pt x="290350" y="15039"/>
                  </a:cubicBezTo>
                  <a:cubicBezTo>
                    <a:pt x="265189" y="14325"/>
                    <a:pt x="240748" y="13967"/>
                    <a:pt x="215587" y="14325"/>
                  </a:cubicBezTo>
                  <a:cubicBezTo>
                    <a:pt x="214150" y="14325"/>
                    <a:pt x="213790" y="12181"/>
                    <a:pt x="215228" y="11824"/>
                  </a:cubicBezTo>
                  <a:cubicBezTo>
                    <a:pt x="228168" y="9324"/>
                    <a:pt x="241467" y="8878"/>
                    <a:pt x="254811" y="9056"/>
                  </a:cubicBezTo>
                  <a:close/>
                  <a:moveTo>
                    <a:pt x="343598" y="1"/>
                  </a:moveTo>
                  <a:cubicBezTo>
                    <a:pt x="351405" y="46"/>
                    <a:pt x="359076" y="962"/>
                    <a:pt x="366116" y="4626"/>
                  </a:cubicBezTo>
                  <a:cubicBezTo>
                    <a:pt x="369004" y="6091"/>
                    <a:pt x="366838" y="11220"/>
                    <a:pt x="363950" y="9754"/>
                  </a:cubicBezTo>
                  <a:cubicBezTo>
                    <a:pt x="348066" y="2794"/>
                    <a:pt x="328210" y="6091"/>
                    <a:pt x="311243" y="4992"/>
                  </a:cubicBezTo>
                  <a:cubicBezTo>
                    <a:pt x="289583" y="3893"/>
                    <a:pt x="267922" y="4626"/>
                    <a:pt x="246623" y="3160"/>
                  </a:cubicBezTo>
                  <a:cubicBezTo>
                    <a:pt x="245540" y="3160"/>
                    <a:pt x="245540" y="1695"/>
                    <a:pt x="246623" y="1695"/>
                  </a:cubicBezTo>
                  <a:cubicBezTo>
                    <a:pt x="271172" y="230"/>
                    <a:pt x="295720" y="-137"/>
                    <a:pt x="320268" y="596"/>
                  </a:cubicBezTo>
                  <a:cubicBezTo>
                    <a:pt x="327850" y="779"/>
                    <a:pt x="335792" y="-45"/>
                    <a:pt x="343598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A4CC7145-615D-F546-825D-190518D66D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79038" y="3002124"/>
              <a:ext cx="1100153" cy="427480"/>
            </a:xfrm>
            <a:custGeom>
              <a:avLst/>
              <a:gdLst>
                <a:gd name="connsiteX0" fmla="*/ 711518 w 1212715"/>
                <a:gd name="connsiteY0" fmla="*/ 467241 h 471218"/>
                <a:gd name="connsiteX1" fmla="*/ 711518 w 1212715"/>
                <a:gd name="connsiteY1" fmla="*/ 470539 h 471218"/>
                <a:gd name="connsiteX2" fmla="*/ 692102 w 1212715"/>
                <a:gd name="connsiteY2" fmla="*/ 470905 h 471218"/>
                <a:gd name="connsiteX3" fmla="*/ 677082 w 1212715"/>
                <a:gd name="connsiteY3" fmla="*/ 470539 h 471218"/>
                <a:gd name="connsiteX4" fmla="*/ 676716 w 1212715"/>
                <a:gd name="connsiteY4" fmla="*/ 469073 h 471218"/>
                <a:gd name="connsiteX5" fmla="*/ 692102 w 1212715"/>
                <a:gd name="connsiteY5" fmla="*/ 467974 h 471218"/>
                <a:gd name="connsiteX6" fmla="*/ 711518 w 1212715"/>
                <a:gd name="connsiteY6" fmla="*/ 467241 h 471218"/>
                <a:gd name="connsiteX7" fmla="*/ 407185 w 1212715"/>
                <a:gd name="connsiteY7" fmla="*/ 461638 h 471218"/>
                <a:gd name="connsiteX8" fmla="*/ 444870 w 1212715"/>
                <a:gd name="connsiteY8" fmla="*/ 463506 h 471218"/>
                <a:gd name="connsiteX9" fmla="*/ 444870 w 1212715"/>
                <a:gd name="connsiteY9" fmla="*/ 466868 h 471218"/>
                <a:gd name="connsiteX10" fmla="*/ 407185 w 1212715"/>
                <a:gd name="connsiteY10" fmla="*/ 463132 h 471218"/>
                <a:gd name="connsiteX11" fmla="*/ 407185 w 1212715"/>
                <a:gd name="connsiteY11" fmla="*/ 461638 h 471218"/>
                <a:gd name="connsiteX12" fmla="*/ 711221 w 1212715"/>
                <a:gd name="connsiteY12" fmla="*/ 459304 h 471218"/>
                <a:gd name="connsiteX13" fmla="*/ 711936 w 1212715"/>
                <a:gd name="connsiteY13" fmla="*/ 462126 h 471218"/>
                <a:gd name="connsiteX14" fmla="*/ 664714 w 1212715"/>
                <a:gd name="connsiteY14" fmla="*/ 462832 h 471218"/>
                <a:gd name="connsiteX15" fmla="*/ 664356 w 1212715"/>
                <a:gd name="connsiteY15" fmla="*/ 461421 h 471218"/>
                <a:gd name="connsiteX16" fmla="*/ 711221 w 1212715"/>
                <a:gd name="connsiteY16" fmla="*/ 459304 h 471218"/>
                <a:gd name="connsiteX17" fmla="*/ 398526 w 1212715"/>
                <a:gd name="connsiteY17" fmla="*/ 456706 h 471218"/>
                <a:gd name="connsiteX18" fmla="*/ 448063 w 1212715"/>
                <a:gd name="connsiteY18" fmla="*/ 458149 h 471218"/>
                <a:gd name="connsiteX19" fmla="*/ 448063 w 1212715"/>
                <a:gd name="connsiteY19" fmla="*/ 461397 h 471218"/>
                <a:gd name="connsiteX20" fmla="*/ 398883 w 1212715"/>
                <a:gd name="connsiteY20" fmla="*/ 457428 h 471218"/>
                <a:gd name="connsiteX21" fmla="*/ 398526 w 1212715"/>
                <a:gd name="connsiteY21" fmla="*/ 456706 h 471218"/>
                <a:gd name="connsiteX22" fmla="*/ 685747 w 1212715"/>
                <a:gd name="connsiteY22" fmla="*/ 454513 h 471218"/>
                <a:gd name="connsiteX23" fmla="*/ 713154 w 1212715"/>
                <a:gd name="connsiteY23" fmla="*/ 454844 h 471218"/>
                <a:gd name="connsiteX24" fmla="*/ 712794 w 1212715"/>
                <a:gd name="connsiteY24" fmla="*/ 458245 h 471218"/>
                <a:gd name="connsiteX25" fmla="*/ 658879 w 1212715"/>
                <a:gd name="connsiteY25" fmla="*/ 458623 h 471218"/>
                <a:gd name="connsiteX26" fmla="*/ 658879 w 1212715"/>
                <a:gd name="connsiteY26" fmla="*/ 457868 h 471218"/>
                <a:gd name="connsiteX27" fmla="*/ 685747 w 1212715"/>
                <a:gd name="connsiteY27" fmla="*/ 454513 h 471218"/>
                <a:gd name="connsiteX28" fmla="*/ 34120 w 1212715"/>
                <a:gd name="connsiteY28" fmla="*/ 440620 h 471218"/>
                <a:gd name="connsiteX29" fmla="*/ 52761 w 1212715"/>
                <a:gd name="connsiteY29" fmla="*/ 453442 h 471218"/>
                <a:gd name="connsiteX30" fmla="*/ 75344 w 1212715"/>
                <a:gd name="connsiteY30" fmla="*/ 460403 h 471218"/>
                <a:gd name="connsiteX31" fmla="*/ 75344 w 1212715"/>
                <a:gd name="connsiteY31" fmla="*/ 463333 h 471218"/>
                <a:gd name="connsiteX32" fmla="*/ 33762 w 1212715"/>
                <a:gd name="connsiteY32" fmla="*/ 441719 h 471218"/>
                <a:gd name="connsiteX33" fmla="*/ 34120 w 1212715"/>
                <a:gd name="connsiteY33" fmla="*/ 440620 h 471218"/>
                <a:gd name="connsiteX34" fmla="*/ 845639 w 1212715"/>
                <a:gd name="connsiteY34" fmla="*/ 437449 h 471218"/>
                <a:gd name="connsiteX35" fmla="*/ 846715 w 1212715"/>
                <a:gd name="connsiteY35" fmla="*/ 437818 h 471218"/>
                <a:gd name="connsiteX36" fmla="*/ 836671 w 1212715"/>
                <a:gd name="connsiteY36" fmla="*/ 450757 h 471218"/>
                <a:gd name="connsiteX37" fmla="*/ 823758 w 1212715"/>
                <a:gd name="connsiteY37" fmla="*/ 462957 h 471218"/>
                <a:gd name="connsiteX38" fmla="*/ 821605 w 1212715"/>
                <a:gd name="connsiteY38" fmla="*/ 460739 h 471218"/>
                <a:gd name="connsiteX39" fmla="*/ 773179 w 1212715"/>
                <a:gd name="connsiteY39" fmla="*/ 458521 h 471218"/>
                <a:gd name="connsiteX40" fmla="*/ 773179 w 1212715"/>
                <a:gd name="connsiteY40" fmla="*/ 457412 h 471218"/>
                <a:gd name="connsiteX41" fmla="*/ 824475 w 1212715"/>
                <a:gd name="connsiteY41" fmla="*/ 457042 h 471218"/>
                <a:gd name="connsiteX42" fmla="*/ 825551 w 1212715"/>
                <a:gd name="connsiteY42" fmla="*/ 457412 h 471218"/>
                <a:gd name="connsiteX43" fmla="*/ 834878 w 1212715"/>
                <a:gd name="connsiteY43" fmla="*/ 448909 h 471218"/>
                <a:gd name="connsiteX44" fmla="*/ 845639 w 1212715"/>
                <a:gd name="connsiteY44" fmla="*/ 437449 h 471218"/>
                <a:gd name="connsiteX45" fmla="*/ 1061623 w 1212715"/>
                <a:gd name="connsiteY45" fmla="*/ 437217 h 471218"/>
                <a:gd name="connsiteX46" fmla="*/ 1064188 w 1212715"/>
                <a:gd name="connsiteY46" fmla="*/ 437907 h 471218"/>
                <a:gd name="connsiteX47" fmla="*/ 1063089 w 1212715"/>
                <a:gd name="connsiteY47" fmla="*/ 441358 h 471218"/>
                <a:gd name="connsiteX48" fmla="*/ 1060525 w 1212715"/>
                <a:gd name="connsiteY48" fmla="*/ 441013 h 471218"/>
                <a:gd name="connsiteX49" fmla="*/ 1061623 w 1212715"/>
                <a:gd name="connsiteY49" fmla="*/ 437217 h 471218"/>
                <a:gd name="connsiteX50" fmla="*/ 1173516 w 1212715"/>
                <a:gd name="connsiteY50" fmla="*/ 435491 h 471218"/>
                <a:gd name="connsiteX51" fmla="*/ 1173516 w 1212715"/>
                <a:gd name="connsiteY51" fmla="*/ 438313 h 471218"/>
                <a:gd name="connsiteX52" fmla="*/ 1087868 w 1212715"/>
                <a:gd name="connsiteY52" fmla="*/ 439724 h 471218"/>
                <a:gd name="connsiteX53" fmla="*/ 1087868 w 1212715"/>
                <a:gd name="connsiteY53" fmla="*/ 439019 h 471218"/>
                <a:gd name="connsiteX54" fmla="*/ 1173516 w 1212715"/>
                <a:gd name="connsiteY54" fmla="*/ 435491 h 471218"/>
                <a:gd name="connsiteX55" fmla="*/ 1050897 w 1212715"/>
                <a:gd name="connsiteY55" fmla="*/ 428244 h 471218"/>
                <a:gd name="connsiteX56" fmla="*/ 1051889 w 1212715"/>
                <a:gd name="connsiteY56" fmla="*/ 428589 h 471218"/>
                <a:gd name="connsiteX57" fmla="*/ 1046928 w 1212715"/>
                <a:gd name="connsiteY57" fmla="*/ 441358 h 471218"/>
                <a:gd name="connsiteX58" fmla="*/ 1044944 w 1212715"/>
                <a:gd name="connsiteY58" fmla="*/ 440323 h 471218"/>
                <a:gd name="connsiteX59" fmla="*/ 1050897 w 1212715"/>
                <a:gd name="connsiteY59" fmla="*/ 428244 h 471218"/>
                <a:gd name="connsiteX60" fmla="*/ 1169957 w 1212715"/>
                <a:gd name="connsiteY60" fmla="*/ 427927 h 471218"/>
                <a:gd name="connsiteX61" fmla="*/ 1169957 w 1212715"/>
                <a:gd name="connsiteY61" fmla="*/ 431663 h 471218"/>
                <a:gd name="connsiteX62" fmla="*/ 1112051 w 1212715"/>
                <a:gd name="connsiteY62" fmla="*/ 432783 h 471218"/>
                <a:gd name="connsiteX63" fmla="*/ 1112051 w 1212715"/>
                <a:gd name="connsiteY63" fmla="*/ 431289 h 471218"/>
                <a:gd name="connsiteX64" fmla="*/ 1169957 w 1212715"/>
                <a:gd name="connsiteY64" fmla="*/ 427927 h 471218"/>
                <a:gd name="connsiteX65" fmla="*/ 299989 w 1212715"/>
                <a:gd name="connsiteY65" fmla="*/ 427620 h 471218"/>
                <a:gd name="connsiteX66" fmla="*/ 302554 w 1212715"/>
                <a:gd name="connsiteY66" fmla="*/ 427620 h 471218"/>
                <a:gd name="connsiteX67" fmla="*/ 301455 w 1212715"/>
                <a:gd name="connsiteY67" fmla="*/ 431919 h 471218"/>
                <a:gd name="connsiteX68" fmla="*/ 298890 w 1212715"/>
                <a:gd name="connsiteY68" fmla="*/ 431258 h 471218"/>
                <a:gd name="connsiteX69" fmla="*/ 299989 w 1212715"/>
                <a:gd name="connsiteY69" fmla="*/ 427620 h 471218"/>
                <a:gd name="connsiteX70" fmla="*/ 295776 w 1212715"/>
                <a:gd name="connsiteY70" fmla="*/ 423821 h 471218"/>
                <a:gd name="connsiteX71" fmla="*/ 297761 w 1212715"/>
                <a:gd name="connsiteY71" fmla="*/ 423821 h 471218"/>
                <a:gd name="connsiteX72" fmla="*/ 295776 w 1212715"/>
                <a:gd name="connsiteY72" fmla="*/ 429656 h 471218"/>
                <a:gd name="connsiteX73" fmla="*/ 292998 w 1212715"/>
                <a:gd name="connsiteY73" fmla="*/ 434118 h 471218"/>
                <a:gd name="connsiteX74" fmla="*/ 290617 w 1212715"/>
                <a:gd name="connsiteY74" fmla="*/ 433088 h 471218"/>
                <a:gd name="connsiteX75" fmla="*/ 292998 w 1212715"/>
                <a:gd name="connsiteY75" fmla="*/ 428626 h 471218"/>
                <a:gd name="connsiteX76" fmla="*/ 295776 w 1212715"/>
                <a:gd name="connsiteY76" fmla="*/ 423821 h 471218"/>
                <a:gd name="connsiteX77" fmla="*/ 1172420 w 1212715"/>
                <a:gd name="connsiteY77" fmla="*/ 420410 h 471218"/>
                <a:gd name="connsiteX78" fmla="*/ 1173145 w 1212715"/>
                <a:gd name="connsiteY78" fmla="*/ 424379 h 471218"/>
                <a:gd name="connsiteX79" fmla="*/ 1131458 w 1212715"/>
                <a:gd name="connsiteY79" fmla="*/ 426363 h 471218"/>
                <a:gd name="connsiteX80" fmla="*/ 1130733 w 1212715"/>
                <a:gd name="connsiteY80" fmla="*/ 424379 h 471218"/>
                <a:gd name="connsiteX81" fmla="*/ 1172420 w 1212715"/>
                <a:gd name="connsiteY81" fmla="*/ 420410 h 471218"/>
                <a:gd name="connsiteX82" fmla="*/ 542854 w 1212715"/>
                <a:gd name="connsiteY82" fmla="*/ 420329 h 471218"/>
                <a:gd name="connsiteX83" fmla="*/ 545070 w 1212715"/>
                <a:gd name="connsiteY83" fmla="*/ 421398 h 471218"/>
                <a:gd name="connsiteX84" fmla="*/ 533256 w 1212715"/>
                <a:gd name="connsiteY84" fmla="*/ 435297 h 471218"/>
                <a:gd name="connsiteX85" fmla="*/ 531040 w 1212715"/>
                <a:gd name="connsiteY85" fmla="*/ 433515 h 471218"/>
                <a:gd name="connsiteX86" fmla="*/ 542854 w 1212715"/>
                <a:gd name="connsiteY86" fmla="*/ 420329 h 471218"/>
                <a:gd name="connsiteX87" fmla="*/ 292267 w 1212715"/>
                <a:gd name="connsiteY87" fmla="*/ 414854 h 471218"/>
                <a:gd name="connsiteX88" fmla="*/ 290011 w 1212715"/>
                <a:gd name="connsiteY88" fmla="*/ 421849 h 471218"/>
                <a:gd name="connsiteX89" fmla="*/ 282492 w 1212715"/>
                <a:gd name="connsiteY89" fmla="*/ 433742 h 471218"/>
                <a:gd name="connsiteX90" fmla="*/ 279860 w 1212715"/>
                <a:gd name="connsiteY90" fmla="*/ 432343 h 471218"/>
                <a:gd name="connsiteX91" fmla="*/ 291515 w 1212715"/>
                <a:gd name="connsiteY91" fmla="*/ 415204 h 471218"/>
                <a:gd name="connsiteX92" fmla="*/ 292267 w 1212715"/>
                <a:gd name="connsiteY92" fmla="*/ 414854 h 471218"/>
                <a:gd name="connsiteX93" fmla="*/ 1168376 w 1212715"/>
                <a:gd name="connsiteY93" fmla="*/ 413266 h 471218"/>
                <a:gd name="connsiteX94" fmla="*/ 1168376 w 1212715"/>
                <a:gd name="connsiteY94" fmla="*/ 416441 h 471218"/>
                <a:gd name="connsiteX95" fmla="*/ 1142574 w 1212715"/>
                <a:gd name="connsiteY95" fmla="*/ 417711 h 471218"/>
                <a:gd name="connsiteX96" fmla="*/ 1142574 w 1212715"/>
                <a:gd name="connsiteY96" fmla="*/ 415489 h 471218"/>
                <a:gd name="connsiteX97" fmla="*/ 1168376 w 1212715"/>
                <a:gd name="connsiteY97" fmla="*/ 413266 h 471218"/>
                <a:gd name="connsiteX98" fmla="*/ 996163 w 1212715"/>
                <a:gd name="connsiteY98" fmla="*/ 407640 h 471218"/>
                <a:gd name="connsiteX99" fmla="*/ 997257 w 1212715"/>
                <a:gd name="connsiteY99" fmla="*/ 407640 h 471218"/>
                <a:gd name="connsiteX100" fmla="*/ 999444 w 1212715"/>
                <a:gd name="connsiteY100" fmla="*/ 438054 h 471218"/>
                <a:gd name="connsiteX101" fmla="*/ 999809 w 1212715"/>
                <a:gd name="connsiteY101" fmla="*/ 464846 h 471218"/>
                <a:gd name="connsiteX102" fmla="*/ 1019859 w 1212715"/>
                <a:gd name="connsiteY102" fmla="*/ 464484 h 471218"/>
                <a:gd name="connsiteX103" fmla="*/ 1042460 w 1212715"/>
                <a:gd name="connsiteY103" fmla="*/ 462674 h 471218"/>
                <a:gd name="connsiteX104" fmla="*/ 1042460 w 1212715"/>
                <a:gd name="connsiteY104" fmla="*/ 464846 h 471218"/>
                <a:gd name="connsiteX105" fmla="*/ 999444 w 1212715"/>
                <a:gd name="connsiteY105" fmla="*/ 467743 h 471218"/>
                <a:gd name="connsiteX106" fmla="*/ 996892 w 1212715"/>
                <a:gd name="connsiteY106" fmla="*/ 467019 h 471218"/>
                <a:gd name="connsiteX107" fmla="*/ 996163 w 1212715"/>
                <a:gd name="connsiteY107" fmla="*/ 438054 h 471218"/>
                <a:gd name="connsiteX108" fmla="*/ 996163 w 1212715"/>
                <a:gd name="connsiteY108" fmla="*/ 407640 h 471218"/>
                <a:gd name="connsiteX109" fmla="*/ 544544 w 1212715"/>
                <a:gd name="connsiteY109" fmla="*/ 404819 h 471218"/>
                <a:gd name="connsiteX110" fmla="*/ 545969 w 1212715"/>
                <a:gd name="connsiteY110" fmla="*/ 406616 h 471218"/>
                <a:gd name="connsiteX111" fmla="*/ 517459 w 1212715"/>
                <a:gd name="connsiteY111" fmla="*/ 438247 h 471218"/>
                <a:gd name="connsiteX112" fmla="*/ 517103 w 1212715"/>
                <a:gd name="connsiteY112" fmla="*/ 438966 h 471218"/>
                <a:gd name="connsiteX113" fmla="*/ 516034 w 1212715"/>
                <a:gd name="connsiteY113" fmla="*/ 440044 h 471218"/>
                <a:gd name="connsiteX114" fmla="*/ 513183 w 1212715"/>
                <a:gd name="connsiteY114" fmla="*/ 437887 h 471218"/>
                <a:gd name="connsiteX115" fmla="*/ 544544 w 1212715"/>
                <a:gd name="connsiteY115" fmla="*/ 404819 h 471218"/>
                <a:gd name="connsiteX116" fmla="*/ 288762 w 1212715"/>
                <a:gd name="connsiteY116" fmla="*/ 400919 h 471218"/>
                <a:gd name="connsiteX117" fmla="*/ 289856 w 1212715"/>
                <a:gd name="connsiteY117" fmla="*/ 401271 h 471218"/>
                <a:gd name="connsiteX118" fmla="*/ 282204 w 1212715"/>
                <a:gd name="connsiteY118" fmla="*/ 417146 h 471218"/>
                <a:gd name="connsiteX119" fmla="*/ 272003 w 1212715"/>
                <a:gd name="connsiteY119" fmla="*/ 436549 h 471218"/>
                <a:gd name="connsiteX120" fmla="*/ 269452 w 1212715"/>
                <a:gd name="connsiteY120" fmla="*/ 434785 h 471218"/>
                <a:gd name="connsiteX121" fmla="*/ 278561 w 1212715"/>
                <a:gd name="connsiteY121" fmla="*/ 417499 h 471218"/>
                <a:gd name="connsiteX122" fmla="*/ 288762 w 1212715"/>
                <a:gd name="connsiteY122" fmla="*/ 400919 h 471218"/>
                <a:gd name="connsiteX123" fmla="*/ 177902 w 1212715"/>
                <a:gd name="connsiteY123" fmla="*/ 398115 h 471218"/>
                <a:gd name="connsiteX124" fmla="*/ 169787 w 1212715"/>
                <a:gd name="connsiteY124" fmla="*/ 416204 h 471218"/>
                <a:gd name="connsiteX125" fmla="*/ 124105 w 1212715"/>
                <a:gd name="connsiteY125" fmla="*/ 441481 h 471218"/>
                <a:gd name="connsiteX126" fmla="*/ 124105 w 1212715"/>
                <a:gd name="connsiteY126" fmla="*/ 438237 h 471218"/>
                <a:gd name="connsiteX127" fmla="*/ 168031 w 1212715"/>
                <a:gd name="connsiteY127" fmla="*/ 413366 h 471218"/>
                <a:gd name="connsiteX128" fmla="*/ 547323 w 1212715"/>
                <a:gd name="connsiteY128" fmla="*/ 387375 h 471218"/>
                <a:gd name="connsiteX129" fmla="*/ 548766 w 1212715"/>
                <a:gd name="connsiteY129" fmla="*/ 389203 h 471218"/>
                <a:gd name="connsiteX130" fmla="*/ 507274 w 1212715"/>
                <a:gd name="connsiteY130" fmla="*/ 434886 h 471218"/>
                <a:gd name="connsiteX131" fmla="*/ 504027 w 1212715"/>
                <a:gd name="connsiteY131" fmla="*/ 433059 h 471218"/>
                <a:gd name="connsiteX132" fmla="*/ 547323 w 1212715"/>
                <a:gd name="connsiteY132" fmla="*/ 387375 h 471218"/>
                <a:gd name="connsiteX133" fmla="*/ 417855 w 1212715"/>
                <a:gd name="connsiteY133" fmla="*/ 385766 h 471218"/>
                <a:gd name="connsiteX134" fmla="*/ 419443 w 1212715"/>
                <a:gd name="connsiteY134" fmla="*/ 385766 h 471218"/>
                <a:gd name="connsiteX135" fmla="*/ 421665 w 1212715"/>
                <a:gd name="connsiteY135" fmla="*/ 437386 h 471218"/>
                <a:gd name="connsiteX136" fmla="*/ 418490 w 1212715"/>
                <a:gd name="connsiteY136" fmla="*/ 437386 h 471218"/>
                <a:gd name="connsiteX137" fmla="*/ 417855 w 1212715"/>
                <a:gd name="connsiteY137" fmla="*/ 385766 h 471218"/>
                <a:gd name="connsiteX138" fmla="*/ 341927 w 1212715"/>
                <a:gd name="connsiteY138" fmla="*/ 380656 h 471218"/>
                <a:gd name="connsiteX139" fmla="*/ 343016 w 1212715"/>
                <a:gd name="connsiteY139" fmla="*/ 380656 h 471218"/>
                <a:gd name="connsiteX140" fmla="*/ 346644 w 1212715"/>
                <a:gd name="connsiteY140" fmla="*/ 434816 h 471218"/>
                <a:gd name="connsiteX141" fmla="*/ 346644 w 1212715"/>
                <a:gd name="connsiteY141" fmla="*/ 436997 h 471218"/>
                <a:gd name="connsiteX142" fmla="*/ 336121 w 1212715"/>
                <a:gd name="connsiteY142" fmla="*/ 446811 h 471218"/>
                <a:gd name="connsiteX143" fmla="*/ 324147 w 1212715"/>
                <a:gd name="connsiteY143" fmla="*/ 456626 h 471218"/>
                <a:gd name="connsiteX144" fmla="*/ 322696 w 1212715"/>
                <a:gd name="connsiteY144" fmla="*/ 455899 h 471218"/>
                <a:gd name="connsiteX145" fmla="*/ 333581 w 1212715"/>
                <a:gd name="connsiteY145" fmla="*/ 445721 h 471218"/>
                <a:gd name="connsiteX146" fmla="*/ 343378 w 1212715"/>
                <a:gd name="connsiteY146" fmla="*/ 436270 h 471218"/>
                <a:gd name="connsiteX147" fmla="*/ 343378 w 1212715"/>
                <a:gd name="connsiteY147" fmla="*/ 435543 h 471218"/>
                <a:gd name="connsiteX148" fmla="*/ 341927 w 1212715"/>
                <a:gd name="connsiteY148" fmla="*/ 380656 h 471218"/>
                <a:gd name="connsiteX149" fmla="*/ 180099 w 1212715"/>
                <a:gd name="connsiteY149" fmla="*/ 379416 h 471218"/>
                <a:gd name="connsiteX150" fmla="*/ 181908 w 1212715"/>
                <a:gd name="connsiteY150" fmla="*/ 379775 h 471218"/>
                <a:gd name="connsiteX151" fmla="*/ 136315 w 1212715"/>
                <a:gd name="connsiteY151" fmla="*/ 432828 h 471218"/>
                <a:gd name="connsiteX152" fmla="*/ 134867 w 1212715"/>
                <a:gd name="connsiteY152" fmla="*/ 430319 h 471218"/>
                <a:gd name="connsiteX153" fmla="*/ 180099 w 1212715"/>
                <a:gd name="connsiteY153" fmla="*/ 379416 h 471218"/>
                <a:gd name="connsiteX154" fmla="*/ 186521 w 1212715"/>
                <a:gd name="connsiteY154" fmla="*/ 378903 h 471218"/>
                <a:gd name="connsiteX155" fmla="*/ 182028 w 1212715"/>
                <a:gd name="connsiteY155" fmla="*/ 391739 h 471218"/>
                <a:gd name="connsiteX156" fmla="*/ 177902 w 1212715"/>
                <a:gd name="connsiteY156" fmla="*/ 398115 h 471218"/>
                <a:gd name="connsiteX157" fmla="*/ 292291 w 1212715"/>
                <a:gd name="connsiteY157" fmla="*/ 378701 h 471218"/>
                <a:gd name="connsiteX158" fmla="*/ 293027 w 1212715"/>
                <a:gd name="connsiteY158" fmla="*/ 378701 h 471218"/>
                <a:gd name="connsiteX159" fmla="*/ 279785 w 1212715"/>
                <a:gd name="connsiteY159" fmla="*/ 405688 h 471218"/>
                <a:gd name="connsiteX160" fmla="*/ 267279 w 1212715"/>
                <a:gd name="connsiteY160" fmla="*/ 430517 h 471218"/>
                <a:gd name="connsiteX161" fmla="*/ 264704 w 1212715"/>
                <a:gd name="connsiteY161" fmla="*/ 428718 h 471218"/>
                <a:gd name="connsiteX162" fmla="*/ 277946 w 1212715"/>
                <a:gd name="connsiteY162" fmla="*/ 404609 h 471218"/>
                <a:gd name="connsiteX163" fmla="*/ 292291 w 1212715"/>
                <a:gd name="connsiteY163" fmla="*/ 378701 h 471218"/>
                <a:gd name="connsiteX164" fmla="*/ 425952 w 1212715"/>
                <a:gd name="connsiteY164" fmla="*/ 373066 h 471218"/>
                <a:gd name="connsiteX165" fmla="*/ 427539 w 1212715"/>
                <a:gd name="connsiteY165" fmla="*/ 373066 h 471218"/>
                <a:gd name="connsiteX166" fmla="*/ 430714 w 1212715"/>
                <a:gd name="connsiteY166" fmla="*/ 435798 h 471218"/>
                <a:gd name="connsiteX167" fmla="*/ 426745 w 1212715"/>
                <a:gd name="connsiteY167" fmla="*/ 435798 h 471218"/>
                <a:gd name="connsiteX168" fmla="*/ 425952 w 1212715"/>
                <a:gd name="connsiteY168" fmla="*/ 373066 h 471218"/>
                <a:gd name="connsiteX169" fmla="*/ 548436 w 1212715"/>
                <a:gd name="connsiteY169" fmla="*/ 371486 h 471218"/>
                <a:gd name="connsiteX170" fmla="*/ 549147 w 1212715"/>
                <a:gd name="connsiteY170" fmla="*/ 372929 h 471218"/>
                <a:gd name="connsiteX171" fmla="*/ 527456 w 1212715"/>
                <a:gd name="connsiteY171" fmla="*/ 394938 h 471218"/>
                <a:gd name="connsiteX172" fmla="*/ 509676 w 1212715"/>
                <a:gd name="connsiteY172" fmla="*/ 416225 h 471218"/>
                <a:gd name="connsiteX173" fmla="*/ 507187 w 1212715"/>
                <a:gd name="connsiteY173" fmla="*/ 414060 h 471218"/>
                <a:gd name="connsiteX174" fmla="*/ 529945 w 1212715"/>
                <a:gd name="connsiteY174" fmla="*/ 388444 h 471218"/>
                <a:gd name="connsiteX175" fmla="*/ 548436 w 1212715"/>
                <a:gd name="connsiteY175" fmla="*/ 371486 h 471218"/>
                <a:gd name="connsiteX176" fmla="*/ 613503 w 1212715"/>
                <a:gd name="connsiteY176" fmla="*/ 370763 h 471218"/>
                <a:gd name="connsiteX177" fmla="*/ 619031 w 1212715"/>
                <a:gd name="connsiteY177" fmla="*/ 370763 h 471218"/>
                <a:gd name="connsiteX178" fmla="*/ 619768 w 1212715"/>
                <a:gd name="connsiteY178" fmla="*/ 371481 h 471218"/>
                <a:gd name="connsiteX179" fmla="*/ 622716 w 1212715"/>
                <a:gd name="connsiteY179" fmla="*/ 372199 h 471218"/>
                <a:gd name="connsiteX180" fmla="*/ 626401 w 1212715"/>
                <a:gd name="connsiteY180" fmla="*/ 398771 h 471218"/>
                <a:gd name="connsiteX181" fmla="*/ 624559 w 1212715"/>
                <a:gd name="connsiteY181" fmla="*/ 399489 h 471218"/>
                <a:gd name="connsiteX182" fmla="*/ 619400 w 1212715"/>
                <a:gd name="connsiteY182" fmla="*/ 372917 h 471218"/>
                <a:gd name="connsiteX183" fmla="*/ 619031 w 1212715"/>
                <a:gd name="connsiteY183" fmla="*/ 373276 h 471218"/>
                <a:gd name="connsiteX184" fmla="*/ 612766 w 1212715"/>
                <a:gd name="connsiteY184" fmla="*/ 373276 h 471218"/>
                <a:gd name="connsiteX185" fmla="*/ 606870 w 1212715"/>
                <a:gd name="connsiteY185" fmla="*/ 373636 h 471218"/>
                <a:gd name="connsiteX186" fmla="*/ 606501 w 1212715"/>
                <a:gd name="connsiteY186" fmla="*/ 372558 h 471218"/>
                <a:gd name="connsiteX187" fmla="*/ 613503 w 1212715"/>
                <a:gd name="connsiteY187" fmla="*/ 370763 h 471218"/>
                <a:gd name="connsiteX188" fmla="*/ 1203009 w 1212715"/>
                <a:gd name="connsiteY188" fmla="*/ 370164 h 471218"/>
                <a:gd name="connsiteX189" fmla="*/ 1187203 w 1212715"/>
                <a:gd name="connsiteY189" fmla="*/ 383104 h 471218"/>
                <a:gd name="connsiteX190" fmla="*/ 1183970 w 1212715"/>
                <a:gd name="connsiteY190" fmla="*/ 387777 h 471218"/>
                <a:gd name="connsiteX191" fmla="*/ 1186843 w 1212715"/>
                <a:gd name="connsiteY191" fmla="*/ 441332 h 471218"/>
                <a:gd name="connsiteX192" fmla="*/ 1187921 w 1212715"/>
                <a:gd name="connsiteY192" fmla="*/ 443130 h 471218"/>
                <a:gd name="connsiteX193" fmla="*/ 1201931 w 1212715"/>
                <a:gd name="connsiteY193" fmla="*/ 426955 h 471218"/>
                <a:gd name="connsiteX194" fmla="*/ 1201572 w 1212715"/>
                <a:gd name="connsiteY194" fmla="*/ 393168 h 471218"/>
                <a:gd name="connsiteX195" fmla="*/ 1203009 w 1212715"/>
                <a:gd name="connsiteY195" fmla="*/ 370164 h 471218"/>
                <a:gd name="connsiteX196" fmla="*/ 1100986 w 1212715"/>
                <a:gd name="connsiteY196" fmla="*/ 369086 h 471218"/>
                <a:gd name="connsiteX197" fmla="*/ 1100627 w 1212715"/>
                <a:gd name="connsiteY197" fmla="*/ 369805 h 471218"/>
                <a:gd name="connsiteX198" fmla="*/ 1082665 w 1212715"/>
                <a:gd name="connsiteY198" fmla="*/ 380947 h 471218"/>
                <a:gd name="connsiteX199" fmla="*/ 1113919 w 1212715"/>
                <a:gd name="connsiteY199" fmla="*/ 380588 h 471218"/>
                <a:gd name="connsiteX200" fmla="*/ 1182173 w 1212715"/>
                <a:gd name="connsiteY200" fmla="*/ 377712 h 471218"/>
                <a:gd name="connsiteX201" fmla="*/ 1184329 w 1212715"/>
                <a:gd name="connsiteY201" fmla="*/ 378072 h 471218"/>
                <a:gd name="connsiteX202" fmla="*/ 1193669 w 1212715"/>
                <a:gd name="connsiteY202" fmla="*/ 369445 h 471218"/>
                <a:gd name="connsiteX203" fmla="*/ 1100986 w 1212715"/>
                <a:gd name="connsiteY203" fmla="*/ 369086 h 471218"/>
                <a:gd name="connsiteX204" fmla="*/ 190355 w 1212715"/>
                <a:gd name="connsiteY204" fmla="*/ 367950 h 471218"/>
                <a:gd name="connsiteX205" fmla="*/ 191435 w 1212715"/>
                <a:gd name="connsiteY205" fmla="*/ 367950 h 471218"/>
                <a:gd name="connsiteX206" fmla="*/ 186521 w 1212715"/>
                <a:gd name="connsiteY206" fmla="*/ 378903 h 471218"/>
                <a:gd name="connsiteX207" fmla="*/ 117058 w 1212715"/>
                <a:gd name="connsiteY207" fmla="*/ 364345 h 471218"/>
                <a:gd name="connsiteX208" fmla="*/ 109609 w 1212715"/>
                <a:gd name="connsiteY208" fmla="*/ 366232 h 471218"/>
                <a:gd name="connsiteX209" fmla="*/ 109609 w 1212715"/>
                <a:gd name="connsiteY209" fmla="*/ 365124 h 471218"/>
                <a:gd name="connsiteX210" fmla="*/ 625536 w 1212715"/>
                <a:gd name="connsiteY210" fmla="*/ 364054 h 471218"/>
                <a:gd name="connsiteX211" fmla="*/ 626594 w 1212715"/>
                <a:gd name="connsiteY211" fmla="*/ 364419 h 471218"/>
                <a:gd name="connsiteX212" fmla="*/ 628005 w 1212715"/>
                <a:gd name="connsiteY212" fmla="*/ 365513 h 471218"/>
                <a:gd name="connsiteX213" fmla="*/ 633297 w 1212715"/>
                <a:gd name="connsiteY213" fmla="*/ 416570 h 471218"/>
                <a:gd name="connsiteX214" fmla="*/ 631180 w 1212715"/>
                <a:gd name="connsiteY214" fmla="*/ 416570 h 471218"/>
                <a:gd name="connsiteX215" fmla="*/ 625183 w 1212715"/>
                <a:gd name="connsiteY215" fmla="*/ 367336 h 471218"/>
                <a:gd name="connsiteX216" fmla="*/ 601194 w 1212715"/>
                <a:gd name="connsiteY216" fmla="*/ 367701 h 471218"/>
                <a:gd name="connsiteX217" fmla="*/ 601194 w 1212715"/>
                <a:gd name="connsiteY217" fmla="*/ 365877 h 471218"/>
                <a:gd name="connsiteX218" fmla="*/ 625536 w 1212715"/>
                <a:gd name="connsiteY218" fmla="*/ 364054 h 471218"/>
                <a:gd name="connsiteX219" fmla="*/ 118237 w 1212715"/>
                <a:gd name="connsiteY219" fmla="*/ 364046 h 471218"/>
                <a:gd name="connsiteX220" fmla="*/ 117989 w 1212715"/>
                <a:gd name="connsiteY220" fmla="*/ 364247 h 471218"/>
                <a:gd name="connsiteX221" fmla="*/ 117058 w 1212715"/>
                <a:gd name="connsiteY221" fmla="*/ 364345 h 471218"/>
                <a:gd name="connsiteX222" fmla="*/ 1001420 w 1212715"/>
                <a:gd name="connsiteY222" fmla="*/ 360012 h 471218"/>
                <a:gd name="connsiteX223" fmla="*/ 1002861 w 1212715"/>
                <a:gd name="connsiteY223" fmla="*/ 360012 h 471218"/>
                <a:gd name="connsiteX224" fmla="*/ 1006103 w 1212715"/>
                <a:gd name="connsiteY224" fmla="*/ 416658 h 471218"/>
                <a:gd name="connsiteX225" fmla="*/ 1006824 w 1212715"/>
                <a:gd name="connsiteY225" fmla="*/ 455985 h 471218"/>
                <a:gd name="connsiteX226" fmla="*/ 1006824 w 1212715"/>
                <a:gd name="connsiteY226" fmla="*/ 456706 h 471218"/>
                <a:gd name="connsiteX227" fmla="*/ 1028441 w 1212715"/>
                <a:gd name="connsiteY227" fmla="*/ 457067 h 471218"/>
                <a:gd name="connsiteX228" fmla="*/ 1050418 w 1212715"/>
                <a:gd name="connsiteY228" fmla="*/ 458510 h 471218"/>
                <a:gd name="connsiteX229" fmla="*/ 1050418 w 1212715"/>
                <a:gd name="connsiteY229" fmla="*/ 460314 h 471218"/>
                <a:gd name="connsiteX230" fmla="*/ 1021596 w 1212715"/>
                <a:gd name="connsiteY230" fmla="*/ 460675 h 471218"/>
                <a:gd name="connsiteX231" fmla="*/ 1005023 w 1212715"/>
                <a:gd name="connsiteY231" fmla="*/ 459954 h 471218"/>
                <a:gd name="connsiteX232" fmla="*/ 1003942 w 1212715"/>
                <a:gd name="connsiteY232" fmla="*/ 457428 h 471218"/>
                <a:gd name="connsiteX233" fmla="*/ 1003221 w 1212715"/>
                <a:gd name="connsiteY233" fmla="*/ 455985 h 471218"/>
                <a:gd name="connsiteX234" fmla="*/ 1002501 w 1212715"/>
                <a:gd name="connsiteY234" fmla="*/ 412689 h 471218"/>
                <a:gd name="connsiteX235" fmla="*/ 1001420 w 1212715"/>
                <a:gd name="connsiteY235" fmla="*/ 360012 h 471218"/>
                <a:gd name="connsiteX236" fmla="*/ 548390 w 1212715"/>
                <a:gd name="connsiteY236" fmla="*/ 360009 h 471218"/>
                <a:gd name="connsiteX237" fmla="*/ 549480 w 1212715"/>
                <a:gd name="connsiteY237" fmla="*/ 361444 h 471218"/>
                <a:gd name="connsiteX238" fmla="*/ 511340 w 1212715"/>
                <a:gd name="connsiteY238" fmla="*/ 398412 h 471218"/>
                <a:gd name="connsiteX239" fmla="*/ 509161 w 1212715"/>
                <a:gd name="connsiteY239" fmla="*/ 396259 h 471218"/>
                <a:gd name="connsiteX240" fmla="*/ 548390 w 1212715"/>
                <a:gd name="connsiteY240" fmla="*/ 360009 h 471218"/>
                <a:gd name="connsiteX241" fmla="*/ 573364 w 1212715"/>
                <a:gd name="connsiteY241" fmla="*/ 358905 h 471218"/>
                <a:gd name="connsiteX242" fmla="*/ 566521 w 1212715"/>
                <a:gd name="connsiteY242" fmla="*/ 405285 h 471218"/>
                <a:gd name="connsiteX243" fmla="*/ 562919 w 1212715"/>
                <a:gd name="connsiteY243" fmla="*/ 442677 h 471218"/>
                <a:gd name="connsiteX244" fmla="*/ 573004 w 1212715"/>
                <a:gd name="connsiteY244" fmla="*/ 432609 h 471218"/>
                <a:gd name="connsiteX245" fmla="*/ 574084 w 1212715"/>
                <a:gd name="connsiteY245" fmla="*/ 431890 h 471218"/>
                <a:gd name="connsiteX246" fmla="*/ 583449 w 1212715"/>
                <a:gd name="connsiteY246" fmla="*/ 360703 h 471218"/>
                <a:gd name="connsiteX247" fmla="*/ 573364 w 1212715"/>
                <a:gd name="connsiteY247" fmla="*/ 358905 h 471218"/>
                <a:gd name="connsiteX248" fmla="*/ 291205 w 1212715"/>
                <a:gd name="connsiteY248" fmla="*/ 358422 h 471218"/>
                <a:gd name="connsiteX249" fmla="*/ 292300 w 1212715"/>
                <a:gd name="connsiteY249" fmla="*/ 359139 h 471218"/>
                <a:gd name="connsiteX250" fmla="*/ 265659 w 1212715"/>
                <a:gd name="connsiteY250" fmla="*/ 407938 h 471218"/>
                <a:gd name="connsiteX251" fmla="*/ 262375 w 1212715"/>
                <a:gd name="connsiteY251" fmla="*/ 406144 h 471218"/>
                <a:gd name="connsiteX252" fmla="*/ 291205 w 1212715"/>
                <a:gd name="connsiteY252" fmla="*/ 358422 h 471218"/>
                <a:gd name="connsiteX253" fmla="*/ 1211250 w 1212715"/>
                <a:gd name="connsiteY253" fmla="*/ 350846 h 471218"/>
                <a:gd name="connsiteX254" fmla="*/ 1210527 w 1212715"/>
                <a:gd name="connsiteY254" fmla="*/ 354656 h 471218"/>
                <a:gd name="connsiteX255" fmla="*/ 1165295 w 1212715"/>
                <a:gd name="connsiteY255" fmla="*/ 355037 h 471218"/>
                <a:gd name="connsiteX256" fmla="*/ 1165657 w 1212715"/>
                <a:gd name="connsiteY256" fmla="*/ 354275 h 471218"/>
                <a:gd name="connsiteX257" fmla="*/ 1211250 w 1212715"/>
                <a:gd name="connsiteY257" fmla="*/ 350846 h 471218"/>
                <a:gd name="connsiteX258" fmla="*/ 549678 w 1212715"/>
                <a:gd name="connsiteY258" fmla="*/ 346086 h 471218"/>
                <a:gd name="connsiteX259" fmla="*/ 550741 w 1212715"/>
                <a:gd name="connsiteY259" fmla="*/ 347169 h 471218"/>
                <a:gd name="connsiteX260" fmla="*/ 525944 w 1212715"/>
                <a:gd name="connsiteY260" fmla="*/ 369177 h 471218"/>
                <a:gd name="connsiteX261" fmla="*/ 512483 w 1212715"/>
                <a:gd name="connsiteY261" fmla="*/ 382887 h 471218"/>
                <a:gd name="connsiteX262" fmla="*/ 509649 w 1212715"/>
                <a:gd name="connsiteY262" fmla="*/ 381444 h 471218"/>
                <a:gd name="connsiteX263" fmla="*/ 522048 w 1212715"/>
                <a:gd name="connsiteY263" fmla="*/ 369177 h 471218"/>
                <a:gd name="connsiteX264" fmla="*/ 549678 w 1212715"/>
                <a:gd name="connsiteY264" fmla="*/ 346086 h 471218"/>
                <a:gd name="connsiteX265" fmla="*/ 430978 w 1212715"/>
                <a:gd name="connsiteY265" fmla="*/ 346076 h 471218"/>
                <a:gd name="connsiteX266" fmla="*/ 432742 w 1212715"/>
                <a:gd name="connsiteY266" fmla="*/ 346076 h 471218"/>
                <a:gd name="connsiteX267" fmla="*/ 434859 w 1212715"/>
                <a:gd name="connsiteY267" fmla="*/ 390762 h 471218"/>
                <a:gd name="connsiteX268" fmla="*/ 435917 w 1212715"/>
                <a:gd name="connsiteY268" fmla="*/ 436164 h 471218"/>
                <a:gd name="connsiteX269" fmla="*/ 432742 w 1212715"/>
                <a:gd name="connsiteY269" fmla="*/ 436164 h 471218"/>
                <a:gd name="connsiteX270" fmla="*/ 430978 w 1212715"/>
                <a:gd name="connsiteY270" fmla="*/ 346076 h 471218"/>
                <a:gd name="connsiteX271" fmla="*/ 289679 w 1212715"/>
                <a:gd name="connsiteY271" fmla="*/ 342545 h 471218"/>
                <a:gd name="connsiteX272" fmla="*/ 291098 w 1212715"/>
                <a:gd name="connsiteY272" fmla="*/ 343619 h 471218"/>
                <a:gd name="connsiteX273" fmla="*/ 265548 w 1212715"/>
                <a:gd name="connsiteY273" fmla="*/ 386947 h 471218"/>
                <a:gd name="connsiteX274" fmla="*/ 262355 w 1212715"/>
                <a:gd name="connsiteY274" fmla="*/ 386231 h 471218"/>
                <a:gd name="connsiteX275" fmla="*/ 289679 w 1212715"/>
                <a:gd name="connsiteY275" fmla="*/ 342545 h 471218"/>
                <a:gd name="connsiteX276" fmla="*/ 598453 w 1212715"/>
                <a:gd name="connsiteY276" fmla="*/ 339401 h 471218"/>
                <a:gd name="connsiteX277" fmla="*/ 627264 w 1212715"/>
                <a:gd name="connsiteY277" fmla="*/ 339401 h 471218"/>
                <a:gd name="connsiteX278" fmla="*/ 627264 w 1212715"/>
                <a:gd name="connsiteY278" fmla="*/ 340148 h 471218"/>
                <a:gd name="connsiteX279" fmla="*/ 601735 w 1212715"/>
                <a:gd name="connsiteY279" fmla="*/ 342389 h 471218"/>
                <a:gd name="connsiteX280" fmla="*/ 576571 w 1212715"/>
                <a:gd name="connsiteY280" fmla="*/ 344257 h 471218"/>
                <a:gd name="connsiteX281" fmla="*/ 576206 w 1212715"/>
                <a:gd name="connsiteY281" fmla="*/ 341269 h 471218"/>
                <a:gd name="connsiteX282" fmla="*/ 598453 w 1212715"/>
                <a:gd name="connsiteY282" fmla="*/ 339401 h 471218"/>
                <a:gd name="connsiteX283" fmla="*/ 125640 w 1212715"/>
                <a:gd name="connsiteY283" fmla="*/ 338912 h 471218"/>
                <a:gd name="connsiteX284" fmla="*/ 125640 w 1212715"/>
                <a:gd name="connsiteY284" fmla="*/ 362171 h 471218"/>
                <a:gd name="connsiteX285" fmla="*/ 118237 w 1212715"/>
                <a:gd name="connsiteY285" fmla="*/ 364046 h 471218"/>
                <a:gd name="connsiteX286" fmla="*/ 124183 w 1212715"/>
                <a:gd name="connsiteY286" fmla="*/ 359217 h 471218"/>
                <a:gd name="connsiteX287" fmla="*/ 123090 w 1212715"/>
                <a:gd name="connsiteY287" fmla="*/ 339281 h 471218"/>
                <a:gd name="connsiteX288" fmla="*/ 125640 w 1212715"/>
                <a:gd name="connsiteY288" fmla="*/ 338912 h 471218"/>
                <a:gd name="connsiteX289" fmla="*/ 551252 w 1212715"/>
                <a:gd name="connsiteY289" fmla="*/ 335832 h 471218"/>
                <a:gd name="connsiteX290" fmla="*/ 552321 w 1212715"/>
                <a:gd name="connsiteY290" fmla="*/ 337948 h 471218"/>
                <a:gd name="connsiteX291" fmla="*/ 518850 w 1212715"/>
                <a:gd name="connsiteY291" fmla="*/ 365465 h 471218"/>
                <a:gd name="connsiteX292" fmla="*/ 517069 w 1212715"/>
                <a:gd name="connsiteY292" fmla="*/ 363701 h 471218"/>
                <a:gd name="connsiteX293" fmla="*/ 551252 w 1212715"/>
                <a:gd name="connsiteY293" fmla="*/ 335832 h 471218"/>
                <a:gd name="connsiteX294" fmla="*/ 131033 w 1212715"/>
                <a:gd name="connsiteY294" fmla="*/ 334472 h 471218"/>
                <a:gd name="connsiteX295" fmla="*/ 128849 w 1212715"/>
                <a:gd name="connsiteY295" fmla="*/ 368442 h 471218"/>
                <a:gd name="connsiteX296" fmla="*/ 100448 w 1212715"/>
                <a:gd name="connsiteY296" fmla="*/ 367719 h 471218"/>
                <a:gd name="connsiteX297" fmla="*/ 101540 w 1212715"/>
                <a:gd name="connsiteY297" fmla="*/ 366635 h 471218"/>
                <a:gd name="connsiteX298" fmla="*/ 131397 w 1212715"/>
                <a:gd name="connsiteY298" fmla="*/ 359046 h 471218"/>
                <a:gd name="connsiteX299" fmla="*/ 127756 w 1212715"/>
                <a:gd name="connsiteY299" fmla="*/ 335556 h 471218"/>
                <a:gd name="connsiteX300" fmla="*/ 131033 w 1212715"/>
                <a:gd name="connsiteY300" fmla="*/ 334472 h 471218"/>
                <a:gd name="connsiteX301" fmla="*/ 621478 w 1212715"/>
                <a:gd name="connsiteY301" fmla="*/ 332304 h 471218"/>
                <a:gd name="connsiteX302" fmla="*/ 621125 w 1212715"/>
                <a:gd name="connsiteY302" fmla="*/ 335875 h 471218"/>
                <a:gd name="connsiteX303" fmla="*/ 590434 w 1212715"/>
                <a:gd name="connsiteY303" fmla="*/ 336669 h 471218"/>
                <a:gd name="connsiteX304" fmla="*/ 590081 w 1212715"/>
                <a:gd name="connsiteY304" fmla="*/ 334288 h 471218"/>
                <a:gd name="connsiteX305" fmla="*/ 621478 w 1212715"/>
                <a:gd name="connsiteY305" fmla="*/ 332304 h 471218"/>
                <a:gd name="connsiteX306" fmla="*/ 547627 w 1212715"/>
                <a:gd name="connsiteY306" fmla="*/ 330187 h 471218"/>
                <a:gd name="connsiteX307" fmla="*/ 549099 w 1212715"/>
                <a:gd name="connsiteY307" fmla="*/ 331598 h 471218"/>
                <a:gd name="connsiteX308" fmla="*/ 524086 w 1212715"/>
                <a:gd name="connsiteY308" fmla="*/ 352765 h 471218"/>
                <a:gd name="connsiteX309" fmla="*/ 521879 w 1212715"/>
                <a:gd name="connsiteY309" fmla="*/ 350648 h 471218"/>
                <a:gd name="connsiteX310" fmla="*/ 547627 w 1212715"/>
                <a:gd name="connsiteY310" fmla="*/ 330187 h 471218"/>
                <a:gd name="connsiteX311" fmla="*/ 288077 w 1212715"/>
                <a:gd name="connsiteY311" fmla="*/ 328266 h 471218"/>
                <a:gd name="connsiteX312" fmla="*/ 289505 w 1212715"/>
                <a:gd name="connsiteY312" fmla="*/ 328991 h 471218"/>
                <a:gd name="connsiteX313" fmla="*/ 277004 w 1212715"/>
                <a:gd name="connsiteY313" fmla="*/ 350379 h 471218"/>
                <a:gd name="connsiteX314" fmla="*/ 265217 w 1212715"/>
                <a:gd name="connsiteY314" fmla="*/ 371766 h 471218"/>
                <a:gd name="connsiteX315" fmla="*/ 262359 w 1212715"/>
                <a:gd name="connsiteY315" fmla="*/ 369954 h 471218"/>
                <a:gd name="connsiteX316" fmla="*/ 288077 w 1212715"/>
                <a:gd name="connsiteY316" fmla="*/ 328266 h 471218"/>
                <a:gd name="connsiteX317" fmla="*/ 72767 w 1212715"/>
                <a:gd name="connsiteY317" fmla="*/ 324487 h 471218"/>
                <a:gd name="connsiteX318" fmla="*/ 61970 w 1212715"/>
                <a:gd name="connsiteY318" fmla="*/ 334209 h 471218"/>
                <a:gd name="connsiteX319" fmla="*/ 61970 w 1212715"/>
                <a:gd name="connsiteY319" fmla="*/ 334569 h 471218"/>
                <a:gd name="connsiteX320" fmla="*/ 81405 w 1212715"/>
                <a:gd name="connsiteY320" fmla="*/ 376338 h 471218"/>
                <a:gd name="connsiteX321" fmla="*/ 121354 w 1212715"/>
                <a:gd name="connsiteY321" fmla="*/ 383900 h 471218"/>
                <a:gd name="connsiteX322" fmla="*/ 91122 w 1212715"/>
                <a:gd name="connsiteY322" fmla="*/ 373097 h 471218"/>
                <a:gd name="connsiteX323" fmla="*/ 72767 w 1212715"/>
                <a:gd name="connsiteY323" fmla="*/ 324487 h 471218"/>
                <a:gd name="connsiteX324" fmla="*/ 67009 w 1212715"/>
                <a:gd name="connsiteY324" fmla="*/ 323407 h 471218"/>
                <a:gd name="connsiteX325" fmla="*/ 36777 w 1212715"/>
                <a:gd name="connsiteY325" fmla="*/ 324487 h 471218"/>
                <a:gd name="connsiteX326" fmla="*/ 17343 w 1212715"/>
                <a:gd name="connsiteY326" fmla="*/ 324847 h 471218"/>
                <a:gd name="connsiteX327" fmla="*/ 16983 w 1212715"/>
                <a:gd name="connsiteY327" fmla="*/ 325927 h 471218"/>
                <a:gd name="connsiteX328" fmla="*/ 9785 w 1212715"/>
                <a:gd name="connsiteY328" fmla="*/ 333129 h 471218"/>
                <a:gd name="connsiteX329" fmla="*/ 6186 w 1212715"/>
                <a:gd name="connsiteY329" fmla="*/ 336729 h 471218"/>
                <a:gd name="connsiteX330" fmla="*/ 7266 w 1212715"/>
                <a:gd name="connsiteY330" fmla="*/ 337090 h 471218"/>
                <a:gd name="connsiteX331" fmla="*/ 57292 w 1212715"/>
                <a:gd name="connsiteY331" fmla="*/ 331328 h 471218"/>
                <a:gd name="connsiteX332" fmla="*/ 59451 w 1212715"/>
                <a:gd name="connsiteY332" fmla="*/ 331328 h 471218"/>
                <a:gd name="connsiteX333" fmla="*/ 64490 w 1212715"/>
                <a:gd name="connsiteY333" fmla="*/ 326287 h 471218"/>
                <a:gd name="connsiteX334" fmla="*/ 64780 w 1212715"/>
                <a:gd name="connsiteY334" fmla="*/ 325956 h 471218"/>
                <a:gd name="connsiteX335" fmla="*/ 630452 w 1212715"/>
                <a:gd name="connsiteY335" fmla="*/ 322779 h 471218"/>
                <a:gd name="connsiteX336" fmla="*/ 630452 w 1212715"/>
                <a:gd name="connsiteY336" fmla="*/ 324366 h 471218"/>
                <a:gd name="connsiteX337" fmla="*/ 583615 w 1212715"/>
                <a:gd name="connsiteY337" fmla="*/ 328335 h 471218"/>
                <a:gd name="connsiteX338" fmla="*/ 582534 w 1212715"/>
                <a:gd name="connsiteY338" fmla="*/ 325160 h 471218"/>
                <a:gd name="connsiteX339" fmla="*/ 604512 w 1212715"/>
                <a:gd name="connsiteY339" fmla="*/ 324366 h 471218"/>
                <a:gd name="connsiteX340" fmla="*/ 630452 w 1212715"/>
                <a:gd name="connsiteY340" fmla="*/ 322779 h 471218"/>
                <a:gd name="connsiteX341" fmla="*/ 544895 w 1212715"/>
                <a:gd name="connsiteY341" fmla="*/ 320321 h 471218"/>
                <a:gd name="connsiteX342" fmla="*/ 546323 w 1212715"/>
                <a:gd name="connsiteY342" fmla="*/ 321755 h 471218"/>
                <a:gd name="connsiteX343" fmla="*/ 521677 w 1212715"/>
                <a:gd name="connsiteY343" fmla="*/ 340395 h 471218"/>
                <a:gd name="connsiteX344" fmla="*/ 520249 w 1212715"/>
                <a:gd name="connsiteY344" fmla="*/ 337886 h 471218"/>
                <a:gd name="connsiteX345" fmla="*/ 544895 w 1212715"/>
                <a:gd name="connsiteY345" fmla="*/ 320321 h 471218"/>
                <a:gd name="connsiteX346" fmla="*/ 633637 w 1212715"/>
                <a:gd name="connsiteY346" fmla="*/ 314841 h 471218"/>
                <a:gd name="connsiteX347" fmla="*/ 633637 w 1212715"/>
                <a:gd name="connsiteY347" fmla="*/ 316164 h 471218"/>
                <a:gd name="connsiteX348" fmla="*/ 606509 w 1212715"/>
                <a:gd name="connsiteY348" fmla="*/ 319141 h 471218"/>
                <a:gd name="connsiteX349" fmla="*/ 576525 w 1212715"/>
                <a:gd name="connsiteY349" fmla="*/ 321787 h 471218"/>
                <a:gd name="connsiteX350" fmla="*/ 575811 w 1212715"/>
                <a:gd name="connsiteY350" fmla="*/ 319141 h 471218"/>
                <a:gd name="connsiteX351" fmla="*/ 602582 w 1212715"/>
                <a:gd name="connsiteY351" fmla="*/ 317156 h 471218"/>
                <a:gd name="connsiteX352" fmla="*/ 633637 w 1212715"/>
                <a:gd name="connsiteY352" fmla="*/ 314841 h 471218"/>
                <a:gd name="connsiteX353" fmla="*/ 540534 w 1212715"/>
                <a:gd name="connsiteY353" fmla="*/ 312356 h 471218"/>
                <a:gd name="connsiteX354" fmla="*/ 541583 w 1212715"/>
                <a:gd name="connsiteY354" fmla="*/ 313737 h 471218"/>
                <a:gd name="connsiteX355" fmla="*/ 524443 w 1212715"/>
                <a:gd name="connsiteY355" fmla="*/ 326851 h 471218"/>
                <a:gd name="connsiteX356" fmla="*/ 523044 w 1212715"/>
                <a:gd name="connsiteY356" fmla="*/ 324780 h 471218"/>
                <a:gd name="connsiteX357" fmla="*/ 532139 w 1212715"/>
                <a:gd name="connsiteY357" fmla="*/ 317878 h 471218"/>
                <a:gd name="connsiteX358" fmla="*/ 540534 w 1212715"/>
                <a:gd name="connsiteY358" fmla="*/ 312356 h 471218"/>
                <a:gd name="connsiteX359" fmla="*/ 56983 w 1212715"/>
                <a:gd name="connsiteY359" fmla="*/ 311666 h 471218"/>
                <a:gd name="connsiteX360" fmla="*/ 57349 w 1212715"/>
                <a:gd name="connsiteY360" fmla="*/ 313131 h 471218"/>
                <a:gd name="connsiteX361" fmla="*/ 15331 w 1212715"/>
                <a:gd name="connsiteY361" fmla="*/ 320458 h 471218"/>
                <a:gd name="connsiteX362" fmla="*/ 14600 w 1212715"/>
                <a:gd name="connsiteY362" fmla="*/ 317161 h 471218"/>
                <a:gd name="connsiteX363" fmla="*/ 56983 w 1212715"/>
                <a:gd name="connsiteY363" fmla="*/ 311666 h 471218"/>
                <a:gd name="connsiteX364" fmla="*/ 289282 w 1212715"/>
                <a:gd name="connsiteY364" fmla="*/ 307978 h 471218"/>
                <a:gd name="connsiteX365" fmla="*/ 291086 w 1212715"/>
                <a:gd name="connsiteY365" fmla="*/ 308694 h 471218"/>
                <a:gd name="connsiteX366" fmla="*/ 277015 w 1212715"/>
                <a:gd name="connsiteY366" fmla="*/ 331612 h 471218"/>
                <a:gd name="connsiteX367" fmla="*/ 264387 w 1212715"/>
                <a:gd name="connsiteY367" fmla="*/ 352380 h 471218"/>
                <a:gd name="connsiteX368" fmla="*/ 261140 w 1212715"/>
                <a:gd name="connsiteY368" fmla="*/ 350590 h 471218"/>
                <a:gd name="connsiteX369" fmla="*/ 274850 w 1212715"/>
                <a:gd name="connsiteY369" fmla="*/ 330179 h 471218"/>
                <a:gd name="connsiteX370" fmla="*/ 289282 w 1212715"/>
                <a:gd name="connsiteY370" fmla="*/ 307978 h 471218"/>
                <a:gd name="connsiteX371" fmla="*/ 47454 w 1212715"/>
                <a:gd name="connsiteY371" fmla="*/ 307270 h 471218"/>
                <a:gd name="connsiteX372" fmla="*/ 47821 w 1212715"/>
                <a:gd name="connsiteY372" fmla="*/ 308369 h 471218"/>
                <a:gd name="connsiteX373" fmla="*/ 14117 w 1212715"/>
                <a:gd name="connsiteY373" fmla="*/ 315696 h 471218"/>
                <a:gd name="connsiteX374" fmla="*/ 13018 w 1212715"/>
                <a:gd name="connsiteY374" fmla="*/ 312033 h 471218"/>
                <a:gd name="connsiteX375" fmla="*/ 33167 w 1212715"/>
                <a:gd name="connsiteY375" fmla="*/ 308369 h 471218"/>
                <a:gd name="connsiteX376" fmla="*/ 47454 w 1212715"/>
                <a:gd name="connsiteY376" fmla="*/ 307270 h 471218"/>
                <a:gd name="connsiteX377" fmla="*/ 854172 w 1212715"/>
                <a:gd name="connsiteY377" fmla="*/ 307096 h 471218"/>
                <a:gd name="connsiteX378" fmla="*/ 862724 w 1212715"/>
                <a:gd name="connsiteY378" fmla="*/ 338067 h 471218"/>
                <a:gd name="connsiteX379" fmla="*/ 867714 w 1212715"/>
                <a:gd name="connsiteY379" fmla="*/ 362630 h 471218"/>
                <a:gd name="connsiteX380" fmla="*/ 866644 w 1212715"/>
                <a:gd name="connsiteY380" fmla="*/ 362986 h 471218"/>
                <a:gd name="connsiteX381" fmla="*/ 851321 w 1212715"/>
                <a:gd name="connsiteY381" fmla="*/ 307808 h 471218"/>
                <a:gd name="connsiteX382" fmla="*/ 854172 w 1212715"/>
                <a:gd name="connsiteY382" fmla="*/ 307096 h 471218"/>
                <a:gd name="connsiteX383" fmla="*/ 635381 w 1212715"/>
                <a:gd name="connsiteY383" fmla="*/ 306904 h 471218"/>
                <a:gd name="connsiteX384" fmla="*/ 635381 w 1212715"/>
                <a:gd name="connsiteY384" fmla="*/ 310476 h 471218"/>
                <a:gd name="connsiteX385" fmla="*/ 601071 w 1212715"/>
                <a:gd name="connsiteY385" fmla="*/ 313253 h 471218"/>
                <a:gd name="connsiteX386" fmla="*/ 570335 w 1212715"/>
                <a:gd name="connsiteY386" fmla="*/ 314444 h 471218"/>
                <a:gd name="connsiteX387" fmla="*/ 570335 w 1212715"/>
                <a:gd name="connsiteY387" fmla="*/ 312857 h 471218"/>
                <a:gd name="connsiteX388" fmla="*/ 601071 w 1212715"/>
                <a:gd name="connsiteY388" fmla="*/ 310476 h 471218"/>
                <a:gd name="connsiteX389" fmla="*/ 635381 w 1212715"/>
                <a:gd name="connsiteY389" fmla="*/ 306904 h 471218"/>
                <a:gd name="connsiteX390" fmla="*/ 847950 w 1212715"/>
                <a:gd name="connsiteY390" fmla="*/ 306738 h 471218"/>
                <a:gd name="connsiteX391" fmla="*/ 854964 w 1212715"/>
                <a:gd name="connsiteY391" fmla="*/ 331261 h 471218"/>
                <a:gd name="connsiteX392" fmla="*/ 859395 w 1212715"/>
                <a:gd name="connsiteY392" fmla="*/ 351519 h 471218"/>
                <a:gd name="connsiteX393" fmla="*/ 857549 w 1212715"/>
                <a:gd name="connsiteY393" fmla="*/ 351519 h 471218"/>
                <a:gd name="connsiteX394" fmla="*/ 850534 w 1212715"/>
                <a:gd name="connsiteY394" fmla="*/ 326285 h 471218"/>
                <a:gd name="connsiteX395" fmla="*/ 844996 w 1212715"/>
                <a:gd name="connsiteY395" fmla="*/ 307448 h 471218"/>
                <a:gd name="connsiteX396" fmla="*/ 847950 w 1212715"/>
                <a:gd name="connsiteY396" fmla="*/ 306738 h 471218"/>
                <a:gd name="connsiteX397" fmla="*/ 538777 w 1212715"/>
                <a:gd name="connsiteY397" fmla="*/ 305674 h 471218"/>
                <a:gd name="connsiteX398" fmla="*/ 539911 w 1212715"/>
                <a:gd name="connsiteY398" fmla="*/ 307108 h 471218"/>
                <a:gd name="connsiteX399" fmla="*/ 531595 w 1212715"/>
                <a:gd name="connsiteY399" fmla="*/ 312486 h 471218"/>
                <a:gd name="connsiteX400" fmla="*/ 526304 w 1212715"/>
                <a:gd name="connsiteY400" fmla="*/ 314278 h 471218"/>
                <a:gd name="connsiteX401" fmla="*/ 527060 w 1212715"/>
                <a:gd name="connsiteY401" fmla="*/ 312486 h 471218"/>
                <a:gd name="connsiteX402" fmla="*/ 527816 w 1212715"/>
                <a:gd name="connsiteY402" fmla="*/ 312486 h 471218"/>
                <a:gd name="connsiteX403" fmla="*/ 529328 w 1212715"/>
                <a:gd name="connsiteY403" fmla="*/ 311410 h 471218"/>
                <a:gd name="connsiteX404" fmla="*/ 532729 w 1212715"/>
                <a:gd name="connsiteY404" fmla="*/ 309618 h 471218"/>
                <a:gd name="connsiteX405" fmla="*/ 538777 w 1212715"/>
                <a:gd name="connsiteY405" fmla="*/ 305674 h 471218"/>
                <a:gd name="connsiteX406" fmla="*/ 625846 w 1212715"/>
                <a:gd name="connsiteY406" fmla="*/ 302507 h 471218"/>
                <a:gd name="connsiteX407" fmla="*/ 625846 w 1212715"/>
                <a:gd name="connsiteY407" fmla="*/ 305438 h 471218"/>
                <a:gd name="connsiteX408" fmla="*/ 576688 w 1212715"/>
                <a:gd name="connsiteY408" fmla="*/ 305072 h 471218"/>
                <a:gd name="connsiteX409" fmla="*/ 576329 w 1212715"/>
                <a:gd name="connsiteY409" fmla="*/ 304339 h 471218"/>
                <a:gd name="connsiteX410" fmla="*/ 625846 w 1212715"/>
                <a:gd name="connsiteY410" fmla="*/ 302507 h 471218"/>
                <a:gd name="connsiteX411" fmla="*/ 535148 w 1212715"/>
                <a:gd name="connsiteY411" fmla="*/ 301546 h 471218"/>
                <a:gd name="connsiteX412" fmla="*/ 536509 w 1212715"/>
                <a:gd name="connsiteY412" fmla="*/ 303200 h 471218"/>
                <a:gd name="connsiteX413" fmla="*/ 531066 w 1212715"/>
                <a:gd name="connsiteY413" fmla="*/ 307499 h 471218"/>
                <a:gd name="connsiteX414" fmla="*/ 529706 w 1212715"/>
                <a:gd name="connsiteY414" fmla="*/ 305514 h 471218"/>
                <a:gd name="connsiteX415" fmla="*/ 535148 w 1212715"/>
                <a:gd name="connsiteY415" fmla="*/ 301546 h 471218"/>
                <a:gd name="connsiteX416" fmla="*/ 822787 w 1212715"/>
                <a:gd name="connsiteY416" fmla="*/ 297860 h 471218"/>
                <a:gd name="connsiteX417" fmla="*/ 826026 w 1212715"/>
                <a:gd name="connsiteY417" fmla="*/ 365060 h 471218"/>
                <a:gd name="connsiteX418" fmla="*/ 824947 w 1212715"/>
                <a:gd name="connsiteY418" fmla="*/ 442323 h 471218"/>
                <a:gd name="connsiteX419" fmla="*/ 837903 w 1212715"/>
                <a:gd name="connsiteY419" fmla="*/ 429386 h 471218"/>
                <a:gd name="connsiteX420" fmla="*/ 840782 w 1212715"/>
                <a:gd name="connsiteY420" fmla="*/ 429026 h 471218"/>
                <a:gd name="connsiteX421" fmla="*/ 840782 w 1212715"/>
                <a:gd name="connsiteY421" fmla="*/ 301095 h 471218"/>
                <a:gd name="connsiteX422" fmla="*/ 841142 w 1212715"/>
                <a:gd name="connsiteY422" fmla="*/ 300376 h 471218"/>
                <a:gd name="connsiteX423" fmla="*/ 822787 w 1212715"/>
                <a:gd name="connsiteY423" fmla="*/ 297860 h 471218"/>
                <a:gd name="connsiteX424" fmla="*/ 774595 w 1212715"/>
                <a:gd name="connsiteY424" fmla="*/ 297315 h 471218"/>
                <a:gd name="connsiteX425" fmla="*/ 776836 w 1212715"/>
                <a:gd name="connsiteY425" fmla="*/ 297696 h 471218"/>
                <a:gd name="connsiteX426" fmla="*/ 773848 w 1212715"/>
                <a:gd name="connsiteY426" fmla="*/ 303411 h 471218"/>
                <a:gd name="connsiteX427" fmla="*/ 771980 w 1212715"/>
                <a:gd name="connsiteY427" fmla="*/ 302268 h 471218"/>
                <a:gd name="connsiteX428" fmla="*/ 774595 w 1212715"/>
                <a:gd name="connsiteY428" fmla="*/ 297315 h 471218"/>
                <a:gd name="connsiteX429" fmla="*/ 289691 w 1212715"/>
                <a:gd name="connsiteY429" fmla="*/ 294937 h 471218"/>
                <a:gd name="connsiteX430" fmla="*/ 291102 w 1212715"/>
                <a:gd name="connsiteY430" fmla="*/ 295669 h 471218"/>
                <a:gd name="connsiteX431" fmla="*/ 277697 w 1212715"/>
                <a:gd name="connsiteY431" fmla="*/ 317650 h 471218"/>
                <a:gd name="connsiteX432" fmla="*/ 266761 w 1212715"/>
                <a:gd name="connsiteY432" fmla="*/ 335234 h 471218"/>
                <a:gd name="connsiteX433" fmla="*/ 264291 w 1212715"/>
                <a:gd name="connsiteY433" fmla="*/ 333036 h 471218"/>
                <a:gd name="connsiteX434" fmla="*/ 276991 w 1212715"/>
                <a:gd name="connsiteY434" fmla="*/ 314353 h 471218"/>
                <a:gd name="connsiteX435" fmla="*/ 289691 w 1212715"/>
                <a:gd name="connsiteY435" fmla="*/ 294937 h 471218"/>
                <a:gd name="connsiteX436" fmla="*/ 369867 w 1212715"/>
                <a:gd name="connsiteY436" fmla="*/ 293339 h 471218"/>
                <a:gd name="connsiteX437" fmla="*/ 372407 w 1212715"/>
                <a:gd name="connsiteY437" fmla="*/ 294784 h 471218"/>
                <a:gd name="connsiteX438" fmla="*/ 369504 w 1212715"/>
                <a:gd name="connsiteY438" fmla="*/ 335259 h 471218"/>
                <a:gd name="connsiteX439" fmla="*/ 367327 w 1212715"/>
                <a:gd name="connsiteY439" fmla="*/ 335259 h 471218"/>
                <a:gd name="connsiteX440" fmla="*/ 369141 w 1212715"/>
                <a:gd name="connsiteY440" fmla="*/ 296230 h 471218"/>
                <a:gd name="connsiteX441" fmla="*/ 347733 w 1212715"/>
                <a:gd name="connsiteY441" fmla="*/ 295146 h 471218"/>
                <a:gd name="connsiteX442" fmla="*/ 347733 w 1212715"/>
                <a:gd name="connsiteY442" fmla="*/ 294061 h 471218"/>
                <a:gd name="connsiteX443" fmla="*/ 369867 w 1212715"/>
                <a:gd name="connsiteY443" fmla="*/ 293339 h 471218"/>
                <a:gd name="connsiteX444" fmla="*/ 360148 w 1212715"/>
                <a:gd name="connsiteY444" fmla="*/ 287347 h 471218"/>
                <a:gd name="connsiteX445" fmla="*/ 376972 w 1212715"/>
                <a:gd name="connsiteY445" fmla="*/ 288788 h 471218"/>
                <a:gd name="connsiteX446" fmla="*/ 376972 w 1212715"/>
                <a:gd name="connsiteY446" fmla="*/ 291671 h 471218"/>
                <a:gd name="connsiteX447" fmla="*/ 375182 w 1212715"/>
                <a:gd name="connsiteY447" fmla="*/ 320139 h 471218"/>
                <a:gd name="connsiteX448" fmla="*/ 373393 w 1212715"/>
                <a:gd name="connsiteY448" fmla="*/ 343202 h 471218"/>
                <a:gd name="connsiteX449" fmla="*/ 371603 w 1212715"/>
                <a:gd name="connsiteY449" fmla="*/ 342842 h 471218"/>
                <a:gd name="connsiteX450" fmla="*/ 372677 w 1212715"/>
                <a:gd name="connsiteY450" fmla="*/ 316896 h 471218"/>
                <a:gd name="connsiteX451" fmla="*/ 374108 w 1212715"/>
                <a:gd name="connsiteY451" fmla="*/ 291311 h 471218"/>
                <a:gd name="connsiteX452" fmla="*/ 343324 w 1212715"/>
                <a:gd name="connsiteY452" fmla="*/ 289509 h 471218"/>
                <a:gd name="connsiteX453" fmla="*/ 343324 w 1212715"/>
                <a:gd name="connsiteY453" fmla="*/ 288068 h 471218"/>
                <a:gd name="connsiteX454" fmla="*/ 360148 w 1212715"/>
                <a:gd name="connsiteY454" fmla="*/ 287347 h 471218"/>
                <a:gd name="connsiteX455" fmla="*/ 602850 w 1212715"/>
                <a:gd name="connsiteY455" fmla="*/ 284204 h 471218"/>
                <a:gd name="connsiteX456" fmla="*/ 588797 w 1212715"/>
                <a:gd name="connsiteY456" fmla="*/ 292520 h 471218"/>
                <a:gd name="connsiteX457" fmla="*/ 621589 w 1212715"/>
                <a:gd name="connsiteY457" fmla="*/ 291074 h 471218"/>
                <a:gd name="connsiteX458" fmla="*/ 620147 w 1212715"/>
                <a:gd name="connsiteY458" fmla="*/ 284204 h 471218"/>
                <a:gd name="connsiteX459" fmla="*/ 603211 w 1212715"/>
                <a:gd name="connsiteY459" fmla="*/ 284204 h 471218"/>
                <a:gd name="connsiteX460" fmla="*/ 288050 w 1212715"/>
                <a:gd name="connsiteY460" fmla="*/ 282234 h 471218"/>
                <a:gd name="connsiteX461" fmla="*/ 289496 w 1212715"/>
                <a:gd name="connsiteY461" fmla="*/ 282965 h 471218"/>
                <a:gd name="connsiteX462" fmla="*/ 277560 w 1212715"/>
                <a:gd name="connsiteY462" fmla="*/ 303785 h 471218"/>
                <a:gd name="connsiteX463" fmla="*/ 264900 w 1212715"/>
                <a:gd name="connsiteY463" fmla="*/ 320953 h 471218"/>
                <a:gd name="connsiteX464" fmla="*/ 263092 w 1212715"/>
                <a:gd name="connsiteY464" fmla="*/ 318761 h 471218"/>
                <a:gd name="connsiteX465" fmla="*/ 275390 w 1212715"/>
                <a:gd name="connsiteY465" fmla="*/ 302324 h 471218"/>
                <a:gd name="connsiteX466" fmla="*/ 288050 w 1212715"/>
                <a:gd name="connsiteY466" fmla="*/ 282234 h 471218"/>
                <a:gd name="connsiteX467" fmla="*/ 313871 w 1212715"/>
                <a:gd name="connsiteY467" fmla="*/ 281104 h 471218"/>
                <a:gd name="connsiteX468" fmla="*/ 321424 w 1212715"/>
                <a:gd name="connsiteY468" fmla="*/ 367896 h 471218"/>
                <a:gd name="connsiteX469" fmla="*/ 320345 w 1212715"/>
                <a:gd name="connsiteY469" fmla="*/ 444965 h 471218"/>
                <a:gd name="connsiteX470" fmla="*/ 332214 w 1212715"/>
                <a:gd name="connsiteY470" fmla="*/ 433801 h 471218"/>
                <a:gd name="connsiteX471" fmla="*/ 334372 w 1212715"/>
                <a:gd name="connsiteY471" fmla="*/ 433080 h 471218"/>
                <a:gd name="connsiteX472" fmla="*/ 331495 w 1212715"/>
                <a:gd name="connsiteY472" fmla="*/ 360693 h 471218"/>
                <a:gd name="connsiteX473" fmla="*/ 329337 w 1212715"/>
                <a:gd name="connsiteY473" fmla="*/ 283625 h 471218"/>
                <a:gd name="connsiteX474" fmla="*/ 313871 w 1212715"/>
                <a:gd name="connsiteY474" fmla="*/ 281104 h 471218"/>
                <a:gd name="connsiteX475" fmla="*/ 1073325 w 1212715"/>
                <a:gd name="connsiteY475" fmla="*/ 279227 h 471218"/>
                <a:gd name="connsiteX476" fmla="*/ 1073686 w 1212715"/>
                <a:gd name="connsiteY476" fmla="*/ 279253 h 471218"/>
                <a:gd name="connsiteX477" fmla="*/ 1074762 w 1212715"/>
                <a:gd name="connsiteY477" fmla="*/ 298996 h 471218"/>
                <a:gd name="connsiteX478" fmla="*/ 1076558 w 1212715"/>
                <a:gd name="connsiteY478" fmla="*/ 296840 h 471218"/>
                <a:gd name="connsiteX479" fmla="*/ 1083384 w 1212715"/>
                <a:gd name="connsiteY479" fmla="*/ 285697 h 471218"/>
                <a:gd name="connsiteX480" fmla="*/ 1084102 w 1212715"/>
                <a:gd name="connsiteY480" fmla="*/ 285697 h 471218"/>
                <a:gd name="connsiteX481" fmla="*/ 1074762 w 1212715"/>
                <a:gd name="connsiteY481" fmla="*/ 304388 h 471218"/>
                <a:gd name="connsiteX482" fmla="*/ 1074762 w 1212715"/>
                <a:gd name="connsiteY482" fmla="*/ 313733 h 471218"/>
                <a:gd name="connsiteX483" fmla="*/ 1088772 w 1212715"/>
                <a:gd name="connsiteY483" fmla="*/ 292527 h 471218"/>
                <a:gd name="connsiteX484" fmla="*/ 1089850 w 1212715"/>
                <a:gd name="connsiteY484" fmla="*/ 293245 h 471218"/>
                <a:gd name="connsiteX485" fmla="*/ 1075481 w 1212715"/>
                <a:gd name="connsiteY485" fmla="*/ 320922 h 471218"/>
                <a:gd name="connsiteX486" fmla="*/ 1074762 w 1212715"/>
                <a:gd name="connsiteY486" fmla="*/ 321641 h 471218"/>
                <a:gd name="connsiteX487" fmla="*/ 1074403 w 1212715"/>
                <a:gd name="connsiteY487" fmla="*/ 333502 h 471218"/>
                <a:gd name="connsiteX488" fmla="*/ 1087695 w 1212715"/>
                <a:gd name="connsiteY488" fmla="*/ 309779 h 471218"/>
                <a:gd name="connsiteX489" fmla="*/ 1089132 w 1212715"/>
                <a:gd name="connsiteY489" fmla="*/ 310498 h 471218"/>
                <a:gd name="connsiteX490" fmla="*/ 1075840 w 1212715"/>
                <a:gd name="connsiteY490" fmla="*/ 339253 h 471218"/>
                <a:gd name="connsiteX491" fmla="*/ 1074403 w 1212715"/>
                <a:gd name="connsiteY491" fmla="*/ 340331 h 471218"/>
                <a:gd name="connsiteX492" fmla="*/ 1074403 w 1212715"/>
                <a:gd name="connsiteY492" fmla="*/ 347160 h 471218"/>
                <a:gd name="connsiteX493" fmla="*/ 1080151 w 1212715"/>
                <a:gd name="connsiteY493" fmla="*/ 337456 h 471218"/>
                <a:gd name="connsiteX494" fmla="*/ 1085898 w 1212715"/>
                <a:gd name="connsiteY494" fmla="*/ 325594 h 471218"/>
                <a:gd name="connsiteX495" fmla="*/ 1086976 w 1212715"/>
                <a:gd name="connsiteY495" fmla="*/ 325954 h 471218"/>
                <a:gd name="connsiteX496" fmla="*/ 1082306 w 1212715"/>
                <a:gd name="connsiteY496" fmla="*/ 336737 h 471218"/>
                <a:gd name="connsiteX497" fmla="*/ 1075121 w 1212715"/>
                <a:gd name="connsiteY497" fmla="*/ 351474 h 471218"/>
                <a:gd name="connsiteX498" fmla="*/ 1074762 w 1212715"/>
                <a:gd name="connsiteY498" fmla="*/ 351833 h 471218"/>
                <a:gd name="connsiteX499" fmla="*/ 1075481 w 1212715"/>
                <a:gd name="connsiteY499" fmla="*/ 362616 h 471218"/>
                <a:gd name="connsiteX500" fmla="*/ 1077636 w 1212715"/>
                <a:gd name="connsiteY500" fmla="*/ 359381 h 471218"/>
                <a:gd name="connsiteX501" fmla="*/ 1085539 w 1212715"/>
                <a:gd name="connsiteY501" fmla="*/ 343207 h 471218"/>
                <a:gd name="connsiteX502" fmla="*/ 1088054 w 1212715"/>
                <a:gd name="connsiteY502" fmla="*/ 343566 h 471218"/>
                <a:gd name="connsiteX503" fmla="*/ 1076918 w 1212715"/>
                <a:gd name="connsiteY503" fmla="*/ 368008 h 471218"/>
                <a:gd name="connsiteX504" fmla="*/ 1075840 w 1212715"/>
                <a:gd name="connsiteY504" fmla="*/ 368727 h 471218"/>
                <a:gd name="connsiteX505" fmla="*/ 1076918 w 1212715"/>
                <a:gd name="connsiteY505" fmla="*/ 375915 h 471218"/>
                <a:gd name="connsiteX506" fmla="*/ 1083384 w 1212715"/>
                <a:gd name="connsiteY506" fmla="*/ 366570 h 471218"/>
                <a:gd name="connsiteX507" fmla="*/ 1088772 w 1212715"/>
                <a:gd name="connsiteY507" fmla="*/ 356146 h 471218"/>
                <a:gd name="connsiteX508" fmla="*/ 1091287 w 1212715"/>
                <a:gd name="connsiteY508" fmla="*/ 356865 h 471218"/>
                <a:gd name="connsiteX509" fmla="*/ 1085539 w 1212715"/>
                <a:gd name="connsiteY509" fmla="*/ 368008 h 471218"/>
                <a:gd name="connsiteX510" fmla="*/ 1079073 w 1212715"/>
                <a:gd name="connsiteY510" fmla="*/ 377353 h 471218"/>
                <a:gd name="connsiteX511" fmla="*/ 1077277 w 1212715"/>
                <a:gd name="connsiteY511" fmla="*/ 377353 h 471218"/>
                <a:gd name="connsiteX512" fmla="*/ 1077636 w 1212715"/>
                <a:gd name="connsiteY512" fmla="*/ 378431 h 471218"/>
                <a:gd name="connsiteX513" fmla="*/ 1095239 w 1212715"/>
                <a:gd name="connsiteY513" fmla="*/ 366210 h 471218"/>
                <a:gd name="connsiteX514" fmla="*/ 1094879 w 1212715"/>
                <a:gd name="connsiteY514" fmla="*/ 365492 h 471218"/>
                <a:gd name="connsiteX515" fmla="*/ 1093802 w 1212715"/>
                <a:gd name="connsiteY515" fmla="*/ 280665 h 471218"/>
                <a:gd name="connsiteX516" fmla="*/ 1073686 w 1212715"/>
                <a:gd name="connsiteY516" fmla="*/ 279253 h 471218"/>
                <a:gd name="connsiteX517" fmla="*/ 1073685 w 1212715"/>
                <a:gd name="connsiteY517" fmla="*/ 279227 h 471218"/>
                <a:gd name="connsiteX518" fmla="*/ 1073325 w 1212715"/>
                <a:gd name="connsiteY518" fmla="*/ 279227 h 471218"/>
                <a:gd name="connsiteX519" fmla="*/ 933996 w 1212715"/>
                <a:gd name="connsiteY519" fmla="*/ 277736 h 471218"/>
                <a:gd name="connsiteX520" fmla="*/ 922839 w 1212715"/>
                <a:gd name="connsiteY520" fmla="*/ 283486 h 471218"/>
                <a:gd name="connsiteX521" fmla="*/ 922479 w 1212715"/>
                <a:gd name="connsiteY521" fmla="*/ 283845 h 471218"/>
                <a:gd name="connsiteX522" fmla="*/ 928598 w 1212715"/>
                <a:gd name="connsiteY522" fmla="*/ 299657 h 471218"/>
                <a:gd name="connsiteX523" fmla="*/ 936515 w 1212715"/>
                <a:gd name="connsiteY523" fmla="*/ 334156 h 471218"/>
                <a:gd name="connsiteX524" fmla="*/ 949832 w 1212715"/>
                <a:gd name="connsiteY524" fmla="*/ 392372 h 471218"/>
                <a:gd name="connsiteX525" fmla="*/ 960628 w 1212715"/>
                <a:gd name="connsiteY525" fmla="*/ 440526 h 471218"/>
                <a:gd name="connsiteX526" fmla="*/ 961348 w 1212715"/>
                <a:gd name="connsiteY526" fmla="*/ 440526 h 471218"/>
                <a:gd name="connsiteX527" fmla="*/ 964227 w 1212715"/>
                <a:gd name="connsiteY527" fmla="*/ 441245 h 471218"/>
                <a:gd name="connsiteX528" fmla="*/ 972865 w 1212715"/>
                <a:gd name="connsiteY528" fmla="*/ 429386 h 471218"/>
                <a:gd name="connsiteX529" fmla="*/ 949472 w 1212715"/>
                <a:gd name="connsiteY529" fmla="*/ 347452 h 471218"/>
                <a:gd name="connsiteX530" fmla="*/ 933996 w 1212715"/>
                <a:gd name="connsiteY530" fmla="*/ 277736 h 471218"/>
                <a:gd name="connsiteX531" fmla="*/ 1182544 w 1212715"/>
                <a:gd name="connsiteY531" fmla="*/ 267586 h 471218"/>
                <a:gd name="connsiteX532" fmla="*/ 1183264 w 1212715"/>
                <a:gd name="connsiteY532" fmla="*/ 268327 h 471218"/>
                <a:gd name="connsiteX533" fmla="*/ 1157356 w 1212715"/>
                <a:gd name="connsiteY533" fmla="*/ 287218 h 471218"/>
                <a:gd name="connsiteX534" fmla="*/ 1156636 w 1212715"/>
                <a:gd name="connsiteY534" fmla="*/ 287218 h 471218"/>
                <a:gd name="connsiteX535" fmla="*/ 1155916 w 1212715"/>
                <a:gd name="connsiteY535" fmla="*/ 287589 h 471218"/>
                <a:gd name="connsiteX536" fmla="*/ 1131088 w 1212715"/>
                <a:gd name="connsiteY536" fmla="*/ 288330 h 471218"/>
                <a:gd name="connsiteX537" fmla="*/ 1130368 w 1212715"/>
                <a:gd name="connsiteY537" fmla="*/ 286848 h 471218"/>
                <a:gd name="connsiteX538" fmla="*/ 1155197 w 1212715"/>
                <a:gd name="connsiteY538" fmla="*/ 284625 h 471218"/>
                <a:gd name="connsiteX539" fmla="*/ 1155556 w 1212715"/>
                <a:gd name="connsiteY539" fmla="*/ 284625 h 471218"/>
                <a:gd name="connsiteX540" fmla="*/ 1155556 w 1212715"/>
                <a:gd name="connsiteY540" fmla="*/ 284255 h 471218"/>
                <a:gd name="connsiteX541" fmla="*/ 1182544 w 1212715"/>
                <a:gd name="connsiteY541" fmla="*/ 267586 h 471218"/>
                <a:gd name="connsiteX542" fmla="*/ 860120 w 1212715"/>
                <a:gd name="connsiteY542" fmla="*/ 248166 h 471218"/>
                <a:gd name="connsiteX543" fmla="*/ 861182 w 1212715"/>
                <a:gd name="connsiteY543" fmla="*/ 251738 h 471218"/>
                <a:gd name="connsiteX544" fmla="*/ 821153 w 1212715"/>
                <a:gd name="connsiteY544" fmla="*/ 253326 h 471218"/>
                <a:gd name="connsiteX545" fmla="*/ 821153 w 1212715"/>
                <a:gd name="connsiteY545" fmla="*/ 251738 h 471218"/>
                <a:gd name="connsiteX546" fmla="*/ 841699 w 1212715"/>
                <a:gd name="connsiteY546" fmla="*/ 252135 h 471218"/>
                <a:gd name="connsiteX547" fmla="*/ 860120 w 1212715"/>
                <a:gd name="connsiteY547" fmla="*/ 248166 h 471218"/>
                <a:gd name="connsiteX548" fmla="*/ 658276 w 1212715"/>
                <a:gd name="connsiteY548" fmla="*/ 241816 h 471218"/>
                <a:gd name="connsiteX549" fmla="*/ 659008 w 1212715"/>
                <a:gd name="connsiteY549" fmla="*/ 242534 h 471218"/>
                <a:gd name="connsiteX550" fmla="*/ 664137 w 1212715"/>
                <a:gd name="connsiteY550" fmla="*/ 267325 h 471218"/>
                <a:gd name="connsiteX551" fmla="*/ 673662 w 1212715"/>
                <a:gd name="connsiteY551" fmla="*/ 306486 h 471218"/>
                <a:gd name="connsiteX552" fmla="*/ 669999 w 1212715"/>
                <a:gd name="connsiteY552" fmla="*/ 307205 h 471218"/>
                <a:gd name="connsiteX553" fmla="*/ 659741 w 1212715"/>
                <a:gd name="connsiteY553" fmla="*/ 261935 h 471218"/>
                <a:gd name="connsiteX554" fmla="*/ 658276 w 1212715"/>
                <a:gd name="connsiteY554" fmla="*/ 241816 h 471218"/>
                <a:gd name="connsiteX555" fmla="*/ 869627 w 1212715"/>
                <a:gd name="connsiteY555" fmla="*/ 240902 h 471218"/>
                <a:gd name="connsiteX556" fmla="*/ 870696 w 1212715"/>
                <a:gd name="connsiteY556" fmla="*/ 243933 h 471218"/>
                <a:gd name="connsiteX557" fmla="*/ 818338 w 1212715"/>
                <a:gd name="connsiteY557" fmla="*/ 247637 h 471218"/>
                <a:gd name="connsiteX558" fmla="*/ 818338 w 1212715"/>
                <a:gd name="connsiteY558" fmla="*/ 245953 h 471218"/>
                <a:gd name="connsiteX559" fmla="*/ 869627 w 1212715"/>
                <a:gd name="connsiteY559" fmla="*/ 240902 h 471218"/>
                <a:gd name="connsiteX560" fmla="*/ 426047 w 1212715"/>
                <a:gd name="connsiteY560" fmla="*/ 222766 h 471218"/>
                <a:gd name="connsiteX561" fmla="*/ 426809 w 1212715"/>
                <a:gd name="connsiteY561" fmla="*/ 224883 h 471218"/>
                <a:gd name="connsiteX562" fmla="*/ 421094 w 1212715"/>
                <a:gd name="connsiteY562" fmla="*/ 228058 h 471218"/>
                <a:gd name="connsiteX563" fmla="*/ 419951 w 1212715"/>
                <a:gd name="connsiteY563" fmla="*/ 226294 h 471218"/>
                <a:gd name="connsiteX564" fmla="*/ 426047 w 1212715"/>
                <a:gd name="connsiteY564" fmla="*/ 222766 h 471218"/>
                <a:gd name="connsiteX565" fmla="*/ 882206 w 1212715"/>
                <a:gd name="connsiteY565" fmla="*/ 215597 h 471218"/>
                <a:gd name="connsiteX566" fmla="*/ 844890 w 1212715"/>
                <a:gd name="connsiteY566" fmla="*/ 222407 h 471218"/>
                <a:gd name="connsiteX567" fmla="*/ 830398 w 1212715"/>
                <a:gd name="connsiteY567" fmla="*/ 232086 h 471218"/>
                <a:gd name="connsiteX568" fmla="*/ 882206 w 1212715"/>
                <a:gd name="connsiteY568" fmla="*/ 215597 h 471218"/>
                <a:gd name="connsiteX569" fmla="*/ 608976 w 1212715"/>
                <a:gd name="connsiteY569" fmla="*/ 213696 h 471218"/>
                <a:gd name="connsiteX570" fmla="*/ 605373 w 1212715"/>
                <a:gd name="connsiteY570" fmla="*/ 279141 h 471218"/>
                <a:gd name="connsiteX571" fmla="*/ 618706 w 1212715"/>
                <a:gd name="connsiteY571" fmla="*/ 278057 h 471218"/>
                <a:gd name="connsiteX572" fmla="*/ 609337 w 1212715"/>
                <a:gd name="connsiteY572" fmla="*/ 216950 h 471218"/>
                <a:gd name="connsiteX573" fmla="*/ 608976 w 1212715"/>
                <a:gd name="connsiteY573" fmla="*/ 213696 h 471218"/>
                <a:gd name="connsiteX574" fmla="*/ 425823 w 1212715"/>
                <a:gd name="connsiteY574" fmla="*/ 212387 h 471218"/>
                <a:gd name="connsiteX575" fmla="*/ 427257 w 1212715"/>
                <a:gd name="connsiteY575" fmla="*/ 214218 h 471218"/>
                <a:gd name="connsiteX576" fmla="*/ 419012 w 1212715"/>
                <a:gd name="connsiteY576" fmla="*/ 220080 h 471218"/>
                <a:gd name="connsiteX577" fmla="*/ 417937 w 1212715"/>
                <a:gd name="connsiteY577" fmla="*/ 219347 h 471218"/>
                <a:gd name="connsiteX578" fmla="*/ 425823 w 1212715"/>
                <a:gd name="connsiteY578" fmla="*/ 212387 h 471218"/>
                <a:gd name="connsiteX579" fmla="*/ 657669 w 1212715"/>
                <a:gd name="connsiteY579" fmla="*/ 210428 h 471218"/>
                <a:gd name="connsiteX580" fmla="*/ 670553 w 1212715"/>
                <a:gd name="connsiteY580" fmla="*/ 269377 h 471218"/>
                <a:gd name="connsiteX581" fmla="*/ 681597 w 1212715"/>
                <a:gd name="connsiteY581" fmla="*/ 329049 h 471218"/>
                <a:gd name="connsiteX582" fmla="*/ 678284 w 1212715"/>
                <a:gd name="connsiteY582" fmla="*/ 329772 h 471218"/>
                <a:gd name="connsiteX583" fmla="*/ 667240 w 1212715"/>
                <a:gd name="connsiteY583" fmla="*/ 270100 h 471218"/>
                <a:gd name="connsiteX584" fmla="*/ 656933 w 1212715"/>
                <a:gd name="connsiteY584" fmla="*/ 210789 h 471218"/>
                <a:gd name="connsiteX585" fmla="*/ 657669 w 1212715"/>
                <a:gd name="connsiteY585" fmla="*/ 210428 h 471218"/>
                <a:gd name="connsiteX586" fmla="*/ 334372 w 1212715"/>
                <a:gd name="connsiteY586" fmla="*/ 204396 h 471218"/>
                <a:gd name="connsiteX587" fmla="*/ 326819 w 1212715"/>
                <a:gd name="connsiteY587" fmla="*/ 211598 h 471218"/>
                <a:gd name="connsiteX588" fmla="*/ 320705 w 1212715"/>
                <a:gd name="connsiteY588" fmla="*/ 215920 h 471218"/>
                <a:gd name="connsiteX589" fmla="*/ 358830 w 1212715"/>
                <a:gd name="connsiteY589" fmla="*/ 215560 h 471218"/>
                <a:gd name="connsiteX590" fmla="*/ 378612 w 1212715"/>
                <a:gd name="connsiteY590" fmla="*/ 214119 h 471218"/>
                <a:gd name="connsiteX591" fmla="*/ 376813 w 1212715"/>
                <a:gd name="connsiteY591" fmla="*/ 204396 h 471218"/>
                <a:gd name="connsiteX592" fmla="*/ 349838 w 1212715"/>
                <a:gd name="connsiteY592" fmla="*/ 206196 h 471218"/>
                <a:gd name="connsiteX593" fmla="*/ 334372 w 1212715"/>
                <a:gd name="connsiteY593" fmla="*/ 204396 h 471218"/>
                <a:gd name="connsiteX594" fmla="*/ 1173552 w 1212715"/>
                <a:gd name="connsiteY594" fmla="*/ 203027 h 471218"/>
                <a:gd name="connsiteX595" fmla="*/ 1164212 w 1212715"/>
                <a:gd name="connsiteY595" fmla="*/ 209857 h 471218"/>
                <a:gd name="connsiteX596" fmla="*/ 1157386 w 1212715"/>
                <a:gd name="connsiteY596" fmla="*/ 214889 h 471218"/>
                <a:gd name="connsiteX597" fmla="*/ 1155949 w 1212715"/>
                <a:gd name="connsiteY597" fmla="*/ 219202 h 471218"/>
                <a:gd name="connsiteX598" fmla="*/ 1157386 w 1212715"/>
                <a:gd name="connsiteY598" fmla="*/ 243643 h 471218"/>
                <a:gd name="connsiteX599" fmla="*/ 1158464 w 1212715"/>
                <a:gd name="connsiteY599" fmla="*/ 270242 h 471218"/>
                <a:gd name="connsiteX600" fmla="*/ 1173192 w 1212715"/>
                <a:gd name="connsiteY600" fmla="*/ 259099 h 471218"/>
                <a:gd name="connsiteX601" fmla="*/ 1173552 w 1212715"/>
                <a:gd name="connsiteY601" fmla="*/ 203027 h 471218"/>
                <a:gd name="connsiteX602" fmla="*/ 427159 w 1212715"/>
                <a:gd name="connsiteY602" fmla="*/ 202505 h 471218"/>
                <a:gd name="connsiteX603" fmla="*/ 428539 w 1212715"/>
                <a:gd name="connsiteY603" fmla="*/ 204385 h 471218"/>
                <a:gd name="connsiteX604" fmla="*/ 421637 w 1212715"/>
                <a:gd name="connsiteY604" fmla="*/ 210024 h 471218"/>
                <a:gd name="connsiteX605" fmla="*/ 415425 w 1212715"/>
                <a:gd name="connsiteY605" fmla="*/ 215288 h 471218"/>
                <a:gd name="connsiteX606" fmla="*/ 414735 w 1212715"/>
                <a:gd name="connsiteY606" fmla="*/ 214536 h 471218"/>
                <a:gd name="connsiteX607" fmla="*/ 427159 w 1212715"/>
                <a:gd name="connsiteY607" fmla="*/ 202505 h 471218"/>
                <a:gd name="connsiteX608" fmla="*/ 1099549 w 1212715"/>
                <a:gd name="connsiteY608" fmla="*/ 198355 h 471218"/>
                <a:gd name="connsiteX609" fmla="*/ 1077277 w 1212715"/>
                <a:gd name="connsiteY609" fmla="*/ 212373 h 471218"/>
                <a:gd name="connsiteX610" fmla="*/ 1076918 w 1212715"/>
                <a:gd name="connsiteY610" fmla="*/ 212732 h 471218"/>
                <a:gd name="connsiteX611" fmla="*/ 1076918 w 1212715"/>
                <a:gd name="connsiteY611" fmla="*/ 213092 h 471218"/>
                <a:gd name="connsiteX612" fmla="*/ 1105297 w 1212715"/>
                <a:gd name="connsiteY612" fmla="*/ 210935 h 471218"/>
                <a:gd name="connsiteX613" fmla="*/ 1151998 w 1212715"/>
                <a:gd name="connsiteY613" fmla="*/ 209857 h 471218"/>
                <a:gd name="connsiteX614" fmla="*/ 1154872 w 1212715"/>
                <a:gd name="connsiteY614" fmla="*/ 210576 h 471218"/>
                <a:gd name="connsiteX615" fmla="*/ 1160979 w 1212715"/>
                <a:gd name="connsiteY615" fmla="*/ 205184 h 471218"/>
                <a:gd name="connsiteX616" fmla="*/ 1167086 w 1212715"/>
                <a:gd name="connsiteY616" fmla="*/ 200152 h 471218"/>
                <a:gd name="connsiteX617" fmla="*/ 1099549 w 1212715"/>
                <a:gd name="connsiteY617" fmla="*/ 198355 h 471218"/>
                <a:gd name="connsiteX618" fmla="*/ 467519 w 1212715"/>
                <a:gd name="connsiteY618" fmla="*/ 194552 h 471218"/>
                <a:gd name="connsiteX619" fmla="*/ 468187 w 1212715"/>
                <a:gd name="connsiteY619" fmla="*/ 194552 h 471218"/>
                <a:gd name="connsiteX620" fmla="*/ 469858 w 1212715"/>
                <a:gd name="connsiteY620" fmla="*/ 307552 h 471218"/>
                <a:gd name="connsiteX621" fmla="*/ 466516 w 1212715"/>
                <a:gd name="connsiteY621" fmla="*/ 307552 h 471218"/>
                <a:gd name="connsiteX622" fmla="*/ 467519 w 1212715"/>
                <a:gd name="connsiteY622" fmla="*/ 194552 h 471218"/>
                <a:gd name="connsiteX623" fmla="*/ 430625 w 1212715"/>
                <a:gd name="connsiteY623" fmla="*/ 191016 h 471218"/>
                <a:gd name="connsiteX624" fmla="*/ 431684 w 1212715"/>
                <a:gd name="connsiteY624" fmla="*/ 193461 h 471218"/>
                <a:gd name="connsiteX625" fmla="*/ 412987 w 1212715"/>
                <a:gd name="connsiteY625" fmla="*/ 207082 h 471218"/>
                <a:gd name="connsiteX626" fmla="*/ 411575 w 1212715"/>
                <a:gd name="connsiteY626" fmla="*/ 205685 h 471218"/>
                <a:gd name="connsiteX627" fmla="*/ 422512 w 1212715"/>
                <a:gd name="connsiteY627" fmla="*/ 196604 h 471218"/>
                <a:gd name="connsiteX628" fmla="*/ 430625 w 1212715"/>
                <a:gd name="connsiteY628" fmla="*/ 191016 h 471218"/>
                <a:gd name="connsiteX629" fmla="*/ 51485 w 1212715"/>
                <a:gd name="connsiteY629" fmla="*/ 190464 h 471218"/>
                <a:gd name="connsiteX630" fmla="*/ 53317 w 1212715"/>
                <a:gd name="connsiteY630" fmla="*/ 190464 h 471218"/>
                <a:gd name="connsiteX631" fmla="*/ 45990 w 1212715"/>
                <a:gd name="connsiteY631" fmla="*/ 204269 h 471218"/>
                <a:gd name="connsiteX632" fmla="*/ 44524 w 1212715"/>
                <a:gd name="connsiteY632" fmla="*/ 203233 h 471218"/>
                <a:gd name="connsiteX633" fmla="*/ 51485 w 1212715"/>
                <a:gd name="connsiteY633" fmla="*/ 190464 h 471218"/>
                <a:gd name="connsiteX634" fmla="*/ 833322 w 1212715"/>
                <a:gd name="connsiteY634" fmla="*/ 187323 h 471218"/>
                <a:gd name="connsiteX635" fmla="*/ 835438 w 1212715"/>
                <a:gd name="connsiteY635" fmla="*/ 203716 h 471218"/>
                <a:gd name="connsiteX636" fmla="*/ 837202 w 1212715"/>
                <a:gd name="connsiteY636" fmla="*/ 218328 h 471218"/>
                <a:gd name="connsiteX637" fmla="*/ 834733 w 1212715"/>
                <a:gd name="connsiteY637" fmla="*/ 219041 h 471218"/>
                <a:gd name="connsiteX638" fmla="*/ 832969 w 1212715"/>
                <a:gd name="connsiteY638" fmla="*/ 204073 h 471218"/>
                <a:gd name="connsiteX639" fmla="*/ 831911 w 1212715"/>
                <a:gd name="connsiteY639" fmla="*/ 187679 h 471218"/>
                <a:gd name="connsiteX640" fmla="*/ 833322 w 1212715"/>
                <a:gd name="connsiteY640" fmla="*/ 187323 h 471218"/>
                <a:gd name="connsiteX641" fmla="*/ 117040 w 1212715"/>
                <a:gd name="connsiteY641" fmla="*/ 183808 h 471218"/>
                <a:gd name="connsiteX642" fmla="*/ 139085 w 1212715"/>
                <a:gd name="connsiteY642" fmla="*/ 206774 h 471218"/>
                <a:gd name="connsiteX643" fmla="*/ 158599 w 1212715"/>
                <a:gd name="connsiteY643" fmla="*/ 229010 h 471218"/>
                <a:gd name="connsiteX644" fmla="*/ 157154 w 1212715"/>
                <a:gd name="connsiteY644" fmla="*/ 230833 h 471218"/>
                <a:gd name="connsiteX645" fmla="*/ 132941 w 1212715"/>
                <a:gd name="connsiteY645" fmla="*/ 204222 h 471218"/>
                <a:gd name="connsiteX646" fmla="*/ 115956 w 1212715"/>
                <a:gd name="connsiteY646" fmla="*/ 184172 h 471218"/>
                <a:gd name="connsiteX647" fmla="*/ 117040 w 1212715"/>
                <a:gd name="connsiteY647" fmla="*/ 183808 h 471218"/>
                <a:gd name="connsiteX648" fmla="*/ 49555 w 1212715"/>
                <a:gd name="connsiteY648" fmla="*/ 182238 h 471218"/>
                <a:gd name="connsiteX649" fmla="*/ 51369 w 1212715"/>
                <a:gd name="connsiteY649" fmla="*/ 182985 h 471218"/>
                <a:gd name="connsiteX650" fmla="*/ 41935 w 1212715"/>
                <a:gd name="connsiteY650" fmla="*/ 198673 h 471218"/>
                <a:gd name="connsiteX651" fmla="*/ 40121 w 1212715"/>
                <a:gd name="connsiteY651" fmla="*/ 197926 h 471218"/>
                <a:gd name="connsiteX652" fmla="*/ 49555 w 1212715"/>
                <a:gd name="connsiteY652" fmla="*/ 182238 h 471218"/>
                <a:gd name="connsiteX653" fmla="*/ 430248 w 1212715"/>
                <a:gd name="connsiteY653" fmla="*/ 180257 h 471218"/>
                <a:gd name="connsiteX654" fmla="*/ 431672 w 1212715"/>
                <a:gd name="connsiteY654" fmla="*/ 182726 h 471218"/>
                <a:gd name="connsiteX655" fmla="*/ 422776 w 1212715"/>
                <a:gd name="connsiteY655" fmla="*/ 188018 h 471218"/>
                <a:gd name="connsiteX656" fmla="*/ 413881 w 1212715"/>
                <a:gd name="connsiteY656" fmla="*/ 194721 h 471218"/>
                <a:gd name="connsiteX657" fmla="*/ 413169 w 1212715"/>
                <a:gd name="connsiteY657" fmla="*/ 193662 h 471218"/>
                <a:gd name="connsiteX658" fmla="*/ 430248 w 1212715"/>
                <a:gd name="connsiteY658" fmla="*/ 180257 h 471218"/>
                <a:gd name="connsiteX659" fmla="*/ 827547 w 1212715"/>
                <a:gd name="connsiteY659" fmla="*/ 174278 h 471218"/>
                <a:gd name="connsiteX660" fmla="*/ 828550 w 1212715"/>
                <a:gd name="connsiteY660" fmla="*/ 174639 h 471218"/>
                <a:gd name="connsiteX661" fmla="*/ 831224 w 1212715"/>
                <a:gd name="connsiteY661" fmla="*/ 220595 h 471218"/>
                <a:gd name="connsiteX662" fmla="*/ 828216 w 1212715"/>
                <a:gd name="connsiteY662" fmla="*/ 220233 h 471218"/>
                <a:gd name="connsiteX663" fmla="*/ 827547 w 1212715"/>
                <a:gd name="connsiteY663" fmla="*/ 174278 h 471218"/>
                <a:gd name="connsiteX664" fmla="*/ 49097 w 1212715"/>
                <a:gd name="connsiteY664" fmla="*/ 172332 h 471218"/>
                <a:gd name="connsiteX665" fmla="*/ 50155 w 1212715"/>
                <a:gd name="connsiteY665" fmla="*/ 172699 h 471218"/>
                <a:gd name="connsiteX666" fmla="*/ 37102 w 1212715"/>
                <a:gd name="connsiteY666" fmla="*/ 193947 h 471218"/>
                <a:gd name="connsiteX667" fmla="*/ 35338 w 1212715"/>
                <a:gd name="connsiteY667" fmla="*/ 192848 h 471218"/>
                <a:gd name="connsiteX668" fmla="*/ 49097 w 1212715"/>
                <a:gd name="connsiteY668" fmla="*/ 172332 h 471218"/>
                <a:gd name="connsiteX669" fmla="*/ 602490 w 1212715"/>
                <a:gd name="connsiteY669" fmla="*/ 172114 h 471218"/>
                <a:gd name="connsiteX670" fmla="*/ 594202 w 1212715"/>
                <a:gd name="connsiteY670" fmla="*/ 220204 h 471218"/>
                <a:gd name="connsiteX671" fmla="*/ 585914 w 1212715"/>
                <a:gd name="connsiteY671" fmla="*/ 288904 h 471218"/>
                <a:gd name="connsiteX672" fmla="*/ 598526 w 1212715"/>
                <a:gd name="connsiteY672" fmla="*/ 280226 h 471218"/>
                <a:gd name="connsiteX673" fmla="*/ 601769 w 1212715"/>
                <a:gd name="connsiteY673" fmla="*/ 237921 h 471218"/>
                <a:gd name="connsiteX674" fmla="*/ 606094 w 1212715"/>
                <a:gd name="connsiteY674" fmla="*/ 197425 h 471218"/>
                <a:gd name="connsiteX675" fmla="*/ 602490 w 1212715"/>
                <a:gd name="connsiteY675" fmla="*/ 172114 h 471218"/>
                <a:gd name="connsiteX676" fmla="*/ 430544 w 1212715"/>
                <a:gd name="connsiteY676" fmla="*/ 167553 h 471218"/>
                <a:gd name="connsiteX677" fmla="*/ 431273 w 1212715"/>
                <a:gd name="connsiteY677" fmla="*/ 169998 h 471218"/>
                <a:gd name="connsiteX678" fmla="*/ 422165 w 1212715"/>
                <a:gd name="connsiteY678" fmla="*/ 175236 h 471218"/>
                <a:gd name="connsiteX679" fmla="*/ 413420 w 1212715"/>
                <a:gd name="connsiteY679" fmla="*/ 183269 h 471218"/>
                <a:gd name="connsiteX680" fmla="*/ 411963 w 1212715"/>
                <a:gd name="connsiteY680" fmla="*/ 182221 h 471218"/>
                <a:gd name="connsiteX681" fmla="*/ 420707 w 1212715"/>
                <a:gd name="connsiteY681" fmla="*/ 173490 h 471218"/>
                <a:gd name="connsiteX682" fmla="*/ 430544 w 1212715"/>
                <a:gd name="connsiteY682" fmla="*/ 167553 h 471218"/>
                <a:gd name="connsiteX683" fmla="*/ 47188 w 1212715"/>
                <a:gd name="connsiteY683" fmla="*/ 161583 h 471218"/>
                <a:gd name="connsiteX684" fmla="*/ 48227 w 1212715"/>
                <a:gd name="connsiteY684" fmla="*/ 162313 h 471218"/>
                <a:gd name="connsiteX685" fmla="*/ 32294 w 1212715"/>
                <a:gd name="connsiteY685" fmla="*/ 186382 h 471218"/>
                <a:gd name="connsiteX686" fmla="*/ 30909 w 1212715"/>
                <a:gd name="connsiteY686" fmla="*/ 184923 h 471218"/>
                <a:gd name="connsiteX687" fmla="*/ 47188 w 1212715"/>
                <a:gd name="connsiteY687" fmla="*/ 161583 h 471218"/>
                <a:gd name="connsiteX688" fmla="*/ 434429 w 1212715"/>
                <a:gd name="connsiteY688" fmla="*/ 156091 h 471218"/>
                <a:gd name="connsiteX689" fmla="*/ 435166 w 1212715"/>
                <a:gd name="connsiteY689" fmla="*/ 158671 h 471218"/>
                <a:gd name="connsiteX690" fmla="*/ 412342 w 1212715"/>
                <a:gd name="connsiteY690" fmla="*/ 175623 h 471218"/>
                <a:gd name="connsiteX691" fmla="*/ 411606 w 1212715"/>
                <a:gd name="connsiteY691" fmla="*/ 174518 h 471218"/>
                <a:gd name="connsiteX692" fmla="*/ 425595 w 1212715"/>
                <a:gd name="connsiteY692" fmla="*/ 161987 h 471218"/>
                <a:gd name="connsiteX693" fmla="*/ 434429 w 1212715"/>
                <a:gd name="connsiteY693" fmla="*/ 156091 h 471218"/>
                <a:gd name="connsiteX694" fmla="*/ 203261 w 1212715"/>
                <a:gd name="connsiteY694" fmla="*/ 154821 h 471218"/>
                <a:gd name="connsiteX695" fmla="*/ 203966 w 1212715"/>
                <a:gd name="connsiteY695" fmla="*/ 157044 h 471218"/>
                <a:gd name="connsiteX696" fmla="*/ 181388 w 1212715"/>
                <a:gd name="connsiteY696" fmla="*/ 158948 h 471218"/>
                <a:gd name="connsiteX697" fmla="*/ 181741 w 1212715"/>
                <a:gd name="connsiteY697" fmla="*/ 157679 h 471218"/>
                <a:gd name="connsiteX698" fmla="*/ 203261 w 1212715"/>
                <a:gd name="connsiteY698" fmla="*/ 154821 h 471218"/>
                <a:gd name="connsiteX699" fmla="*/ 347219 w 1212715"/>
                <a:gd name="connsiteY699" fmla="*/ 150452 h 471218"/>
                <a:gd name="connsiteX700" fmla="*/ 347975 w 1212715"/>
                <a:gd name="connsiteY700" fmla="*/ 150452 h 471218"/>
                <a:gd name="connsiteX701" fmla="*/ 351755 w 1212715"/>
                <a:gd name="connsiteY701" fmla="*/ 194878 h 471218"/>
                <a:gd name="connsiteX702" fmla="*/ 347975 w 1212715"/>
                <a:gd name="connsiteY702" fmla="*/ 194878 h 471218"/>
                <a:gd name="connsiteX703" fmla="*/ 347219 w 1212715"/>
                <a:gd name="connsiteY703" fmla="*/ 150452 h 471218"/>
                <a:gd name="connsiteX704" fmla="*/ 46450 w 1212715"/>
                <a:gd name="connsiteY704" fmla="*/ 150104 h 471218"/>
                <a:gd name="connsiteX705" fmla="*/ 47862 w 1212715"/>
                <a:gd name="connsiteY705" fmla="*/ 151558 h 471218"/>
                <a:gd name="connsiteX706" fmla="*/ 30223 w 1212715"/>
                <a:gd name="connsiteY706" fmla="*/ 178087 h 471218"/>
                <a:gd name="connsiteX707" fmla="*/ 27400 w 1212715"/>
                <a:gd name="connsiteY707" fmla="*/ 176997 h 471218"/>
                <a:gd name="connsiteX708" fmla="*/ 46450 w 1212715"/>
                <a:gd name="connsiteY708" fmla="*/ 150104 h 471218"/>
                <a:gd name="connsiteX709" fmla="*/ 204739 w 1212715"/>
                <a:gd name="connsiteY709" fmla="*/ 147256 h 471218"/>
                <a:gd name="connsiteX710" fmla="*/ 205472 w 1212715"/>
                <a:gd name="connsiteY710" fmla="*/ 150017 h 471218"/>
                <a:gd name="connsiteX711" fmla="*/ 171035 w 1212715"/>
                <a:gd name="connsiteY711" fmla="*/ 154159 h 471218"/>
                <a:gd name="connsiteX712" fmla="*/ 170303 w 1212715"/>
                <a:gd name="connsiteY712" fmla="*/ 152778 h 471218"/>
                <a:gd name="connsiteX713" fmla="*/ 204739 w 1212715"/>
                <a:gd name="connsiteY713" fmla="*/ 147256 h 471218"/>
                <a:gd name="connsiteX714" fmla="*/ 431463 w 1212715"/>
                <a:gd name="connsiteY714" fmla="*/ 144096 h 471218"/>
                <a:gd name="connsiteX715" fmla="*/ 432894 w 1212715"/>
                <a:gd name="connsiteY715" fmla="*/ 146566 h 471218"/>
                <a:gd name="connsiteX716" fmla="*/ 411072 w 1212715"/>
                <a:gd name="connsiteY716" fmla="*/ 164558 h 471218"/>
                <a:gd name="connsiteX717" fmla="*/ 409998 w 1212715"/>
                <a:gd name="connsiteY717" fmla="*/ 163499 h 471218"/>
                <a:gd name="connsiteX718" fmla="*/ 431463 w 1212715"/>
                <a:gd name="connsiteY718" fmla="*/ 144096 h 471218"/>
                <a:gd name="connsiteX719" fmla="*/ 206347 w 1212715"/>
                <a:gd name="connsiteY719" fmla="*/ 142162 h 471218"/>
                <a:gd name="connsiteX720" fmla="*/ 207439 w 1212715"/>
                <a:gd name="connsiteY720" fmla="*/ 145030 h 471218"/>
                <a:gd name="connsiteX721" fmla="*/ 158325 w 1212715"/>
                <a:gd name="connsiteY721" fmla="*/ 152557 h 471218"/>
                <a:gd name="connsiteX722" fmla="*/ 157961 w 1212715"/>
                <a:gd name="connsiteY722" fmla="*/ 150765 h 471218"/>
                <a:gd name="connsiteX723" fmla="*/ 206347 w 1212715"/>
                <a:gd name="connsiteY723" fmla="*/ 142162 h 471218"/>
                <a:gd name="connsiteX724" fmla="*/ 43646 w 1212715"/>
                <a:gd name="connsiteY724" fmla="*/ 140946 h 471218"/>
                <a:gd name="connsiteX725" fmla="*/ 45045 w 1212715"/>
                <a:gd name="connsiteY725" fmla="*/ 141311 h 471218"/>
                <a:gd name="connsiteX726" fmla="*/ 37000 w 1212715"/>
                <a:gd name="connsiteY726" fmla="*/ 154814 h 471218"/>
                <a:gd name="connsiteX727" fmla="*/ 28256 w 1212715"/>
                <a:gd name="connsiteY727" fmla="*/ 170141 h 471218"/>
                <a:gd name="connsiteX728" fmla="*/ 26157 w 1212715"/>
                <a:gd name="connsiteY728" fmla="*/ 168681 h 471218"/>
                <a:gd name="connsiteX729" fmla="*/ 34552 w 1212715"/>
                <a:gd name="connsiteY729" fmla="*/ 155543 h 471218"/>
                <a:gd name="connsiteX730" fmla="*/ 43646 w 1212715"/>
                <a:gd name="connsiteY730" fmla="*/ 140946 h 471218"/>
                <a:gd name="connsiteX731" fmla="*/ 601409 w 1212715"/>
                <a:gd name="connsiteY731" fmla="*/ 139572 h 471218"/>
                <a:gd name="connsiteX732" fmla="*/ 604652 w 1212715"/>
                <a:gd name="connsiteY732" fmla="*/ 139572 h 471218"/>
                <a:gd name="connsiteX733" fmla="*/ 605013 w 1212715"/>
                <a:gd name="connsiteY733" fmla="*/ 139572 h 471218"/>
                <a:gd name="connsiteX734" fmla="*/ 605373 w 1212715"/>
                <a:gd name="connsiteY734" fmla="*/ 141380 h 471218"/>
                <a:gd name="connsiteX735" fmla="*/ 605373 w 1212715"/>
                <a:gd name="connsiteY735" fmla="*/ 143549 h 471218"/>
                <a:gd name="connsiteX736" fmla="*/ 620147 w 1212715"/>
                <a:gd name="connsiteY736" fmla="*/ 222012 h 471218"/>
                <a:gd name="connsiteX737" fmla="*/ 630958 w 1212715"/>
                <a:gd name="connsiteY737" fmla="*/ 292158 h 471218"/>
                <a:gd name="connsiteX738" fmla="*/ 630958 w 1212715"/>
                <a:gd name="connsiteY738" fmla="*/ 292881 h 471218"/>
                <a:gd name="connsiteX739" fmla="*/ 626634 w 1212715"/>
                <a:gd name="connsiteY739" fmla="*/ 301921 h 471218"/>
                <a:gd name="connsiteX740" fmla="*/ 577266 w 1212715"/>
                <a:gd name="connsiteY740" fmla="*/ 299751 h 471218"/>
                <a:gd name="connsiteX741" fmla="*/ 575464 w 1212715"/>
                <a:gd name="connsiteY741" fmla="*/ 296497 h 471218"/>
                <a:gd name="connsiteX742" fmla="*/ 574743 w 1212715"/>
                <a:gd name="connsiteY742" fmla="*/ 292158 h 471218"/>
                <a:gd name="connsiteX743" fmla="*/ 584112 w 1212715"/>
                <a:gd name="connsiteY743" fmla="*/ 218758 h 471218"/>
                <a:gd name="connsiteX744" fmla="*/ 601049 w 1212715"/>
                <a:gd name="connsiteY744" fmla="*/ 141018 h 471218"/>
                <a:gd name="connsiteX745" fmla="*/ 601409 w 1212715"/>
                <a:gd name="connsiteY745" fmla="*/ 139934 h 471218"/>
                <a:gd name="connsiteX746" fmla="*/ 601409 w 1212715"/>
                <a:gd name="connsiteY746" fmla="*/ 139572 h 471218"/>
                <a:gd name="connsiteX747" fmla="*/ 339433 w 1212715"/>
                <a:gd name="connsiteY747" fmla="*/ 138127 h 471218"/>
                <a:gd name="connsiteX748" fmla="*/ 341020 w 1212715"/>
                <a:gd name="connsiteY748" fmla="*/ 138127 h 471218"/>
                <a:gd name="connsiteX749" fmla="*/ 343560 w 1212715"/>
                <a:gd name="connsiteY749" fmla="*/ 196057 h 471218"/>
                <a:gd name="connsiteX750" fmla="*/ 340385 w 1212715"/>
                <a:gd name="connsiteY750" fmla="*/ 196057 h 471218"/>
                <a:gd name="connsiteX751" fmla="*/ 339433 w 1212715"/>
                <a:gd name="connsiteY751" fmla="*/ 138127 h 471218"/>
                <a:gd name="connsiteX752" fmla="*/ 434811 w 1212715"/>
                <a:gd name="connsiteY752" fmla="*/ 135309 h 471218"/>
                <a:gd name="connsiteX753" fmla="*/ 434811 w 1212715"/>
                <a:gd name="connsiteY753" fmla="*/ 138196 h 471218"/>
                <a:gd name="connsiteX754" fmla="*/ 434082 w 1212715"/>
                <a:gd name="connsiteY754" fmla="*/ 138196 h 471218"/>
                <a:gd name="connsiteX755" fmla="*/ 433352 w 1212715"/>
                <a:gd name="connsiteY755" fmla="*/ 138196 h 471218"/>
                <a:gd name="connsiteX756" fmla="*/ 427882 w 1212715"/>
                <a:gd name="connsiteY756" fmla="*/ 141804 h 471218"/>
                <a:gd name="connsiteX757" fmla="*/ 420953 w 1212715"/>
                <a:gd name="connsiteY757" fmla="*/ 147576 h 471218"/>
                <a:gd name="connsiteX758" fmla="*/ 410742 w 1212715"/>
                <a:gd name="connsiteY758" fmla="*/ 156957 h 471218"/>
                <a:gd name="connsiteX759" fmla="*/ 410012 w 1212715"/>
                <a:gd name="connsiteY759" fmla="*/ 155875 h 471218"/>
                <a:gd name="connsiteX760" fmla="*/ 423870 w 1212715"/>
                <a:gd name="connsiteY760" fmla="*/ 141443 h 471218"/>
                <a:gd name="connsiteX761" fmla="*/ 434811 w 1212715"/>
                <a:gd name="connsiteY761" fmla="*/ 135309 h 471218"/>
                <a:gd name="connsiteX762" fmla="*/ 429590 w 1212715"/>
                <a:gd name="connsiteY762" fmla="*/ 128216 h 471218"/>
                <a:gd name="connsiteX763" fmla="*/ 431342 w 1212715"/>
                <a:gd name="connsiteY763" fmla="*/ 131018 h 471218"/>
                <a:gd name="connsiteX764" fmla="*/ 418024 w 1212715"/>
                <a:gd name="connsiteY764" fmla="*/ 141524 h 471218"/>
                <a:gd name="connsiteX765" fmla="*/ 408561 w 1212715"/>
                <a:gd name="connsiteY765" fmla="*/ 149928 h 471218"/>
                <a:gd name="connsiteX766" fmla="*/ 406809 w 1212715"/>
                <a:gd name="connsiteY766" fmla="*/ 149228 h 471218"/>
                <a:gd name="connsiteX767" fmla="*/ 417674 w 1212715"/>
                <a:gd name="connsiteY767" fmla="*/ 138722 h 471218"/>
                <a:gd name="connsiteX768" fmla="*/ 429590 w 1212715"/>
                <a:gd name="connsiteY768" fmla="*/ 128216 h 471218"/>
                <a:gd name="connsiteX769" fmla="*/ 601190 w 1212715"/>
                <a:gd name="connsiteY769" fmla="*/ 123831 h 471218"/>
                <a:gd name="connsiteX770" fmla="*/ 604071 w 1212715"/>
                <a:gd name="connsiteY770" fmla="*/ 124190 h 471218"/>
                <a:gd name="connsiteX771" fmla="*/ 604431 w 1212715"/>
                <a:gd name="connsiteY771" fmla="*/ 124908 h 471218"/>
                <a:gd name="connsiteX772" fmla="*/ 613072 w 1212715"/>
                <a:gd name="connsiteY772" fmla="*/ 155430 h 471218"/>
                <a:gd name="connsiteX773" fmla="*/ 616313 w 1212715"/>
                <a:gd name="connsiteY773" fmla="*/ 179847 h 471218"/>
                <a:gd name="connsiteX774" fmla="*/ 615592 w 1212715"/>
                <a:gd name="connsiteY774" fmla="*/ 179488 h 471218"/>
                <a:gd name="connsiteX775" fmla="*/ 609472 w 1212715"/>
                <a:gd name="connsiteY775" fmla="*/ 152916 h 471218"/>
                <a:gd name="connsiteX776" fmla="*/ 602631 w 1212715"/>
                <a:gd name="connsiteY776" fmla="*/ 128140 h 471218"/>
                <a:gd name="connsiteX777" fmla="*/ 585348 w 1212715"/>
                <a:gd name="connsiteY777" fmla="*/ 182002 h 471218"/>
                <a:gd name="connsiteX778" fmla="*/ 583908 w 1212715"/>
                <a:gd name="connsiteY778" fmla="*/ 181643 h 471218"/>
                <a:gd name="connsiteX779" fmla="*/ 601190 w 1212715"/>
                <a:gd name="connsiteY779" fmla="*/ 123831 h 471218"/>
                <a:gd name="connsiteX780" fmla="*/ 429374 w 1212715"/>
                <a:gd name="connsiteY780" fmla="*/ 119938 h 471218"/>
                <a:gd name="connsiteX781" fmla="*/ 430862 w 1212715"/>
                <a:gd name="connsiteY781" fmla="*/ 122814 h 471218"/>
                <a:gd name="connsiteX782" fmla="*/ 411143 w 1212715"/>
                <a:gd name="connsiteY782" fmla="*/ 137551 h 471218"/>
                <a:gd name="connsiteX783" fmla="*/ 410027 w 1212715"/>
                <a:gd name="connsiteY783" fmla="*/ 136832 h 471218"/>
                <a:gd name="connsiteX784" fmla="*/ 429374 w 1212715"/>
                <a:gd name="connsiteY784" fmla="*/ 119938 h 471218"/>
                <a:gd name="connsiteX785" fmla="*/ 167569 w 1212715"/>
                <a:gd name="connsiteY785" fmla="*/ 119823 h 471218"/>
                <a:gd name="connsiteX786" fmla="*/ 172400 w 1212715"/>
                <a:gd name="connsiteY786" fmla="*/ 134110 h 471218"/>
                <a:gd name="connsiteX787" fmla="*/ 169294 w 1212715"/>
                <a:gd name="connsiteY787" fmla="*/ 134843 h 471218"/>
                <a:gd name="connsiteX788" fmla="*/ 165498 w 1212715"/>
                <a:gd name="connsiteY788" fmla="*/ 120555 h 471218"/>
                <a:gd name="connsiteX789" fmla="*/ 167569 w 1212715"/>
                <a:gd name="connsiteY789" fmla="*/ 119823 h 471218"/>
                <a:gd name="connsiteX790" fmla="*/ 843803 w 1212715"/>
                <a:gd name="connsiteY790" fmla="*/ 114868 h 471218"/>
                <a:gd name="connsiteX791" fmla="*/ 843803 w 1212715"/>
                <a:gd name="connsiteY791" fmla="*/ 122037 h 471218"/>
                <a:gd name="connsiteX792" fmla="*/ 847064 w 1212715"/>
                <a:gd name="connsiteY792" fmla="*/ 216314 h 471218"/>
                <a:gd name="connsiteX793" fmla="*/ 847788 w 1212715"/>
                <a:gd name="connsiteY793" fmla="*/ 218106 h 471218"/>
                <a:gd name="connsiteX794" fmla="*/ 884018 w 1212715"/>
                <a:gd name="connsiteY794" fmla="*/ 204126 h 471218"/>
                <a:gd name="connsiteX795" fmla="*/ 884380 w 1212715"/>
                <a:gd name="connsiteY795" fmla="*/ 203767 h 471218"/>
                <a:gd name="connsiteX796" fmla="*/ 885105 w 1212715"/>
                <a:gd name="connsiteY796" fmla="*/ 171147 h 471218"/>
                <a:gd name="connsiteX797" fmla="*/ 877496 w 1212715"/>
                <a:gd name="connsiteY797" fmla="*/ 123112 h 471218"/>
                <a:gd name="connsiteX798" fmla="*/ 843803 w 1212715"/>
                <a:gd name="connsiteY798" fmla="*/ 114868 h 471218"/>
                <a:gd name="connsiteX799" fmla="*/ 825688 w 1212715"/>
                <a:gd name="connsiteY799" fmla="*/ 113075 h 471218"/>
                <a:gd name="connsiteX800" fmla="*/ 826413 w 1212715"/>
                <a:gd name="connsiteY800" fmla="*/ 172222 h 471218"/>
                <a:gd name="connsiteX801" fmla="*/ 826775 w 1212715"/>
                <a:gd name="connsiteY801" fmla="*/ 229218 h 471218"/>
                <a:gd name="connsiteX802" fmla="*/ 841267 w 1212715"/>
                <a:gd name="connsiteY802" fmla="*/ 218106 h 471218"/>
                <a:gd name="connsiteX803" fmla="*/ 839818 w 1212715"/>
                <a:gd name="connsiteY803" fmla="*/ 130640 h 471218"/>
                <a:gd name="connsiteX804" fmla="*/ 838731 w 1212715"/>
                <a:gd name="connsiteY804" fmla="*/ 122395 h 471218"/>
                <a:gd name="connsiteX805" fmla="*/ 838731 w 1212715"/>
                <a:gd name="connsiteY805" fmla="*/ 114509 h 471218"/>
                <a:gd name="connsiteX806" fmla="*/ 825688 w 1212715"/>
                <a:gd name="connsiteY806" fmla="*/ 113075 h 471218"/>
                <a:gd name="connsiteX807" fmla="*/ 170576 w 1212715"/>
                <a:gd name="connsiteY807" fmla="*/ 113040 h 471218"/>
                <a:gd name="connsiteX808" fmla="*/ 174650 w 1212715"/>
                <a:gd name="connsiteY808" fmla="*/ 121435 h 471218"/>
                <a:gd name="connsiteX809" fmla="*/ 177613 w 1212715"/>
                <a:gd name="connsiteY809" fmla="*/ 128431 h 471218"/>
                <a:gd name="connsiteX810" fmla="*/ 174650 w 1212715"/>
                <a:gd name="connsiteY810" fmla="*/ 130180 h 471218"/>
                <a:gd name="connsiteX811" fmla="*/ 171316 w 1212715"/>
                <a:gd name="connsiteY811" fmla="*/ 122485 h 471218"/>
                <a:gd name="connsiteX812" fmla="*/ 168353 w 1212715"/>
                <a:gd name="connsiteY812" fmla="*/ 113390 h 471218"/>
                <a:gd name="connsiteX813" fmla="*/ 170576 w 1212715"/>
                <a:gd name="connsiteY813" fmla="*/ 113040 h 471218"/>
                <a:gd name="connsiteX814" fmla="*/ 1073325 w 1212715"/>
                <a:gd name="connsiteY814" fmla="*/ 111012 h 471218"/>
                <a:gd name="connsiteX815" fmla="*/ 1075481 w 1212715"/>
                <a:gd name="connsiteY815" fmla="*/ 134016 h 471218"/>
                <a:gd name="connsiteX816" fmla="*/ 1084821 w 1212715"/>
                <a:gd name="connsiteY816" fmla="*/ 118920 h 471218"/>
                <a:gd name="connsiteX817" fmla="*/ 1086617 w 1212715"/>
                <a:gd name="connsiteY817" fmla="*/ 119998 h 471218"/>
                <a:gd name="connsiteX818" fmla="*/ 1075840 w 1212715"/>
                <a:gd name="connsiteY818" fmla="*/ 139408 h 471218"/>
                <a:gd name="connsiteX819" fmla="*/ 1075840 w 1212715"/>
                <a:gd name="connsiteY819" fmla="*/ 148393 h 471218"/>
                <a:gd name="connsiteX820" fmla="*/ 1088413 w 1212715"/>
                <a:gd name="connsiteY820" fmla="*/ 126827 h 471218"/>
                <a:gd name="connsiteX821" fmla="*/ 1089491 w 1212715"/>
                <a:gd name="connsiteY821" fmla="*/ 127187 h 471218"/>
                <a:gd name="connsiteX822" fmla="*/ 1076558 w 1212715"/>
                <a:gd name="connsiteY822" fmla="*/ 151628 h 471218"/>
                <a:gd name="connsiteX823" fmla="*/ 1075840 w 1212715"/>
                <a:gd name="connsiteY823" fmla="*/ 152347 h 471218"/>
                <a:gd name="connsiteX824" fmla="*/ 1075840 w 1212715"/>
                <a:gd name="connsiteY824" fmla="*/ 156660 h 471218"/>
                <a:gd name="connsiteX825" fmla="*/ 1075840 w 1212715"/>
                <a:gd name="connsiteY825" fmla="*/ 160974 h 471218"/>
                <a:gd name="connsiteX826" fmla="*/ 1086617 w 1212715"/>
                <a:gd name="connsiteY826" fmla="*/ 140845 h 471218"/>
                <a:gd name="connsiteX827" fmla="*/ 1088772 w 1212715"/>
                <a:gd name="connsiteY827" fmla="*/ 141205 h 471218"/>
                <a:gd name="connsiteX828" fmla="*/ 1075481 w 1212715"/>
                <a:gd name="connsiteY828" fmla="*/ 167443 h 471218"/>
                <a:gd name="connsiteX829" fmla="*/ 1074762 w 1212715"/>
                <a:gd name="connsiteY829" fmla="*/ 176429 h 471218"/>
                <a:gd name="connsiteX830" fmla="*/ 1085898 w 1212715"/>
                <a:gd name="connsiteY830" fmla="*/ 155942 h 471218"/>
                <a:gd name="connsiteX831" fmla="*/ 1087695 w 1212715"/>
                <a:gd name="connsiteY831" fmla="*/ 157020 h 471218"/>
                <a:gd name="connsiteX832" fmla="*/ 1075121 w 1212715"/>
                <a:gd name="connsiteY832" fmla="*/ 182180 h 471218"/>
                <a:gd name="connsiteX833" fmla="*/ 1074403 w 1212715"/>
                <a:gd name="connsiteY833" fmla="*/ 182540 h 471218"/>
                <a:gd name="connsiteX834" fmla="*/ 1074044 w 1212715"/>
                <a:gd name="connsiteY834" fmla="*/ 187931 h 471218"/>
                <a:gd name="connsiteX835" fmla="*/ 1085180 w 1212715"/>
                <a:gd name="connsiteY835" fmla="*/ 169960 h 471218"/>
                <a:gd name="connsiteX836" fmla="*/ 1087335 w 1212715"/>
                <a:gd name="connsiteY836" fmla="*/ 170678 h 471218"/>
                <a:gd name="connsiteX837" fmla="*/ 1074403 w 1212715"/>
                <a:gd name="connsiteY837" fmla="*/ 196558 h 471218"/>
                <a:gd name="connsiteX838" fmla="*/ 1074762 w 1212715"/>
                <a:gd name="connsiteY838" fmla="*/ 203746 h 471218"/>
                <a:gd name="connsiteX839" fmla="*/ 1086258 w 1212715"/>
                <a:gd name="connsiteY839" fmla="*/ 186134 h 471218"/>
                <a:gd name="connsiteX840" fmla="*/ 1087695 w 1212715"/>
                <a:gd name="connsiteY840" fmla="*/ 187212 h 471218"/>
                <a:gd name="connsiteX841" fmla="*/ 1076558 w 1212715"/>
                <a:gd name="connsiteY841" fmla="*/ 206981 h 471218"/>
                <a:gd name="connsiteX842" fmla="*/ 1075481 w 1212715"/>
                <a:gd name="connsiteY842" fmla="*/ 207700 h 471218"/>
                <a:gd name="connsiteX843" fmla="*/ 1075840 w 1212715"/>
                <a:gd name="connsiteY843" fmla="*/ 209497 h 471218"/>
                <a:gd name="connsiteX844" fmla="*/ 1094161 w 1212715"/>
                <a:gd name="connsiteY844" fmla="*/ 194760 h 471218"/>
                <a:gd name="connsiteX845" fmla="*/ 1092724 w 1212715"/>
                <a:gd name="connsiteY845" fmla="*/ 164209 h 471218"/>
                <a:gd name="connsiteX846" fmla="*/ 1093442 w 1212715"/>
                <a:gd name="connsiteY846" fmla="*/ 112091 h 471218"/>
                <a:gd name="connsiteX847" fmla="*/ 1073325 w 1212715"/>
                <a:gd name="connsiteY847" fmla="*/ 111012 h 471218"/>
                <a:gd name="connsiteX848" fmla="*/ 602591 w 1212715"/>
                <a:gd name="connsiteY848" fmla="*/ 107600 h 471218"/>
                <a:gd name="connsiteX849" fmla="*/ 605522 w 1212715"/>
                <a:gd name="connsiteY849" fmla="*/ 108322 h 471218"/>
                <a:gd name="connsiteX850" fmla="*/ 612482 w 1212715"/>
                <a:gd name="connsiteY850" fmla="*/ 131052 h 471218"/>
                <a:gd name="connsiteX851" fmla="*/ 616879 w 1212715"/>
                <a:gd name="connsiteY851" fmla="*/ 148731 h 471218"/>
                <a:gd name="connsiteX852" fmla="*/ 616146 w 1212715"/>
                <a:gd name="connsiteY852" fmla="*/ 148731 h 471218"/>
                <a:gd name="connsiteX853" fmla="*/ 602958 w 1212715"/>
                <a:gd name="connsiteY853" fmla="*/ 110848 h 471218"/>
                <a:gd name="connsiteX854" fmla="*/ 585373 w 1212715"/>
                <a:gd name="connsiteY854" fmla="*/ 161358 h 471218"/>
                <a:gd name="connsiteX855" fmla="*/ 583908 w 1212715"/>
                <a:gd name="connsiteY855" fmla="*/ 160998 h 471218"/>
                <a:gd name="connsiteX856" fmla="*/ 600393 w 1212715"/>
                <a:gd name="connsiteY856" fmla="*/ 108322 h 471218"/>
                <a:gd name="connsiteX857" fmla="*/ 602591 w 1212715"/>
                <a:gd name="connsiteY857" fmla="*/ 107600 h 471218"/>
                <a:gd name="connsiteX858" fmla="*/ 101919 w 1212715"/>
                <a:gd name="connsiteY858" fmla="*/ 104119 h 471218"/>
                <a:gd name="connsiteX859" fmla="*/ 78166 w 1212715"/>
                <a:gd name="connsiteY859" fmla="*/ 144087 h 471218"/>
                <a:gd name="connsiteX860" fmla="*/ 128552 w 1212715"/>
                <a:gd name="connsiteY860" fmla="*/ 227986 h 471218"/>
                <a:gd name="connsiteX861" fmla="*/ 205570 w 1212715"/>
                <a:gd name="connsiteY861" fmla="*/ 380299 h 471218"/>
                <a:gd name="connsiteX862" fmla="*/ 180017 w 1212715"/>
                <a:gd name="connsiteY862" fmla="*/ 427469 h 471218"/>
                <a:gd name="connsiteX863" fmla="*/ 205570 w 1212715"/>
                <a:gd name="connsiteY863" fmla="*/ 406225 h 471218"/>
                <a:gd name="connsiteX864" fmla="*/ 213128 w 1212715"/>
                <a:gd name="connsiteY864" fmla="*/ 336369 h 471218"/>
                <a:gd name="connsiteX865" fmla="*/ 132511 w 1212715"/>
                <a:gd name="connsiteY865" fmla="*/ 218984 h 471218"/>
                <a:gd name="connsiteX866" fmla="*/ 88243 w 1212715"/>
                <a:gd name="connsiteY866" fmla="*/ 135806 h 471218"/>
                <a:gd name="connsiteX867" fmla="*/ 101919 w 1212715"/>
                <a:gd name="connsiteY867" fmla="*/ 104119 h 471218"/>
                <a:gd name="connsiteX868" fmla="*/ 856081 w 1212715"/>
                <a:gd name="connsiteY868" fmla="*/ 100032 h 471218"/>
                <a:gd name="connsiteX869" fmla="*/ 884173 w 1212715"/>
                <a:gd name="connsiteY869" fmla="*/ 106217 h 471218"/>
                <a:gd name="connsiteX870" fmla="*/ 898753 w 1212715"/>
                <a:gd name="connsiteY870" fmla="*/ 130592 h 471218"/>
                <a:gd name="connsiteX871" fmla="*/ 895553 w 1212715"/>
                <a:gd name="connsiteY871" fmla="*/ 131319 h 471218"/>
                <a:gd name="connsiteX872" fmla="*/ 890118 w 1212715"/>
                <a:gd name="connsiteY872" fmla="*/ 122715 h 471218"/>
                <a:gd name="connsiteX873" fmla="*/ 897604 w 1212715"/>
                <a:gd name="connsiteY873" fmla="*/ 142873 h 471218"/>
                <a:gd name="connsiteX874" fmla="*/ 896336 w 1212715"/>
                <a:gd name="connsiteY874" fmla="*/ 171147 h 471218"/>
                <a:gd name="connsiteX875" fmla="*/ 887641 w 1212715"/>
                <a:gd name="connsiteY875" fmla="*/ 228143 h 471218"/>
                <a:gd name="connsiteX876" fmla="*/ 824601 w 1212715"/>
                <a:gd name="connsiteY876" fmla="*/ 243199 h 471218"/>
                <a:gd name="connsiteX877" fmla="*/ 819529 w 1212715"/>
                <a:gd name="connsiteY877" fmla="*/ 239614 h 471218"/>
                <a:gd name="connsiteX878" fmla="*/ 817718 w 1212715"/>
                <a:gd name="connsiteY878" fmla="*/ 236746 h 471218"/>
                <a:gd name="connsiteX879" fmla="*/ 816269 w 1212715"/>
                <a:gd name="connsiteY879" fmla="*/ 179750 h 471218"/>
                <a:gd name="connsiteX880" fmla="*/ 819892 w 1212715"/>
                <a:gd name="connsiteY880" fmla="*/ 110924 h 471218"/>
                <a:gd name="connsiteX881" fmla="*/ 820616 w 1212715"/>
                <a:gd name="connsiteY881" fmla="*/ 107340 h 471218"/>
                <a:gd name="connsiteX882" fmla="*/ 823877 w 1212715"/>
                <a:gd name="connsiteY882" fmla="*/ 106981 h 471218"/>
                <a:gd name="connsiteX883" fmla="*/ 858114 w 1212715"/>
                <a:gd name="connsiteY883" fmla="*/ 104606 h 471218"/>
                <a:gd name="connsiteX884" fmla="*/ 885993 w 1212715"/>
                <a:gd name="connsiteY884" fmla="*/ 116184 h 471218"/>
                <a:gd name="connsiteX885" fmla="*/ 880617 w 1212715"/>
                <a:gd name="connsiteY885" fmla="*/ 107672 h 471218"/>
                <a:gd name="connsiteX886" fmla="*/ 856081 w 1212715"/>
                <a:gd name="connsiteY886" fmla="*/ 101124 h 471218"/>
                <a:gd name="connsiteX887" fmla="*/ 856081 w 1212715"/>
                <a:gd name="connsiteY887" fmla="*/ 100032 h 471218"/>
                <a:gd name="connsiteX888" fmla="*/ 174960 w 1212715"/>
                <a:gd name="connsiteY888" fmla="*/ 100016 h 471218"/>
                <a:gd name="connsiteX889" fmla="*/ 182713 w 1212715"/>
                <a:gd name="connsiteY889" fmla="*/ 112921 h 471218"/>
                <a:gd name="connsiteX890" fmla="*/ 187143 w 1212715"/>
                <a:gd name="connsiteY890" fmla="*/ 128336 h 471218"/>
                <a:gd name="connsiteX891" fmla="*/ 184190 w 1212715"/>
                <a:gd name="connsiteY891" fmla="*/ 130128 h 471218"/>
                <a:gd name="connsiteX892" fmla="*/ 183728 w 1212715"/>
                <a:gd name="connsiteY892" fmla="*/ 128386 h 471218"/>
                <a:gd name="connsiteX893" fmla="*/ 180728 w 1212715"/>
                <a:gd name="connsiteY893" fmla="*/ 129726 h 471218"/>
                <a:gd name="connsiteX894" fmla="*/ 177825 w 1212715"/>
                <a:gd name="connsiteY894" fmla="*/ 119150 h 471218"/>
                <a:gd name="connsiteX895" fmla="*/ 173108 w 1212715"/>
                <a:gd name="connsiteY895" fmla="*/ 107479 h 471218"/>
                <a:gd name="connsiteX896" fmla="*/ 175285 w 1212715"/>
                <a:gd name="connsiteY896" fmla="*/ 106385 h 471218"/>
                <a:gd name="connsiteX897" fmla="*/ 180002 w 1212715"/>
                <a:gd name="connsiteY897" fmla="*/ 116597 h 471218"/>
                <a:gd name="connsiteX898" fmla="*/ 182679 w 1212715"/>
                <a:gd name="connsiteY898" fmla="*/ 124423 h 471218"/>
                <a:gd name="connsiteX899" fmla="*/ 180867 w 1212715"/>
                <a:gd name="connsiteY899" fmla="*/ 117581 h 471218"/>
                <a:gd name="connsiteX900" fmla="*/ 173483 w 1212715"/>
                <a:gd name="connsiteY900" fmla="*/ 100733 h 471218"/>
                <a:gd name="connsiteX901" fmla="*/ 174960 w 1212715"/>
                <a:gd name="connsiteY901" fmla="*/ 100016 h 471218"/>
                <a:gd name="connsiteX902" fmla="*/ 877087 w 1212715"/>
                <a:gd name="connsiteY902" fmla="*/ 97354 h 471218"/>
                <a:gd name="connsiteX903" fmla="*/ 891840 w 1212715"/>
                <a:gd name="connsiteY903" fmla="*/ 103679 h 471218"/>
                <a:gd name="connsiteX904" fmla="*/ 901556 w 1212715"/>
                <a:gd name="connsiteY904" fmla="*/ 117073 h 471218"/>
                <a:gd name="connsiteX905" fmla="*/ 898677 w 1212715"/>
                <a:gd name="connsiteY905" fmla="*/ 118561 h 471218"/>
                <a:gd name="connsiteX906" fmla="*/ 889321 w 1212715"/>
                <a:gd name="connsiteY906" fmla="*/ 105167 h 471218"/>
                <a:gd name="connsiteX907" fmla="*/ 876368 w 1212715"/>
                <a:gd name="connsiteY907" fmla="*/ 98842 h 471218"/>
                <a:gd name="connsiteX908" fmla="*/ 877087 w 1212715"/>
                <a:gd name="connsiteY908" fmla="*/ 97354 h 471218"/>
                <a:gd name="connsiteX909" fmla="*/ 1141650 w 1212715"/>
                <a:gd name="connsiteY909" fmla="*/ 94262 h 471218"/>
                <a:gd name="connsiteX910" fmla="*/ 1173873 w 1212715"/>
                <a:gd name="connsiteY910" fmla="*/ 94262 h 471218"/>
                <a:gd name="connsiteX911" fmla="*/ 1173873 w 1212715"/>
                <a:gd name="connsiteY911" fmla="*/ 97270 h 471218"/>
                <a:gd name="connsiteX912" fmla="*/ 1144908 w 1212715"/>
                <a:gd name="connsiteY912" fmla="*/ 97604 h 471218"/>
                <a:gd name="connsiteX913" fmla="*/ 1115219 w 1212715"/>
                <a:gd name="connsiteY913" fmla="*/ 96601 h 471218"/>
                <a:gd name="connsiteX914" fmla="*/ 1114495 w 1212715"/>
                <a:gd name="connsiteY914" fmla="*/ 95599 h 471218"/>
                <a:gd name="connsiteX915" fmla="*/ 1141650 w 1212715"/>
                <a:gd name="connsiteY915" fmla="*/ 94262 h 471218"/>
                <a:gd name="connsiteX916" fmla="*/ 603088 w 1212715"/>
                <a:gd name="connsiteY916" fmla="*/ 92075 h 471218"/>
                <a:gd name="connsiteX917" fmla="*/ 606046 w 1212715"/>
                <a:gd name="connsiteY917" fmla="*/ 93504 h 471218"/>
                <a:gd name="connsiteX918" fmla="*/ 606415 w 1212715"/>
                <a:gd name="connsiteY918" fmla="*/ 93861 h 471218"/>
                <a:gd name="connsiteX919" fmla="*/ 610852 w 1212715"/>
                <a:gd name="connsiteY919" fmla="*/ 105649 h 471218"/>
                <a:gd name="connsiteX920" fmla="*/ 615288 w 1212715"/>
                <a:gd name="connsiteY920" fmla="*/ 116721 h 471218"/>
                <a:gd name="connsiteX921" fmla="*/ 613809 w 1212715"/>
                <a:gd name="connsiteY921" fmla="*/ 117079 h 471218"/>
                <a:gd name="connsiteX922" fmla="*/ 607894 w 1212715"/>
                <a:gd name="connsiteY922" fmla="*/ 105649 h 471218"/>
                <a:gd name="connsiteX923" fmla="*/ 604197 w 1212715"/>
                <a:gd name="connsiteY923" fmla="*/ 96719 h 471218"/>
                <a:gd name="connsiteX924" fmla="*/ 598282 w 1212715"/>
                <a:gd name="connsiteY924" fmla="*/ 105649 h 471218"/>
                <a:gd name="connsiteX925" fmla="*/ 589779 w 1212715"/>
                <a:gd name="connsiteY925" fmla="*/ 118864 h 471218"/>
                <a:gd name="connsiteX926" fmla="*/ 588670 w 1212715"/>
                <a:gd name="connsiteY926" fmla="*/ 118150 h 471218"/>
                <a:gd name="connsiteX927" fmla="*/ 595324 w 1212715"/>
                <a:gd name="connsiteY927" fmla="*/ 104220 h 471218"/>
                <a:gd name="connsiteX928" fmla="*/ 603088 w 1212715"/>
                <a:gd name="connsiteY928" fmla="*/ 92075 h 471218"/>
                <a:gd name="connsiteX929" fmla="*/ 1175104 w 1212715"/>
                <a:gd name="connsiteY929" fmla="*/ 88118 h 471218"/>
                <a:gd name="connsiteX930" fmla="*/ 1175104 w 1212715"/>
                <a:gd name="connsiteY930" fmla="*/ 90715 h 471218"/>
                <a:gd name="connsiteX931" fmla="*/ 1134267 w 1212715"/>
                <a:gd name="connsiteY931" fmla="*/ 89561 h 471218"/>
                <a:gd name="connsiteX932" fmla="*/ 1134267 w 1212715"/>
                <a:gd name="connsiteY932" fmla="*/ 88406 h 471218"/>
                <a:gd name="connsiteX933" fmla="*/ 1175104 w 1212715"/>
                <a:gd name="connsiteY933" fmla="*/ 88118 h 471218"/>
                <a:gd name="connsiteX934" fmla="*/ 167860 w 1212715"/>
                <a:gd name="connsiteY934" fmla="*/ 84654 h 471218"/>
                <a:gd name="connsiteX935" fmla="*/ 182514 w 1212715"/>
                <a:gd name="connsiteY935" fmla="*/ 98572 h 471218"/>
                <a:gd name="connsiteX936" fmla="*/ 188742 w 1212715"/>
                <a:gd name="connsiteY936" fmla="*/ 111776 h 471218"/>
                <a:gd name="connsiteX937" fmla="*/ 193871 w 1212715"/>
                <a:gd name="connsiteY937" fmla="*/ 127479 h 471218"/>
                <a:gd name="connsiteX938" fmla="*/ 191306 w 1212715"/>
                <a:gd name="connsiteY938" fmla="*/ 128906 h 471218"/>
                <a:gd name="connsiteX939" fmla="*/ 167494 w 1212715"/>
                <a:gd name="connsiteY939" fmla="*/ 86438 h 471218"/>
                <a:gd name="connsiteX940" fmla="*/ 167860 w 1212715"/>
                <a:gd name="connsiteY940" fmla="*/ 84654 h 471218"/>
                <a:gd name="connsiteX941" fmla="*/ 1175069 w 1212715"/>
                <a:gd name="connsiteY941" fmla="*/ 80571 h 471218"/>
                <a:gd name="connsiteX942" fmla="*/ 1175069 w 1212715"/>
                <a:gd name="connsiteY942" fmla="*/ 83633 h 471218"/>
                <a:gd name="connsiteX943" fmla="*/ 1145394 w 1212715"/>
                <a:gd name="connsiteY943" fmla="*/ 83293 h 471218"/>
                <a:gd name="connsiteX944" fmla="*/ 1145394 w 1212715"/>
                <a:gd name="connsiteY944" fmla="*/ 81592 h 471218"/>
                <a:gd name="connsiteX945" fmla="*/ 1175069 w 1212715"/>
                <a:gd name="connsiteY945" fmla="*/ 80571 h 471218"/>
                <a:gd name="connsiteX946" fmla="*/ 1175040 w 1212715"/>
                <a:gd name="connsiteY946" fmla="*/ 74902 h 471218"/>
                <a:gd name="connsiteX947" fmla="*/ 1173929 w 1212715"/>
                <a:gd name="connsiteY947" fmla="*/ 77623 h 471218"/>
                <a:gd name="connsiteX948" fmla="*/ 1156519 w 1212715"/>
                <a:gd name="connsiteY948" fmla="*/ 76603 h 471218"/>
                <a:gd name="connsiteX949" fmla="*/ 1156149 w 1212715"/>
                <a:gd name="connsiteY949" fmla="*/ 75242 h 471218"/>
                <a:gd name="connsiteX950" fmla="*/ 1175040 w 1212715"/>
                <a:gd name="connsiteY950" fmla="*/ 74902 h 471218"/>
                <a:gd name="connsiteX951" fmla="*/ 432612 w 1212715"/>
                <a:gd name="connsiteY951" fmla="*/ 70655 h 471218"/>
                <a:gd name="connsiteX952" fmla="*/ 432612 w 1212715"/>
                <a:gd name="connsiteY952" fmla="*/ 73252 h 471218"/>
                <a:gd name="connsiteX953" fmla="*/ 420188 w 1212715"/>
                <a:gd name="connsiteY953" fmla="*/ 72964 h 471218"/>
                <a:gd name="connsiteX954" fmla="*/ 419843 w 1212715"/>
                <a:gd name="connsiteY954" fmla="*/ 71520 h 471218"/>
                <a:gd name="connsiteX955" fmla="*/ 432612 w 1212715"/>
                <a:gd name="connsiteY955" fmla="*/ 70655 h 471218"/>
                <a:gd name="connsiteX956" fmla="*/ 435281 w 1212715"/>
                <a:gd name="connsiteY956" fmla="*/ 64305 h 471218"/>
                <a:gd name="connsiteX957" fmla="*/ 435281 w 1212715"/>
                <a:gd name="connsiteY957" fmla="*/ 66902 h 471218"/>
                <a:gd name="connsiteX958" fmla="*/ 413562 w 1212715"/>
                <a:gd name="connsiteY958" fmla="*/ 66036 h 471218"/>
                <a:gd name="connsiteX959" fmla="*/ 413562 w 1212715"/>
                <a:gd name="connsiteY959" fmla="*/ 64882 h 471218"/>
                <a:gd name="connsiteX960" fmla="*/ 435281 w 1212715"/>
                <a:gd name="connsiteY960" fmla="*/ 64305 h 471218"/>
                <a:gd name="connsiteX961" fmla="*/ 848294 w 1212715"/>
                <a:gd name="connsiteY961" fmla="*/ 59650 h 471218"/>
                <a:gd name="connsiteX962" fmla="*/ 876639 w 1212715"/>
                <a:gd name="connsiteY962" fmla="*/ 60841 h 471218"/>
                <a:gd name="connsiteX963" fmla="*/ 875549 w 1212715"/>
                <a:gd name="connsiteY963" fmla="*/ 64413 h 471218"/>
                <a:gd name="connsiteX964" fmla="*/ 848294 w 1212715"/>
                <a:gd name="connsiteY964" fmla="*/ 62826 h 471218"/>
                <a:gd name="connsiteX965" fmla="*/ 819585 w 1212715"/>
                <a:gd name="connsiteY965" fmla="*/ 62032 h 471218"/>
                <a:gd name="connsiteX966" fmla="*/ 819221 w 1212715"/>
                <a:gd name="connsiteY966" fmla="*/ 61238 h 471218"/>
                <a:gd name="connsiteX967" fmla="*/ 848294 w 1212715"/>
                <a:gd name="connsiteY967" fmla="*/ 59650 h 471218"/>
                <a:gd name="connsiteX968" fmla="*/ 435717 w 1212715"/>
                <a:gd name="connsiteY968" fmla="*/ 58936 h 471218"/>
                <a:gd name="connsiteX969" fmla="*/ 435361 w 1212715"/>
                <a:gd name="connsiteY969" fmla="*/ 61794 h 471218"/>
                <a:gd name="connsiteX970" fmla="*/ 407178 w 1212715"/>
                <a:gd name="connsiteY970" fmla="*/ 60841 h 471218"/>
                <a:gd name="connsiteX971" fmla="*/ 407178 w 1212715"/>
                <a:gd name="connsiteY971" fmla="*/ 59571 h 471218"/>
                <a:gd name="connsiteX972" fmla="*/ 435717 w 1212715"/>
                <a:gd name="connsiteY972" fmla="*/ 58936 h 471218"/>
                <a:gd name="connsiteX973" fmla="*/ 296570 w 1212715"/>
                <a:gd name="connsiteY973" fmla="*/ 55072 h 471218"/>
                <a:gd name="connsiteX974" fmla="*/ 299168 w 1212715"/>
                <a:gd name="connsiteY974" fmla="*/ 55072 h 471218"/>
                <a:gd name="connsiteX975" fmla="*/ 298879 w 1212715"/>
                <a:gd name="connsiteY975" fmla="*/ 95908 h 471218"/>
                <a:gd name="connsiteX976" fmla="*/ 297436 w 1212715"/>
                <a:gd name="connsiteY976" fmla="*/ 95908 h 471218"/>
                <a:gd name="connsiteX977" fmla="*/ 296570 w 1212715"/>
                <a:gd name="connsiteY977" fmla="*/ 55072 h 471218"/>
                <a:gd name="connsiteX978" fmla="*/ 302127 w 1212715"/>
                <a:gd name="connsiteY978" fmla="*/ 55063 h 471218"/>
                <a:gd name="connsiteX979" fmla="*/ 305301 w 1212715"/>
                <a:gd name="connsiteY979" fmla="*/ 55063 h 471218"/>
                <a:gd name="connsiteX980" fmla="*/ 303714 w 1212715"/>
                <a:gd name="connsiteY980" fmla="*/ 105799 h 471218"/>
                <a:gd name="connsiteX981" fmla="*/ 303317 w 1212715"/>
                <a:gd name="connsiteY981" fmla="*/ 105799 h 471218"/>
                <a:gd name="connsiteX982" fmla="*/ 302127 w 1212715"/>
                <a:gd name="connsiteY982" fmla="*/ 55063 h 471218"/>
                <a:gd name="connsiteX983" fmla="*/ 418014 w 1212715"/>
                <a:gd name="connsiteY983" fmla="*/ 53924 h 471218"/>
                <a:gd name="connsiteX984" fmla="*/ 438908 w 1212715"/>
                <a:gd name="connsiteY984" fmla="*/ 53924 h 471218"/>
                <a:gd name="connsiteX985" fmla="*/ 437846 w 1212715"/>
                <a:gd name="connsiteY985" fmla="*/ 56986 h 471218"/>
                <a:gd name="connsiteX986" fmla="*/ 415181 w 1212715"/>
                <a:gd name="connsiteY986" fmla="*/ 56305 h 471218"/>
                <a:gd name="connsiteX987" fmla="*/ 395703 w 1212715"/>
                <a:gd name="connsiteY987" fmla="*/ 56645 h 471218"/>
                <a:gd name="connsiteX988" fmla="*/ 395703 w 1212715"/>
                <a:gd name="connsiteY988" fmla="*/ 55285 h 471218"/>
                <a:gd name="connsiteX989" fmla="*/ 418014 w 1212715"/>
                <a:gd name="connsiteY989" fmla="*/ 53924 h 471218"/>
                <a:gd name="connsiteX990" fmla="*/ 763404 w 1212715"/>
                <a:gd name="connsiteY990" fmla="*/ 52418 h 471218"/>
                <a:gd name="connsiteX991" fmla="*/ 766283 w 1212715"/>
                <a:gd name="connsiteY991" fmla="*/ 93026 h 471218"/>
                <a:gd name="connsiteX992" fmla="*/ 767723 w 1212715"/>
                <a:gd name="connsiteY992" fmla="*/ 139024 h 471218"/>
                <a:gd name="connsiteX993" fmla="*/ 767363 w 1212715"/>
                <a:gd name="connsiteY993" fmla="*/ 242878 h 471218"/>
                <a:gd name="connsiteX994" fmla="*/ 769882 w 1212715"/>
                <a:gd name="connsiteY994" fmla="*/ 308282 h 471218"/>
                <a:gd name="connsiteX995" fmla="*/ 776360 w 1212715"/>
                <a:gd name="connsiteY995" fmla="*/ 300735 h 471218"/>
                <a:gd name="connsiteX996" fmla="*/ 778160 w 1212715"/>
                <a:gd name="connsiteY996" fmla="*/ 301454 h 471218"/>
                <a:gd name="connsiteX997" fmla="*/ 770602 w 1212715"/>
                <a:gd name="connsiteY997" fmla="*/ 310438 h 471218"/>
                <a:gd name="connsiteX998" fmla="*/ 769882 w 1212715"/>
                <a:gd name="connsiteY998" fmla="*/ 310797 h 471218"/>
                <a:gd name="connsiteX999" fmla="*/ 770242 w 1212715"/>
                <a:gd name="connsiteY999" fmla="*/ 317984 h 471218"/>
                <a:gd name="connsiteX1000" fmla="*/ 778879 w 1212715"/>
                <a:gd name="connsiteY1000" fmla="*/ 306844 h 471218"/>
                <a:gd name="connsiteX1001" fmla="*/ 780679 w 1212715"/>
                <a:gd name="connsiteY1001" fmla="*/ 307922 h 471218"/>
                <a:gd name="connsiteX1002" fmla="*/ 770242 w 1212715"/>
                <a:gd name="connsiteY1002" fmla="*/ 321578 h 471218"/>
                <a:gd name="connsiteX1003" fmla="*/ 770242 w 1212715"/>
                <a:gd name="connsiteY1003" fmla="*/ 335952 h 471218"/>
                <a:gd name="connsiteX1004" fmla="*/ 774201 w 1212715"/>
                <a:gd name="connsiteY1004" fmla="*/ 328406 h 471218"/>
                <a:gd name="connsiteX1005" fmla="*/ 783198 w 1212715"/>
                <a:gd name="connsiteY1005" fmla="*/ 315110 h 471218"/>
                <a:gd name="connsiteX1006" fmla="*/ 784638 w 1212715"/>
                <a:gd name="connsiteY1006" fmla="*/ 316906 h 471218"/>
                <a:gd name="connsiteX1007" fmla="*/ 775281 w 1212715"/>
                <a:gd name="connsiteY1007" fmla="*/ 332718 h 471218"/>
                <a:gd name="connsiteX1008" fmla="*/ 770242 w 1212715"/>
                <a:gd name="connsiteY1008" fmla="*/ 341702 h 471218"/>
                <a:gd name="connsiteX1009" fmla="*/ 770242 w 1212715"/>
                <a:gd name="connsiteY1009" fmla="*/ 347811 h 471218"/>
                <a:gd name="connsiteX1010" fmla="*/ 769882 w 1212715"/>
                <a:gd name="connsiteY1010" fmla="*/ 352483 h 471218"/>
                <a:gd name="connsiteX1011" fmla="*/ 788237 w 1212715"/>
                <a:gd name="connsiteY1011" fmla="*/ 323734 h 471218"/>
                <a:gd name="connsiteX1012" fmla="*/ 788597 w 1212715"/>
                <a:gd name="connsiteY1012" fmla="*/ 324094 h 471218"/>
                <a:gd name="connsiteX1013" fmla="*/ 769522 w 1212715"/>
                <a:gd name="connsiteY1013" fmla="*/ 358592 h 471218"/>
                <a:gd name="connsiteX1014" fmla="*/ 768802 w 1212715"/>
                <a:gd name="connsiteY1014" fmla="*/ 367935 h 471218"/>
                <a:gd name="connsiteX1015" fmla="*/ 784998 w 1212715"/>
                <a:gd name="connsiteY1015" fmla="*/ 343140 h 471218"/>
                <a:gd name="connsiteX1016" fmla="*/ 786437 w 1212715"/>
                <a:gd name="connsiteY1016" fmla="*/ 343499 h 471218"/>
                <a:gd name="connsiteX1017" fmla="*/ 768083 w 1212715"/>
                <a:gd name="connsiteY1017" fmla="*/ 375123 h 471218"/>
                <a:gd name="connsiteX1018" fmla="*/ 766643 w 1212715"/>
                <a:gd name="connsiteY1018" fmla="*/ 386981 h 471218"/>
                <a:gd name="connsiteX1019" fmla="*/ 786797 w 1212715"/>
                <a:gd name="connsiteY1019" fmla="*/ 357873 h 471218"/>
                <a:gd name="connsiteX1020" fmla="*/ 788237 w 1212715"/>
                <a:gd name="connsiteY1020" fmla="*/ 358592 h 471218"/>
                <a:gd name="connsiteX1021" fmla="*/ 765563 w 1212715"/>
                <a:gd name="connsiteY1021" fmla="*/ 394887 h 471218"/>
                <a:gd name="connsiteX1022" fmla="*/ 764484 w 1212715"/>
                <a:gd name="connsiteY1022" fmla="*/ 408184 h 471218"/>
                <a:gd name="connsiteX1023" fmla="*/ 783918 w 1212715"/>
                <a:gd name="connsiteY1023" fmla="*/ 379435 h 471218"/>
                <a:gd name="connsiteX1024" fmla="*/ 785358 w 1212715"/>
                <a:gd name="connsiteY1024" fmla="*/ 380154 h 471218"/>
                <a:gd name="connsiteX1025" fmla="*/ 764124 w 1212715"/>
                <a:gd name="connsiteY1025" fmla="*/ 416808 h 471218"/>
                <a:gd name="connsiteX1026" fmla="*/ 764124 w 1212715"/>
                <a:gd name="connsiteY1026" fmla="*/ 425792 h 471218"/>
                <a:gd name="connsiteX1027" fmla="*/ 785718 w 1212715"/>
                <a:gd name="connsiteY1027" fmla="*/ 395247 h 471218"/>
                <a:gd name="connsiteX1028" fmla="*/ 787157 w 1212715"/>
                <a:gd name="connsiteY1028" fmla="*/ 397043 h 471218"/>
                <a:gd name="connsiteX1029" fmla="*/ 764124 w 1212715"/>
                <a:gd name="connsiteY1029" fmla="*/ 430823 h 471218"/>
                <a:gd name="connsiteX1030" fmla="*/ 765203 w 1212715"/>
                <a:gd name="connsiteY1030" fmla="*/ 439089 h 471218"/>
                <a:gd name="connsiteX1031" fmla="*/ 784638 w 1212715"/>
                <a:gd name="connsiteY1031" fmla="*/ 412136 h 471218"/>
                <a:gd name="connsiteX1032" fmla="*/ 786077 w 1212715"/>
                <a:gd name="connsiteY1032" fmla="*/ 413933 h 471218"/>
                <a:gd name="connsiteX1033" fmla="*/ 766643 w 1212715"/>
                <a:gd name="connsiteY1033" fmla="*/ 442682 h 471218"/>
                <a:gd name="connsiteX1034" fmla="*/ 769882 w 1212715"/>
                <a:gd name="connsiteY1034" fmla="*/ 442323 h 471218"/>
                <a:gd name="connsiteX1035" fmla="*/ 786437 w 1212715"/>
                <a:gd name="connsiteY1035" fmla="*/ 423636 h 471218"/>
                <a:gd name="connsiteX1036" fmla="*/ 787877 w 1212715"/>
                <a:gd name="connsiteY1036" fmla="*/ 425073 h 471218"/>
                <a:gd name="connsiteX1037" fmla="*/ 773481 w 1212715"/>
                <a:gd name="connsiteY1037" fmla="*/ 442323 h 471218"/>
                <a:gd name="connsiteX1038" fmla="*/ 778160 w 1212715"/>
                <a:gd name="connsiteY1038" fmla="*/ 441964 h 471218"/>
                <a:gd name="connsiteX1039" fmla="*/ 779959 w 1212715"/>
                <a:gd name="connsiteY1039" fmla="*/ 439448 h 471218"/>
                <a:gd name="connsiteX1040" fmla="*/ 785358 w 1212715"/>
                <a:gd name="connsiteY1040" fmla="*/ 432261 h 471218"/>
                <a:gd name="connsiteX1041" fmla="*/ 787517 w 1212715"/>
                <a:gd name="connsiteY1041" fmla="*/ 433339 h 471218"/>
                <a:gd name="connsiteX1042" fmla="*/ 782838 w 1212715"/>
                <a:gd name="connsiteY1042" fmla="*/ 440885 h 471218"/>
                <a:gd name="connsiteX1043" fmla="*/ 782119 w 1212715"/>
                <a:gd name="connsiteY1043" fmla="*/ 442323 h 471218"/>
                <a:gd name="connsiteX1044" fmla="*/ 815949 w 1212715"/>
                <a:gd name="connsiteY1044" fmla="*/ 441245 h 471218"/>
                <a:gd name="connsiteX1045" fmla="*/ 815229 w 1212715"/>
                <a:gd name="connsiteY1045" fmla="*/ 365060 h 471218"/>
                <a:gd name="connsiteX1046" fmla="*/ 817029 w 1212715"/>
                <a:gd name="connsiteY1046" fmla="*/ 295704 h 471218"/>
                <a:gd name="connsiteX1047" fmla="*/ 817389 w 1212715"/>
                <a:gd name="connsiteY1047" fmla="*/ 294267 h 471218"/>
                <a:gd name="connsiteX1048" fmla="*/ 819908 w 1212715"/>
                <a:gd name="connsiteY1048" fmla="*/ 292111 h 471218"/>
                <a:gd name="connsiteX1049" fmla="*/ 860936 w 1212715"/>
                <a:gd name="connsiteY1049" fmla="*/ 291751 h 471218"/>
                <a:gd name="connsiteX1050" fmla="*/ 863096 w 1212715"/>
                <a:gd name="connsiteY1050" fmla="*/ 301813 h 471218"/>
                <a:gd name="connsiteX1051" fmla="*/ 875692 w 1212715"/>
                <a:gd name="connsiteY1051" fmla="*/ 339905 h 471218"/>
                <a:gd name="connsiteX1052" fmla="*/ 886129 w 1212715"/>
                <a:gd name="connsiteY1052" fmla="*/ 378716 h 471218"/>
                <a:gd name="connsiteX1053" fmla="*/ 903764 w 1212715"/>
                <a:gd name="connsiteY1053" fmla="*/ 442323 h 471218"/>
                <a:gd name="connsiteX1054" fmla="*/ 903764 w 1212715"/>
                <a:gd name="connsiteY1054" fmla="*/ 442682 h 471218"/>
                <a:gd name="connsiteX1055" fmla="*/ 953071 w 1212715"/>
                <a:gd name="connsiteY1055" fmla="*/ 440526 h 471218"/>
                <a:gd name="connsiteX1056" fmla="*/ 926078 w 1212715"/>
                <a:gd name="connsiteY1056" fmla="*/ 328765 h 471218"/>
                <a:gd name="connsiteX1057" fmla="*/ 914202 w 1212715"/>
                <a:gd name="connsiteY1057" fmla="*/ 280970 h 471218"/>
                <a:gd name="connsiteX1058" fmla="*/ 913122 w 1212715"/>
                <a:gd name="connsiteY1058" fmla="*/ 269830 h 471218"/>
                <a:gd name="connsiteX1059" fmla="*/ 945873 w 1212715"/>
                <a:gd name="connsiteY1059" fmla="*/ 180350 h 471218"/>
                <a:gd name="connsiteX1060" fmla="*/ 942274 w 1212715"/>
                <a:gd name="connsiteY1060" fmla="*/ 121056 h 471218"/>
                <a:gd name="connsiteX1061" fmla="*/ 928238 w 1212715"/>
                <a:gd name="connsiteY1061" fmla="*/ 80448 h 471218"/>
                <a:gd name="connsiteX1062" fmla="*/ 851219 w 1212715"/>
                <a:gd name="connsiteY1062" fmla="*/ 57449 h 471218"/>
                <a:gd name="connsiteX1063" fmla="*/ 800114 w 1212715"/>
                <a:gd name="connsiteY1063" fmla="*/ 55652 h 471218"/>
                <a:gd name="connsiteX1064" fmla="*/ 763404 w 1212715"/>
                <a:gd name="connsiteY1064" fmla="*/ 52418 h 471218"/>
                <a:gd name="connsiteX1065" fmla="*/ 567601 w 1212715"/>
                <a:gd name="connsiteY1065" fmla="*/ 51144 h 471218"/>
                <a:gd name="connsiteX1066" fmla="*/ 562559 w 1212715"/>
                <a:gd name="connsiteY1066" fmla="*/ 88895 h 471218"/>
                <a:gd name="connsiteX1067" fmla="*/ 550673 w 1212715"/>
                <a:gd name="connsiteY1067" fmla="*/ 139230 h 471218"/>
                <a:gd name="connsiteX1068" fmla="*/ 531224 w 1212715"/>
                <a:gd name="connsiteY1068" fmla="*/ 243135 h 471218"/>
                <a:gd name="connsiteX1069" fmla="*/ 513576 w 1212715"/>
                <a:gd name="connsiteY1069" fmla="*/ 349557 h 471218"/>
                <a:gd name="connsiteX1070" fmla="*/ 492686 w 1212715"/>
                <a:gd name="connsiteY1070" fmla="*/ 444115 h 471218"/>
                <a:gd name="connsiteX1071" fmla="*/ 552114 w 1212715"/>
                <a:gd name="connsiteY1071" fmla="*/ 443755 h 471218"/>
                <a:gd name="connsiteX1072" fmla="*/ 557517 w 1212715"/>
                <a:gd name="connsiteY1072" fmla="*/ 397375 h 471218"/>
                <a:gd name="connsiteX1073" fmla="*/ 568322 w 1212715"/>
                <a:gd name="connsiteY1073" fmla="*/ 356388 h 471218"/>
                <a:gd name="connsiteX1074" fmla="*/ 567962 w 1212715"/>
                <a:gd name="connsiteY1074" fmla="*/ 356029 h 471218"/>
                <a:gd name="connsiteX1075" fmla="*/ 569042 w 1212715"/>
                <a:gd name="connsiteY1075" fmla="*/ 352433 h 471218"/>
                <a:gd name="connsiteX1076" fmla="*/ 569402 w 1212715"/>
                <a:gd name="connsiteY1076" fmla="*/ 352433 h 471218"/>
                <a:gd name="connsiteX1077" fmla="*/ 571923 w 1212715"/>
                <a:gd name="connsiteY1077" fmla="*/ 351714 h 471218"/>
                <a:gd name="connsiteX1078" fmla="*/ 633512 w 1212715"/>
                <a:gd name="connsiteY1078" fmla="*/ 351355 h 471218"/>
                <a:gd name="connsiteX1079" fmla="*/ 636034 w 1212715"/>
                <a:gd name="connsiteY1079" fmla="*/ 359624 h 471218"/>
                <a:gd name="connsiteX1080" fmla="*/ 653322 w 1212715"/>
                <a:gd name="connsiteY1080" fmla="*/ 443036 h 471218"/>
                <a:gd name="connsiteX1081" fmla="*/ 708788 w 1212715"/>
                <a:gd name="connsiteY1081" fmla="*/ 438722 h 471218"/>
                <a:gd name="connsiteX1082" fmla="*/ 691139 w 1212715"/>
                <a:gd name="connsiteY1082" fmla="*/ 348478 h 471218"/>
                <a:gd name="connsiteX1083" fmla="*/ 670610 w 1212715"/>
                <a:gd name="connsiteY1083" fmla="*/ 245652 h 471218"/>
                <a:gd name="connsiteX1084" fmla="*/ 653322 w 1212715"/>
                <a:gd name="connsiteY1084" fmla="*/ 142825 h 471218"/>
                <a:gd name="connsiteX1085" fmla="*/ 646118 w 1212715"/>
                <a:gd name="connsiteY1085" fmla="*/ 88895 h 471218"/>
                <a:gd name="connsiteX1086" fmla="*/ 641796 w 1212715"/>
                <a:gd name="connsiteY1086" fmla="*/ 52942 h 471218"/>
                <a:gd name="connsiteX1087" fmla="*/ 593894 w 1212715"/>
                <a:gd name="connsiteY1087" fmla="*/ 52942 h 471218"/>
                <a:gd name="connsiteX1088" fmla="*/ 567601 w 1212715"/>
                <a:gd name="connsiteY1088" fmla="*/ 51144 h 471218"/>
                <a:gd name="connsiteX1089" fmla="*/ 1015129 w 1212715"/>
                <a:gd name="connsiteY1089" fmla="*/ 50627 h 471218"/>
                <a:gd name="connsiteX1090" fmla="*/ 1016925 w 1212715"/>
                <a:gd name="connsiteY1090" fmla="*/ 101667 h 471218"/>
                <a:gd name="connsiteX1091" fmla="*/ 1027702 w 1212715"/>
                <a:gd name="connsiteY1091" fmla="*/ 95197 h 471218"/>
                <a:gd name="connsiteX1092" fmla="*/ 1028780 w 1212715"/>
                <a:gd name="connsiteY1092" fmla="*/ 97713 h 471218"/>
                <a:gd name="connsiteX1093" fmla="*/ 1016925 w 1212715"/>
                <a:gd name="connsiteY1093" fmla="*/ 105980 h 471218"/>
                <a:gd name="connsiteX1094" fmla="*/ 1016925 w 1212715"/>
                <a:gd name="connsiteY1094" fmla="*/ 113528 h 471218"/>
                <a:gd name="connsiteX1095" fmla="*/ 1019440 w 1212715"/>
                <a:gd name="connsiteY1095" fmla="*/ 111731 h 471218"/>
                <a:gd name="connsiteX1096" fmla="*/ 1025547 w 1212715"/>
                <a:gd name="connsiteY1096" fmla="*/ 107059 h 471218"/>
                <a:gd name="connsiteX1097" fmla="*/ 1026984 w 1212715"/>
                <a:gd name="connsiteY1097" fmla="*/ 109215 h 471218"/>
                <a:gd name="connsiteX1098" fmla="*/ 1021954 w 1212715"/>
                <a:gd name="connsiteY1098" fmla="*/ 113169 h 471218"/>
                <a:gd name="connsiteX1099" fmla="*/ 1016925 w 1212715"/>
                <a:gd name="connsiteY1099" fmla="*/ 117123 h 471218"/>
                <a:gd name="connsiteX1100" fmla="*/ 1015129 w 1212715"/>
                <a:gd name="connsiteY1100" fmla="*/ 251551 h 471218"/>
                <a:gd name="connsiteX1101" fmla="*/ 1015488 w 1212715"/>
                <a:gd name="connsiteY1101" fmla="*/ 286416 h 471218"/>
                <a:gd name="connsiteX1102" fmla="*/ 1037401 w 1212715"/>
                <a:gd name="connsiteY1102" fmla="*/ 253708 h 471218"/>
                <a:gd name="connsiteX1103" fmla="*/ 1039197 w 1212715"/>
                <a:gd name="connsiteY1103" fmla="*/ 254786 h 471218"/>
                <a:gd name="connsiteX1104" fmla="*/ 1015847 w 1212715"/>
                <a:gd name="connsiteY1104" fmla="*/ 291808 h 471218"/>
                <a:gd name="connsiteX1105" fmla="*/ 1015847 w 1212715"/>
                <a:gd name="connsiteY1105" fmla="*/ 302231 h 471218"/>
                <a:gd name="connsiteX1106" fmla="*/ 1037761 w 1212715"/>
                <a:gd name="connsiteY1106" fmla="*/ 267366 h 471218"/>
                <a:gd name="connsiteX1107" fmla="*/ 1039557 w 1212715"/>
                <a:gd name="connsiteY1107" fmla="*/ 268444 h 471218"/>
                <a:gd name="connsiteX1108" fmla="*/ 1015847 w 1212715"/>
                <a:gd name="connsiteY1108" fmla="*/ 308701 h 471218"/>
                <a:gd name="connsiteX1109" fmla="*/ 1015847 w 1212715"/>
                <a:gd name="connsiteY1109" fmla="*/ 325954 h 471218"/>
                <a:gd name="connsiteX1110" fmla="*/ 1039557 w 1212715"/>
                <a:gd name="connsiteY1110" fmla="*/ 287135 h 471218"/>
                <a:gd name="connsiteX1111" fmla="*/ 1041353 w 1212715"/>
                <a:gd name="connsiteY1111" fmla="*/ 287854 h 471218"/>
                <a:gd name="connsiteX1112" fmla="*/ 1016206 w 1212715"/>
                <a:gd name="connsiteY1112" fmla="*/ 332424 h 471218"/>
                <a:gd name="connsiteX1113" fmla="*/ 1015847 w 1212715"/>
                <a:gd name="connsiteY1113" fmla="*/ 333143 h 471218"/>
                <a:gd name="connsiteX1114" fmla="*/ 1015847 w 1212715"/>
                <a:gd name="connsiteY1114" fmla="*/ 345363 h 471218"/>
                <a:gd name="connsiteX1115" fmla="*/ 1039916 w 1212715"/>
                <a:gd name="connsiteY1115" fmla="*/ 304747 h 471218"/>
                <a:gd name="connsiteX1116" fmla="*/ 1041712 w 1212715"/>
                <a:gd name="connsiteY1116" fmla="*/ 305107 h 471218"/>
                <a:gd name="connsiteX1117" fmla="*/ 1030576 w 1212715"/>
                <a:gd name="connsiteY1117" fmla="*/ 326673 h 471218"/>
                <a:gd name="connsiteX1118" fmla="*/ 1015847 w 1212715"/>
                <a:gd name="connsiteY1118" fmla="*/ 351474 h 471218"/>
                <a:gd name="connsiteX1119" fmla="*/ 1015847 w 1212715"/>
                <a:gd name="connsiteY1119" fmla="*/ 356146 h 471218"/>
                <a:gd name="connsiteX1120" fmla="*/ 1015847 w 1212715"/>
                <a:gd name="connsiteY1120" fmla="*/ 365851 h 471218"/>
                <a:gd name="connsiteX1121" fmla="*/ 1029139 w 1212715"/>
                <a:gd name="connsiteY1121" fmla="*/ 345723 h 471218"/>
                <a:gd name="connsiteX1122" fmla="*/ 1041353 w 1212715"/>
                <a:gd name="connsiteY1122" fmla="*/ 324157 h 471218"/>
                <a:gd name="connsiteX1123" fmla="*/ 1043149 w 1212715"/>
                <a:gd name="connsiteY1123" fmla="*/ 324157 h 471218"/>
                <a:gd name="connsiteX1124" fmla="*/ 1033091 w 1212715"/>
                <a:gd name="connsiteY1124" fmla="*/ 345004 h 471218"/>
                <a:gd name="connsiteX1125" fmla="*/ 1016206 w 1212715"/>
                <a:gd name="connsiteY1125" fmla="*/ 370524 h 471218"/>
                <a:gd name="connsiteX1126" fmla="*/ 1015488 w 1212715"/>
                <a:gd name="connsiteY1126" fmla="*/ 370883 h 471218"/>
                <a:gd name="connsiteX1127" fmla="*/ 1015129 w 1212715"/>
                <a:gd name="connsiteY1127" fmla="*/ 382744 h 471218"/>
                <a:gd name="connsiteX1128" fmla="*/ 1025187 w 1212715"/>
                <a:gd name="connsiteY1128" fmla="*/ 369086 h 471218"/>
                <a:gd name="connsiteX1129" fmla="*/ 1043149 w 1212715"/>
                <a:gd name="connsiteY1129" fmla="*/ 345004 h 471218"/>
                <a:gd name="connsiteX1130" fmla="*/ 1044945 w 1212715"/>
                <a:gd name="connsiteY1130" fmla="*/ 345363 h 471218"/>
                <a:gd name="connsiteX1131" fmla="*/ 1032372 w 1212715"/>
                <a:gd name="connsiteY1131" fmla="*/ 364773 h 471218"/>
                <a:gd name="connsiteX1132" fmla="*/ 1015129 w 1212715"/>
                <a:gd name="connsiteY1132" fmla="*/ 389574 h 471218"/>
                <a:gd name="connsiteX1133" fmla="*/ 1014410 w 1212715"/>
                <a:gd name="connsiteY1133" fmla="*/ 399278 h 471218"/>
                <a:gd name="connsiteX1134" fmla="*/ 1012973 w 1212715"/>
                <a:gd name="connsiteY1134" fmla="*/ 409702 h 471218"/>
                <a:gd name="connsiteX1135" fmla="*/ 1044945 w 1212715"/>
                <a:gd name="connsiteY1135" fmla="*/ 367289 h 471218"/>
                <a:gd name="connsiteX1136" fmla="*/ 1046382 w 1212715"/>
                <a:gd name="connsiteY1136" fmla="*/ 368727 h 471218"/>
                <a:gd name="connsiteX1137" fmla="*/ 1013692 w 1212715"/>
                <a:gd name="connsiteY1137" fmla="*/ 414734 h 471218"/>
                <a:gd name="connsiteX1138" fmla="*/ 1012255 w 1212715"/>
                <a:gd name="connsiteY1138" fmla="*/ 415812 h 471218"/>
                <a:gd name="connsiteX1139" fmla="*/ 1012973 w 1212715"/>
                <a:gd name="connsiteY1139" fmla="*/ 436300 h 471218"/>
                <a:gd name="connsiteX1140" fmla="*/ 1024110 w 1212715"/>
                <a:gd name="connsiteY1140" fmla="*/ 418328 h 471218"/>
                <a:gd name="connsiteX1141" fmla="*/ 1045664 w 1212715"/>
                <a:gd name="connsiteY1141" fmla="*/ 387417 h 471218"/>
                <a:gd name="connsiteX1142" fmla="*/ 1046741 w 1212715"/>
                <a:gd name="connsiteY1142" fmla="*/ 388136 h 471218"/>
                <a:gd name="connsiteX1143" fmla="*/ 1015129 w 1212715"/>
                <a:gd name="connsiteY1143" fmla="*/ 437738 h 471218"/>
                <a:gd name="connsiteX1144" fmla="*/ 1013333 w 1212715"/>
                <a:gd name="connsiteY1144" fmla="*/ 438098 h 471218"/>
                <a:gd name="connsiteX1145" fmla="*/ 1015847 w 1212715"/>
                <a:gd name="connsiteY1145" fmla="*/ 443130 h 471218"/>
                <a:gd name="connsiteX1146" fmla="*/ 1021595 w 1212715"/>
                <a:gd name="connsiteY1146" fmla="*/ 442411 h 471218"/>
                <a:gd name="connsiteX1147" fmla="*/ 1046382 w 1212715"/>
                <a:gd name="connsiteY1147" fmla="*/ 400357 h 471218"/>
                <a:gd name="connsiteX1148" fmla="*/ 1047819 w 1212715"/>
                <a:gd name="connsiteY1148" fmla="*/ 400357 h 471218"/>
                <a:gd name="connsiteX1149" fmla="*/ 1025547 w 1212715"/>
                <a:gd name="connsiteY1149" fmla="*/ 442051 h 471218"/>
                <a:gd name="connsiteX1150" fmla="*/ 1033091 w 1212715"/>
                <a:gd name="connsiteY1150" fmla="*/ 441692 h 471218"/>
                <a:gd name="connsiteX1151" fmla="*/ 1033091 w 1212715"/>
                <a:gd name="connsiteY1151" fmla="*/ 441332 h 471218"/>
                <a:gd name="connsiteX1152" fmla="*/ 1047101 w 1212715"/>
                <a:gd name="connsiteY1152" fmla="*/ 417969 h 471218"/>
                <a:gd name="connsiteX1153" fmla="*/ 1049256 w 1212715"/>
                <a:gd name="connsiteY1153" fmla="*/ 418688 h 471218"/>
                <a:gd name="connsiteX1154" fmla="*/ 1035964 w 1212715"/>
                <a:gd name="connsiteY1154" fmla="*/ 441692 h 471218"/>
                <a:gd name="connsiteX1155" fmla="*/ 1052489 w 1212715"/>
                <a:gd name="connsiteY1155" fmla="*/ 441692 h 471218"/>
                <a:gd name="connsiteX1156" fmla="*/ 1052489 w 1212715"/>
                <a:gd name="connsiteY1156" fmla="*/ 440973 h 471218"/>
                <a:gd name="connsiteX1157" fmla="*/ 1057159 w 1212715"/>
                <a:gd name="connsiteY1157" fmla="*/ 430549 h 471218"/>
                <a:gd name="connsiteX1158" fmla="*/ 1059315 w 1212715"/>
                <a:gd name="connsiteY1158" fmla="*/ 431268 h 471218"/>
                <a:gd name="connsiteX1159" fmla="*/ 1055004 w 1212715"/>
                <a:gd name="connsiteY1159" fmla="*/ 441332 h 471218"/>
                <a:gd name="connsiteX1160" fmla="*/ 1054645 w 1212715"/>
                <a:gd name="connsiteY1160" fmla="*/ 441692 h 471218"/>
                <a:gd name="connsiteX1161" fmla="*/ 1097035 w 1212715"/>
                <a:gd name="connsiteY1161" fmla="*/ 442770 h 471218"/>
                <a:gd name="connsiteX1162" fmla="*/ 1176426 w 1212715"/>
                <a:gd name="connsiteY1162" fmla="*/ 439895 h 471218"/>
                <a:gd name="connsiteX1163" fmla="*/ 1178581 w 1212715"/>
                <a:gd name="connsiteY1163" fmla="*/ 388495 h 471218"/>
                <a:gd name="connsiteX1164" fmla="*/ 1075481 w 1212715"/>
                <a:gd name="connsiteY1164" fmla="*/ 387777 h 471218"/>
                <a:gd name="connsiteX1165" fmla="*/ 1068296 w 1212715"/>
                <a:gd name="connsiteY1165" fmla="*/ 384542 h 471218"/>
                <a:gd name="connsiteX1166" fmla="*/ 1067218 w 1212715"/>
                <a:gd name="connsiteY1166" fmla="*/ 336018 h 471218"/>
                <a:gd name="connsiteX1167" fmla="*/ 1068655 w 1212715"/>
                <a:gd name="connsiteY1167" fmla="*/ 279227 h 471218"/>
                <a:gd name="connsiteX1168" fmla="*/ 1068655 w 1212715"/>
                <a:gd name="connsiteY1168" fmla="*/ 278868 h 471218"/>
                <a:gd name="connsiteX1169" fmla="*/ 1068296 w 1212715"/>
                <a:gd name="connsiteY1169" fmla="*/ 273477 h 471218"/>
                <a:gd name="connsiteX1170" fmla="*/ 1148046 w 1212715"/>
                <a:gd name="connsiteY1170" fmla="*/ 270242 h 471218"/>
                <a:gd name="connsiteX1171" fmla="*/ 1148405 w 1212715"/>
                <a:gd name="connsiteY1171" fmla="*/ 237174 h 471218"/>
                <a:gd name="connsiteX1172" fmla="*/ 1149483 w 1212715"/>
                <a:gd name="connsiteY1172" fmla="*/ 220999 h 471218"/>
                <a:gd name="connsiteX1173" fmla="*/ 1104938 w 1212715"/>
                <a:gd name="connsiteY1173" fmla="*/ 222077 h 471218"/>
                <a:gd name="connsiteX1174" fmla="*/ 1074762 w 1212715"/>
                <a:gd name="connsiteY1174" fmla="*/ 218483 h 471218"/>
                <a:gd name="connsiteX1175" fmla="*/ 1068655 w 1212715"/>
                <a:gd name="connsiteY1175" fmla="*/ 217045 h 471218"/>
                <a:gd name="connsiteX1176" fmla="*/ 1066859 w 1212715"/>
                <a:gd name="connsiteY1176" fmla="*/ 163130 h 471218"/>
                <a:gd name="connsiteX1177" fmla="*/ 1069014 w 1212715"/>
                <a:gd name="connsiteY1177" fmla="*/ 110293 h 471218"/>
                <a:gd name="connsiteX1178" fmla="*/ 1069733 w 1212715"/>
                <a:gd name="connsiteY1178" fmla="*/ 105621 h 471218"/>
                <a:gd name="connsiteX1179" fmla="*/ 1178581 w 1212715"/>
                <a:gd name="connsiteY1179" fmla="*/ 101667 h 471218"/>
                <a:gd name="connsiteX1180" fmla="*/ 1179659 w 1212715"/>
                <a:gd name="connsiteY1180" fmla="*/ 83336 h 471218"/>
                <a:gd name="connsiteX1181" fmla="*/ 1181096 w 1212715"/>
                <a:gd name="connsiteY1181" fmla="*/ 52784 h 471218"/>
                <a:gd name="connsiteX1182" fmla="*/ 1097035 w 1212715"/>
                <a:gd name="connsiteY1182" fmla="*/ 52065 h 471218"/>
                <a:gd name="connsiteX1183" fmla="*/ 1015129 w 1212715"/>
                <a:gd name="connsiteY1183" fmla="*/ 50627 h 471218"/>
                <a:gd name="connsiteX1184" fmla="*/ 88873 w 1212715"/>
                <a:gd name="connsiteY1184" fmla="*/ 50377 h 471218"/>
                <a:gd name="connsiteX1185" fmla="*/ 49374 w 1212715"/>
                <a:gd name="connsiteY1185" fmla="*/ 72432 h 471218"/>
                <a:gd name="connsiteX1186" fmla="*/ 21797 w 1212715"/>
                <a:gd name="connsiteY1186" fmla="*/ 123383 h 471218"/>
                <a:gd name="connsiteX1187" fmla="*/ 23906 w 1212715"/>
                <a:gd name="connsiteY1187" fmla="*/ 157692 h 471218"/>
                <a:gd name="connsiteX1188" fmla="*/ 41707 w 1212715"/>
                <a:gd name="connsiteY1188" fmla="*/ 132992 h 471218"/>
                <a:gd name="connsiteX1189" fmla="*/ 43107 w 1212715"/>
                <a:gd name="connsiteY1189" fmla="*/ 134063 h 471218"/>
                <a:gd name="connsiteX1190" fmla="*/ 24122 w 1212715"/>
                <a:gd name="connsiteY1190" fmla="*/ 161207 h 471218"/>
                <a:gd name="connsiteX1191" fmla="*/ 25261 w 1212715"/>
                <a:gd name="connsiteY1191" fmla="*/ 179735 h 471218"/>
                <a:gd name="connsiteX1192" fmla="*/ 81765 w 1212715"/>
                <a:gd name="connsiteY1192" fmla="*/ 260033 h 471218"/>
                <a:gd name="connsiteX1193" fmla="*/ 135030 w 1212715"/>
                <a:gd name="connsiteY1193" fmla="*/ 384620 h 471218"/>
                <a:gd name="connsiteX1194" fmla="*/ 56932 w 1212715"/>
                <a:gd name="connsiteY1194" fmla="*/ 341410 h 471218"/>
                <a:gd name="connsiteX1195" fmla="*/ 10865 w 1212715"/>
                <a:gd name="connsiteY1195" fmla="*/ 343211 h 471218"/>
                <a:gd name="connsiteX1196" fmla="*/ 36777 w 1212715"/>
                <a:gd name="connsiteY1196" fmla="*/ 407305 h 471218"/>
                <a:gd name="connsiteX1197" fmla="*/ 78886 w 1212715"/>
                <a:gd name="connsiteY1197" fmla="*/ 442593 h 471218"/>
                <a:gd name="connsiteX1198" fmla="*/ 168501 w 1212715"/>
                <a:gd name="connsiteY1198" fmla="*/ 423868 h 471218"/>
                <a:gd name="connsiteX1199" fmla="*/ 181457 w 1212715"/>
                <a:gd name="connsiteY1199" fmla="*/ 312244 h 471218"/>
                <a:gd name="connsiteX1200" fmla="*/ 115235 w 1212715"/>
                <a:gd name="connsiteY1200" fmla="*/ 231226 h 471218"/>
                <a:gd name="connsiteX1201" fmla="*/ 69168 w 1212715"/>
                <a:gd name="connsiteY1201" fmla="*/ 163172 h 471218"/>
                <a:gd name="connsiteX1202" fmla="*/ 79965 w 1212715"/>
                <a:gd name="connsiteY1202" fmla="*/ 106999 h 471218"/>
                <a:gd name="connsiteX1203" fmla="*/ 142588 w 1212715"/>
                <a:gd name="connsiteY1203" fmla="*/ 143007 h 471218"/>
                <a:gd name="connsiteX1204" fmla="*/ 165981 w 1212715"/>
                <a:gd name="connsiteY1204" fmla="*/ 137966 h 471218"/>
                <a:gd name="connsiteX1205" fmla="*/ 196213 w 1212715"/>
                <a:gd name="connsiteY1205" fmla="*/ 132925 h 471218"/>
                <a:gd name="connsiteX1206" fmla="*/ 193693 w 1212715"/>
                <a:gd name="connsiteY1206" fmla="*/ 113481 h 471218"/>
                <a:gd name="connsiteX1207" fmla="*/ 176058 w 1212715"/>
                <a:gd name="connsiteY1207" fmla="*/ 88995 h 471218"/>
                <a:gd name="connsiteX1208" fmla="*/ 134310 w 1212715"/>
                <a:gd name="connsiteY1208" fmla="*/ 54788 h 471218"/>
                <a:gd name="connsiteX1209" fmla="*/ 88873 w 1212715"/>
                <a:gd name="connsiteY1209" fmla="*/ 50377 h 471218"/>
                <a:gd name="connsiteX1210" fmla="*/ 294404 w 1212715"/>
                <a:gd name="connsiteY1210" fmla="*/ 48548 h 471218"/>
                <a:gd name="connsiteX1211" fmla="*/ 278624 w 1212715"/>
                <a:gd name="connsiteY1211" fmla="*/ 48818 h 471218"/>
                <a:gd name="connsiteX1212" fmla="*/ 250570 w 1212715"/>
                <a:gd name="connsiteY1212" fmla="*/ 48818 h 471218"/>
                <a:gd name="connsiteX1213" fmla="*/ 254166 w 1212715"/>
                <a:gd name="connsiteY1213" fmla="*/ 101397 h 471218"/>
                <a:gd name="connsiteX1214" fmla="*/ 255965 w 1212715"/>
                <a:gd name="connsiteY1214" fmla="*/ 149295 h 471218"/>
                <a:gd name="connsiteX1215" fmla="*/ 259202 w 1212715"/>
                <a:gd name="connsiteY1215" fmla="*/ 245811 h 471218"/>
                <a:gd name="connsiteX1216" fmla="*/ 258482 w 1212715"/>
                <a:gd name="connsiteY1216" fmla="*/ 348449 h 471218"/>
                <a:gd name="connsiteX1217" fmla="*/ 257763 w 1212715"/>
                <a:gd name="connsiteY1217" fmla="*/ 443524 h 471218"/>
                <a:gd name="connsiteX1218" fmla="*/ 309915 w 1212715"/>
                <a:gd name="connsiteY1218" fmla="*/ 441004 h 471218"/>
                <a:gd name="connsiteX1219" fmla="*/ 310634 w 1212715"/>
                <a:gd name="connsiteY1219" fmla="*/ 360693 h 471218"/>
                <a:gd name="connsiteX1220" fmla="*/ 308836 w 1212715"/>
                <a:gd name="connsiteY1220" fmla="*/ 280384 h 471218"/>
                <a:gd name="connsiteX1221" fmla="*/ 309196 w 1212715"/>
                <a:gd name="connsiteY1221" fmla="*/ 275702 h 471218"/>
                <a:gd name="connsiteX1222" fmla="*/ 351637 w 1212715"/>
                <a:gd name="connsiteY1222" fmla="*/ 275342 h 471218"/>
                <a:gd name="connsiteX1223" fmla="*/ 382568 w 1212715"/>
                <a:gd name="connsiteY1223" fmla="*/ 276422 h 471218"/>
                <a:gd name="connsiteX1224" fmla="*/ 382928 w 1212715"/>
                <a:gd name="connsiteY1224" fmla="*/ 276782 h 471218"/>
                <a:gd name="connsiteX1225" fmla="*/ 387963 w 1212715"/>
                <a:gd name="connsiteY1225" fmla="*/ 277863 h 471218"/>
                <a:gd name="connsiteX1226" fmla="*/ 387963 w 1212715"/>
                <a:gd name="connsiteY1226" fmla="*/ 366456 h 471218"/>
                <a:gd name="connsiteX1227" fmla="*/ 392279 w 1212715"/>
                <a:gd name="connsiteY1227" fmla="*/ 443885 h 471218"/>
                <a:gd name="connsiteX1228" fmla="*/ 392639 w 1212715"/>
                <a:gd name="connsiteY1228" fmla="*/ 444965 h 471218"/>
                <a:gd name="connsiteX1229" fmla="*/ 441554 w 1212715"/>
                <a:gd name="connsiteY1229" fmla="*/ 443885 h 471218"/>
                <a:gd name="connsiteX1230" fmla="*/ 438317 w 1212715"/>
                <a:gd name="connsiteY1230" fmla="*/ 344848 h 471218"/>
                <a:gd name="connsiteX1231" fmla="*/ 437238 w 1212715"/>
                <a:gd name="connsiteY1231" fmla="*/ 240049 h 471218"/>
                <a:gd name="connsiteX1232" fmla="*/ 442633 w 1212715"/>
                <a:gd name="connsiteY1232" fmla="*/ 51699 h 471218"/>
                <a:gd name="connsiteX1233" fmla="*/ 410263 w 1212715"/>
                <a:gd name="connsiteY1233" fmla="*/ 50979 h 471218"/>
                <a:gd name="connsiteX1234" fmla="*/ 383647 w 1212715"/>
                <a:gd name="connsiteY1234" fmla="*/ 50619 h 471218"/>
                <a:gd name="connsiteX1235" fmla="*/ 388682 w 1212715"/>
                <a:gd name="connsiteY1235" fmla="*/ 125887 h 471218"/>
                <a:gd name="connsiteX1236" fmla="*/ 389402 w 1212715"/>
                <a:gd name="connsiteY1236" fmla="*/ 212679 h 471218"/>
                <a:gd name="connsiteX1237" fmla="*/ 389402 w 1212715"/>
                <a:gd name="connsiteY1237" fmla="*/ 215920 h 471218"/>
                <a:gd name="connsiteX1238" fmla="*/ 388682 w 1212715"/>
                <a:gd name="connsiteY1238" fmla="*/ 220241 h 471218"/>
                <a:gd name="connsiteX1239" fmla="*/ 313512 w 1212715"/>
                <a:gd name="connsiteY1239" fmla="*/ 226364 h 471218"/>
                <a:gd name="connsiteX1240" fmla="*/ 308476 w 1212715"/>
                <a:gd name="connsiteY1240" fmla="*/ 220602 h 471218"/>
                <a:gd name="connsiteX1241" fmla="*/ 307757 w 1212715"/>
                <a:gd name="connsiteY1241" fmla="*/ 217721 h 471218"/>
                <a:gd name="connsiteX1242" fmla="*/ 309196 w 1212715"/>
                <a:gd name="connsiteY1242" fmla="*/ 129128 h 471218"/>
                <a:gd name="connsiteX1243" fmla="*/ 309915 w 1212715"/>
                <a:gd name="connsiteY1243" fmla="*/ 50979 h 471218"/>
                <a:gd name="connsiteX1244" fmla="*/ 294404 w 1212715"/>
                <a:gd name="connsiteY1244" fmla="*/ 48548 h 471218"/>
                <a:gd name="connsiteX1245" fmla="*/ 543213 w 1212715"/>
                <a:gd name="connsiteY1245" fmla="*/ 47131 h 471218"/>
                <a:gd name="connsiteX1246" fmla="*/ 546349 w 1212715"/>
                <a:gd name="connsiteY1246" fmla="*/ 48213 h 471218"/>
                <a:gd name="connsiteX1247" fmla="*/ 535896 w 1212715"/>
                <a:gd name="connsiteY1247" fmla="*/ 107023 h 471218"/>
                <a:gd name="connsiteX1248" fmla="*/ 534502 w 1212715"/>
                <a:gd name="connsiteY1248" fmla="*/ 106662 h 471218"/>
                <a:gd name="connsiteX1249" fmla="*/ 543213 w 1212715"/>
                <a:gd name="connsiteY1249" fmla="*/ 47131 h 471218"/>
                <a:gd name="connsiteX1250" fmla="*/ 551246 w 1212715"/>
                <a:gd name="connsiteY1250" fmla="*/ 47117 h 471218"/>
                <a:gd name="connsiteX1251" fmla="*/ 554961 w 1212715"/>
                <a:gd name="connsiteY1251" fmla="*/ 47117 h 471218"/>
                <a:gd name="connsiteX1252" fmla="*/ 547530 w 1212715"/>
                <a:gd name="connsiteY1252" fmla="*/ 83322 h 471218"/>
                <a:gd name="connsiteX1253" fmla="*/ 539728 w 1212715"/>
                <a:gd name="connsiteY1253" fmla="*/ 121678 h 471218"/>
                <a:gd name="connsiteX1254" fmla="*/ 537870 w 1212715"/>
                <a:gd name="connsiteY1254" fmla="*/ 121320 h 471218"/>
                <a:gd name="connsiteX1255" fmla="*/ 543815 w 1212715"/>
                <a:gd name="connsiteY1255" fmla="*/ 85831 h 471218"/>
                <a:gd name="connsiteX1256" fmla="*/ 551246 w 1212715"/>
                <a:gd name="connsiteY1256" fmla="*/ 47117 h 471218"/>
                <a:gd name="connsiteX1257" fmla="*/ 459537 w 1212715"/>
                <a:gd name="connsiteY1257" fmla="*/ 37654 h 471218"/>
                <a:gd name="connsiteX1258" fmla="*/ 456300 w 1212715"/>
                <a:gd name="connsiteY1258" fmla="*/ 40175 h 471218"/>
                <a:gd name="connsiteX1259" fmla="*/ 451265 w 1212715"/>
                <a:gd name="connsiteY1259" fmla="*/ 44496 h 471218"/>
                <a:gd name="connsiteX1260" fmla="*/ 449466 w 1212715"/>
                <a:gd name="connsiteY1260" fmla="*/ 51339 h 471218"/>
                <a:gd name="connsiteX1261" fmla="*/ 447668 w 1212715"/>
                <a:gd name="connsiteY1261" fmla="*/ 247972 h 471218"/>
                <a:gd name="connsiteX1262" fmla="*/ 449466 w 1212715"/>
                <a:gd name="connsiteY1262" fmla="*/ 448206 h 471218"/>
                <a:gd name="connsiteX1263" fmla="*/ 449826 w 1212715"/>
                <a:gd name="connsiteY1263" fmla="*/ 449287 h 471218"/>
                <a:gd name="connsiteX1264" fmla="*/ 460256 w 1212715"/>
                <a:gd name="connsiteY1264" fmla="*/ 437402 h 471218"/>
                <a:gd name="connsiteX1265" fmla="*/ 456300 w 1212715"/>
                <a:gd name="connsiteY1265" fmla="*/ 229605 h 471218"/>
                <a:gd name="connsiteX1266" fmla="*/ 459537 w 1212715"/>
                <a:gd name="connsiteY1266" fmla="*/ 37654 h 471218"/>
                <a:gd name="connsiteX1267" fmla="*/ 659445 w 1212715"/>
                <a:gd name="connsiteY1267" fmla="*/ 35684 h 471218"/>
                <a:gd name="connsiteX1268" fmla="*/ 654042 w 1212715"/>
                <a:gd name="connsiteY1268" fmla="*/ 40718 h 471218"/>
                <a:gd name="connsiteX1269" fmla="*/ 646839 w 1212715"/>
                <a:gd name="connsiteY1269" fmla="*/ 47908 h 471218"/>
                <a:gd name="connsiteX1270" fmla="*/ 646478 w 1212715"/>
                <a:gd name="connsiteY1270" fmla="*/ 51144 h 471218"/>
                <a:gd name="connsiteX1271" fmla="*/ 655123 w 1212715"/>
                <a:gd name="connsiteY1271" fmla="*/ 86738 h 471218"/>
                <a:gd name="connsiteX1272" fmla="*/ 663046 w 1212715"/>
                <a:gd name="connsiteY1272" fmla="*/ 128084 h 471218"/>
                <a:gd name="connsiteX1273" fmla="*/ 681055 w 1212715"/>
                <a:gd name="connsiteY1273" fmla="*/ 243135 h 471218"/>
                <a:gd name="connsiteX1274" fmla="*/ 700504 w 1212715"/>
                <a:gd name="connsiteY1274" fmla="*/ 345962 h 471218"/>
                <a:gd name="connsiteX1275" fmla="*/ 715631 w 1212715"/>
                <a:gd name="connsiteY1275" fmla="*/ 439800 h 471218"/>
                <a:gd name="connsiteX1276" fmla="*/ 719233 w 1212715"/>
                <a:gd name="connsiteY1276" fmla="*/ 435486 h 471218"/>
                <a:gd name="connsiteX1277" fmla="*/ 726796 w 1212715"/>
                <a:gd name="connsiteY1277" fmla="*/ 425778 h 471218"/>
                <a:gd name="connsiteX1278" fmla="*/ 727156 w 1212715"/>
                <a:gd name="connsiteY1278" fmla="*/ 425778 h 471218"/>
                <a:gd name="connsiteX1279" fmla="*/ 705546 w 1212715"/>
                <a:gd name="connsiteY1279" fmla="*/ 329783 h 471218"/>
                <a:gd name="connsiteX1280" fmla="*/ 688618 w 1212715"/>
                <a:gd name="connsiteY1280" fmla="*/ 224080 h 471218"/>
                <a:gd name="connsiteX1281" fmla="*/ 673851 w 1212715"/>
                <a:gd name="connsiteY1281" fmla="*/ 119815 h 471218"/>
                <a:gd name="connsiteX1282" fmla="*/ 659445 w 1212715"/>
                <a:gd name="connsiteY1282" fmla="*/ 35684 h 471218"/>
                <a:gd name="connsiteX1283" fmla="*/ 327539 w 1212715"/>
                <a:gd name="connsiteY1283" fmla="*/ 35493 h 471218"/>
                <a:gd name="connsiteX1284" fmla="*/ 327179 w 1212715"/>
                <a:gd name="connsiteY1284" fmla="*/ 36213 h 471218"/>
                <a:gd name="connsiteX1285" fmla="*/ 321065 w 1212715"/>
                <a:gd name="connsiteY1285" fmla="*/ 42696 h 471218"/>
                <a:gd name="connsiteX1286" fmla="*/ 318547 w 1212715"/>
                <a:gd name="connsiteY1286" fmla="*/ 45577 h 471218"/>
                <a:gd name="connsiteX1287" fmla="*/ 316029 w 1212715"/>
                <a:gd name="connsiteY1287" fmla="*/ 50258 h 471218"/>
                <a:gd name="connsiteX1288" fmla="*/ 319986 w 1212715"/>
                <a:gd name="connsiteY1288" fmla="*/ 137051 h 471218"/>
                <a:gd name="connsiteX1289" fmla="*/ 319266 w 1212715"/>
                <a:gd name="connsiteY1289" fmla="*/ 212319 h 471218"/>
                <a:gd name="connsiteX1290" fmla="*/ 322503 w 1212715"/>
                <a:gd name="connsiteY1290" fmla="*/ 208717 h 471218"/>
                <a:gd name="connsiteX1291" fmla="*/ 331495 w 1212715"/>
                <a:gd name="connsiteY1291" fmla="*/ 198994 h 471218"/>
                <a:gd name="connsiteX1292" fmla="*/ 327539 w 1212715"/>
                <a:gd name="connsiteY1292" fmla="*/ 106439 h 471218"/>
                <a:gd name="connsiteX1293" fmla="*/ 327539 w 1212715"/>
                <a:gd name="connsiteY1293" fmla="*/ 35493 h 471218"/>
                <a:gd name="connsiteX1294" fmla="*/ 396595 w 1212715"/>
                <a:gd name="connsiteY1294" fmla="*/ 32612 h 471218"/>
                <a:gd name="connsiteX1295" fmla="*/ 385086 w 1212715"/>
                <a:gd name="connsiteY1295" fmla="*/ 44136 h 471218"/>
                <a:gd name="connsiteX1296" fmla="*/ 447668 w 1212715"/>
                <a:gd name="connsiteY1296" fmla="*/ 41255 h 471218"/>
                <a:gd name="connsiteX1297" fmla="*/ 449107 w 1212715"/>
                <a:gd name="connsiteY1297" fmla="*/ 41615 h 471218"/>
                <a:gd name="connsiteX1298" fmla="*/ 451984 w 1212715"/>
                <a:gd name="connsiteY1298" fmla="*/ 38014 h 471218"/>
                <a:gd name="connsiteX1299" fmla="*/ 455581 w 1212715"/>
                <a:gd name="connsiteY1299" fmla="*/ 33692 h 471218"/>
                <a:gd name="connsiteX1300" fmla="*/ 456300 w 1212715"/>
                <a:gd name="connsiteY1300" fmla="*/ 32972 h 471218"/>
                <a:gd name="connsiteX1301" fmla="*/ 396955 w 1212715"/>
                <a:gd name="connsiteY1301" fmla="*/ 32612 h 471218"/>
                <a:gd name="connsiteX1302" fmla="*/ 396595 w 1212715"/>
                <a:gd name="connsiteY1302" fmla="*/ 32612 h 471218"/>
                <a:gd name="connsiteX1303" fmla="*/ 133095 w 1212715"/>
                <a:gd name="connsiteY1303" fmla="*/ 31563 h 471218"/>
                <a:gd name="connsiteX1304" fmla="*/ 101199 w 1212715"/>
                <a:gd name="connsiteY1304" fmla="*/ 32463 h 471218"/>
                <a:gd name="connsiteX1305" fmla="*/ 82125 w 1212715"/>
                <a:gd name="connsiteY1305" fmla="*/ 38584 h 471218"/>
                <a:gd name="connsiteX1306" fmla="*/ 111277 w 1212715"/>
                <a:gd name="connsiteY1306" fmla="*/ 37144 h 471218"/>
                <a:gd name="connsiteX1307" fmla="*/ 176778 w 1212715"/>
                <a:gd name="connsiteY1307" fmla="*/ 69911 h 471218"/>
                <a:gd name="connsiteX1308" fmla="*/ 201251 w 1212715"/>
                <a:gd name="connsiteY1308" fmla="*/ 99798 h 471218"/>
                <a:gd name="connsiteX1309" fmla="*/ 208449 w 1212715"/>
                <a:gd name="connsiteY1309" fmla="*/ 131485 h 471218"/>
                <a:gd name="connsiteX1310" fmla="*/ 209169 w 1212715"/>
                <a:gd name="connsiteY1310" fmla="*/ 130404 h 471218"/>
                <a:gd name="connsiteX1311" fmla="*/ 219246 w 1212715"/>
                <a:gd name="connsiteY1311" fmla="*/ 119602 h 471218"/>
                <a:gd name="connsiteX1312" fmla="*/ 163102 w 1212715"/>
                <a:gd name="connsiteY1312" fmla="*/ 39304 h 471218"/>
                <a:gd name="connsiteX1313" fmla="*/ 133095 w 1212715"/>
                <a:gd name="connsiteY1313" fmla="*/ 31563 h 471218"/>
                <a:gd name="connsiteX1314" fmla="*/ 1204805 w 1212715"/>
                <a:gd name="connsiteY1314" fmla="*/ 31218 h 471218"/>
                <a:gd name="connsiteX1315" fmla="*/ 1195465 w 1212715"/>
                <a:gd name="connsiteY1315" fmla="*/ 37688 h 471218"/>
                <a:gd name="connsiteX1316" fmla="*/ 1188640 w 1212715"/>
                <a:gd name="connsiteY1316" fmla="*/ 43798 h 471218"/>
                <a:gd name="connsiteX1317" fmla="*/ 1187562 w 1212715"/>
                <a:gd name="connsiteY1317" fmla="*/ 50987 h 471218"/>
                <a:gd name="connsiteX1318" fmla="*/ 1188999 w 1212715"/>
                <a:gd name="connsiteY1318" fmla="*/ 105261 h 471218"/>
                <a:gd name="connsiteX1319" fmla="*/ 1193669 w 1212715"/>
                <a:gd name="connsiteY1319" fmla="*/ 102386 h 471218"/>
                <a:gd name="connsiteX1320" fmla="*/ 1205164 w 1212715"/>
                <a:gd name="connsiteY1320" fmla="*/ 93760 h 471218"/>
                <a:gd name="connsiteX1321" fmla="*/ 1204805 w 1212715"/>
                <a:gd name="connsiteY1321" fmla="*/ 93041 h 471218"/>
                <a:gd name="connsiteX1322" fmla="*/ 1204805 w 1212715"/>
                <a:gd name="connsiteY1322" fmla="*/ 31218 h 471218"/>
                <a:gd name="connsiteX1323" fmla="*/ 577326 w 1212715"/>
                <a:gd name="connsiteY1323" fmla="*/ 30651 h 471218"/>
                <a:gd name="connsiteX1324" fmla="*/ 564360 w 1212715"/>
                <a:gd name="connsiteY1324" fmla="*/ 43953 h 471218"/>
                <a:gd name="connsiteX1325" fmla="*/ 593894 w 1212715"/>
                <a:gd name="connsiteY1325" fmla="*/ 43234 h 471218"/>
                <a:gd name="connsiteX1326" fmla="*/ 642517 w 1212715"/>
                <a:gd name="connsiteY1326" fmla="*/ 43234 h 471218"/>
                <a:gd name="connsiteX1327" fmla="*/ 645038 w 1212715"/>
                <a:gd name="connsiteY1327" fmla="*/ 43953 h 471218"/>
                <a:gd name="connsiteX1328" fmla="*/ 650080 w 1212715"/>
                <a:gd name="connsiteY1328" fmla="*/ 38201 h 471218"/>
                <a:gd name="connsiteX1329" fmla="*/ 653682 w 1212715"/>
                <a:gd name="connsiteY1329" fmla="*/ 33886 h 471218"/>
                <a:gd name="connsiteX1330" fmla="*/ 577326 w 1212715"/>
                <a:gd name="connsiteY1330" fmla="*/ 30651 h 471218"/>
                <a:gd name="connsiteX1331" fmla="*/ 264597 w 1212715"/>
                <a:gd name="connsiteY1331" fmla="*/ 30451 h 471218"/>
                <a:gd name="connsiteX1332" fmla="*/ 263877 w 1212715"/>
                <a:gd name="connsiteY1332" fmla="*/ 32252 h 471218"/>
                <a:gd name="connsiteX1333" fmla="*/ 257044 w 1212715"/>
                <a:gd name="connsiteY1333" fmla="*/ 40175 h 471218"/>
                <a:gd name="connsiteX1334" fmla="*/ 255245 w 1212715"/>
                <a:gd name="connsiteY1334" fmla="*/ 41615 h 471218"/>
                <a:gd name="connsiteX1335" fmla="*/ 287256 w 1212715"/>
                <a:gd name="connsiteY1335" fmla="*/ 39094 h 471218"/>
                <a:gd name="connsiteX1336" fmla="*/ 314950 w 1212715"/>
                <a:gd name="connsiteY1336" fmla="*/ 41255 h 471218"/>
                <a:gd name="connsiteX1337" fmla="*/ 316749 w 1212715"/>
                <a:gd name="connsiteY1337" fmla="*/ 39094 h 471218"/>
                <a:gd name="connsiteX1338" fmla="*/ 322503 w 1212715"/>
                <a:gd name="connsiteY1338" fmla="*/ 32252 h 471218"/>
                <a:gd name="connsiteX1339" fmla="*/ 264597 w 1212715"/>
                <a:gd name="connsiteY1339" fmla="*/ 30451 h 471218"/>
                <a:gd name="connsiteX1340" fmla="*/ 780679 w 1212715"/>
                <a:gd name="connsiteY1340" fmla="*/ 30138 h 471218"/>
                <a:gd name="connsiteX1341" fmla="*/ 779959 w 1212715"/>
                <a:gd name="connsiteY1341" fmla="*/ 31216 h 471218"/>
                <a:gd name="connsiteX1342" fmla="*/ 770242 w 1212715"/>
                <a:gd name="connsiteY1342" fmla="*/ 38762 h 471218"/>
                <a:gd name="connsiteX1343" fmla="*/ 762684 w 1212715"/>
                <a:gd name="connsiteY1343" fmla="*/ 43793 h 471218"/>
                <a:gd name="connsiteX1344" fmla="*/ 763764 w 1212715"/>
                <a:gd name="connsiteY1344" fmla="*/ 45231 h 471218"/>
                <a:gd name="connsiteX1345" fmla="*/ 821707 w 1212715"/>
                <a:gd name="connsiteY1345" fmla="*/ 45231 h 471218"/>
                <a:gd name="connsiteX1346" fmla="*/ 883970 w 1212715"/>
                <a:gd name="connsiteY1346" fmla="*/ 48106 h 471218"/>
                <a:gd name="connsiteX1347" fmla="*/ 946233 w 1212715"/>
                <a:gd name="connsiteY1347" fmla="*/ 85838 h 471218"/>
                <a:gd name="connsiteX1348" fmla="*/ 957389 w 1212715"/>
                <a:gd name="connsiteY1348" fmla="*/ 210895 h 471218"/>
                <a:gd name="connsiteX1349" fmla="*/ 936515 w 1212715"/>
                <a:gd name="connsiteY1349" fmla="*/ 265518 h 471218"/>
                <a:gd name="connsiteX1350" fmla="*/ 936515 w 1212715"/>
                <a:gd name="connsiteY1350" fmla="*/ 265877 h 471218"/>
                <a:gd name="connsiteX1351" fmla="*/ 969986 w 1212715"/>
                <a:gd name="connsiteY1351" fmla="*/ 176038 h 471218"/>
                <a:gd name="connsiteX1352" fmla="*/ 971425 w 1212715"/>
                <a:gd name="connsiteY1352" fmla="*/ 112790 h 471218"/>
                <a:gd name="connsiteX1353" fmla="*/ 968186 w 1212715"/>
                <a:gd name="connsiteY1353" fmla="*/ 99854 h 471218"/>
                <a:gd name="connsiteX1354" fmla="*/ 965307 w 1212715"/>
                <a:gd name="connsiteY1354" fmla="*/ 83682 h 471218"/>
                <a:gd name="connsiteX1355" fmla="*/ 964587 w 1212715"/>
                <a:gd name="connsiteY1355" fmla="*/ 81886 h 471218"/>
                <a:gd name="connsiteX1356" fmla="*/ 874253 w 1212715"/>
                <a:gd name="connsiteY1356" fmla="*/ 35888 h 471218"/>
                <a:gd name="connsiteX1357" fmla="*/ 820628 w 1212715"/>
                <a:gd name="connsiteY1357" fmla="*/ 34091 h 471218"/>
                <a:gd name="connsiteX1358" fmla="*/ 780679 w 1212715"/>
                <a:gd name="connsiteY1358" fmla="*/ 30138 h 471218"/>
                <a:gd name="connsiteX1359" fmla="*/ 71133 w 1212715"/>
                <a:gd name="connsiteY1359" fmla="*/ 29816 h 471218"/>
                <a:gd name="connsiteX1360" fmla="*/ 72549 w 1212715"/>
                <a:gd name="connsiteY1360" fmla="*/ 32353 h 471218"/>
                <a:gd name="connsiteX1361" fmla="*/ 46698 w 1212715"/>
                <a:gd name="connsiteY1361" fmla="*/ 50841 h 471218"/>
                <a:gd name="connsiteX1362" fmla="*/ 28991 w 1212715"/>
                <a:gd name="connsiteY1362" fmla="*/ 74404 h 471218"/>
                <a:gd name="connsiteX1363" fmla="*/ 28283 w 1212715"/>
                <a:gd name="connsiteY1363" fmla="*/ 74041 h 471218"/>
                <a:gd name="connsiteX1364" fmla="*/ 45635 w 1212715"/>
                <a:gd name="connsiteY1364" fmla="*/ 49754 h 471218"/>
                <a:gd name="connsiteX1365" fmla="*/ 71133 w 1212715"/>
                <a:gd name="connsiteY1365" fmla="*/ 29816 h 471218"/>
                <a:gd name="connsiteX1366" fmla="*/ 64673 w 1212715"/>
                <a:gd name="connsiteY1366" fmla="*/ 29459 h 471218"/>
                <a:gd name="connsiteX1367" fmla="*/ 66138 w 1212715"/>
                <a:gd name="connsiteY1367" fmla="*/ 32032 h 471218"/>
                <a:gd name="connsiteX1368" fmla="*/ 47088 w 1212715"/>
                <a:gd name="connsiteY1368" fmla="*/ 45634 h 471218"/>
                <a:gd name="connsiteX1369" fmla="*/ 31335 w 1212715"/>
                <a:gd name="connsiteY1369" fmla="*/ 62913 h 471218"/>
                <a:gd name="connsiteX1370" fmla="*/ 30236 w 1212715"/>
                <a:gd name="connsiteY1370" fmla="*/ 62545 h 471218"/>
                <a:gd name="connsiteX1371" fmla="*/ 47088 w 1212715"/>
                <a:gd name="connsiteY1371" fmla="*/ 42326 h 471218"/>
                <a:gd name="connsiteX1372" fmla="*/ 64673 w 1212715"/>
                <a:gd name="connsiteY1372" fmla="*/ 29459 h 471218"/>
                <a:gd name="connsiteX1373" fmla="*/ 939865 w 1212715"/>
                <a:gd name="connsiteY1373" fmla="*/ 29091 h 471218"/>
                <a:gd name="connsiteX1374" fmla="*/ 963796 w 1212715"/>
                <a:gd name="connsiteY1374" fmla="*/ 41875 h 471218"/>
                <a:gd name="connsiteX1375" fmla="*/ 980941 w 1212715"/>
                <a:gd name="connsiteY1375" fmla="*/ 66348 h 471218"/>
                <a:gd name="connsiteX1376" fmla="*/ 978084 w 1212715"/>
                <a:gd name="connsiteY1376" fmla="*/ 68174 h 471218"/>
                <a:gd name="connsiteX1377" fmla="*/ 959867 w 1212715"/>
                <a:gd name="connsiteY1377" fmla="*/ 42606 h 471218"/>
                <a:gd name="connsiteX1378" fmla="*/ 939865 w 1212715"/>
                <a:gd name="connsiteY1378" fmla="*/ 29821 h 471218"/>
                <a:gd name="connsiteX1379" fmla="*/ 939865 w 1212715"/>
                <a:gd name="connsiteY1379" fmla="*/ 29091 h 471218"/>
                <a:gd name="connsiteX1380" fmla="*/ 912884 w 1212715"/>
                <a:gd name="connsiteY1380" fmla="*/ 27504 h 471218"/>
                <a:gd name="connsiteX1381" fmla="*/ 960542 w 1212715"/>
                <a:gd name="connsiteY1381" fmla="*/ 46385 h 471218"/>
                <a:gd name="connsiteX1382" fmla="*/ 976549 w 1212715"/>
                <a:gd name="connsiteY1382" fmla="*/ 66718 h 471218"/>
                <a:gd name="connsiteX1383" fmla="*/ 982006 w 1212715"/>
                <a:gd name="connsiteY1383" fmla="*/ 92861 h 471218"/>
                <a:gd name="connsiteX1384" fmla="*/ 979459 w 1212715"/>
                <a:gd name="connsiteY1384" fmla="*/ 93587 h 471218"/>
                <a:gd name="connsiteX1385" fmla="*/ 973639 w 1212715"/>
                <a:gd name="connsiteY1385" fmla="*/ 68171 h 471218"/>
                <a:gd name="connsiteX1386" fmla="*/ 957995 w 1212715"/>
                <a:gd name="connsiteY1386" fmla="*/ 48563 h 471218"/>
                <a:gd name="connsiteX1387" fmla="*/ 912884 w 1212715"/>
                <a:gd name="connsiteY1387" fmla="*/ 28593 h 471218"/>
                <a:gd name="connsiteX1388" fmla="*/ 912884 w 1212715"/>
                <a:gd name="connsiteY1388" fmla="*/ 27504 h 471218"/>
                <a:gd name="connsiteX1389" fmla="*/ 1037042 w 1212715"/>
                <a:gd name="connsiteY1389" fmla="*/ 26905 h 471218"/>
                <a:gd name="connsiteX1390" fmla="*/ 1036324 w 1212715"/>
                <a:gd name="connsiteY1390" fmla="*/ 27983 h 471218"/>
                <a:gd name="connsiteX1391" fmla="*/ 1013692 w 1212715"/>
                <a:gd name="connsiteY1391" fmla="*/ 44158 h 471218"/>
                <a:gd name="connsiteX1392" fmla="*/ 1183970 w 1212715"/>
                <a:gd name="connsiteY1392" fmla="*/ 41282 h 471218"/>
                <a:gd name="connsiteX1393" fmla="*/ 1186125 w 1212715"/>
                <a:gd name="connsiteY1393" fmla="*/ 41642 h 471218"/>
                <a:gd name="connsiteX1394" fmla="*/ 1197620 w 1212715"/>
                <a:gd name="connsiteY1394" fmla="*/ 29061 h 471218"/>
                <a:gd name="connsiteX1395" fmla="*/ 1099909 w 1212715"/>
                <a:gd name="connsiteY1395" fmla="*/ 27983 h 471218"/>
                <a:gd name="connsiteX1396" fmla="*/ 1052848 w 1212715"/>
                <a:gd name="connsiteY1396" fmla="*/ 27624 h 471218"/>
                <a:gd name="connsiteX1397" fmla="*/ 1037042 w 1212715"/>
                <a:gd name="connsiteY1397" fmla="*/ 26905 h 471218"/>
                <a:gd name="connsiteX1398" fmla="*/ 764293 w 1212715"/>
                <a:gd name="connsiteY1398" fmla="*/ 26276 h 471218"/>
                <a:gd name="connsiteX1399" fmla="*/ 765018 w 1212715"/>
                <a:gd name="connsiteY1399" fmla="*/ 28077 h 471218"/>
                <a:gd name="connsiteX1400" fmla="*/ 745424 w 1212715"/>
                <a:gd name="connsiteY1400" fmla="*/ 44286 h 471218"/>
                <a:gd name="connsiteX1401" fmla="*/ 745424 w 1212715"/>
                <a:gd name="connsiteY1401" fmla="*/ 45726 h 471218"/>
                <a:gd name="connsiteX1402" fmla="*/ 745787 w 1212715"/>
                <a:gd name="connsiteY1402" fmla="*/ 63015 h 471218"/>
                <a:gd name="connsiteX1403" fmla="*/ 745424 w 1212715"/>
                <a:gd name="connsiteY1403" fmla="*/ 77423 h 471218"/>
                <a:gd name="connsiteX1404" fmla="*/ 744336 w 1212715"/>
                <a:gd name="connsiteY1404" fmla="*/ 110200 h 471218"/>
                <a:gd name="connsiteX1405" fmla="*/ 742884 w 1212715"/>
                <a:gd name="connsiteY1405" fmla="*/ 110200 h 471218"/>
                <a:gd name="connsiteX1406" fmla="*/ 742521 w 1212715"/>
                <a:gd name="connsiteY1406" fmla="*/ 69859 h 471218"/>
                <a:gd name="connsiteX1407" fmla="*/ 742158 w 1212715"/>
                <a:gd name="connsiteY1407" fmla="*/ 45726 h 471218"/>
                <a:gd name="connsiteX1408" fmla="*/ 741796 w 1212715"/>
                <a:gd name="connsiteY1408" fmla="*/ 43565 h 471218"/>
                <a:gd name="connsiteX1409" fmla="*/ 764293 w 1212715"/>
                <a:gd name="connsiteY1409" fmla="*/ 26276 h 471218"/>
                <a:gd name="connsiteX1410" fmla="*/ 328258 w 1212715"/>
                <a:gd name="connsiteY1410" fmla="*/ 26130 h 471218"/>
                <a:gd name="connsiteX1411" fmla="*/ 330416 w 1212715"/>
                <a:gd name="connsiteY1411" fmla="*/ 31892 h 471218"/>
                <a:gd name="connsiteX1412" fmla="*/ 334372 w 1212715"/>
                <a:gd name="connsiteY1412" fmla="*/ 114362 h 471218"/>
                <a:gd name="connsiteX1413" fmla="*/ 336171 w 1212715"/>
                <a:gd name="connsiteY1413" fmla="*/ 200074 h 471218"/>
                <a:gd name="connsiteX1414" fmla="*/ 335811 w 1212715"/>
                <a:gd name="connsiteY1414" fmla="*/ 200434 h 471218"/>
                <a:gd name="connsiteX1415" fmla="*/ 376454 w 1212715"/>
                <a:gd name="connsiteY1415" fmla="*/ 198633 h 471218"/>
                <a:gd name="connsiteX1416" fmla="*/ 378252 w 1212715"/>
                <a:gd name="connsiteY1416" fmla="*/ 133089 h 471218"/>
                <a:gd name="connsiteX1417" fmla="*/ 378252 w 1212715"/>
                <a:gd name="connsiteY1417" fmla="*/ 48818 h 471218"/>
                <a:gd name="connsiteX1418" fmla="*/ 378612 w 1212715"/>
                <a:gd name="connsiteY1418" fmla="*/ 45937 h 471218"/>
                <a:gd name="connsiteX1419" fmla="*/ 379331 w 1212715"/>
                <a:gd name="connsiteY1419" fmla="*/ 45217 h 471218"/>
                <a:gd name="connsiteX1420" fmla="*/ 384366 w 1212715"/>
                <a:gd name="connsiteY1420" fmla="*/ 38014 h 471218"/>
                <a:gd name="connsiteX1421" fmla="*/ 391560 w 1212715"/>
                <a:gd name="connsiteY1421" fmla="*/ 30451 h 471218"/>
                <a:gd name="connsiteX1422" fmla="*/ 393358 w 1212715"/>
                <a:gd name="connsiteY1422" fmla="*/ 28290 h 471218"/>
                <a:gd name="connsiteX1423" fmla="*/ 458818 w 1212715"/>
                <a:gd name="connsiteY1423" fmla="*/ 26850 h 471218"/>
                <a:gd name="connsiteX1424" fmla="*/ 461695 w 1212715"/>
                <a:gd name="connsiteY1424" fmla="*/ 29731 h 471218"/>
                <a:gd name="connsiteX1425" fmla="*/ 463493 w 1212715"/>
                <a:gd name="connsiteY1425" fmla="*/ 31532 h 471218"/>
                <a:gd name="connsiteX1426" fmla="*/ 463853 w 1212715"/>
                <a:gd name="connsiteY1426" fmla="*/ 229965 h 471218"/>
                <a:gd name="connsiteX1427" fmla="*/ 466011 w 1212715"/>
                <a:gd name="connsiteY1427" fmla="*/ 434521 h 471218"/>
                <a:gd name="connsiteX1428" fmla="*/ 467090 w 1212715"/>
                <a:gd name="connsiteY1428" fmla="*/ 439203 h 471218"/>
                <a:gd name="connsiteX1429" fmla="*/ 466371 w 1212715"/>
                <a:gd name="connsiteY1429" fmla="*/ 439923 h 471218"/>
                <a:gd name="connsiteX1430" fmla="*/ 463134 w 1212715"/>
                <a:gd name="connsiteY1430" fmla="*/ 443164 h 471218"/>
                <a:gd name="connsiteX1431" fmla="*/ 448387 w 1212715"/>
                <a:gd name="connsiteY1431" fmla="*/ 455409 h 471218"/>
                <a:gd name="connsiteX1432" fmla="*/ 446589 w 1212715"/>
                <a:gd name="connsiteY1432" fmla="*/ 455409 h 471218"/>
                <a:gd name="connsiteX1433" fmla="*/ 444071 w 1212715"/>
                <a:gd name="connsiteY1433" fmla="*/ 455769 h 471218"/>
                <a:gd name="connsiteX1434" fmla="*/ 414938 w 1212715"/>
                <a:gd name="connsiteY1434" fmla="*/ 453608 h 471218"/>
                <a:gd name="connsiteX1435" fmla="*/ 382208 w 1212715"/>
                <a:gd name="connsiteY1435" fmla="*/ 451447 h 471218"/>
                <a:gd name="connsiteX1436" fmla="*/ 381489 w 1212715"/>
                <a:gd name="connsiteY1436" fmla="*/ 446045 h 471218"/>
                <a:gd name="connsiteX1437" fmla="*/ 382208 w 1212715"/>
                <a:gd name="connsiteY1437" fmla="*/ 446045 h 471218"/>
                <a:gd name="connsiteX1438" fmla="*/ 377533 w 1212715"/>
                <a:gd name="connsiteY1438" fmla="*/ 366095 h 471218"/>
                <a:gd name="connsiteX1439" fmla="*/ 381849 w 1212715"/>
                <a:gd name="connsiteY1439" fmla="*/ 287947 h 471218"/>
                <a:gd name="connsiteX1440" fmla="*/ 379331 w 1212715"/>
                <a:gd name="connsiteY1440" fmla="*/ 287947 h 471218"/>
                <a:gd name="connsiteX1441" fmla="*/ 341206 w 1212715"/>
                <a:gd name="connsiteY1441" fmla="*/ 285065 h 471218"/>
                <a:gd name="connsiteX1442" fmla="*/ 332214 w 1212715"/>
                <a:gd name="connsiteY1442" fmla="*/ 283985 h 471218"/>
                <a:gd name="connsiteX1443" fmla="*/ 337250 w 1212715"/>
                <a:gd name="connsiteY1443" fmla="*/ 361054 h 471218"/>
                <a:gd name="connsiteX1444" fmla="*/ 340127 w 1212715"/>
                <a:gd name="connsiteY1444" fmla="*/ 434161 h 471218"/>
                <a:gd name="connsiteX1445" fmla="*/ 337250 w 1212715"/>
                <a:gd name="connsiteY1445" fmla="*/ 437402 h 471218"/>
                <a:gd name="connsiteX1446" fmla="*/ 336530 w 1212715"/>
                <a:gd name="connsiteY1446" fmla="*/ 438483 h 471218"/>
                <a:gd name="connsiteX1447" fmla="*/ 319626 w 1212715"/>
                <a:gd name="connsiteY1447" fmla="*/ 450367 h 471218"/>
                <a:gd name="connsiteX1448" fmla="*/ 311713 w 1212715"/>
                <a:gd name="connsiteY1448" fmla="*/ 452528 h 471218"/>
                <a:gd name="connsiteX1449" fmla="*/ 310634 w 1212715"/>
                <a:gd name="connsiteY1449" fmla="*/ 452888 h 471218"/>
                <a:gd name="connsiteX1450" fmla="*/ 256324 w 1212715"/>
                <a:gd name="connsiteY1450" fmla="*/ 451447 h 471218"/>
                <a:gd name="connsiteX1451" fmla="*/ 250929 w 1212715"/>
                <a:gd name="connsiteY1451" fmla="*/ 451808 h 471218"/>
                <a:gd name="connsiteX1452" fmla="*/ 247333 w 1212715"/>
                <a:gd name="connsiteY1452" fmla="*/ 451808 h 471218"/>
                <a:gd name="connsiteX1453" fmla="*/ 246613 w 1212715"/>
                <a:gd name="connsiteY1453" fmla="*/ 446045 h 471218"/>
                <a:gd name="connsiteX1454" fmla="*/ 248771 w 1212715"/>
                <a:gd name="connsiteY1454" fmla="*/ 445685 h 471218"/>
                <a:gd name="connsiteX1455" fmla="*/ 248412 w 1212715"/>
                <a:gd name="connsiteY1455" fmla="*/ 245811 h 471218"/>
                <a:gd name="connsiteX1456" fmla="*/ 245175 w 1212715"/>
                <a:gd name="connsiteY1456" fmla="*/ 141012 h 471218"/>
                <a:gd name="connsiteX1457" fmla="*/ 246973 w 1212715"/>
                <a:gd name="connsiteY1457" fmla="*/ 47377 h 471218"/>
                <a:gd name="connsiteX1458" fmla="*/ 246973 w 1212715"/>
                <a:gd name="connsiteY1458" fmla="*/ 44856 h 471218"/>
                <a:gd name="connsiteX1459" fmla="*/ 246973 w 1212715"/>
                <a:gd name="connsiteY1459" fmla="*/ 44136 h 471218"/>
                <a:gd name="connsiteX1460" fmla="*/ 253447 w 1212715"/>
                <a:gd name="connsiteY1460" fmla="*/ 36213 h 471218"/>
                <a:gd name="connsiteX1461" fmla="*/ 259921 w 1212715"/>
                <a:gd name="connsiteY1461" fmla="*/ 27930 h 471218"/>
                <a:gd name="connsiteX1462" fmla="*/ 260640 w 1212715"/>
                <a:gd name="connsiteY1462" fmla="*/ 27930 h 471218"/>
                <a:gd name="connsiteX1463" fmla="*/ 261719 w 1212715"/>
                <a:gd name="connsiteY1463" fmla="*/ 26850 h 471218"/>
                <a:gd name="connsiteX1464" fmla="*/ 328258 w 1212715"/>
                <a:gd name="connsiteY1464" fmla="*/ 26130 h 471218"/>
                <a:gd name="connsiteX1465" fmla="*/ 136155 w 1212715"/>
                <a:gd name="connsiteY1465" fmla="*/ 25532 h 471218"/>
                <a:gd name="connsiteX1466" fmla="*/ 170660 w 1212715"/>
                <a:gd name="connsiteY1466" fmla="*/ 35344 h 471218"/>
                <a:gd name="connsiteX1467" fmla="*/ 226804 w 1212715"/>
                <a:gd name="connsiteY1467" fmla="*/ 120682 h 471218"/>
                <a:gd name="connsiteX1468" fmla="*/ 223565 w 1212715"/>
                <a:gd name="connsiteY1468" fmla="*/ 124283 h 471218"/>
                <a:gd name="connsiteX1469" fmla="*/ 212408 w 1212715"/>
                <a:gd name="connsiteY1469" fmla="*/ 134005 h 471218"/>
                <a:gd name="connsiteX1470" fmla="*/ 207370 w 1212715"/>
                <a:gd name="connsiteY1470" fmla="*/ 137966 h 471218"/>
                <a:gd name="connsiteX1471" fmla="*/ 202331 w 1212715"/>
                <a:gd name="connsiteY1471" fmla="*/ 140127 h 471218"/>
                <a:gd name="connsiteX1472" fmla="*/ 198372 w 1212715"/>
                <a:gd name="connsiteY1472" fmla="*/ 142647 h 471218"/>
                <a:gd name="connsiteX1473" fmla="*/ 157344 w 1212715"/>
                <a:gd name="connsiteY1473" fmla="*/ 149128 h 471218"/>
                <a:gd name="connsiteX1474" fmla="*/ 140428 w 1212715"/>
                <a:gd name="connsiteY1474" fmla="*/ 149489 h 471218"/>
                <a:gd name="connsiteX1475" fmla="*/ 136829 w 1212715"/>
                <a:gd name="connsiteY1475" fmla="*/ 147328 h 471218"/>
                <a:gd name="connsiteX1476" fmla="*/ 115955 w 1212715"/>
                <a:gd name="connsiteY1476" fmla="*/ 107719 h 471218"/>
                <a:gd name="connsiteX1477" fmla="*/ 100120 w 1212715"/>
                <a:gd name="connsiteY1477" fmla="*/ 165692 h 471218"/>
                <a:gd name="connsiteX1478" fmla="*/ 137909 w 1212715"/>
                <a:gd name="connsiteY1478" fmla="*/ 213583 h 471218"/>
                <a:gd name="connsiteX1479" fmla="*/ 211688 w 1212715"/>
                <a:gd name="connsiteY1479" fmla="*/ 315845 h 471218"/>
                <a:gd name="connsiteX1480" fmla="*/ 213488 w 1212715"/>
                <a:gd name="connsiteY1480" fmla="*/ 404064 h 471218"/>
                <a:gd name="connsiteX1481" fmla="*/ 180377 w 1212715"/>
                <a:gd name="connsiteY1481" fmla="*/ 435031 h 471218"/>
                <a:gd name="connsiteX1482" fmla="*/ 136110 w 1212715"/>
                <a:gd name="connsiteY1482" fmla="*/ 452315 h 471218"/>
                <a:gd name="connsiteX1483" fmla="*/ 94361 w 1212715"/>
                <a:gd name="connsiteY1483" fmla="*/ 455916 h 471218"/>
                <a:gd name="connsiteX1484" fmla="*/ 75144 w 1212715"/>
                <a:gd name="connsiteY1484" fmla="*/ 451282 h 471218"/>
                <a:gd name="connsiteX1485" fmla="*/ 90841 w 1212715"/>
                <a:gd name="connsiteY1485" fmla="*/ 455737 h 471218"/>
                <a:gd name="connsiteX1486" fmla="*/ 90119 w 1212715"/>
                <a:gd name="connsiteY1486" fmla="*/ 458591 h 471218"/>
                <a:gd name="connsiteX1487" fmla="*/ 33045 w 1212715"/>
                <a:gd name="connsiteY1487" fmla="*/ 428267 h 471218"/>
                <a:gd name="connsiteX1488" fmla="*/ 33767 w 1212715"/>
                <a:gd name="connsiteY1488" fmla="*/ 427911 h 471218"/>
                <a:gd name="connsiteX1489" fmla="*/ 58756 w 1212715"/>
                <a:gd name="connsiteY1489" fmla="*/ 446194 h 471218"/>
                <a:gd name="connsiteX1490" fmla="*/ 34618 w 1212715"/>
                <a:gd name="connsiteY1490" fmla="*/ 425309 h 471218"/>
                <a:gd name="connsiteX1491" fmla="*/ 68 w 1212715"/>
                <a:gd name="connsiteY1491" fmla="*/ 341771 h 471218"/>
                <a:gd name="connsiteX1492" fmla="*/ 2587 w 1212715"/>
                <a:gd name="connsiteY1492" fmla="*/ 337090 h 471218"/>
                <a:gd name="connsiteX1493" fmla="*/ 6186 w 1212715"/>
                <a:gd name="connsiteY1493" fmla="*/ 330608 h 471218"/>
                <a:gd name="connsiteX1494" fmla="*/ 13024 w 1212715"/>
                <a:gd name="connsiteY1494" fmla="*/ 322686 h 471218"/>
                <a:gd name="connsiteX1495" fmla="*/ 15543 w 1212715"/>
                <a:gd name="connsiteY1495" fmla="*/ 322326 h 471218"/>
                <a:gd name="connsiteX1496" fmla="*/ 15903 w 1212715"/>
                <a:gd name="connsiteY1496" fmla="*/ 321966 h 471218"/>
                <a:gd name="connsiteX1497" fmla="*/ 41096 w 1212715"/>
                <a:gd name="connsiteY1497" fmla="*/ 318365 h 471218"/>
                <a:gd name="connsiteX1498" fmla="*/ 70608 w 1212715"/>
                <a:gd name="connsiteY1498" fmla="*/ 317285 h 471218"/>
                <a:gd name="connsiteX1499" fmla="*/ 73487 w 1212715"/>
                <a:gd name="connsiteY1499" fmla="*/ 319446 h 471218"/>
                <a:gd name="connsiteX1500" fmla="*/ 74567 w 1212715"/>
                <a:gd name="connsiteY1500" fmla="*/ 321966 h 471218"/>
                <a:gd name="connsiteX1501" fmla="*/ 131431 w 1212715"/>
                <a:gd name="connsiteY1501" fmla="*/ 370937 h 471218"/>
                <a:gd name="connsiteX1502" fmla="*/ 132511 w 1212715"/>
                <a:gd name="connsiteY1502" fmla="*/ 370217 h 471218"/>
                <a:gd name="connsiteX1503" fmla="*/ 136110 w 1212715"/>
                <a:gd name="connsiteY1503" fmla="*/ 342851 h 471218"/>
                <a:gd name="connsiteX1504" fmla="*/ 69168 w 1212715"/>
                <a:gd name="connsiteY1504" fmla="*/ 262193 h 471218"/>
                <a:gd name="connsiteX1505" fmla="*/ 18063 w 1212715"/>
                <a:gd name="connsiteY1505" fmla="*/ 191258 h 471218"/>
                <a:gd name="connsiteX1506" fmla="*/ 13384 w 1212715"/>
                <a:gd name="connsiteY1506" fmla="*/ 112040 h 471218"/>
                <a:gd name="connsiteX1507" fmla="*/ 37857 w 1212715"/>
                <a:gd name="connsiteY1507" fmla="*/ 68471 h 471218"/>
                <a:gd name="connsiteX1508" fmla="*/ 99760 w 1212715"/>
                <a:gd name="connsiteY1508" fmla="*/ 27062 h 471218"/>
                <a:gd name="connsiteX1509" fmla="*/ 136155 w 1212715"/>
                <a:gd name="connsiteY1509" fmla="*/ 25532 h 471218"/>
                <a:gd name="connsiteX1510" fmla="*/ 807222 w 1212715"/>
                <a:gd name="connsiteY1510" fmla="*/ 25421 h 471218"/>
                <a:gd name="connsiteX1511" fmla="*/ 836463 w 1212715"/>
                <a:gd name="connsiteY1511" fmla="*/ 28700 h 471218"/>
                <a:gd name="connsiteX1512" fmla="*/ 912042 w 1212715"/>
                <a:gd name="connsiteY1512" fmla="*/ 31575 h 471218"/>
                <a:gd name="connsiteX1513" fmla="*/ 971425 w 1212715"/>
                <a:gd name="connsiteY1513" fmla="*/ 75058 h 471218"/>
                <a:gd name="connsiteX1514" fmla="*/ 971785 w 1212715"/>
                <a:gd name="connsiteY1514" fmla="*/ 75776 h 471218"/>
                <a:gd name="connsiteX1515" fmla="*/ 975384 w 1212715"/>
                <a:gd name="connsiteY1515" fmla="*/ 99854 h 471218"/>
                <a:gd name="connsiteX1516" fmla="*/ 976824 w 1212715"/>
                <a:gd name="connsiteY1516" fmla="*/ 111353 h 471218"/>
                <a:gd name="connsiteX1517" fmla="*/ 976824 w 1212715"/>
                <a:gd name="connsiteY1517" fmla="*/ 114947 h 471218"/>
                <a:gd name="connsiteX1518" fmla="*/ 978263 w 1212715"/>
                <a:gd name="connsiteY1518" fmla="*/ 126446 h 471218"/>
                <a:gd name="connsiteX1519" fmla="*/ 975744 w 1212715"/>
                <a:gd name="connsiteY1519" fmla="*/ 197240 h 471218"/>
                <a:gd name="connsiteX1520" fmla="*/ 937955 w 1212715"/>
                <a:gd name="connsiteY1520" fmla="*/ 274861 h 471218"/>
                <a:gd name="connsiteX1521" fmla="*/ 955590 w 1212715"/>
                <a:gd name="connsiteY1521" fmla="*/ 346014 h 471218"/>
                <a:gd name="connsiteX1522" fmla="*/ 977904 w 1212715"/>
                <a:gd name="connsiteY1522" fmla="*/ 426151 h 471218"/>
                <a:gd name="connsiteX1523" fmla="*/ 979343 w 1212715"/>
                <a:gd name="connsiteY1523" fmla="*/ 430104 h 471218"/>
                <a:gd name="connsiteX1524" fmla="*/ 977544 w 1212715"/>
                <a:gd name="connsiteY1524" fmla="*/ 432620 h 471218"/>
                <a:gd name="connsiteX1525" fmla="*/ 966747 w 1212715"/>
                <a:gd name="connsiteY1525" fmla="*/ 445557 h 471218"/>
                <a:gd name="connsiteX1526" fmla="*/ 961348 w 1212715"/>
                <a:gd name="connsiteY1526" fmla="*/ 451666 h 471218"/>
                <a:gd name="connsiteX1527" fmla="*/ 916361 w 1212715"/>
                <a:gd name="connsiteY1527" fmla="*/ 452026 h 471218"/>
                <a:gd name="connsiteX1528" fmla="*/ 898006 w 1212715"/>
                <a:gd name="connsiteY1528" fmla="*/ 448432 h 471218"/>
                <a:gd name="connsiteX1529" fmla="*/ 893327 w 1212715"/>
                <a:gd name="connsiteY1529" fmla="*/ 444838 h 471218"/>
                <a:gd name="connsiteX1530" fmla="*/ 883970 w 1212715"/>
                <a:gd name="connsiteY1530" fmla="*/ 406027 h 471218"/>
                <a:gd name="connsiteX1531" fmla="*/ 873173 w 1212715"/>
                <a:gd name="connsiteY1531" fmla="*/ 373685 h 471218"/>
                <a:gd name="connsiteX1532" fmla="*/ 857697 w 1212715"/>
                <a:gd name="connsiteY1532" fmla="*/ 302173 h 471218"/>
                <a:gd name="connsiteX1533" fmla="*/ 842942 w 1212715"/>
                <a:gd name="connsiteY1533" fmla="*/ 300735 h 471218"/>
                <a:gd name="connsiteX1534" fmla="*/ 846900 w 1212715"/>
                <a:gd name="connsiteY1534" fmla="*/ 429745 h 471218"/>
                <a:gd name="connsiteX1535" fmla="*/ 842582 w 1212715"/>
                <a:gd name="connsiteY1535" fmla="*/ 432261 h 471218"/>
                <a:gd name="connsiteX1536" fmla="*/ 841862 w 1212715"/>
                <a:gd name="connsiteY1536" fmla="*/ 433698 h 471218"/>
                <a:gd name="connsiteX1537" fmla="*/ 825666 w 1212715"/>
                <a:gd name="connsiteY1537" fmla="*/ 446995 h 471218"/>
                <a:gd name="connsiteX1538" fmla="*/ 821707 w 1212715"/>
                <a:gd name="connsiteY1538" fmla="*/ 451666 h 471218"/>
                <a:gd name="connsiteX1539" fmla="*/ 788957 w 1212715"/>
                <a:gd name="connsiteY1539" fmla="*/ 452385 h 471218"/>
                <a:gd name="connsiteX1540" fmla="*/ 756566 w 1212715"/>
                <a:gd name="connsiteY1540" fmla="*/ 449151 h 471218"/>
                <a:gd name="connsiteX1541" fmla="*/ 755846 w 1212715"/>
                <a:gd name="connsiteY1541" fmla="*/ 444479 h 471218"/>
                <a:gd name="connsiteX1542" fmla="*/ 755846 w 1212715"/>
                <a:gd name="connsiteY1542" fmla="*/ 443760 h 471218"/>
                <a:gd name="connsiteX1543" fmla="*/ 759085 w 1212715"/>
                <a:gd name="connsiteY1543" fmla="*/ 347452 h 471218"/>
                <a:gd name="connsiteX1544" fmla="*/ 755486 w 1212715"/>
                <a:gd name="connsiteY1544" fmla="*/ 242878 h 471218"/>
                <a:gd name="connsiteX1545" fmla="*/ 756566 w 1212715"/>
                <a:gd name="connsiteY1545" fmla="*/ 131118 h 471218"/>
                <a:gd name="connsiteX1546" fmla="*/ 755846 w 1212715"/>
                <a:gd name="connsiteY1546" fmla="*/ 52059 h 471218"/>
                <a:gd name="connsiteX1547" fmla="*/ 756926 w 1212715"/>
                <a:gd name="connsiteY1547" fmla="*/ 46668 h 471218"/>
                <a:gd name="connsiteX1548" fmla="*/ 757286 w 1212715"/>
                <a:gd name="connsiteY1548" fmla="*/ 44872 h 471218"/>
                <a:gd name="connsiteX1549" fmla="*/ 757645 w 1212715"/>
                <a:gd name="connsiteY1549" fmla="*/ 44153 h 471218"/>
                <a:gd name="connsiteX1550" fmla="*/ 766283 w 1212715"/>
                <a:gd name="connsiteY1550" fmla="*/ 35169 h 471218"/>
                <a:gd name="connsiteX1551" fmla="*/ 776360 w 1212715"/>
                <a:gd name="connsiteY1551" fmla="*/ 27263 h 471218"/>
                <a:gd name="connsiteX1552" fmla="*/ 778520 w 1212715"/>
                <a:gd name="connsiteY1552" fmla="*/ 27263 h 471218"/>
                <a:gd name="connsiteX1553" fmla="*/ 807222 w 1212715"/>
                <a:gd name="connsiteY1553" fmla="*/ 25421 h 471218"/>
                <a:gd name="connsiteX1554" fmla="*/ 575885 w 1212715"/>
                <a:gd name="connsiteY1554" fmla="*/ 25258 h 471218"/>
                <a:gd name="connsiteX1555" fmla="*/ 579847 w 1212715"/>
                <a:gd name="connsiteY1555" fmla="*/ 27055 h 471218"/>
                <a:gd name="connsiteX1556" fmla="*/ 658724 w 1212715"/>
                <a:gd name="connsiteY1556" fmla="*/ 27415 h 471218"/>
                <a:gd name="connsiteX1557" fmla="*/ 661245 w 1212715"/>
                <a:gd name="connsiteY1557" fmla="*/ 28853 h 471218"/>
                <a:gd name="connsiteX1558" fmla="*/ 662326 w 1212715"/>
                <a:gd name="connsiteY1558" fmla="*/ 33167 h 471218"/>
                <a:gd name="connsiteX1559" fmla="*/ 674211 w 1212715"/>
                <a:gd name="connsiteY1559" fmla="*/ 80985 h 471218"/>
                <a:gd name="connsiteX1560" fmla="*/ 681415 w 1212715"/>
                <a:gd name="connsiteY1560" fmla="*/ 127365 h 471218"/>
                <a:gd name="connsiteX1561" fmla="*/ 697983 w 1212715"/>
                <a:gd name="connsiteY1561" fmla="*/ 238461 h 471218"/>
                <a:gd name="connsiteX1562" fmla="*/ 713470 w 1212715"/>
                <a:gd name="connsiteY1562" fmla="*/ 334816 h 471218"/>
                <a:gd name="connsiteX1563" fmla="*/ 734000 w 1212715"/>
                <a:gd name="connsiteY1563" fmla="*/ 427216 h 471218"/>
                <a:gd name="connsiteX1564" fmla="*/ 730038 w 1212715"/>
                <a:gd name="connsiteY1564" fmla="*/ 431171 h 471218"/>
                <a:gd name="connsiteX1565" fmla="*/ 722834 w 1212715"/>
                <a:gd name="connsiteY1565" fmla="*/ 439081 h 471218"/>
                <a:gd name="connsiteX1566" fmla="*/ 714550 w 1212715"/>
                <a:gd name="connsiteY1566" fmla="*/ 448070 h 471218"/>
                <a:gd name="connsiteX1567" fmla="*/ 713470 w 1212715"/>
                <a:gd name="connsiteY1567" fmla="*/ 448789 h 471218"/>
                <a:gd name="connsiteX1568" fmla="*/ 710228 w 1212715"/>
                <a:gd name="connsiteY1568" fmla="*/ 449867 h 471218"/>
                <a:gd name="connsiteX1569" fmla="*/ 651161 w 1212715"/>
                <a:gd name="connsiteY1569" fmla="*/ 449148 h 471218"/>
                <a:gd name="connsiteX1570" fmla="*/ 644317 w 1212715"/>
                <a:gd name="connsiteY1570" fmla="*/ 447350 h 471218"/>
                <a:gd name="connsiteX1571" fmla="*/ 636034 w 1212715"/>
                <a:gd name="connsiteY1571" fmla="*/ 402408 h 471218"/>
                <a:gd name="connsiteX1572" fmla="*/ 630631 w 1212715"/>
                <a:gd name="connsiteY1572" fmla="*/ 361422 h 471218"/>
                <a:gd name="connsiteX1573" fmla="*/ 594254 w 1212715"/>
                <a:gd name="connsiteY1573" fmla="*/ 360703 h 471218"/>
                <a:gd name="connsiteX1574" fmla="*/ 586330 w 1212715"/>
                <a:gd name="connsiteY1574" fmla="*/ 360703 h 471218"/>
                <a:gd name="connsiteX1575" fmla="*/ 586690 w 1212715"/>
                <a:gd name="connsiteY1575" fmla="*/ 361062 h 471218"/>
                <a:gd name="connsiteX1576" fmla="*/ 580207 w 1212715"/>
                <a:gd name="connsiteY1576" fmla="*/ 435126 h 471218"/>
                <a:gd name="connsiteX1577" fmla="*/ 575525 w 1212715"/>
                <a:gd name="connsiteY1577" fmla="*/ 437643 h 471218"/>
                <a:gd name="connsiteX1578" fmla="*/ 560758 w 1212715"/>
                <a:gd name="connsiteY1578" fmla="*/ 450946 h 471218"/>
                <a:gd name="connsiteX1579" fmla="*/ 559678 w 1212715"/>
                <a:gd name="connsiteY1579" fmla="*/ 450946 h 471218"/>
                <a:gd name="connsiteX1580" fmla="*/ 553915 w 1212715"/>
                <a:gd name="connsiteY1580" fmla="*/ 449867 h 471218"/>
                <a:gd name="connsiteX1581" fmla="*/ 490165 w 1212715"/>
                <a:gd name="connsiteY1581" fmla="*/ 452024 h 471218"/>
                <a:gd name="connsiteX1582" fmla="*/ 489445 w 1212715"/>
                <a:gd name="connsiteY1582" fmla="*/ 452024 h 471218"/>
                <a:gd name="connsiteX1583" fmla="*/ 485843 w 1212715"/>
                <a:gd name="connsiteY1583" fmla="*/ 448789 h 471218"/>
                <a:gd name="connsiteX1584" fmla="*/ 503851 w 1212715"/>
                <a:gd name="connsiteY1584" fmla="*/ 346321 h 471218"/>
                <a:gd name="connsiteX1585" fmla="*/ 521500 w 1212715"/>
                <a:gd name="connsiteY1585" fmla="*/ 233787 h 471218"/>
                <a:gd name="connsiteX1586" fmla="*/ 539508 w 1212715"/>
                <a:gd name="connsiteY1586" fmla="*/ 135994 h 471218"/>
                <a:gd name="connsiteX1587" fmla="*/ 552114 w 1212715"/>
                <a:gd name="connsiteY1587" fmla="*/ 79907 h 471218"/>
                <a:gd name="connsiteX1588" fmla="*/ 557517 w 1212715"/>
                <a:gd name="connsiteY1588" fmla="*/ 47549 h 471218"/>
                <a:gd name="connsiteX1589" fmla="*/ 560038 w 1212715"/>
                <a:gd name="connsiteY1589" fmla="*/ 45032 h 471218"/>
                <a:gd name="connsiteX1590" fmla="*/ 575885 w 1212715"/>
                <a:gd name="connsiteY1590" fmla="*/ 25258 h 471218"/>
                <a:gd name="connsiteX1591" fmla="*/ 772969 w 1212715"/>
                <a:gd name="connsiteY1591" fmla="*/ 24329 h 471218"/>
                <a:gd name="connsiteX1592" fmla="*/ 773688 w 1212715"/>
                <a:gd name="connsiteY1592" fmla="*/ 25052 h 471218"/>
                <a:gd name="connsiteX1593" fmla="*/ 752098 w 1212715"/>
                <a:gd name="connsiteY1593" fmla="*/ 44590 h 471218"/>
                <a:gd name="connsiteX1594" fmla="*/ 752458 w 1212715"/>
                <a:gd name="connsiteY1594" fmla="*/ 44590 h 471218"/>
                <a:gd name="connsiteX1595" fmla="*/ 750658 w 1212715"/>
                <a:gd name="connsiteY1595" fmla="*/ 112970 h 471218"/>
                <a:gd name="connsiteX1596" fmla="*/ 753177 w 1212715"/>
                <a:gd name="connsiteY1596" fmla="*/ 178457 h 471218"/>
                <a:gd name="connsiteX1597" fmla="*/ 752098 w 1212715"/>
                <a:gd name="connsiteY1597" fmla="*/ 178457 h 471218"/>
                <a:gd name="connsiteX1598" fmla="*/ 747420 w 1212715"/>
                <a:gd name="connsiteY1598" fmla="*/ 108629 h 471218"/>
                <a:gd name="connsiteX1599" fmla="*/ 748859 w 1212715"/>
                <a:gd name="connsiteY1599" fmla="*/ 44590 h 471218"/>
                <a:gd name="connsiteX1600" fmla="*/ 749939 w 1212715"/>
                <a:gd name="connsiteY1600" fmla="*/ 43143 h 471218"/>
                <a:gd name="connsiteX1601" fmla="*/ 761813 w 1212715"/>
                <a:gd name="connsiteY1601" fmla="*/ 32650 h 471218"/>
                <a:gd name="connsiteX1602" fmla="*/ 772969 w 1212715"/>
                <a:gd name="connsiteY1602" fmla="*/ 24329 h 471218"/>
                <a:gd name="connsiteX1603" fmla="*/ 1116433 w 1212715"/>
                <a:gd name="connsiteY1603" fmla="*/ 21154 h 471218"/>
                <a:gd name="connsiteX1604" fmla="*/ 1204805 w 1212715"/>
                <a:gd name="connsiteY1604" fmla="*/ 21513 h 471218"/>
                <a:gd name="connsiteX1605" fmla="*/ 1208038 w 1212715"/>
                <a:gd name="connsiteY1605" fmla="*/ 25467 h 471218"/>
                <a:gd name="connsiteX1606" fmla="*/ 1208397 w 1212715"/>
                <a:gd name="connsiteY1606" fmla="*/ 28702 h 471218"/>
                <a:gd name="connsiteX1607" fmla="*/ 1211990 w 1212715"/>
                <a:gd name="connsiteY1607" fmla="*/ 91243 h 471218"/>
                <a:gd name="connsiteX1608" fmla="*/ 1210553 w 1212715"/>
                <a:gd name="connsiteY1608" fmla="*/ 94838 h 471218"/>
                <a:gd name="connsiteX1609" fmla="*/ 1209475 w 1212715"/>
                <a:gd name="connsiteY1609" fmla="*/ 98432 h 471218"/>
                <a:gd name="connsiteX1610" fmla="*/ 1197261 w 1212715"/>
                <a:gd name="connsiteY1610" fmla="*/ 106340 h 471218"/>
                <a:gd name="connsiteX1611" fmla="*/ 1186843 w 1212715"/>
                <a:gd name="connsiteY1611" fmla="*/ 112091 h 471218"/>
                <a:gd name="connsiteX1612" fmla="*/ 1184329 w 1212715"/>
                <a:gd name="connsiteY1612" fmla="*/ 111372 h 471218"/>
                <a:gd name="connsiteX1613" fmla="*/ 1183251 w 1212715"/>
                <a:gd name="connsiteY1613" fmla="*/ 111012 h 471218"/>
                <a:gd name="connsiteX1614" fmla="*/ 1181096 w 1212715"/>
                <a:gd name="connsiteY1614" fmla="*/ 111731 h 471218"/>
                <a:gd name="connsiteX1615" fmla="*/ 1097035 w 1212715"/>
                <a:gd name="connsiteY1615" fmla="*/ 112450 h 471218"/>
                <a:gd name="connsiteX1616" fmla="*/ 1099549 w 1212715"/>
                <a:gd name="connsiteY1616" fmla="*/ 158458 h 471218"/>
                <a:gd name="connsiteX1617" fmla="*/ 1101346 w 1212715"/>
                <a:gd name="connsiteY1617" fmla="*/ 193682 h 471218"/>
                <a:gd name="connsiteX1618" fmla="*/ 1101705 w 1212715"/>
                <a:gd name="connsiteY1618" fmla="*/ 195120 h 471218"/>
                <a:gd name="connsiteX1619" fmla="*/ 1173192 w 1212715"/>
                <a:gd name="connsiteY1619" fmla="*/ 192963 h 471218"/>
                <a:gd name="connsiteX1620" fmla="*/ 1176066 w 1212715"/>
                <a:gd name="connsiteY1620" fmla="*/ 194760 h 471218"/>
                <a:gd name="connsiteX1621" fmla="*/ 1177503 w 1212715"/>
                <a:gd name="connsiteY1621" fmla="*/ 196558 h 471218"/>
                <a:gd name="connsiteX1622" fmla="*/ 1180377 w 1212715"/>
                <a:gd name="connsiteY1622" fmla="*/ 258740 h 471218"/>
                <a:gd name="connsiteX1623" fmla="*/ 1180018 w 1212715"/>
                <a:gd name="connsiteY1623" fmla="*/ 262693 h 471218"/>
                <a:gd name="connsiteX1624" fmla="*/ 1156668 w 1212715"/>
                <a:gd name="connsiteY1624" fmla="*/ 278509 h 471218"/>
                <a:gd name="connsiteX1625" fmla="*/ 1155231 w 1212715"/>
                <a:gd name="connsiteY1625" fmla="*/ 278868 h 471218"/>
                <a:gd name="connsiteX1626" fmla="*/ 1154153 w 1212715"/>
                <a:gd name="connsiteY1626" fmla="*/ 279227 h 471218"/>
                <a:gd name="connsiteX1627" fmla="*/ 1151638 w 1212715"/>
                <a:gd name="connsiteY1627" fmla="*/ 280306 h 471218"/>
                <a:gd name="connsiteX1628" fmla="*/ 1097394 w 1212715"/>
                <a:gd name="connsiteY1628" fmla="*/ 281025 h 471218"/>
                <a:gd name="connsiteX1629" fmla="*/ 1102064 w 1212715"/>
                <a:gd name="connsiteY1629" fmla="*/ 365851 h 471218"/>
                <a:gd name="connsiteX1630" fmla="*/ 1102064 w 1212715"/>
                <a:gd name="connsiteY1630" fmla="*/ 366210 h 471218"/>
                <a:gd name="connsiteX1631" fmla="*/ 1149977 w 1212715"/>
                <a:gd name="connsiteY1631" fmla="*/ 363560 h 471218"/>
                <a:gd name="connsiteX1632" fmla="*/ 1168195 w 1212715"/>
                <a:gd name="connsiteY1632" fmla="*/ 363061 h 471218"/>
                <a:gd name="connsiteX1633" fmla="*/ 1148184 w 1212715"/>
                <a:gd name="connsiteY1633" fmla="*/ 362863 h 471218"/>
                <a:gd name="connsiteX1634" fmla="*/ 1147827 w 1212715"/>
                <a:gd name="connsiteY1634" fmla="*/ 362069 h 471218"/>
                <a:gd name="connsiteX1635" fmla="*/ 1208830 w 1212715"/>
                <a:gd name="connsiteY1635" fmla="*/ 357704 h 471218"/>
                <a:gd name="connsiteX1636" fmla="*/ 1208473 w 1212715"/>
                <a:gd name="connsiteY1636" fmla="*/ 361672 h 471218"/>
                <a:gd name="connsiteX1637" fmla="*/ 1195290 w 1212715"/>
                <a:gd name="connsiteY1637" fmla="*/ 362320 h 471218"/>
                <a:gd name="connsiteX1638" fmla="*/ 1197620 w 1212715"/>
                <a:gd name="connsiteY1638" fmla="*/ 362257 h 471218"/>
                <a:gd name="connsiteX1639" fmla="*/ 1200494 w 1212715"/>
                <a:gd name="connsiteY1639" fmla="*/ 363694 h 471218"/>
                <a:gd name="connsiteX1640" fmla="*/ 1202291 w 1212715"/>
                <a:gd name="connsiteY1640" fmla="*/ 362257 h 471218"/>
                <a:gd name="connsiteX1641" fmla="*/ 1206601 w 1212715"/>
                <a:gd name="connsiteY1641" fmla="*/ 366929 h 471218"/>
                <a:gd name="connsiteX1642" fmla="*/ 1209475 w 1212715"/>
                <a:gd name="connsiteY1642" fmla="*/ 425158 h 471218"/>
                <a:gd name="connsiteX1643" fmla="*/ 1209475 w 1212715"/>
                <a:gd name="connsiteY1643" fmla="*/ 425517 h 471218"/>
                <a:gd name="connsiteX1644" fmla="*/ 1208757 w 1212715"/>
                <a:gd name="connsiteY1644" fmla="*/ 429830 h 471218"/>
                <a:gd name="connsiteX1645" fmla="*/ 1185766 w 1212715"/>
                <a:gd name="connsiteY1645" fmla="*/ 449599 h 471218"/>
                <a:gd name="connsiteX1646" fmla="*/ 1184688 w 1212715"/>
                <a:gd name="connsiteY1646" fmla="*/ 450318 h 471218"/>
                <a:gd name="connsiteX1647" fmla="*/ 1182892 w 1212715"/>
                <a:gd name="connsiteY1647" fmla="*/ 450678 h 471218"/>
                <a:gd name="connsiteX1648" fmla="*/ 1014410 w 1212715"/>
                <a:gd name="connsiteY1648" fmla="*/ 450318 h 471218"/>
                <a:gd name="connsiteX1649" fmla="*/ 1013333 w 1212715"/>
                <a:gd name="connsiteY1649" fmla="*/ 450318 h 471218"/>
                <a:gd name="connsiteX1650" fmla="*/ 1010818 w 1212715"/>
                <a:gd name="connsiteY1650" fmla="*/ 449599 h 471218"/>
                <a:gd name="connsiteX1651" fmla="*/ 1010099 w 1212715"/>
                <a:gd name="connsiteY1651" fmla="*/ 443848 h 471218"/>
                <a:gd name="connsiteX1652" fmla="*/ 1006507 w 1212715"/>
                <a:gd name="connsiteY1652" fmla="*/ 405029 h 471218"/>
                <a:gd name="connsiteX1653" fmla="*/ 1006507 w 1212715"/>
                <a:gd name="connsiteY1653" fmla="*/ 356146 h 471218"/>
                <a:gd name="connsiteX1654" fmla="*/ 1004352 w 1212715"/>
                <a:gd name="connsiteY1654" fmla="*/ 251192 h 471218"/>
                <a:gd name="connsiteX1655" fmla="*/ 1006507 w 1212715"/>
                <a:gd name="connsiteY1655" fmla="*/ 146596 h 471218"/>
                <a:gd name="connsiteX1656" fmla="*/ 1006866 w 1212715"/>
                <a:gd name="connsiteY1656" fmla="*/ 124671 h 471218"/>
                <a:gd name="connsiteX1657" fmla="*/ 1003993 w 1212715"/>
                <a:gd name="connsiteY1657" fmla="*/ 126827 h 471218"/>
                <a:gd name="connsiteX1658" fmla="*/ 1000400 w 1212715"/>
                <a:gd name="connsiteY1658" fmla="*/ 129703 h 471218"/>
                <a:gd name="connsiteX1659" fmla="*/ 998963 w 1212715"/>
                <a:gd name="connsiteY1659" fmla="*/ 129703 h 471218"/>
                <a:gd name="connsiteX1660" fmla="*/ 1006866 w 1212715"/>
                <a:gd name="connsiteY1660" fmla="*/ 121436 h 471218"/>
                <a:gd name="connsiteX1661" fmla="*/ 1006866 w 1212715"/>
                <a:gd name="connsiteY1661" fmla="*/ 114607 h 471218"/>
                <a:gd name="connsiteX1662" fmla="*/ 1000041 w 1212715"/>
                <a:gd name="connsiteY1662" fmla="*/ 119639 h 471218"/>
                <a:gd name="connsiteX1663" fmla="*/ 998963 w 1212715"/>
                <a:gd name="connsiteY1663" fmla="*/ 118201 h 471218"/>
                <a:gd name="connsiteX1664" fmla="*/ 1006866 w 1212715"/>
                <a:gd name="connsiteY1664" fmla="*/ 111012 h 471218"/>
                <a:gd name="connsiteX1665" fmla="*/ 1007944 w 1212715"/>
                <a:gd name="connsiteY1665" fmla="*/ 47033 h 471218"/>
                <a:gd name="connsiteX1666" fmla="*/ 1010099 w 1212715"/>
                <a:gd name="connsiteY1666" fmla="*/ 43798 h 471218"/>
                <a:gd name="connsiteX1667" fmla="*/ 1032013 w 1212715"/>
                <a:gd name="connsiteY1667" fmla="*/ 23670 h 471218"/>
                <a:gd name="connsiteX1668" fmla="*/ 1033809 w 1212715"/>
                <a:gd name="connsiteY1668" fmla="*/ 22592 h 471218"/>
                <a:gd name="connsiteX1669" fmla="*/ 1035246 w 1212715"/>
                <a:gd name="connsiteY1669" fmla="*/ 21873 h 471218"/>
                <a:gd name="connsiteX1670" fmla="*/ 1116433 w 1212715"/>
                <a:gd name="connsiteY1670" fmla="*/ 21154 h 471218"/>
                <a:gd name="connsiteX1671" fmla="*/ 305898 w 1212715"/>
                <a:gd name="connsiteY1671" fmla="*/ 20313 h 471218"/>
                <a:gd name="connsiteX1672" fmla="*/ 305898 w 1212715"/>
                <a:gd name="connsiteY1672" fmla="*/ 22928 h 471218"/>
                <a:gd name="connsiteX1673" fmla="*/ 263786 w 1212715"/>
                <a:gd name="connsiteY1673" fmla="*/ 25169 h 471218"/>
                <a:gd name="connsiteX1674" fmla="*/ 263429 w 1212715"/>
                <a:gd name="connsiteY1674" fmla="*/ 22181 h 471218"/>
                <a:gd name="connsiteX1675" fmla="*/ 305898 w 1212715"/>
                <a:gd name="connsiteY1675" fmla="*/ 20313 h 471218"/>
                <a:gd name="connsiteX1676" fmla="*/ 578492 w 1212715"/>
                <a:gd name="connsiteY1676" fmla="*/ 17979 h 471218"/>
                <a:gd name="connsiteX1677" fmla="*/ 633266 w 1212715"/>
                <a:gd name="connsiteY1677" fmla="*/ 18845 h 471218"/>
                <a:gd name="connsiteX1678" fmla="*/ 633266 w 1212715"/>
                <a:gd name="connsiteY1678" fmla="*/ 20288 h 471218"/>
                <a:gd name="connsiteX1679" fmla="*/ 578132 w 1212715"/>
                <a:gd name="connsiteY1679" fmla="*/ 20577 h 471218"/>
                <a:gd name="connsiteX1680" fmla="*/ 578492 w 1212715"/>
                <a:gd name="connsiteY1680" fmla="*/ 17979 h 471218"/>
                <a:gd name="connsiteX1681" fmla="*/ 301490 w 1212715"/>
                <a:gd name="connsiteY1681" fmla="*/ 15201 h 471218"/>
                <a:gd name="connsiteX1682" fmla="*/ 301490 w 1212715"/>
                <a:gd name="connsiteY1682" fmla="*/ 16391 h 471218"/>
                <a:gd name="connsiteX1683" fmla="*/ 266093 w 1212715"/>
                <a:gd name="connsiteY1683" fmla="*/ 20360 h 471218"/>
                <a:gd name="connsiteX1684" fmla="*/ 265378 w 1212715"/>
                <a:gd name="connsiteY1684" fmla="*/ 17185 h 471218"/>
                <a:gd name="connsiteX1685" fmla="*/ 301490 w 1212715"/>
                <a:gd name="connsiteY1685" fmla="*/ 15201 h 471218"/>
                <a:gd name="connsiteX1686" fmla="*/ 1038522 w 1212715"/>
                <a:gd name="connsiteY1686" fmla="*/ 14553 h 471218"/>
                <a:gd name="connsiteX1687" fmla="*/ 1124157 w 1212715"/>
                <a:gd name="connsiteY1687" fmla="*/ 15555 h 471218"/>
                <a:gd name="connsiteX1688" fmla="*/ 1124157 w 1212715"/>
                <a:gd name="connsiteY1688" fmla="*/ 17226 h 471218"/>
                <a:gd name="connsiteX1689" fmla="*/ 1038522 w 1212715"/>
                <a:gd name="connsiteY1689" fmla="*/ 17561 h 471218"/>
                <a:gd name="connsiteX1690" fmla="*/ 1038522 w 1212715"/>
                <a:gd name="connsiteY1690" fmla="*/ 14553 h 471218"/>
                <a:gd name="connsiteX1691" fmla="*/ 584461 w 1212715"/>
                <a:gd name="connsiteY1691" fmla="*/ 14010 h 471218"/>
                <a:gd name="connsiteX1692" fmla="*/ 626930 w 1212715"/>
                <a:gd name="connsiteY1692" fmla="*/ 14010 h 471218"/>
                <a:gd name="connsiteX1693" fmla="*/ 626930 w 1212715"/>
                <a:gd name="connsiteY1693" fmla="*/ 15597 h 471218"/>
                <a:gd name="connsiteX1694" fmla="*/ 584461 w 1212715"/>
                <a:gd name="connsiteY1694" fmla="*/ 17582 h 471218"/>
                <a:gd name="connsiteX1695" fmla="*/ 584461 w 1212715"/>
                <a:gd name="connsiteY1695" fmla="*/ 14010 h 471218"/>
                <a:gd name="connsiteX1696" fmla="*/ 276592 w 1212715"/>
                <a:gd name="connsiteY1696" fmla="*/ 8851 h 471218"/>
                <a:gd name="connsiteX1697" fmla="*/ 294786 w 1212715"/>
                <a:gd name="connsiteY1697" fmla="*/ 9248 h 471218"/>
                <a:gd name="connsiteX1698" fmla="*/ 294786 w 1212715"/>
                <a:gd name="connsiteY1698" fmla="*/ 11629 h 471218"/>
                <a:gd name="connsiteX1699" fmla="*/ 267317 w 1212715"/>
                <a:gd name="connsiteY1699" fmla="*/ 13613 h 471218"/>
                <a:gd name="connsiteX1700" fmla="*/ 266247 w 1212715"/>
                <a:gd name="connsiteY1700" fmla="*/ 10438 h 471218"/>
                <a:gd name="connsiteX1701" fmla="*/ 276592 w 1212715"/>
                <a:gd name="connsiteY1701" fmla="*/ 8851 h 471218"/>
                <a:gd name="connsiteX1702" fmla="*/ 1072169 w 1212715"/>
                <a:gd name="connsiteY1702" fmla="*/ 8537 h 471218"/>
                <a:gd name="connsiteX1703" fmla="*/ 1107926 w 1212715"/>
                <a:gd name="connsiteY1703" fmla="*/ 8537 h 471218"/>
                <a:gd name="connsiteX1704" fmla="*/ 1107926 w 1212715"/>
                <a:gd name="connsiteY1704" fmla="*/ 9874 h 471218"/>
                <a:gd name="connsiteX1705" fmla="*/ 1071808 w 1212715"/>
                <a:gd name="connsiteY1705" fmla="*/ 11879 h 471218"/>
                <a:gd name="connsiteX1706" fmla="*/ 1043636 w 1212715"/>
                <a:gd name="connsiteY1706" fmla="*/ 12213 h 471218"/>
                <a:gd name="connsiteX1707" fmla="*/ 1042914 w 1212715"/>
                <a:gd name="connsiteY1707" fmla="*/ 9540 h 471218"/>
                <a:gd name="connsiteX1708" fmla="*/ 1072169 w 1212715"/>
                <a:gd name="connsiteY1708" fmla="*/ 8537 h 471218"/>
                <a:gd name="connsiteX1709" fmla="*/ 1068682 w 1212715"/>
                <a:gd name="connsiteY1709" fmla="*/ 1197 h 471218"/>
                <a:gd name="connsiteX1710" fmla="*/ 1100009 w 1212715"/>
                <a:gd name="connsiteY1710" fmla="*/ 1197 h 471218"/>
                <a:gd name="connsiteX1711" fmla="*/ 1099653 w 1212715"/>
                <a:gd name="connsiteY1711" fmla="*/ 3464 h 471218"/>
                <a:gd name="connsiteX1712" fmla="*/ 1068682 w 1212715"/>
                <a:gd name="connsiteY1712" fmla="*/ 4976 h 471218"/>
                <a:gd name="connsiteX1713" fmla="*/ 1045543 w 1212715"/>
                <a:gd name="connsiteY1713" fmla="*/ 5732 h 471218"/>
                <a:gd name="connsiteX1714" fmla="*/ 1044831 w 1212715"/>
                <a:gd name="connsiteY1714" fmla="*/ 2330 h 471218"/>
                <a:gd name="connsiteX1715" fmla="*/ 1068682 w 1212715"/>
                <a:gd name="connsiteY1715" fmla="*/ 1197 h 47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</a:cxnLst>
              <a:rect l="l" t="t" r="r" b="b"/>
              <a:pathLst>
                <a:path w="1212715" h="471218">
                  <a:moveTo>
                    <a:pt x="711518" y="467241"/>
                  </a:moveTo>
                  <a:cubicBezTo>
                    <a:pt x="713717" y="467241"/>
                    <a:pt x="713717" y="470539"/>
                    <a:pt x="711518" y="470539"/>
                  </a:cubicBezTo>
                  <a:cubicBezTo>
                    <a:pt x="704924" y="470905"/>
                    <a:pt x="698330" y="471638"/>
                    <a:pt x="692102" y="470905"/>
                  </a:cubicBezTo>
                  <a:cubicBezTo>
                    <a:pt x="686973" y="470539"/>
                    <a:pt x="681844" y="470172"/>
                    <a:pt x="677082" y="470539"/>
                  </a:cubicBezTo>
                  <a:cubicBezTo>
                    <a:pt x="675983" y="470539"/>
                    <a:pt x="675983" y="469073"/>
                    <a:pt x="676716" y="469073"/>
                  </a:cubicBezTo>
                  <a:cubicBezTo>
                    <a:pt x="681844" y="467241"/>
                    <a:pt x="686973" y="467608"/>
                    <a:pt x="692102" y="467974"/>
                  </a:cubicBezTo>
                  <a:cubicBezTo>
                    <a:pt x="698330" y="467974"/>
                    <a:pt x="704924" y="467241"/>
                    <a:pt x="711518" y="467241"/>
                  </a:cubicBezTo>
                  <a:close/>
                  <a:moveTo>
                    <a:pt x="407185" y="461638"/>
                  </a:moveTo>
                  <a:cubicBezTo>
                    <a:pt x="419747" y="460891"/>
                    <a:pt x="432309" y="463506"/>
                    <a:pt x="444870" y="463506"/>
                  </a:cubicBezTo>
                  <a:cubicBezTo>
                    <a:pt x="447024" y="463506"/>
                    <a:pt x="447024" y="466868"/>
                    <a:pt x="444870" y="466868"/>
                  </a:cubicBezTo>
                  <a:cubicBezTo>
                    <a:pt x="432309" y="466494"/>
                    <a:pt x="419747" y="463879"/>
                    <a:pt x="407185" y="463132"/>
                  </a:cubicBezTo>
                  <a:cubicBezTo>
                    <a:pt x="406108" y="463132"/>
                    <a:pt x="406108" y="462012"/>
                    <a:pt x="407185" y="461638"/>
                  </a:cubicBezTo>
                  <a:close/>
                  <a:moveTo>
                    <a:pt x="711221" y="459304"/>
                  </a:moveTo>
                  <a:cubicBezTo>
                    <a:pt x="713010" y="459304"/>
                    <a:pt x="713725" y="461774"/>
                    <a:pt x="711936" y="462126"/>
                  </a:cubicBezTo>
                  <a:cubicBezTo>
                    <a:pt x="696553" y="465301"/>
                    <a:pt x="680455" y="462832"/>
                    <a:pt x="664714" y="462832"/>
                  </a:cubicBezTo>
                  <a:cubicBezTo>
                    <a:pt x="663641" y="462832"/>
                    <a:pt x="663283" y="461421"/>
                    <a:pt x="664356" y="461421"/>
                  </a:cubicBezTo>
                  <a:cubicBezTo>
                    <a:pt x="680097" y="459304"/>
                    <a:pt x="695838" y="462479"/>
                    <a:pt x="711221" y="459304"/>
                  </a:cubicBezTo>
                  <a:close/>
                  <a:moveTo>
                    <a:pt x="398526" y="456706"/>
                  </a:moveTo>
                  <a:cubicBezTo>
                    <a:pt x="414563" y="454541"/>
                    <a:pt x="431670" y="459232"/>
                    <a:pt x="448063" y="458149"/>
                  </a:cubicBezTo>
                  <a:cubicBezTo>
                    <a:pt x="450201" y="458149"/>
                    <a:pt x="449845" y="461036"/>
                    <a:pt x="448063" y="461397"/>
                  </a:cubicBezTo>
                  <a:cubicBezTo>
                    <a:pt x="431313" y="462118"/>
                    <a:pt x="415276" y="458510"/>
                    <a:pt x="398883" y="457428"/>
                  </a:cubicBezTo>
                  <a:cubicBezTo>
                    <a:pt x="398170" y="457428"/>
                    <a:pt x="398170" y="456706"/>
                    <a:pt x="398526" y="456706"/>
                  </a:cubicBezTo>
                  <a:close/>
                  <a:moveTo>
                    <a:pt x="685747" y="454513"/>
                  </a:moveTo>
                  <a:cubicBezTo>
                    <a:pt x="695002" y="454371"/>
                    <a:pt x="704348" y="454844"/>
                    <a:pt x="713154" y="454844"/>
                  </a:cubicBezTo>
                  <a:cubicBezTo>
                    <a:pt x="715310" y="454844"/>
                    <a:pt x="715310" y="458245"/>
                    <a:pt x="712794" y="458245"/>
                  </a:cubicBezTo>
                  <a:cubicBezTo>
                    <a:pt x="695182" y="458245"/>
                    <a:pt x="676492" y="460513"/>
                    <a:pt x="658879" y="458623"/>
                  </a:cubicBezTo>
                  <a:cubicBezTo>
                    <a:pt x="658520" y="458623"/>
                    <a:pt x="658520" y="457868"/>
                    <a:pt x="658879" y="457868"/>
                  </a:cubicBezTo>
                  <a:cubicBezTo>
                    <a:pt x="667326" y="455411"/>
                    <a:pt x="676492" y="454655"/>
                    <a:pt x="685747" y="454513"/>
                  </a:cubicBezTo>
                  <a:close/>
                  <a:moveTo>
                    <a:pt x="34120" y="440620"/>
                  </a:moveTo>
                  <a:cubicBezTo>
                    <a:pt x="40573" y="445017"/>
                    <a:pt x="45950" y="450145"/>
                    <a:pt x="52761" y="453442"/>
                  </a:cubicBezTo>
                  <a:cubicBezTo>
                    <a:pt x="59930" y="456739"/>
                    <a:pt x="67458" y="459304"/>
                    <a:pt x="75344" y="460403"/>
                  </a:cubicBezTo>
                  <a:cubicBezTo>
                    <a:pt x="77136" y="460403"/>
                    <a:pt x="77136" y="463700"/>
                    <a:pt x="75344" y="463333"/>
                  </a:cubicBezTo>
                  <a:cubicBezTo>
                    <a:pt x="57779" y="461135"/>
                    <a:pt x="46308" y="453076"/>
                    <a:pt x="33762" y="441719"/>
                  </a:cubicBezTo>
                  <a:cubicBezTo>
                    <a:pt x="33045" y="441353"/>
                    <a:pt x="33762" y="440254"/>
                    <a:pt x="34120" y="440620"/>
                  </a:cubicBezTo>
                  <a:close/>
                  <a:moveTo>
                    <a:pt x="845639" y="437449"/>
                  </a:moveTo>
                  <a:cubicBezTo>
                    <a:pt x="846357" y="437079"/>
                    <a:pt x="847074" y="437449"/>
                    <a:pt x="846715" y="437818"/>
                  </a:cubicBezTo>
                  <a:cubicBezTo>
                    <a:pt x="845281" y="443364"/>
                    <a:pt x="840617" y="447061"/>
                    <a:pt x="836671" y="450757"/>
                  </a:cubicBezTo>
                  <a:cubicBezTo>
                    <a:pt x="832367" y="454454"/>
                    <a:pt x="828421" y="459260"/>
                    <a:pt x="823758" y="462957"/>
                  </a:cubicBezTo>
                  <a:cubicBezTo>
                    <a:pt x="822681" y="463696"/>
                    <a:pt x="821247" y="461848"/>
                    <a:pt x="821605" y="460739"/>
                  </a:cubicBezTo>
                  <a:cubicBezTo>
                    <a:pt x="805463" y="461109"/>
                    <a:pt x="789321" y="459630"/>
                    <a:pt x="773179" y="458521"/>
                  </a:cubicBezTo>
                  <a:cubicBezTo>
                    <a:pt x="772820" y="458521"/>
                    <a:pt x="772820" y="457781"/>
                    <a:pt x="773179" y="457412"/>
                  </a:cubicBezTo>
                  <a:cubicBezTo>
                    <a:pt x="790397" y="455933"/>
                    <a:pt x="807257" y="457781"/>
                    <a:pt x="824475" y="457042"/>
                  </a:cubicBezTo>
                  <a:cubicBezTo>
                    <a:pt x="824834" y="457042"/>
                    <a:pt x="825192" y="457042"/>
                    <a:pt x="825551" y="457412"/>
                  </a:cubicBezTo>
                  <a:cubicBezTo>
                    <a:pt x="828780" y="454824"/>
                    <a:pt x="831649" y="451497"/>
                    <a:pt x="834878" y="448909"/>
                  </a:cubicBezTo>
                  <a:cubicBezTo>
                    <a:pt x="839182" y="445212"/>
                    <a:pt x="843128" y="442255"/>
                    <a:pt x="845639" y="437449"/>
                  </a:cubicBezTo>
                  <a:close/>
                  <a:moveTo>
                    <a:pt x="1061623" y="437217"/>
                  </a:moveTo>
                  <a:cubicBezTo>
                    <a:pt x="1061990" y="435491"/>
                    <a:pt x="1064554" y="436181"/>
                    <a:pt x="1064188" y="437907"/>
                  </a:cubicBezTo>
                  <a:cubicBezTo>
                    <a:pt x="1063821" y="438942"/>
                    <a:pt x="1063455" y="440323"/>
                    <a:pt x="1063089" y="441358"/>
                  </a:cubicBezTo>
                  <a:cubicBezTo>
                    <a:pt x="1062356" y="443084"/>
                    <a:pt x="1060158" y="442394"/>
                    <a:pt x="1060525" y="441013"/>
                  </a:cubicBezTo>
                  <a:cubicBezTo>
                    <a:pt x="1060525" y="439633"/>
                    <a:pt x="1061257" y="438597"/>
                    <a:pt x="1061623" y="437217"/>
                  </a:cubicBezTo>
                  <a:close/>
                  <a:moveTo>
                    <a:pt x="1173516" y="435491"/>
                  </a:moveTo>
                  <a:cubicBezTo>
                    <a:pt x="1175684" y="435491"/>
                    <a:pt x="1175684" y="438313"/>
                    <a:pt x="1173516" y="438313"/>
                  </a:cubicBezTo>
                  <a:cubicBezTo>
                    <a:pt x="1144966" y="438666"/>
                    <a:pt x="1116056" y="441488"/>
                    <a:pt x="1087868" y="439724"/>
                  </a:cubicBezTo>
                  <a:cubicBezTo>
                    <a:pt x="1087145" y="439724"/>
                    <a:pt x="1087145" y="439019"/>
                    <a:pt x="1087868" y="439019"/>
                  </a:cubicBezTo>
                  <a:cubicBezTo>
                    <a:pt x="1116056" y="436902"/>
                    <a:pt x="1144966" y="435491"/>
                    <a:pt x="1173516" y="435491"/>
                  </a:cubicBezTo>
                  <a:close/>
                  <a:moveTo>
                    <a:pt x="1050897" y="428244"/>
                  </a:moveTo>
                  <a:cubicBezTo>
                    <a:pt x="1050897" y="427554"/>
                    <a:pt x="1051889" y="427899"/>
                    <a:pt x="1051889" y="428589"/>
                  </a:cubicBezTo>
                  <a:cubicBezTo>
                    <a:pt x="1051889" y="433421"/>
                    <a:pt x="1048913" y="437217"/>
                    <a:pt x="1046928" y="441358"/>
                  </a:cubicBezTo>
                  <a:cubicBezTo>
                    <a:pt x="1046267" y="443084"/>
                    <a:pt x="1044283" y="441704"/>
                    <a:pt x="1044944" y="440323"/>
                  </a:cubicBezTo>
                  <a:cubicBezTo>
                    <a:pt x="1046928" y="436527"/>
                    <a:pt x="1049905" y="432731"/>
                    <a:pt x="1050897" y="428244"/>
                  </a:cubicBezTo>
                  <a:close/>
                  <a:moveTo>
                    <a:pt x="1169957" y="427927"/>
                  </a:moveTo>
                  <a:cubicBezTo>
                    <a:pt x="1172506" y="427554"/>
                    <a:pt x="1172506" y="431663"/>
                    <a:pt x="1169957" y="431663"/>
                  </a:cubicBezTo>
                  <a:cubicBezTo>
                    <a:pt x="1150655" y="433530"/>
                    <a:pt x="1131353" y="433530"/>
                    <a:pt x="1112051" y="432783"/>
                  </a:cubicBezTo>
                  <a:cubicBezTo>
                    <a:pt x="1110958" y="432783"/>
                    <a:pt x="1110958" y="431289"/>
                    <a:pt x="1112051" y="431289"/>
                  </a:cubicBezTo>
                  <a:cubicBezTo>
                    <a:pt x="1131353" y="430542"/>
                    <a:pt x="1150655" y="429795"/>
                    <a:pt x="1169957" y="427927"/>
                  </a:cubicBezTo>
                  <a:close/>
                  <a:moveTo>
                    <a:pt x="299989" y="427620"/>
                  </a:moveTo>
                  <a:cubicBezTo>
                    <a:pt x="300356" y="425966"/>
                    <a:pt x="302554" y="425966"/>
                    <a:pt x="302554" y="427620"/>
                  </a:cubicBezTo>
                  <a:cubicBezTo>
                    <a:pt x="302554" y="429273"/>
                    <a:pt x="302187" y="430596"/>
                    <a:pt x="301455" y="431919"/>
                  </a:cubicBezTo>
                  <a:cubicBezTo>
                    <a:pt x="301088" y="433573"/>
                    <a:pt x="298158" y="432581"/>
                    <a:pt x="298890" y="431258"/>
                  </a:cubicBezTo>
                  <a:cubicBezTo>
                    <a:pt x="299257" y="429935"/>
                    <a:pt x="299989" y="428612"/>
                    <a:pt x="299989" y="427620"/>
                  </a:cubicBezTo>
                  <a:close/>
                  <a:moveTo>
                    <a:pt x="295776" y="423821"/>
                  </a:moveTo>
                  <a:cubicBezTo>
                    <a:pt x="296173" y="422791"/>
                    <a:pt x="297761" y="422791"/>
                    <a:pt x="297761" y="423821"/>
                  </a:cubicBezTo>
                  <a:cubicBezTo>
                    <a:pt x="297761" y="425880"/>
                    <a:pt x="296570" y="427596"/>
                    <a:pt x="295776" y="429656"/>
                  </a:cubicBezTo>
                  <a:cubicBezTo>
                    <a:pt x="294983" y="431029"/>
                    <a:pt x="294189" y="433088"/>
                    <a:pt x="292998" y="434118"/>
                  </a:cubicBezTo>
                  <a:cubicBezTo>
                    <a:pt x="291807" y="435148"/>
                    <a:pt x="290220" y="434118"/>
                    <a:pt x="290617" y="433088"/>
                  </a:cubicBezTo>
                  <a:cubicBezTo>
                    <a:pt x="291014" y="431372"/>
                    <a:pt x="292204" y="429999"/>
                    <a:pt x="292998" y="428626"/>
                  </a:cubicBezTo>
                  <a:cubicBezTo>
                    <a:pt x="294189" y="426910"/>
                    <a:pt x="294983" y="425194"/>
                    <a:pt x="295776" y="423821"/>
                  </a:cubicBezTo>
                  <a:close/>
                  <a:moveTo>
                    <a:pt x="1172420" y="420410"/>
                  </a:moveTo>
                  <a:cubicBezTo>
                    <a:pt x="1174595" y="419616"/>
                    <a:pt x="1175683" y="423585"/>
                    <a:pt x="1173145" y="424379"/>
                  </a:cubicBezTo>
                  <a:cubicBezTo>
                    <a:pt x="1159370" y="427157"/>
                    <a:pt x="1145233" y="421997"/>
                    <a:pt x="1131458" y="426363"/>
                  </a:cubicBezTo>
                  <a:cubicBezTo>
                    <a:pt x="1130371" y="426760"/>
                    <a:pt x="1130008" y="424776"/>
                    <a:pt x="1130733" y="424379"/>
                  </a:cubicBezTo>
                  <a:cubicBezTo>
                    <a:pt x="1144508" y="419616"/>
                    <a:pt x="1158645" y="423188"/>
                    <a:pt x="1172420" y="420410"/>
                  </a:cubicBezTo>
                  <a:close/>
                  <a:moveTo>
                    <a:pt x="542854" y="420329"/>
                  </a:moveTo>
                  <a:cubicBezTo>
                    <a:pt x="543593" y="419616"/>
                    <a:pt x="545439" y="420329"/>
                    <a:pt x="545070" y="421398"/>
                  </a:cubicBezTo>
                  <a:cubicBezTo>
                    <a:pt x="542485" y="426744"/>
                    <a:pt x="536947" y="431020"/>
                    <a:pt x="533256" y="435297"/>
                  </a:cubicBezTo>
                  <a:cubicBezTo>
                    <a:pt x="532148" y="436723"/>
                    <a:pt x="529933" y="434941"/>
                    <a:pt x="531040" y="433515"/>
                  </a:cubicBezTo>
                  <a:cubicBezTo>
                    <a:pt x="533994" y="428526"/>
                    <a:pt x="539532" y="425674"/>
                    <a:pt x="542854" y="420329"/>
                  </a:cubicBezTo>
                  <a:close/>
                  <a:moveTo>
                    <a:pt x="292267" y="414854"/>
                  </a:moveTo>
                  <a:cubicBezTo>
                    <a:pt x="293019" y="417302"/>
                    <a:pt x="291139" y="420101"/>
                    <a:pt x="290011" y="421849"/>
                  </a:cubicBezTo>
                  <a:cubicBezTo>
                    <a:pt x="287379" y="426047"/>
                    <a:pt x="285123" y="429894"/>
                    <a:pt x="282492" y="433742"/>
                  </a:cubicBezTo>
                  <a:cubicBezTo>
                    <a:pt x="281364" y="435141"/>
                    <a:pt x="279108" y="434092"/>
                    <a:pt x="279860" y="432343"/>
                  </a:cubicBezTo>
                  <a:cubicBezTo>
                    <a:pt x="283244" y="426397"/>
                    <a:pt x="288883" y="421500"/>
                    <a:pt x="291515" y="415204"/>
                  </a:cubicBezTo>
                  <a:cubicBezTo>
                    <a:pt x="291515" y="414854"/>
                    <a:pt x="291891" y="414854"/>
                    <a:pt x="292267" y="414854"/>
                  </a:cubicBezTo>
                  <a:close/>
                  <a:moveTo>
                    <a:pt x="1168376" y="413266"/>
                  </a:moveTo>
                  <a:cubicBezTo>
                    <a:pt x="1170920" y="413266"/>
                    <a:pt x="1170920" y="416124"/>
                    <a:pt x="1168376" y="416441"/>
                  </a:cubicBezTo>
                  <a:cubicBezTo>
                    <a:pt x="1159654" y="416759"/>
                    <a:pt x="1151296" y="417394"/>
                    <a:pt x="1142574" y="417711"/>
                  </a:cubicBezTo>
                  <a:cubicBezTo>
                    <a:pt x="1141120" y="417711"/>
                    <a:pt x="1141120" y="415489"/>
                    <a:pt x="1142574" y="415489"/>
                  </a:cubicBezTo>
                  <a:cubicBezTo>
                    <a:pt x="1151296" y="414854"/>
                    <a:pt x="1160018" y="413583"/>
                    <a:pt x="1168376" y="413266"/>
                  </a:cubicBezTo>
                  <a:close/>
                  <a:moveTo>
                    <a:pt x="996163" y="407640"/>
                  </a:moveTo>
                  <a:cubicBezTo>
                    <a:pt x="996163" y="406916"/>
                    <a:pt x="997257" y="406916"/>
                    <a:pt x="997257" y="407640"/>
                  </a:cubicBezTo>
                  <a:cubicBezTo>
                    <a:pt x="997986" y="417778"/>
                    <a:pt x="999444" y="427916"/>
                    <a:pt x="999444" y="438054"/>
                  </a:cubicBezTo>
                  <a:cubicBezTo>
                    <a:pt x="999080" y="447105"/>
                    <a:pt x="998351" y="455795"/>
                    <a:pt x="999809" y="464846"/>
                  </a:cubicBezTo>
                  <a:cubicBezTo>
                    <a:pt x="1006371" y="464846"/>
                    <a:pt x="1013297" y="465208"/>
                    <a:pt x="1019859" y="464484"/>
                  </a:cubicBezTo>
                  <a:cubicBezTo>
                    <a:pt x="1027514" y="463760"/>
                    <a:pt x="1034805" y="462674"/>
                    <a:pt x="1042460" y="462674"/>
                  </a:cubicBezTo>
                  <a:cubicBezTo>
                    <a:pt x="1043918" y="462674"/>
                    <a:pt x="1043554" y="464846"/>
                    <a:pt x="1042460" y="464846"/>
                  </a:cubicBezTo>
                  <a:cubicBezTo>
                    <a:pt x="1027878" y="466295"/>
                    <a:pt x="1014026" y="467743"/>
                    <a:pt x="999444" y="467743"/>
                  </a:cubicBezTo>
                  <a:cubicBezTo>
                    <a:pt x="998351" y="468467"/>
                    <a:pt x="996892" y="468467"/>
                    <a:pt x="996892" y="467019"/>
                  </a:cubicBezTo>
                  <a:cubicBezTo>
                    <a:pt x="995070" y="457243"/>
                    <a:pt x="996163" y="447829"/>
                    <a:pt x="996163" y="438054"/>
                  </a:cubicBezTo>
                  <a:cubicBezTo>
                    <a:pt x="996163" y="427916"/>
                    <a:pt x="995434" y="417778"/>
                    <a:pt x="996163" y="407640"/>
                  </a:cubicBezTo>
                  <a:close/>
                  <a:moveTo>
                    <a:pt x="544544" y="404819"/>
                  </a:moveTo>
                  <a:cubicBezTo>
                    <a:pt x="545613" y="403741"/>
                    <a:pt x="547038" y="405179"/>
                    <a:pt x="545969" y="406616"/>
                  </a:cubicBezTo>
                  <a:cubicBezTo>
                    <a:pt x="536704" y="417399"/>
                    <a:pt x="525656" y="426745"/>
                    <a:pt x="517459" y="438247"/>
                  </a:cubicBezTo>
                  <a:lnTo>
                    <a:pt x="517103" y="438966"/>
                  </a:lnTo>
                  <a:lnTo>
                    <a:pt x="516034" y="440044"/>
                  </a:lnTo>
                  <a:cubicBezTo>
                    <a:pt x="514608" y="441482"/>
                    <a:pt x="512470" y="439685"/>
                    <a:pt x="513183" y="437887"/>
                  </a:cubicBezTo>
                  <a:cubicBezTo>
                    <a:pt x="521379" y="424947"/>
                    <a:pt x="534209" y="415962"/>
                    <a:pt x="544544" y="404819"/>
                  </a:cubicBezTo>
                  <a:close/>
                  <a:moveTo>
                    <a:pt x="288762" y="400919"/>
                  </a:moveTo>
                  <a:cubicBezTo>
                    <a:pt x="288762" y="400566"/>
                    <a:pt x="289856" y="400566"/>
                    <a:pt x="289856" y="401271"/>
                  </a:cubicBezTo>
                  <a:cubicBezTo>
                    <a:pt x="289127" y="407269"/>
                    <a:pt x="285119" y="412208"/>
                    <a:pt x="282204" y="417146"/>
                  </a:cubicBezTo>
                  <a:cubicBezTo>
                    <a:pt x="278197" y="423496"/>
                    <a:pt x="276010" y="430199"/>
                    <a:pt x="272003" y="436549"/>
                  </a:cubicBezTo>
                  <a:cubicBezTo>
                    <a:pt x="270910" y="438313"/>
                    <a:pt x="267995" y="436549"/>
                    <a:pt x="269452" y="434785"/>
                  </a:cubicBezTo>
                  <a:cubicBezTo>
                    <a:pt x="272731" y="429141"/>
                    <a:pt x="274917" y="423144"/>
                    <a:pt x="278561" y="417499"/>
                  </a:cubicBezTo>
                  <a:cubicBezTo>
                    <a:pt x="282204" y="412208"/>
                    <a:pt x="286212" y="407269"/>
                    <a:pt x="288762" y="400919"/>
                  </a:cubicBezTo>
                  <a:close/>
                  <a:moveTo>
                    <a:pt x="177902" y="398115"/>
                  </a:moveTo>
                  <a:lnTo>
                    <a:pt x="169787" y="416204"/>
                  </a:lnTo>
                  <a:cubicBezTo>
                    <a:pt x="157590" y="430036"/>
                    <a:pt x="141388" y="440039"/>
                    <a:pt x="124105" y="441481"/>
                  </a:cubicBezTo>
                  <a:cubicBezTo>
                    <a:pt x="121945" y="441481"/>
                    <a:pt x="121945" y="438597"/>
                    <a:pt x="124105" y="438237"/>
                  </a:cubicBezTo>
                  <a:cubicBezTo>
                    <a:pt x="140668" y="436795"/>
                    <a:pt x="157950" y="426342"/>
                    <a:pt x="168031" y="413366"/>
                  </a:cubicBezTo>
                  <a:close/>
                  <a:moveTo>
                    <a:pt x="547323" y="387375"/>
                  </a:moveTo>
                  <a:cubicBezTo>
                    <a:pt x="548405" y="386279"/>
                    <a:pt x="550209" y="388106"/>
                    <a:pt x="548766" y="389203"/>
                  </a:cubicBezTo>
                  <a:cubicBezTo>
                    <a:pt x="533612" y="403456"/>
                    <a:pt x="519541" y="418075"/>
                    <a:pt x="507274" y="434886"/>
                  </a:cubicBezTo>
                  <a:cubicBezTo>
                    <a:pt x="505831" y="436714"/>
                    <a:pt x="502945" y="434886"/>
                    <a:pt x="504027" y="433059"/>
                  </a:cubicBezTo>
                  <a:cubicBezTo>
                    <a:pt x="515934" y="415882"/>
                    <a:pt x="531809" y="401263"/>
                    <a:pt x="547323" y="387375"/>
                  </a:cubicBezTo>
                  <a:close/>
                  <a:moveTo>
                    <a:pt x="417855" y="385766"/>
                  </a:moveTo>
                  <a:cubicBezTo>
                    <a:pt x="417855" y="384691"/>
                    <a:pt x="419443" y="384691"/>
                    <a:pt x="419443" y="385766"/>
                  </a:cubicBezTo>
                  <a:cubicBezTo>
                    <a:pt x="419125" y="402973"/>
                    <a:pt x="421665" y="420179"/>
                    <a:pt x="421665" y="437386"/>
                  </a:cubicBezTo>
                  <a:cubicBezTo>
                    <a:pt x="421665" y="439896"/>
                    <a:pt x="418490" y="439896"/>
                    <a:pt x="418490" y="437386"/>
                  </a:cubicBezTo>
                  <a:cubicBezTo>
                    <a:pt x="418172" y="420179"/>
                    <a:pt x="417220" y="402973"/>
                    <a:pt x="417855" y="385766"/>
                  </a:cubicBezTo>
                  <a:close/>
                  <a:moveTo>
                    <a:pt x="341927" y="380656"/>
                  </a:moveTo>
                  <a:cubicBezTo>
                    <a:pt x="341927" y="379929"/>
                    <a:pt x="343016" y="379929"/>
                    <a:pt x="343016" y="380656"/>
                  </a:cubicBezTo>
                  <a:cubicBezTo>
                    <a:pt x="343378" y="398830"/>
                    <a:pt x="344467" y="417005"/>
                    <a:pt x="346644" y="434816"/>
                  </a:cubicBezTo>
                  <a:cubicBezTo>
                    <a:pt x="347007" y="435543"/>
                    <a:pt x="347007" y="436270"/>
                    <a:pt x="346644" y="436997"/>
                  </a:cubicBezTo>
                  <a:cubicBezTo>
                    <a:pt x="343378" y="440632"/>
                    <a:pt x="339750" y="444267"/>
                    <a:pt x="336121" y="446811"/>
                  </a:cubicBezTo>
                  <a:cubicBezTo>
                    <a:pt x="331767" y="450083"/>
                    <a:pt x="327413" y="452627"/>
                    <a:pt x="324147" y="456626"/>
                  </a:cubicBezTo>
                  <a:cubicBezTo>
                    <a:pt x="323421" y="457353"/>
                    <a:pt x="321970" y="456626"/>
                    <a:pt x="322696" y="455899"/>
                  </a:cubicBezTo>
                  <a:cubicBezTo>
                    <a:pt x="325598" y="451537"/>
                    <a:pt x="329590" y="448992"/>
                    <a:pt x="333581" y="445721"/>
                  </a:cubicBezTo>
                  <a:cubicBezTo>
                    <a:pt x="337210" y="443177"/>
                    <a:pt x="340113" y="439542"/>
                    <a:pt x="343378" y="436270"/>
                  </a:cubicBezTo>
                  <a:cubicBezTo>
                    <a:pt x="343378" y="435907"/>
                    <a:pt x="343378" y="435907"/>
                    <a:pt x="343378" y="435543"/>
                  </a:cubicBezTo>
                  <a:cubicBezTo>
                    <a:pt x="341201" y="417005"/>
                    <a:pt x="341201" y="398830"/>
                    <a:pt x="341927" y="380656"/>
                  </a:cubicBezTo>
                  <a:close/>
                  <a:moveTo>
                    <a:pt x="180099" y="379416"/>
                  </a:moveTo>
                  <a:cubicBezTo>
                    <a:pt x="180461" y="378341"/>
                    <a:pt x="181908" y="378699"/>
                    <a:pt x="181908" y="379775"/>
                  </a:cubicBezTo>
                  <a:cubicBezTo>
                    <a:pt x="178651" y="400925"/>
                    <a:pt x="155855" y="424584"/>
                    <a:pt x="136315" y="432828"/>
                  </a:cubicBezTo>
                  <a:cubicBezTo>
                    <a:pt x="134505" y="433545"/>
                    <a:pt x="133058" y="430678"/>
                    <a:pt x="134867" y="430319"/>
                  </a:cubicBezTo>
                  <a:cubicBezTo>
                    <a:pt x="153683" y="422074"/>
                    <a:pt x="175757" y="399491"/>
                    <a:pt x="180099" y="379416"/>
                  </a:cubicBezTo>
                  <a:close/>
                  <a:moveTo>
                    <a:pt x="186521" y="378903"/>
                  </a:moveTo>
                  <a:lnTo>
                    <a:pt x="182028" y="391739"/>
                  </a:lnTo>
                  <a:lnTo>
                    <a:pt x="177902" y="398115"/>
                  </a:lnTo>
                  <a:close/>
                  <a:moveTo>
                    <a:pt x="292291" y="378701"/>
                  </a:moveTo>
                  <a:cubicBezTo>
                    <a:pt x="292291" y="378341"/>
                    <a:pt x="293027" y="378341"/>
                    <a:pt x="293027" y="378701"/>
                  </a:cubicBezTo>
                  <a:cubicBezTo>
                    <a:pt x="290452" y="388416"/>
                    <a:pt x="284567" y="397412"/>
                    <a:pt x="279785" y="405688"/>
                  </a:cubicBezTo>
                  <a:cubicBezTo>
                    <a:pt x="275371" y="413605"/>
                    <a:pt x="272429" y="422960"/>
                    <a:pt x="267279" y="430517"/>
                  </a:cubicBezTo>
                  <a:cubicBezTo>
                    <a:pt x="266176" y="431956"/>
                    <a:pt x="263233" y="430517"/>
                    <a:pt x="264704" y="428718"/>
                  </a:cubicBezTo>
                  <a:cubicBezTo>
                    <a:pt x="269854" y="421161"/>
                    <a:pt x="273164" y="412165"/>
                    <a:pt x="277946" y="404609"/>
                  </a:cubicBezTo>
                  <a:cubicBezTo>
                    <a:pt x="283096" y="395973"/>
                    <a:pt x="288981" y="387697"/>
                    <a:pt x="292291" y="378701"/>
                  </a:cubicBezTo>
                  <a:close/>
                  <a:moveTo>
                    <a:pt x="425952" y="373066"/>
                  </a:moveTo>
                  <a:cubicBezTo>
                    <a:pt x="425952" y="371991"/>
                    <a:pt x="427539" y="371991"/>
                    <a:pt x="427539" y="373066"/>
                  </a:cubicBezTo>
                  <a:cubicBezTo>
                    <a:pt x="428333" y="394216"/>
                    <a:pt x="431111" y="415007"/>
                    <a:pt x="430714" y="435798"/>
                  </a:cubicBezTo>
                  <a:cubicBezTo>
                    <a:pt x="430714" y="438308"/>
                    <a:pt x="426745" y="438308"/>
                    <a:pt x="426745" y="435798"/>
                  </a:cubicBezTo>
                  <a:cubicBezTo>
                    <a:pt x="426348" y="415007"/>
                    <a:pt x="425158" y="394216"/>
                    <a:pt x="425952" y="373066"/>
                  </a:cubicBezTo>
                  <a:close/>
                  <a:moveTo>
                    <a:pt x="548436" y="371486"/>
                  </a:moveTo>
                  <a:cubicBezTo>
                    <a:pt x="549147" y="370404"/>
                    <a:pt x="550214" y="372208"/>
                    <a:pt x="549147" y="372929"/>
                  </a:cubicBezTo>
                  <a:cubicBezTo>
                    <a:pt x="541324" y="378702"/>
                    <a:pt x="534212" y="387722"/>
                    <a:pt x="527456" y="394938"/>
                  </a:cubicBezTo>
                  <a:cubicBezTo>
                    <a:pt x="521055" y="401793"/>
                    <a:pt x="516077" y="409731"/>
                    <a:pt x="509676" y="416225"/>
                  </a:cubicBezTo>
                  <a:cubicBezTo>
                    <a:pt x="507898" y="417668"/>
                    <a:pt x="506120" y="415503"/>
                    <a:pt x="507187" y="414060"/>
                  </a:cubicBezTo>
                  <a:cubicBezTo>
                    <a:pt x="514654" y="405040"/>
                    <a:pt x="521766" y="396742"/>
                    <a:pt x="529945" y="388444"/>
                  </a:cubicBezTo>
                  <a:cubicBezTo>
                    <a:pt x="535990" y="383032"/>
                    <a:pt x="541680" y="375455"/>
                    <a:pt x="548436" y="371486"/>
                  </a:cubicBezTo>
                  <a:close/>
                  <a:moveTo>
                    <a:pt x="613503" y="370763"/>
                  </a:moveTo>
                  <a:cubicBezTo>
                    <a:pt x="615346" y="370763"/>
                    <a:pt x="617188" y="370404"/>
                    <a:pt x="619031" y="370763"/>
                  </a:cubicBezTo>
                  <a:cubicBezTo>
                    <a:pt x="619768" y="370763"/>
                    <a:pt x="619768" y="371122"/>
                    <a:pt x="619768" y="371481"/>
                  </a:cubicBezTo>
                  <a:cubicBezTo>
                    <a:pt x="620874" y="370763"/>
                    <a:pt x="622348" y="370763"/>
                    <a:pt x="622716" y="372199"/>
                  </a:cubicBezTo>
                  <a:cubicBezTo>
                    <a:pt x="624927" y="380817"/>
                    <a:pt x="625296" y="390153"/>
                    <a:pt x="626401" y="398771"/>
                  </a:cubicBezTo>
                  <a:cubicBezTo>
                    <a:pt x="626401" y="400207"/>
                    <a:pt x="624559" y="400207"/>
                    <a:pt x="624559" y="399489"/>
                  </a:cubicBezTo>
                  <a:cubicBezTo>
                    <a:pt x="622716" y="390512"/>
                    <a:pt x="621979" y="381535"/>
                    <a:pt x="619400" y="372917"/>
                  </a:cubicBezTo>
                  <a:cubicBezTo>
                    <a:pt x="619400" y="373276"/>
                    <a:pt x="619400" y="373276"/>
                    <a:pt x="619031" y="373276"/>
                  </a:cubicBezTo>
                  <a:cubicBezTo>
                    <a:pt x="617188" y="373995"/>
                    <a:pt x="614977" y="373276"/>
                    <a:pt x="612766" y="373276"/>
                  </a:cubicBezTo>
                  <a:cubicBezTo>
                    <a:pt x="610924" y="373276"/>
                    <a:pt x="608712" y="373636"/>
                    <a:pt x="606870" y="373636"/>
                  </a:cubicBezTo>
                  <a:cubicBezTo>
                    <a:pt x="606501" y="373636"/>
                    <a:pt x="606133" y="372917"/>
                    <a:pt x="606501" y="372558"/>
                  </a:cubicBezTo>
                  <a:cubicBezTo>
                    <a:pt x="608712" y="371840"/>
                    <a:pt x="611292" y="371481"/>
                    <a:pt x="613503" y="370763"/>
                  </a:cubicBezTo>
                  <a:close/>
                  <a:moveTo>
                    <a:pt x="1203009" y="370164"/>
                  </a:moveTo>
                  <a:cubicBezTo>
                    <a:pt x="1197620" y="374477"/>
                    <a:pt x="1192950" y="379150"/>
                    <a:pt x="1187203" y="383104"/>
                  </a:cubicBezTo>
                  <a:cubicBezTo>
                    <a:pt x="1186843" y="384901"/>
                    <a:pt x="1185766" y="386698"/>
                    <a:pt x="1183970" y="387777"/>
                  </a:cubicBezTo>
                  <a:cubicBezTo>
                    <a:pt x="1185766" y="405748"/>
                    <a:pt x="1187203" y="423360"/>
                    <a:pt x="1186843" y="441332"/>
                  </a:cubicBezTo>
                  <a:cubicBezTo>
                    <a:pt x="1187562" y="442051"/>
                    <a:pt x="1187562" y="442411"/>
                    <a:pt x="1187921" y="443130"/>
                  </a:cubicBezTo>
                  <a:cubicBezTo>
                    <a:pt x="1192591" y="437738"/>
                    <a:pt x="1197261" y="432346"/>
                    <a:pt x="1201931" y="426955"/>
                  </a:cubicBezTo>
                  <a:cubicBezTo>
                    <a:pt x="1200854" y="415812"/>
                    <a:pt x="1201931" y="404670"/>
                    <a:pt x="1201572" y="393168"/>
                  </a:cubicBezTo>
                  <a:cubicBezTo>
                    <a:pt x="1201213" y="385620"/>
                    <a:pt x="1200854" y="377712"/>
                    <a:pt x="1203009" y="370164"/>
                  </a:cubicBezTo>
                  <a:close/>
                  <a:moveTo>
                    <a:pt x="1100986" y="369086"/>
                  </a:moveTo>
                  <a:cubicBezTo>
                    <a:pt x="1100986" y="369445"/>
                    <a:pt x="1100627" y="369445"/>
                    <a:pt x="1100627" y="369805"/>
                  </a:cubicBezTo>
                  <a:cubicBezTo>
                    <a:pt x="1094520" y="373759"/>
                    <a:pt x="1088772" y="377712"/>
                    <a:pt x="1082665" y="380947"/>
                  </a:cubicBezTo>
                  <a:cubicBezTo>
                    <a:pt x="1092724" y="379869"/>
                    <a:pt x="1103860" y="380588"/>
                    <a:pt x="1113919" y="380588"/>
                  </a:cubicBezTo>
                  <a:cubicBezTo>
                    <a:pt x="1136910" y="380588"/>
                    <a:pt x="1159542" y="378431"/>
                    <a:pt x="1182173" y="377712"/>
                  </a:cubicBezTo>
                  <a:cubicBezTo>
                    <a:pt x="1183251" y="377712"/>
                    <a:pt x="1183970" y="377712"/>
                    <a:pt x="1184329" y="378072"/>
                  </a:cubicBezTo>
                  <a:cubicBezTo>
                    <a:pt x="1187562" y="374837"/>
                    <a:pt x="1190436" y="371961"/>
                    <a:pt x="1193669" y="369445"/>
                  </a:cubicBezTo>
                  <a:cubicBezTo>
                    <a:pt x="1163134" y="372321"/>
                    <a:pt x="1131162" y="370883"/>
                    <a:pt x="1100986" y="369086"/>
                  </a:cubicBezTo>
                  <a:close/>
                  <a:moveTo>
                    <a:pt x="190355" y="367950"/>
                  </a:moveTo>
                  <a:cubicBezTo>
                    <a:pt x="190715" y="367229"/>
                    <a:pt x="191435" y="367229"/>
                    <a:pt x="191435" y="367950"/>
                  </a:cubicBezTo>
                  <a:lnTo>
                    <a:pt x="186521" y="378903"/>
                  </a:lnTo>
                  <a:close/>
                  <a:moveTo>
                    <a:pt x="117058" y="364345"/>
                  </a:moveTo>
                  <a:lnTo>
                    <a:pt x="109609" y="366232"/>
                  </a:lnTo>
                  <a:cubicBezTo>
                    <a:pt x="109245" y="366232"/>
                    <a:pt x="109245" y="365124"/>
                    <a:pt x="109609" y="365124"/>
                  </a:cubicBezTo>
                  <a:close/>
                  <a:moveTo>
                    <a:pt x="625536" y="364054"/>
                  </a:moveTo>
                  <a:cubicBezTo>
                    <a:pt x="625888" y="364054"/>
                    <a:pt x="626241" y="364419"/>
                    <a:pt x="626594" y="364419"/>
                  </a:cubicBezTo>
                  <a:cubicBezTo>
                    <a:pt x="626947" y="364419"/>
                    <a:pt x="628005" y="364419"/>
                    <a:pt x="628005" y="365513"/>
                  </a:cubicBezTo>
                  <a:cubicBezTo>
                    <a:pt x="630827" y="382289"/>
                    <a:pt x="634355" y="399429"/>
                    <a:pt x="633297" y="416570"/>
                  </a:cubicBezTo>
                  <a:cubicBezTo>
                    <a:pt x="633297" y="417664"/>
                    <a:pt x="631533" y="417664"/>
                    <a:pt x="631180" y="416570"/>
                  </a:cubicBezTo>
                  <a:cubicBezTo>
                    <a:pt x="630475" y="399794"/>
                    <a:pt x="628005" y="383747"/>
                    <a:pt x="625183" y="367336"/>
                  </a:cubicBezTo>
                  <a:cubicBezTo>
                    <a:pt x="617069" y="368066"/>
                    <a:pt x="608955" y="368066"/>
                    <a:pt x="601194" y="367701"/>
                  </a:cubicBezTo>
                  <a:cubicBezTo>
                    <a:pt x="599783" y="367336"/>
                    <a:pt x="600136" y="365877"/>
                    <a:pt x="601194" y="365877"/>
                  </a:cubicBezTo>
                  <a:cubicBezTo>
                    <a:pt x="609308" y="365148"/>
                    <a:pt x="617422" y="364419"/>
                    <a:pt x="625536" y="364054"/>
                  </a:cubicBezTo>
                  <a:close/>
                  <a:moveTo>
                    <a:pt x="118237" y="364046"/>
                  </a:moveTo>
                  <a:lnTo>
                    <a:pt x="117989" y="364247"/>
                  </a:lnTo>
                  <a:lnTo>
                    <a:pt x="117058" y="364345"/>
                  </a:lnTo>
                  <a:close/>
                  <a:moveTo>
                    <a:pt x="1001420" y="360012"/>
                  </a:moveTo>
                  <a:cubicBezTo>
                    <a:pt x="1001420" y="359291"/>
                    <a:pt x="1002501" y="359291"/>
                    <a:pt x="1002861" y="360012"/>
                  </a:cubicBezTo>
                  <a:cubicBezTo>
                    <a:pt x="1004302" y="379135"/>
                    <a:pt x="1004662" y="397896"/>
                    <a:pt x="1006103" y="416658"/>
                  </a:cubicBezTo>
                  <a:cubicBezTo>
                    <a:pt x="1006824" y="430007"/>
                    <a:pt x="1005383" y="442996"/>
                    <a:pt x="1006824" y="455985"/>
                  </a:cubicBezTo>
                  <a:cubicBezTo>
                    <a:pt x="1006824" y="456346"/>
                    <a:pt x="1006824" y="456346"/>
                    <a:pt x="1006824" y="456706"/>
                  </a:cubicBezTo>
                  <a:cubicBezTo>
                    <a:pt x="1013669" y="458510"/>
                    <a:pt x="1021235" y="457067"/>
                    <a:pt x="1028441" y="457067"/>
                  </a:cubicBezTo>
                  <a:cubicBezTo>
                    <a:pt x="1035647" y="457067"/>
                    <a:pt x="1043213" y="457428"/>
                    <a:pt x="1050418" y="458510"/>
                  </a:cubicBezTo>
                  <a:cubicBezTo>
                    <a:pt x="1051859" y="458510"/>
                    <a:pt x="1051859" y="460314"/>
                    <a:pt x="1050418" y="460314"/>
                  </a:cubicBezTo>
                  <a:cubicBezTo>
                    <a:pt x="1041051" y="460675"/>
                    <a:pt x="1031323" y="460314"/>
                    <a:pt x="1021596" y="460675"/>
                  </a:cubicBezTo>
                  <a:cubicBezTo>
                    <a:pt x="1016191" y="461036"/>
                    <a:pt x="1010427" y="462118"/>
                    <a:pt x="1005023" y="459954"/>
                  </a:cubicBezTo>
                  <a:cubicBezTo>
                    <a:pt x="1003942" y="459593"/>
                    <a:pt x="1003581" y="458150"/>
                    <a:pt x="1003942" y="457428"/>
                  </a:cubicBezTo>
                  <a:cubicBezTo>
                    <a:pt x="1003581" y="457067"/>
                    <a:pt x="1003221" y="456346"/>
                    <a:pt x="1003221" y="455985"/>
                  </a:cubicBezTo>
                  <a:cubicBezTo>
                    <a:pt x="1001780" y="441914"/>
                    <a:pt x="1002861" y="426760"/>
                    <a:pt x="1002501" y="412689"/>
                  </a:cubicBezTo>
                  <a:cubicBezTo>
                    <a:pt x="1001420" y="395010"/>
                    <a:pt x="1001780" y="377331"/>
                    <a:pt x="1001420" y="360012"/>
                  </a:cubicBezTo>
                  <a:close/>
                  <a:moveTo>
                    <a:pt x="548390" y="360009"/>
                  </a:moveTo>
                  <a:cubicBezTo>
                    <a:pt x="549117" y="359291"/>
                    <a:pt x="550207" y="360727"/>
                    <a:pt x="549480" y="361444"/>
                  </a:cubicBezTo>
                  <a:cubicBezTo>
                    <a:pt x="536040" y="372930"/>
                    <a:pt x="523327" y="384774"/>
                    <a:pt x="511340" y="398412"/>
                  </a:cubicBezTo>
                  <a:cubicBezTo>
                    <a:pt x="510251" y="400207"/>
                    <a:pt x="507708" y="397695"/>
                    <a:pt x="509161" y="396259"/>
                  </a:cubicBezTo>
                  <a:cubicBezTo>
                    <a:pt x="520784" y="382620"/>
                    <a:pt x="534587" y="371135"/>
                    <a:pt x="548390" y="360009"/>
                  </a:cubicBezTo>
                  <a:close/>
                  <a:moveTo>
                    <a:pt x="573364" y="358905"/>
                  </a:moveTo>
                  <a:cubicBezTo>
                    <a:pt x="573364" y="375084"/>
                    <a:pt x="567601" y="389465"/>
                    <a:pt x="566521" y="405285"/>
                  </a:cubicBezTo>
                  <a:cubicBezTo>
                    <a:pt x="565440" y="418228"/>
                    <a:pt x="565080" y="430452"/>
                    <a:pt x="562919" y="442677"/>
                  </a:cubicBezTo>
                  <a:cubicBezTo>
                    <a:pt x="565801" y="439081"/>
                    <a:pt x="569402" y="435486"/>
                    <a:pt x="573004" y="432609"/>
                  </a:cubicBezTo>
                  <a:cubicBezTo>
                    <a:pt x="573364" y="432250"/>
                    <a:pt x="573364" y="432250"/>
                    <a:pt x="574084" y="431890"/>
                  </a:cubicBezTo>
                  <a:cubicBezTo>
                    <a:pt x="574805" y="407801"/>
                    <a:pt x="578767" y="384432"/>
                    <a:pt x="583449" y="360703"/>
                  </a:cubicBezTo>
                  <a:cubicBezTo>
                    <a:pt x="579847" y="360703"/>
                    <a:pt x="576245" y="360343"/>
                    <a:pt x="573364" y="358905"/>
                  </a:cubicBezTo>
                  <a:close/>
                  <a:moveTo>
                    <a:pt x="291205" y="358422"/>
                  </a:moveTo>
                  <a:cubicBezTo>
                    <a:pt x="291570" y="357704"/>
                    <a:pt x="293030" y="358422"/>
                    <a:pt x="292300" y="359139"/>
                  </a:cubicBezTo>
                  <a:cubicBezTo>
                    <a:pt x="283906" y="375645"/>
                    <a:pt x="274783" y="392150"/>
                    <a:pt x="265659" y="407938"/>
                  </a:cubicBezTo>
                  <a:cubicBezTo>
                    <a:pt x="264564" y="409732"/>
                    <a:pt x="261645" y="408297"/>
                    <a:pt x="262375" y="406144"/>
                  </a:cubicBezTo>
                  <a:cubicBezTo>
                    <a:pt x="271498" y="389997"/>
                    <a:pt x="282082" y="374568"/>
                    <a:pt x="291205" y="358422"/>
                  </a:cubicBezTo>
                  <a:close/>
                  <a:moveTo>
                    <a:pt x="1211250" y="350846"/>
                  </a:moveTo>
                  <a:cubicBezTo>
                    <a:pt x="1213783" y="351227"/>
                    <a:pt x="1212698" y="354656"/>
                    <a:pt x="1210527" y="354656"/>
                  </a:cubicBezTo>
                  <a:cubicBezTo>
                    <a:pt x="1195329" y="351608"/>
                    <a:pt x="1180493" y="357323"/>
                    <a:pt x="1165295" y="355037"/>
                  </a:cubicBezTo>
                  <a:cubicBezTo>
                    <a:pt x="1164933" y="355037"/>
                    <a:pt x="1164933" y="354275"/>
                    <a:pt x="1165657" y="354275"/>
                  </a:cubicBezTo>
                  <a:cubicBezTo>
                    <a:pt x="1181217" y="355418"/>
                    <a:pt x="1195691" y="348179"/>
                    <a:pt x="1211250" y="350846"/>
                  </a:cubicBezTo>
                  <a:close/>
                  <a:moveTo>
                    <a:pt x="549678" y="346086"/>
                  </a:moveTo>
                  <a:cubicBezTo>
                    <a:pt x="550387" y="345004"/>
                    <a:pt x="551804" y="346447"/>
                    <a:pt x="550741" y="347169"/>
                  </a:cubicBezTo>
                  <a:cubicBezTo>
                    <a:pt x="542948" y="355106"/>
                    <a:pt x="534446" y="361961"/>
                    <a:pt x="525944" y="369177"/>
                  </a:cubicBezTo>
                  <a:cubicBezTo>
                    <a:pt x="521339" y="373146"/>
                    <a:pt x="514963" y="377475"/>
                    <a:pt x="512483" y="382887"/>
                  </a:cubicBezTo>
                  <a:cubicBezTo>
                    <a:pt x="511420" y="384330"/>
                    <a:pt x="509295" y="383248"/>
                    <a:pt x="509649" y="381444"/>
                  </a:cubicBezTo>
                  <a:cubicBezTo>
                    <a:pt x="510712" y="376393"/>
                    <a:pt x="517797" y="372424"/>
                    <a:pt x="522048" y="369177"/>
                  </a:cubicBezTo>
                  <a:cubicBezTo>
                    <a:pt x="531258" y="361239"/>
                    <a:pt x="540822" y="354024"/>
                    <a:pt x="549678" y="346086"/>
                  </a:cubicBezTo>
                  <a:close/>
                  <a:moveTo>
                    <a:pt x="430978" y="346076"/>
                  </a:moveTo>
                  <a:cubicBezTo>
                    <a:pt x="431331" y="345004"/>
                    <a:pt x="432742" y="345004"/>
                    <a:pt x="432742" y="346076"/>
                  </a:cubicBezTo>
                  <a:cubicBezTo>
                    <a:pt x="433095" y="361091"/>
                    <a:pt x="434859" y="375748"/>
                    <a:pt x="434859" y="390762"/>
                  </a:cubicBezTo>
                  <a:cubicBezTo>
                    <a:pt x="435212" y="405777"/>
                    <a:pt x="435917" y="421149"/>
                    <a:pt x="435917" y="436164"/>
                  </a:cubicBezTo>
                  <a:cubicBezTo>
                    <a:pt x="435917" y="438309"/>
                    <a:pt x="432742" y="438309"/>
                    <a:pt x="432742" y="436164"/>
                  </a:cubicBezTo>
                  <a:cubicBezTo>
                    <a:pt x="432389" y="406134"/>
                    <a:pt x="429920" y="376105"/>
                    <a:pt x="430978" y="346076"/>
                  </a:cubicBezTo>
                  <a:close/>
                  <a:moveTo>
                    <a:pt x="289679" y="342545"/>
                  </a:moveTo>
                  <a:cubicBezTo>
                    <a:pt x="290034" y="341829"/>
                    <a:pt x="291453" y="342545"/>
                    <a:pt x="291098" y="343619"/>
                  </a:cubicBezTo>
                  <a:cubicBezTo>
                    <a:pt x="284001" y="358659"/>
                    <a:pt x="271581" y="370834"/>
                    <a:pt x="265548" y="386947"/>
                  </a:cubicBezTo>
                  <a:cubicBezTo>
                    <a:pt x="264839" y="389096"/>
                    <a:pt x="261645" y="388022"/>
                    <a:pt x="262355" y="386231"/>
                  </a:cubicBezTo>
                  <a:cubicBezTo>
                    <a:pt x="268742" y="370117"/>
                    <a:pt x="281872" y="357943"/>
                    <a:pt x="289679" y="342545"/>
                  </a:cubicBezTo>
                  <a:close/>
                  <a:moveTo>
                    <a:pt x="598453" y="339401"/>
                  </a:moveTo>
                  <a:cubicBezTo>
                    <a:pt x="607935" y="339027"/>
                    <a:pt x="617782" y="338654"/>
                    <a:pt x="627264" y="339401"/>
                  </a:cubicBezTo>
                  <a:cubicBezTo>
                    <a:pt x="627993" y="339401"/>
                    <a:pt x="627628" y="340148"/>
                    <a:pt x="627264" y="340148"/>
                  </a:cubicBezTo>
                  <a:cubicBezTo>
                    <a:pt x="618876" y="340895"/>
                    <a:pt x="610488" y="342016"/>
                    <a:pt x="601735" y="342389"/>
                  </a:cubicBezTo>
                  <a:cubicBezTo>
                    <a:pt x="593712" y="342763"/>
                    <a:pt x="584959" y="342016"/>
                    <a:pt x="576571" y="344257"/>
                  </a:cubicBezTo>
                  <a:cubicBezTo>
                    <a:pt x="575112" y="344630"/>
                    <a:pt x="574383" y="342016"/>
                    <a:pt x="576206" y="341269"/>
                  </a:cubicBezTo>
                  <a:cubicBezTo>
                    <a:pt x="583136" y="338654"/>
                    <a:pt x="591159" y="339774"/>
                    <a:pt x="598453" y="339401"/>
                  </a:cubicBezTo>
                  <a:close/>
                  <a:moveTo>
                    <a:pt x="125640" y="338912"/>
                  </a:moveTo>
                  <a:cubicBezTo>
                    <a:pt x="127826" y="346665"/>
                    <a:pt x="131106" y="354787"/>
                    <a:pt x="125640" y="362171"/>
                  </a:cubicBezTo>
                  <a:lnTo>
                    <a:pt x="118237" y="364046"/>
                  </a:lnTo>
                  <a:lnTo>
                    <a:pt x="124183" y="359217"/>
                  </a:lnTo>
                  <a:cubicBezTo>
                    <a:pt x="127826" y="352203"/>
                    <a:pt x="124912" y="346296"/>
                    <a:pt x="123090" y="339281"/>
                  </a:cubicBezTo>
                  <a:cubicBezTo>
                    <a:pt x="122361" y="337804"/>
                    <a:pt x="125276" y="337066"/>
                    <a:pt x="125640" y="338912"/>
                  </a:cubicBezTo>
                  <a:close/>
                  <a:moveTo>
                    <a:pt x="551252" y="335832"/>
                  </a:moveTo>
                  <a:cubicBezTo>
                    <a:pt x="552321" y="335479"/>
                    <a:pt x="553389" y="337243"/>
                    <a:pt x="552321" y="337948"/>
                  </a:cubicBezTo>
                  <a:cubicBezTo>
                    <a:pt x="540570" y="346415"/>
                    <a:pt x="530244" y="356293"/>
                    <a:pt x="518850" y="365465"/>
                  </a:cubicBezTo>
                  <a:cubicBezTo>
                    <a:pt x="517781" y="366876"/>
                    <a:pt x="515645" y="364759"/>
                    <a:pt x="517069" y="363701"/>
                  </a:cubicBezTo>
                  <a:cubicBezTo>
                    <a:pt x="527751" y="353471"/>
                    <a:pt x="539146" y="344298"/>
                    <a:pt x="551252" y="335832"/>
                  </a:cubicBezTo>
                  <a:close/>
                  <a:moveTo>
                    <a:pt x="131033" y="334472"/>
                  </a:moveTo>
                  <a:cubicBezTo>
                    <a:pt x="133582" y="345675"/>
                    <a:pt x="139044" y="359046"/>
                    <a:pt x="128849" y="368442"/>
                  </a:cubicBezTo>
                  <a:cubicBezTo>
                    <a:pt x="119746" y="376392"/>
                    <a:pt x="108823" y="376392"/>
                    <a:pt x="100448" y="367719"/>
                  </a:cubicBezTo>
                  <a:cubicBezTo>
                    <a:pt x="99720" y="366997"/>
                    <a:pt x="100812" y="366274"/>
                    <a:pt x="101540" y="366635"/>
                  </a:cubicBezTo>
                  <a:cubicBezTo>
                    <a:pt x="110643" y="374586"/>
                    <a:pt x="128485" y="373501"/>
                    <a:pt x="131397" y="359046"/>
                  </a:cubicBezTo>
                  <a:cubicBezTo>
                    <a:pt x="133218" y="350734"/>
                    <a:pt x="129941" y="343145"/>
                    <a:pt x="127756" y="335556"/>
                  </a:cubicBezTo>
                  <a:cubicBezTo>
                    <a:pt x="127392" y="333027"/>
                    <a:pt x="130669" y="332304"/>
                    <a:pt x="131033" y="334472"/>
                  </a:cubicBezTo>
                  <a:close/>
                  <a:moveTo>
                    <a:pt x="621478" y="332304"/>
                  </a:moveTo>
                  <a:cubicBezTo>
                    <a:pt x="623242" y="332304"/>
                    <a:pt x="623242" y="335875"/>
                    <a:pt x="621125" y="335875"/>
                  </a:cubicBezTo>
                  <a:cubicBezTo>
                    <a:pt x="610895" y="335875"/>
                    <a:pt x="600664" y="335479"/>
                    <a:pt x="590434" y="336669"/>
                  </a:cubicBezTo>
                  <a:cubicBezTo>
                    <a:pt x="589023" y="336669"/>
                    <a:pt x="588670" y="334288"/>
                    <a:pt x="590081" y="334288"/>
                  </a:cubicBezTo>
                  <a:cubicBezTo>
                    <a:pt x="600664" y="332304"/>
                    <a:pt x="610895" y="332304"/>
                    <a:pt x="621478" y="332304"/>
                  </a:cubicBezTo>
                  <a:close/>
                  <a:moveTo>
                    <a:pt x="547627" y="330187"/>
                  </a:moveTo>
                  <a:cubicBezTo>
                    <a:pt x="548731" y="329129"/>
                    <a:pt x="550202" y="330540"/>
                    <a:pt x="549099" y="331598"/>
                  </a:cubicBezTo>
                  <a:cubicBezTo>
                    <a:pt x="541374" y="339007"/>
                    <a:pt x="532546" y="345709"/>
                    <a:pt x="524086" y="352765"/>
                  </a:cubicBezTo>
                  <a:cubicBezTo>
                    <a:pt x="522615" y="354176"/>
                    <a:pt x="520408" y="352059"/>
                    <a:pt x="521879" y="350648"/>
                  </a:cubicBezTo>
                  <a:cubicBezTo>
                    <a:pt x="530339" y="343593"/>
                    <a:pt x="539535" y="337596"/>
                    <a:pt x="547627" y="330187"/>
                  </a:cubicBezTo>
                  <a:close/>
                  <a:moveTo>
                    <a:pt x="288077" y="328266"/>
                  </a:moveTo>
                  <a:cubicBezTo>
                    <a:pt x="288434" y="327541"/>
                    <a:pt x="289863" y="328266"/>
                    <a:pt x="289505" y="328991"/>
                  </a:cubicBezTo>
                  <a:cubicBezTo>
                    <a:pt x="285934" y="336603"/>
                    <a:pt x="281290" y="343491"/>
                    <a:pt x="277004" y="350379"/>
                  </a:cubicBezTo>
                  <a:cubicBezTo>
                    <a:pt x="272718" y="357266"/>
                    <a:pt x="269146" y="364516"/>
                    <a:pt x="265217" y="371766"/>
                  </a:cubicBezTo>
                  <a:cubicBezTo>
                    <a:pt x="264145" y="373216"/>
                    <a:pt x="261645" y="371766"/>
                    <a:pt x="262359" y="369954"/>
                  </a:cubicBezTo>
                  <a:cubicBezTo>
                    <a:pt x="269503" y="355091"/>
                    <a:pt x="280219" y="342766"/>
                    <a:pt x="288077" y="328266"/>
                  </a:cubicBezTo>
                  <a:close/>
                  <a:moveTo>
                    <a:pt x="72767" y="324487"/>
                  </a:moveTo>
                  <a:cubicBezTo>
                    <a:pt x="69528" y="328448"/>
                    <a:pt x="65569" y="331328"/>
                    <a:pt x="61970" y="334209"/>
                  </a:cubicBezTo>
                  <a:cubicBezTo>
                    <a:pt x="61970" y="334209"/>
                    <a:pt x="61970" y="334209"/>
                    <a:pt x="61970" y="334569"/>
                  </a:cubicBezTo>
                  <a:cubicBezTo>
                    <a:pt x="65210" y="347892"/>
                    <a:pt x="73127" y="365176"/>
                    <a:pt x="81405" y="376338"/>
                  </a:cubicBezTo>
                  <a:cubicBezTo>
                    <a:pt x="93642" y="393262"/>
                    <a:pt x="109837" y="392542"/>
                    <a:pt x="121354" y="383900"/>
                  </a:cubicBezTo>
                  <a:cubicBezTo>
                    <a:pt x="110917" y="386420"/>
                    <a:pt x="100480" y="382459"/>
                    <a:pt x="91122" y="373097"/>
                  </a:cubicBezTo>
                  <a:cubicBezTo>
                    <a:pt x="78526" y="361215"/>
                    <a:pt x="73127" y="342131"/>
                    <a:pt x="72767" y="324487"/>
                  </a:cubicBezTo>
                  <a:close/>
                  <a:moveTo>
                    <a:pt x="67009" y="323407"/>
                  </a:moveTo>
                  <a:cubicBezTo>
                    <a:pt x="56932" y="323407"/>
                    <a:pt x="46855" y="323767"/>
                    <a:pt x="36777" y="324487"/>
                  </a:cubicBezTo>
                  <a:cubicBezTo>
                    <a:pt x="30659" y="324487"/>
                    <a:pt x="23461" y="326287"/>
                    <a:pt x="17343" y="324847"/>
                  </a:cubicBezTo>
                  <a:cubicBezTo>
                    <a:pt x="17343" y="325207"/>
                    <a:pt x="17343" y="325567"/>
                    <a:pt x="16983" y="325927"/>
                  </a:cubicBezTo>
                  <a:cubicBezTo>
                    <a:pt x="14824" y="328808"/>
                    <a:pt x="12304" y="330608"/>
                    <a:pt x="9785" y="333129"/>
                  </a:cubicBezTo>
                  <a:cubicBezTo>
                    <a:pt x="8705" y="334209"/>
                    <a:pt x="7626" y="335649"/>
                    <a:pt x="6186" y="336729"/>
                  </a:cubicBezTo>
                  <a:cubicBezTo>
                    <a:pt x="6906" y="336729"/>
                    <a:pt x="7266" y="337090"/>
                    <a:pt x="7266" y="337090"/>
                  </a:cubicBezTo>
                  <a:cubicBezTo>
                    <a:pt x="23821" y="333489"/>
                    <a:pt x="40376" y="331688"/>
                    <a:pt x="57292" y="331328"/>
                  </a:cubicBezTo>
                  <a:cubicBezTo>
                    <a:pt x="58371" y="330968"/>
                    <a:pt x="59091" y="331328"/>
                    <a:pt x="59451" y="331328"/>
                  </a:cubicBezTo>
                  <a:cubicBezTo>
                    <a:pt x="61251" y="329528"/>
                    <a:pt x="63050" y="328088"/>
                    <a:pt x="64490" y="326287"/>
                  </a:cubicBezTo>
                  <a:lnTo>
                    <a:pt x="64780" y="325956"/>
                  </a:lnTo>
                  <a:close/>
                  <a:moveTo>
                    <a:pt x="630452" y="322779"/>
                  </a:moveTo>
                  <a:cubicBezTo>
                    <a:pt x="631173" y="322779"/>
                    <a:pt x="631173" y="324366"/>
                    <a:pt x="630452" y="324366"/>
                  </a:cubicBezTo>
                  <a:cubicBezTo>
                    <a:pt x="614600" y="327144"/>
                    <a:pt x="599107" y="326351"/>
                    <a:pt x="583615" y="328335"/>
                  </a:cubicBezTo>
                  <a:cubicBezTo>
                    <a:pt x="581453" y="328732"/>
                    <a:pt x="580733" y="325557"/>
                    <a:pt x="582534" y="325160"/>
                  </a:cubicBezTo>
                  <a:cubicBezTo>
                    <a:pt x="589740" y="323969"/>
                    <a:pt x="597306" y="324763"/>
                    <a:pt x="604512" y="324366"/>
                  </a:cubicBezTo>
                  <a:cubicBezTo>
                    <a:pt x="613158" y="323969"/>
                    <a:pt x="621805" y="323573"/>
                    <a:pt x="630452" y="322779"/>
                  </a:cubicBezTo>
                  <a:close/>
                  <a:moveTo>
                    <a:pt x="544895" y="320321"/>
                  </a:moveTo>
                  <a:cubicBezTo>
                    <a:pt x="545966" y="319604"/>
                    <a:pt x="547038" y="321038"/>
                    <a:pt x="546323" y="321755"/>
                  </a:cubicBezTo>
                  <a:cubicBezTo>
                    <a:pt x="538465" y="328566"/>
                    <a:pt x="530607" y="335376"/>
                    <a:pt x="521677" y="340395"/>
                  </a:cubicBezTo>
                  <a:cubicBezTo>
                    <a:pt x="520249" y="341470"/>
                    <a:pt x="518820" y="338961"/>
                    <a:pt x="520249" y="337886"/>
                  </a:cubicBezTo>
                  <a:cubicBezTo>
                    <a:pt x="529178" y="333226"/>
                    <a:pt x="537036" y="326773"/>
                    <a:pt x="544895" y="320321"/>
                  </a:cubicBezTo>
                  <a:close/>
                  <a:moveTo>
                    <a:pt x="633637" y="314841"/>
                  </a:moveTo>
                  <a:cubicBezTo>
                    <a:pt x="633994" y="314841"/>
                    <a:pt x="634351" y="315833"/>
                    <a:pt x="633637" y="316164"/>
                  </a:cubicBezTo>
                  <a:cubicBezTo>
                    <a:pt x="624356" y="317156"/>
                    <a:pt x="615432" y="318148"/>
                    <a:pt x="606509" y="319141"/>
                  </a:cubicBezTo>
                  <a:cubicBezTo>
                    <a:pt x="597228" y="320133"/>
                    <a:pt x="585448" y="319141"/>
                    <a:pt x="576525" y="321787"/>
                  </a:cubicBezTo>
                  <a:cubicBezTo>
                    <a:pt x="574740" y="322448"/>
                    <a:pt x="574383" y="319471"/>
                    <a:pt x="575811" y="319141"/>
                  </a:cubicBezTo>
                  <a:cubicBezTo>
                    <a:pt x="584021" y="316825"/>
                    <a:pt x="594372" y="317487"/>
                    <a:pt x="602582" y="317156"/>
                  </a:cubicBezTo>
                  <a:cubicBezTo>
                    <a:pt x="612934" y="316164"/>
                    <a:pt x="623285" y="315502"/>
                    <a:pt x="633637" y="314841"/>
                  </a:cubicBezTo>
                  <a:close/>
                  <a:moveTo>
                    <a:pt x="540534" y="312356"/>
                  </a:moveTo>
                  <a:cubicBezTo>
                    <a:pt x="541583" y="311666"/>
                    <a:pt x="542283" y="313046"/>
                    <a:pt x="541583" y="313737"/>
                  </a:cubicBezTo>
                  <a:cubicBezTo>
                    <a:pt x="535287" y="317533"/>
                    <a:pt x="530740" y="323400"/>
                    <a:pt x="524443" y="326851"/>
                  </a:cubicBezTo>
                  <a:cubicBezTo>
                    <a:pt x="523394" y="327196"/>
                    <a:pt x="521995" y="325815"/>
                    <a:pt x="523044" y="324780"/>
                  </a:cubicBezTo>
                  <a:cubicBezTo>
                    <a:pt x="525843" y="322364"/>
                    <a:pt x="528991" y="320294"/>
                    <a:pt x="532139" y="317878"/>
                  </a:cubicBezTo>
                  <a:cubicBezTo>
                    <a:pt x="534937" y="315807"/>
                    <a:pt x="537386" y="313737"/>
                    <a:pt x="540534" y="312356"/>
                  </a:cubicBezTo>
                  <a:close/>
                  <a:moveTo>
                    <a:pt x="56983" y="311666"/>
                  </a:moveTo>
                  <a:cubicBezTo>
                    <a:pt x="58080" y="311666"/>
                    <a:pt x="58080" y="313131"/>
                    <a:pt x="57349" y="313131"/>
                  </a:cubicBezTo>
                  <a:cubicBezTo>
                    <a:pt x="43465" y="314963"/>
                    <a:pt x="29580" y="317894"/>
                    <a:pt x="15331" y="320458"/>
                  </a:cubicBezTo>
                  <a:cubicBezTo>
                    <a:pt x="13139" y="320825"/>
                    <a:pt x="12408" y="317527"/>
                    <a:pt x="14600" y="317161"/>
                  </a:cubicBezTo>
                  <a:cubicBezTo>
                    <a:pt x="28850" y="314597"/>
                    <a:pt x="42734" y="312032"/>
                    <a:pt x="56983" y="311666"/>
                  </a:cubicBezTo>
                  <a:close/>
                  <a:moveTo>
                    <a:pt x="289282" y="307978"/>
                  </a:moveTo>
                  <a:cubicBezTo>
                    <a:pt x="289643" y="306904"/>
                    <a:pt x="291447" y="307262"/>
                    <a:pt x="291086" y="308694"/>
                  </a:cubicBezTo>
                  <a:cubicBezTo>
                    <a:pt x="287478" y="316930"/>
                    <a:pt x="282066" y="324092"/>
                    <a:pt x="277015" y="331612"/>
                  </a:cubicBezTo>
                  <a:cubicBezTo>
                    <a:pt x="272686" y="338415"/>
                    <a:pt x="269078" y="345935"/>
                    <a:pt x="264387" y="352380"/>
                  </a:cubicBezTo>
                  <a:cubicBezTo>
                    <a:pt x="262583" y="354171"/>
                    <a:pt x="260058" y="352380"/>
                    <a:pt x="261140" y="350590"/>
                  </a:cubicBezTo>
                  <a:cubicBezTo>
                    <a:pt x="266191" y="343786"/>
                    <a:pt x="269799" y="336625"/>
                    <a:pt x="274850" y="330179"/>
                  </a:cubicBezTo>
                  <a:cubicBezTo>
                    <a:pt x="280262" y="323018"/>
                    <a:pt x="285674" y="316214"/>
                    <a:pt x="289282" y="307978"/>
                  </a:cubicBezTo>
                  <a:close/>
                  <a:moveTo>
                    <a:pt x="47454" y="307270"/>
                  </a:moveTo>
                  <a:cubicBezTo>
                    <a:pt x="48187" y="307270"/>
                    <a:pt x="48554" y="308369"/>
                    <a:pt x="47821" y="308369"/>
                  </a:cubicBezTo>
                  <a:cubicBezTo>
                    <a:pt x="36464" y="309835"/>
                    <a:pt x="24741" y="312399"/>
                    <a:pt x="14117" y="315696"/>
                  </a:cubicBezTo>
                  <a:cubicBezTo>
                    <a:pt x="11919" y="316063"/>
                    <a:pt x="10820" y="312765"/>
                    <a:pt x="13018" y="312033"/>
                  </a:cubicBezTo>
                  <a:cubicBezTo>
                    <a:pt x="19612" y="310201"/>
                    <a:pt x="26573" y="309468"/>
                    <a:pt x="33167" y="308369"/>
                  </a:cubicBezTo>
                  <a:cubicBezTo>
                    <a:pt x="37929" y="307637"/>
                    <a:pt x="42692" y="306904"/>
                    <a:pt x="47454" y="307270"/>
                  </a:cubicBezTo>
                  <a:close/>
                  <a:moveTo>
                    <a:pt x="854172" y="307096"/>
                  </a:moveTo>
                  <a:cubicBezTo>
                    <a:pt x="857379" y="317419"/>
                    <a:pt x="859517" y="327743"/>
                    <a:pt x="862724" y="338067"/>
                  </a:cubicBezTo>
                  <a:cubicBezTo>
                    <a:pt x="864863" y="346254"/>
                    <a:pt x="867357" y="354442"/>
                    <a:pt x="867714" y="362630"/>
                  </a:cubicBezTo>
                  <a:cubicBezTo>
                    <a:pt x="867714" y="363698"/>
                    <a:pt x="866644" y="363698"/>
                    <a:pt x="866644" y="362986"/>
                  </a:cubicBezTo>
                  <a:cubicBezTo>
                    <a:pt x="863081" y="344831"/>
                    <a:pt x="857379" y="325607"/>
                    <a:pt x="851321" y="307808"/>
                  </a:cubicBezTo>
                  <a:cubicBezTo>
                    <a:pt x="850608" y="306028"/>
                    <a:pt x="853815" y="305316"/>
                    <a:pt x="854172" y="307096"/>
                  </a:cubicBezTo>
                  <a:close/>
                  <a:moveTo>
                    <a:pt x="635381" y="306904"/>
                  </a:moveTo>
                  <a:cubicBezTo>
                    <a:pt x="637525" y="306904"/>
                    <a:pt x="637525" y="310476"/>
                    <a:pt x="635381" y="310476"/>
                  </a:cubicBezTo>
                  <a:cubicBezTo>
                    <a:pt x="623944" y="310872"/>
                    <a:pt x="612508" y="312460"/>
                    <a:pt x="601071" y="313253"/>
                  </a:cubicBezTo>
                  <a:cubicBezTo>
                    <a:pt x="590706" y="314047"/>
                    <a:pt x="580342" y="313253"/>
                    <a:pt x="570335" y="314444"/>
                  </a:cubicBezTo>
                  <a:cubicBezTo>
                    <a:pt x="569620" y="314444"/>
                    <a:pt x="569620" y="312857"/>
                    <a:pt x="570335" y="312857"/>
                  </a:cubicBezTo>
                  <a:cubicBezTo>
                    <a:pt x="580342" y="310872"/>
                    <a:pt x="590706" y="311269"/>
                    <a:pt x="601071" y="310476"/>
                  </a:cubicBezTo>
                  <a:cubicBezTo>
                    <a:pt x="612508" y="308888"/>
                    <a:pt x="623944" y="307698"/>
                    <a:pt x="635381" y="306904"/>
                  </a:cubicBezTo>
                  <a:close/>
                  <a:moveTo>
                    <a:pt x="847950" y="306738"/>
                  </a:moveTo>
                  <a:cubicBezTo>
                    <a:pt x="850165" y="315267"/>
                    <a:pt x="852380" y="323442"/>
                    <a:pt x="854964" y="331261"/>
                  </a:cubicBezTo>
                  <a:cubicBezTo>
                    <a:pt x="857549" y="338014"/>
                    <a:pt x="859764" y="344411"/>
                    <a:pt x="859395" y="351519"/>
                  </a:cubicBezTo>
                  <a:cubicBezTo>
                    <a:pt x="859395" y="352585"/>
                    <a:pt x="857549" y="352585"/>
                    <a:pt x="857549" y="351519"/>
                  </a:cubicBezTo>
                  <a:cubicBezTo>
                    <a:pt x="857549" y="342279"/>
                    <a:pt x="853488" y="334815"/>
                    <a:pt x="850534" y="326285"/>
                  </a:cubicBezTo>
                  <a:cubicBezTo>
                    <a:pt x="848688" y="320243"/>
                    <a:pt x="846842" y="313846"/>
                    <a:pt x="844996" y="307448"/>
                  </a:cubicBezTo>
                  <a:cubicBezTo>
                    <a:pt x="844258" y="305671"/>
                    <a:pt x="847211" y="305316"/>
                    <a:pt x="847950" y="306738"/>
                  </a:cubicBezTo>
                  <a:close/>
                  <a:moveTo>
                    <a:pt x="538777" y="305674"/>
                  </a:moveTo>
                  <a:cubicBezTo>
                    <a:pt x="539911" y="305316"/>
                    <a:pt x="540667" y="306750"/>
                    <a:pt x="539911" y="307108"/>
                  </a:cubicBezTo>
                  <a:cubicBezTo>
                    <a:pt x="536509" y="308542"/>
                    <a:pt x="534241" y="310693"/>
                    <a:pt x="531595" y="312486"/>
                  </a:cubicBezTo>
                  <a:cubicBezTo>
                    <a:pt x="530462" y="313561"/>
                    <a:pt x="527816" y="316070"/>
                    <a:pt x="526304" y="314278"/>
                  </a:cubicBezTo>
                  <a:cubicBezTo>
                    <a:pt x="525170" y="313561"/>
                    <a:pt x="526304" y="312486"/>
                    <a:pt x="527060" y="312486"/>
                  </a:cubicBezTo>
                  <a:cubicBezTo>
                    <a:pt x="526304" y="312486"/>
                    <a:pt x="527438" y="312486"/>
                    <a:pt x="527816" y="312486"/>
                  </a:cubicBezTo>
                  <a:cubicBezTo>
                    <a:pt x="528194" y="312127"/>
                    <a:pt x="528950" y="312127"/>
                    <a:pt x="529328" y="311410"/>
                  </a:cubicBezTo>
                  <a:cubicBezTo>
                    <a:pt x="530462" y="311052"/>
                    <a:pt x="531595" y="310335"/>
                    <a:pt x="532729" y="309618"/>
                  </a:cubicBezTo>
                  <a:cubicBezTo>
                    <a:pt x="534619" y="308184"/>
                    <a:pt x="536509" y="306750"/>
                    <a:pt x="538777" y="305674"/>
                  </a:cubicBezTo>
                  <a:close/>
                  <a:moveTo>
                    <a:pt x="625846" y="302507"/>
                  </a:moveTo>
                  <a:cubicBezTo>
                    <a:pt x="627999" y="302141"/>
                    <a:pt x="627999" y="305438"/>
                    <a:pt x="625846" y="305438"/>
                  </a:cubicBezTo>
                  <a:cubicBezTo>
                    <a:pt x="609340" y="306537"/>
                    <a:pt x="593193" y="306171"/>
                    <a:pt x="576688" y="305072"/>
                  </a:cubicBezTo>
                  <a:cubicBezTo>
                    <a:pt x="576329" y="305072"/>
                    <a:pt x="575970" y="304706"/>
                    <a:pt x="576329" y="304339"/>
                  </a:cubicBezTo>
                  <a:cubicBezTo>
                    <a:pt x="592835" y="302141"/>
                    <a:pt x="609340" y="303240"/>
                    <a:pt x="625846" y="302507"/>
                  </a:cubicBezTo>
                  <a:close/>
                  <a:moveTo>
                    <a:pt x="535148" y="301546"/>
                  </a:moveTo>
                  <a:cubicBezTo>
                    <a:pt x="536169" y="300554"/>
                    <a:pt x="537530" y="302207"/>
                    <a:pt x="536509" y="303200"/>
                  </a:cubicBezTo>
                  <a:cubicBezTo>
                    <a:pt x="534808" y="304522"/>
                    <a:pt x="533107" y="306176"/>
                    <a:pt x="531066" y="307499"/>
                  </a:cubicBezTo>
                  <a:cubicBezTo>
                    <a:pt x="529706" y="308160"/>
                    <a:pt x="528345" y="306176"/>
                    <a:pt x="529706" y="305514"/>
                  </a:cubicBezTo>
                  <a:cubicBezTo>
                    <a:pt x="531747" y="304522"/>
                    <a:pt x="533448" y="302869"/>
                    <a:pt x="535148" y="301546"/>
                  </a:cubicBezTo>
                  <a:close/>
                  <a:moveTo>
                    <a:pt x="822787" y="297860"/>
                  </a:moveTo>
                  <a:cubicBezTo>
                    <a:pt x="828546" y="318344"/>
                    <a:pt x="825666" y="343858"/>
                    <a:pt x="826026" y="365060"/>
                  </a:cubicBezTo>
                  <a:cubicBezTo>
                    <a:pt x="827106" y="390575"/>
                    <a:pt x="826746" y="416808"/>
                    <a:pt x="824947" y="442323"/>
                  </a:cubicBezTo>
                  <a:cubicBezTo>
                    <a:pt x="828546" y="437292"/>
                    <a:pt x="833584" y="433339"/>
                    <a:pt x="837903" y="429386"/>
                  </a:cubicBezTo>
                  <a:cubicBezTo>
                    <a:pt x="838983" y="428667"/>
                    <a:pt x="840062" y="428667"/>
                    <a:pt x="840782" y="429026"/>
                  </a:cubicBezTo>
                  <a:cubicBezTo>
                    <a:pt x="837903" y="387700"/>
                    <a:pt x="835384" y="342421"/>
                    <a:pt x="840782" y="301095"/>
                  </a:cubicBezTo>
                  <a:cubicBezTo>
                    <a:pt x="840782" y="300735"/>
                    <a:pt x="841142" y="300735"/>
                    <a:pt x="841142" y="300376"/>
                  </a:cubicBezTo>
                  <a:cubicBezTo>
                    <a:pt x="835024" y="299657"/>
                    <a:pt x="828546" y="298220"/>
                    <a:pt x="822787" y="297860"/>
                  </a:cubicBezTo>
                  <a:close/>
                  <a:moveTo>
                    <a:pt x="774595" y="297315"/>
                  </a:moveTo>
                  <a:cubicBezTo>
                    <a:pt x="775342" y="295791"/>
                    <a:pt x="777209" y="296553"/>
                    <a:pt x="776836" y="297696"/>
                  </a:cubicBezTo>
                  <a:cubicBezTo>
                    <a:pt x="776089" y="299601"/>
                    <a:pt x="774968" y="301506"/>
                    <a:pt x="773848" y="303411"/>
                  </a:cubicBezTo>
                  <a:cubicBezTo>
                    <a:pt x="773101" y="304935"/>
                    <a:pt x="771233" y="303411"/>
                    <a:pt x="771980" y="302268"/>
                  </a:cubicBezTo>
                  <a:cubicBezTo>
                    <a:pt x="772727" y="300744"/>
                    <a:pt x="773848" y="298839"/>
                    <a:pt x="774595" y="297315"/>
                  </a:cubicBezTo>
                  <a:close/>
                  <a:moveTo>
                    <a:pt x="289691" y="294937"/>
                  </a:moveTo>
                  <a:cubicBezTo>
                    <a:pt x="290397" y="294204"/>
                    <a:pt x="291455" y="294937"/>
                    <a:pt x="291102" y="295669"/>
                  </a:cubicBezTo>
                  <a:cubicBezTo>
                    <a:pt x="287222" y="303362"/>
                    <a:pt x="282283" y="310323"/>
                    <a:pt x="277697" y="317650"/>
                  </a:cubicBezTo>
                  <a:cubicBezTo>
                    <a:pt x="273816" y="323511"/>
                    <a:pt x="270994" y="329739"/>
                    <a:pt x="266761" y="335234"/>
                  </a:cubicBezTo>
                  <a:cubicBezTo>
                    <a:pt x="265702" y="336700"/>
                    <a:pt x="263233" y="334501"/>
                    <a:pt x="264291" y="333036"/>
                  </a:cubicBezTo>
                  <a:cubicBezTo>
                    <a:pt x="268877" y="327175"/>
                    <a:pt x="272758" y="320214"/>
                    <a:pt x="276991" y="314353"/>
                  </a:cubicBezTo>
                  <a:cubicBezTo>
                    <a:pt x="281577" y="307759"/>
                    <a:pt x="286163" y="301897"/>
                    <a:pt x="289691" y="294937"/>
                  </a:cubicBezTo>
                  <a:close/>
                  <a:moveTo>
                    <a:pt x="369867" y="293339"/>
                  </a:moveTo>
                  <a:cubicBezTo>
                    <a:pt x="370593" y="292616"/>
                    <a:pt x="372407" y="292977"/>
                    <a:pt x="372407" y="294784"/>
                  </a:cubicBezTo>
                  <a:cubicBezTo>
                    <a:pt x="372044" y="308155"/>
                    <a:pt x="370230" y="321888"/>
                    <a:pt x="369504" y="335259"/>
                  </a:cubicBezTo>
                  <a:cubicBezTo>
                    <a:pt x="369504" y="336704"/>
                    <a:pt x="367690" y="336704"/>
                    <a:pt x="367327" y="335259"/>
                  </a:cubicBezTo>
                  <a:cubicBezTo>
                    <a:pt x="366238" y="322249"/>
                    <a:pt x="368778" y="309239"/>
                    <a:pt x="369141" y="296230"/>
                  </a:cubicBezTo>
                  <a:cubicBezTo>
                    <a:pt x="362247" y="296591"/>
                    <a:pt x="354990" y="296230"/>
                    <a:pt x="347733" y="295146"/>
                  </a:cubicBezTo>
                  <a:cubicBezTo>
                    <a:pt x="347370" y="295146"/>
                    <a:pt x="347370" y="294061"/>
                    <a:pt x="347733" y="294061"/>
                  </a:cubicBezTo>
                  <a:cubicBezTo>
                    <a:pt x="354990" y="292977"/>
                    <a:pt x="362610" y="293700"/>
                    <a:pt x="369867" y="293339"/>
                  </a:cubicBezTo>
                  <a:close/>
                  <a:moveTo>
                    <a:pt x="360148" y="287347"/>
                  </a:moveTo>
                  <a:cubicBezTo>
                    <a:pt x="365875" y="287707"/>
                    <a:pt x="371603" y="287707"/>
                    <a:pt x="376972" y="288788"/>
                  </a:cubicBezTo>
                  <a:cubicBezTo>
                    <a:pt x="378762" y="289149"/>
                    <a:pt x="378404" y="291311"/>
                    <a:pt x="376972" y="291671"/>
                  </a:cubicBezTo>
                  <a:cubicBezTo>
                    <a:pt x="376614" y="301040"/>
                    <a:pt x="375182" y="310770"/>
                    <a:pt x="375182" y="320139"/>
                  </a:cubicBezTo>
                  <a:cubicBezTo>
                    <a:pt x="375182" y="328067"/>
                    <a:pt x="375540" y="335635"/>
                    <a:pt x="373393" y="343202"/>
                  </a:cubicBezTo>
                  <a:cubicBezTo>
                    <a:pt x="373393" y="344644"/>
                    <a:pt x="371245" y="343923"/>
                    <a:pt x="371603" y="342842"/>
                  </a:cubicBezTo>
                  <a:cubicBezTo>
                    <a:pt x="373393" y="334193"/>
                    <a:pt x="372319" y="325545"/>
                    <a:pt x="372677" y="316896"/>
                  </a:cubicBezTo>
                  <a:cubicBezTo>
                    <a:pt x="373035" y="308248"/>
                    <a:pt x="374108" y="299959"/>
                    <a:pt x="374108" y="291311"/>
                  </a:cubicBezTo>
                  <a:cubicBezTo>
                    <a:pt x="364086" y="289869"/>
                    <a:pt x="353347" y="289869"/>
                    <a:pt x="343324" y="289509"/>
                  </a:cubicBezTo>
                  <a:cubicBezTo>
                    <a:pt x="342608" y="289509"/>
                    <a:pt x="342608" y="288428"/>
                    <a:pt x="343324" y="288068"/>
                  </a:cubicBezTo>
                  <a:cubicBezTo>
                    <a:pt x="347977" y="286266"/>
                    <a:pt x="355137" y="287347"/>
                    <a:pt x="360148" y="287347"/>
                  </a:cubicBezTo>
                  <a:close/>
                  <a:moveTo>
                    <a:pt x="602850" y="284204"/>
                  </a:moveTo>
                  <a:cubicBezTo>
                    <a:pt x="598166" y="287096"/>
                    <a:pt x="593481" y="289627"/>
                    <a:pt x="588797" y="292520"/>
                  </a:cubicBezTo>
                  <a:cubicBezTo>
                    <a:pt x="599607" y="291435"/>
                    <a:pt x="610778" y="291074"/>
                    <a:pt x="621589" y="291074"/>
                  </a:cubicBezTo>
                  <a:cubicBezTo>
                    <a:pt x="620868" y="288904"/>
                    <a:pt x="620508" y="286735"/>
                    <a:pt x="620147" y="284204"/>
                  </a:cubicBezTo>
                  <a:cubicBezTo>
                    <a:pt x="614382" y="284565"/>
                    <a:pt x="608616" y="282757"/>
                    <a:pt x="603211" y="284204"/>
                  </a:cubicBezTo>
                  <a:close/>
                  <a:moveTo>
                    <a:pt x="288050" y="282234"/>
                  </a:moveTo>
                  <a:cubicBezTo>
                    <a:pt x="288411" y="281504"/>
                    <a:pt x="289858" y="281869"/>
                    <a:pt x="289496" y="282965"/>
                  </a:cubicBezTo>
                  <a:cubicBezTo>
                    <a:pt x="287326" y="291001"/>
                    <a:pt x="282624" y="297210"/>
                    <a:pt x="277560" y="303785"/>
                  </a:cubicBezTo>
                  <a:cubicBezTo>
                    <a:pt x="273220" y="309264"/>
                    <a:pt x="269964" y="316204"/>
                    <a:pt x="264900" y="320953"/>
                  </a:cubicBezTo>
                  <a:cubicBezTo>
                    <a:pt x="263815" y="322414"/>
                    <a:pt x="261645" y="320587"/>
                    <a:pt x="263092" y="318761"/>
                  </a:cubicBezTo>
                  <a:cubicBezTo>
                    <a:pt x="267794" y="314013"/>
                    <a:pt x="271049" y="307438"/>
                    <a:pt x="275390" y="302324"/>
                  </a:cubicBezTo>
                  <a:cubicBezTo>
                    <a:pt x="280815" y="296114"/>
                    <a:pt x="285518" y="289905"/>
                    <a:pt x="288050" y="282234"/>
                  </a:cubicBezTo>
                  <a:close/>
                  <a:moveTo>
                    <a:pt x="313871" y="281104"/>
                  </a:moveTo>
                  <a:cubicBezTo>
                    <a:pt x="316029" y="310275"/>
                    <a:pt x="321424" y="338725"/>
                    <a:pt x="321424" y="367896"/>
                  </a:cubicBezTo>
                  <a:cubicBezTo>
                    <a:pt x="321424" y="393466"/>
                    <a:pt x="320705" y="419395"/>
                    <a:pt x="320345" y="444965"/>
                  </a:cubicBezTo>
                  <a:cubicBezTo>
                    <a:pt x="324302" y="441364"/>
                    <a:pt x="328618" y="437762"/>
                    <a:pt x="332214" y="433801"/>
                  </a:cubicBezTo>
                  <a:cubicBezTo>
                    <a:pt x="332934" y="433080"/>
                    <a:pt x="333653" y="432720"/>
                    <a:pt x="334372" y="433080"/>
                  </a:cubicBezTo>
                  <a:cubicBezTo>
                    <a:pt x="332934" y="408951"/>
                    <a:pt x="331855" y="384462"/>
                    <a:pt x="331495" y="360693"/>
                  </a:cubicBezTo>
                  <a:cubicBezTo>
                    <a:pt x="330776" y="335124"/>
                    <a:pt x="327539" y="308834"/>
                    <a:pt x="329337" y="283625"/>
                  </a:cubicBezTo>
                  <a:cubicBezTo>
                    <a:pt x="324302" y="282545"/>
                    <a:pt x="318907" y="282184"/>
                    <a:pt x="313871" y="281104"/>
                  </a:cubicBezTo>
                  <a:close/>
                  <a:moveTo>
                    <a:pt x="1073325" y="279227"/>
                  </a:moveTo>
                  <a:lnTo>
                    <a:pt x="1073686" y="279253"/>
                  </a:lnTo>
                  <a:lnTo>
                    <a:pt x="1074762" y="298996"/>
                  </a:lnTo>
                  <a:cubicBezTo>
                    <a:pt x="1075481" y="298277"/>
                    <a:pt x="1075840" y="297559"/>
                    <a:pt x="1076558" y="296840"/>
                  </a:cubicBezTo>
                  <a:cubicBezTo>
                    <a:pt x="1079432" y="293245"/>
                    <a:pt x="1081588" y="290010"/>
                    <a:pt x="1083384" y="285697"/>
                  </a:cubicBezTo>
                  <a:cubicBezTo>
                    <a:pt x="1083384" y="285338"/>
                    <a:pt x="1084102" y="285338"/>
                    <a:pt x="1084102" y="285697"/>
                  </a:cubicBezTo>
                  <a:cubicBezTo>
                    <a:pt x="1085180" y="292527"/>
                    <a:pt x="1076558" y="297918"/>
                    <a:pt x="1074762" y="304388"/>
                  </a:cubicBezTo>
                  <a:cubicBezTo>
                    <a:pt x="1074762" y="307623"/>
                    <a:pt x="1074762" y="310498"/>
                    <a:pt x="1074762" y="313733"/>
                  </a:cubicBezTo>
                  <a:cubicBezTo>
                    <a:pt x="1078355" y="306185"/>
                    <a:pt x="1086617" y="300434"/>
                    <a:pt x="1088772" y="292527"/>
                  </a:cubicBezTo>
                  <a:cubicBezTo>
                    <a:pt x="1088772" y="291808"/>
                    <a:pt x="1090209" y="292167"/>
                    <a:pt x="1089850" y="293245"/>
                  </a:cubicBezTo>
                  <a:cubicBezTo>
                    <a:pt x="1087695" y="303310"/>
                    <a:pt x="1078355" y="310498"/>
                    <a:pt x="1075481" y="320922"/>
                  </a:cubicBezTo>
                  <a:cubicBezTo>
                    <a:pt x="1075481" y="321281"/>
                    <a:pt x="1075121" y="321641"/>
                    <a:pt x="1074762" y="321641"/>
                  </a:cubicBezTo>
                  <a:cubicBezTo>
                    <a:pt x="1074762" y="325594"/>
                    <a:pt x="1074403" y="329548"/>
                    <a:pt x="1074403" y="333502"/>
                  </a:cubicBezTo>
                  <a:cubicBezTo>
                    <a:pt x="1077995" y="325235"/>
                    <a:pt x="1083743" y="317687"/>
                    <a:pt x="1087695" y="309779"/>
                  </a:cubicBezTo>
                  <a:cubicBezTo>
                    <a:pt x="1088054" y="309060"/>
                    <a:pt x="1089132" y="309420"/>
                    <a:pt x="1089132" y="310498"/>
                  </a:cubicBezTo>
                  <a:cubicBezTo>
                    <a:pt x="1085539" y="320562"/>
                    <a:pt x="1078355" y="328829"/>
                    <a:pt x="1075840" y="339253"/>
                  </a:cubicBezTo>
                  <a:cubicBezTo>
                    <a:pt x="1075481" y="340331"/>
                    <a:pt x="1075121" y="340331"/>
                    <a:pt x="1074403" y="340331"/>
                  </a:cubicBezTo>
                  <a:cubicBezTo>
                    <a:pt x="1074403" y="342488"/>
                    <a:pt x="1074403" y="345004"/>
                    <a:pt x="1074403" y="347160"/>
                  </a:cubicBezTo>
                  <a:cubicBezTo>
                    <a:pt x="1076199" y="343566"/>
                    <a:pt x="1077995" y="340691"/>
                    <a:pt x="1080151" y="337456"/>
                  </a:cubicBezTo>
                  <a:cubicBezTo>
                    <a:pt x="1082306" y="333502"/>
                    <a:pt x="1085180" y="329908"/>
                    <a:pt x="1085898" y="325594"/>
                  </a:cubicBezTo>
                  <a:cubicBezTo>
                    <a:pt x="1085898" y="324516"/>
                    <a:pt x="1087335" y="324876"/>
                    <a:pt x="1086976" y="325954"/>
                  </a:cubicBezTo>
                  <a:cubicBezTo>
                    <a:pt x="1086617" y="329908"/>
                    <a:pt x="1084102" y="333143"/>
                    <a:pt x="1082306" y="336737"/>
                  </a:cubicBezTo>
                  <a:cubicBezTo>
                    <a:pt x="1079792" y="341410"/>
                    <a:pt x="1077277" y="346082"/>
                    <a:pt x="1075121" y="351474"/>
                  </a:cubicBezTo>
                  <a:cubicBezTo>
                    <a:pt x="1074762" y="351474"/>
                    <a:pt x="1074762" y="351833"/>
                    <a:pt x="1074762" y="351833"/>
                  </a:cubicBezTo>
                  <a:cubicBezTo>
                    <a:pt x="1074762" y="355787"/>
                    <a:pt x="1075121" y="359381"/>
                    <a:pt x="1075481" y="362616"/>
                  </a:cubicBezTo>
                  <a:cubicBezTo>
                    <a:pt x="1076199" y="361538"/>
                    <a:pt x="1076918" y="360100"/>
                    <a:pt x="1077636" y="359381"/>
                  </a:cubicBezTo>
                  <a:cubicBezTo>
                    <a:pt x="1080510" y="353630"/>
                    <a:pt x="1083743" y="348958"/>
                    <a:pt x="1085539" y="343207"/>
                  </a:cubicBezTo>
                  <a:cubicBezTo>
                    <a:pt x="1086258" y="341769"/>
                    <a:pt x="1088413" y="342128"/>
                    <a:pt x="1088054" y="343566"/>
                  </a:cubicBezTo>
                  <a:cubicBezTo>
                    <a:pt x="1085180" y="352552"/>
                    <a:pt x="1079432" y="359741"/>
                    <a:pt x="1076918" y="368008"/>
                  </a:cubicBezTo>
                  <a:cubicBezTo>
                    <a:pt x="1076558" y="368367"/>
                    <a:pt x="1076558" y="368727"/>
                    <a:pt x="1075840" y="368727"/>
                  </a:cubicBezTo>
                  <a:cubicBezTo>
                    <a:pt x="1076199" y="371243"/>
                    <a:pt x="1076558" y="373399"/>
                    <a:pt x="1076918" y="375915"/>
                  </a:cubicBezTo>
                  <a:cubicBezTo>
                    <a:pt x="1078355" y="372321"/>
                    <a:pt x="1081228" y="369445"/>
                    <a:pt x="1083384" y="366570"/>
                  </a:cubicBezTo>
                  <a:cubicBezTo>
                    <a:pt x="1085539" y="363335"/>
                    <a:pt x="1087695" y="360100"/>
                    <a:pt x="1088772" y="356146"/>
                  </a:cubicBezTo>
                  <a:cubicBezTo>
                    <a:pt x="1089132" y="354709"/>
                    <a:pt x="1091287" y="355427"/>
                    <a:pt x="1091287" y="356865"/>
                  </a:cubicBezTo>
                  <a:cubicBezTo>
                    <a:pt x="1090209" y="361178"/>
                    <a:pt x="1088054" y="364773"/>
                    <a:pt x="1085539" y="368008"/>
                  </a:cubicBezTo>
                  <a:cubicBezTo>
                    <a:pt x="1083384" y="370883"/>
                    <a:pt x="1081588" y="374477"/>
                    <a:pt x="1079073" y="377353"/>
                  </a:cubicBezTo>
                  <a:cubicBezTo>
                    <a:pt x="1078355" y="378072"/>
                    <a:pt x="1077995" y="377712"/>
                    <a:pt x="1077277" y="377353"/>
                  </a:cubicBezTo>
                  <a:cubicBezTo>
                    <a:pt x="1077636" y="377712"/>
                    <a:pt x="1077636" y="378072"/>
                    <a:pt x="1077636" y="378431"/>
                  </a:cubicBezTo>
                  <a:cubicBezTo>
                    <a:pt x="1083384" y="374477"/>
                    <a:pt x="1089491" y="370524"/>
                    <a:pt x="1095239" y="366210"/>
                  </a:cubicBezTo>
                  <a:cubicBezTo>
                    <a:pt x="1095239" y="365851"/>
                    <a:pt x="1095239" y="365851"/>
                    <a:pt x="1094879" y="365492"/>
                  </a:cubicBezTo>
                  <a:cubicBezTo>
                    <a:pt x="1093083" y="337096"/>
                    <a:pt x="1092365" y="309060"/>
                    <a:pt x="1093802" y="280665"/>
                  </a:cubicBezTo>
                  <a:lnTo>
                    <a:pt x="1073686" y="279253"/>
                  </a:lnTo>
                  <a:lnTo>
                    <a:pt x="1073685" y="279227"/>
                  </a:lnTo>
                  <a:cubicBezTo>
                    <a:pt x="1073685" y="279227"/>
                    <a:pt x="1073685" y="279227"/>
                    <a:pt x="1073325" y="279227"/>
                  </a:cubicBezTo>
                  <a:close/>
                  <a:moveTo>
                    <a:pt x="933996" y="277736"/>
                  </a:moveTo>
                  <a:cubicBezTo>
                    <a:pt x="930397" y="279892"/>
                    <a:pt x="926798" y="281689"/>
                    <a:pt x="922839" y="283486"/>
                  </a:cubicBezTo>
                  <a:cubicBezTo>
                    <a:pt x="922479" y="283845"/>
                    <a:pt x="922479" y="283845"/>
                    <a:pt x="922479" y="283845"/>
                  </a:cubicBezTo>
                  <a:cubicBezTo>
                    <a:pt x="924639" y="289236"/>
                    <a:pt x="926798" y="294626"/>
                    <a:pt x="928598" y="299657"/>
                  </a:cubicBezTo>
                  <a:cubicBezTo>
                    <a:pt x="931837" y="310797"/>
                    <a:pt x="933996" y="322297"/>
                    <a:pt x="936515" y="334156"/>
                  </a:cubicBezTo>
                  <a:cubicBezTo>
                    <a:pt x="940474" y="353561"/>
                    <a:pt x="945513" y="372966"/>
                    <a:pt x="949832" y="392372"/>
                  </a:cubicBezTo>
                  <a:cubicBezTo>
                    <a:pt x="953071" y="407824"/>
                    <a:pt x="953431" y="426151"/>
                    <a:pt x="960628" y="440526"/>
                  </a:cubicBezTo>
                  <a:cubicBezTo>
                    <a:pt x="960988" y="440526"/>
                    <a:pt x="961348" y="440526"/>
                    <a:pt x="961348" y="440526"/>
                  </a:cubicBezTo>
                  <a:cubicBezTo>
                    <a:pt x="962428" y="440526"/>
                    <a:pt x="963508" y="440885"/>
                    <a:pt x="964227" y="441245"/>
                  </a:cubicBezTo>
                  <a:cubicBezTo>
                    <a:pt x="966747" y="436933"/>
                    <a:pt x="969626" y="432979"/>
                    <a:pt x="972865" y="429386"/>
                  </a:cubicBezTo>
                  <a:cubicBezTo>
                    <a:pt x="959909" y="404231"/>
                    <a:pt x="955590" y="374404"/>
                    <a:pt x="949472" y="347452"/>
                  </a:cubicBezTo>
                  <a:cubicBezTo>
                    <a:pt x="944793" y="325172"/>
                    <a:pt x="934716" y="301095"/>
                    <a:pt x="933996" y="277736"/>
                  </a:cubicBezTo>
                  <a:close/>
                  <a:moveTo>
                    <a:pt x="1182544" y="267586"/>
                  </a:moveTo>
                  <a:cubicBezTo>
                    <a:pt x="1183264" y="267216"/>
                    <a:pt x="1183623" y="267957"/>
                    <a:pt x="1183264" y="268327"/>
                  </a:cubicBezTo>
                  <a:cubicBezTo>
                    <a:pt x="1176787" y="276847"/>
                    <a:pt x="1165992" y="280921"/>
                    <a:pt x="1157356" y="287218"/>
                  </a:cubicBezTo>
                  <a:cubicBezTo>
                    <a:pt x="1156996" y="287218"/>
                    <a:pt x="1156636" y="287218"/>
                    <a:pt x="1156636" y="287218"/>
                  </a:cubicBezTo>
                  <a:cubicBezTo>
                    <a:pt x="1156276" y="287589"/>
                    <a:pt x="1156276" y="287589"/>
                    <a:pt x="1155916" y="287589"/>
                  </a:cubicBezTo>
                  <a:cubicBezTo>
                    <a:pt x="1147640" y="289070"/>
                    <a:pt x="1139004" y="285366"/>
                    <a:pt x="1131088" y="288330"/>
                  </a:cubicBezTo>
                  <a:cubicBezTo>
                    <a:pt x="1130368" y="288330"/>
                    <a:pt x="1130008" y="287218"/>
                    <a:pt x="1130368" y="286848"/>
                  </a:cubicBezTo>
                  <a:cubicBezTo>
                    <a:pt x="1137565" y="282403"/>
                    <a:pt x="1146920" y="285366"/>
                    <a:pt x="1155197" y="284625"/>
                  </a:cubicBezTo>
                  <a:cubicBezTo>
                    <a:pt x="1155197" y="284625"/>
                    <a:pt x="1155197" y="284625"/>
                    <a:pt x="1155556" y="284625"/>
                  </a:cubicBezTo>
                  <a:cubicBezTo>
                    <a:pt x="1155556" y="284255"/>
                    <a:pt x="1155556" y="284255"/>
                    <a:pt x="1155556" y="284255"/>
                  </a:cubicBezTo>
                  <a:cubicBezTo>
                    <a:pt x="1164192" y="277958"/>
                    <a:pt x="1173908" y="273883"/>
                    <a:pt x="1182544" y="267586"/>
                  </a:cubicBezTo>
                  <a:close/>
                  <a:moveTo>
                    <a:pt x="860120" y="248166"/>
                  </a:moveTo>
                  <a:cubicBezTo>
                    <a:pt x="862245" y="248166"/>
                    <a:pt x="862954" y="251341"/>
                    <a:pt x="861182" y="251738"/>
                  </a:cubicBezTo>
                  <a:cubicBezTo>
                    <a:pt x="847013" y="254119"/>
                    <a:pt x="834969" y="255707"/>
                    <a:pt x="821153" y="253326"/>
                  </a:cubicBezTo>
                  <a:cubicBezTo>
                    <a:pt x="820445" y="252929"/>
                    <a:pt x="820799" y="251738"/>
                    <a:pt x="821153" y="251738"/>
                  </a:cubicBezTo>
                  <a:cubicBezTo>
                    <a:pt x="827884" y="251738"/>
                    <a:pt x="834969" y="252532"/>
                    <a:pt x="841699" y="252135"/>
                  </a:cubicBezTo>
                  <a:cubicBezTo>
                    <a:pt x="848076" y="251738"/>
                    <a:pt x="854098" y="249357"/>
                    <a:pt x="860120" y="248166"/>
                  </a:cubicBezTo>
                  <a:close/>
                  <a:moveTo>
                    <a:pt x="658276" y="241816"/>
                  </a:moveTo>
                  <a:cubicBezTo>
                    <a:pt x="658642" y="241816"/>
                    <a:pt x="659008" y="242175"/>
                    <a:pt x="659008" y="242534"/>
                  </a:cubicBezTo>
                  <a:cubicBezTo>
                    <a:pt x="658642" y="250079"/>
                    <a:pt x="662672" y="259780"/>
                    <a:pt x="664137" y="267325"/>
                  </a:cubicBezTo>
                  <a:cubicBezTo>
                    <a:pt x="666702" y="280618"/>
                    <a:pt x="671464" y="293193"/>
                    <a:pt x="673662" y="306486"/>
                  </a:cubicBezTo>
                  <a:cubicBezTo>
                    <a:pt x="674029" y="308642"/>
                    <a:pt x="670731" y="309720"/>
                    <a:pt x="669999" y="307205"/>
                  </a:cubicBezTo>
                  <a:cubicBezTo>
                    <a:pt x="667801" y="292115"/>
                    <a:pt x="661939" y="277384"/>
                    <a:pt x="659741" y="261935"/>
                  </a:cubicBezTo>
                  <a:cubicBezTo>
                    <a:pt x="659375" y="259421"/>
                    <a:pt x="655345" y="243972"/>
                    <a:pt x="658276" y="241816"/>
                  </a:cubicBezTo>
                  <a:close/>
                  <a:moveTo>
                    <a:pt x="869627" y="240902"/>
                  </a:moveTo>
                  <a:cubicBezTo>
                    <a:pt x="871764" y="240229"/>
                    <a:pt x="872477" y="243596"/>
                    <a:pt x="870696" y="243933"/>
                  </a:cubicBezTo>
                  <a:cubicBezTo>
                    <a:pt x="853956" y="247974"/>
                    <a:pt x="835079" y="251004"/>
                    <a:pt x="818338" y="247637"/>
                  </a:cubicBezTo>
                  <a:cubicBezTo>
                    <a:pt x="817270" y="247637"/>
                    <a:pt x="817626" y="245953"/>
                    <a:pt x="818338" y="245953"/>
                  </a:cubicBezTo>
                  <a:cubicBezTo>
                    <a:pt x="835435" y="247637"/>
                    <a:pt x="853243" y="244943"/>
                    <a:pt x="869627" y="240902"/>
                  </a:cubicBezTo>
                  <a:close/>
                  <a:moveTo>
                    <a:pt x="426047" y="222766"/>
                  </a:moveTo>
                  <a:cubicBezTo>
                    <a:pt x="426809" y="222766"/>
                    <a:pt x="427952" y="223824"/>
                    <a:pt x="426809" y="224883"/>
                  </a:cubicBezTo>
                  <a:cubicBezTo>
                    <a:pt x="425285" y="225941"/>
                    <a:pt x="422999" y="226999"/>
                    <a:pt x="421094" y="228058"/>
                  </a:cubicBezTo>
                  <a:cubicBezTo>
                    <a:pt x="419951" y="228763"/>
                    <a:pt x="418808" y="226999"/>
                    <a:pt x="419951" y="226294"/>
                  </a:cubicBezTo>
                  <a:cubicBezTo>
                    <a:pt x="421856" y="225235"/>
                    <a:pt x="423761" y="223119"/>
                    <a:pt x="426047" y="222766"/>
                  </a:cubicBezTo>
                  <a:close/>
                  <a:moveTo>
                    <a:pt x="882206" y="215597"/>
                  </a:moveTo>
                  <a:cubicBezTo>
                    <a:pt x="873149" y="223841"/>
                    <a:pt x="856846" y="224917"/>
                    <a:pt x="844890" y="222407"/>
                  </a:cubicBezTo>
                  <a:cubicBezTo>
                    <a:pt x="840905" y="226351"/>
                    <a:pt x="835108" y="228501"/>
                    <a:pt x="830398" y="232086"/>
                  </a:cubicBezTo>
                  <a:cubicBezTo>
                    <a:pt x="849237" y="232086"/>
                    <a:pt x="874598" y="232445"/>
                    <a:pt x="882206" y="215597"/>
                  </a:cubicBezTo>
                  <a:close/>
                  <a:moveTo>
                    <a:pt x="608976" y="213696"/>
                  </a:moveTo>
                  <a:cubicBezTo>
                    <a:pt x="608256" y="235390"/>
                    <a:pt x="603571" y="257447"/>
                    <a:pt x="605373" y="279141"/>
                  </a:cubicBezTo>
                  <a:cubicBezTo>
                    <a:pt x="609697" y="278057"/>
                    <a:pt x="614382" y="277695"/>
                    <a:pt x="618706" y="278057"/>
                  </a:cubicBezTo>
                  <a:cubicBezTo>
                    <a:pt x="615102" y="258170"/>
                    <a:pt x="613301" y="236837"/>
                    <a:pt x="609337" y="216950"/>
                  </a:cubicBezTo>
                  <a:cubicBezTo>
                    <a:pt x="609337" y="215865"/>
                    <a:pt x="609337" y="214780"/>
                    <a:pt x="608976" y="213696"/>
                  </a:cubicBezTo>
                  <a:close/>
                  <a:moveTo>
                    <a:pt x="425823" y="212387"/>
                  </a:moveTo>
                  <a:cubicBezTo>
                    <a:pt x="426899" y="211654"/>
                    <a:pt x="427974" y="213119"/>
                    <a:pt x="427257" y="214218"/>
                  </a:cubicBezTo>
                  <a:cubicBezTo>
                    <a:pt x="424390" y="216416"/>
                    <a:pt x="421522" y="217882"/>
                    <a:pt x="419012" y="220080"/>
                  </a:cubicBezTo>
                  <a:cubicBezTo>
                    <a:pt x="417937" y="220813"/>
                    <a:pt x="417220" y="219713"/>
                    <a:pt x="417937" y="219347"/>
                  </a:cubicBezTo>
                  <a:cubicBezTo>
                    <a:pt x="420088" y="216416"/>
                    <a:pt x="422956" y="214218"/>
                    <a:pt x="425823" y="212387"/>
                  </a:cubicBezTo>
                  <a:close/>
                  <a:moveTo>
                    <a:pt x="657669" y="210428"/>
                  </a:moveTo>
                  <a:cubicBezTo>
                    <a:pt x="664663" y="229233"/>
                    <a:pt x="665768" y="249847"/>
                    <a:pt x="670553" y="269377"/>
                  </a:cubicBezTo>
                  <a:cubicBezTo>
                    <a:pt x="675339" y="289267"/>
                    <a:pt x="677547" y="309158"/>
                    <a:pt x="681597" y="329049"/>
                  </a:cubicBezTo>
                  <a:cubicBezTo>
                    <a:pt x="681965" y="331219"/>
                    <a:pt x="679020" y="331942"/>
                    <a:pt x="678284" y="329772"/>
                  </a:cubicBezTo>
                  <a:cubicBezTo>
                    <a:pt x="674602" y="310243"/>
                    <a:pt x="672026" y="289629"/>
                    <a:pt x="667240" y="270100"/>
                  </a:cubicBezTo>
                  <a:cubicBezTo>
                    <a:pt x="662455" y="250571"/>
                    <a:pt x="662086" y="230318"/>
                    <a:pt x="656933" y="210789"/>
                  </a:cubicBezTo>
                  <a:cubicBezTo>
                    <a:pt x="656933" y="210066"/>
                    <a:pt x="657301" y="210066"/>
                    <a:pt x="657669" y="210428"/>
                  </a:cubicBezTo>
                  <a:close/>
                  <a:moveTo>
                    <a:pt x="334372" y="204396"/>
                  </a:moveTo>
                  <a:cubicBezTo>
                    <a:pt x="332214" y="206917"/>
                    <a:pt x="329337" y="209798"/>
                    <a:pt x="326819" y="211598"/>
                  </a:cubicBezTo>
                  <a:cubicBezTo>
                    <a:pt x="324661" y="213039"/>
                    <a:pt x="322503" y="214479"/>
                    <a:pt x="320705" y="215920"/>
                  </a:cubicBezTo>
                  <a:cubicBezTo>
                    <a:pt x="333293" y="216280"/>
                    <a:pt x="346241" y="216640"/>
                    <a:pt x="358830" y="215560"/>
                  </a:cubicBezTo>
                  <a:cubicBezTo>
                    <a:pt x="365304" y="214839"/>
                    <a:pt x="372138" y="214119"/>
                    <a:pt x="378612" y="214119"/>
                  </a:cubicBezTo>
                  <a:cubicBezTo>
                    <a:pt x="377892" y="210878"/>
                    <a:pt x="377533" y="207997"/>
                    <a:pt x="376813" y="204396"/>
                  </a:cubicBezTo>
                  <a:cubicBezTo>
                    <a:pt x="367822" y="205116"/>
                    <a:pt x="358830" y="205836"/>
                    <a:pt x="349838" y="206196"/>
                  </a:cubicBezTo>
                  <a:cubicBezTo>
                    <a:pt x="344443" y="206196"/>
                    <a:pt x="339048" y="206556"/>
                    <a:pt x="334372" y="204396"/>
                  </a:cubicBezTo>
                  <a:close/>
                  <a:moveTo>
                    <a:pt x="1173552" y="203027"/>
                  </a:moveTo>
                  <a:cubicBezTo>
                    <a:pt x="1170319" y="205184"/>
                    <a:pt x="1167445" y="207341"/>
                    <a:pt x="1164212" y="209857"/>
                  </a:cubicBezTo>
                  <a:cubicBezTo>
                    <a:pt x="1161697" y="211294"/>
                    <a:pt x="1159542" y="213092"/>
                    <a:pt x="1157386" y="214889"/>
                  </a:cubicBezTo>
                  <a:cubicBezTo>
                    <a:pt x="1157386" y="216327"/>
                    <a:pt x="1157027" y="218124"/>
                    <a:pt x="1155949" y="219202"/>
                  </a:cubicBezTo>
                  <a:cubicBezTo>
                    <a:pt x="1158105" y="227110"/>
                    <a:pt x="1157027" y="235377"/>
                    <a:pt x="1157386" y="243643"/>
                  </a:cubicBezTo>
                  <a:cubicBezTo>
                    <a:pt x="1157745" y="252270"/>
                    <a:pt x="1158464" y="261256"/>
                    <a:pt x="1158464" y="270242"/>
                  </a:cubicBezTo>
                  <a:cubicBezTo>
                    <a:pt x="1162775" y="265928"/>
                    <a:pt x="1168522" y="262693"/>
                    <a:pt x="1173192" y="259099"/>
                  </a:cubicBezTo>
                  <a:cubicBezTo>
                    <a:pt x="1170319" y="240768"/>
                    <a:pt x="1172474" y="221359"/>
                    <a:pt x="1173552" y="203027"/>
                  </a:cubicBezTo>
                  <a:close/>
                  <a:moveTo>
                    <a:pt x="427159" y="202505"/>
                  </a:moveTo>
                  <a:cubicBezTo>
                    <a:pt x="428539" y="202129"/>
                    <a:pt x="429575" y="203633"/>
                    <a:pt x="428539" y="204385"/>
                  </a:cubicBezTo>
                  <a:cubicBezTo>
                    <a:pt x="426469" y="206641"/>
                    <a:pt x="423708" y="208144"/>
                    <a:pt x="421637" y="210024"/>
                  </a:cubicBezTo>
                  <a:cubicBezTo>
                    <a:pt x="419567" y="211904"/>
                    <a:pt x="417496" y="213408"/>
                    <a:pt x="415425" y="215288"/>
                  </a:cubicBezTo>
                  <a:cubicBezTo>
                    <a:pt x="414735" y="216040"/>
                    <a:pt x="414045" y="214912"/>
                    <a:pt x="414735" y="214536"/>
                  </a:cubicBezTo>
                  <a:cubicBezTo>
                    <a:pt x="418531" y="210400"/>
                    <a:pt x="422327" y="205137"/>
                    <a:pt x="427159" y="202505"/>
                  </a:cubicBezTo>
                  <a:close/>
                  <a:moveTo>
                    <a:pt x="1099549" y="198355"/>
                  </a:moveTo>
                  <a:cubicBezTo>
                    <a:pt x="1092365" y="203746"/>
                    <a:pt x="1083743" y="206262"/>
                    <a:pt x="1077277" y="212373"/>
                  </a:cubicBezTo>
                  <a:cubicBezTo>
                    <a:pt x="1076918" y="212732"/>
                    <a:pt x="1076918" y="212732"/>
                    <a:pt x="1076918" y="212732"/>
                  </a:cubicBezTo>
                  <a:cubicBezTo>
                    <a:pt x="1076918" y="212732"/>
                    <a:pt x="1076918" y="212732"/>
                    <a:pt x="1076918" y="213092"/>
                  </a:cubicBezTo>
                  <a:cubicBezTo>
                    <a:pt x="1085898" y="210935"/>
                    <a:pt x="1095957" y="210935"/>
                    <a:pt x="1105297" y="210935"/>
                  </a:cubicBezTo>
                  <a:cubicBezTo>
                    <a:pt x="1121103" y="210576"/>
                    <a:pt x="1136551" y="209857"/>
                    <a:pt x="1151998" y="209857"/>
                  </a:cubicBezTo>
                  <a:cubicBezTo>
                    <a:pt x="1153435" y="209857"/>
                    <a:pt x="1154153" y="210216"/>
                    <a:pt x="1154872" y="210576"/>
                  </a:cubicBezTo>
                  <a:cubicBezTo>
                    <a:pt x="1156668" y="208778"/>
                    <a:pt x="1158823" y="206981"/>
                    <a:pt x="1160979" y="205184"/>
                  </a:cubicBezTo>
                  <a:cubicBezTo>
                    <a:pt x="1162775" y="203746"/>
                    <a:pt x="1164930" y="201590"/>
                    <a:pt x="1167086" y="200152"/>
                  </a:cubicBezTo>
                  <a:cubicBezTo>
                    <a:pt x="1144454" y="200152"/>
                    <a:pt x="1122181" y="200871"/>
                    <a:pt x="1099549" y="198355"/>
                  </a:cubicBezTo>
                  <a:close/>
                  <a:moveTo>
                    <a:pt x="467519" y="194552"/>
                  </a:moveTo>
                  <a:cubicBezTo>
                    <a:pt x="467519" y="194191"/>
                    <a:pt x="468187" y="194191"/>
                    <a:pt x="468187" y="194552"/>
                  </a:cubicBezTo>
                  <a:cubicBezTo>
                    <a:pt x="470861" y="232098"/>
                    <a:pt x="469858" y="270005"/>
                    <a:pt x="469858" y="307552"/>
                  </a:cubicBezTo>
                  <a:cubicBezTo>
                    <a:pt x="469858" y="309718"/>
                    <a:pt x="466516" y="309718"/>
                    <a:pt x="466516" y="307552"/>
                  </a:cubicBezTo>
                  <a:cubicBezTo>
                    <a:pt x="466516" y="270005"/>
                    <a:pt x="464845" y="232098"/>
                    <a:pt x="467519" y="194552"/>
                  </a:cubicBezTo>
                  <a:close/>
                  <a:moveTo>
                    <a:pt x="430625" y="191016"/>
                  </a:moveTo>
                  <a:cubicBezTo>
                    <a:pt x="432037" y="191016"/>
                    <a:pt x="432742" y="192762"/>
                    <a:pt x="431684" y="193461"/>
                  </a:cubicBezTo>
                  <a:cubicBezTo>
                    <a:pt x="425334" y="197652"/>
                    <a:pt x="418278" y="202192"/>
                    <a:pt x="412987" y="207082"/>
                  </a:cubicBezTo>
                  <a:cubicBezTo>
                    <a:pt x="412281" y="208130"/>
                    <a:pt x="410870" y="206733"/>
                    <a:pt x="411575" y="205685"/>
                  </a:cubicBezTo>
                  <a:cubicBezTo>
                    <a:pt x="414750" y="202192"/>
                    <a:pt x="418631" y="199747"/>
                    <a:pt x="422512" y="196604"/>
                  </a:cubicBezTo>
                  <a:cubicBezTo>
                    <a:pt x="424628" y="194858"/>
                    <a:pt x="427450" y="191714"/>
                    <a:pt x="430625" y="191016"/>
                  </a:cubicBezTo>
                  <a:close/>
                  <a:moveTo>
                    <a:pt x="51485" y="190464"/>
                  </a:moveTo>
                  <a:cubicBezTo>
                    <a:pt x="51485" y="189429"/>
                    <a:pt x="53317" y="189429"/>
                    <a:pt x="53317" y="190464"/>
                  </a:cubicBezTo>
                  <a:cubicBezTo>
                    <a:pt x="52950" y="195296"/>
                    <a:pt x="49287" y="200472"/>
                    <a:pt x="45990" y="204269"/>
                  </a:cubicBezTo>
                  <a:cubicBezTo>
                    <a:pt x="45623" y="204959"/>
                    <a:pt x="44158" y="203923"/>
                    <a:pt x="44524" y="203233"/>
                  </a:cubicBezTo>
                  <a:cubicBezTo>
                    <a:pt x="45990" y="198402"/>
                    <a:pt x="50752" y="195641"/>
                    <a:pt x="51485" y="190464"/>
                  </a:cubicBezTo>
                  <a:close/>
                  <a:moveTo>
                    <a:pt x="833322" y="187323"/>
                  </a:moveTo>
                  <a:cubicBezTo>
                    <a:pt x="835086" y="192669"/>
                    <a:pt x="834733" y="198371"/>
                    <a:pt x="835438" y="203716"/>
                  </a:cubicBezTo>
                  <a:cubicBezTo>
                    <a:pt x="836144" y="208706"/>
                    <a:pt x="836144" y="213695"/>
                    <a:pt x="837202" y="218328"/>
                  </a:cubicBezTo>
                  <a:cubicBezTo>
                    <a:pt x="837555" y="220110"/>
                    <a:pt x="835086" y="220822"/>
                    <a:pt x="834733" y="219041"/>
                  </a:cubicBezTo>
                  <a:cubicBezTo>
                    <a:pt x="833675" y="214051"/>
                    <a:pt x="833322" y="209062"/>
                    <a:pt x="832969" y="204073"/>
                  </a:cubicBezTo>
                  <a:cubicBezTo>
                    <a:pt x="832616" y="198371"/>
                    <a:pt x="833322" y="192669"/>
                    <a:pt x="831911" y="187679"/>
                  </a:cubicBezTo>
                  <a:cubicBezTo>
                    <a:pt x="831558" y="186610"/>
                    <a:pt x="832969" y="186254"/>
                    <a:pt x="833322" y="187323"/>
                  </a:cubicBezTo>
                  <a:close/>
                  <a:moveTo>
                    <a:pt x="117040" y="183808"/>
                  </a:moveTo>
                  <a:cubicBezTo>
                    <a:pt x="122461" y="192921"/>
                    <a:pt x="132218" y="199118"/>
                    <a:pt x="139085" y="206774"/>
                  </a:cubicBezTo>
                  <a:cubicBezTo>
                    <a:pt x="146312" y="214064"/>
                    <a:pt x="152456" y="220626"/>
                    <a:pt x="158599" y="229010"/>
                  </a:cubicBezTo>
                  <a:cubicBezTo>
                    <a:pt x="159683" y="230104"/>
                    <a:pt x="157877" y="231926"/>
                    <a:pt x="157154" y="230833"/>
                  </a:cubicBezTo>
                  <a:cubicBezTo>
                    <a:pt x="149565" y="220990"/>
                    <a:pt x="141253" y="212606"/>
                    <a:pt x="132941" y="204222"/>
                  </a:cubicBezTo>
                  <a:cubicBezTo>
                    <a:pt x="126798" y="198025"/>
                    <a:pt x="119209" y="192557"/>
                    <a:pt x="115956" y="184172"/>
                  </a:cubicBezTo>
                  <a:cubicBezTo>
                    <a:pt x="115595" y="183443"/>
                    <a:pt x="116679" y="183079"/>
                    <a:pt x="117040" y="183808"/>
                  </a:cubicBezTo>
                  <a:close/>
                  <a:moveTo>
                    <a:pt x="49555" y="182238"/>
                  </a:moveTo>
                  <a:cubicBezTo>
                    <a:pt x="49918" y="181491"/>
                    <a:pt x="51732" y="181864"/>
                    <a:pt x="51369" y="182985"/>
                  </a:cubicBezTo>
                  <a:cubicBezTo>
                    <a:pt x="49555" y="188961"/>
                    <a:pt x="45201" y="194191"/>
                    <a:pt x="41935" y="198673"/>
                  </a:cubicBezTo>
                  <a:cubicBezTo>
                    <a:pt x="41209" y="200167"/>
                    <a:pt x="39395" y="199047"/>
                    <a:pt x="40121" y="197926"/>
                  </a:cubicBezTo>
                  <a:cubicBezTo>
                    <a:pt x="43023" y="192323"/>
                    <a:pt x="47378" y="188214"/>
                    <a:pt x="49555" y="182238"/>
                  </a:cubicBezTo>
                  <a:close/>
                  <a:moveTo>
                    <a:pt x="430248" y="180257"/>
                  </a:moveTo>
                  <a:cubicBezTo>
                    <a:pt x="431672" y="179904"/>
                    <a:pt x="432739" y="182021"/>
                    <a:pt x="431672" y="182726"/>
                  </a:cubicBezTo>
                  <a:cubicBezTo>
                    <a:pt x="428825" y="184843"/>
                    <a:pt x="425623" y="185901"/>
                    <a:pt x="422776" y="188018"/>
                  </a:cubicBezTo>
                  <a:cubicBezTo>
                    <a:pt x="419574" y="190134"/>
                    <a:pt x="416728" y="192251"/>
                    <a:pt x="413881" y="194721"/>
                  </a:cubicBezTo>
                  <a:cubicBezTo>
                    <a:pt x="413525" y="195426"/>
                    <a:pt x="412458" y="194368"/>
                    <a:pt x="413169" y="193662"/>
                  </a:cubicBezTo>
                  <a:cubicBezTo>
                    <a:pt x="417083" y="188723"/>
                    <a:pt x="423844" y="182373"/>
                    <a:pt x="430248" y="180257"/>
                  </a:cubicBezTo>
                  <a:close/>
                  <a:moveTo>
                    <a:pt x="827547" y="174278"/>
                  </a:moveTo>
                  <a:cubicBezTo>
                    <a:pt x="827547" y="173554"/>
                    <a:pt x="828550" y="173916"/>
                    <a:pt x="828550" y="174639"/>
                  </a:cubicBezTo>
                  <a:cubicBezTo>
                    <a:pt x="827547" y="189837"/>
                    <a:pt x="830889" y="205035"/>
                    <a:pt x="831224" y="220595"/>
                  </a:cubicBezTo>
                  <a:cubicBezTo>
                    <a:pt x="831224" y="222404"/>
                    <a:pt x="828216" y="222404"/>
                    <a:pt x="828216" y="220233"/>
                  </a:cubicBezTo>
                  <a:cubicBezTo>
                    <a:pt x="827882" y="205035"/>
                    <a:pt x="825208" y="189475"/>
                    <a:pt x="827547" y="174278"/>
                  </a:cubicBezTo>
                  <a:close/>
                  <a:moveTo>
                    <a:pt x="49097" y="172332"/>
                  </a:moveTo>
                  <a:cubicBezTo>
                    <a:pt x="49450" y="171966"/>
                    <a:pt x="50155" y="171966"/>
                    <a:pt x="50155" y="172699"/>
                  </a:cubicBezTo>
                  <a:cubicBezTo>
                    <a:pt x="47686" y="180392"/>
                    <a:pt x="41688" y="186986"/>
                    <a:pt x="37102" y="193947"/>
                  </a:cubicBezTo>
                  <a:cubicBezTo>
                    <a:pt x="36750" y="195413"/>
                    <a:pt x="34633" y="193947"/>
                    <a:pt x="35338" y="192848"/>
                  </a:cubicBezTo>
                  <a:cubicBezTo>
                    <a:pt x="39219" y="185521"/>
                    <a:pt x="46275" y="180392"/>
                    <a:pt x="49097" y="172332"/>
                  </a:cubicBezTo>
                  <a:close/>
                  <a:moveTo>
                    <a:pt x="602490" y="172114"/>
                  </a:moveTo>
                  <a:cubicBezTo>
                    <a:pt x="599607" y="188024"/>
                    <a:pt x="595644" y="204295"/>
                    <a:pt x="594202" y="220204"/>
                  </a:cubicBezTo>
                  <a:cubicBezTo>
                    <a:pt x="591319" y="242984"/>
                    <a:pt x="590599" y="266125"/>
                    <a:pt x="585914" y="288904"/>
                  </a:cubicBezTo>
                  <a:cubicBezTo>
                    <a:pt x="589878" y="285650"/>
                    <a:pt x="594202" y="282757"/>
                    <a:pt x="598526" y="280226"/>
                  </a:cubicBezTo>
                  <a:cubicBezTo>
                    <a:pt x="597806" y="266486"/>
                    <a:pt x="600328" y="251300"/>
                    <a:pt x="601769" y="237921"/>
                  </a:cubicBezTo>
                  <a:cubicBezTo>
                    <a:pt x="602490" y="224543"/>
                    <a:pt x="604292" y="210803"/>
                    <a:pt x="606094" y="197425"/>
                  </a:cubicBezTo>
                  <a:cubicBezTo>
                    <a:pt x="604652" y="189108"/>
                    <a:pt x="603211" y="180792"/>
                    <a:pt x="602490" y="172114"/>
                  </a:cubicBezTo>
                  <a:close/>
                  <a:moveTo>
                    <a:pt x="430544" y="167553"/>
                  </a:moveTo>
                  <a:cubicBezTo>
                    <a:pt x="432002" y="167204"/>
                    <a:pt x="432731" y="169299"/>
                    <a:pt x="431273" y="169998"/>
                  </a:cubicBezTo>
                  <a:cubicBezTo>
                    <a:pt x="428358" y="171744"/>
                    <a:pt x="425444" y="173490"/>
                    <a:pt x="422165" y="175236"/>
                  </a:cubicBezTo>
                  <a:cubicBezTo>
                    <a:pt x="418885" y="177681"/>
                    <a:pt x="415971" y="180126"/>
                    <a:pt x="413420" y="183269"/>
                  </a:cubicBezTo>
                  <a:cubicBezTo>
                    <a:pt x="412692" y="184317"/>
                    <a:pt x="410870" y="183269"/>
                    <a:pt x="411963" y="182221"/>
                  </a:cubicBezTo>
                  <a:cubicBezTo>
                    <a:pt x="414149" y="178729"/>
                    <a:pt x="417428" y="175586"/>
                    <a:pt x="420707" y="173490"/>
                  </a:cubicBezTo>
                  <a:cubicBezTo>
                    <a:pt x="423622" y="171046"/>
                    <a:pt x="426901" y="168601"/>
                    <a:pt x="430544" y="167553"/>
                  </a:cubicBezTo>
                  <a:close/>
                  <a:moveTo>
                    <a:pt x="47188" y="161583"/>
                  </a:moveTo>
                  <a:cubicBezTo>
                    <a:pt x="47534" y="160854"/>
                    <a:pt x="48574" y="161583"/>
                    <a:pt x="48227" y="162313"/>
                  </a:cubicBezTo>
                  <a:cubicBezTo>
                    <a:pt x="43032" y="169971"/>
                    <a:pt x="38875" y="179453"/>
                    <a:pt x="32294" y="186382"/>
                  </a:cubicBezTo>
                  <a:cubicBezTo>
                    <a:pt x="31255" y="187476"/>
                    <a:pt x="29870" y="186017"/>
                    <a:pt x="30909" y="184923"/>
                  </a:cubicBezTo>
                  <a:cubicBezTo>
                    <a:pt x="36797" y="177630"/>
                    <a:pt x="41646" y="169606"/>
                    <a:pt x="47188" y="161583"/>
                  </a:cubicBezTo>
                  <a:close/>
                  <a:moveTo>
                    <a:pt x="434429" y="156091"/>
                  </a:moveTo>
                  <a:cubicBezTo>
                    <a:pt x="435534" y="156091"/>
                    <a:pt x="435902" y="157934"/>
                    <a:pt x="435166" y="158671"/>
                  </a:cubicBezTo>
                  <a:cubicBezTo>
                    <a:pt x="427435" y="164199"/>
                    <a:pt x="420073" y="170464"/>
                    <a:pt x="412342" y="175623"/>
                  </a:cubicBezTo>
                  <a:cubicBezTo>
                    <a:pt x="411238" y="176360"/>
                    <a:pt x="410870" y="174886"/>
                    <a:pt x="411606" y="174518"/>
                  </a:cubicBezTo>
                  <a:cubicBezTo>
                    <a:pt x="416760" y="170832"/>
                    <a:pt x="420809" y="166041"/>
                    <a:pt x="425595" y="161987"/>
                  </a:cubicBezTo>
                  <a:cubicBezTo>
                    <a:pt x="428171" y="159776"/>
                    <a:pt x="430748" y="156828"/>
                    <a:pt x="434429" y="156091"/>
                  </a:cubicBezTo>
                  <a:close/>
                  <a:moveTo>
                    <a:pt x="203261" y="154821"/>
                  </a:moveTo>
                  <a:cubicBezTo>
                    <a:pt x="205025" y="154504"/>
                    <a:pt x="205730" y="156726"/>
                    <a:pt x="203966" y="157044"/>
                  </a:cubicBezTo>
                  <a:cubicBezTo>
                    <a:pt x="196911" y="158948"/>
                    <a:pt x="188797" y="158948"/>
                    <a:pt x="181388" y="158948"/>
                  </a:cubicBezTo>
                  <a:cubicBezTo>
                    <a:pt x="180683" y="158948"/>
                    <a:pt x="180683" y="157679"/>
                    <a:pt x="181741" y="157679"/>
                  </a:cubicBezTo>
                  <a:cubicBezTo>
                    <a:pt x="188797" y="157044"/>
                    <a:pt x="196205" y="156409"/>
                    <a:pt x="203261" y="154821"/>
                  </a:cubicBezTo>
                  <a:close/>
                  <a:moveTo>
                    <a:pt x="347219" y="150452"/>
                  </a:moveTo>
                  <a:cubicBezTo>
                    <a:pt x="347219" y="149741"/>
                    <a:pt x="347975" y="150096"/>
                    <a:pt x="347975" y="150452"/>
                  </a:cubicBezTo>
                  <a:cubicBezTo>
                    <a:pt x="348731" y="165379"/>
                    <a:pt x="351377" y="179951"/>
                    <a:pt x="351755" y="194878"/>
                  </a:cubicBezTo>
                  <a:cubicBezTo>
                    <a:pt x="351755" y="197010"/>
                    <a:pt x="347975" y="197010"/>
                    <a:pt x="347975" y="194878"/>
                  </a:cubicBezTo>
                  <a:cubicBezTo>
                    <a:pt x="347597" y="179951"/>
                    <a:pt x="344195" y="165024"/>
                    <a:pt x="347219" y="150452"/>
                  </a:cubicBezTo>
                  <a:close/>
                  <a:moveTo>
                    <a:pt x="46450" y="150104"/>
                  </a:moveTo>
                  <a:cubicBezTo>
                    <a:pt x="47156" y="149741"/>
                    <a:pt x="48567" y="150468"/>
                    <a:pt x="47862" y="151558"/>
                  </a:cubicBezTo>
                  <a:cubicBezTo>
                    <a:pt x="41159" y="159916"/>
                    <a:pt x="33398" y="167548"/>
                    <a:pt x="30223" y="178087"/>
                  </a:cubicBezTo>
                  <a:cubicBezTo>
                    <a:pt x="29517" y="179540"/>
                    <a:pt x="26695" y="178814"/>
                    <a:pt x="27400" y="176997"/>
                  </a:cubicBezTo>
                  <a:cubicBezTo>
                    <a:pt x="30928" y="166458"/>
                    <a:pt x="39748" y="158826"/>
                    <a:pt x="46450" y="150104"/>
                  </a:cubicBezTo>
                  <a:close/>
                  <a:moveTo>
                    <a:pt x="204739" y="147256"/>
                  </a:moveTo>
                  <a:cubicBezTo>
                    <a:pt x="206571" y="146566"/>
                    <a:pt x="207304" y="149327"/>
                    <a:pt x="205472" y="150017"/>
                  </a:cubicBezTo>
                  <a:cubicBezTo>
                    <a:pt x="194115" y="152778"/>
                    <a:pt x="182392" y="151743"/>
                    <a:pt x="171035" y="154159"/>
                  </a:cubicBezTo>
                  <a:cubicBezTo>
                    <a:pt x="169936" y="154159"/>
                    <a:pt x="169570" y="153123"/>
                    <a:pt x="170303" y="152778"/>
                  </a:cubicBezTo>
                  <a:cubicBezTo>
                    <a:pt x="180560" y="148292"/>
                    <a:pt x="193749" y="150017"/>
                    <a:pt x="204739" y="147256"/>
                  </a:cubicBezTo>
                  <a:close/>
                  <a:moveTo>
                    <a:pt x="431463" y="144096"/>
                  </a:moveTo>
                  <a:cubicBezTo>
                    <a:pt x="433252" y="143391"/>
                    <a:pt x="434325" y="145508"/>
                    <a:pt x="432894" y="146566"/>
                  </a:cubicBezTo>
                  <a:cubicBezTo>
                    <a:pt x="424666" y="151858"/>
                    <a:pt x="418227" y="157502"/>
                    <a:pt x="411072" y="164558"/>
                  </a:cubicBezTo>
                  <a:cubicBezTo>
                    <a:pt x="410356" y="165263"/>
                    <a:pt x="409283" y="164205"/>
                    <a:pt x="409998" y="163499"/>
                  </a:cubicBezTo>
                  <a:cubicBezTo>
                    <a:pt x="416438" y="156796"/>
                    <a:pt x="422877" y="147977"/>
                    <a:pt x="431463" y="144096"/>
                  </a:cubicBezTo>
                  <a:close/>
                  <a:moveTo>
                    <a:pt x="206347" y="142162"/>
                  </a:moveTo>
                  <a:cubicBezTo>
                    <a:pt x="208530" y="141804"/>
                    <a:pt x="208894" y="144671"/>
                    <a:pt x="207439" y="145030"/>
                  </a:cubicBezTo>
                  <a:cubicBezTo>
                    <a:pt x="191068" y="148256"/>
                    <a:pt x="174696" y="150048"/>
                    <a:pt x="158325" y="152557"/>
                  </a:cubicBezTo>
                  <a:cubicBezTo>
                    <a:pt x="157234" y="152557"/>
                    <a:pt x="156870" y="151124"/>
                    <a:pt x="157961" y="150765"/>
                  </a:cubicBezTo>
                  <a:cubicBezTo>
                    <a:pt x="173605" y="145747"/>
                    <a:pt x="190340" y="145388"/>
                    <a:pt x="206347" y="142162"/>
                  </a:cubicBezTo>
                  <a:close/>
                  <a:moveTo>
                    <a:pt x="43646" y="140946"/>
                  </a:moveTo>
                  <a:cubicBezTo>
                    <a:pt x="43996" y="140216"/>
                    <a:pt x="45395" y="140581"/>
                    <a:pt x="45045" y="141311"/>
                  </a:cubicBezTo>
                  <a:cubicBezTo>
                    <a:pt x="43296" y="146420"/>
                    <a:pt x="40148" y="150434"/>
                    <a:pt x="37000" y="154814"/>
                  </a:cubicBezTo>
                  <a:cubicBezTo>
                    <a:pt x="34202" y="159923"/>
                    <a:pt x="31054" y="165032"/>
                    <a:pt x="28256" y="170141"/>
                  </a:cubicBezTo>
                  <a:cubicBezTo>
                    <a:pt x="27556" y="171601"/>
                    <a:pt x="25108" y="170141"/>
                    <a:pt x="26157" y="168681"/>
                  </a:cubicBezTo>
                  <a:cubicBezTo>
                    <a:pt x="28606" y="163937"/>
                    <a:pt x="31404" y="159558"/>
                    <a:pt x="34552" y="155543"/>
                  </a:cubicBezTo>
                  <a:cubicBezTo>
                    <a:pt x="38050" y="150799"/>
                    <a:pt x="41548" y="146420"/>
                    <a:pt x="43646" y="140946"/>
                  </a:cubicBezTo>
                  <a:close/>
                  <a:moveTo>
                    <a:pt x="601409" y="139572"/>
                  </a:moveTo>
                  <a:cubicBezTo>
                    <a:pt x="601769" y="137041"/>
                    <a:pt x="604652" y="137402"/>
                    <a:pt x="604652" y="139572"/>
                  </a:cubicBezTo>
                  <a:cubicBezTo>
                    <a:pt x="604652" y="139572"/>
                    <a:pt x="604652" y="139572"/>
                    <a:pt x="605013" y="139572"/>
                  </a:cubicBezTo>
                  <a:cubicBezTo>
                    <a:pt x="605373" y="139934"/>
                    <a:pt x="605373" y="140657"/>
                    <a:pt x="605373" y="141380"/>
                  </a:cubicBezTo>
                  <a:cubicBezTo>
                    <a:pt x="605373" y="141741"/>
                    <a:pt x="605373" y="142826"/>
                    <a:pt x="605373" y="143549"/>
                  </a:cubicBezTo>
                  <a:cubicBezTo>
                    <a:pt x="607895" y="169945"/>
                    <a:pt x="616183" y="195978"/>
                    <a:pt x="620147" y="222012"/>
                  </a:cubicBezTo>
                  <a:cubicBezTo>
                    <a:pt x="623751" y="245153"/>
                    <a:pt x="625553" y="269740"/>
                    <a:pt x="630958" y="292158"/>
                  </a:cubicBezTo>
                  <a:cubicBezTo>
                    <a:pt x="630958" y="292520"/>
                    <a:pt x="630958" y="292520"/>
                    <a:pt x="630958" y="292881"/>
                  </a:cubicBezTo>
                  <a:cubicBezTo>
                    <a:pt x="632760" y="296136"/>
                    <a:pt x="631318" y="301198"/>
                    <a:pt x="626634" y="301921"/>
                  </a:cubicBezTo>
                  <a:cubicBezTo>
                    <a:pt x="610418" y="303367"/>
                    <a:pt x="593121" y="303006"/>
                    <a:pt x="577266" y="299751"/>
                  </a:cubicBezTo>
                  <a:cubicBezTo>
                    <a:pt x="575824" y="299390"/>
                    <a:pt x="575104" y="297582"/>
                    <a:pt x="575464" y="296497"/>
                  </a:cubicBezTo>
                  <a:cubicBezTo>
                    <a:pt x="574743" y="295413"/>
                    <a:pt x="574383" y="293966"/>
                    <a:pt x="574743" y="292158"/>
                  </a:cubicBezTo>
                  <a:cubicBezTo>
                    <a:pt x="579788" y="267933"/>
                    <a:pt x="580148" y="242984"/>
                    <a:pt x="584112" y="218758"/>
                  </a:cubicBezTo>
                  <a:cubicBezTo>
                    <a:pt x="588076" y="192362"/>
                    <a:pt x="597445" y="167052"/>
                    <a:pt x="601049" y="141018"/>
                  </a:cubicBezTo>
                  <a:cubicBezTo>
                    <a:pt x="601049" y="140657"/>
                    <a:pt x="601409" y="139934"/>
                    <a:pt x="601409" y="139934"/>
                  </a:cubicBezTo>
                  <a:cubicBezTo>
                    <a:pt x="601409" y="139572"/>
                    <a:pt x="601409" y="139572"/>
                    <a:pt x="601409" y="139572"/>
                  </a:cubicBezTo>
                  <a:close/>
                  <a:moveTo>
                    <a:pt x="339433" y="138127"/>
                  </a:moveTo>
                  <a:cubicBezTo>
                    <a:pt x="339433" y="137041"/>
                    <a:pt x="340703" y="137041"/>
                    <a:pt x="341020" y="138127"/>
                  </a:cubicBezTo>
                  <a:cubicBezTo>
                    <a:pt x="342925" y="157679"/>
                    <a:pt x="343877" y="176506"/>
                    <a:pt x="343560" y="196057"/>
                  </a:cubicBezTo>
                  <a:cubicBezTo>
                    <a:pt x="343560" y="198592"/>
                    <a:pt x="340385" y="198592"/>
                    <a:pt x="340385" y="196057"/>
                  </a:cubicBezTo>
                  <a:cubicBezTo>
                    <a:pt x="340385" y="176868"/>
                    <a:pt x="340703" y="157316"/>
                    <a:pt x="339433" y="138127"/>
                  </a:cubicBezTo>
                  <a:close/>
                  <a:moveTo>
                    <a:pt x="434811" y="135309"/>
                  </a:moveTo>
                  <a:cubicBezTo>
                    <a:pt x="435905" y="135670"/>
                    <a:pt x="435540" y="137474"/>
                    <a:pt x="434811" y="138196"/>
                  </a:cubicBezTo>
                  <a:cubicBezTo>
                    <a:pt x="434446" y="138196"/>
                    <a:pt x="434446" y="138196"/>
                    <a:pt x="434082" y="138196"/>
                  </a:cubicBezTo>
                  <a:cubicBezTo>
                    <a:pt x="434082" y="138556"/>
                    <a:pt x="433717" y="138556"/>
                    <a:pt x="433352" y="138196"/>
                  </a:cubicBezTo>
                  <a:cubicBezTo>
                    <a:pt x="431529" y="138917"/>
                    <a:pt x="428976" y="141082"/>
                    <a:pt x="427882" y="141804"/>
                  </a:cubicBezTo>
                  <a:cubicBezTo>
                    <a:pt x="425694" y="143608"/>
                    <a:pt x="423141" y="145412"/>
                    <a:pt x="420953" y="147576"/>
                  </a:cubicBezTo>
                  <a:cubicBezTo>
                    <a:pt x="417671" y="150463"/>
                    <a:pt x="414389" y="154071"/>
                    <a:pt x="410742" y="156957"/>
                  </a:cubicBezTo>
                  <a:cubicBezTo>
                    <a:pt x="410012" y="157318"/>
                    <a:pt x="409283" y="156596"/>
                    <a:pt x="410012" y="155875"/>
                  </a:cubicBezTo>
                  <a:cubicBezTo>
                    <a:pt x="414389" y="150824"/>
                    <a:pt x="418765" y="145772"/>
                    <a:pt x="423870" y="141443"/>
                  </a:cubicBezTo>
                  <a:cubicBezTo>
                    <a:pt x="426423" y="139639"/>
                    <a:pt x="431529" y="133866"/>
                    <a:pt x="434811" y="135309"/>
                  </a:cubicBezTo>
                  <a:close/>
                  <a:moveTo>
                    <a:pt x="429590" y="128216"/>
                  </a:moveTo>
                  <a:cubicBezTo>
                    <a:pt x="431342" y="127516"/>
                    <a:pt x="432744" y="129967"/>
                    <a:pt x="431342" y="131018"/>
                  </a:cubicBezTo>
                  <a:cubicBezTo>
                    <a:pt x="426436" y="133819"/>
                    <a:pt x="422230" y="138022"/>
                    <a:pt x="418024" y="141524"/>
                  </a:cubicBezTo>
                  <a:cubicBezTo>
                    <a:pt x="414870" y="144325"/>
                    <a:pt x="410664" y="146426"/>
                    <a:pt x="408561" y="149928"/>
                  </a:cubicBezTo>
                  <a:cubicBezTo>
                    <a:pt x="407860" y="150979"/>
                    <a:pt x="406108" y="150278"/>
                    <a:pt x="406809" y="149228"/>
                  </a:cubicBezTo>
                  <a:cubicBezTo>
                    <a:pt x="409262" y="145025"/>
                    <a:pt x="414169" y="141874"/>
                    <a:pt x="417674" y="138722"/>
                  </a:cubicBezTo>
                  <a:cubicBezTo>
                    <a:pt x="421529" y="135220"/>
                    <a:pt x="425034" y="130668"/>
                    <a:pt x="429590" y="128216"/>
                  </a:cubicBezTo>
                  <a:close/>
                  <a:moveTo>
                    <a:pt x="601190" y="123831"/>
                  </a:moveTo>
                  <a:cubicBezTo>
                    <a:pt x="601550" y="122754"/>
                    <a:pt x="603711" y="123113"/>
                    <a:pt x="604071" y="124190"/>
                  </a:cubicBezTo>
                  <a:cubicBezTo>
                    <a:pt x="604071" y="124549"/>
                    <a:pt x="604431" y="124549"/>
                    <a:pt x="604431" y="124908"/>
                  </a:cubicBezTo>
                  <a:cubicBezTo>
                    <a:pt x="608391" y="134603"/>
                    <a:pt x="609832" y="145376"/>
                    <a:pt x="613072" y="155430"/>
                  </a:cubicBezTo>
                  <a:cubicBezTo>
                    <a:pt x="615232" y="162611"/>
                    <a:pt x="618473" y="172307"/>
                    <a:pt x="616313" y="179847"/>
                  </a:cubicBezTo>
                  <a:cubicBezTo>
                    <a:pt x="616313" y="180565"/>
                    <a:pt x="615592" y="180206"/>
                    <a:pt x="615592" y="179488"/>
                  </a:cubicBezTo>
                  <a:cubicBezTo>
                    <a:pt x="614872" y="170152"/>
                    <a:pt x="611992" y="161893"/>
                    <a:pt x="609472" y="152916"/>
                  </a:cubicBezTo>
                  <a:cubicBezTo>
                    <a:pt x="607311" y="144658"/>
                    <a:pt x="605511" y="136040"/>
                    <a:pt x="602631" y="128140"/>
                  </a:cubicBezTo>
                  <a:cubicBezTo>
                    <a:pt x="593629" y="145017"/>
                    <a:pt x="591829" y="164048"/>
                    <a:pt x="585348" y="182002"/>
                  </a:cubicBezTo>
                  <a:cubicBezTo>
                    <a:pt x="584988" y="182720"/>
                    <a:pt x="583908" y="182361"/>
                    <a:pt x="583908" y="181643"/>
                  </a:cubicBezTo>
                  <a:cubicBezTo>
                    <a:pt x="589309" y="161893"/>
                    <a:pt x="591469" y="142144"/>
                    <a:pt x="601190" y="123831"/>
                  </a:cubicBezTo>
                  <a:close/>
                  <a:moveTo>
                    <a:pt x="429374" y="119938"/>
                  </a:moveTo>
                  <a:cubicBezTo>
                    <a:pt x="431235" y="119579"/>
                    <a:pt x="432723" y="121735"/>
                    <a:pt x="430862" y="122814"/>
                  </a:cubicBezTo>
                  <a:cubicBezTo>
                    <a:pt x="423421" y="126768"/>
                    <a:pt x="416724" y="131440"/>
                    <a:pt x="411143" y="137551"/>
                  </a:cubicBezTo>
                  <a:cubicBezTo>
                    <a:pt x="410399" y="138269"/>
                    <a:pt x="409283" y="137551"/>
                    <a:pt x="410027" y="136832"/>
                  </a:cubicBezTo>
                  <a:cubicBezTo>
                    <a:pt x="414864" y="130362"/>
                    <a:pt x="421561" y="123533"/>
                    <a:pt x="429374" y="119938"/>
                  </a:cubicBezTo>
                  <a:close/>
                  <a:moveTo>
                    <a:pt x="167569" y="119823"/>
                  </a:moveTo>
                  <a:cubicBezTo>
                    <a:pt x="169294" y="124219"/>
                    <a:pt x="172055" y="128981"/>
                    <a:pt x="172400" y="134110"/>
                  </a:cubicBezTo>
                  <a:cubicBezTo>
                    <a:pt x="172400" y="136308"/>
                    <a:pt x="169294" y="136675"/>
                    <a:pt x="169294" y="134843"/>
                  </a:cubicBezTo>
                  <a:cubicBezTo>
                    <a:pt x="168604" y="129348"/>
                    <a:pt x="167569" y="125318"/>
                    <a:pt x="165498" y="120555"/>
                  </a:cubicBezTo>
                  <a:cubicBezTo>
                    <a:pt x="164808" y="119456"/>
                    <a:pt x="166533" y="117991"/>
                    <a:pt x="167569" y="119823"/>
                  </a:cubicBezTo>
                  <a:close/>
                  <a:moveTo>
                    <a:pt x="843803" y="114868"/>
                  </a:moveTo>
                  <a:cubicBezTo>
                    <a:pt x="844165" y="117018"/>
                    <a:pt x="843803" y="119886"/>
                    <a:pt x="843803" y="122037"/>
                  </a:cubicBezTo>
                  <a:cubicBezTo>
                    <a:pt x="847426" y="153223"/>
                    <a:pt x="843078" y="185127"/>
                    <a:pt x="847064" y="216314"/>
                  </a:cubicBezTo>
                  <a:cubicBezTo>
                    <a:pt x="847426" y="216672"/>
                    <a:pt x="847788" y="217389"/>
                    <a:pt x="847788" y="218106"/>
                  </a:cubicBezTo>
                  <a:cubicBezTo>
                    <a:pt x="861555" y="215955"/>
                    <a:pt x="877496" y="219540"/>
                    <a:pt x="884018" y="204126"/>
                  </a:cubicBezTo>
                  <a:cubicBezTo>
                    <a:pt x="884380" y="204126"/>
                    <a:pt x="884380" y="203767"/>
                    <a:pt x="884380" y="203767"/>
                  </a:cubicBezTo>
                  <a:cubicBezTo>
                    <a:pt x="885105" y="192655"/>
                    <a:pt x="884018" y="181901"/>
                    <a:pt x="885105" y="171147"/>
                  </a:cubicBezTo>
                  <a:cubicBezTo>
                    <a:pt x="886191" y="158600"/>
                    <a:pt x="891626" y="130999"/>
                    <a:pt x="877496" y="123112"/>
                  </a:cubicBezTo>
                  <a:cubicBezTo>
                    <a:pt x="866990" y="117377"/>
                    <a:pt x="855759" y="115943"/>
                    <a:pt x="843803" y="114868"/>
                  </a:cubicBezTo>
                  <a:close/>
                  <a:moveTo>
                    <a:pt x="825688" y="113075"/>
                  </a:moveTo>
                  <a:cubicBezTo>
                    <a:pt x="827500" y="132791"/>
                    <a:pt x="826413" y="152507"/>
                    <a:pt x="826413" y="172222"/>
                  </a:cubicBezTo>
                  <a:cubicBezTo>
                    <a:pt x="826051" y="190504"/>
                    <a:pt x="824239" y="210937"/>
                    <a:pt x="826775" y="229218"/>
                  </a:cubicBezTo>
                  <a:cubicBezTo>
                    <a:pt x="831485" y="225275"/>
                    <a:pt x="837282" y="222766"/>
                    <a:pt x="841267" y="218106"/>
                  </a:cubicBezTo>
                  <a:cubicBezTo>
                    <a:pt x="837644" y="189787"/>
                    <a:pt x="836557" y="159676"/>
                    <a:pt x="839818" y="130640"/>
                  </a:cubicBezTo>
                  <a:cubicBezTo>
                    <a:pt x="838731" y="127772"/>
                    <a:pt x="838731" y="124905"/>
                    <a:pt x="838731" y="122395"/>
                  </a:cubicBezTo>
                  <a:cubicBezTo>
                    <a:pt x="838731" y="119528"/>
                    <a:pt x="838369" y="117018"/>
                    <a:pt x="838731" y="114509"/>
                  </a:cubicBezTo>
                  <a:cubicBezTo>
                    <a:pt x="834383" y="114151"/>
                    <a:pt x="830036" y="113434"/>
                    <a:pt x="825688" y="113075"/>
                  </a:cubicBezTo>
                  <a:close/>
                  <a:moveTo>
                    <a:pt x="170576" y="113040"/>
                  </a:moveTo>
                  <a:cubicBezTo>
                    <a:pt x="171316" y="116188"/>
                    <a:pt x="172798" y="118637"/>
                    <a:pt x="174650" y="121435"/>
                  </a:cubicBezTo>
                  <a:cubicBezTo>
                    <a:pt x="175391" y="123884"/>
                    <a:pt x="176132" y="126332"/>
                    <a:pt x="177613" y="128431"/>
                  </a:cubicBezTo>
                  <a:cubicBezTo>
                    <a:pt x="178724" y="130530"/>
                    <a:pt x="176132" y="131929"/>
                    <a:pt x="174650" y="130180"/>
                  </a:cubicBezTo>
                  <a:cubicBezTo>
                    <a:pt x="172798" y="128081"/>
                    <a:pt x="172428" y="125283"/>
                    <a:pt x="171316" y="122485"/>
                  </a:cubicBezTo>
                  <a:cubicBezTo>
                    <a:pt x="170205" y="119686"/>
                    <a:pt x="169094" y="116538"/>
                    <a:pt x="168353" y="113390"/>
                  </a:cubicBezTo>
                  <a:cubicBezTo>
                    <a:pt x="167983" y="112340"/>
                    <a:pt x="170205" y="111641"/>
                    <a:pt x="170576" y="113040"/>
                  </a:cubicBezTo>
                  <a:close/>
                  <a:moveTo>
                    <a:pt x="1073325" y="111012"/>
                  </a:moveTo>
                  <a:cubicBezTo>
                    <a:pt x="1074762" y="118920"/>
                    <a:pt x="1075481" y="126468"/>
                    <a:pt x="1075481" y="134016"/>
                  </a:cubicBezTo>
                  <a:cubicBezTo>
                    <a:pt x="1078355" y="128984"/>
                    <a:pt x="1082306" y="124311"/>
                    <a:pt x="1084821" y="118920"/>
                  </a:cubicBezTo>
                  <a:cubicBezTo>
                    <a:pt x="1085539" y="117482"/>
                    <a:pt x="1087335" y="118920"/>
                    <a:pt x="1086617" y="119998"/>
                  </a:cubicBezTo>
                  <a:cubicBezTo>
                    <a:pt x="1083384" y="126827"/>
                    <a:pt x="1079432" y="132938"/>
                    <a:pt x="1075840" y="139408"/>
                  </a:cubicBezTo>
                  <a:cubicBezTo>
                    <a:pt x="1075840" y="142283"/>
                    <a:pt x="1075840" y="145159"/>
                    <a:pt x="1075840" y="148393"/>
                  </a:cubicBezTo>
                  <a:cubicBezTo>
                    <a:pt x="1080151" y="141205"/>
                    <a:pt x="1085539" y="134735"/>
                    <a:pt x="1088413" y="126827"/>
                  </a:cubicBezTo>
                  <a:cubicBezTo>
                    <a:pt x="1088772" y="126468"/>
                    <a:pt x="1089850" y="126468"/>
                    <a:pt x="1089491" y="127187"/>
                  </a:cubicBezTo>
                  <a:cubicBezTo>
                    <a:pt x="1086617" y="136173"/>
                    <a:pt x="1080510" y="143361"/>
                    <a:pt x="1076558" y="151628"/>
                  </a:cubicBezTo>
                  <a:cubicBezTo>
                    <a:pt x="1076199" y="151988"/>
                    <a:pt x="1075840" y="151988"/>
                    <a:pt x="1075840" y="152347"/>
                  </a:cubicBezTo>
                  <a:cubicBezTo>
                    <a:pt x="1075840" y="153426"/>
                    <a:pt x="1075840" y="155223"/>
                    <a:pt x="1075840" y="156660"/>
                  </a:cubicBezTo>
                  <a:cubicBezTo>
                    <a:pt x="1075840" y="157739"/>
                    <a:pt x="1075840" y="159536"/>
                    <a:pt x="1075840" y="160974"/>
                  </a:cubicBezTo>
                  <a:cubicBezTo>
                    <a:pt x="1079432" y="154144"/>
                    <a:pt x="1084102" y="148034"/>
                    <a:pt x="1086617" y="140845"/>
                  </a:cubicBezTo>
                  <a:cubicBezTo>
                    <a:pt x="1086976" y="139408"/>
                    <a:pt x="1089132" y="140127"/>
                    <a:pt x="1088772" y="141205"/>
                  </a:cubicBezTo>
                  <a:cubicBezTo>
                    <a:pt x="1085180" y="150550"/>
                    <a:pt x="1079073" y="158458"/>
                    <a:pt x="1075481" y="167443"/>
                  </a:cubicBezTo>
                  <a:cubicBezTo>
                    <a:pt x="1075121" y="170319"/>
                    <a:pt x="1074762" y="173554"/>
                    <a:pt x="1074762" y="176429"/>
                  </a:cubicBezTo>
                  <a:cubicBezTo>
                    <a:pt x="1077995" y="169600"/>
                    <a:pt x="1082665" y="162771"/>
                    <a:pt x="1085898" y="155942"/>
                  </a:cubicBezTo>
                  <a:cubicBezTo>
                    <a:pt x="1086617" y="154863"/>
                    <a:pt x="1088413" y="155942"/>
                    <a:pt x="1087695" y="157020"/>
                  </a:cubicBezTo>
                  <a:cubicBezTo>
                    <a:pt x="1083743" y="165287"/>
                    <a:pt x="1080151" y="174273"/>
                    <a:pt x="1075121" y="182180"/>
                  </a:cubicBezTo>
                  <a:cubicBezTo>
                    <a:pt x="1074762" y="182540"/>
                    <a:pt x="1074762" y="182540"/>
                    <a:pt x="1074403" y="182540"/>
                  </a:cubicBezTo>
                  <a:cubicBezTo>
                    <a:pt x="1074403" y="184337"/>
                    <a:pt x="1074403" y="186134"/>
                    <a:pt x="1074044" y="187931"/>
                  </a:cubicBezTo>
                  <a:cubicBezTo>
                    <a:pt x="1077636" y="181461"/>
                    <a:pt x="1082306" y="175710"/>
                    <a:pt x="1085180" y="169960"/>
                  </a:cubicBezTo>
                  <a:cubicBezTo>
                    <a:pt x="1085539" y="168881"/>
                    <a:pt x="1087695" y="169600"/>
                    <a:pt x="1087335" y="170678"/>
                  </a:cubicBezTo>
                  <a:cubicBezTo>
                    <a:pt x="1083384" y="179664"/>
                    <a:pt x="1077636" y="187572"/>
                    <a:pt x="1074403" y="196558"/>
                  </a:cubicBezTo>
                  <a:cubicBezTo>
                    <a:pt x="1074403" y="199074"/>
                    <a:pt x="1074403" y="201230"/>
                    <a:pt x="1074762" y="203746"/>
                  </a:cubicBezTo>
                  <a:cubicBezTo>
                    <a:pt x="1078355" y="197636"/>
                    <a:pt x="1082665" y="192244"/>
                    <a:pt x="1086258" y="186134"/>
                  </a:cubicBezTo>
                  <a:cubicBezTo>
                    <a:pt x="1086617" y="185056"/>
                    <a:pt x="1088413" y="186134"/>
                    <a:pt x="1087695" y="187212"/>
                  </a:cubicBezTo>
                  <a:cubicBezTo>
                    <a:pt x="1084102" y="193682"/>
                    <a:pt x="1079792" y="200152"/>
                    <a:pt x="1076558" y="206981"/>
                  </a:cubicBezTo>
                  <a:cubicBezTo>
                    <a:pt x="1076199" y="207341"/>
                    <a:pt x="1075840" y="207700"/>
                    <a:pt x="1075481" y="207700"/>
                  </a:cubicBezTo>
                  <a:cubicBezTo>
                    <a:pt x="1075481" y="208060"/>
                    <a:pt x="1075840" y="208778"/>
                    <a:pt x="1075840" y="209497"/>
                  </a:cubicBezTo>
                  <a:cubicBezTo>
                    <a:pt x="1081228" y="203746"/>
                    <a:pt x="1087695" y="199074"/>
                    <a:pt x="1094161" y="194760"/>
                  </a:cubicBezTo>
                  <a:cubicBezTo>
                    <a:pt x="1091287" y="184696"/>
                    <a:pt x="1092724" y="174273"/>
                    <a:pt x="1092724" y="164209"/>
                  </a:cubicBezTo>
                  <a:cubicBezTo>
                    <a:pt x="1092724" y="146596"/>
                    <a:pt x="1091287" y="129343"/>
                    <a:pt x="1093442" y="112091"/>
                  </a:cubicBezTo>
                  <a:cubicBezTo>
                    <a:pt x="1086617" y="112091"/>
                    <a:pt x="1080151" y="111731"/>
                    <a:pt x="1073325" y="111012"/>
                  </a:cubicBezTo>
                  <a:close/>
                  <a:moveTo>
                    <a:pt x="602591" y="107600"/>
                  </a:moveTo>
                  <a:cubicBezTo>
                    <a:pt x="603324" y="106879"/>
                    <a:pt x="605156" y="106879"/>
                    <a:pt x="605522" y="108322"/>
                  </a:cubicBezTo>
                  <a:cubicBezTo>
                    <a:pt x="607720" y="115899"/>
                    <a:pt x="609918" y="123475"/>
                    <a:pt x="612482" y="131052"/>
                  </a:cubicBezTo>
                  <a:cubicBezTo>
                    <a:pt x="613948" y="136825"/>
                    <a:pt x="616879" y="142597"/>
                    <a:pt x="616879" y="148731"/>
                  </a:cubicBezTo>
                  <a:cubicBezTo>
                    <a:pt x="616879" y="149092"/>
                    <a:pt x="616146" y="149092"/>
                    <a:pt x="616146" y="148731"/>
                  </a:cubicBezTo>
                  <a:cubicBezTo>
                    <a:pt x="611383" y="136464"/>
                    <a:pt x="607354" y="123475"/>
                    <a:pt x="602958" y="110848"/>
                  </a:cubicBezTo>
                  <a:cubicBezTo>
                    <a:pt x="594898" y="127083"/>
                    <a:pt x="590868" y="144401"/>
                    <a:pt x="585373" y="161358"/>
                  </a:cubicBezTo>
                  <a:cubicBezTo>
                    <a:pt x="585007" y="162080"/>
                    <a:pt x="583908" y="161719"/>
                    <a:pt x="583908" y="160998"/>
                  </a:cubicBezTo>
                  <a:cubicBezTo>
                    <a:pt x="587205" y="142958"/>
                    <a:pt x="592700" y="124918"/>
                    <a:pt x="600393" y="108322"/>
                  </a:cubicBezTo>
                  <a:cubicBezTo>
                    <a:pt x="601126" y="107240"/>
                    <a:pt x="602225" y="107240"/>
                    <a:pt x="602591" y="107600"/>
                  </a:cubicBezTo>
                  <a:close/>
                  <a:moveTo>
                    <a:pt x="101919" y="104119"/>
                  </a:moveTo>
                  <a:cubicBezTo>
                    <a:pt x="86084" y="106279"/>
                    <a:pt x="77806" y="128964"/>
                    <a:pt x="78166" y="144087"/>
                  </a:cubicBezTo>
                  <a:cubicBezTo>
                    <a:pt x="78886" y="179375"/>
                    <a:pt x="105878" y="203860"/>
                    <a:pt x="128552" y="227986"/>
                  </a:cubicBezTo>
                  <a:cubicBezTo>
                    <a:pt x="165981" y="267234"/>
                    <a:pt x="219966" y="319446"/>
                    <a:pt x="205570" y="380299"/>
                  </a:cubicBezTo>
                  <a:cubicBezTo>
                    <a:pt x="201251" y="399383"/>
                    <a:pt x="192254" y="415227"/>
                    <a:pt x="180017" y="427469"/>
                  </a:cubicBezTo>
                  <a:cubicBezTo>
                    <a:pt x="192254" y="419908"/>
                    <a:pt x="202331" y="411626"/>
                    <a:pt x="205570" y="406225"/>
                  </a:cubicBezTo>
                  <a:cubicBezTo>
                    <a:pt x="218527" y="384980"/>
                    <a:pt x="222485" y="359774"/>
                    <a:pt x="213128" y="336369"/>
                  </a:cubicBezTo>
                  <a:cubicBezTo>
                    <a:pt x="195493" y="290999"/>
                    <a:pt x="166341" y="253191"/>
                    <a:pt x="132511" y="218984"/>
                  </a:cubicBezTo>
                  <a:cubicBezTo>
                    <a:pt x="110557" y="197019"/>
                    <a:pt x="83204" y="169653"/>
                    <a:pt x="88243" y="135806"/>
                  </a:cubicBezTo>
                  <a:cubicBezTo>
                    <a:pt x="89683" y="126083"/>
                    <a:pt x="93642" y="111320"/>
                    <a:pt x="101919" y="104119"/>
                  </a:cubicBezTo>
                  <a:close/>
                  <a:moveTo>
                    <a:pt x="856081" y="100032"/>
                  </a:moveTo>
                  <a:cubicBezTo>
                    <a:pt x="865327" y="98941"/>
                    <a:pt x="876350" y="100032"/>
                    <a:pt x="884173" y="106217"/>
                  </a:cubicBezTo>
                  <a:cubicBezTo>
                    <a:pt x="892352" y="112765"/>
                    <a:pt x="895197" y="121133"/>
                    <a:pt x="898753" y="130592"/>
                  </a:cubicBezTo>
                  <a:cubicBezTo>
                    <a:pt x="899464" y="132411"/>
                    <a:pt x="896264" y="133502"/>
                    <a:pt x="895553" y="131319"/>
                  </a:cubicBezTo>
                  <a:lnTo>
                    <a:pt x="890118" y="122715"/>
                  </a:lnTo>
                  <a:lnTo>
                    <a:pt x="897604" y="142873"/>
                  </a:lnTo>
                  <a:cubicBezTo>
                    <a:pt x="898238" y="152148"/>
                    <a:pt x="897060" y="161827"/>
                    <a:pt x="896336" y="171147"/>
                  </a:cubicBezTo>
                  <a:cubicBezTo>
                    <a:pt x="894887" y="188712"/>
                    <a:pt x="900683" y="213804"/>
                    <a:pt x="887641" y="228143"/>
                  </a:cubicBezTo>
                  <a:cubicBezTo>
                    <a:pt x="873149" y="244632"/>
                    <a:pt x="844890" y="243557"/>
                    <a:pt x="824601" y="243199"/>
                  </a:cubicBezTo>
                  <a:cubicBezTo>
                    <a:pt x="821703" y="243199"/>
                    <a:pt x="820254" y="241765"/>
                    <a:pt x="819529" y="239614"/>
                  </a:cubicBezTo>
                  <a:cubicBezTo>
                    <a:pt x="818442" y="238897"/>
                    <a:pt x="818080" y="238180"/>
                    <a:pt x="817718" y="236746"/>
                  </a:cubicBezTo>
                  <a:cubicBezTo>
                    <a:pt x="814095" y="218464"/>
                    <a:pt x="815906" y="198390"/>
                    <a:pt x="816269" y="179750"/>
                  </a:cubicBezTo>
                  <a:cubicBezTo>
                    <a:pt x="816269" y="157167"/>
                    <a:pt x="816993" y="134225"/>
                    <a:pt x="819892" y="110924"/>
                  </a:cubicBezTo>
                  <a:cubicBezTo>
                    <a:pt x="819167" y="109849"/>
                    <a:pt x="819167" y="108057"/>
                    <a:pt x="820616" y="107340"/>
                  </a:cubicBezTo>
                  <a:cubicBezTo>
                    <a:pt x="821341" y="106623"/>
                    <a:pt x="822790" y="106264"/>
                    <a:pt x="823877" y="106981"/>
                  </a:cubicBezTo>
                  <a:cubicBezTo>
                    <a:pt x="833659" y="105368"/>
                    <a:pt x="846248" y="103755"/>
                    <a:pt x="858114" y="104606"/>
                  </a:cubicBezTo>
                  <a:lnTo>
                    <a:pt x="885993" y="116184"/>
                  </a:lnTo>
                  <a:lnTo>
                    <a:pt x="880617" y="107672"/>
                  </a:lnTo>
                  <a:cubicBezTo>
                    <a:pt x="873150" y="102943"/>
                    <a:pt x="864615" y="101487"/>
                    <a:pt x="856081" y="101124"/>
                  </a:cubicBezTo>
                  <a:cubicBezTo>
                    <a:pt x="855370" y="101124"/>
                    <a:pt x="855370" y="100032"/>
                    <a:pt x="856081" y="100032"/>
                  </a:cubicBezTo>
                  <a:close/>
                  <a:moveTo>
                    <a:pt x="174960" y="100016"/>
                  </a:moveTo>
                  <a:cubicBezTo>
                    <a:pt x="177913" y="103959"/>
                    <a:pt x="180867" y="108261"/>
                    <a:pt x="182713" y="112921"/>
                  </a:cubicBezTo>
                  <a:cubicBezTo>
                    <a:pt x="184559" y="117940"/>
                    <a:pt x="184928" y="123676"/>
                    <a:pt x="187143" y="128336"/>
                  </a:cubicBezTo>
                  <a:cubicBezTo>
                    <a:pt x="188251" y="130487"/>
                    <a:pt x="184928" y="131920"/>
                    <a:pt x="184190" y="130128"/>
                  </a:cubicBezTo>
                  <a:lnTo>
                    <a:pt x="183728" y="128386"/>
                  </a:lnTo>
                  <a:lnTo>
                    <a:pt x="180728" y="129726"/>
                  </a:lnTo>
                  <a:cubicBezTo>
                    <a:pt x="179639" y="126079"/>
                    <a:pt x="178913" y="122432"/>
                    <a:pt x="177825" y="119150"/>
                  </a:cubicBezTo>
                  <a:cubicBezTo>
                    <a:pt x="176373" y="115138"/>
                    <a:pt x="174922" y="111491"/>
                    <a:pt x="173108" y="107479"/>
                  </a:cubicBezTo>
                  <a:cubicBezTo>
                    <a:pt x="172745" y="106385"/>
                    <a:pt x="174559" y="105291"/>
                    <a:pt x="175285" y="106385"/>
                  </a:cubicBezTo>
                  <a:cubicBezTo>
                    <a:pt x="176736" y="110032"/>
                    <a:pt x="178551" y="112950"/>
                    <a:pt x="180002" y="116597"/>
                  </a:cubicBezTo>
                  <a:lnTo>
                    <a:pt x="182679" y="124423"/>
                  </a:lnTo>
                  <a:lnTo>
                    <a:pt x="180867" y="117581"/>
                  </a:lnTo>
                  <a:cubicBezTo>
                    <a:pt x="179021" y="111487"/>
                    <a:pt x="176806" y="106110"/>
                    <a:pt x="173483" y="100733"/>
                  </a:cubicBezTo>
                  <a:cubicBezTo>
                    <a:pt x="172745" y="100016"/>
                    <a:pt x="174591" y="98941"/>
                    <a:pt x="174960" y="100016"/>
                  </a:cubicBezTo>
                  <a:close/>
                  <a:moveTo>
                    <a:pt x="877087" y="97354"/>
                  </a:moveTo>
                  <a:cubicBezTo>
                    <a:pt x="882125" y="98098"/>
                    <a:pt x="887882" y="100330"/>
                    <a:pt x="891840" y="103679"/>
                  </a:cubicBezTo>
                  <a:cubicBezTo>
                    <a:pt x="896518" y="107400"/>
                    <a:pt x="898317" y="111864"/>
                    <a:pt x="901556" y="117073"/>
                  </a:cubicBezTo>
                  <a:cubicBezTo>
                    <a:pt x="902635" y="118933"/>
                    <a:pt x="899756" y="120794"/>
                    <a:pt x="898677" y="118561"/>
                  </a:cubicBezTo>
                  <a:cubicBezTo>
                    <a:pt x="895798" y="113725"/>
                    <a:pt x="893999" y="108516"/>
                    <a:pt x="889321" y="105167"/>
                  </a:cubicBezTo>
                  <a:cubicBezTo>
                    <a:pt x="885363" y="102563"/>
                    <a:pt x="880686" y="101074"/>
                    <a:pt x="876368" y="98842"/>
                  </a:cubicBezTo>
                  <a:cubicBezTo>
                    <a:pt x="876008" y="98470"/>
                    <a:pt x="876368" y="97354"/>
                    <a:pt x="877087" y="97354"/>
                  </a:cubicBezTo>
                  <a:close/>
                  <a:moveTo>
                    <a:pt x="1141650" y="94262"/>
                  </a:moveTo>
                  <a:cubicBezTo>
                    <a:pt x="1152511" y="95265"/>
                    <a:pt x="1163011" y="94262"/>
                    <a:pt x="1173873" y="94262"/>
                  </a:cubicBezTo>
                  <a:cubicBezTo>
                    <a:pt x="1175683" y="94262"/>
                    <a:pt x="1175683" y="97270"/>
                    <a:pt x="1173873" y="97270"/>
                  </a:cubicBezTo>
                  <a:cubicBezTo>
                    <a:pt x="1164097" y="97270"/>
                    <a:pt x="1154684" y="98607"/>
                    <a:pt x="1144908" y="97604"/>
                  </a:cubicBezTo>
                  <a:cubicBezTo>
                    <a:pt x="1135133" y="96601"/>
                    <a:pt x="1124995" y="95265"/>
                    <a:pt x="1115219" y="96601"/>
                  </a:cubicBezTo>
                  <a:cubicBezTo>
                    <a:pt x="1114133" y="96601"/>
                    <a:pt x="1114133" y="95599"/>
                    <a:pt x="1114495" y="95599"/>
                  </a:cubicBezTo>
                  <a:cubicBezTo>
                    <a:pt x="1123547" y="92591"/>
                    <a:pt x="1132598" y="93594"/>
                    <a:pt x="1141650" y="94262"/>
                  </a:cubicBezTo>
                  <a:close/>
                  <a:moveTo>
                    <a:pt x="603088" y="92075"/>
                  </a:moveTo>
                  <a:cubicBezTo>
                    <a:pt x="603828" y="91004"/>
                    <a:pt x="606046" y="92075"/>
                    <a:pt x="606046" y="93504"/>
                  </a:cubicBezTo>
                  <a:lnTo>
                    <a:pt x="606415" y="93861"/>
                  </a:lnTo>
                  <a:cubicBezTo>
                    <a:pt x="608264" y="97790"/>
                    <a:pt x="609003" y="101719"/>
                    <a:pt x="610852" y="105649"/>
                  </a:cubicBezTo>
                  <a:cubicBezTo>
                    <a:pt x="612700" y="109220"/>
                    <a:pt x="614549" y="112792"/>
                    <a:pt x="615288" y="116721"/>
                  </a:cubicBezTo>
                  <a:cubicBezTo>
                    <a:pt x="615288" y="117436"/>
                    <a:pt x="614549" y="117793"/>
                    <a:pt x="613809" y="117079"/>
                  </a:cubicBezTo>
                  <a:cubicBezTo>
                    <a:pt x="612331" y="112792"/>
                    <a:pt x="609743" y="109578"/>
                    <a:pt x="607894" y="105649"/>
                  </a:cubicBezTo>
                  <a:cubicBezTo>
                    <a:pt x="606415" y="102791"/>
                    <a:pt x="605676" y="99934"/>
                    <a:pt x="604197" y="96719"/>
                  </a:cubicBezTo>
                  <a:cubicBezTo>
                    <a:pt x="601979" y="99576"/>
                    <a:pt x="600131" y="102791"/>
                    <a:pt x="598282" y="105649"/>
                  </a:cubicBezTo>
                  <a:cubicBezTo>
                    <a:pt x="594955" y="109935"/>
                    <a:pt x="592367" y="113864"/>
                    <a:pt x="589779" y="118864"/>
                  </a:cubicBezTo>
                  <a:cubicBezTo>
                    <a:pt x="589409" y="119222"/>
                    <a:pt x="588670" y="118864"/>
                    <a:pt x="588670" y="118150"/>
                  </a:cubicBezTo>
                  <a:cubicBezTo>
                    <a:pt x="590518" y="113149"/>
                    <a:pt x="592737" y="108506"/>
                    <a:pt x="595324" y="104220"/>
                  </a:cubicBezTo>
                  <a:cubicBezTo>
                    <a:pt x="598282" y="100291"/>
                    <a:pt x="600131" y="95647"/>
                    <a:pt x="603088" y="92075"/>
                  </a:cubicBezTo>
                  <a:close/>
                  <a:moveTo>
                    <a:pt x="1175104" y="88118"/>
                  </a:moveTo>
                  <a:cubicBezTo>
                    <a:pt x="1177272" y="88118"/>
                    <a:pt x="1177272" y="90715"/>
                    <a:pt x="1175104" y="90715"/>
                  </a:cubicBezTo>
                  <a:cubicBezTo>
                    <a:pt x="1161732" y="90715"/>
                    <a:pt x="1148000" y="90138"/>
                    <a:pt x="1134267" y="89561"/>
                  </a:cubicBezTo>
                  <a:cubicBezTo>
                    <a:pt x="1133183" y="89561"/>
                    <a:pt x="1133183" y="88406"/>
                    <a:pt x="1134267" y="88406"/>
                  </a:cubicBezTo>
                  <a:cubicBezTo>
                    <a:pt x="1148000" y="87829"/>
                    <a:pt x="1161732" y="88118"/>
                    <a:pt x="1175104" y="88118"/>
                  </a:cubicBezTo>
                  <a:close/>
                  <a:moveTo>
                    <a:pt x="167860" y="84654"/>
                  </a:moveTo>
                  <a:cubicBezTo>
                    <a:pt x="174088" y="86795"/>
                    <a:pt x="179583" y="93576"/>
                    <a:pt x="182514" y="98572"/>
                  </a:cubicBezTo>
                  <a:cubicBezTo>
                    <a:pt x="185079" y="102855"/>
                    <a:pt x="186910" y="107137"/>
                    <a:pt x="188742" y="111776"/>
                  </a:cubicBezTo>
                  <a:cubicBezTo>
                    <a:pt x="190574" y="116773"/>
                    <a:pt x="191306" y="122483"/>
                    <a:pt x="193871" y="127479"/>
                  </a:cubicBezTo>
                  <a:cubicBezTo>
                    <a:pt x="194604" y="128906"/>
                    <a:pt x="192039" y="130334"/>
                    <a:pt x="191306" y="128906"/>
                  </a:cubicBezTo>
                  <a:cubicBezTo>
                    <a:pt x="184712" y="114988"/>
                    <a:pt x="182880" y="94290"/>
                    <a:pt x="167494" y="86438"/>
                  </a:cubicBezTo>
                  <a:cubicBezTo>
                    <a:pt x="166395" y="85725"/>
                    <a:pt x="167128" y="84654"/>
                    <a:pt x="167860" y="84654"/>
                  </a:cubicBezTo>
                  <a:close/>
                  <a:moveTo>
                    <a:pt x="1175069" y="80571"/>
                  </a:moveTo>
                  <a:cubicBezTo>
                    <a:pt x="1177267" y="80912"/>
                    <a:pt x="1176901" y="83293"/>
                    <a:pt x="1175069" y="83633"/>
                  </a:cubicBezTo>
                  <a:cubicBezTo>
                    <a:pt x="1165177" y="84314"/>
                    <a:pt x="1155286" y="83633"/>
                    <a:pt x="1145394" y="83293"/>
                  </a:cubicBezTo>
                  <a:cubicBezTo>
                    <a:pt x="1144295" y="82953"/>
                    <a:pt x="1144295" y="81932"/>
                    <a:pt x="1145394" y="81592"/>
                  </a:cubicBezTo>
                  <a:cubicBezTo>
                    <a:pt x="1155286" y="81252"/>
                    <a:pt x="1165177" y="79891"/>
                    <a:pt x="1175069" y="80571"/>
                  </a:cubicBezTo>
                  <a:close/>
                  <a:moveTo>
                    <a:pt x="1175040" y="74902"/>
                  </a:moveTo>
                  <a:cubicBezTo>
                    <a:pt x="1177263" y="75242"/>
                    <a:pt x="1176152" y="77964"/>
                    <a:pt x="1173929" y="77623"/>
                  </a:cubicBezTo>
                  <a:cubicBezTo>
                    <a:pt x="1168002" y="76603"/>
                    <a:pt x="1162446" y="76943"/>
                    <a:pt x="1156519" y="76603"/>
                  </a:cubicBezTo>
                  <a:cubicBezTo>
                    <a:pt x="1155779" y="76603"/>
                    <a:pt x="1155408" y="75582"/>
                    <a:pt x="1156149" y="75242"/>
                  </a:cubicBezTo>
                  <a:cubicBezTo>
                    <a:pt x="1162446" y="74562"/>
                    <a:pt x="1169114" y="73541"/>
                    <a:pt x="1175040" y="74902"/>
                  </a:cubicBezTo>
                  <a:close/>
                  <a:moveTo>
                    <a:pt x="432612" y="70655"/>
                  </a:moveTo>
                  <a:cubicBezTo>
                    <a:pt x="434338" y="70655"/>
                    <a:pt x="434338" y="72964"/>
                    <a:pt x="432612" y="73252"/>
                  </a:cubicBezTo>
                  <a:cubicBezTo>
                    <a:pt x="428471" y="73252"/>
                    <a:pt x="424330" y="72386"/>
                    <a:pt x="420188" y="72964"/>
                  </a:cubicBezTo>
                  <a:cubicBezTo>
                    <a:pt x="419153" y="73252"/>
                    <a:pt x="418808" y="71809"/>
                    <a:pt x="419843" y="71520"/>
                  </a:cubicBezTo>
                  <a:cubicBezTo>
                    <a:pt x="423639" y="70366"/>
                    <a:pt x="428471" y="70366"/>
                    <a:pt x="432612" y="70655"/>
                  </a:cubicBezTo>
                  <a:close/>
                  <a:moveTo>
                    <a:pt x="435281" y="64305"/>
                  </a:moveTo>
                  <a:cubicBezTo>
                    <a:pt x="437490" y="64305"/>
                    <a:pt x="437490" y="66902"/>
                    <a:pt x="435281" y="66902"/>
                  </a:cubicBezTo>
                  <a:cubicBezTo>
                    <a:pt x="427919" y="66902"/>
                    <a:pt x="420556" y="66614"/>
                    <a:pt x="413562" y="66036"/>
                  </a:cubicBezTo>
                  <a:cubicBezTo>
                    <a:pt x="412458" y="66036"/>
                    <a:pt x="412826" y="64882"/>
                    <a:pt x="413562" y="64882"/>
                  </a:cubicBezTo>
                  <a:cubicBezTo>
                    <a:pt x="420556" y="64016"/>
                    <a:pt x="427919" y="64305"/>
                    <a:pt x="435281" y="64305"/>
                  </a:cubicBezTo>
                  <a:close/>
                  <a:moveTo>
                    <a:pt x="848294" y="59650"/>
                  </a:moveTo>
                  <a:cubicBezTo>
                    <a:pt x="857742" y="60841"/>
                    <a:pt x="867191" y="58063"/>
                    <a:pt x="876639" y="60841"/>
                  </a:cubicBezTo>
                  <a:cubicBezTo>
                    <a:pt x="878819" y="61635"/>
                    <a:pt x="877729" y="65207"/>
                    <a:pt x="875549" y="64413"/>
                  </a:cubicBezTo>
                  <a:cubicBezTo>
                    <a:pt x="866827" y="61238"/>
                    <a:pt x="857379" y="64016"/>
                    <a:pt x="848294" y="62826"/>
                  </a:cubicBezTo>
                  <a:cubicBezTo>
                    <a:pt x="838482" y="61635"/>
                    <a:pt x="829033" y="59650"/>
                    <a:pt x="819585" y="62032"/>
                  </a:cubicBezTo>
                  <a:cubicBezTo>
                    <a:pt x="819221" y="62032"/>
                    <a:pt x="818858" y="61238"/>
                    <a:pt x="819221" y="61238"/>
                  </a:cubicBezTo>
                  <a:cubicBezTo>
                    <a:pt x="829033" y="57666"/>
                    <a:pt x="838482" y="58857"/>
                    <a:pt x="848294" y="59650"/>
                  </a:cubicBezTo>
                  <a:close/>
                  <a:moveTo>
                    <a:pt x="435717" y="58936"/>
                  </a:moveTo>
                  <a:cubicBezTo>
                    <a:pt x="437501" y="59254"/>
                    <a:pt x="437144" y="62111"/>
                    <a:pt x="435361" y="61794"/>
                  </a:cubicBezTo>
                  <a:cubicBezTo>
                    <a:pt x="426085" y="61159"/>
                    <a:pt x="416453" y="61476"/>
                    <a:pt x="407178" y="60841"/>
                  </a:cubicBezTo>
                  <a:cubicBezTo>
                    <a:pt x="406108" y="60841"/>
                    <a:pt x="406108" y="59571"/>
                    <a:pt x="407178" y="59571"/>
                  </a:cubicBezTo>
                  <a:cubicBezTo>
                    <a:pt x="416453" y="58936"/>
                    <a:pt x="426799" y="57666"/>
                    <a:pt x="435717" y="58936"/>
                  </a:cubicBezTo>
                  <a:close/>
                  <a:moveTo>
                    <a:pt x="296570" y="55072"/>
                  </a:moveTo>
                  <a:cubicBezTo>
                    <a:pt x="296570" y="52904"/>
                    <a:pt x="299168" y="52904"/>
                    <a:pt x="299168" y="55072"/>
                  </a:cubicBezTo>
                  <a:cubicBezTo>
                    <a:pt x="299168" y="68805"/>
                    <a:pt x="299456" y="82176"/>
                    <a:pt x="298879" y="95908"/>
                  </a:cubicBezTo>
                  <a:cubicBezTo>
                    <a:pt x="298879" y="96992"/>
                    <a:pt x="297436" y="96992"/>
                    <a:pt x="297436" y="95908"/>
                  </a:cubicBezTo>
                  <a:cubicBezTo>
                    <a:pt x="296859" y="82176"/>
                    <a:pt x="296859" y="68443"/>
                    <a:pt x="296570" y="55072"/>
                  </a:cubicBezTo>
                  <a:close/>
                  <a:moveTo>
                    <a:pt x="302127" y="55063"/>
                  </a:moveTo>
                  <a:cubicBezTo>
                    <a:pt x="302127" y="52904"/>
                    <a:pt x="305698" y="52904"/>
                    <a:pt x="305301" y="55063"/>
                  </a:cubicBezTo>
                  <a:cubicBezTo>
                    <a:pt x="304508" y="71975"/>
                    <a:pt x="304111" y="88887"/>
                    <a:pt x="303714" y="105799"/>
                  </a:cubicBezTo>
                  <a:cubicBezTo>
                    <a:pt x="303714" y="106519"/>
                    <a:pt x="303317" y="106159"/>
                    <a:pt x="303317" y="105799"/>
                  </a:cubicBezTo>
                  <a:cubicBezTo>
                    <a:pt x="302523" y="88527"/>
                    <a:pt x="301333" y="72335"/>
                    <a:pt x="302127" y="55063"/>
                  </a:cubicBezTo>
                  <a:close/>
                  <a:moveTo>
                    <a:pt x="418014" y="53924"/>
                  </a:moveTo>
                  <a:cubicBezTo>
                    <a:pt x="425097" y="53924"/>
                    <a:pt x="431825" y="52904"/>
                    <a:pt x="438908" y="53924"/>
                  </a:cubicBezTo>
                  <a:cubicBezTo>
                    <a:pt x="440679" y="54264"/>
                    <a:pt x="439970" y="57326"/>
                    <a:pt x="437846" y="56986"/>
                  </a:cubicBezTo>
                  <a:cubicBezTo>
                    <a:pt x="430409" y="55625"/>
                    <a:pt x="422618" y="56986"/>
                    <a:pt x="415181" y="56305"/>
                  </a:cubicBezTo>
                  <a:cubicBezTo>
                    <a:pt x="408452" y="55965"/>
                    <a:pt x="402432" y="55965"/>
                    <a:pt x="395703" y="56645"/>
                  </a:cubicBezTo>
                  <a:cubicBezTo>
                    <a:pt x="394995" y="56645"/>
                    <a:pt x="394995" y="55625"/>
                    <a:pt x="395703" y="55285"/>
                  </a:cubicBezTo>
                  <a:cubicBezTo>
                    <a:pt x="402786" y="52904"/>
                    <a:pt x="410577" y="53924"/>
                    <a:pt x="418014" y="53924"/>
                  </a:cubicBezTo>
                  <a:close/>
                  <a:moveTo>
                    <a:pt x="763404" y="52418"/>
                  </a:moveTo>
                  <a:cubicBezTo>
                    <a:pt x="763044" y="65714"/>
                    <a:pt x="765563" y="79729"/>
                    <a:pt x="766283" y="93026"/>
                  </a:cubicBezTo>
                  <a:cubicBezTo>
                    <a:pt x="767003" y="108478"/>
                    <a:pt x="767723" y="123931"/>
                    <a:pt x="767723" y="139024"/>
                  </a:cubicBezTo>
                  <a:cubicBezTo>
                    <a:pt x="767363" y="173881"/>
                    <a:pt x="765203" y="208380"/>
                    <a:pt x="767363" y="242878"/>
                  </a:cubicBezTo>
                  <a:cubicBezTo>
                    <a:pt x="768442" y="264799"/>
                    <a:pt x="769522" y="286361"/>
                    <a:pt x="769882" y="308282"/>
                  </a:cubicBezTo>
                  <a:cubicBezTo>
                    <a:pt x="772041" y="305766"/>
                    <a:pt x="774561" y="303251"/>
                    <a:pt x="776360" y="300735"/>
                  </a:cubicBezTo>
                  <a:cubicBezTo>
                    <a:pt x="777440" y="299657"/>
                    <a:pt x="778879" y="300735"/>
                    <a:pt x="778160" y="301454"/>
                  </a:cubicBezTo>
                  <a:cubicBezTo>
                    <a:pt x="776000" y="304688"/>
                    <a:pt x="773481" y="307922"/>
                    <a:pt x="770602" y="310438"/>
                  </a:cubicBezTo>
                  <a:cubicBezTo>
                    <a:pt x="770602" y="310797"/>
                    <a:pt x="770242" y="310797"/>
                    <a:pt x="769882" y="310797"/>
                  </a:cubicBezTo>
                  <a:cubicBezTo>
                    <a:pt x="769882" y="313313"/>
                    <a:pt x="770242" y="315469"/>
                    <a:pt x="770242" y="317984"/>
                  </a:cubicBezTo>
                  <a:cubicBezTo>
                    <a:pt x="773121" y="314391"/>
                    <a:pt x="776000" y="310438"/>
                    <a:pt x="778879" y="306844"/>
                  </a:cubicBezTo>
                  <a:cubicBezTo>
                    <a:pt x="779599" y="305766"/>
                    <a:pt x="781399" y="306844"/>
                    <a:pt x="780679" y="307922"/>
                  </a:cubicBezTo>
                  <a:cubicBezTo>
                    <a:pt x="777440" y="312594"/>
                    <a:pt x="774201" y="317625"/>
                    <a:pt x="770242" y="321578"/>
                  </a:cubicBezTo>
                  <a:cubicBezTo>
                    <a:pt x="770242" y="326609"/>
                    <a:pt x="770242" y="331281"/>
                    <a:pt x="770242" y="335952"/>
                  </a:cubicBezTo>
                  <a:cubicBezTo>
                    <a:pt x="771682" y="333437"/>
                    <a:pt x="772761" y="330921"/>
                    <a:pt x="774201" y="328406"/>
                  </a:cubicBezTo>
                  <a:cubicBezTo>
                    <a:pt x="777080" y="323734"/>
                    <a:pt x="779239" y="318703"/>
                    <a:pt x="783198" y="315110"/>
                  </a:cubicBezTo>
                  <a:cubicBezTo>
                    <a:pt x="784278" y="314031"/>
                    <a:pt x="785718" y="315828"/>
                    <a:pt x="784638" y="316906"/>
                  </a:cubicBezTo>
                  <a:cubicBezTo>
                    <a:pt x="780679" y="320859"/>
                    <a:pt x="777800" y="327328"/>
                    <a:pt x="775281" y="332718"/>
                  </a:cubicBezTo>
                  <a:cubicBezTo>
                    <a:pt x="774201" y="335234"/>
                    <a:pt x="772761" y="339546"/>
                    <a:pt x="770242" y="341702"/>
                  </a:cubicBezTo>
                  <a:cubicBezTo>
                    <a:pt x="770242" y="343499"/>
                    <a:pt x="770242" y="346014"/>
                    <a:pt x="770242" y="347811"/>
                  </a:cubicBezTo>
                  <a:cubicBezTo>
                    <a:pt x="770242" y="349249"/>
                    <a:pt x="769882" y="350686"/>
                    <a:pt x="769882" y="352483"/>
                  </a:cubicBezTo>
                  <a:cubicBezTo>
                    <a:pt x="775640" y="342780"/>
                    <a:pt x="783558" y="334156"/>
                    <a:pt x="788237" y="323734"/>
                  </a:cubicBezTo>
                  <a:cubicBezTo>
                    <a:pt x="788237" y="323375"/>
                    <a:pt x="788957" y="323734"/>
                    <a:pt x="788597" y="324094"/>
                  </a:cubicBezTo>
                  <a:cubicBezTo>
                    <a:pt x="784998" y="336312"/>
                    <a:pt x="776360" y="347452"/>
                    <a:pt x="769522" y="358592"/>
                  </a:cubicBezTo>
                  <a:cubicBezTo>
                    <a:pt x="769162" y="361467"/>
                    <a:pt x="769162" y="364701"/>
                    <a:pt x="768802" y="367935"/>
                  </a:cubicBezTo>
                  <a:cubicBezTo>
                    <a:pt x="773841" y="359311"/>
                    <a:pt x="779599" y="351045"/>
                    <a:pt x="784998" y="343140"/>
                  </a:cubicBezTo>
                  <a:cubicBezTo>
                    <a:pt x="785718" y="342421"/>
                    <a:pt x="786797" y="342780"/>
                    <a:pt x="786437" y="343499"/>
                  </a:cubicBezTo>
                  <a:cubicBezTo>
                    <a:pt x="779959" y="353920"/>
                    <a:pt x="774201" y="364701"/>
                    <a:pt x="768083" y="375123"/>
                  </a:cubicBezTo>
                  <a:cubicBezTo>
                    <a:pt x="767723" y="379075"/>
                    <a:pt x="767003" y="383028"/>
                    <a:pt x="766643" y="386981"/>
                  </a:cubicBezTo>
                  <a:cubicBezTo>
                    <a:pt x="772401" y="376919"/>
                    <a:pt x="779599" y="367217"/>
                    <a:pt x="786797" y="357873"/>
                  </a:cubicBezTo>
                  <a:cubicBezTo>
                    <a:pt x="787157" y="356795"/>
                    <a:pt x="788957" y="357873"/>
                    <a:pt x="788237" y="358592"/>
                  </a:cubicBezTo>
                  <a:cubicBezTo>
                    <a:pt x="779959" y="370451"/>
                    <a:pt x="772761" y="382669"/>
                    <a:pt x="765563" y="394887"/>
                  </a:cubicBezTo>
                  <a:cubicBezTo>
                    <a:pt x="765203" y="399559"/>
                    <a:pt x="764843" y="403871"/>
                    <a:pt x="764484" y="408184"/>
                  </a:cubicBezTo>
                  <a:cubicBezTo>
                    <a:pt x="769522" y="397762"/>
                    <a:pt x="777440" y="388778"/>
                    <a:pt x="783918" y="379435"/>
                  </a:cubicBezTo>
                  <a:cubicBezTo>
                    <a:pt x="784638" y="378357"/>
                    <a:pt x="786437" y="379075"/>
                    <a:pt x="785358" y="380154"/>
                  </a:cubicBezTo>
                  <a:cubicBezTo>
                    <a:pt x="777440" y="392012"/>
                    <a:pt x="769162" y="403153"/>
                    <a:pt x="764124" y="416808"/>
                  </a:cubicBezTo>
                  <a:cubicBezTo>
                    <a:pt x="763764" y="419683"/>
                    <a:pt x="763764" y="422558"/>
                    <a:pt x="764124" y="425792"/>
                  </a:cubicBezTo>
                  <a:cubicBezTo>
                    <a:pt x="770242" y="415011"/>
                    <a:pt x="777800" y="404590"/>
                    <a:pt x="785718" y="395247"/>
                  </a:cubicBezTo>
                  <a:cubicBezTo>
                    <a:pt x="786437" y="394169"/>
                    <a:pt x="787877" y="395965"/>
                    <a:pt x="787157" y="397043"/>
                  </a:cubicBezTo>
                  <a:cubicBezTo>
                    <a:pt x="778520" y="407465"/>
                    <a:pt x="772041" y="419324"/>
                    <a:pt x="764124" y="430823"/>
                  </a:cubicBezTo>
                  <a:cubicBezTo>
                    <a:pt x="764484" y="433698"/>
                    <a:pt x="764843" y="436214"/>
                    <a:pt x="765203" y="439089"/>
                  </a:cubicBezTo>
                  <a:cubicBezTo>
                    <a:pt x="769882" y="429386"/>
                    <a:pt x="777440" y="420042"/>
                    <a:pt x="784638" y="412136"/>
                  </a:cubicBezTo>
                  <a:cubicBezTo>
                    <a:pt x="785718" y="411418"/>
                    <a:pt x="786797" y="412855"/>
                    <a:pt x="786077" y="413933"/>
                  </a:cubicBezTo>
                  <a:cubicBezTo>
                    <a:pt x="777800" y="422558"/>
                    <a:pt x="772761" y="432620"/>
                    <a:pt x="766643" y="442682"/>
                  </a:cubicBezTo>
                  <a:cubicBezTo>
                    <a:pt x="767723" y="442682"/>
                    <a:pt x="768802" y="442323"/>
                    <a:pt x="769882" y="442323"/>
                  </a:cubicBezTo>
                  <a:cubicBezTo>
                    <a:pt x="771682" y="434776"/>
                    <a:pt x="780679" y="428667"/>
                    <a:pt x="786437" y="423636"/>
                  </a:cubicBezTo>
                  <a:cubicBezTo>
                    <a:pt x="787157" y="422558"/>
                    <a:pt x="788957" y="424355"/>
                    <a:pt x="787877" y="425073"/>
                  </a:cubicBezTo>
                  <a:cubicBezTo>
                    <a:pt x="783198" y="429745"/>
                    <a:pt x="775640" y="435495"/>
                    <a:pt x="773481" y="442323"/>
                  </a:cubicBezTo>
                  <a:cubicBezTo>
                    <a:pt x="774921" y="442323"/>
                    <a:pt x="776720" y="441964"/>
                    <a:pt x="778160" y="441964"/>
                  </a:cubicBezTo>
                  <a:cubicBezTo>
                    <a:pt x="778879" y="441245"/>
                    <a:pt x="779599" y="440167"/>
                    <a:pt x="779959" y="439448"/>
                  </a:cubicBezTo>
                  <a:cubicBezTo>
                    <a:pt x="781759" y="436933"/>
                    <a:pt x="783558" y="434776"/>
                    <a:pt x="785358" y="432261"/>
                  </a:cubicBezTo>
                  <a:cubicBezTo>
                    <a:pt x="786437" y="430823"/>
                    <a:pt x="788237" y="431901"/>
                    <a:pt x="787517" y="433339"/>
                  </a:cubicBezTo>
                  <a:cubicBezTo>
                    <a:pt x="786077" y="435854"/>
                    <a:pt x="784278" y="438370"/>
                    <a:pt x="782838" y="440885"/>
                  </a:cubicBezTo>
                  <a:cubicBezTo>
                    <a:pt x="782478" y="441245"/>
                    <a:pt x="782119" y="441964"/>
                    <a:pt x="782119" y="442323"/>
                  </a:cubicBezTo>
                  <a:cubicBezTo>
                    <a:pt x="793275" y="442323"/>
                    <a:pt x="804792" y="443042"/>
                    <a:pt x="815949" y="441245"/>
                  </a:cubicBezTo>
                  <a:cubicBezTo>
                    <a:pt x="814150" y="415730"/>
                    <a:pt x="815949" y="390216"/>
                    <a:pt x="815229" y="365060"/>
                  </a:cubicBezTo>
                  <a:cubicBezTo>
                    <a:pt x="814510" y="341702"/>
                    <a:pt x="818108" y="318703"/>
                    <a:pt x="817029" y="295704"/>
                  </a:cubicBezTo>
                  <a:cubicBezTo>
                    <a:pt x="817029" y="295345"/>
                    <a:pt x="817029" y="294626"/>
                    <a:pt x="817389" y="294267"/>
                  </a:cubicBezTo>
                  <a:cubicBezTo>
                    <a:pt x="817749" y="293189"/>
                    <a:pt x="818468" y="292470"/>
                    <a:pt x="819908" y="292111"/>
                  </a:cubicBezTo>
                  <a:cubicBezTo>
                    <a:pt x="833584" y="290673"/>
                    <a:pt x="847260" y="291032"/>
                    <a:pt x="860936" y="291751"/>
                  </a:cubicBezTo>
                  <a:cubicBezTo>
                    <a:pt x="867055" y="292111"/>
                    <a:pt x="867775" y="300016"/>
                    <a:pt x="863096" y="301813"/>
                  </a:cubicBezTo>
                  <a:cubicBezTo>
                    <a:pt x="865975" y="315110"/>
                    <a:pt x="872093" y="326968"/>
                    <a:pt x="875692" y="339905"/>
                  </a:cubicBezTo>
                  <a:cubicBezTo>
                    <a:pt x="879291" y="353202"/>
                    <a:pt x="882171" y="366139"/>
                    <a:pt x="886129" y="378716"/>
                  </a:cubicBezTo>
                  <a:cubicBezTo>
                    <a:pt x="892967" y="399918"/>
                    <a:pt x="897646" y="420761"/>
                    <a:pt x="903764" y="442323"/>
                  </a:cubicBezTo>
                  <a:cubicBezTo>
                    <a:pt x="903764" y="442323"/>
                    <a:pt x="903764" y="442323"/>
                    <a:pt x="903764" y="442682"/>
                  </a:cubicBezTo>
                  <a:cubicBezTo>
                    <a:pt x="919960" y="442323"/>
                    <a:pt x="936515" y="440885"/>
                    <a:pt x="953071" y="440526"/>
                  </a:cubicBezTo>
                  <a:cubicBezTo>
                    <a:pt x="938675" y="405668"/>
                    <a:pt x="932916" y="365779"/>
                    <a:pt x="926078" y="328765"/>
                  </a:cubicBezTo>
                  <a:cubicBezTo>
                    <a:pt x="923919" y="317266"/>
                    <a:pt x="914921" y="296064"/>
                    <a:pt x="914202" y="280970"/>
                  </a:cubicBezTo>
                  <a:cubicBezTo>
                    <a:pt x="910243" y="279533"/>
                    <a:pt x="908083" y="272705"/>
                    <a:pt x="913122" y="269830"/>
                  </a:cubicBezTo>
                  <a:cubicBezTo>
                    <a:pt x="944073" y="251144"/>
                    <a:pt x="945873" y="212692"/>
                    <a:pt x="945873" y="180350"/>
                  </a:cubicBezTo>
                  <a:cubicBezTo>
                    <a:pt x="945873" y="160585"/>
                    <a:pt x="945513" y="140461"/>
                    <a:pt x="942274" y="121056"/>
                  </a:cubicBezTo>
                  <a:cubicBezTo>
                    <a:pt x="940114" y="107400"/>
                    <a:pt x="938315" y="91229"/>
                    <a:pt x="928238" y="80448"/>
                  </a:cubicBezTo>
                  <a:cubicBezTo>
                    <a:pt x="908083" y="59605"/>
                    <a:pt x="878572" y="58527"/>
                    <a:pt x="851219" y="57449"/>
                  </a:cubicBezTo>
                  <a:cubicBezTo>
                    <a:pt x="834304" y="56371"/>
                    <a:pt x="816669" y="57449"/>
                    <a:pt x="800114" y="55652"/>
                  </a:cubicBezTo>
                  <a:cubicBezTo>
                    <a:pt x="787877" y="54215"/>
                    <a:pt x="775640" y="52059"/>
                    <a:pt x="763404" y="52418"/>
                  </a:cubicBezTo>
                  <a:close/>
                  <a:moveTo>
                    <a:pt x="567601" y="51144"/>
                  </a:moveTo>
                  <a:cubicBezTo>
                    <a:pt x="563640" y="63009"/>
                    <a:pt x="564720" y="76671"/>
                    <a:pt x="562559" y="88895"/>
                  </a:cubicBezTo>
                  <a:cubicBezTo>
                    <a:pt x="559678" y="106153"/>
                    <a:pt x="554635" y="122332"/>
                    <a:pt x="550673" y="139230"/>
                  </a:cubicBezTo>
                  <a:cubicBezTo>
                    <a:pt x="542029" y="173385"/>
                    <a:pt x="536627" y="208260"/>
                    <a:pt x="531224" y="243135"/>
                  </a:cubicBezTo>
                  <a:cubicBezTo>
                    <a:pt x="525822" y="278369"/>
                    <a:pt x="522220" y="314682"/>
                    <a:pt x="513576" y="349557"/>
                  </a:cubicBezTo>
                  <a:cubicBezTo>
                    <a:pt x="506013" y="380477"/>
                    <a:pt x="498809" y="412475"/>
                    <a:pt x="492686" y="444115"/>
                  </a:cubicBezTo>
                  <a:cubicBezTo>
                    <a:pt x="512496" y="445912"/>
                    <a:pt x="532665" y="442317"/>
                    <a:pt x="552114" y="443755"/>
                  </a:cubicBezTo>
                  <a:cubicBezTo>
                    <a:pt x="554996" y="428654"/>
                    <a:pt x="553915" y="412475"/>
                    <a:pt x="557517" y="397375"/>
                  </a:cubicBezTo>
                  <a:cubicBezTo>
                    <a:pt x="560398" y="383353"/>
                    <a:pt x="564360" y="370050"/>
                    <a:pt x="568322" y="356388"/>
                  </a:cubicBezTo>
                  <a:cubicBezTo>
                    <a:pt x="567962" y="356388"/>
                    <a:pt x="567962" y="356029"/>
                    <a:pt x="567962" y="356029"/>
                  </a:cubicBezTo>
                  <a:cubicBezTo>
                    <a:pt x="566521" y="354950"/>
                    <a:pt x="567601" y="352433"/>
                    <a:pt x="569042" y="352433"/>
                  </a:cubicBezTo>
                  <a:lnTo>
                    <a:pt x="569402" y="352433"/>
                  </a:lnTo>
                  <a:cubicBezTo>
                    <a:pt x="570123" y="351355"/>
                    <a:pt x="571203" y="351355"/>
                    <a:pt x="571923" y="351714"/>
                  </a:cubicBezTo>
                  <a:cubicBezTo>
                    <a:pt x="591373" y="349197"/>
                    <a:pt x="614784" y="346321"/>
                    <a:pt x="633512" y="351355"/>
                  </a:cubicBezTo>
                  <a:cubicBezTo>
                    <a:pt x="637834" y="352433"/>
                    <a:pt x="638195" y="356748"/>
                    <a:pt x="636034" y="359624"/>
                  </a:cubicBezTo>
                  <a:cubicBezTo>
                    <a:pt x="649360" y="383713"/>
                    <a:pt x="643597" y="417509"/>
                    <a:pt x="653322" y="443036"/>
                  </a:cubicBezTo>
                  <a:cubicBezTo>
                    <a:pt x="671690" y="440519"/>
                    <a:pt x="690419" y="439081"/>
                    <a:pt x="708788" y="438722"/>
                  </a:cubicBezTo>
                  <a:cubicBezTo>
                    <a:pt x="696182" y="410318"/>
                    <a:pt x="697262" y="378679"/>
                    <a:pt x="691139" y="348478"/>
                  </a:cubicBezTo>
                  <a:cubicBezTo>
                    <a:pt x="683936" y="314323"/>
                    <a:pt x="676733" y="280167"/>
                    <a:pt x="670610" y="245652"/>
                  </a:cubicBezTo>
                  <a:cubicBezTo>
                    <a:pt x="664487" y="211856"/>
                    <a:pt x="655843" y="177340"/>
                    <a:pt x="653322" y="142825"/>
                  </a:cubicBezTo>
                  <a:cubicBezTo>
                    <a:pt x="651881" y="123770"/>
                    <a:pt x="650440" y="106872"/>
                    <a:pt x="646118" y="88895"/>
                  </a:cubicBezTo>
                  <a:cubicBezTo>
                    <a:pt x="643237" y="77030"/>
                    <a:pt x="643957" y="64806"/>
                    <a:pt x="641796" y="52942"/>
                  </a:cubicBezTo>
                  <a:cubicBezTo>
                    <a:pt x="625949" y="51504"/>
                    <a:pt x="609741" y="53301"/>
                    <a:pt x="593894" y="52942"/>
                  </a:cubicBezTo>
                  <a:cubicBezTo>
                    <a:pt x="585610" y="52223"/>
                    <a:pt x="576245" y="53301"/>
                    <a:pt x="567601" y="51144"/>
                  </a:cubicBezTo>
                  <a:close/>
                  <a:moveTo>
                    <a:pt x="1015129" y="50627"/>
                  </a:moveTo>
                  <a:cubicBezTo>
                    <a:pt x="1016206" y="67880"/>
                    <a:pt x="1016925" y="84774"/>
                    <a:pt x="1016925" y="101667"/>
                  </a:cubicBezTo>
                  <a:cubicBezTo>
                    <a:pt x="1020158" y="98792"/>
                    <a:pt x="1023750" y="96276"/>
                    <a:pt x="1027702" y="95197"/>
                  </a:cubicBezTo>
                  <a:cubicBezTo>
                    <a:pt x="1029139" y="95197"/>
                    <a:pt x="1029857" y="96994"/>
                    <a:pt x="1028780" y="97713"/>
                  </a:cubicBezTo>
                  <a:cubicBezTo>
                    <a:pt x="1024828" y="100589"/>
                    <a:pt x="1020517" y="103105"/>
                    <a:pt x="1016925" y="105980"/>
                  </a:cubicBezTo>
                  <a:cubicBezTo>
                    <a:pt x="1016925" y="108496"/>
                    <a:pt x="1016925" y="111012"/>
                    <a:pt x="1016925" y="113528"/>
                  </a:cubicBezTo>
                  <a:cubicBezTo>
                    <a:pt x="1017643" y="112810"/>
                    <a:pt x="1018721" y="112091"/>
                    <a:pt x="1019440" y="111731"/>
                  </a:cubicBezTo>
                  <a:cubicBezTo>
                    <a:pt x="1021236" y="110293"/>
                    <a:pt x="1023391" y="107418"/>
                    <a:pt x="1025547" y="107059"/>
                  </a:cubicBezTo>
                  <a:cubicBezTo>
                    <a:pt x="1026984" y="106699"/>
                    <a:pt x="1027702" y="108137"/>
                    <a:pt x="1026984" y="109215"/>
                  </a:cubicBezTo>
                  <a:cubicBezTo>
                    <a:pt x="1026265" y="111012"/>
                    <a:pt x="1023391" y="112091"/>
                    <a:pt x="1021954" y="113169"/>
                  </a:cubicBezTo>
                  <a:cubicBezTo>
                    <a:pt x="1020158" y="114607"/>
                    <a:pt x="1018721" y="115685"/>
                    <a:pt x="1016925" y="117123"/>
                  </a:cubicBezTo>
                  <a:cubicBezTo>
                    <a:pt x="1016566" y="161693"/>
                    <a:pt x="1014051" y="206622"/>
                    <a:pt x="1015129" y="251551"/>
                  </a:cubicBezTo>
                  <a:cubicBezTo>
                    <a:pt x="1015129" y="263053"/>
                    <a:pt x="1015129" y="274555"/>
                    <a:pt x="1015488" y="286416"/>
                  </a:cubicBezTo>
                  <a:cubicBezTo>
                    <a:pt x="1023032" y="275633"/>
                    <a:pt x="1031294" y="265569"/>
                    <a:pt x="1037401" y="253708"/>
                  </a:cubicBezTo>
                  <a:cubicBezTo>
                    <a:pt x="1038120" y="252629"/>
                    <a:pt x="1039916" y="253708"/>
                    <a:pt x="1039197" y="254786"/>
                  </a:cubicBezTo>
                  <a:cubicBezTo>
                    <a:pt x="1032731" y="268085"/>
                    <a:pt x="1023750" y="280306"/>
                    <a:pt x="1015847" y="291808"/>
                  </a:cubicBezTo>
                  <a:cubicBezTo>
                    <a:pt x="1015847" y="295402"/>
                    <a:pt x="1015847" y="298996"/>
                    <a:pt x="1015847" y="302231"/>
                  </a:cubicBezTo>
                  <a:cubicBezTo>
                    <a:pt x="1022313" y="290370"/>
                    <a:pt x="1030217" y="278868"/>
                    <a:pt x="1037761" y="267366"/>
                  </a:cubicBezTo>
                  <a:cubicBezTo>
                    <a:pt x="1038479" y="265928"/>
                    <a:pt x="1040634" y="267007"/>
                    <a:pt x="1039557" y="268444"/>
                  </a:cubicBezTo>
                  <a:cubicBezTo>
                    <a:pt x="1031294" y="281743"/>
                    <a:pt x="1023750" y="295043"/>
                    <a:pt x="1015847" y="308701"/>
                  </a:cubicBezTo>
                  <a:cubicBezTo>
                    <a:pt x="1015847" y="314452"/>
                    <a:pt x="1015847" y="320203"/>
                    <a:pt x="1015847" y="325954"/>
                  </a:cubicBezTo>
                  <a:cubicBezTo>
                    <a:pt x="1022673" y="312295"/>
                    <a:pt x="1033450" y="301153"/>
                    <a:pt x="1039557" y="287135"/>
                  </a:cubicBezTo>
                  <a:cubicBezTo>
                    <a:pt x="1040275" y="286416"/>
                    <a:pt x="1041712" y="287135"/>
                    <a:pt x="1041353" y="287854"/>
                  </a:cubicBezTo>
                  <a:cubicBezTo>
                    <a:pt x="1034527" y="303669"/>
                    <a:pt x="1021595" y="316249"/>
                    <a:pt x="1016206" y="332424"/>
                  </a:cubicBezTo>
                  <a:cubicBezTo>
                    <a:pt x="1016206" y="332783"/>
                    <a:pt x="1016206" y="333143"/>
                    <a:pt x="1015847" y="333143"/>
                  </a:cubicBezTo>
                  <a:cubicBezTo>
                    <a:pt x="1015847" y="337096"/>
                    <a:pt x="1015847" y="341410"/>
                    <a:pt x="1015847" y="345363"/>
                  </a:cubicBezTo>
                  <a:cubicBezTo>
                    <a:pt x="1023750" y="331705"/>
                    <a:pt x="1034887" y="319843"/>
                    <a:pt x="1039916" y="304747"/>
                  </a:cubicBezTo>
                  <a:cubicBezTo>
                    <a:pt x="1040275" y="303669"/>
                    <a:pt x="1042071" y="304028"/>
                    <a:pt x="1041712" y="305107"/>
                  </a:cubicBezTo>
                  <a:cubicBezTo>
                    <a:pt x="1039197" y="313014"/>
                    <a:pt x="1034887" y="319843"/>
                    <a:pt x="1030576" y="326673"/>
                  </a:cubicBezTo>
                  <a:cubicBezTo>
                    <a:pt x="1025187" y="334580"/>
                    <a:pt x="1020877" y="343207"/>
                    <a:pt x="1015847" y="351474"/>
                  </a:cubicBezTo>
                  <a:cubicBezTo>
                    <a:pt x="1015847" y="352911"/>
                    <a:pt x="1015847" y="354349"/>
                    <a:pt x="1015847" y="356146"/>
                  </a:cubicBezTo>
                  <a:cubicBezTo>
                    <a:pt x="1015847" y="359381"/>
                    <a:pt x="1015847" y="362616"/>
                    <a:pt x="1015847" y="365851"/>
                  </a:cubicBezTo>
                  <a:cubicBezTo>
                    <a:pt x="1020158" y="359381"/>
                    <a:pt x="1024110" y="352193"/>
                    <a:pt x="1029139" y="345723"/>
                  </a:cubicBezTo>
                  <a:cubicBezTo>
                    <a:pt x="1034168" y="338893"/>
                    <a:pt x="1039557" y="332424"/>
                    <a:pt x="1041353" y="324157"/>
                  </a:cubicBezTo>
                  <a:cubicBezTo>
                    <a:pt x="1041712" y="323438"/>
                    <a:pt x="1043149" y="323438"/>
                    <a:pt x="1043149" y="324157"/>
                  </a:cubicBezTo>
                  <a:cubicBezTo>
                    <a:pt x="1042071" y="332064"/>
                    <a:pt x="1037401" y="338534"/>
                    <a:pt x="1033091" y="345004"/>
                  </a:cubicBezTo>
                  <a:cubicBezTo>
                    <a:pt x="1026984" y="353271"/>
                    <a:pt x="1022313" y="362257"/>
                    <a:pt x="1016206" y="370524"/>
                  </a:cubicBezTo>
                  <a:cubicBezTo>
                    <a:pt x="1015847" y="370883"/>
                    <a:pt x="1015847" y="370883"/>
                    <a:pt x="1015488" y="370883"/>
                  </a:cubicBezTo>
                  <a:cubicBezTo>
                    <a:pt x="1015488" y="374837"/>
                    <a:pt x="1015488" y="379150"/>
                    <a:pt x="1015129" y="382744"/>
                  </a:cubicBezTo>
                  <a:cubicBezTo>
                    <a:pt x="1018362" y="378072"/>
                    <a:pt x="1021595" y="373399"/>
                    <a:pt x="1025187" y="369086"/>
                  </a:cubicBezTo>
                  <a:cubicBezTo>
                    <a:pt x="1031654" y="361538"/>
                    <a:pt x="1039197" y="354349"/>
                    <a:pt x="1043149" y="345004"/>
                  </a:cubicBezTo>
                  <a:cubicBezTo>
                    <a:pt x="1043508" y="343566"/>
                    <a:pt x="1045304" y="344285"/>
                    <a:pt x="1044945" y="345363"/>
                  </a:cubicBezTo>
                  <a:cubicBezTo>
                    <a:pt x="1042071" y="352911"/>
                    <a:pt x="1037401" y="358662"/>
                    <a:pt x="1032372" y="364773"/>
                  </a:cubicBezTo>
                  <a:cubicBezTo>
                    <a:pt x="1025906" y="372321"/>
                    <a:pt x="1020158" y="380947"/>
                    <a:pt x="1015129" y="389574"/>
                  </a:cubicBezTo>
                  <a:cubicBezTo>
                    <a:pt x="1014770" y="392809"/>
                    <a:pt x="1014410" y="396043"/>
                    <a:pt x="1014410" y="399278"/>
                  </a:cubicBezTo>
                  <a:cubicBezTo>
                    <a:pt x="1014051" y="402154"/>
                    <a:pt x="1013692" y="405748"/>
                    <a:pt x="1012973" y="409702"/>
                  </a:cubicBezTo>
                  <a:cubicBezTo>
                    <a:pt x="1022673" y="394965"/>
                    <a:pt x="1034527" y="381666"/>
                    <a:pt x="1044945" y="367289"/>
                  </a:cubicBezTo>
                  <a:cubicBezTo>
                    <a:pt x="1045664" y="366210"/>
                    <a:pt x="1047101" y="367289"/>
                    <a:pt x="1046382" y="368727"/>
                  </a:cubicBezTo>
                  <a:cubicBezTo>
                    <a:pt x="1035605" y="384182"/>
                    <a:pt x="1023750" y="398919"/>
                    <a:pt x="1013692" y="414734"/>
                  </a:cubicBezTo>
                  <a:cubicBezTo>
                    <a:pt x="1012973" y="415453"/>
                    <a:pt x="1012614" y="415453"/>
                    <a:pt x="1012255" y="415812"/>
                  </a:cubicBezTo>
                  <a:cubicBezTo>
                    <a:pt x="1011536" y="422642"/>
                    <a:pt x="1011536" y="430190"/>
                    <a:pt x="1012973" y="436300"/>
                  </a:cubicBezTo>
                  <a:cubicBezTo>
                    <a:pt x="1014051" y="429471"/>
                    <a:pt x="1020158" y="423720"/>
                    <a:pt x="1024110" y="418328"/>
                  </a:cubicBezTo>
                  <a:cubicBezTo>
                    <a:pt x="1032013" y="408264"/>
                    <a:pt x="1038838" y="397841"/>
                    <a:pt x="1045664" y="387417"/>
                  </a:cubicBezTo>
                  <a:cubicBezTo>
                    <a:pt x="1046382" y="386698"/>
                    <a:pt x="1047101" y="387417"/>
                    <a:pt x="1046741" y="388136"/>
                  </a:cubicBezTo>
                  <a:cubicBezTo>
                    <a:pt x="1038120" y="405748"/>
                    <a:pt x="1023750" y="419766"/>
                    <a:pt x="1015129" y="437738"/>
                  </a:cubicBezTo>
                  <a:cubicBezTo>
                    <a:pt x="1015129" y="438457"/>
                    <a:pt x="1014051" y="438457"/>
                    <a:pt x="1013333" y="438098"/>
                  </a:cubicBezTo>
                  <a:cubicBezTo>
                    <a:pt x="1014051" y="439895"/>
                    <a:pt x="1014410" y="441332"/>
                    <a:pt x="1015847" y="443130"/>
                  </a:cubicBezTo>
                  <a:cubicBezTo>
                    <a:pt x="1017643" y="442770"/>
                    <a:pt x="1019799" y="442770"/>
                    <a:pt x="1021595" y="442411"/>
                  </a:cubicBezTo>
                  <a:cubicBezTo>
                    <a:pt x="1029139" y="428393"/>
                    <a:pt x="1043508" y="416891"/>
                    <a:pt x="1046382" y="400357"/>
                  </a:cubicBezTo>
                  <a:cubicBezTo>
                    <a:pt x="1046382" y="399638"/>
                    <a:pt x="1047819" y="399997"/>
                    <a:pt x="1047819" y="400357"/>
                  </a:cubicBezTo>
                  <a:cubicBezTo>
                    <a:pt x="1046382" y="416172"/>
                    <a:pt x="1033091" y="428752"/>
                    <a:pt x="1025547" y="442051"/>
                  </a:cubicBezTo>
                  <a:cubicBezTo>
                    <a:pt x="1027702" y="442051"/>
                    <a:pt x="1030576" y="442051"/>
                    <a:pt x="1033091" y="441692"/>
                  </a:cubicBezTo>
                  <a:lnTo>
                    <a:pt x="1033091" y="441332"/>
                  </a:lnTo>
                  <a:cubicBezTo>
                    <a:pt x="1037761" y="433425"/>
                    <a:pt x="1043868" y="426595"/>
                    <a:pt x="1047101" y="417969"/>
                  </a:cubicBezTo>
                  <a:cubicBezTo>
                    <a:pt x="1047819" y="416531"/>
                    <a:pt x="1049975" y="417250"/>
                    <a:pt x="1049256" y="418688"/>
                  </a:cubicBezTo>
                  <a:cubicBezTo>
                    <a:pt x="1046382" y="426955"/>
                    <a:pt x="1040634" y="433784"/>
                    <a:pt x="1035964" y="441692"/>
                  </a:cubicBezTo>
                  <a:cubicBezTo>
                    <a:pt x="1041712" y="441332"/>
                    <a:pt x="1046741" y="441332"/>
                    <a:pt x="1052489" y="441692"/>
                  </a:cubicBezTo>
                  <a:cubicBezTo>
                    <a:pt x="1052489" y="441332"/>
                    <a:pt x="1052489" y="440973"/>
                    <a:pt x="1052489" y="440973"/>
                  </a:cubicBezTo>
                  <a:cubicBezTo>
                    <a:pt x="1053926" y="437379"/>
                    <a:pt x="1055722" y="434143"/>
                    <a:pt x="1057159" y="430549"/>
                  </a:cubicBezTo>
                  <a:cubicBezTo>
                    <a:pt x="1057518" y="429471"/>
                    <a:pt x="1059674" y="430190"/>
                    <a:pt x="1059315" y="431268"/>
                  </a:cubicBezTo>
                  <a:cubicBezTo>
                    <a:pt x="1057878" y="434862"/>
                    <a:pt x="1056082" y="438098"/>
                    <a:pt x="1055004" y="441332"/>
                  </a:cubicBezTo>
                  <a:lnTo>
                    <a:pt x="1054645" y="441692"/>
                  </a:lnTo>
                  <a:cubicBezTo>
                    <a:pt x="1068655" y="442051"/>
                    <a:pt x="1083025" y="442770"/>
                    <a:pt x="1097035" y="442770"/>
                  </a:cubicBezTo>
                  <a:cubicBezTo>
                    <a:pt x="1123259" y="442411"/>
                    <a:pt x="1149842" y="440614"/>
                    <a:pt x="1176426" y="439895"/>
                  </a:cubicBezTo>
                  <a:cubicBezTo>
                    <a:pt x="1176066" y="422642"/>
                    <a:pt x="1176066" y="405389"/>
                    <a:pt x="1178581" y="388495"/>
                  </a:cubicBezTo>
                  <a:cubicBezTo>
                    <a:pt x="1145531" y="390293"/>
                    <a:pt x="1107453" y="396762"/>
                    <a:pt x="1075481" y="387777"/>
                  </a:cubicBezTo>
                  <a:cubicBezTo>
                    <a:pt x="1072607" y="389214"/>
                    <a:pt x="1068655" y="388495"/>
                    <a:pt x="1068296" y="384542"/>
                  </a:cubicBezTo>
                  <a:cubicBezTo>
                    <a:pt x="1064704" y="368367"/>
                    <a:pt x="1066859" y="352552"/>
                    <a:pt x="1067218" y="336018"/>
                  </a:cubicBezTo>
                  <a:cubicBezTo>
                    <a:pt x="1067578" y="316968"/>
                    <a:pt x="1066859" y="298277"/>
                    <a:pt x="1068655" y="279227"/>
                  </a:cubicBezTo>
                  <a:cubicBezTo>
                    <a:pt x="1068655" y="278868"/>
                    <a:pt x="1068655" y="278868"/>
                    <a:pt x="1068655" y="278868"/>
                  </a:cubicBezTo>
                  <a:cubicBezTo>
                    <a:pt x="1066141" y="278149"/>
                    <a:pt x="1065422" y="274195"/>
                    <a:pt x="1068296" y="273477"/>
                  </a:cubicBezTo>
                  <a:cubicBezTo>
                    <a:pt x="1094879" y="270601"/>
                    <a:pt x="1121463" y="272039"/>
                    <a:pt x="1148046" y="270242"/>
                  </a:cubicBezTo>
                  <a:cubicBezTo>
                    <a:pt x="1147687" y="259459"/>
                    <a:pt x="1146609" y="247597"/>
                    <a:pt x="1148405" y="237174"/>
                  </a:cubicBezTo>
                  <a:cubicBezTo>
                    <a:pt x="1148765" y="233220"/>
                    <a:pt x="1148405" y="226031"/>
                    <a:pt x="1149483" y="220999"/>
                  </a:cubicBezTo>
                  <a:cubicBezTo>
                    <a:pt x="1134754" y="221359"/>
                    <a:pt x="1120026" y="222077"/>
                    <a:pt x="1104938" y="222077"/>
                  </a:cubicBezTo>
                  <a:cubicBezTo>
                    <a:pt x="1095239" y="221718"/>
                    <a:pt x="1084102" y="222437"/>
                    <a:pt x="1074762" y="218483"/>
                  </a:cubicBezTo>
                  <a:cubicBezTo>
                    <a:pt x="1072966" y="219921"/>
                    <a:pt x="1069733" y="219561"/>
                    <a:pt x="1068655" y="217045"/>
                  </a:cubicBezTo>
                  <a:cubicBezTo>
                    <a:pt x="1061471" y="201590"/>
                    <a:pt x="1066500" y="180024"/>
                    <a:pt x="1066859" y="163130"/>
                  </a:cubicBezTo>
                  <a:cubicBezTo>
                    <a:pt x="1066859" y="145877"/>
                    <a:pt x="1066141" y="127546"/>
                    <a:pt x="1069014" y="110293"/>
                  </a:cubicBezTo>
                  <a:cubicBezTo>
                    <a:pt x="1067578" y="108856"/>
                    <a:pt x="1067578" y="105980"/>
                    <a:pt x="1069733" y="105621"/>
                  </a:cubicBezTo>
                  <a:cubicBezTo>
                    <a:pt x="1105656" y="99870"/>
                    <a:pt x="1142298" y="101308"/>
                    <a:pt x="1178581" y="101667"/>
                  </a:cubicBezTo>
                  <a:cubicBezTo>
                    <a:pt x="1178222" y="95557"/>
                    <a:pt x="1179299" y="89087"/>
                    <a:pt x="1179659" y="83336"/>
                  </a:cubicBezTo>
                  <a:cubicBezTo>
                    <a:pt x="1179659" y="72912"/>
                    <a:pt x="1180377" y="62848"/>
                    <a:pt x="1181096" y="52784"/>
                  </a:cubicBezTo>
                  <a:cubicBezTo>
                    <a:pt x="1153075" y="52784"/>
                    <a:pt x="1125055" y="52784"/>
                    <a:pt x="1097035" y="52065"/>
                  </a:cubicBezTo>
                  <a:cubicBezTo>
                    <a:pt x="1069733" y="51706"/>
                    <a:pt x="1042071" y="54222"/>
                    <a:pt x="1015129" y="50627"/>
                  </a:cubicBezTo>
                  <a:close/>
                  <a:moveTo>
                    <a:pt x="88873" y="50377"/>
                  </a:moveTo>
                  <a:cubicBezTo>
                    <a:pt x="74207" y="52807"/>
                    <a:pt x="60531" y="59649"/>
                    <a:pt x="49374" y="72432"/>
                  </a:cubicBezTo>
                  <a:cubicBezTo>
                    <a:pt x="37677" y="85755"/>
                    <a:pt x="27150" y="104119"/>
                    <a:pt x="21797" y="123383"/>
                  </a:cubicBezTo>
                  <a:lnTo>
                    <a:pt x="23906" y="157692"/>
                  </a:lnTo>
                  <a:lnTo>
                    <a:pt x="41707" y="132992"/>
                  </a:lnTo>
                  <a:cubicBezTo>
                    <a:pt x="42407" y="132279"/>
                    <a:pt x="43808" y="132992"/>
                    <a:pt x="43107" y="134063"/>
                  </a:cubicBezTo>
                  <a:lnTo>
                    <a:pt x="24122" y="161207"/>
                  </a:lnTo>
                  <a:lnTo>
                    <a:pt x="25261" y="179735"/>
                  </a:lnTo>
                  <a:cubicBezTo>
                    <a:pt x="40736" y="208902"/>
                    <a:pt x="56932" y="238068"/>
                    <a:pt x="81765" y="260033"/>
                  </a:cubicBezTo>
                  <a:cubicBezTo>
                    <a:pt x="112716" y="287039"/>
                    <a:pt x="174979" y="338170"/>
                    <a:pt x="135030" y="384620"/>
                  </a:cubicBezTo>
                  <a:cubicBezTo>
                    <a:pt x="101919" y="423508"/>
                    <a:pt x="60891" y="379939"/>
                    <a:pt x="56932" y="341410"/>
                  </a:cubicBezTo>
                  <a:cubicBezTo>
                    <a:pt x="41456" y="342131"/>
                    <a:pt x="26340" y="342491"/>
                    <a:pt x="10865" y="343211"/>
                  </a:cubicBezTo>
                  <a:cubicBezTo>
                    <a:pt x="13384" y="365176"/>
                    <a:pt x="25621" y="388581"/>
                    <a:pt x="36777" y="407305"/>
                  </a:cubicBezTo>
                  <a:cubicBezTo>
                    <a:pt x="47215" y="424589"/>
                    <a:pt x="58012" y="438272"/>
                    <a:pt x="78886" y="442593"/>
                  </a:cubicBezTo>
                  <a:cubicBezTo>
                    <a:pt x="108757" y="448714"/>
                    <a:pt x="146907" y="448354"/>
                    <a:pt x="168501" y="423868"/>
                  </a:cubicBezTo>
                  <a:cubicBezTo>
                    <a:pt x="198732" y="390381"/>
                    <a:pt x="201611" y="352213"/>
                    <a:pt x="181457" y="312244"/>
                  </a:cubicBezTo>
                  <a:cubicBezTo>
                    <a:pt x="164542" y="279837"/>
                    <a:pt x="139349" y="257512"/>
                    <a:pt x="115235" y="231226"/>
                  </a:cubicBezTo>
                  <a:cubicBezTo>
                    <a:pt x="98320" y="211782"/>
                    <a:pt x="73487" y="190177"/>
                    <a:pt x="69168" y="163172"/>
                  </a:cubicBezTo>
                  <a:cubicBezTo>
                    <a:pt x="66649" y="145888"/>
                    <a:pt x="66289" y="120682"/>
                    <a:pt x="79965" y="106999"/>
                  </a:cubicBezTo>
                  <a:cubicBezTo>
                    <a:pt x="110197" y="76393"/>
                    <a:pt x="138269" y="111320"/>
                    <a:pt x="142588" y="143007"/>
                  </a:cubicBezTo>
                  <a:cubicBezTo>
                    <a:pt x="150146" y="140847"/>
                    <a:pt x="158063" y="139766"/>
                    <a:pt x="165981" y="137966"/>
                  </a:cubicBezTo>
                  <a:cubicBezTo>
                    <a:pt x="176058" y="136166"/>
                    <a:pt x="186136" y="133285"/>
                    <a:pt x="196213" y="132925"/>
                  </a:cubicBezTo>
                  <a:cubicBezTo>
                    <a:pt x="195133" y="126444"/>
                    <a:pt x="195493" y="119602"/>
                    <a:pt x="193693" y="113481"/>
                  </a:cubicBezTo>
                  <a:cubicBezTo>
                    <a:pt x="190094" y="103398"/>
                    <a:pt x="182537" y="96917"/>
                    <a:pt x="176058" y="88995"/>
                  </a:cubicBezTo>
                  <a:cubicBezTo>
                    <a:pt x="164182" y="74952"/>
                    <a:pt x="152305" y="60549"/>
                    <a:pt x="134310" y="54788"/>
                  </a:cubicBezTo>
                  <a:cubicBezTo>
                    <a:pt x="119194" y="49927"/>
                    <a:pt x="103539" y="47946"/>
                    <a:pt x="88873" y="50377"/>
                  </a:cubicBezTo>
                  <a:close/>
                  <a:moveTo>
                    <a:pt x="294404" y="48548"/>
                  </a:moveTo>
                  <a:cubicBezTo>
                    <a:pt x="288784" y="48548"/>
                    <a:pt x="283120" y="48998"/>
                    <a:pt x="278624" y="48818"/>
                  </a:cubicBezTo>
                  <a:cubicBezTo>
                    <a:pt x="269272" y="48458"/>
                    <a:pt x="259921" y="48818"/>
                    <a:pt x="250570" y="48818"/>
                  </a:cubicBezTo>
                  <a:cubicBezTo>
                    <a:pt x="257763" y="53500"/>
                    <a:pt x="253807" y="92754"/>
                    <a:pt x="254166" y="101397"/>
                  </a:cubicBezTo>
                  <a:cubicBezTo>
                    <a:pt x="255245" y="117243"/>
                    <a:pt x="255605" y="133089"/>
                    <a:pt x="255965" y="149295"/>
                  </a:cubicBezTo>
                  <a:cubicBezTo>
                    <a:pt x="255965" y="181347"/>
                    <a:pt x="258123" y="213399"/>
                    <a:pt x="259202" y="245811"/>
                  </a:cubicBezTo>
                  <a:cubicBezTo>
                    <a:pt x="259921" y="280024"/>
                    <a:pt x="259561" y="314236"/>
                    <a:pt x="258482" y="348449"/>
                  </a:cubicBezTo>
                  <a:cubicBezTo>
                    <a:pt x="257044" y="379781"/>
                    <a:pt x="254166" y="412193"/>
                    <a:pt x="257763" y="443524"/>
                  </a:cubicBezTo>
                  <a:cubicBezTo>
                    <a:pt x="274667" y="440643"/>
                    <a:pt x="292291" y="441004"/>
                    <a:pt x="309915" y="441004"/>
                  </a:cubicBezTo>
                  <a:cubicBezTo>
                    <a:pt x="309915" y="413993"/>
                    <a:pt x="310994" y="386983"/>
                    <a:pt x="310634" y="360693"/>
                  </a:cubicBezTo>
                  <a:cubicBezTo>
                    <a:pt x="310634" y="333683"/>
                    <a:pt x="307397" y="307034"/>
                    <a:pt x="308836" y="280384"/>
                  </a:cubicBezTo>
                  <a:cubicBezTo>
                    <a:pt x="306678" y="279663"/>
                    <a:pt x="306678" y="276062"/>
                    <a:pt x="309196" y="275702"/>
                  </a:cubicBezTo>
                  <a:cubicBezTo>
                    <a:pt x="323223" y="273541"/>
                    <a:pt x="337609" y="274982"/>
                    <a:pt x="351637" y="275342"/>
                  </a:cubicBezTo>
                  <a:cubicBezTo>
                    <a:pt x="362067" y="275342"/>
                    <a:pt x="372497" y="273541"/>
                    <a:pt x="382568" y="276422"/>
                  </a:cubicBezTo>
                  <a:cubicBezTo>
                    <a:pt x="382928" y="276422"/>
                    <a:pt x="382928" y="276782"/>
                    <a:pt x="382928" y="276782"/>
                  </a:cubicBezTo>
                  <a:cubicBezTo>
                    <a:pt x="384007" y="274622"/>
                    <a:pt x="387603" y="275342"/>
                    <a:pt x="387963" y="277863"/>
                  </a:cubicBezTo>
                  <a:cubicBezTo>
                    <a:pt x="390121" y="307754"/>
                    <a:pt x="387963" y="336925"/>
                    <a:pt x="387963" y="366456"/>
                  </a:cubicBezTo>
                  <a:cubicBezTo>
                    <a:pt x="387963" y="391305"/>
                    <a:pt x="386524" y="420116"/>
                    <a:pt x="392279" y="443885"/>
                  </a:cubicBezTo>
                  <a:cubicBezTo>
                    <a:pt x="392639" y="444245"/>
                    <a:pt x="392639" y="444605"/>
                    <a:pt x="392639" y="444965"/>
                  </a:cubicBezTo>
                  <a:cubicBezTo>
                    <a:pt x="408824" y="443524"/>
                    <a:pt x="425009" y="443524"/>
                    <a:pt x="441554" y="443885"/>
                  </a:cubicBezTo>
                  <a:cubicBezTo>
                    <a:pt x="441554" y="410752"/>
                    <a:pt x="438676" y="377980"/>
                    <a:pt x="438317" y="344848"/>
                  </a:cubicBezTo>
                  <a:cubicBezTo>
                    <a:pt x="437957" y="309915"/>
                    <a:pt x="437597" y="274982"/>
                    <a:pt x="437238" y="240049"/>
                  </a:cubicBezTo>
                  <a:cubicBezTo>
                    <a:pt x="436518" y="176665"/>
                    <a:pt x="439396" y="114722"/>
                    <a:pt x="442633" y="51699"/>
                  </a:cubicBezTo>
                  <a:cubicBezTo>
                    <a:pt x="431843" y="50979"/>
                    <a:pt x="421053" y="50619"/>
                    <a:pt x="410263" y="50979"/>
                  </a:cubicBezTo>
                  <a:cubicBezTo>
                    <a:pt x="401630" y="51339"/>
                    <a:pt x="392279" y="52419"/>
                    <a:pt x="383647" y="50619"/>
                  </a:cubicBezTo>
                  <a:cubicBezTo>
                    <a:pt x="389042" y="74387"/>
                    <a:pt x="387244" y="101758"/>
                    <a:pt x="388682" y="125887"/>
                  </a:cubicBezTo>
                  <a:cubicBezTo>
                    <a:pt x="390481" y="154337"/>
                    <a:pt x="384007" y="184228"/>
                    <a:pt x="389402" y="212679"/>
                  </a:cubicBezTo>
                  <a:cubicBezTo>
                    <a:pt x="389761" y="214119"/>
                    <a:pt x="389761" y="215200"/>
                    <a:pt x="389402" y="215920"/>
                  </a:cubicBezTo>
                  <a:cubicBezTo>
                    <a:pt x="391200" y="217000"/>
                    <a:pt x="390840" y="219521"/>
                    <a:pt x="388682" y="220241"/>
                  </a:cubicBezTo>
                  <a:cubicBezTo>
                    <a:pt x="365664" y="228525"/>
                    <a:pt x="337609" y="226724"/>
                    <a:pt x="313512" y="226364"/>
                  </a:cubicBezTo>
                  <a:cubicBezTo>
                    <a:pt x="309915" y="226364"/>
                    <a:pt x="308117" y="223483"/>
                    <a:pt x="308476" y="220602"/>
                  </a:cubicBezTo>
                  <a:cubicBezTo>
                    <a:pt x="308117" y="219881"/>
                    <a:pt x="307757" y="218801"/>
                    <a:pt x="307757" y="217721"/>
                  </a:cubicBezTo>
                  <a:cubicBezTo>
                    <a:pt x="306318" y="188550"/>
                    <a:pt x="308476" y="158299"/>
                    <a:pt x="309196" y="129128"/>
                  </a:cubicBezTo>
                  <a:cubicBezTo>
                    <a:pt x="309915" y="103198"/>
                    <a:pt x="306318" y="76548"/>
                    <a:pt x="309915" y="50979"/>
                  </a:cubicBezTo>
                  <a:cubicBezTo>
                    <a:pt x="305599" y="48998"/>
                    <a:pt x="300024" y="48548"/>
                    <a:pt x="294404" y="48548"/>
                  </a:cubicBezTo>
                  <a:close/>
                  <a:moveTo>
                    <a:pt x="543213" y="47131"/>
                  </a:moveTo>
                  <a:cubicBezTo>
                    <a:pt x="543562" y="44966"/>
                    <a:pt x="547046" y="46048"/>
                    <a:pt x="546349" y="48213"/>
                  </a:cubicBezTo>
                  <a:cubicBezTo>
                    <a:pt x="540774" y="66614"/>
                    <a:pt x="536593" y="87901"/>
                    <a:pt x="535896" y="107023"/>
                  </a:cubicBezTo>
                  <a:cubicBezTo>
                    <a:pt x="535896" y="108105"/>
                    <a:pt x="534502" y="107744"/>
                    <a:pt x="534502" y="106662"/>
                  </a:cubicBezTo>
                  <a:cubicBezTo>
                    <a:pt x="533108" y="87901"/>
                    <a:pt x="537986" y="65531"/>
                    <a:pt x="543213" y="47131"/>
                  </a:cubicBezTo>
                  <a:close/>
                  <a:moveTo>
                    <a:pt x="551246" y="47117"/>
                  </a:moveTo>
                  <a:cubicBezTo>
                    <a:pt x="551246" y="44966"/>
                    <a:pt x="554961" y="44966"/>
                    <a:pt x="554961" y="47117"/>
                  </a:cubicBezTo>
                  <a:cubicBezTo>
                    <a:pt x="553104" y="59305"/>
                    <a:pt x="549760" y="71134"/>
                    <a:pt x="547530" y="83322"/>
                  </a:cubicBezTo>
                  <a:cubicBezTo>
                    <a:pt x="545301" y="95869"/>
                    <a:pt x="540842" y="108415"/>
                    <a:pt x="539728" y="121678"/>
                  </a:cubicBezTo>
                  <a:cubicBezTo>
                    <a:pt x="539356" y="122395"/>
                    <a:pt x="537870" y="122395"/>
                    <a:pt x="537870" y="121320"/>
                  </a:cubicBezTo>
                  <a:cubicBezTo>
                    <a:pt x="537870" y="109490"/>
                    <a:pt x="541957" y="97661"/>
                    <a:pt x="543815" y="85831"/>
                  </a:cubicBezTo>
                  <a:cubicBezTo>
                    <a:pt x="546044" y="72927"/>
                    <a:pt x="549760" y="60380"/>
                    <a:pt x="551246" y="47117"/>
                  </a:cubicBezTo>
                  <a:close/>
                  <a:moveTo>
                    <a:pt x="459537" y="37654"/>
                  </a:moveTo>
                  <a:cubicBezTo>
                    <a:pt x="458458" y="38734"/>
                    <a:pt x="457019" y="39815"/>
                    <a:pt x="456300" y="40175"/>
                  </a:cubicBezTo>
                  <a:cubicBezTo>
                    <a:pt x="454861" y="41615"/>
                    <a:pt x="453063" y="43416"/>
                    <a:pt x="451265" y="44496"/>
                  </a:cubicBezTo>
                  <a:cubicBezTo>
                    <a:pt x="452344" y="47017"/>
                    <a:pt x="451265" y="49898"/>
                    <a:pt x="449466" y="51339"/>
                  </a:cubicBezTo>
                  <a:cubicBezTo>
                    <a:pt x="451984" y="116523"/>
                    <a:pt x="447308" y="182427"/>
                    <a:pt x="447668" y="247972"/>
                  </a:cubicBezTo>
                  <a:cubicBezTo>
                    <a:pt x="447668" y="314596"/>
                    <a:pt x="447668" y="381221"/>
                    <a:pt x="449466" y="448206"/>
                  </a:cubicBezTo>
                  <a:cubicBezTo>
                    <a:pt x="449466" y="448566"/>
                    <a:pt x="449826" y="448566"/>
                    <a:pt x="449826" y="449287"/>
                  </a:cubicBezTo>
                  <a:cubicBezTo>
                    <a:pt x="453063" y="444965"/>
                    <a:pt x="456300" y="441004"/>
                    <a:pt x="460256" y="437402"/>
                  </a:cubicBezTo>
                  <a:cubicBezTo>
                    <a:pt x="458818" y="368256"/>
                    <a:pt x="454142" y="299111"/>
                    <a:pt x="456300" y="229605"/>
                  </a:cubicBezTo>
                  <a:cubicBezTo>
                    <a:pt x="457739" y="165861"/>
                    <a:pt x="456300" y="101397"/>
                    <a:pt x="459537" y="37654"/>
                  </a:cubicBezTo>
                  <a:close/>
                  <a:moveTo>
                    <a:pt x="659445" y="35684"/>
                  </a:moveTo>
                  <a:cubicBezTo>
                    <a:pt x="657644" y="37482"/>
                    <a:pt x="655843" y="39279"/>
                    <a:pt x="654042" y="40718"/>
                  </a:cubicBezTo>
                  <a:cubicBezTo>
                    <a:pt x="651521" y="43234"/>
                    <a:pt x="649000" y="45032"/>
                    <a:pt x="646839" y="47908"/>
                  </a:cubicBezTo>
                  <a:cubicBezTo>
                    <a:pt x="647199" y="48987"/>
                    <a:pt x="646839" y="50425"/>
                    <a:pt x="646478" y="51144"/>
                  </a:cubicBezTo>
                  <a:cubicBezTo>
                    <a:pt x="651161" y="62290"/>
                    <a:pt x="651521" y="74873"/>
                    <a:pt x="655123" y="86738"/>
                  </a:cubicBezTo>
                  <a:cubicBezTo>
                    <a:pt x="660165" y="100400"/>
                    <a:pt x="662686" y="112984"/>
                    <a:pt x="663046" y="128084"/>
                  </a:cubicBezTo>
                  <a:cubicBezTo>
                    <a:pt x="664487" y="166195"/>
                    <a:pt x="673851" y="205744"/>
                    <a:pt x="681055" y="243135"/>
                  </a:cubicBezTo>
                  <a:cubicBezTo>
                    <a:pt x="687538" y="277291"/>
                    <a:pt x="695101" y="311806"/>
                    <a:pt x="700504" y="345962"/>
                  </a:cubicBezTo>
                  <a:cubicBezTo>
                    <a:pt x="705186" y="376882"/>
                    <a:pt x="705186" y="409959"/>
                    <a:pt x="715631" y="439800"/>
                  </a:cubicBezTo>
                  <a:cubicBezTo>
                    <a:pt x="716711" y="438003"/>
                    <a:pt x="718152" y="436564"/>
                    <a:pt x="719233" y="435486"/>
                  </a:cubicBezTo>
                  <a:cubicBezTo>
                    <a:pt x="721754" y="432250"/>
                    <a:pt x="724275" y="429014"/>
                    <a:pt x="726796" y="425778"/>
                  </a:cubicBezTo>
                  <a:lnTo>
                    <a:pt x="727156" y="425778"/>
                  </a:lnTo>
                  <a:cubicBezTo>
                    <a:pt x="719953" y="393420"/>
                    <a:pt x="710949" y="362500"/>
                    <a:pt x="705546" y="329783"/>
                  </a:cubicBezTo>
                  <a:cubicBezTo>
                    <a:pt x="699783" y="294548"/>
                    <a:pt x="693661" y="259314"/>
                    <a:pt x="688618" y="224080"/>
                  </a:cubicBezTo>
                  <a:cubicBezTo>
                    <a:pt x="683216" y="189565"/>
                    <a:pt x="677813" y="154690"/>
                    <a:pt x="673851" y="119815"/>
                  </a:cubicBezTo>
                  <a:cubicBezTo>
                    <a:pt x="670610" y="91771"/>
                    <a:pt x="659084" y="63728"/>
                    <a:pt x="659445" y="35684"/>
                  </a:cubicBezTo>
                  <a:close/>
                  <a:moveTo>
                    <a:pt x="327539" y="35493"/>
                  </a:moveTo>
                  <a:cubicBezTo>
                    <a:pt x="327179" y="35853"/>
                    <a:pt x="327179" y="36213"/>
                    <a:pt x="327179" y="36213"/>
                  </a:cubicBezTo>
                  <a:cubicBezTo>
                    <a:pt x="325021" y="38374"/>
                    <a:pt x="323223" y="40535"/>
                    <a:pt x="321065" y="42696"/>
                  </a:cubicBezTo>
                  <a:cubicBezTo>
                    <a:pt x="320345" y="43416"/>
                    <a:pt x="319626" y="44496"/>
                    <a:pt x="318547" y="45577"/>
                  </a:cubicBezTo>
                  <a:cubicBezTo>
                    <a:pt x="318547" y="47377"/>
                    <a:pt x="317468" y="48818"/>
                    <a:pt x="316029" y="50258"/>
                  </a:cubicBezTo>
                  <a:cubicBezTo>
                    <a:pt x="314591" y="78709"/>
                    <a:pt x="319986" y="108600"/>
                    <a:pt x="319986" y="137051"/>
                  </a:cubicBezTo>
                  <a:cubicBezTo>
                    <a:pt x="319986" y="161900"/>
                    <a:pt x="318547" y="187109"/>
                    <a:pt x="319266" y="212319"/>
                  </a:cubicBezTo>
                  <a:cubicBezTo>
                    <a:pt x="320345" y="210878"/>
                    <a:pt x="321065" y="209798"/>
                    <a:pt x="322503" y="208717"/>
                  </a:cubicBezTo>
                  <a:cubicBezTo>
                    <a:pt x="325381" y="205836"/>
                    <a:pt x="327898" y="201875"/>
                    <a:pt x="331495" y="198994"/>
                  </a:cubicBezTo>
                  <a:cubicBezTo>
                    <a:pt x="329337" y="168382"/>
                    <a:pt x="328258" y="137411"/>
                    <a:pt x="327539" y="106439"/>
                  </a:cubicBezTo>
                  <a:cubicBezTo>
                    <a:pt x="327179" y="83391"/>
                    <a:pt x="324302" y="58902"/>
                    <a:pt x="327539" y="35493"/>
                  </a:cubicBezTo>
                  <a:close/>
                  <a:moveTo>
                    <a:pt x="396595" y="32612"/>
                  </a:moveTo>
                  <a:cubicBezTo>
                    <a:pt x="392998" y="36573"/>
                    <a:pt x="388682" y="40175"/>
                    <a:pt x="385086" y="44136"/>
                  </a:cubicBezTo>
                  <a:cubicBezTo>
                    <a:pt x="404148" y="38734"/>
                    <a:pt x="429325" y="36934"/>
                    <a:pt x="447668" y="41255"/>
                  </a:cubicBezTo>
                  <a:cubicBezTo>
                    <a:pt x="448387" y="41255"/>
                    <a:pt x="448747" y="41615"/>
                    <a:pt x="449107" y="41615"/>
                  </a:cubicBezTo>
                  <a:cubicBezTo>
                    <a:pt x="450186" y="40535"/>
                    <a:pt x="451265" y="39454"/>
                    <a:pt x="451984" y="38014"/>
                  </a:cubicBezTo>
                  <a:cubicBezTo>
                    <a:pt x="453063" y="36573"/>
                    <a:pt x="454502" y="35133"/>
                    <a:pt x="455581" y="33692"/>
                  </a:cubicBezTo>
                  <a:cubicBezTo>
                    <a:pt x="455940" y="33332"/>
                    <a:pt x="455940" y="33332"/>
                    <a:pt x="456300" y="32972"/>
                  </a:cubicBezTo>
                  <a:cubicBezTo>
                    <a:pt x="436518" y="31532"/>
                    <a:pt x="416017" y="35133"/>
                    <a:pt x="396955" y="32612"/>
                  </a:cubicBezTo>
                  <a:cubicBezTo>
                    <a:pt x="396595" y="32612"/>
                    <a:pt x="396595" y="32612"/>
                    <a:pt x="396595" y="32612"/>
                  </a:cubicBezTo>
                  <a:close/>
                  <a:moveTo>
                    <a:pt x="133095" y="31563"/>
                  </a:moveTo>
                  <a:cubicBezTo>
                    <a:pt x="123423" y="30843"/>
                    <a:pt x="113436" y="31563"/>
                    <a:pt x="101199" y="32463"/>
                  </a:cubicBezTo>
                  <a:cubicBezTo>
                    <a:pt x="95801" y="32823"/>
                    <a:pt x="88963" y="34984"/>
                    <a:pt x="82125" y="38584"/>
                  </a:cubicBezTo>
                  <a:cubicBezTo>
                    <a:pt x="91122" y="36064"/>
                    <a:pt x="100840" y="35344"/>
                    <a:pt x="111277" y="37144"/>
                  </a:cubicBezTo>
                  <a:cubicBezTo>
                    <a:pt x="137549" y="40745"/>
                    <a:pt x="159143" y="49747"/>
                    <a:pt x="176778" y="69911"/>
                  </a:cubicBezTo>
                  <a:cubicBezTo>
                    <a:pt x="184696" y="78913"/>
                    <a:pt x="195853" y="88635"/>
                    <a:pt x="201251" y="99798"/>
                  </a:cubicBezTo>
                  <a:cubicBezTo>
                    <a:pt x="206290" y="110240"/>
                    <a:pt x="205930" y="120322"/>
                    <a:pt x="208449" y="131485"/>
                  </a:cubicBezTo>
                  <a:cubicBezTo>
                    <a:pt x="208809" y="131125"/>
                    <a:pt x="209169" y="130764"/>
                    <a:pt x="209169" y="130404"/>
                  </a:cubicBezTo>
                  <a:cubicBezTo>
                    <a:pt x="212408" y="127164"/>
                    <a:pt x="216007" y="123563"/>
                    <a:pt x="219246" y="119602"/>
                  </a:cubicBezTo>
                  <a:cubicBezTo>
                    <a:pt x="215647" y="80353"/>
                    <a:pt x="201251" y="55868"/>
                    <a:pt x="163102" y="39304"/>
                  </a:cubicBezTo>
                  <a:cubicBezTo>
                    <a:pt x="152125" y="34443"/>
                    <a:pt x="142768" y="32283"/>
                    <a:pt x="133095" y="31563"/>
                  </a:cubicBezTo>
                  <a:close/>
                  <a:moveTo>
                    <a:pt x="1204805" y="31218"/>
                  </a:moveTo>
                  <a:cubicBezTo>
                    <a:pt x="1201931" y="33375"/>
                    <a:pt x="1198698" y="35531"/>
                    <a:pt x="1195465" y="37688"/>
                  </a:cubicBezTo>
                  <a:cubicBezTo>
                    <a:pt x="1192950" y="39485"/>
                    <a:pt x="1190795" y="41642"/>
                    <a:pt x="1188640" y="43798"/>
                  </a:cubicBezTo>
                  <a:cubicBezTo>
                    <a:pt x="1190077" y="45955"/>
                    <a:pt x="1189358" y="49549"/>
                    <a:pt x="1187562" y="50987"/>
                  </a:cubicBezTo>
                  <a:cubicBezTo>
                    <a:pt x="1188280" y="69318"/>
                    <a:pt x="1187921" y="87290"/>
                    <a:pt x="1188999" y="105261"/>
                  </a:cubicBezTo>
                  <a:cubicBezTo>
                    <a:pt x="1190436" y="104183"/>
                    <a:pt x="1191873" y="103105"/>
                    <a:pt x="1193669" y="102386"/>
                  </a:cubicBezTo>
                  <a:cubicBezTo>
                    <a:pt x="1197620" y="99510"/>
                    <a:pt x="1201213" y="96276"/>
                    <a:pt x="1205164" y="93760"/>
                  </a:cubicBezTo>
                  <a:cubicBezTo>
                    <a:pt x="1205164" y="93400"/>
                    <a:pt x="1205164" y="93041"/>
                    <a:pt x="1204805" y="93041"/>
                  </a:cubicBezTo>
                  <a:cubicBezTo>
                    <a:pt x="1201213" y="72912"/>
                    <a:pt x="1206242" y="51706"/>
                    <a:pt x="1204805" y="31218"/>
                  </a:cubicBezTo>
                  <a:close/>
                  <a:moveTo>
                    <a:pt x="577326" y="30651"/>
                  </a:moveTo>
                  <a:cubicBezTo>
                    <a:pt x="573364" y="35684"/>
                    <a:pt x="567962" y="39279"/>
                    <a:pt x="564360" y="43953"/>
                  </a:cubicBezTo>
                  <a:cubicBezTo>
                    <a:pt x="573364" y="41437"/>
                    <a:pt x="584890" y="43234"/>
                    <a:pt x="593894" y="43234"/>
                  </a:cubicBezTo>
                  <a:cubicBezTo>
                    <a:pt x="610101" y="43594"/>
                    <a:pt x="626309" y="41796"/>
                    <a:pt x="642517" y="43234"/>
                  </a:cubicBezTo>
                  <a:cubicBezTo>
                    <a:pt x="643237" y="43234"/>
                    <a:pt x="644317" y="43594"/>
                    <a:pt x="645038" y="43953"/>
                  </a:cubicBezTo>
                  <a:cubicBezTo>
                    <a:pt x="646478" y="42156"/>
                    <a:pt x="648279" y="39998"/>
                    <a:pt x="650080" y="38201"/>
                  </a:cubicBezTo>
                  <a:cubicBezTo>
                    <a:pt x="651161" y="36763"/>
                    <a:pt x="652241" y="35684"/>
                    <a:pt x="653682" y="33886"/>
                  </a:cubicBezTo>
                  <a:cubicBezTo>
                    <a:pt x="628110" y="33886"/>
                    <a:pt x="602178" y="33527"/>
                    <a:pt x="577326" y="30651"/>
                  </a:cubicBezTo>
                  <a:close/>
                  <a:moveTo>
                    <a:pt x="264597" y="30451"/>
                  </a:moveTo>
                  <a:cubicBezTo>
                    <a:pt x="264597" y="30811"/>
                    <a:pt x="264237" y="31532"/>
                    <a:pt x="263877" y="32252"/>
                  </a:cubicBezTo>
                  <a:cubicBezTo>
                    <a:pt x="261719" y="34773"/>
                    <a:pt x="259921" y="38014"/>
                    <a:pt x="257044" y="40175"/>
                  </a:cubicBezTo>
                  <a:cubicBezTo>
                    <a:pt x="256684" y="40535"/>
                    <a:pt x="255965" y="41255"/>
                    <a:pt x="255245" y="41615"/>
                  </a:cubicBezTo>
                  <a:cubicBezTo>
                    <a:pt x="265676" y="39094"/>
                    <a:pt x="276825" y="39094"/>
                    <a:pt x="287256" y="39094"/>
                  </a:cubicBezTo>
                  <a:cubicBezTo>
                    <a:pt x="296967" y="38734"/>
                    <a:pt x="306318" y="37654"/>
                    <a:pt x="314950" y="41255"/>
                  </a:cubicBezTo>
                  <a:cubicBezTo>
                    <a:pt x="315670" y="40535"/>
                    <a:pt x="316389" y="39815"/>
                    <a:pt x="316749" y="39094"/>
                  </a:cubicBezTo>
                  <a:cubicBezTo>
                    <a:pt x="318187" y="36573"/>
                    <a:pt x="320345" y="34052"/>
                    <a:pt x="322503" y="32252"/>
                  </a:cubicBezTo>
                  <a:cubicBezTo>
                    <a:pt x="303081" y="31532"/>
                    <a:pt x="283659" y="32612"/>
                    <a:pt x="264597" y="30451"/>
                  </a:cubicBezTo>
                  <a:close/>
                  <a:moveTo>
                    <a:pt x="780679" y="30138"/>
                  </a:moveTo>
                  <a:cubicBezTo>
                    <a:pt x="780679" y="30497"/>
                    <a:pt x="780319" y="30857"/>
                    <a:pt x="779959" y="31216"/>
                  </a:cubicBezTo>
                  <a:cubicBezTo>
                    <a:pt x="777800" y="34810"/>
                    <a:pt x="773841" y="36966"/>
                    <a:pt x="770242" y="38762"/>
                  </a:cubicBezTo>
                  <a:cubicBezTo>
                    <a:pt x="767723" y="40200"/>
                    <a:pt x="765203" y="41997"/>
                    <a:pt x="762684" y="43793"/>
                  </a:cubicBezTo>
                  <a:cubicBezTo>
                    <a:pt x="763404" y="44153"/>
                    <a:pt x="763764" y="44512"/>
                    <a:pt x="763764" y="45231"/>
                  </a:cubicBezTo>
                  <a:cubicBezTo>
                    <a:pt x="782478" y="41997"/>
                    <a:pt x="802993" y="44872"/>
                    <a:pt x="821707" y="45231"/>
                  </a:cubicBezTo>
                  <a:cubicBezTo>
                    <a:pt x="842582" y="45231"/>
                    <a:pt x="863456" y="45590"/>
                    <a:pt x="883970" y="48106"/>
                  </a:cubicBezTo>
                  <a:cubicBezTo>
                    <a:pt x="908083" y="50981"/>
                    <a:pt x="936155" y="62121"/>
                    <a:pt x="946233" y="85838"/>
                  </a:cubicBezTo>
                  <a:cubicBezTo>
                    <a:pt x="962068" y="122493"/>
                    <a:pt x="961348" y="171725"/>
                    <a:pt x="957389" y="210895"/>
                  </a:cubicBezTo>
                  <a:cubicBezTo>
                    <a:pt x="955230" y="231379"/>
                    <a:pt x="949112" y="250784"/>
                    <a:pt x="936515" y="265518"/>
                  </a:cubicBezTo>
                  <a:cubicBezTo>
                    <a:pt x="936515" y="265877"/>
                    <a:pt x="936515" y="265877"/>
                    <a:pt x="936515" y="265877"/>
                  </a:cubicBezTo>
                  <a:cubicBezTo>
                    <a:pt x="962428" y="244675"/>
                    <a:pt x="967466" y="210536"/>
                    <a:pt x="969986" y="176038"/>
                  </a:cubicBezTo>
                  <a:cubicBezTo>
                    <a:pt x="972145" y="155554"/>
                    <a:pt x="972865" y="133633"/>
                    <a:pt x="971425" y="112790"/>
                  </a:cubicBezTo>
                  <a:cubicBezTo>
                    <a:pt x="969986" y="108478"/>
                    <a:pt x="969266" y="104166"/>
                    <a:pt x="968186" y="99854"/>
                  </a:cubicBezTo>
                  <a:cubicBezTo>
                    <a:pt x="967466" y="94463"/>
                    <a:pt x="966387" y="89073"/>
                    <a:pt x="965307" y="83682"/>
                  </a:cubicBezTo>
                  <a:cubicBezTo>
                    <a:pt x="964947" y="83323"/>
                    <a:pt x="964587" y="82604"/>
                    <a:pt x="964587" y="81886"/>
                  </a:cubicBezTo>
                  <a:cubicBezTo>
                    <a:pt x="956670" y="43075"/>
                    <a:pt x="905924" y="37325"/>
                    <a:pt x="874253" y="35888"/>
                  </a:cubicBezTo>
                  <a:cubicBezTo>
                    <a:pt x="856618" y="35169"/>
                    <a:pt x="838263" y="35528"/>
                    <a:pt x="820628" y="34091"/>
                  </a:cubicBezTo>
                  <a:cubicBezTo>
                    <a:pt x="806952" y="33013"/>
                    <a:pt x="793995" y="29419"/>
                    <a:pt x="780679" y="30138"/>
                  </a:cubicBezTo>
                  <a:close/>
                  <a:moveTo>
                    <a:pt x="71133" y="29816"/>
                  </a:moveTo>
                  <a:cubicBezTo>
                    <a:pt x="72903" y="29091"/>
                    <a:pt x="73966" y="31266"/>
                    <a:pt x="72549" y="32353"/>
                  </a:cubicBezTo>
                  <a:cubicBezTo>
                    <a:pt x="63342" y="37066"/>
                    <a:pt x="54489" y="43229"/>
                    <a:pt x="46698" y="50841"/>
                  </a:cubicBezTo>
                  <a:cubicBezTo>
                    <a:pt x="40677" y="57366"/>
                    <a:pt x="32532" y="65704"/>
                    <a:pt x="28991" y="74404"/>
                  </a:cubicBezTo>
                  <a:cubicBezTo>
                    <a:pt x="28637" y="74766"/>
                    <a:pt x="28283" y="74404"/>
                    <a:pt x="28283" y="74041"/>
                  </a:cubicBezTo>
                  <a:cubicBezTo>
                    <a:pt x="30408" y="65341"/>
                    <a:pt x="39261" y="55916"/>
                    <a:pt x="45635" y="49754"/>
                  </a:cubicBezTo>
                  <a:cubicBezTo>
                    <a:pt x="53426" y="41779"/>
                    <a:pt x="61925" y="35253"/>
                    <a:pt x="71133" y="29816"/>
                  </a:cubicBezTo>
                  <a:close/>
                  <a:moveTo>
                    <a:pt x="64673" y="29459"/>
                  </a:moveTo>
                  <a:cubicBezTo>
                    <a:pt x="66504" y="29091"/>
                    <a:pt x="67604" y="31297"/>
                    <a:pt x="66138" y="32032"/>
                  </a:cubicBezTo>
                  <a:cubicBezTo>
                    <a:pt x="58811" y="34973"/>
                    <a:pt x="52950" y="40487"/>
                    <a:pt x="47088" y="45634"/>
                  </a:cubicBezTo>
                  <a:cubicBezTo>
                    <a:pt x="41227" y="50781"/>
                    <a:pt x="35731" y="56663"/>
                    <a:pt x="31335" y="62913"/>
                  </a:cubicBezTo>
                  <a:cubicBezTo>
                    <a:pt x="30969" y="63648"/>
                    <a:pt x="29870" y="62913"/>
                    <a:pt x="30236" y="62545"/>
                  </a:cubicBezTo>
                  <a:cubicBezTo>
                    <a:pt x="34632" y="54825"/>
                    <a:pt x="40494" y="47840"/>
                    <a:pt x="47088" y="42326"/>
                  </a:cubicBezTo>
                  <a:cubicBezTo>
                    <a:pt x="52950" y="37546"/>
                    <a:pt x="58079" y="32400"/>
                    <a:pt x="64673" y="29459"/>
                  </a:cubicBezTo>
                  <a:close/>
                  <a:moveTo>
                    <a:pt x="939865" y="29091"/>
                  </a:moveTo>
                  <a:cubicBezTo>
                    <a:pt x="948795" y="29821"/>
                    <a:pt x="957010" y="36761"/>
                    <a:pt x="963796" y="41875"/>
                  </a:cubicBezTo>
                  <a:cubicBezTo>
                    <a:pt x="972369" y="48450"/>
                    <a:pt x="975940" y="56851"/>
                    <a:pt x="980941" y="66348"/>
                  </a:cubicBezTo>
                  <a:cubicBezTo>
                    <a:pt x="982013" y="68174"/>
                    <a:pt x="979155" y="70001"/>
                    <a:pt x="978084" y="68174"/>
                  </a:cubicBezTo>
                  <a:cubicBezTo>
                    <a:pt x="972726" y="58312"/>
                    <a:pt x="969154" y="49546"/>
                    <a:pt x="959867" y="42606"/>
                  </a:cubicBezTo>
                  <a:cubicBezTo>
                    <a:pt x="954152" y="38223"/>
                    <a:pt x="947366" y="31282"/>
                    <a:pt x="939865" y="29821"/>
                  </a:cubicBezTo>
                  <a:cubicBezTo>
                    <a:pt x="939508" y="29456"/>
                    <a:pt x="939508" y="29091"/>
                    <a:pt x="939865" y="29091"/>
                  </a:cubicBezTo>
                  <a:close/>
                  <a:moveTo>
                    <a:pt x="912884" y="27504"/>
                  </a:moveTo>
                  <a:cubicBezTo>
                    <a:pt x="930346" y="27504"/>
                    <a:pt x="947445" y="34766"/>
                    <a:pt x="960542" y="46385"/>
                  </a:cubicBezTo>
                  <a:cubicBezTo>
                    <a:pt x="966726" y="51831"/>
                    <a:pt x="973275" y="58730"/>
                    <a:pt x="976549" y="66718"/>
                  </a:cubicBezTo>
                  <a:cubicBezTo>
                    <a:pt x="980187" y="75069"/>
                    <a:pt x="980187" y="83784"/>
                    <a:pt x="982006" y="92861"/>
                  </a:cubicBezTo>
                  <a:cubicBezTo>
                    <a:pt x="982006" y="94677"/>
                    <a:pt x="979823" y="95403"/>
                    <a:pt x="979459" y="93587"/>
                  </a:cubicBezTo>
                  <a:cubicBezTo>
                    <a:pt x="977277" y="85236"/>
                    <a:pt x="977640" y="76159"/>
                    <a:pt x="973639" y="68171"/>
                  </a:cubicBezTo>
                  <a:cubicBezTo>
                    <a:pt x="969637" y="60909"/>
                    <a:pt x="964180" y="54373"/>
                    <a:pt x="957995" y="48563"/>
                  </a:cubicBezTo>
                  <a:cubicBezTo>
                    <a:pt x="944898" y="38034"/>
                    <a:pt x="929619" y="31135"/>
                    <a:pt x="912884" y="28593"/>
                  </a:cubicBezTo>
                  <a:cubicBezTo>
                    <a:pt x="912520" y="28230"/>
                    <a:pt x="912520" y="27504"/>
                    <a:pt x="912884" y="27504"/>
                  </a:cubicBezTo>
                  <a:close/>
                  <a:moveTo>
                    <a:pt x="1037042" y="26905"/>
                  </a:moveTo>
                  <a:cubicBezTo>
                    <a:pt x="1037042" y="26905"/>
                    <a:pt x="1036683" y="27624"/>
                    <a:pt x="1036324" y="27983"/>
                  </a:cubicBezTo>
                  <a:cubicBezTo>
                    <a:pt x="1029498" y="33734"/>
                    <a:pt x="1021236" y="39126"/>
                    <a:pt x="1013692" y="44158"/>
                  </a:cubicBezTo>
                  <a:cubicBezTo>
                    <a:pt x="1069014" y="36250"/>
                    <a:pt x="1128288" y="41282"/>
                    <a:pt x="1183970" y="41282"/>
                  </a:cubicBezTo>
                  <a:cubicBezTo>
                    <a:pt x="1184688" y="41282"/>
                    <a:pt x="1185406" y="41282"/>
                    <a:pt x="1186125" y="41642"/>
                  </a:cubicBezTo>
                  <a:cubicBezTo>
                    <a:pt x="1189358" y="37328"/>
                    <a:pt x="1193310" y="32656"/>
                    <a:pt x="1197620" y="29061"/>
                  </a:cubicBezTo>
                  <a:cubicBezTo>
                    <a:pt x="1164930" y="28702"/>
                    <a:pt x="1132599" y="28702"/>
                    <a:pt x="1099909" y="27983"/>
                  </a:cubicBezTo>
                  <a:cubicBezTo>
                    <a:pt x="1084462" y="27624"/>
                    <a:pt x="1068655" y="27624"/>
                    <a:pt x="1052848" y="27624"/>
                  </a:cubicBezTo>
                  <a:cubicBezTo>
                    <a:pt x="1048538" y="27264"/>
                    <a:pt x="1042071" y="28343"/>
                    <a:pt x="1037042" y="26905"/>
                  </a:cubicBezTo>
                  <a:close/>
                  <a:moveTo>
                    <a:pt x="764293" y="26276"/>
                  </a:moveTo>
                  <a:cubicBezTo>
                    <a:pt x="765381" y="25916"/>
                    <a:pt x="766107" y="27357"/>
                    <a:pt x="765018" y="28077"/>
                  </a:cubicBezTo>
                  <a:cubicBezTo>
                    <a:pt x="758124" y="32759"/>
                    <a:pt x="752318" y="38883"/>
                    <a:pt x="745424" y="44286"/>
                  </a:cubicBezTo>
                  <a:cubicBezTo>
                    <a:pt x="745787" y="44646"/>
                    <a:pt x="745787" y="45006"/>
                    <a:pt x="745424" y="45726"/>
                  </a:cubicBezTo>
                  <a:cubicBezTo>
                    <a:pt x="744698" y="51129"/>
                    <a:pt x="746150" y="57252"/>
                    <a:pt x="745787" y="63015"/>
                  </a:cubicBezTo>
                  <a:cubicBezTo>
                    <a:pt x="745424" y="67698"/>
                    <a:pt x="745424" y="72740"/>
                    <a:pt x="745424" y="77423"/>
                  </a:cubicBezTo>
                  <a:cubicBezTo>
                    <a:pt x="745061" y="88589"/>
                    <a:pt x="744698" y="99394"/>
                    <a:pt x="744336" y="110200"/>
                  </a:cubicBezTo>
                  <a:cubicBezTo>
                    <a:pt x="743973" y="111281"/>
                    <a:pt x="742884" y="111281"/>
                    <a:pt x="742884" y="110200"/>
                  </a:cubicBezTo>
                  <a:cubicBezTo>
                    <a:pt x="742158" y="96873"/>
                    <a:pt x="742158" y="83546"/>
                    <a:pt x="742521" y="69859"/>
                  </a:cubicBezTo>
                  <a:cubicBezTo>
                    <a:pt x="742521" y="62295"/>
                    <a:pt x="741070" y="53290"/>
                    <a:pt x="742158" y="45726"/>
                  </a:cubicBezTo>
                  <a:cubicBezTo>
                    <a:pt x="741433" y="45006"/>
                    <a:pt x="741070" y="44286"/>
                    <a:pt x="741796" y="43565"/>
                  </a:cubicBezTo>
                  <a:cubicBezTo>
                    <a:pt x="749416" y="37802"/>
                    <a:pt x="755947" y="31319"/>
                    <a:pt x="764293" y="26276"/>
                  </a:cubicBezTo>
                  <a:close/>
                  <a:moveTo>
                    <a:pt x="328258" y="26130"/>
                  </a:moveTo>
                  <a:cubicBezTo>
                    <a:pt x="331495" y="26490"/>
                    <a:pt x="331855" y="30091"/>
                    <a:pt x="330416" y="31892"/>
                  </a:cubicBezTo>
                  <a:cubicBezTo>
                    <a:pt x="334732" y="58542"/>
                    <a:pt x="334013" y="86992"/>
                    <a:pt x="334372" y="114362"/>
                  </a:cubicBezTo>
                  <a:cubicBezTo>
                    <a:pt x="334732" y="142813"/>
                    <a:pt x="337609" y="171263"/>
                    <a:pt x="336171" y="200074"/>
                  </a:cubicBezTo>
                  <a:lnTo>
                    <a:pt x="335811" y="200434"/>
                  </a:lnTo>
                  <a:cubicBezTo>
                    <a:pt x="349479" y="201154"/>
                    <a:pt x="363146" y="199354"/>
                    <a:pt x="376454" y="198633"/>
                  </a:cubicBezTo>
                  <a:cubicBezTo>
                    <a:pt x="375015" y="177025"/>
                    <a:pt x="379331" y="155057"/>
                    <a:pt x="378252" y="133089"/>
                  </a:cubicBezTo>
                  <a:cubicBezTo>
                    <a:pt x="376454" y="104639"/>
                    <a:pt x="377892" y="76908"/>
                    <a:pt x="378252" y="48818"/>
                  </a:cubicBezTo>
                  <a:cubicBezTo>
                    <a:pt x="377533" y="47738"/>
                    <a:pt x="377533" y="46657"/>
                    <a:pt x="378612" y="45937"/>
                  </a:cubicBezTo>
                  <a:cubicBezTo>
                    <a:pt x="378971" y="45577"/>
                    <a:pt x="379331" y="45217"/>
                    <a:pt x="379331" y="45217"/>
                  </a:cubicBezTo>
                  <a:cubicBezTo>
                    <a:pt x="380410" y="42696"/>
                    <a:pt x="382568" y="40175"/>
                    <a:pt x="384366" y="38014"/>
                  </a:cubicBezTo>
                  <a:cubicBezTo>
                    <a:pt x="386884" y="35493"/>
                    <a:pt x="389042" y="32972"/>
                    <a:pt x="391560" y="30451"/>
                  </a:cubicBezTo>
                  <a:cubicBezTo>
                    <a:pt x="391200" y="29371"/>
                    <a:pt x="391919" y="28290"/>
                    <a:pt x="393358" y="28290"/>
                  </a:cubicBezTo>
                  <a:cubicBezTo>
                    <a:pt x="415298" y="28650"/>
                    <a:pt x="436878" y="25049"/>
                    <a:pt x="458818" y="26850"/>
                  </a:cubicBezTo>
                  <a:cubicBezTo>
                    <a:pt x="460616" y="27210"/>
                    <a:pt x="461335" y="28650"/>
                    <a:pt x="461695" y="29731"/>
                  </a:cubicBezTo>
                  <a:cubicBezTo>
                    <a:pt x="462414" y="29731"/>
                    <a:pt x="463493" y="30451"/>
                    <a:pt x="463493" y="31532"/>
                  </a:cubicBezTo>
                  <a:cubicBezTo>
                    <a:pt x="467450" y="97796"/>
                    <a:pt x="465292" y="163701"/>
                    <a:pt x="463853" y="229965"/>
                  </a:cubicBezTo>
                  <a:cubicBezTo>
                    <a:pt x="462055" y="298030"/>
                    <a:pt x="463853" y="366095"/>
                    <a:pt x="466011" y="434521"/>
                  </a:cubicBezTo>
                  <a:cubicBezTo>
                    <a:pt x="467810" y="435241"/>
                    <a:pt x="469248" y="437402"/>
                    <a:pt x="467090" y="439203"/>
                  </a:cubicBezTo>
                  <a:cubicBezTo>
                    <a:pt x="467090" y="439563"/>
                    <a:pt x="466371" y="439923"/>
                    <a:pt x="466371" y="439923"/>
                  </a:cubicBezTo>
                  <a:cubicBezTo>
                    <a:pt x="466371" y="442084"/>
                    <a:pt x="464573" y="443164"/>
                    <a:pt x="463134" y="443164"/>
                  </a:cubicBezTo>
                  <a:cubicBezTo>
                    <a:pt x="458458" y="447126"/>
                    <a:pt x="453423" y="451808"/>
                    <a:pt x="448387" y="455409"/>
                  </a:cubicBezTo>
                  <a:cubicBezTo>
                    <a:pt x="447668" y="455769"/>
                    <a:pt x="446949" y="455769"/>
                    <a:pt x="446589" y="455409"/>
                  </a:cubicBezTo>
                  <a:cubicBezTo>
                    <a:pt x="445870" y="455769"/>
                    <a:pt x="445150" y="455769"/>
                    <a:pt x="444071" y="455769"/>
                  </a:cubicBezTo>
                  <a:cubicBezTo>
                    <a:pt x="434001" y="455769"/>
                    <a:pt x="424290" y="454689"/>
                    <a:pt x="414938" y="453608"/>
                  </a:cubicBezTo>
                  <a:cubicBezTo>
                    <a:pt x="403788" y="452168"/>
                    <a:pt x="392998" y="452888"/>
                    <a:pt x="382208" y="451447"/>
                  </a:cubicBezTo>
                  <a:cubicBezTo>
                    <a:pt x="379331" y="451447"/>
                    <a:pt x="378252" y="446766"/>
                    <a:pt x="381489" y="446045"/>
                  </a:cubicBezTo>
                  <a:cubicBezTo>
                    <a:pt x="381489" y="446045"/>
                    <a:pt x="381849" y="446045"/>
                    <a:pt x="382208" y="446045"/>
                  </a:cubicBezTo>
                  <a:cubicBezTo>
                    <a:pt x="375375" y="421196"/>
                    <a:pt x="376454" y="391665"/>
                    <a:pt x="377533" y="366095"/>
                  </a:cubicBezTo>
                  <a:cubicBezTo>
                    <a:pt x="377892" y="339806"/>
                    <a:pt x="380050" y="313876"/>
                    <a:pt x="381849" y="287947"/>
                  </a:cubicBezTo>
                  <a:cubicBezTo>
                    <a:pt x="381129" y="287947"/>
                    <a:pt x="380410" y="287947"/>
                    <a:pt x="379331" y="287947"/>
                  </a:cubicBezTo>
                  <a:cubicBezTo>
                    <a:pt x="367102" y="284705"/>
                    <a:pt x="353795" y="287226"/>
                    <a:pt x="341206" y="285065"/>
                  </a:cubicBezTo>
                  <a:cubicBezTo>
                    <a:pt x="337969" y="284705"/>
                    <a:pt x="335451" y="284345"/>
                    <a:pt x="332214" y="283985"/>
                  </a:cubicBezTo>
                  <a:cubicBezTo>
                    <a:pt x="335092" y="309915"/>
                    <a:pt x="336530" y="335124"/>
                    <a:pt x="337250" y="361054"/>
                  </a:cubicBezTo>
                  <a:cubicBezTo>
                    <a:pt x="337969" y="384102"/>
                    <a:pt x="335451" y="411112"/>
                    <a:pt x="340127" y="434161"/>
                  </a:cubicBezTo>
                  <a:cubicBezTo>
                    <a:pt x="340487" y="436322"/>
                    <a:pt x="339048" y="437402"/>
                    <a:pt x="337250" y="437402"/>
                  </a:cubicBezTo>
                  <a:cubicBezTo>
                    <a:pt x="337250" y="437762"/>
                    <a:pt x="336890" y="438122"/>
                    <a:pt x="336530" y="438483"/>
                  </a:cubicBezTo>
                  <a:cubicBezTo>
                    <a:pt x="332214" y="443524"/>
                    <a:pt x="325381" y="446406"/>
                    <a:pt x="319626" y="450367"/>
                  </a:cubicBezTo>
                  <a:cubicBezTo>
                    <a:pt x="318907" y="453968"/>
                    <a:pt x="314591" y="454689"/>
                    <a:pt x="311713" y="452528"/>
                  </a:cubicBezTo>
                  <a:cubicBezTo>
                    <a:pt x="311354" y="452888"/>
                    <a:pt x="310994" y="452888"/>
                    <a:pt x="310634" y="452888"/>
                  </a:cubicBezTo>
                  <a:cubicBezTo>
                    <a:pt x="292651" y="452168"/>
                    <a:pt x="274308" y="451447"/>
                    <a:pt x="256324" y="451447"/>
                  </a:cubicBezTo>
                  <a:cubicBezTo>
                    <a:pt x="254886" y="452888"/>
                    <a:pt x="252368" y="452888"/>
                    <a:pt x="250929" y="451808"/>
                  </a:cubicBezTo>
                  <a:cubicBezTo>
                    <a:pt x="249850" y="451808"/>
                    <a:pt x="248412" y="451808"/>
                    <a:pt x="247333" y="451808"/>
                  </a:cubicBezTo>
                  <a:cubicBezTo>
                    <a:pt x="244096" y="451808"/>
                    <a:pt x="243736" y="447126"/>
                    <a:pt x="246613" y="446045"/>
                  </a:cubicBezTo>
                  <a:cubicBezTo>
                    <a:pt x="247692" y="446045"/>
                    <a:pt x="248412" y="445685"/>
                    <a:pt x="248771" y="445685"/>
                  </a:cubicBezTo>
                  <a:cubicBezTo>
                    <a:pt x="241938" y="379060"/>
                    <a:pt x="251289" y="312436"/>
                    <a:pt x="248412" y="245811"/>
                  </a:cubicBezTo>
                  <a:cubicBezTo>
                    <a:pt x="246613" y="210878"/>
                    <a:pt x="245534" y="175945"/>
                    <a:pt x="245175" y="141012"/>
                  </a:cubicBezTo>
                  <a:cubicBezTo>
                    <a:pt x="244815" y="110041"/>
                    <a:pt x="239420" y="77629"/>
                    <a:pt x="246973" y="47377"/>
                  </a:cubicBezTo>
                  <a:cubicBezTo>
                    <a:pt x="246254" y="46297"/>
                    <a:pt x="246254" y="45217"/>
                    <a:pt x="246973" y="44856"/>
                  </a:cubicBezTo>
                  <a:cubicBezTo>
                    <a:pt x="246973" y="44496"/>
                    <a:pt x="246973" y="44136"/>
                    <a:pt x="246973" y="44136"/>
                  </a:cubicBezTo>
                  <a:cubicBezTo>
                    <a:pt x="248412" y="41255"/>
                    <a:pt x="250929" y="38734"/>
                    <a:pt x="253447" y="36213"/>
                  </a:cubicBezTo>
                  <a:cubicBezTo>
                    <a:pt x="255965" y="33692"/>
                    <a:pt x="257403" y="30451"/>
                    <a:pt x="259921" y="27930"/>
                  </a:cubicBezTo>
                  <a:cubicBezTo>
                    <a:pt x="260281" y="27930"/>
                    <a:pt x="260281" y="27930"/>
                    <a:pt x="260640" y="27930"/>
                  </a:cubicBezTo>
                  <a:cubicBezTo>
                    <a:pt x="260640" y="27210"/>
                    <a:pt x="261360" y="26850"/>
                    <a:pt x="261719" y="26850"/>
                  </a:cubicBezTo>
                  <a:cubicBezTo>
                    <a:pt x="284019" y="24329"/>
                    <a:pt x="306318" y="24689"/>
                    <a:pt x="328258" y="26130"/>
                  </a:cubicBezTo>
                  <a:close/>
                  <a:moveTo>
                    <a:pt x="136155" y="25532"/>
                  </a:moveTo>
                  <a:cubicBezTo>
                    <a:pt x="147177" y="26792"/>
                    <a:pt x="157884" y="29943"/>
                    <a:pt x="170660" y="35344"/>
                  </a:cubicBezTo>
                  <a:cubicBezTo>
                    <a:pt x="209529" y="52267"/>
                    <a:pt x="222845" y="81074"/>
                    <a:pt x="226804" y="120682"/>
                  </a:cubicBezTo>
                  <a:cubicBezTo>
                    <a:pt x="226804" y="122843"/>
                    <a:pt x="225365" y="124283"/>
                    <a:pt x="223565" y="124283"/>
                  </a:cubicBezTo>
                  <a:cubicBezTo>
                    <a:pt x="220326" y="127884"/>
                    <a:pt x="216007" y="130764"/>
                    <a:pt x="212408" y="134005"/>
                  </a:cubicBezTo>
                  <a:cubicBezTo>
                    <a:pt x="211688" y="134365"/>
                    <a:pt x="209529" y="136886"/>
                    <a:pt x="207370" y="137966"/>
                  </a:cubicBezTo>
                  <a:cubicBezTo>
                    <a:pt x="206290" y="139046"/>
                    <a:pt x="204490" y="140127"/>
                    <a:pt x="202331" y="140127"/>
                  </a:cubicBezTo>
                  <a:cubicBezTo>
                    <a:pt x="201611" y="141567"/>
                    <a:pt x="200532" y="142647"/>
                    <a:pt x="198372" y="142647"/>
                  </a:cubicBezTo>
                  <a:cubicBezTo>
                    <a:pt x="184696" y="143007"/>
                    <a:pt x="170660" y="147328"/>
                    <a:pt x="157344" y="149128"/>
                  </a:cubicBezTo>
                  <a:cubicBezTo>
                    <a:pt x="152305" y="149489"/>
                    <a:pt x="145467" y="151289"/>
                    <a:pt x="140428" y="149489"/>
                  </a:cubicBezTo>
                  <a:cubicBezTo>
                    <a:pt x="138989" y="149849"/>
                    <a:pt x="137189" y="149489"/>
                    <a:pt x="136829" y="147328"/>
                  </a:cubicBezTo>
                  <a:cubicBezTo>
                    <a:pt x="133590" y="134725"/>
                    <a:pt x="128192" y="115281"/>
                    <a:pt x="115955" y="107719"/>
                  </a:cubicBezTo>
                  <a:cubicBezTo>
                    <a:pt x="90762" y="104119"/>
                    <a:pt x="95081" y="155610"/>
                    <a:pt x="100120" y="165692"/>
                  </a:cubicBezTo>
                  <a:cubicBezTo>
                    <a:pt x="109477" y="184416"/>
                    <a:pt x="123513" y="198819"/>
                    <a:pt x="137909" y="213583"/>
                  </a:cubicBezTo>
                  <a:cubicBezTo>
                    <a:pt x="167421" y="244549"/>
                    <a:pt x="194053" y="276236"/>
                    <a:pt x="211688" y="315845"/>
                  </a:cubicBezTo>
                  <a:cubicBezTo>
                    <a:pt x="223925" y="343571"/>
                    <a:pt x="231123" y="376338"/>
                    <a:pt x="213488" y="404064"/>
                  </a:cubicBezTo>
                  <a:cubicBezTo>
                    <a:pt x="204490" y="418107"/>
                    <a:pt x="193693" y="424949"/>
                    <a:pt x="180377" y="435031"/>
                  </a:cubicBezTo>
                  <a:cubicBezTo>
                    <a:pt x="172100" y="441513"/>
                    <a:pt x="148346" y="450875"/>
                    <a:pt x="136110" y="452315"/>
                  </a:cubicBezTo>
                  <a:cubicBezTo>
                    <a:pt x="123153" y="455916"/>
                    <a:pt x="109117" y="457356"/>
                    <a:pt x="94361" y="455916"/>
                  </a:cubicBezTo>
                  <a:lnTo>
                    <a:pt x="75144" y="451282"/>
                  </a:lnTo>
                  <a:lnTo>
                    <a:pt x="90841" y="455737"/>
                  </a:lnTo>
                  <a:cubicBezTo>
                    <a:pt x="93009" y="456093"/>
                    <a:pt x="92286" y="458947"/>
                    <a:pt x="90119" y="458591"/>
                  </a:cubicBezTo>
                  <a:cubicBezTo>
                    <a:pt x="68806" y="455023"/>
                    <a:pt x="44604" y="448602"/>
                    <a:pt x="33045" y="428267"/>
                  </a:cubicBezTo>
                  <a:cubicBezTo>
                    <a:pt x="33045" y="427911"/>
                    <a:pt x="33406" y="427554"/>
                    <a:pt x="33767" y="427911"/>
                  </a:cubicBezTo>
                  <a:lnTo>
                    <a:pt x="58756" y="446194"/>
                  </a:lnTo>
                  <a:lnTo>
                    <a:pt x="34618" y="425309"/>
                  </a:lnTo>
                  <a:cubicBezTo>
                    <a:pt x="18783" y="400823"/>
                    <a:pt x="1507" y="371657"/>
                    <a:pt x="68" y="341771"/>
                  </a:cubicBezTo>
                  <a:cubicBezTo>
                    <a:pt x="-292" y="339610"/>
                    <a:pt x="788" y="337810"/>
                    <a:pt x="2587" y="337090"/>
                  </a:cubicBezTo>
                  <a:cubicBezTo>
                    <a:pt x="2947" y="334929"/>
                    <a:pt x="4746" y="332408"/>
                    <a:pt x="6186" y="330608"/>
                  </a:cubicBezTo>
                  <a:cubicBezTo>
                    <a:pt x="8345" y="328088"/>
                    <a:pt x="10865" y="325207"/>
                    <a:pt x="13024" y="322686"/>
                  </a:cubicBezTo>
                  <a:cubicBezTo>
                    <a:pt x="13744" y="321966"/>
                    <a:pt x="14824" y="321966"/>
                    <a:pt x="15543" y="322326"/>
                  </a:cubicBezTo>
                  <a:cubicBezTo>
                    <a:pt x="15543" y="322326"/>
                    <a:pt x="15543" y="321966"/>
                    <a:pt x="15903" y="321966"/>
                  </a:cubicBezTo>
                  <a:cubicBezTo>
                    <a:pt x="23821" y="322326"/>
                    <a:pt x="32819" y="319086"/>
                    <a:pt x="41096" y="318365"/>
                  </a:cubicBezTo>
                  <a:cubicBezTo>
                    <a:pt x="50814" y="317645"/>
                    <a:pt x="60891" y="317645"/>
                    <a:pt x="70608" y="317285"/>
                  </a:cubicBezTo>
                  <a:cubicBezTo>
                    <a:pt x="72407" y="317285"/>
                    <a:pt x="73127" y="318365"/>
                    <a:pt x="73487" y="319446"/>
                  </a:cubicBezTo>
                  <a:cubicBezTo>
                    <a:pt x="74207" y="319806"/>
                    <a:pt x="74567" y="320886"/>
                    <a:pt x="74567" y="321966"/>
                  </a:cubicBezTo>
                  <a:cubicBezTo>
                    <a:pt x="77806" y="347532"/>
                    <a:pt x="100840" y="395062"/>
                    <a:pt x="131431" y="370937"/>
                  </a:cubicBezTo>
                  <a:cubicBezTo>
                    <a:pt x="131791" y="370577"/>
                    <a:pt x="132151" y="370217"/>
                    <a:pt x="132511" y="370217"/>
                  </a:cubicBezTo>
                  <a:cubicBezTo>
                    <a:pt x="136829" y="361935"/>
                    <a:pt x="138629" y="352573"/>
                    <a:pt x="136110" y="342851"/>
                  </a:cubicBezTo>
                  <a:cubicBezTo>
                    <a:pt x="127472" y="305763"/>
                    <a:pt x="95801" y="286318"/>
                    <a:pt x="69168" y="262193"/>
                  </a:cubicBezTo>
                  <a:cubicBezTo>
                    <a:pt x="47574" y="242749"/>
                    <a:pt x="31739" y="216823"/>
                    <a:pt x="18063" y="191258"/>
                  </a:cubicBezTo>
                  <a:cubicBezTo>
                    <a:pt x="4027" y="165692"/>
                    <a:pt x="3307" y="139406"/>
                    <a:pt x="13384" y="112040"/>
                  </a:cubicBezTo>
                  <a:cubicBezTo>
                    <a:pt x="19502" y="96557"/>
                    <a:pt x="27420" y="81434"/>
                    <a:pt x="37857" y="68471"/>
                  </a:cubicBezTo>
                  <a:cubicBezTo>
                    <a:pt x="47215" y="51907"/>
                    <a:pt x="78166" y="30303"/>
                    <a:pt x="99760" y="27062"/>
                  </a:cubicBezTo>
                  <a:cubicBezTo>
                    <a:pt x="113796" y="24901"/>
                    <a:pt x="125133" y="24271"/>
                    <a:pt x="136155" y="25532"/>
                  </a:cubicBezTo>
                  <a:close/>
                  <a:moveTo>
                    <a:pt x="807222" y="25421"/>
                  </a:moveTo>
                  <a:cubicBezTo>
                    <a:pt x="817299" y="26454"/>
                    <a:pt x="827466" y="28341"/>
                    <a:pt x="836463" y="28700"/>
                  </a:cubicBezTo>
                  <a:cubicBezTo>
                    <a:pt x="861296" y="29060"/>
                    <a:pt x="887209" y="27982"/>
                    <a:pt x="912042" y="31575"/>
                  </a:cubicBezTo>
                  <a:cubicBezTo>
                    <a:pt x="935076" y="34810"/>
                    <a:pt x="964587" y="51699"/>
                    <a:pt x="971425" y="75058"/>
                  </a:cubicBezTo>
                  <a:cubicBezTo>
                    <a:pt x="971425" y="75417"/>
                    <a:pt x="971785" y="75776"/>
                    <a:pt x="971785" y="75776"/>
                  </a:cubicBezTo>
                  <a:cubicBezTo>
                    <a:pt x="974305" y="83323"/>
                    <a:pt x="973945" y="91588"/>
                    <a:pt x="975384" y="99854"/>
                  </a:cubicBezTo>
                  <a:cubicBezTo>
                    <a:pt x="976104" y="103447"/>
                    <a:pt x="976824" y="107400"/>
                    <a:pt x="976824" y="111353"/>
                  </a:cubicBezTo>
                  <a:cubicBezTo>
                    <a:pt x="976824" y="112790"/>
                    <a:pt x="976824" y="113869"/>
                    <a:pt x="976824" y="114947"/>
                  </a:cubicBezTo>
                  <a:cubicBezTo>
                    <a:pt x="977544" y="118540"/>
                    <a:pt x="977904" y="122852"/>
                    <a:pt x="978263" y="126446"/>
                  </a:cubicBezTo>
                  <a:cubicBezTo>
                    <a:pt x="980063" y="150164"/>
                    <a:pt x="978623" y="173881"/>
                    <a:pt x="975744" y="197240"/>
                  </a:cubicBezTo>
                  <a:cubicBezTo>
                    <a:pt x="971065" y="228863"/>
                    <a:pt x="963148" y="257253"/>
                    <a:pt x="937955" y="274861"/>
                  </a:cubicBezTo>
                  <a:cubicBezTo>
                    <a:pt x="942274" y="298938"/>
                    <a:pt x="950551" y="322297"/>
                    <a:pt x="955590" y="346014"/>
                  </a:cubicBezTo>
                  <a:cubicBezTo>
                    <a:pt x="961708" y="372248"/>
                    <a:pt x="966027" y="401356"/>
                    <a:pt x="977904" y="426151"/>
                  </a:cubicBezTo>
                  <a:cubicBezTo>
                    <a:pt x="979343" y="426511"/>
                    <a:pt x="980423" y="428667"/>
                    <a:pt x="979343" y="430104"/>
                  </a:cubicBezTo>
                  <a:cubicBezTo>
                    <a:pt x="979343" y="431183"/>
                    <a:pt x="978263" y="432261"/>
                    <a:pt x="977544" y="432620"/>
                  </a:cubicBezTo>
                  <a:cubicBezTo>
                    <a:pt x="973945" y="436933"/>
                    <a:pt x="970346" y="441245"/>
                    <a:pt x="966747" y="445557"/>
                  </a:cubicBezTo>
                  <a:cubicBezTo>
                    <a:pt x="967107" y="448432"/>
                    <a:pt x="965307" y="451666"/>
                    <a:pt x="961348" y="451666"/>
                  </a:cubicBezTo>
                  <a:cubicBezTo>
                    <a:pt x="946233" y="452026"/>
                    <a:pt x="931117" y="452026"/>
                    <a:pt x="916361" y="452026"/>
                  </a:cubicBezTo>
                  <a:cubicBezTo>
                    <a:pt x="911682" y="452026"/>
                    <a:pt x="901965" y="452026"/>
                    <a:pt x="898006" y="448432"/>
                  </a:cubicBezTo>
                  <a:cubicBezTo>
                    <a:pt x="896207" y="448073"/>
                    <a:pt x="894047" y="446995"/>
                    <a:pt x="893327" y="444838"/>
                  </a:cubicBezTo>
                  <a:cubicBezTo>
                    <a:pt x="889009" y="432261"/>
                    <a:pt x="888289" y="418964"/>
                    <a:pt x="883970" y="406027"/>
                  </a:cubicBezTo>
                  <a:cubicBezTo>
                    <a:pt x="880011" y="395247"/>
                    <a:pt x="876052" y="384825"/>
                    <a:pt x="873173" y="373685"/>
                  </a:cubicBezTo>
                  <a:cubicBezTo>
                    <a:pt x="867775" y="350686"/>
                    <a:pt x="857337" y="325890"/>
                    <a:pt x="857697" y="302173"/>
                  </a:cubicBezTo>
                  <a:cubicBezTo>
                    <a:pt x="853019" y="302173"/>
                    <a:pt x="847980" y="301454"/>
                    <a:pt x="842942" y="300735"/>
                  </a:cubicBezTo>
                  <a:cubicBezTo>
                    <a:pt x="849060" y="343140"/>
                    <a:pt x="845821" y="386622"/>
                    <a:pt x="846900" y="429745"/>
                  </a:cubicBezTo>
                  <a:cubicBezTo>
                    <a:pt x="846900" y="432261"/>
                    <a:pt x="844381" y="432979"/>
                    <a:pt x="842582" y="432261"/>
                  </a:cubicBezTo>
                  <a:cubicBezTo>
                    <a:pt x="842582" y="432620"/>
                    <a:pt x="842582" y="433339"/>
                    <a:pt x="841862" y="433698"/>
                  </a:cubicBezTo>
                  <a:cubicBezTo>
                    <a:pt x="837543" y="438729"/>
                    <a:pt x="830345" y="441964"/>
                    <a:pt x="825666" y="446995"/>
                  </a:cubicBezTo>
                  <a:cubicBezTo>
                    <a:pt x="825666" y="449151"/>
                    <a:pt x="824227" y="450948"/>
                    <a:pt x="821707" y="451666"/>
                  </a:cubicBezTo>
                  <a:cubicBezTo>
                    <a:pt x="811270" y="454182"/>
                    <a:pt x="799394" y="452744"/>
                    <a:pt x="788957" y="452385"/>
                  </a:cubicBezTo>
                  <a:cubicBezTo>
                    <a:pt x="778160" y="451666"/>
                    <a:pt x="767363" y="451666"/>
                    <a:pt x="756566" y="449151"/>
                  </a:cubicBezTo>
                  <a:cubicBezTo>
                    <a:pt x="754766" y="448432"/>
                    <a:pt x="754406" y="445557"/>
                    <a:pt x="755846" y="444479"/>
                  </a:cubicBezTo>
                  <a:cubicBezTo>
                    <a:pt x="755846" y="444479"/>
                    <a:pt x="755846" y="444120"/>
                    <a:pt x="755846" y="443760"/>
                  </a:cubicBezTo>
                  <a:cubicBezTo>
                    <a:pt x="749008" y="412136"/>
                    <a:pt x="759085" y="379435"/>
                    <a:pt x="759085" y="347452"/>
                  </a:cubicBezTo>
                  <a:cubicBezTo>
                    <a:pt x="758725" y="312594"/>
                    <a:pt x="757645" y="277736"/>
                    <a:pt x="755486" y="242878"/>
                  </a:cubicBezTo>
                  <a:cubicBezTo>
                    <a:pt x="753327" y="205505"/>
                    <a:pt x="756926" y="168491"/>
                    <a:pt x="756566" y="131118"/>
                  </a:cubicBezTo>
                  <a:cubicBezTo>
                    <a:pt x="756206" y="106322"/>
                    <a:pt x="751527" y="77214"/>
                    <a:pt x="755846" y="52059"/>
                  </a:cubicBezTo>
                  <a:cubicBezTo>
                    <a:pt x="754406" y="50621"/>
                    <a:pt x="754766" y="47746"/>
                    <a:pt x="756926" y="46668"/>
                  </a:cubicBezTo>
                  <a:cubicBezTo>
                    <a:pt x="756926" y="46309"/>
                    <a:pt x="757286" y="45590"/>
                    <a:pt x="757286" y="44872"/>
                  </a:cubicBezTo>
                  <a:cubicBezTo>
                    <a:pt x="757286" y="44872"/>
                    <a:pt x="757286" y="44512"/>
                    <a:pt x="757645" y="44153"/>
                  </a:cubicBezTo>
                  <a:cubicBezTo>
                    <a:pt x="759445" y="40559"/>
                    <a:pt x="762684" y="37684"/>
                    <a:pt x="766283" y="35169"/>
                  </a:cubicBezTo>
                  <a:cubicBezTo>
                    <a:pt x="769522" y="32653"/>
                    <a:pt x="772761" y="29778"/>
                    <a:pt x="776360" y="27263"/>
                  </a:cubicBezTo>
                  <a:cubicBezTo>
                    <a:pt x="777080" y="26904"/>
                    <a:pt x="777800" y="26904"/>
                    <a:pt x="778520" y="27263"/>
                  </a:cubicBezTo>
                  <a:cubicBezTo>
                    <a:pt x="787157" y="24208"/>
                    <a:pt x="797144" y="24388"/>
                    <a:pt x="807222" y="25421"/>
                  </a:cubicBezTo>
                  <a:close/>
                  <a:moveTo>
                    <a:pt x="575885" y="25258"/>
                  </a:moveTo>
                  <a:cubicBezTo>
                    <a:pt x="576966" y="22741"/>
                    <a:pt x="580928" y="24898"/>
                    <a:pt x="579847" y="27055"/>
                  </a:cubicBezTo>
                  <a:cubicBezTo>
                    <a:pt x="605779" y="23819"/>
                    <a:pt x="632432" y="27774"/>
                    <a:pt x="658724" y="27415"/>
                  </a:cubicBezTo>
                  <a:cubicBezTo>
                    <a:pt x="659805" y="27415"/>
                    <a:pt x="660885" y="28134"/>
                    <a:pt x="661245" y="28853"/>
                  </a:cubicBezTo>
                  <a:cubicBezTo>
                    <a:pt x="663046" y="29572"/>
                    <a:pt x="663767" y="31729"/>
                    <a:pt x="662326" y="33167"/>
                  </a:cubicBezTo>
                  <a:cubicBezTo>
                    <a:pt x="664127" y="49706"/>
                    <a:pt x="670250" y="64806"/>
                    <a:pt x="674211" y="80985"/>
                  </a:cubicBezTo>
                  <a:cubicBezTo>
                    <a:pt x="677813" y="96445"/>
                    <a:pt x="679614" y="111905"/>
                    <a:pt x="681415" y="127365"/>
                  </a:cubicBezTo>
                  <a:cubicBezTo>
                    <a:pt x="685737" y="164757"/>
                    <a:pt x="692940" y="201429"/>
                    <a:pt x="697983" y="238461"/>
                  </a:cubicBezTo>
                  <a:cubicBezTo>
                    <a:pt x="702305" y="270819"/>
                    <a:pt x="708788" y="302458"/>
                    <a:pt x="713470" y="334816"/>
                  </a:cubicBezTo>
                  <a:cubicBezTo>
                    <a:pt x="718512" y="366455"/>
                    <a:pt x="727877" y="396296"/>
                    <a:pt x="734000" y="427216"/>
                  </a:cubicBezTo>
                  <a:cubicBezTo>
                    <a:pt x="734360" y="430093"/>
                    <a:pt x="732199" y="431531"/>
                    <a:pt x="730038" y="431171"/>
                  </a:cubicBezTo>
                  <a:cubicBezTo>
                    <a:pt x="727877" y="434047"/>
                    <a:pt x="725355" y="436564"/>
                    <a:pt x="722834" y="439081"/>
                  </a:cubicBezTo>
                  <a:cubicBezTo>
                    <a:pt x="720313" y="442317"/>
                    <a:pt x="717432" y="445193"/>
                    <a:pt x="714550" y="448070"/>
                  </a:cubicBezTo>
                  <a:cubicBezTo>
                    <a:pt x="714190" y="448429"/>
                    <a:pt x="713830" y="448789"/>
                    <a:pt x="713470" y="448789"/>
                  </a:cubicBezTo>
                  <a:cubicBezTo>
                    <a:pt x="712389" y="449508"/>
                    <a:pt x="711669" y="449867"/>
                    <a:pt x="710228" y="449867"/>
                  </a:cubicBezTo>
                  <a:cubicBezTo>
                    <a:pt x="690419" y="449867"/>
                    <a:pt x="670610" y="449867"/>
                    <a:pt x="651161" y="449148"/>
                  </a:cubicBezTo>
                  <a:cubicBezTo>
                    <a:pt x="649000" y="450227"/>
                    <a:pt x="645758" y="449867"/>
                    <a:pt x="644317" y="447350"/>
                  </a:cubicBezTo>
                  <a:cubicBezTo>
                    <a:pt x="638195" y="434047"/>
                    <a:pt x="638915" y="416790"/>
                    <a:pt x="636034" y="402408"/>
                  </a:cubicBezTo>
                  <a:cubicBezTo>
                    <a:pt x="633873" y="388746"/>
                    <a:pt x="633152" y="375084"/>
                    <a:pt x="630631" y="361422"/>
                  </a:cubicBezTo>
                  <a:cubicBezTo>
                    <a:pt x="618745" y="358905"/>
                    <a:pt x="605779" y="360343"/>
                    <a:pt x="594254" y="360703"/>
                  </a:cubicBezTo>
                  <a:cubicBezTo>
                    <a:pt x="591373" y="360703"/>
                    <a:pt x="588851" y="360703"/>
                    <a:pt x="586330" y="360703"/>
                  </a:cubicBezTo>
                  <a:lnTo>
                    <a:pt x="586690" y="361062"/>
                  </a:lnTo>
                  <a:cubicBezTo>
                    <a:pt x="585250" y="385870"/>
                    <a:pt x="580568" y="410318"/>
                    <a:pt x="580207" y="435126"/>
                  </a:cubicBezTo>
                  <a:cubicBezTo>
                    <a:pt x="580207" y="437643"/>
                    <a:pt x="577326" y="438722"/>
                    <a:pt x="575525" y="437643"/>
                  </a:cubicBezTo>
                  <a:cubicBezTo>
                    <a:pt x="570483" y="441957"/>
                    <a:pt x="566521" y="447710"/>
                    <a:pt x="560758" y="450946"/>
                  </a:cubicBezTo>
                  <a:cubicBezTo>
                    <a:pt x="560398" y="450946"/>
                    <a:pt x="560038" y="450946"/>
                    <a:pt x="559678" y="450946"/>
                  </a:cubicBezTo>
                  <a:cubicBezTo>
                    <a:pt x="557877" y="452024"/>
                    <a:pt x="555356" y="451305"/>
                    <a:pt x="553915" y="449867"/>
                  </a:cubicBezTo>
                  <a:cubicBezTo>
                    <a:pt x="532665" y="452743"/>
                    <a:pt x="511055" y="454182"/>
                    <a:pt x="490165" y="452024"/>
                  </a:cubicBezTo>
                  <a:cubicBezTo>
                    <a:pt x="489805" y="452024"/>
                    <a:pt x="489805" y="452024"/>
                    <a:pt x="489445" y="452024"/>
                  </a:cubicBezTo>
                  <a:cubicBezTo>
                    <a:pt x="487644" y="452384"/>
                    <a:pt x="485483" y="450946"/>
                    <a:pt x="485843" y="448789"/>
                  </a:cubicBezTo>
                  <a:cubicBezTo>
                    <a:pt x="488004" y="414633"/>
                    <a:pt x="496648" y="380117"/>
                    <a:pt x="503851" y="346321"/>
                  </a:cubicBezTo>
                  <a:cubicBezTo>
                    <a:pt x="512135" y="309289"/>
                    <a:pt x="515737" y="271538"/>
                    <a:pt x="521500" y="233787"/>
                  </a:cubicBezTo>
                  <a:cubicBezTo>
                    <a:pt x="526182" y="201070"/>
                    <a:pt x="530864" y="167992"/>
                    <a:pt x="539508" y="135994"/>
                  </a:cubicBezTo>
                  <a:cubicBezTo>
                    <a:pt x="544551" y="117298"/>
                    <a:pt x="550313" y="98962"/>
                    <a:pt x="552114" y="79907"/>
                  </a:cubicBezTo>
                  <a:cubicBezTo>
                    <a:pt x="553195" y="68761"/>
                    <a:pt x="553195" y="57975"/>
                    <a:pt x="557517" y="47549"/>
                  </a:cubicBezTo>
                  <a:cubicBezTo>
                    <a:pt x="558237" y="46470"/>
                    <a:pt x="558957" y="45391"/>
                    <a:pt x="560038" y="45032"/>
                  </a:cubicBezTo>
                  <a:cubicBezTo>
                    <a:pt x="563640" y="36763"/>
                    <a:pt x="571563" y="32808"/>
                    <a:pt x="575885" y="25258"/>
                  </a:cubicBezTo>
                  <a:close/>
                  <a:moveTo>
                    <a:pt x="772969" y="24329"/>
                  </a:moveTo>
                  <a:cubicBezTo>
                    <a:pt x="773328" y="24329"/>
                    <a:pt x="774048" y="24691"/>
                    <a:pt x="773688" y="25052"/>
                  </a:cubicBezTo>
                  <a:cubicBezTo>
                    <a:pt x="768650" y="33012"/>
                    <a:pt x="758215" y="36630"/>
                    <a:pt x="752098" y="44590"/>
                  </a:cubicBezTo>
                  <a:cubicBezTo>
                    <a:pt x="752458" y="44590"/>
                    <a:pt x="752458" y="44590"/>
                    <a:pt x="752458" y="44590"/>
                  </a:cubicBezTo>
                  <a:cubicBezTo>
                    <a:pt x="752098" y="67022"/>
                    <a:pt x="750299" y="90177"/>
                    <a:pt x="750658" y="112970"/>
                  </a:cubicBezTo>
                  <a:cubicBezTo>
                    <a:pt x="751018" y="134679"/>
                    <a:pt x="754617" y="156749"/>
                    <a:pt x="753177" y="178457"/>
                  </a:cubicBezTo>
                  <a:cubicBezTo>
                    <a:pt x="753177" y="179542"/>
                    <a:pt x="752098" y="179180"/>
                    <a:pt x="752098" y="178457"/>
                  </a:cubicBezTo>
                  <a:cubicBezTo>
                    <a:pt x="750299" y="155301"/>
                    <a:pt x="747420" y="132146"/>
                    <a:pt x="747420" y="108629"/>
                  </a:cubicBezTo>
                  <a:cubicBezTo>
                    <a:pt x="747780" y="87282"/>
                    <a:pt x="748859" y="65936"/>
                    <a:pt x="748859" y="44590"/>
                  </a:cubicBezTo>
                  <a:cubicBezTo>
                    <a:pt x="748859" y="43504"/>
                    <a:pt x="749219" y="43143"/>
                    <a:pt x="749939" y="43143"/>
                  </a:cubicBezTo>
                  <a:cubicBezTo>
                    <a:pt x="753177" y="38801"/>
                    <a:pt x="757495" y="35907"/>
                    <a:pt x="761813" y="32650"/>
                  </a:cubicBezTo>
                  <a:cubicBezTo>
                    <a:pt x="765412" y="30118"/>
                    <a:pt x="769010" y="26500"/>
                    <a:pt x="772969" y="24329"/>
                  </a:cubicBezTo>
                  <a:close/>
                  <a:moveTo>
                    <a:pt x="1116433" y="21154"/>
                  </a:moveTo>
                  <a:cubicBezTo>
                    <a:pt x="1145891" y="21513"/>
                    <a:pt x="1175348" y="21513"/>
                    <a:pt x="1204805" y="21513"/>
                  </a:cubicBezTo>
                  <a:cubicBezTo>
                    <a:pt x="1207320" y="21513"/>
                    <a:pt x="1208397" y="23670"/>
                    <a:pt x="1208038" y="25467"/>
                  </a:cubicBezTo>
                  <a:cubicBezTo>
                    <a:pt x="1208757" y="26545"/>
                    <a:pt x="1208757" y="27624"/>
                    <a:pt x="1208397" y="28702"/>
                  </a:cubicBezTo>
                  <a:cubicBezTo>
                    <a:pt x="1213786" y="48471"/>
                    <a:pt x="1207320" y="71115"/>
                    <a:pt x="1211990" y="91243"/>
                  </a:cubicBezTo>
                  <a:cubicBezTo>
                    <a:pt x="1212349" y="92681"/>
                    <a:pt x="1211631" y="94119"/>
                    <a:pt x="1210553" y="94838"/>
                  </a:cubicBezTo>
                  <a:cubicBezTo>
                    <a:pt x="1210912" y="96276"/>
                    <a:pt x="1210912" y="97713"/>
                    <a:pt x="1209475" y="98432"/>
                  </a:cubicBezTo>
                  <a:cubicBezTo>
                    <a:pt x="1205164" y="100948"/>
                    <a:pt x="1201213" y="104183"/>
                    <a:pt x="1197261" y="106340"/>
                  </a:cubicBezTo>
                  <a:cubicBezTo>
                    <a:pt x="1193669" y="108137"/>
                    <a:pt x="1190077" y="109934"/>
                    <a:pt x="1186843" y="112091"/>
                  </a:cubicBezTo>
                  <a:cubicBezTo>
                    <a:pt x="1185766" y="112810"/>
                    <a:pt x="1184688" y="112091"/>
                    <a:pt x="1184329" y="111372"/>
                  </a:cubicBezTo>
                  <a:cubicBezTo>
                    <a:pt x="1183970" y="111372"/>
                    <a:pt x="1183610" y="111372"/>
                    <a:pt x="1183251" y="111012"/>
                  </a:cubicBezTo>
                  <a:cubicBezTo>
                    <a:pt x="1182892" y="111731"/>
                    <a:pt x="1181814" y="111731"/>
                    <a:pt x="1181096" y="111731"/>
                  </a:cubicBezTo>
                  <a:cubicBezTo>
                    <a:pt x="1153075" y="112091"/>
                    <a:pt x="1125055" y="113169"/>
                    <a:pt x="1097035" y="112450"/>
                  </a:cubicBezTo>
                  <a:cubicBezTo>
                    <a:pt x="1097394" y="127906"/>
                    <a:pt x="1099190" y="143002"/>
                    <a:pt x="1099549" y="158458"/>
                  </a:cubicBezTo>
                  <a:cubicBezTo>
                    <a:pt x="1099909" y="169960"/>
                    <a:pt x="1097394" y="182899"/>
                    <a:pt x="1101346" y="193682"/>
                  </a:cubicBezTo>
                  <a:cubicBezTo>
                    <a:pt x="1101705" y="194401"/>
                    <a:pt x="1101705" y="194760"/>
                    <a:pt x="1101705" y="195120"/>
                  </a:cubicBezTo>
                  <a:cubicBezTo>
                    <a:pt x="1125414" y="195839"/>
                    <a:pt x="1149483" y="193323"/>
                    <a:pt x="1173192" y="192963"/>
                  </a:cubicBezTo>
                  <a:cubicBezTo>
                    <a:pt x="1174629" y="192963"/>
                    <a:pt x="1175707" y="193682"/>
                    <a:pt x="1176066" y="194760"/>
                  </a:cubicBezTo>
                  <a:cubicBezTo>
                    <a:pt x="1176785" y="195120"/>
                    <a:pt x="1177503" y="195479"/>
                    <a:pt x="1177503" y="196558"/>
                  </a:cubicBezTo>
                  <a:cubicBezTo>
                    <a:pt x="1179299" y="217045"/>
                    <a:pt x="1177144" y="238252"/>
                    <a:pt x="1180377" y="258740"/>
                  </a:cubicBezTo>
                  <a:cubicBezTo>
                    <a:pt x="1181096" y="259818"/>
                    <a:pt x="1181096" y="261615"/>
                    <a:pt x="1180018" y="262693"/>
                  </a:cubicBezTo>
                  <a:cubicBezTo>
                    <a:pt x="1173192" y="269163"/>
                    <a:pt x="1163852" y="272758"/>
                    <a:pt x="1156668" y="278509"/>
                  </a:cubicBezTo>
                  <a:cubicBezTo>
                    <a:pt x="1156308" y="278868"/>
                    <a:pt x="1155590" y="278868"/>
                    <a:pt x="1155231" y="278868"/>
                  </a:cubicBezTo>
                  <a:cubicBezTo>
                    <a:pt x="1154872" y="278868"/>
                    <a:pt x="1154512" y="279227"/>
                    <a:pt x="1154153" y="279227"/>
                  </a:cubicBezTo>
                  <a:cubicBezTo>
                    <a:pt x="1153435" y="279946"/>
                    <a:pt x="1152716" y="279946"/>
                    <a:pt x="1151638" y="280306"/>
                  </a:cubicBezTo>
                  <a:cubicBezTo>
                    <a:pt x="1133677" y="281384"/>
                    <a:pt x="1115356" y="281743"/>
                    <a:pt x="1097394" y="281025"/>
                  </a:cubicBezTo>
                  <a:cubicBezTo>
                    <a:pt x="1098831" y="309060"/>
                    <a:pt x="1099909" y="337456"/>
                    <a:pt x="1102064" y="365851"/>
                  </a:cubicBezTo>
                  <a:cubicBezTo>
                    <a:pt x="1102064" y="365851"/>
                    <a:pt x="1102064" y="365851"/>
                    <a:pt x="1102064" y="366210"/>
                  </a:cubicBezTo>
                  <a:cubicBezTo>
                    <a:pt x="1118050" y="364413"/>
                    <a:pt x="1134036" y="363874"/>
                    <a:pt x="1149977" y="363560"/>
                  </a:cubicBezTo>
                  <a:lnTo>
                    <a:pt x="1168195" y="363061"/>
                  </a:lnTo>
                  <a:lnTo>
                    <a:pt x="1148184" y="362863"/>
                  </a:lnTo>
                  <a:cubicBezTo>
                    <a:pt x="1147827" y="362863"/>
                    <a:pt x="1147470" y="362069"/>
                    <a:pt x="1147827" y="362069"/>
                  </a:cubicBezTo>
                  <a:cubicBezTo>
                    <a:pt x="1167805" y="359291"/>
                    <a:pt x="1188496" y="357704"/>
                    <a:pt x="1208830" y="357704"/>
                  </a:cubicBezTo>
                  <a:cubicBezTo>
                    <a:pt x="1210614" y="358101"/>
                    <a:pt x="1210614" y="361672"/>
                    <a:pt x="1208473" y="361672"/>
                  </a:cubicBezTo>
                  <a:lnTo>
                    <a:pt x="1195290" y="362320"/>
                  </a:lnTo>
                  <a:lnTo>
                    <a:pt x="1197620" y="362257"/>
                  </a:lnTo>
                  <a:cubicBezTo>
                    <a:pt x="1199057" y="362257"/>
                    <a:pt x="1199776" y="362616"/>
                    <a:pt x="1200494" y="363694"/>
                  </a:cubicBezTo>
                  <a:cubicBezTo>
                    <a:pt x="1201213" y="363335"/>
                    <a:pt x="1201572" y="362616"/>
                    <a:pt x="1202291" y="362257"/>
                  </a:cubicBezTo>
                  <a:cubicBezTo>
                    <a:pt x="1205524" y="360100"/>
                    <a:pt x="1208038" y="364054"/>
                    <a:pt x="1206601" y="366929"/>
                  </a:cubicBezTo>
                  <a:cubicBezTo>
                    <a:pt x="1208038" y="385979"/>
                    <a:pt x="1206601" y="406108"/>
                    <a:pt x="1209475" y="425158"/>
                  </a:cubicBezTo>
                  <a:cubicBezTo>
                    <a:pt x="1209475" y="425517"/>
                    <a:pt x="1209475" y="425517"/>
                    <a:pt x="1209475" y="425517"/>
                  </a:cubicBezTo>
                  <a:cubicBezTo>
                    <a:pt x="1209834" y="426955"/>
                    <a:pt x="1209834" y="428752"/>
                    <a:pt x="1208757" y="429830"/>
                  </a:cubicBezTo>
                  <a:cubicBezTo>
                    <a:pt x="1201931" y="437379"/>
                    <a:pt x="1192950" y="442411"/>
                    <a:pt x="1185766" y="449599"/>
                  </a:cubicBezTo>
                  <a:cubicBezTo>
                    <a:pt x="1185406" y="450318"/>
                    <a:pt x="1185047" y="450318"/>
                    <a:pt x="1184688" y="450318"/>
                  </a:cubicBezTo>
                  <a:cubicBezTo>
                    <a:pt x="1184329" y="450678"/>
                    <a:pt x="1183610" y="450678"/>
                    <a:pt x="1182892" y="450678"/>
                  </a:cubicBezTo>
                  <a:cubicBezTo>
                    <a:pt x="1127210" y="452115"/>
                    <a:pt x="1069733" y="458945"/>
                    <a:pt x="1014410" y="450318"/>
                  </a:cubicBezTo>
                  <a:cubicBezTo>
                    <a:pt x="1014051" y="450318"/>
                    <a:pt x="1013692" y="450318"/>
                    <a:pt x="1013333" y="450318"/>
                  </a:cubicBezTo>
                  <a:cubicBezTo>
                    <a:pt x="1012614" y="449959"/>
                    <a:pt x="1011896" y="449599"/>
                    <a:pt x="1010818" y="449599"/>
                  </a:cubicBezTo>
                  <a:cubicBezTo>
                    <a:pt x="1008303" y="449240"/>
                    <a:pt x="1008303" y="445286"/>
                    <a:pt x="1010099" y="443848"/>
                  </a:cubicBezTo>
                  <a:cubicBezTo>
                    <a:pt x="1009022" y="430549"/>
                    <a:pt x="1006148" y="419047"/>
                    <a:pt x="1006507" y="405029"/>
                  </a:cubicBezTo>
                  <a:cubicBezTo>
                    <a:pt x="1006866" y="388855"/>
                    <a:pt x="1006507" y="372321"/>
                    <a:pt x="1006507" y="356146"/>
                  </a:cubicBezTo>
                  <a:cubicBezTo>
                    <a:pt x="1006507" y="320922"/>
                    <a:pt x="1005070" y="286416"/>
                    <a:pt x="1004352" y="251192"/>
                  </a:cubicBezTo>
                  <a:cubicBezTo>
                    <a:pt x="1003274" y="216327"/>
                    <a:pt x="1005070" y="181461"/>
                    <a:pt x="1006507" y="146596"/>
                  </a:cubicBezTo>
                  <a:cubicBezTo>
                    <a:pt x="1006866" y="139048"/>
                    <a:pt x="1006866" y="131860"/>
                    <a:pt x="1006866" y="124671"/>
                  </a:cubicBezTo>
                  <a:cubicBezTo>
                    <a:pt x="1005789" y="125390"/>
                    <a:pt x="1005070" y="126109"/>
                    <a:pt x="1003993" y="126827"/>
                  </a:cubicBezTo>
                  <a:cubicBezTo>
                    <a:pt x="1003274" y="127187"/>
                    <a:pt x="1000400" y="129703"/>
                    <a:pt x="1000400" y="129703"/>
                  </a:cubicBezTo>
                  <a:cubicBezTo>
                    <a:pt x="1000041" y="130422"/>
                    <a:pt x="999322" y="130422"/>
                    <a:pt x="998963" y="129703"/>
                  </a:cubicBezTo>
                  <a:cubicBezTo>
                    <a:pt x="998245" y="127906"/>
                    <a:pt x="1003633" y="123952"/>
                    <a:pt x="1006866" y="121436"/>
                  </a:cubicBezTo>
                  <a:cubicBezTo>
                    <a:pt x="1006866" y="119279"/>
                    <a:pt x="1006866" y="116763"/>
                    <a:pt x="1006866" y="114607"/>
                  </a:cubicBezTo>
                  <a:cubicBezTo>
                    <a:pt x="1004711" y="116404"/>
                    <a:pt x="1002196" y="118201"/>
                    <a:pt x="1000041" y="119639"/>
                  </a:cubicBezTo>
                  <a:cubicBezTo>
                    <a:pt x="999322" y="119998"/>
                    <a:pt x="998245" y="118920"/>
                    <a:pt x="998963" y="118201"/>
                  </a:cubicBezTo>
                  <a:cubicBezTo>
                    <a:pt x="1001478" y="115685"/>
                    <a:pt x="1004352" y="113169"/>
                    <a:pt x="1006866" y="111012"/>
                  </a:cubicBezTo>
                  <a:cubicBezTo>
                    <a:pt x="1006507" y="89446"/>
                    <a:pt x="1006148" y="68240"/>
                    <a:pt x="1007944" y="47033"/>
                  </a:cubicBezTo>
                  <a:cubicBezTo>
                    <a:pt x="1007944" y="45236"/>
                    <a:pt x="1009022" y="44517"/>
                    <a:pt x="1010099" y="43798"/>
                  </a:cubicBezTo>
                  <a:cubicBezTo>
                    <a:pt x="1016566" y="36250"/>
                    <a:pt x="1024110" y="29421"/>
                    <a:pt x="1032013" y="23670"/>
                  </a:cubicBezTo>
                  <a:cubicBezTo>
                    <a:pt x="1032372" y="22951"/>
                    <a:pt x="1033091" y="22951"/>
                    <a:pt x="1033809" y="22592"/>
                  </a:cubicBezTo>
                  <a:cubicBezTo>
                    <a:pt x="1034168" y="22232"/>
                    <a:pt x="1034527" y="21873"/>
                    <a:pt x="1035246" y="21873"/>
                  </a:cubicBezTo>
                  <a:cubicBezTo>
                    <a:pt x="1061471" y="24389"/>
                    <a:pt x="1089850" y="21154"/>
                    <a:pt x="1116433" y="21154"/>
                  </a:cubicBezTo>
                  <a:close/>
                  <a:moveTo>
                    <a:pt x="305898" y="20313"/>
                  </a:moveTo>
                  <a:cubicBezTo>
                    <a:pt x="307326" y="20313"/>
                    <a:pt x="307326" y="22554"/>
                    <a:pt x="305898" y="22928"/>
                  </a:cubicBezTo>
                  <a:cubicBezTo>
                    <a:pt x="291980" y="23301"/>
                    <a:pt x="277705" y="23675"/>
                    <a:pt x="263786" y="25169"/>
                  </a:cubicBezTo>
                  <a:cubicBezTo>
                    <a:pt x="262002" y="25542"/>
                    <a:pt x="261645" y="22181"/>
                    <a:pt x="263429" y="22181"/>
                  </a:cubicBezTo>
                  <a:cubicBezTo>
                    <a:pt x="276991" y="19566"/>
                    <a:pt x="291980" y="19939"/>
                    <a:pt x="305898" y="20313"/>
                  </a:cubicBezTo>
                  <a:close/>
                  <a:moveTo>
                    <a:pt x="578492" y="17979"/>
                  </a:moveTo>
                  <a:cubicBezTo>
                    <a:pt x="596510" y="18268"/>
                    <a:pt x="614888" y="18268"/>
                    <a:pt x="633266" y="18845"/>
                  </a:cubicBezTo>
                  <a:cubicBezTo>
                    <a:pt x="634348" y="18845"/>
                    <a:pt x="634348" y="20288"/>
                    <a:pt x="633266" y="20288"/>
                  </a:cubicBezTo>
                  <a:cubicBezTo>
                    <a:pt x="614888" y="20577"/>
                    <a:pt x="596510" y="20865"/>
                    <a:pt x="578132" y="20577"/>
                  </a:cubicBezTo>
                  <a:cubicBezTo>
                    <a:pt x="575970" y="20577"/>
                    <a:pt x="575970" y="17979"/>
                    <a:pt x="578492" y="17979"/>
                  </a:cubicBezTo>
                  <a:close/>
                  <a:moveTo>
                    <a:pt x="301490" y="15201"/>
                  </a:moveTo>
                  <a:cubicBezTo>
                    <a:pt x="302562" y="15201"/>
                    <a:pt x="302562" y="16391"/>
                    <a:pt x="301490" y="16391"/>
                  </a:cubicBezTo>
                  <a:cubicBezTo>
                    <a:pt x="289691" y="17185"/>
                    <a:pt x="277534" y="18376"/>
                    <a:pt x="266093" y="20360"/>
                  </a:cubicBezTo>
                  <a:cubicBezTo>
                    <a:pt x="263948" y="20757"/>
                    <a:pt x="263233" y="17185"/>
                    <a:pt x="265378" y="17185"/>
                  </a:cubicBezTo>
                  <a:cubicBezTo>
                    <a:pt x="277177" y="14804"/>
                    <a:pt x="289333" y="14804"/>
                    <a:pt x="301490" y="15201"/>
                  </a:cubicBezTo>
                  <a:close/>
                  <a:moveTo>
                    <a:pt x="1038522" y="14553"/>
                  </a:moveTo>
                  <a:cubicBezTo>
                    <a:pt x="1066825" y="13216"/>
                    <a:pt x="1095854" y="13216"/>
                    <a:pt x="1124157" y="15555"/>
                  </a:cubicBezTo>
                  <a:cubicBezTo>
                    <a:pt x="1124882" y="15890"/>
                    <a:pt x="1124882" y="16892"/>
                    <a:pt x="1124157" y="17226"/>
                  </a:cubicBezTo>
                  <a:cubicBezTo>
                    <a:pt x="1095854" y="19232"/>
                    <a:pt x="1066825" y="16558"/>
                    <a:pt x="1038522" y="17561"/>
                  </a:cubicBezTo>
                  <a:cubicBezTo>
                    <a:pt x="1036345" y="17561"/>
                    <a:pt x="1036345" y="14553"/>
                    <a:pt x="1038522" y="14553"/>
                  </a:cubicBezTo>
                  <a:close/>
                  <a:moveTo>
                    <a:pt x="584461" y="14010"/>
                  </a:moveTo>
                  <a:cubicBezTo>
                    <a:pt x="598737" y="13613"/>
                    <a:pt x="613012" y="13216"/>
                    <a:pt x="626930" y="14010"/>
                  </a:cubicBezTo>
                  <a:cubicBezTo>
                    <a:pt x="628001" y="14010"/>
                    <a:pt x="628001" y="15597"/>
                    <a:pt x="626930" y="15597"/>
                  </a:cubicBezTo>
                  <a:cubicBezTo>
                    <a:pt x="612655" y="16391"/>
                    <a:pt x="598737" y="17582"/>
                    <a:pt x="584461" y="17582"/>
                  </a:cubicBezTo>
                  <a:cubicBezTo>
                    <a:pt x="582320" y="17582"/>
                    <a:pt x="582677" y="14010"/>
                    <a:pt x="584461" y="14010"/>
                  </a:cubicBezTo>
                  <a:close/>
                  <a:moveTo>
                    <a:pt x="276592" y="8851"/>
                  </a:moveTo>
                  <a:cubicBezTo>
                    <a:pt x="282657" y="8454"/>
                    <a:pt x="288722" y="8454"/>
                    <a:pt x="294786" y="9248"/>
                  </a:cubicBezTo>
                  <a:cubicBezTo>
                    <a:pt x="296213" y="9644"/>
                    <a:pt x="296213" y="11629"/>
                    <a:pt x="294786" y="11629"/>
                  </a:cubicBezTo>
                  <a:cubicBezTo>
                    <a:pt x="286224" y="10835"/>
                    <a:pt x="275522" y="10835"/>
                    <a:pt x="267317" y="13613"/>
                  </a:cubicBezTo>
                  <a:cubicBezTo>
                    <a:pt x="265533" y="14407"/>
                    <a:pt x="264820" y="11232"/>
                    <a:pt x="266247" y="10438"/>
                  </a:cubicBezTo>
                  <a:cubicBezTo>
                    <a:pt x="269458" y="8851"/>
                    <a:pt x="273025" y="9248"/>
                    <a:pt x="276592" y="8851"/>
                  </a:cubicBezTo>
                  <a:close/>
                  <a:moveTo>
                    <a:pt x="1072169" y="8537"/>
                  </a:moveTo>
                  <a:cubicBezTo>
                    <a:pt x="1084088" y="8537"/>
                    <a:pt x="1096368" y="7869"/>
                    <a:pt x="1107926" y="8537"/>
                  </a:cubicBezTo>
                  <a:cubicBezTo>
                    <a:pt x="1109009" y="8537"/>
                    <a:pt x="1109009" y="9874"/>
                    <a:pt x="1107926" y="9874"/>
                  </a:cubicBezTo>
                  <a:cubicBezTo>
                    <a:pt x="1096368" y="10876"/>
                    <a:pt x="1084088" y="11545"/>
                    <a:pt x="1071808" y="11879"/>
                  </a:cubicBezTo>
                  <a:cubicBezTo>
                    <a:pt x="1062779" y="11879"/>
                    <a:pt x="1053027" y="10208"/>
                    <a:pt x="1043636" y="12213"/>
                  </a:cubicBezTo>
                  <a:cubicBezTo>
                    <a:pt x="1041830" y="12882"/>
                    <a:pt x="1041108" y="10208"/>
                    <a:pt x="1042914" y="9540"/>
                  </a:cubicBezTo>
                  <a:cubicBezTo>
                    <a:pt x="1052665" y="6866"/>
                    <a:pt x="1062418" y="8871"/>
                    <a:pt x="1072169" y="8537"/>
                  </a:cubicBezTo>
                  <a:close/>
                  <a:moveTo>
                    <a:pt x="1068682" y="1197"/>
                  </a:moveTo>
                  <a:cubicBezTo>
                    <a:pt x="1079362" y="441"/>
                    <a:pt x="1089686" y="-1071"/>
                    <a:pt x="1100009" y="1197"/>
                  </a:cubicBezTo>
                  <a:cubicBezTo>
                    <a:pt x="1101077" y="1575"/>
                    <a:pt x="1100721" y="3464"/>
                    <a:pt x="1099653" y="3464"/>
                  </a:cubicBezTo>
                  <a:cubicBezTo>
                    <a:pt x="1089330" y="2330"/>
                    <a:pt x="1079362" y="4220"/>
                    <a:pt x="1068682" y="4976"/>
                  </a:cubicBezTo>
                  <a:cubicBezTo>
                    <a:pt x="1061207" y="5732"/>
                    <a:pt x="1053374" y="3842"/>
                    <a:pt x="1045543" y="5732"/>
                  </a:cubicBezTo>
                  <a:cubicBezTo>
                    <a:pt x="1043407" y="6488"/>
                    <a:pt x="1042695" y="3086"/>
                    <a:pt x="1044831" y="2330"/>
                  </a:cubicBezTo>
                  <a:cubicBezTo>
                    <a:pt x="1052662" y="-315"/>
                    <a:pt x="1060851" y="1952"/>
                    <a:pt x="1068682" y="119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7AD182AB-DF59-734E-8E82-4F020B07D2D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4471" y="5324116"/>
              <a:ext cx="545191" cy="135977"/>
            </a:xfrm>
            <a:custGeom>
              <a:avLst/>
              <a:gdLst>
                <a:gd name="connsiteX0" fmla="*/ 559134 w 600972"/>
                <a:gd name="connsiteY0" fmla="*/ 148344 h 149890"/>
                <a:gd name="connsiteX1" fmla="*/ 563813 w 600972"/>
                <a:gd name="connsiteY1" fmla="*/ 148344 h 149890"/>
                <a:gd name="connsiteX2" fmla="*/ 564481 w 600972"/>
                <a:gd name="connsiteY2" fmla="*/ 148697 h 149890"/>
                <a:gd name="connsiteX3" fmla="*/ 558800 w 600972"/>
                <a:gd name="connsiteY3" fmla="*/ 148697 h 149890"/>
                <a:gd name="connsiteX4" fmla="*/ 335995 w 600972"/>
                <a:gd name="connsiteY4" fmla="*/ 145501 h 149890"/>
                <a:gd name="connsiteX5" fmla="*/ 335380 w 600972"/>
                <a:gd name="connsiteY5" fmla="*/ 145654 h 149890"/>
                <a:gd name="connsiteX6" fmla="*/ 335195 w 600972"/>
                <a:gd name="connsiteY6" fmla="*/ 145535 h 149890"/>
                <a:gd name="connsiteX7" fmla="*/ 555625 w 600972"/>
                <a:gd name="connsiteY7" fmla="*/ 144830 h 149890"/>
                <a:gd name="connsiteX8" fmla="*/ 563789 w 600972"/>
                <a:gd name="connsiteY8" fmla="*/ 144830 h 149890"/>
                <a:gd name="connsiteX9" fmla="*/ 564470 w 600972"/>
                <a:gd name="connsiteY9" fmla="*/ 145562 h 149890"/>
                <a:gd name="connsiteX10" fmla="*/ 555625 w 600972"/>
                <a:gd name="connsiteY10" fmla="*/ 145196 h 149890"/>
                <a:gd name="connsiteX11" fmla="*/ 555625 w 600972"/>
                <a:gd name="connsiteY11" fmla="*/ 144830 h 149890"/>
                <a:gd name="connsiteX12" fmla="*/ 341772 w 600972"/>
                <a:gd name="connsiteY12" fmla="*/ 144066 h 149890"/>
                <a:gd name="connsiteX13" fmla="*/ 341772 w 600972"/>
                <a:gd name="connsiteY13" fmla="*/ 145257 h 149890"/>
                <a:gd name="connsiteX14" fmla="*/ 335995 w 600972"/>
                <a:gd name="connsiteY14" fmla="*/ 145501 h 149890"/>
                <a:gd name="connsiteX15" fmla="*/ 328612 w 600972"/>
                <a:gd name="connsiteY15" fmla="*/ 141288 h 149890"/>
                <a:gd name="connsiteX16" fmla="*/ 335195 w 600972"/>
                <a:gd name="connsiteY16" fmla="*/ 145535 h 149890"/>
                <a:gd name="connsiteX17" fmla="*/ 332372 w 600972"/>
                <a:gd name="connsiteY17" fmla="*/ 145654 h 149890"/>
                <a:gd name="connsiteX18" fmla="*/ 328612 w 600972"/>
                <a:gd name="connsiteY18" fmla="*/ 141288 h 149890"/>
                <a:gd name="connsiteX19" fmla="*/ 410368 w 600972"/>
                <a:gd name="connsiteY19" fmla="*/ 139700 h 149890"/>
                <a:gd name="connsiteX20" fmla="*/ 410368 w 600972"/>
                <a:gd name="connsiteY20" fmla="*/ 140335 h 149890"/>
                <a:gd name="connsiteX21" fmla="*/ 408781 w 600972"/>
                <a:gd name="connsiteY21" fmla="*/ 140971 h 149890"/>
                <a:gd name="connsiteX22" fmla="*/ 408384 w 600972"/>
                <a:gd name="connsiteY22" fmla="*/ 140335 h 149890"/>
                <a:gd name="connsiteX23" fmla="*/ 410368 w 600972"/>
                <a:gd name="connsiteY23" fmla="*/ 139700 h 149890"/>
                <a:gd name="connsiteX24" fmla="*/ 244103 w 600972"/>
                <a:gd name="connsiteY24" fmla="*/ 139396 h 149890"/>
                <a:gd name="connsiteX25" fmla="*/ 243413 w 600972"/>
                <a:gd name="connsiteY25" fmla="*/ 139408 h 149890"/>
                <a:gd name="connsiteX26" fmla="*/ 246281 w 600972"/>
                <a:gd name="connsiteY26" fmla="*/ 142082 h 149890"/>
                <a:gd name="connsiteX27" fmla="*/ 247209 w 600972"/>
                <a:gd name="connsiteY27" fmla="*/ 142210 h 149890"/>
                <a:gd name="connsiteX28" fmla="*/ 148459 w 600972"/>
                <a:gd name="connsiteY28" fmla="*/ 134039 h 149890"/>
                <a:gd name="connsiteX29" fmla="*/ 141132 w 600972"/>
                <a:gd name="connsiteY29" fmla="*/ 140099 h 149890"/>
                <a:gd name="connsiteX30" fmla="*/ 142907 w 600972"/>
                <a:gd name="connsiteY30" fmla="*/ 139791 h 149890"/>
                <a:gd name="connsiteX31" fmla="*/ 187696 w 600972"/>
                <a:gd name="connsiteY31" fmla="*/ 132116 h 149890"/>
                <a:gd name="connsiteX32" fmla="*/ 188439 w 600972"/>
                <a:gd name="connsiteY32" fmla="*/ 132116 h 149890"/>
                <a:gd name="connsiteX33" fmla="*/ 189554 w 600972"/>
                <a:gd name="connsiteY33" fmla="*/ 143052 h 149890"/>
                <a:gd name="connsiteX34" fmla="*/ 204415 w 600972"/>
                <a:gd name="connsiteY34" fmla="*/ 142347 h 149890"/>
                <a:gd name="connsiteX35" fmla="*/ 195870 w 600972"/>
                <a:gd name="connsiteY35" fmla="*/ 143052 h 149890"/>
                <a:gd name="connsiteX36" fmla="*/ 189554 w 600972"/>
                <a:gd name="connsiteY36" fmla="*/ 144110 h 149890"/>
                <a:gd name="connsiteX37" fmla="*/ 189183 w 600972"/>
                <a:gd name="connsiteY37" fmla="*/ 143758 h 149890"/>
                <a:gd name="connsiteX38" fmla="*/ 188811 w 600972"/>
                <a:gd name="connsiteY38" fmla="*/ 143758 h 149890"/>
                <a:gd name="connsiteX39" fmla="*/ 187696 w 600972"/>
                <a:gd name="connsiteY39" fmla="*/ 132116 h 149890"/>
                <a:gd name="connsiteX40" fmla="*/ 156046 w 600972"/>
                <a:gd name="connsiteY40" fmla="*/ 132112 h 149890"/>
                <a:gd name="connsiteX41" fmla="*/ 156790 w 600972"/>
                <a:gd name="connsiteY41" fmla="*/ 132460 h 149890"/>
                <a:gd name="connsiteX42" fmla="*/ 146744 w 600972"/>
                <a:gd name="connsiteY42" fmla="*/ 141520 h 149890"/>
                <a:gd name="connsiteX43" fmla="*/ 140791 w 600972"/>
                <a:gd name="connsiteY43" fmla="*/ 144656 h 149890"/>
                <a:gd name="connsiteX44" fmla="*/ 134094 w 600972"/>
                <a:gd name="connsiteY44" fmla="*/ 145702 h 149890"/>
                <a:gd name="connsiteX45" fmla="*/ 133722 w 600972"/>
                <a:gd name="connsiteY45" fmla="*/ 145005 h 149890"/>
                <a:gd name="connsiteX46" fmla="*/ 139675 w 600972"/>
                <a:gd name="connsiteY46" fmla="*/ 143959 h 149890"/>
                <a:gd name="connsiteX47" fmla="*/ 146744 w 600972"/>
                <a:gd name="connsiteY47" fmla="*/ 140126 h 149890"/>
                <a:gd name="connsiteX48" fmla="*/ 156046 w 600972"/>
                <a:gd name="connsiteY48" fmla="*/ 132112 h 149890"/>
                <a:gd name="connsiteX49" fmla="*/ 5292 w 600972"/>
                <a:gd name="connsiteY49" fmla="*/ 131763 h 149890"/>
                <a:gd name="connsiteX50" fmla="*/ 5292 w 600972"/>
                <a:gd name="connsiteY50" fmla="*/ 132525 h 149890"/>
                <a:gd name="connsiteX51" fmla="*/ 4828 w 600972"/>
                <a:gd name="connsiteY51" fmla="*/ 132915 h 149890"/>
                <a:gd name="connsiteX52" fmla="*/ 5005 w 600972"/>
                <a:gd name="connsiteY52" fmla="*/ 132475 h 149890"/>
                <a:gd name="connsiteX53" fmla="*/ 1984 w 600972"/>
                <a:gd name="connsiteY53" fmla="*/ 133986 h 149890"/>
                <a:gd name="connsiteX54" fmla="*/ 0 w 600972"/>
                <a:gd name="connsiteY54" fmla="*/ 135890 h 149890"/>
                <a:gd name="connsiteX55" fmla="*/ 1587 w 600972"/>
                <a:gd name="connsiteY55" fmla="*/ 133351 h 149890"/>
                <a:gd name="connsiteX56" fmla="*/ 5159 w 600972"/>
                <a:gd name="connsiteY56" fmla="*/ 132081 h 149890"/>
                <a:gd name="connsiteX57" fmla="*/ 5159 w 600972"/>
                <a:gd name="connsiteY57" fmla="*/ 132092 h 149890"/>
                <a:gd name="connsiteX58" fmla="*/ 329124 w 600972"/>
                <a:gd name="connsiteY58" fmla="*/ 130175 h 149890"/>
                <a:gd name="connsiteX59" fmla="*/ 329124 w 600972"/>
                <a:gd name="connsiteY59" fmla="*/ 131128 h 149890"/>
                <a:gd name="connsiteX60" fmla="*/ 307975 w 600972"/>
                <a:gd name="connsiteY60" fmla="*/ 130810 h 149890"/>
                <a:gd name="connsiteX61" fmla="*/ 307975 w 600972"/>
                <a:gd name="connsiteY61" fmla="*/ 130493 h 149890"/>
                <a:gd name="connsiteX62" fmla="*/ 329124 w 600972"/>
                <a:gd name="connsiteY62" fmla="*/ 130175 h 149890"/>
                <a:gd name="connsiteX63" fmla="*/ 313105 w 600972"/>
                <a:gd name="connsiteY63" fmla="*/ 129117 h 149890"/>
                <a:gd name="connsiteX64" fmla="*/ 324530 w 600972"/>
                <a:gd name="connsiteY64" fmla="*/ 129117 h 149890"/>
                <a:gd name="connsiteX65" fmla="*/ 332269 w 600972"/>
                <a:gd name="connsiteY65" fmla="*/ 129117 h 149890"/>
                <a:gd name="connsiteX66" fmla="*/ 331901 w 600972"/>
                <a:gd name="connsiteY66" fmla="*/ 129646 h 149890"/>
                <a:gd name="connsiteX67" fmla="*/ 322319 w 600972"/>
                <a:gd name="connsiteY67" fmla="*/ 129911 h 149890"/>
                <a:gd name="connsiteX68" fmla="*/ 313105 w 600972"/>
                <a:gd name="connsiteY68" fmla="*/ 129646 h 149890"/>
                <a:gd name="connsiteX69" fmla="*/ 313105 w 600972"/>
                <a:gd name="connsiteY69" fmla="*/ 129117 h 149890"/>
                <a:gd name="connsiteX70" fmla="*/ 500917 w 600972"/>
                <a:gd name="connsiteY70" fmla="*/ 123825 h 149890"/>
                <a:gd name="connsiteX71" fmla="*/ 501283 w 600972"/>
                <a:gd name="connsiteY71" fmla="*/ 123825 h 149890"/>
                <a:gd name="connsiteX72" fmla="*/ 500551 w 600972"/>
                <a:gd name="connsiteY72" fmla="*/ 134856 h 149890"/>
                <a:gd name="connsiteX73" fmla="*/ 497986 w 600972"/>
                <a:gd name="connsiteY73" fmla="*/ 143752 h 149890"/>
                <a:gd name="connsiteX74" fmla="*/ 497253 w 600972"/>
                <a:gd name="connsiteY74" fmla="*/ 143752 h 149890"/>
                <a:gd name="connsiteX75" fmla="*/ 499452 w 600972"/>
                <a:gd name="connsiteY75" fmla="*/ 135923 h 149890"/>
                <a:gd name="connsiteX76" fmla="*/ 500917 w 600972"/>
                <a:gd name="connsiteY76" fmla="*/ 123825 h 149890"/>
                <a:gd name="connsiteX77" fmla="*/ 203200 w 600972"/>
                <a:gd name="connsiteY77" fmla="*/ 123825 h 149890"/>
                <a:gd name="connsiteX78" fmla="*/ 203517 w 600972"/>
                <a:gd name="connsiteY78" fmla="*/ 123825 h 149890"/>
                <a:gd name="connsiteX79" fmla="*/ 203835 w 600972"/>
                <a:gd name="connsiteY79" fmla="*/ 124192 h 149890"/>
                <a:gd name="connsiteX80" fmla="*/ 204152 w 600972"/>
                <a:gd name="connsiteY80" fmla="*/ 132618 h 149890"/>
                <a:gd name="connsiteX81" fmla="*/ 203200 w 600972"/>
                <a:gd name="connsiteY81" fmla="*/ 132618 h 149890"/>
                <a:gd name="connsiteX82" fmla="*/ 203200 w 600972"/>
                <a:gd name="connsiteY82" fmla="*/ 124192 h 149890"/>
                <a:gd name="connsiteX83" fmla="*/ 202009 w 600972"/>
                <a:gd name="connsiteY83" fmla="*/ 121003 h 149890"/>
                <a:gd name="connsiteX84" fmla="*/ 202406 w 600972"/>
                <a:gd name="connsiteY84" fmla="*/ 121003 h 149890"/>
                <a:gd name="connsiteX85" fmla="*/ 202803 w 600972"/>
                <a:gd name="connsiteY85" fmla="*/ 132645 h 149890"/>
                <a:gd name="connsiteX86" fmla="*/ 202009 w 600972"/>
                <a:gd name="connsiteY86" fmla="*/ 132645 h 149890"/>
                <a:gd name="connsiteX87" fmla="*/ 202009 w 600972"/>
                <a:gd name="connsiteY87" fmla="*/ 121003 h 149890"/>
                <a:gd name="connsiteX88" fmla="*/ 275272 w 600972"/>
                <a:gd name="connsiteY88" fmla="*/ 121000 h 149890"/>
                <a:gd name="connsiteX89" fmla="*/ 275590 w 600972"/>
                <a:gd name="connsiteY89" fmla="*/ 121000 h 149890"/>
                <a:gd name="connsiteX90" fmla="*/ 275907 w 600972"/>
                <a:gd name="connsiteY90" fmla="*/ 139889 h 149890"/>
                <a:gd name="connsiteX91" fmla="*/ 274954 w 600972"/>
                <a:gd name="connsiteY91" fmla="*/ 139889 h 149890"/>
                <a:gd name="connsiteX92" fmla="*/ 275272 w 600972"/>
                <a:gd name="connsiteY92" fmla="*/ 121000 h 149890"/>
                <a:gd name="connsiteX93" fmla="*/ 425922 w 600972"/>
                <a:gd name="connsiteY93" fmla="*/ 120650 h 149890"/>
                <a:gd name="connsiteX94" fmla="*/ 426294 w 600972"/>
                <a:gd name="connsiteY94" fmla="*/ 121003 h 149890"/>
                <a:gd name="connsiteX95" fmla="*/ 419978 w 600972"/>
                <a:gd name="connsiteY95" fmla="*/ 131586 h 149890"/>
                <a:gd name="connsiteX96" fmla="*/ 410689 w 600972"/>
                <a:gd name="connsiteY96" fmla="*/ 138995 h 149890"/>
                <a:gd name="connsiteX97" fmla="*/ 410318 w 600972"/>
                <a:gd name="connsiteY97" fmla="*/ 138289 h 149890"/>
                <a:gd name="connsiteX98" fmla="*/ 419978 w 600972"/>
                <a:gd name="connsiteY98" fmla="*/ 130175 h 149890"/>
                <a:gd name="connsiteX99" fmla="*/ 425922 w 600972"/>
                <a:gd name="connsiteY99" fmla="*/ 120650 h 149890"/>
                <a:gd name="connsiteX100" fmla="*/ 357600 w 600972"/>
                <a:gd name="connsiteY100" fmla="*/ 120067 h 149890"/>
                <a:gd name="connsiteX101" fmla="*/ 358409 w 600972"/>
                <a:gd name="connsiteY101" fmla="*/ 121859 h 149890"/>
                <a:gd name="connsiteX102" fmla="*/ 359555 w 600972"/>
                <a:gd name="connsiteY102" fmla="*/ 123189 h 149890"/>
                <a:gd name="connsiteX103" fmla="*/ 200289 w 600972"/>
                <a:gd name="connsiteY103" fmla="*/ 116237 h 149890"/>
                <a:gd name="connsiteX104" fmla="*/ 200554 w 600972"/>
                <a:gd name="connsiteY104" fmla="*/ 116237 h 149890"/>
                <a:gd name="connsiteX105" fmla="*/ 200818 w 600972"/>
                <a:gd name="connsiteY105" fmla="*/ 132652 h 149890"/>
                <a:gd name="connsiteX106" fmla="*/ 200289 w 600972"/>
                <a:gd name="connsiteY106" fmla="*/ 132652 h 149890"/>
                <a:gd name="connsiteX107" fmla="*/ 200289 w 600972"/>
                <a:gd name="connsiteY107" fmla="*/ 116237 h 149890"/>
                <a:gd name="connsiteX108" fmla="*/ 349250 w 600972"/>
                <a:gd name="connsiteY108" fmla="*/ 114660 h 149890"/>
                <a:gd name="connsiteX109" fmla="*/ 349593 w 600972"/>
                <a:gd name="connsiteY109" fmla="*/ 114660 h 149890"/>
                <a:gd name="connsiteX110" fmla="*/ 361263 w 600972"/>
                <a:gd name="connsiteY110" fmla="*/ 131913 h 149890"/>
                <a:gd name="connsiteX111" fmla="*/ 360577 w 600972"/>
                <a:gd name="connsiteY111" fmla="*/ 132631 h 149890"/>
                <a:gd name="connsiteX112" fmla="*/ 349250 w 600972"/>
                <a:gd name="connsiteY112" fmla="*/ 114660 h 149890"/>
                <a:gd name="connsiteX113" fmla="*/ 198966 w 600972"/>
                <a:gd name="connsiteY113" fmla="*/ 109894 h 149890"/>
                <a:gd name="connsiteX114" fmla="*/ 199496 w 600972"/>
                <a:gd name="connsiteY114" fmla="*/ 109894 h 149890"/>
                <a:gd name="connsiteX115" fmla="*/ 199231 w 600972"/>
                <a:gd name="connsiteY115" fmla="*/ 132639 h 149890"/>
                <a:gd name="connsiteX116" fmla="*/ 198437 w 600972"/>
                <a:gd name="connsiteY116" fmla="*/ 132639 h 149890"/>
                <a:gd name="connsiteX117" fmla="*/ 198966 w 600972"/>
                <a:gd name="connsiteY117" fmla="*/ 109894 h 149890"/>
                <a:gd name="connsiteX118" fmla="*/ 278077 w 600972"/>
                <a:gd name="connsiteY118" fmla="*/ 109538 h 149890"/>
                <a:gd name="connsiteX119" fmla="*/ 278341 w 600972"/>
                <a:gd name="connsiteY119" fmla="*/ 109538 h 149890"/>
                <a:gd name="connsiteX120" fmla="*/ 278606 w 600972"/>
                <a:gd name="connsiteY120" fmla="*/ 125774 h 149890"/>
                <a:gd name="connsiteX121" fmla="*/ 278871 w 600972"/>
                <a:gd name="connsiteY121" fmla="*/ 133712 h 149890"/>
                <a:gd name="connsiteX122" fmla="*/ 279135 w 600972"/>
                <a:gd name="connsiteY122" fmla="*/ 139845 h 149890"/>
                <a:gd name="connsiteX123" fmla="*/ 278341 w 600972"/>
                <a:gd name="connsiteY123" fmla="*/ 140206 h 149890"/>
                <a:gd name="connsiteX124" fmla="*/ 278077 w 600972"/>
                <a:gd name="connsiteY124" fmla="*/ 134794 h 149890"/>
                <a:gd name="connsiteX125" fmla="*/ 278077 w 600972"/>
                <a:gd name="connsiteY125" fmla="*/ 127217 h 149890"/>
                <a:gd name="connsiteX126" fmla="*/ 278077 w 600972"/>
                <a:gd name="connsiteY126" fmla="*/ 109538 h 149890"/>
                <a:gd name="connsiteX127" fmla="*/ 562815 w 600972"/>
                <a:gd name="connsiteY127" fmla="*/ 101600 h 149890"/>
                <a:gd name="connsiteX128" fmla="*/ 563188 w 600972"/>
                <a:gd name="connsiteY128" fmla="*/ 101600 h 149890"/>
                <a:gd name="connsiteX129" fmla="*/ 557959 w 600972"/>
                <a:gd name="connsiteY129" fmla="*/ 117994 h 149890"/>
                <a:gd name="connsiteX130" fmla="*/ 557212 w 600972"/>
                <a:gd name="connsiteY130" fmla="*/ 117638 h 149890"/>
                <a:gd name="connsiteX131" fmla="*/ 562815 w 600972"/>
                <a:gd name="connsiteY131" fmla="*/ 101600 h 149890"/>
                <a:gd name="connsiteX132" fmla="*/ 349983 w 600972"/>
                <a:gd name="connsiteY132" fmla="*/ 100013 h 149890"/>
                <a:gd name="connsiteX133" fmla="*/ 353646 w 600972"/>
                <a:gd name="connsiteY133" fmla="*/ 111300 h 149890"/>
                <a:gd name="connsiteX134" fmla="*/ 356256 w 600972"/>
                <a:gd name="connsiteY134" fmla="*/ 117087 h 149890"/>
                <a:gd name="connsiteX135" fmla="*/ 361963 w 600972"/>
                <a:gd name="connsiteY135" fmla="*/ 125981 h 149890"/>
                <a:gd name="connsiteX136" fmla="*/ 367201 w 600972"/>
                <a:gd name="connsiteY136" fmla="*/ 132054 h 149890"/>
                <a:gd name="connsiteX137" fmla="*/ 376726 w 600972"/>
                <a:gd name="connsiteY137" fmla="*/ 137880 h 149890"/>
                <a:gd name="connsiteX138" fmla="*/ 376359 w 600972"/>
                <a:gd name="connsiteY138" fmla="*/ 138972 h 149890"/>
                <a:gd name="connsiteX139" fmla="*/ 367934 w 600972"/>
                <a:gd name="connsiteY139" fmla="*/ 134239 h 149890"/>
                <a:gd name="connsiteX140" fmla="*/ 365557 w 600972"/>
                <a:gd name="connsiteY140" fmla="*/ 131581 h 149890"/>
                <a:gd name="connsiteX141" fmla="*/ 368801 w 600972"/>
                <a:gd name="connsiteY141" fmla="*/ 136637 h 149890"/>
                <a:gd name="connsiteX142" fmla="*/ 368439 w 600972"/>
                <a:gd name="connsiteY142" fmla="*/ 137375 h 149890"/>
                <a:gd name="connsiteX143" fmla="*/ 363069 w 600972"/>
                <a:gd name="connsiteY143" fmla="*/ 128799 h 149890"/>
                <a:gd name="connsiteX144" fmla="*/ 359141 w 600972"/>
                <a:gd name="connsiteY144" fmla="*/ 124408 h 149890"/>
                <a:gd name="connsiteX145" fmla="*/ 354330 w 600972"/>
                <a:gd name="connsiteY145" fmla="*/ 114845 h 149890"/>
                <a:gd name="connsiteX146" fmla="*/ 349250 w 600972"/>
                <a:gd name="connsiteY146" fmla="*/ 106732 h 149890"/>
                <a:gd name="connsiteX147" fmla="*/ 349612 w 600972"/>
                <a:gd name="connsiteY147" fmla="*/ 106732 h 149890"/>
                <a:gd name="connsiteX148" fmla="*/ 352775 w 600972"/>
                <a:gd name="connsiteY148" fmla="*/ 111662 h 149890"/>
                <a:gd name="connsiteX149" fmla="*/ 350715 w 600972"/>
                <a:gd name="connsiteY149" fmla="*/ 106203 h 149890"/>
                <a:gd name="connsiteX150" fmla="*/ 349250 w 600972"/>
                <a:gd name="connsiteY150" fmla="*/ 100377 h 149890"/>
                <a:gd name="connsiteX151" fmla="*/ 349983 w 600972"/>
                <a:gd name="connsiteY151" fmla="*/ 100013 h 149890"/>
                <a:gd name="connsiteX152" fmla="*/ 488950 w 600972"/>
                <a:gd name="connsiteY152" fmla="*/ 98778 h 149890"/>
                <a:gd name="connsiteX153" fmla="*/ 489630 w 600972"/>
                <a:gd name="connsiteY153" fmla="*/ 98778 h 149890"/>
                <a:gd name="connsiteX154" fmla="*/ 491671 w 600972"/>
                <a:gd name="connsiteY154" fmla="*/ 106539 h 149890"/>
                <a:gd name="connsiteX155" fmla="*/ 493372 w 600972"/>
                <a:gd name="connsiteY155" fmla="*/ 113242 h 149890"/>
                <a:gd name="connsiteX156" fmla="*/ 492351 w 600972"/>
                <a:gd name="connsiteY156" fmla="*/ 113242 h 149890"/>
                <a:gd name="connsiteX157" fmla="*/ 490310 w 600972"/>
                <a:gd name="connsiteY157" fmla="*/ 105834 h 149890"/>
                <a:gd name="connsiteX158" fmla="*/ 488950 w 600972"/>
                <a:gd name="connsiteY158" fmla="*/ 98778 h 149890"/>
                <a:gd name="connsiteX159" fmla="*/ 485775 w 600972"/>
                <a:gd name="connsiteY159" fmla="*/ 95622 h 149890"/>
                <a:gd name="connsiteX160" fmla="*/ 486153 w 600972"/>
                <a:gd name="connsiteY160" fmla="*/ 95622 h 149890"/>
                <a:gd name="connsiteX161" fmla="*/ 490310 w 600972"/>
                <a:gd name="connsiteY161" fmla="*/ 107157 h 149890"/>
                <a:gd name="connsiteX162" fmla="*/ 492956 w 600972"/>
                <a:gd name="connsiteY162" fmla="*/ 117947 h 149890"/>
                <a:gd name="connsiteX163" fmla="*/ 492200 w 600972"/>
                <a:gd name="connsiteY163" fmla="*/ 118319 h 149890"/>
                <a:gd name="connsiteX164" fmla="*/ 489554 w 600972"/>
                <a:gd name="connsiteY164" fmla="*/ 108273 h 149890"/>
                <a:gd name="connsiteX165" fmla="*/ 485775 w 600972"/>
                <a:gd name="connsiteY165" fmla="*/ 95622 h 149890"/>
                <a:gd name="connsiteX166" fmla="*/ 565745 w 600972"/>
                <a:gd name="connsiteY166" fmla="*/ 95603 h 149890"/>
                <a:gd name="connsiteX167" fmla="*/ 566406 w 600972"/>
                <a:gd name="connsiteY167" fmla="*/ 95603 h 149890"/>
                <a:gd name="connsiteX168" fmla="*/ 563099 w 600972"/>
                <a:gd name="connsiteY168" fmla="*/ 107245 h 149890"/>
                <a:gd name="connsiteX169" fmla="*/ 559461 w 600972"/>
                <a:gd name="connsiteY169" fmla="*/ 119592 h 149890"/>
                <a:gd name="connsiteX170" fmla="*/ 558800 w 600972"/>
                <a:gd name="connsiteY170" fmla="*/ 119592 h 149890"/>
                <a:gd name="connsiteX171" fmla="*/ 562107 w 600972"/>
                <a:gd name="connsiteY171" fmla="*/ 107597 h 149890"/>
                <a:gd name="connsiteX172" fmla="*/ 565745 w 600972"/>
                <a:gd name="connsiteY172" fmla="*/ 95603 h 149890"/>
                <a:gd name="connsiteX173" fmla="*/ 481359 w 600972"/>
                <a:gd name="connsiteY173" fmla="*/ 85725 h 149890"/>
                <a:gd name="connsiteX174" fmla="*/ 486568 w 600972"/>
                <a:gd name="connsiteY174" fmla="*/ 101685 h 149890"/>
                <a:gd name="connsiteX175" fmla="*/ 488999 w 600972"/>
                <a:gd name="connsiteY175" fmla="*/ 110197 h 149890"/>
                <a:gd name="connsiteX176" fmla="*/ 491430 w 600972"/>
                <a:gd name="connsiteY176" fmla="*/ 117999 h 149890"/>
                <a:gd name="connsiteX177" fmla="*/ 490736 w 600972"/>
                <a:gd name="connsiteY177" fmla="*/ 118354 h 149890"/>
                <a:gd name="connsiteX178" fmla="*/ 488652 w 600972"/>
                <a:gd name="connsiteY178" fmla="*/ 111615 h 149890"/>
                <a:gd name="connsiteX179" fmla="*/ 485874 w 600972"/>
                <a:gd name="connsiteY179" fmla="*/ 102749 h 149890"/>
                <a:gd name="connsiteX180" fmla="*/ 481359 w 600972"/>
                <a:gd name="connsiteY180" fmla="*/ 86080 h 149890"/>
                <a:gd name="connsiteX181" fmla="*/ 481359 w 600972"/>
                <a:gd name="connsiteY181" fmla="*/ 85725 h 149890"/>
                <a:gd name="connsiteX182" fmla="*/ 18188 w 600972"/>
                <a:gd name="connsiteY182" fmla="*/ 70217 h 149890"/>
                <a:gd name="connsiteX183" fmla="*/ 29436 w 600972"/>
                <a:gd name="connsiteY183" fmla="*/ 70217 h 149890"/>
                <a:gd name="connsiteX184" fmla="*/ 29436 w 600972"/>
                <a:gd name="connsiteY184" fmla="*/ 70583 h 149890"/>
                <a:gd name="connsiteX185" fmla="*/ 23268 w 600972"/>
                <a:gd name="connsiteY185" fmla="*/ 70949 h 149890"/>
                <a:gd name="connsiteX186" fmla="*/ 18550 w 600972"/>
                <a:gd name="connsiteY186" fmla="*/ 70949 h 149890"/>
                <a:gd name="connsiteX187" fmla="*/ 17825 w 600972"/>
                <a:gd name="connsiteY187" fmla="*/ 87801 h 149890"/>
                <a:gd name="connsiteX188" fmla="*/ 17462 w 600972"/>
                <a:gd name="connsiteY188" fmla="*/ 87801 h 149890"/>
                <a:gd name="connsiteX189" fmla="*/ 17825 w 600972"/>
                <a:gd name="connsiteY189" fmla="*/ 79009 h 149890"/>
                <a:gd name="connsiteX190" fmla="*/ 17825 w 600972"/>
                <a:gd name="connsiteY190" fmla="*/ 70949 h 149890"/>
                <a:gd name="connsiteX191" fmla="*/ 18188 w 600972"/>
                <a:gd name="connsiteY191" fmla="*/ 70217 h 149890"/>
                <a:gd name="connsiteX192" fmla="*/ 419821 w 600972"/>
                <a:gd name="connsiteY192" fmla="*/ 62277 h 149890"/>
                <a:gd name="connsiteX193" fmla="*/ 420110 w 600972"/>
                <a:gd name="connsiteY193" fmla="*/ 62277 h 149890"/>
                <a:gd name="connsiteX194" fmla="*/ 420110 w 600972"/>
                <a:gd name="connsiteY194" fmla="*/ 82303 h 149890"/>
                <a:gd name="connsiteX195" fmla="*/ 418089 w 600972"/>
                <a:gd name="connsiteY195" fmla="*/ 100508 h 149890"/>
                <a:gd name="connsiteX196" fmla="*/ 417512 w 600972"/>
                <a:gd name="connsiteY196" fmla="*/ 100508 h 149890"/>
                <a:gd name="connsiteX197" fmla="*/ 419532 w 600972"/>
                <a:gd name="connsiteY197" fmla="*/ 82303 h 149890"/>
                <a:gd name="connsiteX198" fmla="*/ 419821 w 600972"/>
                <a:gd name="connsiteY198" fmla="*/ 62277 h 149890"/>
                <a:gd name="connsiteX199" fmla="*/ 7257 w 600972"/>
                <a:gd name="connsiteY199" fmla="*/ 60691 h 149890"/>
                <a:gd name="connsiteX200" fmla="*/ 8164 w 600972"/>
                <a:gd name="connsiteY200" fmla="*/ 60691 h 149890"/>
                <a:gd name="connsiteX201" fmla="*/ 8164 w 600972"/>
                <a:gd name="connsiteY201" fmla="*/ 82241 h 149890"/>
                <a:gd name="connsiteX202" fmla="*/ 6803 w 600972"/>
                <a:gd name="connsiteY202" fmla="*/ 100870 h 149890"/>
                <a:gd name="connsiteX203" fmla="*/ 6350 w 600972"/>
                <a:gd name="connsiteY203" fmla="*/ 100870 h 149890"/>
                <a:gd name="connsiteX204" fmla="*/ 7257 w 600972"/>
                <a:gd name="connsiteY204" fmla="*/ 81145 h 149890"/>
                <a:gd name="connsiteX205" fmla="*/ 7257 w 600972"/>
                <a:gd name="connsiteY205" fmla="*/ 60691 h 149890"/>
                <a:gd name="connsiteX206" fmla="*/ 509587 w 600972"/>
                <a:gd name="connsiteY206" fmla="*/ 47942 h 149890"/>
                <a:gd name="connsiteX207" fmla="*/ 510778 w 600972"/>
                <a:gd name="connsiteY207" fmla="*/ 47942 h 149890"/>
                <a:gd name="connsiteX208" fmla="*/ 510778 w 600972"/>
                <a:gd name="connsiteY208" fmla="*/ 48260 h 149890"/>
                <a:gd name="connsiteX209" fmla="*/ 510778 w 600972"/>
                <a:gd name="connsiteY209" fmla="*/ 48578 h 149890"/>
                <a:gd name="connsiteX210" fmla="*/ 509984 w 600972"/>
                <a:gd name="connsiteY210" fmla="*/ 48895 h 149890"/>
                <a:gd name="connsiteX211" fmla="*/ 509587 w 600972"/>
                <a:gd name="connsiteY211" fmla="*/ 48578 h 149890"/>
                <a:gd name="connsiteX212" fmla="*/ 509587 w 600972"/>
                <a:gd name="connsiteY212" fmla="*/ 48260 h 149890"/>
                <a:gd name="connsiteX213" fmla="*/ 509587 w 600972"/>
                <a:gd name="connsiteY213" fmla="*/ 47942 h 149890"/>
                <a:gd name="connsiteX214" fmla="*/ 200554 w 600972"/>
                <a:gd name="connsiteY214" fmla="*/ 34925 h 149890"/>
                <a:gd name="connsiteX215" fmla="*/ 201083 w 600972"/>
                <a:gd name="connsiteY215" fmla="*/ 34925 h 149890"/>
                <a:gd name="connsiteX216" fmla="*/ 200818 w 600972"/>
                <a:gd name="connsiteY216" fmla="*/ 48683 h 149890"/>
                <a:gd name="connsiteX217" fmla="*/ 200554 w 600972"/>
                <a:gd name="connsiteY217" fmla="*/ 59620 h 149890"/>
                <a:gd name="connsiteX218" fmla="*/ 200025 w 600972"/>
                <a:gd name="connsiteY218" fmla="*/ 59267 h 149890"/>
                <a:gd name="connsiteX219" fmla="*/ 200289 w 600972"/>
                <a:gd name="connsiteY219" fmla="*/ 52917 h 149890"/>
                <a:gd name="connsiteX220" fmla="*/ 200289 w 600972"/>
                <a:gd name="connsiteY220" fmla="*/ 46919 h 149890"/>
                <a:gd name="connsiteX221" fmla="*/ 200554 w 600972"/>
                <a:gd name="connsiteY221" fmla="*/ 34925 h 149890"/>
                <a:gd name="connsiteX222" fmla="*/ 583009 w 600972"/>
                <a:gd name="connsiteY222" fmla="*/ 17829 h 149890"/>
                <a:gd name="connsiteX223" fmla="*/ 583406 w 600972"/>
                <a:gd name="connsiteY223" fmla="*/ 17829 h 149890"/>
                <a:gd name="connsiteX224" fmla="*/ 585390 w 600972"/>
                <a:gd name="connsiteY224" fmla="*/ 20027 h 149890"/>
                <a:gd name="connsiteX225" fmla="*/ 588168 w 600972"/>
                <a:gd name="connsiteY225" fmla="*/ 21126 h 149890"/>
                <a:gd name="connsiteX226" fmla="*/ 587772 w 600972"/>
                <a:gd name="connsiteY226" fmla="*/ 21858 h 149890"/>
                <a:gd name="connsiteX227" fmla="*/ 584597 w 600972"/>
                <a:gd name="connsiteY227" fmla="*/ 20393 h 149890"/>
                <a:gd name="connsiteX228" fmla="*/ 583009 w 600972"/>
                <a:gd name="connsiteY228" fmla="*/ 17829 h 149890"/>
                <a:gd name="connsiteX229" fmla="*/ 396174 w 600972"/>
                <a:gd name="connsiteY229" fmla="*/ 16404 h 149890"/>
                <a:gd name="connsiteX230" fmla="*/ 395823 w 600972"/>
                <a:gd name="connsiteY230" fmla="*/ 17463 h 149890"/>
                <a:gd name="connsiteX231" fmla="*/ 394006 w 600972"/>
                <a:gd name="connsiteY231" fmla="*/ 17685 h 149890"/>
                <a:gd name="connsiteX232" fmla="*/ 393888 w 600972"/>
                <a:gd name="connsiteY232" fmla="*/ 18052 h 149890"/>
                <a:gd name="connsiteX233" fmla="*/ 383744 w 600972"/>
                <a:gd name="connsiteY233" fmla="*/ 19866 h 149890"/>
                <a:gd name="connsiteX234" fmla="*/ 374650 w 600972"/>
                <a:gd name="connsiteY234" fmla="*/ 27849 h 149890"/>
                <a:gd name="connsiteX235" fmla="*/ 384346 w 600972"/>
                <a:gd name="connsiteY235" fmla="*/ 18868 h 149890"/>
                <a:gd name="connsiteX236" fmla="*/ 381059 w 600972"/>
                <a:gd name="connsiteY236" fmla="*/ 19271 h 149890"/>
                <a:gd name="connsiteX237" fmla="*/ 370237 w 600972"/>
                <a:gd name="connsiteY237" fmla="*/ 29810 h 149890"/>
                <a:gd name="connsiteX238" fmla="*/ 369887 w 600972"/>
                <a:gd name="connsiteY238" fmla="*/ 29457 h 149890"/>
                <a:gd name="connsiteX239" fmla="*/ 380752 w 600972"/>
                <a:gd name="connsiteY239" fmla="*/ 18874 h 149890"/>
                <a:gd name="connsiteX240" fmla="*/ 396174 w 600972"/>
                <a:gd name="connsiteY240" fmla="*/ 16404 h 149890"/>
                <a:gd name="connsiteX241" fmla="*/ 16212 w 600972"/>
                <a:gd name="connsiteY241" fmla="*/ 16404 h 149890"/>
                <a:gd name="connsiteX242" fmla="*/ 26650 w 600972"/>
                <a:gd name="connsiteY242" fmla="*/ 16404 h 149890"/>
                <a:gd name="connsiteX243" fmla="*/ 26650 w 600972"/>
                <a:gd name="connsiteY243" fmla="*/ 16669 h 149890"/>
                <a:gd name="connsiteX244" fmla="*/ 16548 w 600972"/>
                <a:gd name="connsiteY244" fmla="*/ 17198 h 149890"/>
                <a:gd name="connsiteX245" fmla="*/ 16212 w 600972"/>
                <a:gd name="connsiteY245" fmla="*/ 16404 h 149890"/>
                <a:gd name="connsiteX246" fmla="*/ 16572 w 600972"/>
                <a:gd name="connsiteY246" fmla="*/ 14685 h 149890"/>
                <a:gd name="connsiteX247" fmla="*/ 22147 w 600972"/>
                <a:gd name="connsiteY247" fmla="*/ 14685 h 149890"/>
                <a:gd name="connsiteX248" fmla="*/ 29813 w 600972"/>
                <a:gd name="connsiteY248" fmla="*/ 14685 h 149890"/>
                <a:gd name="connsiteX249" fmla="*/ 29465 w 600972"/>
                <a:gd name="connsiteY249" fmla="*/ 15081 h 149890"/>
                <a:gd name="connsiteX250" fmla="*/ 23193 w 600972"/>
                <a:gd name="connsiteY250" fmla="*/ 15478 h 149890"/>
                <a:gd name="connsiteX251" fmla="*/ 16572 w 600972"/>
                <a:gd name="connsiteY251" fmla="*/ 15478 h 149890"/>
                <a:gd name="connsiteX252" fmla="*/ 16572 w 600972"/>
                <a:gd name="connsiteY252" fmla="*/ 14685 h 149890"/>
                <a:gd name="connsiteX253" fmla="*/ 471487 w 600972"/>
                <a:gd name="connsiteY253" fmla="*/ 14635 h 149890"/>
                <a:gd name="connsiteX254" fmla="*/ 472281 w 600972"/>
                <a:gd name="connsiteY254" fmla="*/ 14635 h 149890"/>
                <a:gd name="connsiteX255" fmla="*/ 471487 w 600972"/>
                <a:gd name="connsiteY255" fmla="*/ 20191 h 149890"/>
                <a:gd name="connsiteX256" fmla="*/ 466328 w 600972"/>
                <a:gd name="connsiteY256" fmla="*/ 24705 h 149890"/>
                <a:gd name="connsiteX257" fmla="*/ 465534 w 600972"/>
                <a:gd name="connsiteY257" fmla="*/ 23664 h 149890"/>
                <a:gd name="connsiteX258" fmla="*/ 470693 w 600972"/>
                <a:gd name="connsiteY258" fmla="*/ 19497 h 149890"/>
                <a:gd name="connsiteX259" fmla="*/ 471487 w 600972"/>
                <a:gd name="connsiteY259" fmla="*/ 14635 h 149890"/>
                <a:gd name="connsiteX260" fmla="*/ 187325 w 600972"/>
                <a:gd name="connsiteY260" fmla="*/ 14288 h 149890"/>
                <a:gd name="connsiteX261" fmla="*/ 187665 w 600972"/>
                <a:gd name="connsiteY261" fmla="*/ 14288 h 149890"/>
                <a:gd name="connsiteX262" fmla="*/ 191407 w 600972"/>
                <a:gd name="connsiteY262" fmla="*/ 17689 h 149890"/>
                <a:gd name="connsiteX263" fmla="*/ 191066 w 600972"/>
                <a:gd name="connsiteY263" fmla="*/ 18369 h 149890"/>
                <a:gd name="connsiteX264" fmla="*/ 187325 w 600972"/>
                <a:gd name="connsiteY264" fmla="*/ 14288 h 149890"/>
                <a:gd name="connsiteX265" fmla="*/ 581025 w 600972"/>
                <a:gd name="connsiteY265" fmla="*/ 13061 h 149890"/>
                <a:gd name="connsiteX266" fmla="*/ 581693 w 600972"/>
                <a:gd name="connsiteY266" fmla="*/ 13061 h 149890"/>
                <a:gd name="connsiteX267" fmla="*/ 586707 w 600972"/>
                <a:gd name="connsiteY267" fmla="*/ 19194 h 149890"/>
                <a:gd name="connsiteX268" fmla="*/ 586372 w 600972"/>
                <a:gd name="connsiteY268" fmla="*/ 19916 h 149890"/>
                <a:gd name="connsiteX269" fmla="*/ 581025 w 600972"/>
                <a:gd name="connsiteY269" fmla="*/ 13061 h 149890"/>
                <a:gd name="connsiteX270" fmla="*/ 519690 w 600972"/>
                <a:gd name="connsiteY270" fmla="*/ 13060 h 149890"/>
                <a:gd name="connsiteX271" fmla="*/ 520026 w 600972"/>
                <a:gd name="connsiteY271" fmla="*/ 13060 h 149890"/>
                <a:gd name="connsiteX272" fmla="*/ 516322 w 600972"/>
                <a:gd name="connsiteY272" fmla="*/ 28542 h 149890"/>
                <a:gd name="connsiteX273" fmla="*/ 513291 w 600972"/>
                <a:gd name="connsiteY273" fmla="*/ 38263 h 149890"/>
                <a:gd name="connsiteX274" fmla="*/ 510597 w 600972"/>
                <a:gd name="connsiteY274" fmla="*/ 46545 h 149890"/>
                <a:gd name="connsiteX275" fmla="*/ 509587 w 600972"/>
                <a:gd name="connsiteY275" fmla="*/ 46545 h 149890"/>
                <a:gd name="connsiteX276" fmla="*/ 514638 w 600972"/>
                <a:gd name="connsiteY276" fmla="*/ 29982 h 149890"/>
                <a:gd name="connsiteX277" fmla="*/ 517669 w 600972"/>
                <a:gd name="connsiteY277" fmla="*/ 20981 h 149890"/>
                <a:gd name="connsiteX278" fmla="*/ 519690 w 600972"/>
                <a:gd name="connsiteY278" fmla="*/ 13060 h 149890"/>
                <a:gd name="connsiteX279" fmla="*/ 16618 w 600972"/>
                <a:gd name="connsiteY279" fmla="*/ 13017 h 149890"/>
                <a:gd name="connsiteX280" fmla="*/ 32594 w 600972"/>
                <a:gd name="connsiteY280" fmla="*/ 13017 h 149890"/>
                <a:gd name="connsiteX281" fmla="*/ 32594 w 600972"/>
                <a:gd name="connsiteY281" fmla="*/ 13335 h 149890"/>
                <a:gd name="connsiteX282" fmla="*/ 16618 w 600972"/>
                <a:gd name="connsiteY282" fmla="*/ 13653 h 149890"/>
                <a:gd name="connsiteX283" fmla="*/ 16618 w 600972"/>
                <a:gd name="connsiteY283" fmla="*/ 13017 h 149890"/>
                <a:gd name="connsiteX284" fmla="*/ 128471 w 600972"/>
                <a:gd name="connsiteY284" fmla="*/ 11329 h 149890"/>
                <a:gd name="connsiteX285" fmla="*/ 112275 w 600972"/>
                <a:gd name="connsiteY285" fmla="*/ 15659 h 149890"/>
                <a:gd name="connsiteX286" fmla="*/ 97518 w 600972"/>
                <a:gd name="connsiteY286" fmla="*/ 37307 h 149890"/>
                <a:gd name="connsiteX287" fmla="*/ 94999 w 600972"/>
                <a:gd name="connsiteY287" fmla="*/ 41997 h 149890"/>
                <a:gd name="connsiteX288" fmla="*/ 92839 w 600972"/>
                <a:gd name="connsiteY288" fmla="*/ 51017 h 149890"/>
                <a:gd name="connsiteX289" fmla="*/ 89960 w 600972"/>
                <a:gd name="connsiteY289" fmla="*/ 70861 h 149890"/>
                <a:gd name="connsiteX290" fmla="*/ 91040 w 600972"/>
                <a:gd name="connsiteY290" fmla="*/ 89983 h 149890"/>
                <a:gd name="connsiteX291" fmla="*/ 93559 w 600972"/>
                <a:gd name="connsiteY291" fmla="*/ 105858 h 149890"/>
                <a:gd name="connsiteX292" fmla="*/ 96078 w 600972"/>
                <a:gd name="connsiteY292" fmla="*/ 113074 h 149890"/>
                <a:gd name="connsiteX293" fmla="*/ 100037 w 600972"/>
                <a:gd name="connsiteY293" fmla="*/ 117923 h 149890"/>
                <a:gd name="connsiteX294" fmla="*/ 98538 w 600972"/>
                <a:gd name="connsiteY294" fmla="*/ 114517 h 149890"/>
                <a:gd name="connsiteX295" fmla="*/ 95817 w 600972"/>
                <a:gd name="connsiteY295" fmla="*/ 106218 h 149890"/>
                <a:gd name="connsiteX296" fmla="*/ 92075 w 600972"/>
                <a:gd name="connsiteY296" fmla="*/ 89261 h 149890"/>
                <a:gd name="connsiteX297" fmla="*/ 92415 w 600972"/>
                <a:gd name="connsiteY297" fmla="*/ 88900 h 149890"/>
                <a:gd name="connsiteX298" fmla="*/ 101037 w 600972"/>
                <a:gd name="connsiteY298" fmla="*/ 119148 h 149890"/>
                <a:gd name="connsiteX299" fmla="*/ 111690 w 600972"/>
                <a:gd name="connsiteY299" fmla="*/ 132196 h 149890"/>
                <a:gd name="connsiteX300" fmla="*/ 131000 w 600972"/>
                <a:gd name="connsiteY300" fmla="*/ 135392 h 149890"/>
                <a:gd name="connsiteX301" fmla="*/ 142699 w 600972"/>
                <a:gd name="connsiteY301" fmla="*/ 129516 h 149890"/>
                <a:gd name="connsiteX302" fmla="*/ 150578 w 600972"/>
                <a:gd name="connsiteY302" fmla="*/ 117835 h 149890"/>
                <a:gd name="connsiteX303" fmla="*/ 151671 w 600972"/>
                <a:gd name="connsiteY303" fmla="*/ 118194 h 149890"/>
                <a:gd name="connsiteX304" fmla="*/ 143291 w 600972"/>
                <a:gd name="connsiteY304" fmla="*/ 130415 h 149890"/>
                <a:gd name="connsiteX305" fmla="*/ 131130 w 600972"/>
                <a:gd name="connsiteY305" fmla="*/ 135414 h 149890"/>
                <a:gd name="connsiteX306" fmla="*/ 135670 w 600972"/>
                <a:gd name="connsiteY306" fmla="*/ 136165 h 149890"/>
                <a:gd name="connsiteX307" fmla="*/ 153306 w 600972"/>
                <a:gd name="connsiteY307" fmla="*/ 118847 h 149890"/>
                <a:gd name="connsiteX308" fmla="*/ 161224 w 600972"/>
                <a:gd name="connsiteY308" fmla="*/ 95756 h 149890"/>
                <a:gd name="connsiteX309" fmla="*/ 159099 w 600972"/>
                <a:gd name="connsiteY309" fmla="*/ 65943 h 149890"/>
                <a:gd name="connsiteX310" fmla="*/ 158749 w 600972"/>
                <a:gd name="connsiteY310" fmla="*/ 65943 h 149890"/>
                <a:gd name="connsiteX311" fmla="*/ 156765 w 600972"/>
                <a:gd name="connsiteY311" fmla="*/ 51289 h 149890"/>
                <a:gd name="connsiteX312" fmla="*/ 155574 w 600972"/>
                <a:gd name="connsiteY312" fmla="*/ 46526 h 149890"/>
                <a:gd name="connsiteX313" fmla="*/ 154384 w 600972"/>
                <a:gd name="connsiteY313" fmla="*/ 43229 h 149890"/>
                <a:gd name="connsiteX314" fmla="*/ 154384 w 600972"/>
                <a:gd name="connsiteY314" fmla="*/ 42863 h 149890"/>
                <a:gd name="connsiteX315" fmla="*/ 157559 w 600972"/>
                <a:gd name="connsiteY315" fmla="*/ 49824 h 149890"/>
                <a:gd name="connsiteX316" fmla="*/ 158316 w 600972"/>
                <a:gd name="connsiteY316" fmla="*/ 54950 h 149890"/>
                <a:gd name="connsiteX317" fmla="*/ 157669 w 600972"/>
                <a:gd name="connsiteY317" fmla="*/ 45870 h 149890"/>
                <a:gd name="connsiteX318" fmla="*/ 155971 w 600972"/>
                <a:gd name="connsiteY318" fmla="*/ 40326 h 149890"/>
                <a:gd name="connsiteX319" fmla="*/ 153987 w 600972"/>
                <a:gd name="connsiteY319" fmla="*/ 34925 h 149890"/>
                <a:gd name="connsiteX320" fmla="*/ 154318 w 600972"/>
                <a:gd name="connsiteY320" fmla="*/ 34925 h 149890"/>
                <a:gd name="connsiteX321" fmla="*/ 156302 w 600972"/>
                <a:gd name="connsiteY321" fmla="*/ 38525 h 149890"/>
                <a:gd name="connsiteX322" fmla="*/ 157380 w 600972"/>
                <a:gd name="connsiteY322" fmla="*/ 41810 h 149890"/>
                <a:gd name="connsiteX323" fmla="*/ 157265 w 600972"/>
                <a:gd name="connsiteY323" fmla="*/ 40193 h 149890"/>
                <a:gd name="connsiteX324" fmla="*/ 152226 w 600972"/>
                <a:gd name="connsiteY324" fmla="*/ 27565 h 149890"/>
                <a:gd name="connsiteX325" fmla="*/ 143588 w 600972"/>
                <a:gd name="connsiteY325" fmla="*/ 18545 h 149890"/>
                <a:gd name="connsiteX326" fmla="*/ 132070 w 600972"/>
                <a:gd name="connsiteY326" fmla="*/ 12051 h 149890"/>
                <a:gd name="connsiteX327" fmla="*/ 130631 w 600972"/>
                <a:gd name="connsiteY327" fmla="*/ 11329 h 149890"/>
                <a:gd name="connsiteX328" fmla="*/ 128471 w 600972"/>
                <a:gd name="connsiteY328" fmla="*/ 11329 h 149890"/>
                <a:gd name="connsiteX329" fmla="*/ 388395 w 600972"/>
                <a:gd name="connsiteY329" fmla="*/ 11299 h 149890"/>
                <a:gd name="connsiteX330" fmla="*/ 369586 w 600972"/>
                <a:gd name="connsiteY330" fmla="*/ 21010 h 149890"/>
                <a:gd name="connsiteX331" fmla="*/ 357650 w 600972"/>
                <a:gd name="connsiteY331" fmla="*/ 42949 h 149890"/>
                <a:gd name="connsiteX332" fmla="*/ 357288 w 600972"/>
                <a:gd name="connsiteY332" fmla="*/ 44748 h 149890"/>
                <a:gd name="connsiteX333" fmla="*/ 355118 w 600972"/>
                <a:gd name="connsiteY333" fmla="*/ 90786 h 149890"/>
                <a:gd name="connsiteX334" fmla="*/ 377905 w 600972"/>
                <a:gd name="connsiteY334" fmla="*/ 129630 h 149890"/>
                <a:gd name="connsiteX335" fmla="*/ 416970 w 600972"/>
                <a:gd name="connsiteY335" fmla="*/ 120638 h 149890"/>
                <a:gd name="connsiteX336" fmla="*/ 423560 w 600972"/>
                <a:gd name="connsiteY336" fmla="*/ 78202 h 149890"/>
                <a:gd name="connsiteX337" fmla="*/ 423252 w 600972"/>
                <a:gd name="connsiteY337" fmla="*/ 57150 h 149890"/>
                <a:gd name="connsiteX338" fmla="*/ 424231 w 600972"/>
                <a:gd name="connsiteY338" fmla="*/ 73879 h 149890"/>
                <a:gd name="connsiteX339" fmla="*/ 424566 w 600972"/>
                <a:gd name="connsiteY339" fmla="*/ 71723 h 149890"/>
                <a:gd name="connsiteX340" fmla="*/ 416246 w 600972"/>
                <a:gd name="connsiteY340" fmla="*/ 26764 h 149890"/>
                <a:gd name="connsiteX341" fmla="*/ 410821 w 600972"/>
                <a:gd name="connsiteY341" fmla="*/ 18852 h 149890"/>
                <a:gd name="connsiteX342" fmla="*/ 398865 w 600972"/>
                <a:gd name="connsiteY342" fmla="*/ 14825 h 149890"/>
                <a:gd name="connsiteX343" fmla="*/ 398612 w 600972"/>
                <a:gd name="connsiteY343" fmla="*/ 15319 h 149890"/>
                <a:gd name="connsiteX344" fmla="*/ 375608 w 600972"/>
                <a:gd name="connsiteY344" fmla="*/ 20225 h 149890"/>
                <a:gd name="connsiteX345" fmla="*/ 367701 w 600972"/>
                <a:gd name="connsiteY345" fmla="*/ 28637 h 149890"/>
                <a:gd name="connsiteX346" fmla="*/ 362309 w 600972"/>
                <a:gd name="connsiteY346" fmla="*/ 37749 h 149890"/>
                <a:gd name="connsiteX347" fmla="*/ 361950 w 600972"/>
                <a:gd name="connsiteY347" fmla="*/ 37399 h 149890"/>
                <a:gd name="connsiteX348" fmla="*/ 367341 w 600972"/>
                <a:gd name="connsiteY348" fmla="*/ 27585 h 149890"/>
                <a:gd name="connsiteX349" fmla="*/ 375249 w 600972"/>
                <a:gd name="connsiteY349" fmla="*/ 19524 h 149890"/>
                <a:gd name="connsiteX350" fmla="*/ 386571 w 600972"/>
                <a:gd name="connsiteY350" fmla="*/ 14180 h 149890"/>
                <a:gd name="connsiteX351" fmla="*/ 398165 w 600972"/>
                <a:gd name="connsiteY351" fmla="*/ 14589 h 149890"/>
                <a:gd name="connsiteX352" fmla="*/ 198716 w 600972"/>
                <a:gd name="connsiteY352" fmla="*/ 6210 h 149890"/>
                <a:gd name="connsiteX353" fmla="*/ 200894 w 600972"/>
                <a:gd name="connsiteY353" fmla="*/ 15982 h 149890"/>
                <a:gd name="connsiteX354" fmla="*/ 199079 w 600972"/>
                <a:gd name="connsiteY354" fmla="*/ 17068 h 149890"/>
                <a:gd name="connsiteX355" fmla="*/ 198716 w 600972"/>
                <a:gd name="connsiteY355" fmla="*/ 74975 h 149890"/>
                <a:gd name="connsiteX356" fmla="*/ 198353 w 600972"/>
                <a:gd name="connsiteY356" fmla="*/ 110081 h 149890"/>
                <a:gd name="connsiteX357" fmla="*/ 197989 w 600972"/>
                <a:gd name="connsiteY357" fmla="*/ 125644 h 149890"/>
                <a:gd name="connsiteX358" fmla="*/ 196900 w 600972"/>
                <a:gd name="connsiteY358" fmla="*/ 135415 h 149890"/>
                <a:gd name="connsiteX359" fmla="*/ 201257 w 600972"/>
                <a:gd name="connsiteY359" fmla="*/ 135415 h 149890"/>
                <a:gd name="connsiteX360" fmla="*/ 216144 w 600972"/>
                <a:gd name="connsiteY360" fmla="*/ 135777 h 149890"/>
                <a:gd name="connsiteX361" fmla="*/ 218686 w 600972"/>
                <a:gd name="connsiteY361" fmla="*/ 135777 h 149890"/>
                <a:gd name="connsiteX362" fmla="*/ 235389 w 600972"/>
                <a:gd name="connsiteY362" fmla="*/ 135053 h 149890"/>
                <a:gd name="connsiteX363" fmla="*/ 244103 w 600972"/>
                <a:gd name="connsiteY363" fmla="*/ 135415 h 149890"/>
                <a:gd name="connsiteX364" fmla="*/ 249913 w 600972"/>
                <a:gd name="connsiteY364" fmla="*/ 132520 h 149890"/>
                <a:gd name="connsiteX365" fmla="*/ 256086 w 600972"/>
                <a:gd name="connsiteY365" fmla="*/ 139758 h 149890"/>
                <a:gd name="connsiteX366" fmla="*/ 249348 w 600972"/>
                <a:gd name="connsiteY366" fmla="*/ 142506 h 149890"/>
                <a:gd name="connsiteX367" fmla="*/ 252029 w 600972"/>
                <a:gd name="connsiteY367" fmla="*/ 142876 h 149890"/>
                <a:gd name="connsiteX368" fmla="*/ 252029 w 600972"/>
                <a:gd name="connsiteY368" fmla="*/ 143273 h 149890"/>
                <a:gd name="connsiteX369" fmla="*/ 245898 w 600972"/>
                <a:gd name="connsiteY369" fmla="*/ 142876 h 149890"/>
                <a:gd name="connsiteX370" fmla="*/ 242564 w 600972"/>
                <a:gd name="connsiteY370" fmla="*/ 139423 h 149890"/>
                <a:gd name="connsiteX371" fmla="*/ 240846 w 600972"/>
                <a:gd name="connsiteY371" fmla="*/ 139453 h 149890"/>
                <a:gd name="connsiteX372" fmla="*/ 241206 w 600972"/>
                <a:gd name="connsiteY372" fmla="*/ 140354 h 149890"/>
                <a:gd name="connsiteX373" fmla="*/ 242700 w 600972"/>
                <a:gd name="connsiteY373" fmla="*/ 141849 h 149890"/>
                <a:gd name="connsiteX374" fmla="*/ 245688 w 600972"/>
                <a:gd name="connsiteY374" fmla="*/ 143716 h 149890"/>
                <a:gd name="connsiteX375" fmla="*/ 245688 w 600972"/>
                <a:gd name="connsiteY375" fmla="*/ 144090 h 149890"/>
                <a:gd name="connsiteX376" fmla="*/ 241953 w 600972"/>
                <a:gd name="connsiteY376" fmla="*/ 142222 h 149890"/>
                <a:gd name="connsiteX377" fmla="*/ 240116 w 600972"/>
                <a:gd name="connsiteY377" fmla="*/ 139466 h 149890"/>
                <a:gd name="connsiteX378" fmla="*/ 223406 w 600972"/>
                <a:gd name="connsiteY378" fmla="*/ 139758 h 149890"/>
                <a:gd name="connsiteX379" fmla="*/ 217960 w 600972"/>
                <a:gd name="connsiteY379" fmla="*/ 140120 h 149890"/>
                <a:gd name="connsiteX380" fmla="*/ 216508 w 600972"/>
                <a:gd name="connsiteY380" fmla="*/ 140120 h 149890"/>
                <a:gd name="connsiteX381" fmla="*/ 204457 w 600972"/>
                <a:gd name="connsiteY381" fmla="*/ 140788 h 149890"/>
                <a:gd name="connsiteX382" fmla="*/ 191084 w 600972"/>
                <a:gd name="connsiteY382" fmla="*/ 142497 h 149890"/>
                <a:gd name="connsiteX383" fmla="*/ 190722 w 600972"/>
                <a:gd name="connsiteY383" fmla="*/ 142119 h 149890"/>
                <a:gd name="connsiteX384" fmla="*/ 190360 w 600972"/>
                <a:gd name="connsiteY384" fmla="*/ 141741 h 149890"/>
                <a:gd name="connsiteX385" fmla="*/ 189636 w 600972"/>
                <a:gd name="connsiteY385" fmla="*/ 127000 h 149890"/>
                <a:gd name="connsiteX386" fmla="*/ 190360 w 600972"/>
                <a:gd name="connsiteY386" fmla="*/ 127000 h 149890"/>
                <a:gd name="connsiteX387" fmla="*/ 191084 w 600972"/>
                <a:gd name="connsiteY387" fmla="*/ 141363 h 149890"/>
                <a:gd name="connsiteX388" fmla="*/ 194030 w 600972"/>
                <a:gd name="connsiteY388" fmla="*/ 141034 h 149890"/>
                <a:gd name="connsiteX389" fmla="*/ 191817 w 600972"/>
                <a:gd name="connsiteY389" fmla="*/ 140482 h 149890"/>
                <a:gd name="connsiteX390" fmla="*/ 191090 w 600972"/>
                <a:gd name="connsiteY390" fmla="*/ 129625 h 149890"/>
                <a:gd name="connsiteX391" fmla="*/ 191817 w 600972"/>
                <a:gd name="connsiteY391" fmla="*/ 112253 h 149890"/>
                <a:gd name="connsiteX392" fmla="*/ 192543 w 600972"/>
                <a:gd name="connsiteY392" fmla="*/ 77509 h 149890"/>
                <a:gd name="connsiteX393" fmla="*/ 192543 w 600972"/>
                <a:gd name="connsiteY393" fmla="*/ 17792 h 149890"/>
                <a:gd name="connsiteX394" fmla="*/ 191090 w 600972"/>
                <a:gd name="connsiteY394" fmla="*/ 17068 h 149890"/>
                <a:gd name="connsiteX395" fmla="*/ 190820 w 600972"/>
                <a:gd name="connsiteY395" fmla="*/ 16798 h 149890"/>
                <a:gd name="connsiteX396" fmla="*/ 190817 w 600972"/>
                <a:gd name="connsiteY396" fmla="*/ 16801 h 149890"/>
                <a:gd name="connsiteX397" fmla="*/ 190812 w 600972"/>
                <a:gd name="connsiteY397" fmla="*/ 16791 h 149890"/>
                <a:gd name="connsiteX398" fmla="*/ 190364 w 600972"/>
                <a:gd name="connsiteY398" fmla="*/ 16344 h 149890"/>
                <a:gd name="connsiteX399" fmla="*/ 189275 w 600972"/>
                <a:gd name="connsiteY399" fmla="*/ 13449 h 149890"/>
                <a:gd name="connsiteX400" fmla="*/ 189275 w 600972"/>
                <a:gd name="connsiteY400" fmla="*/ 13427 h 149890"/>
                <a:gd name="connsiteX401" fmla="*/ 187642 w 600972"/>
                <a:gd name="connsiteY401" fmla="*/ 9856 h 149890"/>
                <a:gd name="connsiteX402" fmla="*/ 187960 w 600972"/>
                <a:gd name="connsiteY402" fmla="*/ 9525 h 149890"/>
                <a:gd name="connsiteX403" fmla="*/ 189275 w 600972"/>
                <a:gd name="connsiteY403" fmla="*/ 12016 h 149890"/>
                <a:gd name="connsiteX404" fmla="*/ 189275 w 600972"/>
                <a:gd name="connsiteY404" fmla="*/ 9830 h 149890"/>
                <a:gd name="connsiteX405" fmla="*/ 198716 w 600972"/>
                <a:gd name="connsiteY405" fmla="*/ 6210 h 149890"/>
                <a:gd name="connsiteX406" fmla="*/ 587375 w 600972"/>
                <a:gd name="connsiteY406" fmla="*/ 4763 h 149890"/>
                <a:gd name="connsiteX407" fmla="*/ 587772 w 600972"/>
                <a:gd name="connsiteY407" fmla="*/ 5139 h 149890"/>
                <a:gd name="connsiteX408" fmla="*/ 585455 w 600972"/>
                <a:gd name="connsiteY408" fmla="*/ 11358 h 149890"/>
                <a:gd name="connsiteX409" fmla="*/ 585872 w 600972"/>
                <a:gd name="connsiteY409" fmla="*/ 12193 h 149890"/>
                <a:gd name="connsiteX410" fmla="*/ 589756 w 600972"/>
                <a:gd name="connsiteY410" fmla="*/ 17546 h 149890"/>
                <a:gd name="connsiteX411" fmla="*/ 588963 w 600972"/>
                <a:gd name="connsiteY411" fmla="*/ 18298 h 149890"/>
                <a:gd name="connsiteX412" fmla="*/ 587582 w 600972"/>
                <a:gd name="connsiteY412" fmla="*/ 16554 h 149890"/>
                <a:gd name="connsiteX413" fmla="*/ 587450 w 600972"/>
                <a:gd name="connsiteY413" fmla="*/ 16789 h 149890"/>
                <a:gd name="connsiteX414" fmla="*/ 587034 w 600972"/>
                <a:gd name="connsiteY414" fmla="*/ 15862 h 149890"/>
                <a:gd name="connsiteX415" fmla="*/ 584200 w 600972"/>
                <a:gd name="connsiteY415" fmla="*/ 12282 h 149890"/>
                <a:gd name="connsiteX416" fmla="*/ 584795 w 600972"/>
                <a:gd name="connsiteY416" fmla="*/ 10874 h 149890"/>
                <a:gd name="connsiteX417" fmla="*/ 582915 w 600972"/>
                <a:gd name="connsiteY417" fmla="*/ 6687 h 149890"/>
                <a:gd name="connsiteX418" fmla="*/ 583293 w 600972"/>
                <a:gd name="connsiteY418" fmla="*/ 7023 h 149890"/>
                <a:gd name="connsiteX419" fmla="*/ 584987 w 600972"/>
                <a:gd name="connsiteY419" fmla="*/ 10419 h 149890"/>
                <a:gd name="connsiteX420" fmla="*/ 401055 w 600972"/>
                <a:gd name="connsiteY420" fmla="*/ 4465 h 149890"/>
                <a:gd name="connsiteX421" fmla="*/ 413353 w 600972"/>
                <a:gd name="connsiteY421" fmla="*/ 12737 h 149890"/>
                <a:gd name="connsiteX422" fmla="*/ 426374 w 600972"/>
                <a:gd name="connsiteY422" fmla="*/ 28203 h 149890"/>
                <a:gd name="connsiteX423" fmla="*/ 428544 w 600972"/>
                <a:gd name="connsiteY423" fmla="*/ 36835 h 149890"/>
                <a:gd name="connsiteX424" fmla="*/ 430715 w 600972"/>
                <a:gd name="connsiteY424" fmla="*/ 50503 h 149890"/>
                <a:gd name="connsiteX425" fmla="*/ 429991 w 600972"/>
                <a:gd name="connsiteY425" fmla="*/ 53021 h 149890"/>
                <a:gd name="connsiteX426" fmla="*/ 431438 w 600972"/>
                <a:gd name="connsiteY426" fmla="*/ 76039 h 149890"/>
                <a:gd name="connsiteX427" fmla="*/ 423842 w 600972"/>
                <a:gd name="connsiteY427" fmla="*/ 121357 h 149890"/>
                <a:gd name="connsiteX428" fmla="*/ 394182 w 600972"/>
                <a:gd name="connsiteY428" fmla="*/ 139341 h 149890"/>
                <a:gd name="connsiteX429" fmla="*/ 362352 w 600972"/>
                <a:gd name="connsiteY429" fmla="*/ 124235 h 149890"/>
                <a:gd name="connsiteX430" fmla="*/ 347883 w 600972"/>
                <a:gd name="connsiteY430" fmla="*/ 83952 h 149890"/>
                <a:gd name="connsiteX431" fmla="*/ 351501 w 600972"/>
                <a:gd name="connsiteY431" fmla="*/ 41511 h 149890"/>
                <a:gd name="connsiteX432" fmla="*/ 375012 w 600972"/>
                <a:gd name="connsiteY432" fmla="*/ 8781 h 149890"/>
                <a:gd name="connsiteX433" fmla="*/ 377182 w 600972"/>
                <a:gd name="connsiteY433" fmla="*/ 7702 h 149890"/>
                <a:gd name="connsiteX434" fmla="*/ 401055 w 600972"/>
                <a:gd name="connsiteY434" fmla="*/ 4465 h 149890"/>
                <a:gd name="connsiteX435" fmla="*/ 281334 w 600972"/>
                <a:gd name="connsiteY435" fmla="*/ 3528 h 149890"/>
                <a:gd name="connsiteX436" fmla="*/ 282202 w 600972"/>
                <a:gd name="connsiteY436" fmla="*/ 3880 h 149890"/>
                <a:gd name="connsiteX437" fmla="*/ 281334 w 600972"/>
                <a:gd name="connsiteY437" fmla="*/ 3880 h 149890"/>
                <a:gd name="connsiteX438" fmla="*/ 281334 w 600972"/>
                <a:gd name="connsiteY438" fmla="*/ 3528 h 149890"/>
                <a:gd name="connsiteX439" fmla="*/ 285750 w 600972"/>
                <a:gd name="connsiteY439" fmla="*/ 3518 h 149890"/>
                <a:gd name="connsiteX440" fmla="*/ 290710 w 600972"/>
                <a:gd name="connsiteY440" fmla="*/ 15188 h 149890"/>
                <a:gd name="connsiteX441" fmla="*/ 290049 w 600972"/>
                <a:gd name="connsiteY441" fmla="*/ 14845 h 149890"/>
                <a:gd name="connsiteX442" fmla="*/ 290752 w 600972"/>
                <a:gd name="connsiteY442" fmla="*/ 7937 h 149890"/>
                <a:gd name="connsiteX443" fmla="*/ 289965 w 600972"/>
                <a:gd name="connsiteY443" fmla="*/ 7296 h 149890"/>
                <a:gd name="connsiteX444" fmla="*/ 288280 w 600972"/>
                <a:gd name="connsiteY444" fmla="*/ 15169 h 149890"/>
                <a:gd name="connsiteX445" fmla="*/ 287585 w 600972"/>
                <a:gd name="connsiteY445" fmla="*/ 14464 h 149890"/>
                <a:gd name="connsiteX446" fmla="*/ 287873 w 600972"/>
                <a:gd name="connsiteY446" fmla="*/ 12128 h 149890"/>
                <a:gd name="connsiteX447" fmla="*/ 286392 w 600972"/>
                <a:gd name="connsiteY447" fmla="*/ 14860 h 149890"/>
                <a:gd name="connsiteX448" fmla="*/ 286028 w 600972"/>
                <a:gd name="connsiteY448" fmla="*/ 74000 h 149890"/>
                <a:gd name="connsiteX449" fmla="*/ 286028 w 600972"/>
                <a:gd name="connsiteY449" fmla="*/ 107896 h 149890"/>
                <a:gd name="connsiteX450" fmla="*/ 286392 w 600972"/>
                <a:gd name="connsiteY450" fmla="*/ 126287 h 149890"/>
                <a:gd name="connsiteX451" fmla="*/ 286392 w 600972"/>
                <a:gd name="connsiteY451" fmla="*/ 132057 h 149890"/>
                <a:gd name="connsiteX452" fmla="*/ 312534 w 600972"/>
                <a:gd name="connsiteY452" fmla="*/ 132057 h 149890"/>
                <a:gd name="connsiteX453" fmla="*/ 329963 w 600972"/>
                <a:gd name="connsiteY453" fmla="*/ 132418 h 149890"/>
                <a:gd name="connsiteX454" fmla="*/ 338314 w 600972"/>
                <a:gd name="connsiteY454" fmla="*/ 128812 h 149890"/>
                <a:gd name="connsiteX455" fmla="*/ 341945 w 600972"/>
                <a:gd name="connsiteY455" fmla="*/ 137827 h 149890"/>
                <a:gd name="connsiteX456" fmla="*/ 334464 w 600972"/>
                <a:gd name="connsiteY456" fmla="*/ 140502 h 149890"/>
                <a:gd name="connsiteX457" fmla="*/ 341396 w 600972"/>
                <a:gd name="connsiteY457" fmla="*/ 141111 h 149890"/>
                <a:gd name="connsiteX458" fmla="*/ 342148 w 600972"/>
                <a:gd name="connsiteY458" fmla="*/ 141464 h 149890"/>
                <a:gd name="connsiteX459" fmla="*/ 328612 w 600972"/>
                <a:gd name="connsiteY459" fmla="*/ 140053 h 149890"/>
                <a:gd name="connsiteX460" fmla="*/ 329364 w 600972"/>
                <a:gd name="connsiteY460" fmla="*/ 140053 h 149890"/>
                <a:gd name="connsiteX461" fmla="*/ 332493 w 600972"/>
                <a:gd name="connsiteY461" fmla="*/ 140328 h 149890"/>
                <a:gd name="connsiteX462" fmla="*/ 332142 w 600972"/>
                <a:gd name="connsiteY462" fmla="*/ 139630 h 149890"/>
                <a:gd name="connsiteX463" fmla="*/ 329963 w 600972"/>
                <a:gd name="connsiteY463" fmla="*/ 137827 h 149890"/>
                <a:gd name="connsiteX464" fmla="*/ 317981 w 600972"/>
                <a:gd name="connsiteY464" fmla="*/ 138187 h 149890"/>
                <a:gd name="connsiteX465" fmla="*/ 287118 w 600972"/>
                <a:gd name="connsiteY465" fmla="*/ 137466 h 149890"/>
                <a:gd name="connsiteX466" fmla="*/ 283487 w 600972"/>
                <a:gd name="connsiteY466" fmla="*/ 138909 h 149890"/>
                <a:gd name="connsiteX467" fmla="*/ 280582 w 600972"/>
                <a:gd name="connsiteY467" fmla="*/ 138187 h 149890"/>
                <a:gd name="connsiteX468" fmla="*/ 279493 w 600972"/>
                <a:gd name="connsiteY468" fmla="*/ 128812 h 149890"/>
                <a:gd name="connsiteX469" fmla="*/ 279130 w 600972"/>
                <a:gd name="connsiteY469" fmla="*/ 112224 h 149890"/>
                <a:gd name="connsiteX470" fmla="*/ 278403 w 600972"/>
                <a:gd name="connsiteY470" fmla="*/ 76163 h 149890"/>
                <a:gd name="connsiteX471" fmla="*/ 278580 w 600972"/>
                <a:gd name="connsiteY471" fmla="*/ 70248 h 149890"/>
                <a:gd name="connsiteX472" fmla="*/ 278209 w 600972"/>
                <a:gd name="connsiteY472" fmla="*/ 70248 h 149890"/>
                <a:gd name="connsiteX473" fmla="*/ 278209 w 600972"/>
                <a:gd name="connsiteY473" fmla="*/ 69057 h 149890"/>
                <a:gd name="connsiteX474" fmla="*/ 278606 w 600972"/>
                <a:gd name="connsiteY474" fmla="*/ 69057 h 149890"/>
                <a:gd name="connsiteX475" fmla="*/ 278606 w 600972"/>
                <a:gd name="connsiteY475" fmla="*/ 69365 h 149890"/>
                <a:gd name="connsiteX476" fmla="*/ 278763 w 600972"/>
                <a:gd name="connsiteY476" fmla="*/ 64102 h 149890"/>
                <a:gd name="connsiteX477" fmla="*/ 278265 w 600972"/>
                <a:gd name="connsiteY477" fmla="*/ 67893 h 149890"/>
                <a:gd name="connsiteX478" fmla="*/ 277812 w 600972"/>
                <a:gd name="connsiteY478" fmla="*/ 67893 h 149890"/>
                <a:gd name="connsiteX479" fmla="*/ 278265 w 600972"/>
                <a:gd name="connsiteY479" fmla="*/ 56039 h 149890"/>
                <a:gd name="connsiteX480" fmla="*/ 279173 w 600972"/>
                <a:gd name="connsiteY480" fmla="*/ 46408 h 149890"/>
                <a:gd name="connsiteX481" fmla="*/ 279290 w 600972"/>
                <a:gd name="connsiteY481" fmla="*/ 46408 h 149890"/>
                <a:gd name="connsiteX482" fmla="*/ 280219 w 600972"/>
                <a:gd name="connsiteY482" fmla="*/ 15220 h 149890"/>
                <a:gd name="connsiteX483" fmla="*/ 279130 w 600972"/>
                <a:gd name="connsiteY483" fmla="*/ 14860 h 149890"/>
                <a:gd name="connsiteX484" fmla="*/ 276588 w 600972"/>
                <a:gd name="connsiteY484" fmla="*/ 11254 h 149890"/>
                <a:gd name="connsiteX485" fmla="*/ 278040 w 600972"/>
                <a:gd name="connsiteY485" fmla="*/ 5845 h 149890"/>
                <a:gd name="connsiteX486" fmla="*/ 280582 w 600972"/>
                <a:gd name="connsiteY486" fmla="*/ 4763 h 149890"/>
                <a:gd name="connsiteX487" fmla="*/ 281671 w 600972"/>
                <a:gd name="connsiteY487" fmla="*/ 4763 h 149890"/>
                <a:gd name="connsiteX488" fmla="*/ 283487 w 600972"/>
                <a:gd name="connsiteY488" fmla="*/ 4763 h 149890"/>
                <a:gd name="connsiteX489" fmla="*/ 284576 w 600972"/>
                <a:gd name="connsiteY489" fmla="*/ 5123 h 149890"/>
                <a:gd name="connsiteX490" fmla="*/ 288216 w 600972"/>
                <a:gd name="connsiteY490" fmla="*/ 9340 h 149890"/>
                <a:gd name="connsiteX491" fmla="*/ 288569 w 600972"/>
                <a:gd name="connsiteY491" fmla="*/ 6467 h 149890"/>
                <a:gd name="connsiteX492" fmla="*/ 289325 w 600972"/>
                <a:gd name="connsiteY492" fmla="*/ 6774 h 149890"/>
                <a:gd name="connsiteX493" fmla="*/ 288604 w 600972"/>
                <a:gd name="connsiteY493" fmla="*/ 6187 h 149890"/>
                <a:gd name="connsiteX494" fmla="*/ 288569 w 600972"/>
                <a:gd name="connsiteY494" fmla="*/ 6467 h 149890"/>
                <a:gd name="connsiteX495" fmla="*/ 282202 w 600972"/>
                <a:gd name="connsiteY495" fmla="*/ 3880 h 149890"/>
                <a:gd name="connsiteX496" fmla="*/ 284112 w 600972"/>
                <a:gd name="connsiteY496" fmla="*/ 3880 h 149890"/>
                <a:gd name="connsiteX497" fmla="*/ 288023 w 600972"/>
                <a:gd name="connsiteY497" fmla="*/ 5713 h 149890"/>
                <a:gd name="connsiteX498" fmla="*/ 285750 w 600972"/>
                <a:gd name="connsiteY498" fmla="*/ 3861 h 149890"/>
                <a:gd name="connsiteX499" fmla="*/ 115900 w 600972"/>
                <a:gd name="connsiteY499" fmla="*/ 3465 h 149890"/>
                <a:gd name="connsiteX500" fmla="*/ 125033 w 600972"/>
                <a:gd name="connsiteY500" fmla="*/ 3584 h 149890"/>
                <a:gd name="connsiteX501" fmla="*/ 125322 w 600972"/>
                <a:gd name="connsiteY501" fmla="*/ 3482 h 149890"/>
                <a:gd name="connsiteX502" fmla="*/ 126011 w 600972"/>
                <a:gd name="connsiteY502" fmla="*/ 3596 h 149890"/>
                <a:gd name="connsiteX503" fmla="*/ 140564 w 600972"/>
                <a:gd name="connsiteY503" fmla="*/ 3785 h 149890"/>
                <a:gd name="connsiteX504" fmla="*/ 140203 w 600972"/>
                <a:gd name="connsiteY504" fmla="*/ 4885 h 149890"/>
                <a:gd name="connsiteX505" fmla="*/ 132745 w 600972"/>
                <a:gd name="connsiteY505" fmla="*/ 4714 h 149890"/>
                <a:gd name="connsiteX506" fmla="*/ 139989 w 600972"/>
                <a:gd name="connsiteY506" fmla="*/ 5917 h 149890"/>
                <a:gd name="connsiteX507" fmla="*/ 162304 w 600972"/>
                <a:gd name="connsiteY507" fmla="*/ 34420 h 149890"/>
                <a:gd name="connsiteX508" fmla="*/ 169142 w 600972"/>
                <a:gd name="connsiteY508" fmla="*/ 60398 h 149890"/>
                <a:gd name="connsiteX509" fmla="*/ 168782 w 600972"/>
                <a:gd name="connsiteY509" fmla="*/ 87097 h 149890"/>
                <a:gd name="connsiteX510" fmla="*/ 153888 w 600972"/>
                <a:gd name="connsiteY510" fmla="*/ 128416 h 149890"/>
                <a:gd name="connsiteX511" fmla="*/ 156093 w 600972"/>
                <a:gd name="connsiteY511" fmla="*/ 126132 h 149890"/>
                <a:gd name="connsiteX512" fmla="*/ 156805 w 600972"/>
                <a:gd name="connsiteY512" fmla="*/ 126492 h 149890"/>
                <a:gd name="connsiteX513" fmla="*/ 153311 w 600972"/>
                <a:gd name="connsiteY513" fmla="*/ 130016 h 149890"/>
                <a:gd name="connsiteX514" fmla="*/ 153306 w 600972"/>
                <a:gd name="connsiteY514" fmla="*/ 130031 h 149890"/>
                <a:gd name="connsiteX515" fmla="*/ 153252 w 600972"/>
                <a:gd name="connsiteY515" fmla="*/ 130076 h 149890"/>
                <a:gd name="connsiteX516" fmla="*/ 142550 w 600972"/>
                <a:gd name="connsiteY516" fmla="*/ 140869 h 149890"/>
                <a:gd name="connsiteX517" fmla="*/ 139716 w 600972"/>
                <a:gd name="connsiteY517" fmla="*/ 141270 h 149890"/>
                <a:gd name="connsiteX518" fmla="*/ 138909 w 600972"/>
                <a:gd name="connsiteY518" fmla="*/ 141938 h 149890"/>
                <a:gd name="connsiteX519" fmla="*/ 132109 w 600972"/>
                <a:gd name="connsiteY519" fmla="*/ 142347 h 149890"/>
                <a:gd name="connsiteX520" fmla="*/ 122237 w 600972"/>
                <a:gd name="connsiteY520" fmla="*/ 143744 h 149890"/>
                <a:gd name="connsiteX521" fmla="*/ 122237 w 600972"/>
                <a:gd name="connsiteY521" fmla="*/ 143385 h 149890"/>
                <a:gd name="connsiteX522" fmla="*/ 126142 w 600972"/>
                <a:gd name="connsiteY522" fmla="*/ 142706 h 149890"/>
                <a:gd name="connsiteX523" fmla="*/ 120913 w 600972"/>
                <a:gd name="connsiteY523" fmla="*/ 143020 h 149890"/>
                <a:gd name="connsiteX524" fmla="*/ 90320 w 600972"/>
                <a:gd name="connsiteY524" fmla="*/ 116321 h 149890"/>
                <a:gd name="connsiteX525" fmla="*/ 81322 w 600972"/>
                <a:gd name="connsiteY525" fmla="*/ 67975 h 149890"/>
                <a:gd name="connsiteX526" fmla="*/ 91400 w 600972"/>
                <a:gd name="connsiteY526" fmla="*/ 35142 h 149890"/>
                <a:gd name="connsiteX527" fmla="*/ 110835 w 600972"/>
                <a:gd name="connsiteY527" fmla="*/ 8804 h 149890"/>
                <a:gd name="connsiteX528" fmla="*/ 112275 w 600972"/>
                <a:gd name="connsiteY528" fmla="*/ 8082 h 149890"/>
                <a:gd name="connsiteX529" fmla="*/ 122490 w 600972"/>
                <a:gd name="connsiteY529" fmla="*/ 4480 h 149890"/>
                <a:gd name="connsiteX530" fmla="*/ 116126 w 600972"/>
                <a:gd name="connsiteY530" fmla="*/ 4335 h 149890"/>
                <a:gd name="connsiteX531" fmla="*/ 97198 w 600972"/>
                <a:gd name="connsiteY531" fmla="*/ 20271 h 149890"/>
                <a:gd name="connsiteX532" fmla="*/ 97198 w 600972"/>
                <a:gd name="connsiteY532" fmla="*/ 19905 h 149890"/>
                <a:gd name="connsiteX533" fmla="*/ 115900 w 600972"/>
                <a:gd name="connsiteY533" fmla="*/ 3465 h 149890"/>
                <a:gd name="connsiteX534" fmla="*/ 594104 w 600972"/>
                <a:gd name="connsiteY534" fmla="*/ 3175 h 149890"/>
                <a:gd name="connsiteX535" fmla="*/ 600942 w 600972"/>
                <a:gd name="connsiteY535" fmla="*/ 10763 h 149890"/>
                <a:gd name="connsiteX536" fmla="*/ 597343 w 600972"/>
                <a:gd name="connsiteY536" fmla="*/ 15461 h 149890"/>
                <a:gd name="connsiteX537" fmla="*/ 590504 w 600972"/>
                <a:gd name="connsiteY537" fmla="*/ 41839 h 149890"/>
                <a:gd name="connsiteX538" fmla="*/ 587768 w 600972"/>
                <a:gd name="connsiteY538" fmla="*/ 54074 h 149890"/>
                <a:gd name="connsiteX539" fmla="*/ 585954 w 600972"/>
                <a:gd name="connsiteY539" fmla="*/ 63559 h 149890"/>
                <a:gd name="connsiteX540" fmla="*/ 583615 w 600972"/>
                <a:gd name="connsiteY540" fmla="*/ 78272 h 149890"/>
                <a:gd name="connsiteX541" fmla="*/ 582946 w 600972"/>
                <a:gd name="connsiteY541" fmla="*/ 77904 h 149890"/>
                <a:gd name="connsiteX542" fmla="*/ 584630 w 600972"/>
                <a:gd name="connsiteY542" fmla="*/ 68109 h 149890"/>
                <a:gd name="connsiteX543" fmla="*/ 582585 w 600972"/>
                <a:gd name="connsiteY543" fmla="*/ 77252 h 149890"/>
                <a:gd name="connsiteX544" fmla="*/ 571787 w 600972"/>
                <a:gd name="connsiteY544" fmla="*/ 111942 h 149890"/>
                <a:gd name="connsiteX545" fmla="*/ 564676 w 600972"/>
                <a:gd name="connsiteY545" fmla="*/ 140859 h 149890"/>
                <a:gd name="connsiteX546" fmla="*/ 565626 w 600972"/>
                <a:gd name="connsiteY546" fmla="*/ 140335 h 149890"/>
                <a:gd name="connsiteX547" fmla="*/ 566366 w 600972"/>
                <a:gd name="connsiteY547" fmla="*/ 140335 h 149890"/>
                <a:gd name="connsiteX548" fmla="*/ 564031 w 600972"/>
                <a:gd name="connsiteY548" fmla="*/ 142051 h 149890"/>
                <a:gd name="connsiteX549" fmla="*/ 563149 w 600972"/>
                <a:gd name="connsiteY549" fmla="*/ 143379 h 149890"/>
                <a:gd name="connsiteX550" fmla="*/ 562224 w 600972"/>
                <a:gd name="connsiteY550" fmla="*/ 143379 h 149890"/>
                <a:gd name="connsiteX551" fmla="*/ 561181 w 600972"/>
                <a:gd name="connsiteY551" fmla="*/ 144146 h 149890"/>
                <a:gd name="connsiteX552" fmla="*/ 560405 w 600972"/>
                <a:gd name="connsiteY552" fmla="*/ 143569 h 149890"/>
                <a:gd name="connsiteX553" fmla="*/ 559550 w 600972"/>
                <a:gd name="connsiteY553" fmla="*/ 143741 h 149890"/>
                <a:gd name="connsiteX554" fmla="*/ 559190 w 600972"/>
                <a:gd name="connsiteY554" fmla="*/ 143741 h 149890"/>
                <a:gd name="connsiteX555" fmla="*/ 557390 w 600972"/>
                <a:gd name="connsiteY555" fmla="*/ 142295 h 149890"/>
                <a:gd name="connsiteX556" fmla="*/ 557076 w 600972"/>
                <a:gd name="connsiteY556" fmla="*/ 141096 h 149890"/>
                <a:gd name="connsiteX557" fmla="*/ 555625 w 600972"/>
                <a:gd name="connsiteY557" fmla="*/ 140018 h 149890"/>
                <a:gd name="connsiteX558" fmla="*/ 555995 w 600972"/>
                <a:gd name="connsiteY558" fmla="*/ 140018 h 149890"/>
                <a:gd name="connsiteX559" fmla="*/ 556977 w 600972"/>
                <a:gd name="connsiteY559" fmla="*/ 140719 h 149890"/>
                <a:gd name="connsiteX560" fmla="*/ 539033 w 600972"/>
                <a:gd name="connsiteY560" fmla="*/ 72193 h 149890"/>
                <a:gd name="connsiteX561" fmla="*/ 531835 w 600972"/>
                <a:gd name="connsiteY561" fmla="*/ 38226 h 149890"/>
                <a:gd name="connsiteX562" fmla="*/ 527516 w 600972"/>
                <a:gd name="connsiteY562" fmla="*/ 23410 h 149890"/>
                <a:gd name="connsiteX563" fmla="*/ 523556 w 600972"/>
                <a:gd name="connsiteY563" fmla="*/ 36780 h 149890"/>
                <a:gd name="connsiteX564" fmla="*/ 513838 w 600972"/>
                <a:gd name="connsiteY564" fmla="*/ 70386 h 149890"/>
                <a:gd name="connsiteX565" fmla="*/ 504480 w 600972"/>
                <a:gd name="connsiteY565" fmla="*/ 105437 h 149890"/>
                <a:gd name="connsiteX566" fmla="*/ 500521 w 600972"/>
                <a:gd name="connsiteY566" fmla="*/ 122060 h 149890"/>
                <a:gd name="connsiteX567" fmla="*/ 498361 w 600972"/>
                <a:gd name="connsiteY567" fmla="*/ 137959 h 149890"/>
                <a:gd name="connsiteX568" fmla="*/ 497641 w 600972"/>
                <a:gd name="connsiteY568" fmla="*/ 139043 h 149890"/>
                <a:gd name="connsiteX569" fmla="*/ 495122 w 600972"/>
                <a:gd name="connsiteY569" fmla="*/ 143018 h 149890"/>
                <a:gd name="connsiteX570" fmla="*/ 491162 w 600972"/>
                <a:gd name="connsiteY570" fmla="*/ 142656 h 149890"/>
                <a:gd name="connsiteX571" fmla="*/ 490443 w 600972"/>
                <a:gd name="connsiteY571" fmla="*/ 141211 h 149890"/>
                <a:gd name="connsiteX572" fmla="*/ 468127 w 600972"/>
                <a:gd name="connsiteY572" fmla="*/ 69664 h 149890"/>
                <a:gd name="connsiteX573" fmla="*/ 458768 w 600972"/>
                <a:gd name="connsiteY573" fmla="*/ 35335 h 149890"/>
                <a:gd name="connsiteX574" fmla="*/ 456249 w 600972"/>
                <a:gd name="connsiteY574" fmla="*/ 20520 h 149890"/>
                <a:gd name="connsiteX575" fmla="*/ 454089 w 600972"/>
                <a:gd name="connsiteY575" fmla="*/ 19436 h 149890"/>
                <a:gd name="connsiteX576" fmla="*/ 451210 w 600972"/>
                <a:gd name="connsiteY576" fmla="*/ 12931 h 149890"/>
                <a:gd name="connsiteX577" fmla="*/ 459848 w 600972"/>
                <a:gd name="connsiteY577" fmla="*/ 6066 h 149890"/>
                <a:gd name="connsiteX578" fmla="*/ 465853 w 600972"/>
                <a:gd name="connsiteY578" fmla="*/ 13299 h 149890"/>
                <a:gd name="connsiteX579" fmla="*/ 466725 w 600972"/>
                <a:gd name="connsiteY579" fmla="*/ 8316 h 149890"/>
                <a:gd name="connsiteX580" fmla="*/ 467122 w 600972"/>
                <a:gd name="connsiteY580" fmla="*/ 7938 h 149890"/>
                <a:gd name="connsiteX581" fmla="*/ 466209 w 600972"/>
                <a:gd name="connsiteY581" fmla="*/ 13729 h 149890"/>
                <a:gd name="connsiteX582" fmla="*/ 467047 w 600972"/>
                <a:gd name="connsiteY582" fmla="*/ 14738 h 149890"/>
                <a:gd name="connsiteX583" fmla="*/ 465763 w 600972"/>
                <a:gd name="connsiteY583" fmla="*/ 16564 h 149890"/>
                <a:gd name="connsiteX584" fmla="*/ 465055 w 600972"/>
                <a:gd name="connsiteY584" fmla="*/ 21058 h 149890"/>
                <a:gd name="connsiteX585" fmla="*/ 468709 w 600972"/>
                <a:gd name="connsiteY585" fmla="*/ 17634 h 149890"/>
                <a:gd name="connsiteX586" fmla="*/ 469899 w 600972"/>
                <a:gd name="connsiteY586" fmla="*/ 11113 h 149890"/>
                <a:gd name="connsiteX587" fmla="*/ 470296 w 600972"/>
                <a:gd name="connsiteY587" fmla="*/ 11113 h 149890"/>
                <a:gd name="connsiteX588" fmla="*/ 469503 w 600972"/>
                <a:gd name="connsiteY588" fmla="*/ 17978 h 149890"/>
                <a:gd name="connsiteX589" fmla="*/ 464792 w 600972"/>
                <a:gd name="connsiteY589" fmla="*/ 22732 h 149890"/>
                <a:gd name="connsiteX590" fmla="*/ 464740 w 600972"/>
                <a:gd name="connsiteY590" fmla="*/ 23057 h 149890"/>
                <a:gd name="connsiteX591" fmla="*/ 464603 w 600972"/>
                <a:gd name="connsiteY591" fmla="*/ 22665 h 149890"/>
                <a:gd name="connsiteX592" fmla="*/ 463947 w 600972"/>
                <a:gd name="connsiteY592" fmla="*/ 22097 h 149890"/>
                <a:gd name="connsiteX593" fmla="*/ 464385 w 600972"/>
                <a:gd name="connsiteY593" fmla="*/ 21686 h 149890"/>
                <a:gd name="connsiteX594" fmla="*/ 465122 w 600972"/>
                <a:gd name="connsiteY594" fmla="*/ 17476 h 149890"/>
                <a:gd name="connsiteX595" fmla="*/ 462728 w 600972"/>
                <a:gd name="connsiteY595" fmla="*/ 20881 h 149890"/>
                <a:gd name="connsiteX596" fmla="*/ 463088 w 600972"/>
                <a:gd name="connsiteY596" fmla="*/ 22326 h 149890"/>
                <a:gd name="connsiteX597" fmla="*/ 466327 w 600972"/>
                <a:gd name="connsiteY597" fmla="*/ 38226 h 149890"/>
                <a:gd name="connsiteX598" fmla="*/ 475685 w 600972"/>
                <a:gd name="connsiteY598" fmla="*/ 72916 h 149890"/>
                <a:gd name="connsiteX599" fmla="*/ 492602 w 600972"/>
                <a:gd name="connsiteY599" fmla="*/ 126757 h 149890"/>
                <a:gd name="connsiteX600" fmla="*/ 493682 w 600972"/>
                <a:gd name="connsiteY600" fmla="*/ 120614 h 149890"/>
                <a:gd name="connsiteX601" fmla="*/ 497641 w 600972"/>
                <a:gd name="connsiteY601" fmla="*/ 103992 h 149890"/>
                <a:gd name="connsiteX602" fmla="*/ 505560 w 600972"/>
                <a:gd name="connsiteY602" fmla="*/ 71109 h 149890"/>
                <a:gd name="connsiteX603" fmla="*/ 514918 w 600972"/>
                <a:gd name="connsiteY603" fmla="*/ 39310 h 149890"/>
                <a:gd name="connsiteX604" fmla="*/ 523916 w 600972"/>
                <a:gd name="connsiteY604" fmla="*/ 7511 h 149890"/>
                <a:gd name="connsiteX605" fmla="*/ 524636 w 600972"/>
                <a:gd name="connsiteY605" fmla="*/ 6427 h 149890"/>
                <a:gd name="connsiteX606" fmla="*/ 527156 w 600972"/>
                <a:gd name="connsiteY606" fmla="*/ 4620 h 149890"/>
                <a:gd name="connsiteX607" fmla="*/ 528955 w 600972"/>
                <a:gd name="connsiteY607" fmla="*/ 5704 h 149890"/>
                <a:gd name="connsiteX608" fmla="*/ 530395 w 600972"/>
                <a:gd name="connsiteY608" fmla="*/ 7511 h 149890"/>
                <a:gd name="connsiteX609" fmla="*/ 530035 w 600972"/>
                <a:gd name="connsiteY609" fmla="*/ 7872 h 149890"/>
                <a:gd name="connsiteX610" fmla="*/ 539033 w 600972"/>
                <a:gd name="connsiteY610" fmla="*/ 38948 h 149890"/>
                <a:gd name="connsiteX611" fmla="*/ 546232 w 600972"/>
                <a:gd name="connsiteY611" fmla="*/ 73277 h 149890"/>
                <a:gd name="connsiteX612" fmla="*/ 558830 w 600972"/>
                <a:gd name="connsiteY612" fmla="*/ 127841 h 149890"/>
                <a:gd name="connsiteX613" fmla="*/ 563509 w 600972"/>
                <a:gd name="connsiteY613" fmla="*/ 112303 h 149890"/>
                <a:gd name="connsiteX614" fmla="*/ 574307 w 600972"/>
                <a:gd name="connsiteY614" fmla="*/ 78336 h 149890"/>
                <a:gd name="connsiteX615" fmla="*/ 582585 w 600972"/>
                <a:gd name="connsiteY615" fmla="*/ 42562 h 149890"/>
                <a:gd name="connsiteX616" fmla="*/ 590504 w 600972"/>
                <a:gd name="connsiteY616" fmla="*/ 15822 h 149890"/>
                <a:gd name="connsiteX617" fmla="*/ 589784 w 600972"/>
                <a:gd name="connsiteY617" fmla="*/ 14738 h 149890"/>
                <a:gd name="connsiteX618" fmla="*/ 589064 w 600972"/>
                <a:gd name="connsiteY618" fmla="*/ 14377 h 149890"/>
                <a:gd name="connsiteX619" fmla="*/ 586905 w 600972"/>
                <a:gd name="connsiteY619" fmla="*/ 9679 h 149890"/>
                <a:gd name="connsiteX620" fmla="*/ 594104 w 600972"/>
                <a:gd name="connsiteY620" fmla="*/ 3175 h 149890"/>
                <a:gd name="connsiteX621" fmla="*/ 66322 w 600972"/>
                <a:gd name="connsiteY621" fmla="*/ 1985 h 149890"/>
                <a:gd name="connsiteX622" fmla="*/ 66322 w 600972"/>
                <a:gd name="connsiteY622" fmla="*/ 2382 h 149890"/>
                <a:gd name="connsiteX623" fmla="*/ 63886 w 600972"/>
                <a:gd name="connsiteY623" fmla="*/ 3752 h 149890"/>
                <a:gd name="connsiteX624" fmla="*/ 70724 w 600972"/>
                <a:gd name="connsiteY624" fmla="*/ 8910 h 149890"/>
                <a:gd name="connsiteX625" fmla="*/ 70724 w 600972"/>
                <a:gd name="connsiteY625" fmla="*/ 11061 h 149890"/>
                <a:gd name="connsiteX626" fmla="*/ 59676 w 600972"/>
                <a:gd name="connsiteY626" fmla="*/ 15363 h 149890"/>
                <a:gd name="connsiteX627" fmla="*/ 58964 w 600972"/>
                <a:gd name="connsiteY627" fmla="*/ 14287 h 149890"/>
                <a:gd name="connsiteX628" fmla="*/ 57895 w 600972"/>
                <a:gd name="connsiteY628" fmla="*/ 12495 h 149890"/>
                <a:gd name="connsiteX629" fmla="*/ 55400 w 600972"/>
                <a:gd name="connsiteY629" fmla="*/ 12495 h 149890"/>
                <a:gd name="connsiteX630" fmla="*/ 34730 w 600972"/>
                <a:gd name="connsiteY630" fmla="*/ 12136 h 149890"/>
                <a:gd name="connsiteX631" fmla="*/ 22257 w 600972"/>
                <a:gd name="connsiteY631" fmla="*/ 12495 h 149890"/>
                <a:gd name="connsiteX632" fmla="*/ 13704 w 600972"/>
                <a:gd name="connsiteY632" fmla="*/ 12136 h 149890"/>
                <a:gd name="connsiteX633" fmla="*/ 15842 w 600972"/>
                <a:gd name="connsiteY633" fmla="*/ 42965 h 149890"/>
                <a:gd name="connsiteX634" fmla="*/ 16555 w 600972"/>
                <a:gd name="connsiteY634" fmla="*/ 65190 h 149890"/>
                <a:gd name="connsiteX635" fmla="*/ 22970 w 600972"/>
                <a:gd name="connsiteY635" fmla="*/ 65190 h 149890"/>
                <a:gd name="connsiteX636" fmla="*/ 32948 w 600972"/>
                <a:gd name="connsiteY636" fmla="*/ 65190 h 149890"/>
                <a:gd name="connsiteX637" fmla="*/ 37581 w 600972"/>
                <a:gd name="connsiteY637" fmla="*/ 65190 h 149890"/>
                <a:gd name="connsiteX638" fmla="*/ 43283 w 600972"/>
                <a:gd name="connsiteY638" fmla="*/ 60530 h 149890"/>
                <a:gd name="connsiteX639" fmla="*/ 52549 w 600972"/>
                <a:gd name="connsiteY639" fmla="*/ 65907 h 149890"/>
                <a:gd name="connsiteX640" fmla="*/ 48629 w 600972"/>
                <a:gd name="connsiteY640" fmla="*/ 74152 h 149890"/>
                <a:gd name="connsiteX641" fmla="*/ 38294 w 600972"/>
                <a:gd name="connsiteY641" fmla="*/ 71643 h 149890"/>
                <a:gd name="connsiteX642" fmla="*/ 37937 w 600972"/>
                <a:gd name="connsiteY642" fmla="*/ 70567 h 149890"/>
                <a:gd name="connsiteX643" fmla="*/ 30810 w 600972"/>
                <a:gd name="connsiteY643" fmla="*/ 70209 h 149890"/>
                <a:gd name="connsiteX644" fmla="*/ 22970 w 600972"/>
                <a:gd name="connsiteY644" fmla="*/ 70209 h 149890"/>
                <a:gd name="connsiteX645" fmla="*/ 16555 w 600972"/>
                <a:gd name="connsiteY645" fmla="*/ 70209 h 149890"/>
                <a:gd name="connsiteX646" fmla="*/ 16198 w 600972"/>
                <a:gd name="connsiteY646" fmla="*/ 77378 h 149890"/>
                <a:gd name="connsiteX647" fmla="*/ 14416 w 600972"/>
                <a:gd name="connsiteY647" fmla="*/ 111074 h 149890"/>
                <a:gd name="connsiteX648" fmla="*/ 13347 w 600972"/>
                <a:gd name="connsiteY648" fmla="*/ 132224 h 149890"/>
                <a:gd name="connsiteX649" fmla="*/ 17267 w 600972"/>
                <a:gd name="connsiteY649" fmla="*/ 135450 h 149890"/>
                <a:gd name="connsiteX650" fmla="*/ 6933 w 600972"/>
                <a:gd name="connsiteY650" fmla="*/ 144412 h 149890"/>
                <a:gd name="connsiteX651" fmla="*/ 3068 w 600972"/>
                <a:gd name="connsiteY651" fmla="*/ 137286 h 149890"/>
                <a:gd name="connsiteX652" fmla="*/ 1764 w 600972"/>
                <a:gd name="connsiteY652" fmla="*/ 140526 h 149890"/>
                <a:gd name="connsiteX653" fmla="*/ 2117 w 600972"/>
                <a:gd name="connsiteY653" fmla="*/ 135192 h 149890"/>
                <a:gd name="connsiteX654" fmla="*/ 4828 w 600972"/>
                <a:gd name="connsiteY654" fmla="*/ 132915 h 149890"/>
                <a:gd name="connsiteX655" fmla="*/ 3719 w 600972"/>
                <a:gd name="connsiteY655" fmla="*/ 135671 h 149890"/>
                <a:gd name="connsiteX656" fmla="*/ 6220 w 600972"/>
                <a:gd name="connsiteY656" fmla="*/ 133658 h 149890"/>
                <a:gd name="connsiteX657" fmla="*/ 7289 w 600972"/>
                <a:gd name="connsiteY657" fmla="*/ 111074 h 149890"/>
                <a:gd name="connsiteX658" fmla="*/ 8714 w 600972"/>
                <a:gd name="connsiteY658" fmla="*/ 77378 h 149890"/>
                <a:gd name="connsiteX659" fmla="*/ 9071 w 600972"/>
                <a:gd name="connsiteY659" fmla="*/ 68417 h 149890"/>
                <a:gd name="connsiteX660" fmla="*/ 9071 w 600972"/>
                <a:gd name="connsiteY660" fmla="*/ 67700 h 149890"/>
                <a:gd name="connsiteX661" fmla="*/ 8358 w 600972"/>
                <a:gd name="connsiteY661" fmla="*/ 42606 h 149890"/>
                <a:gd name="connsiteX662" fmla="*/ 8714 w 600972"/>
                <a:gd name="connsiteY662" fmla="*/ 11778 h 149890"/>
                <a:gd name="connsiteX663" fmla="*/ 10140 w 600972"/>
                <a:gd name="connsiteY663" fmla="*/ 6401 h 149890"/>
                <a:gd name="connsiteX664" fmla="*/ 11209 w 600972"/>
                <a:gd name="connsiteY664" fmla="*/ 6401 h 149890"/>
                <a:gd name="connsiteX665" fmla="*/ 12635 w 600972"/>
                <a:gd name="connsiteY665" fmla="*/ 6401 h 149890"/>
                <a:gd name="connsiteX666" fmla="*/ 23326 w 600972"/>
                <a:gd name="connsiteY666" fmla="*/ 7118 h 149890"/>
                <a:gd name="connsiteX667" fmla="*/ 36868 w 600972"/>
                <a:gd name="connsiteY667" fmla="*/ 7118 h 149890"/>
                <a:gd name="connsiteX668" fmla="*/ 41858 w 600972"/>
                <a:gd name="connsiteY668" fmla="*/ 7118 h 149890"/>
                <a:gd name="connsiteX669" fmla="*/ 58607 w 600972"/>
                <a:gd name="connsiteY669" fmla="*/ 7476 h 149890"/>
                <a:gd name="connsiteX670" fmla="*/ 61923 w 600972"/>
                <a:gd name="connsiteY670" fmla="*/ 4856 h 149890"/>
                <a:gd name="connsiteX671" fmla="*/ 57855 w 600972"/>
                <a:gd name="connsiteY671" fmla="*/ 7144 h 149890"/>
                <a:gd name="connsiteX672" fmla="*/ 57503 w 600972"/>
                <a:gd name="connsiteY672" fmla="*/ 6747 h 149890"/>
                <a:gd name="connsiteX673" fmla="*/ 66322 w 600972"/>
                <a:gd name="connsiteY673" fmla="*/ 1985 h 149890"/>
                <a:gd name="connsiteX674" fmla="*/ 122010 w 600972"/>
                <a:gd name="connsiteY674" fmla="*/ 1364 h 149890"/>
                <a:gd name="connsiteX675" fmla="*/ 113634 w 600972"/>
                <a:gd name="connsiteY675" fmla="*/ 3326 h 149890"/>
                <a:gd name="connsiteX676" fmla="*/ 100370 w 600972"/>
                <a:gd name="connsiteY676" fmla="*/ 13910 h 149890"/>
                <a:gd name="connsiteX677" fmla="*/ 100370 w 600972"/>
                <a:gd name="connsiteY677" fmla="*/ 13532 h 149890"/>
                <a:gd name="connsiteX678" fmla="*/ 105030 w 600972"/>
                <a:gd name="connsiteY678" fmla="*/ 7862 h 149890"/>
                <a:gd name="connsiteX679" fmla="*/ 113992 w 600972"/>
                <a:gd name="connsiteY679" fmla="*/ 2193 h 149890"/>
                <a:gd name="connsiteX680" fmla="*/ 123313 w 600972"/>
                <a:gd name="connsiteY680" fmla="*/ 1059 h 149890"/>
                <a:gd name="connsiteX681" fmla="*/ 124962 w 600972"/>
                <a:gd name="connsiteY681" fmla="*/ 1059 h 149890"/>
                <a:gd name="connsiteX682" fmla="*/ 122010 w 600972"/>
                <a:gd name="connsiteY682" fmla="*/ 1364 h 149890"/>
                <a:gd name="connsiteX683" fmla="*/ 389605 w 600972"/>
                <a:gd name="connsiteY683" fmla="*/ 361 h 149890"/>
                <a:gd name="connsiteX684" fmla="*/ 406884 w 600972"/>
                <a:gd name="connsiteY684" fmla="*/ 3608 h 149890"/>
                <a:gd name="connsiteX685" fmla="*/ 406516 w 600972"/>
                <a:gd name="connsiteY685" fmla="*/ 4690 h 149890"/>
                <a:gd name="connsiteX686" fmla="*/ 388870 w 600972"/>
                <a:gd name="connsiteY686" fmla="*/ 1804 h 149890"/>
                <a:gd name="connsiteX687" fmla="*/ 373430 w 600972"/>
                <a:gd name="connsiteY687" fmla="*/ 7216 h 149890"/>
                <a:gd name="connsiteX688" fmla="*/ 373062 w 600972"/>
                <a:gd name="connsiteY688" fmla="*/ 6855 h 149890"/>
                <a:gd name="connsiteX689" fmla="*/ 389605 w 600972"/>
                <a:gd name="connsiteY689" fmla="*/ 361 h 149890"/>
                <a:gd name="connsiteX690" fmla="*/ 132274 w 600972"/>
                <a:gd name="connsiteY690" fmla="*/ 303 h 149890"/>
                <a:gd name="connsiteX691" fmla="*/ 132274 w 600972"/>
                <a:gd name="connsiteY691" fmla="*/ 1059 h 149890"/>
                <a:gd name="connsiteX692" fmla="*/ 124962 w 600972"/>
                <a:gd name="connsiteY692" fmla="*/ 1059 h 149890"/>
                <a:gd name="connsiteX693" fmla="*/ 64365 w 600972"/>
                <a:gd name="connsiteY693" fmla="*/ 0 h 149890"/>
                <a:gd name="connsiteX694" fmla="*/ 57871 w 600972"/>
                <a:gd name="connsiteY694" fmla="*/ 5603 h 149890"/>
                <a:gd name="connsiteX695" fmla="*/ 57150 w 600972"/>
                <a:gd name="connsiteY695" fmla="*/ 5603 h 149890"/>
                <a:gd name="connsiteX696" fmla="*/ 64365 w 600972"/>
                <a:gd name="connsiteY696" fmla="*/ 0 h 1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600972" h="149890">
                  <a:moveTo>
                    <a:pt x="559134" y="148344"/>
                  </a:moveTo>
                  <a:cubicBezTo>
                    <a:pt x="560471" y="149402"/>
                    <a:pt x="562476" y="149049"/>
                    <a:pt x="563813" y="148344"/>
                  </a:cubicBezTo>
                  <a:cubicBezTo>
                    <a:pt x="564481" y="147638"/>
                    <a:pt x="564816" y="148344"/>
                    <a:pt x="564481" y="148697"/>
                  </a:cubicBezTo>
                  <a:cubicBezTo>
                    <a:pt x="563145" y="150108"/>
                    <a:pt x="560137" y="150460"/>
                    <a:pt x="558800" y="148697"/>
                  </a:cubicBezTo>
                  <a:close/>
                  <a:moveTo>
                    <a:pt x="335995" y="145501"/>
                  </a:moveTo>
                  <a:lnTo>
                    <a:pt x="335380" y="145654"/>
                  </a:lnTo>
                  <a:lnTo>
                    <a:pt x="335195" y="145535"/>
                  </a:lnTo>
                  <a:close/>
                  <a:moveTo>
                    <a:pt x="555625" y="144830"/>
                  </a:moveTo>
                  <a:cubicBezTo>
                    <a:pt x="557666" y="147760"/>
                    <a:pt x="561748" y="146661"/>
                    <a:pt x="563789" y="144830"/>
                  </a:cubicBezTo>
                  <a:cubicBezTo>
                    <a:pt x="564129" y="144463"/>
                    <a:pt x="564810" y="145196"/>
                    <a:pt x="564470" y="145562"/>
                  </a:cubicBezTo>
                  <a:cubicBezTo>
                    <a:pt x="562428" y="147760"/>
                    <a:pt x="556645" y="148859"/>
                    <a:pt x="555625" y="145196"/>
                  </a:cubicBezTo>
                  <a:cubicBezTo>
                    <a:pt x="555625" y="144830"/>
                    <a:pt x="555625" y="144830"/>
                    <a:pt x="555625" y="144830"/>
                  </a:cubicBezTo>
                  <a:close/>
                  <a:moveTo>
                    <a:pt x="341772" y="144066"/>
                  </a:moveTo>
                  <a:cubicBezTo>
                    <a:pt x="342524" y="144066"/>
                    <a:pt x="342524" y="144860"/>
                    <a:pt x="341772" y="145257"/>
                  </a:cubicBezTo>
                  <a:lnTo>
                    <a:pt x="335995" y="145501"/>
                  </a:lnTo>
                  <a:close/>
                  <a:moveTo>
                    <a:pt x="328612" y="141288"/>
                  </a:moveTo>
                  <a:lnTo>
                    <a:pt x="335195" y="145535"/>
                  </a:lnTo>
                  <a:lnTo>
                    <a:pt x="332372" y="145654"/>
                  </a:lnTo>
                  <a:cubicBezTo>
                    <a:pt x="330492" y="145257"/>
                    <a:pt x="328612" y="143273"/>
                    <a:pt x="328612" y="141288"/>
                  </a:cubicBezTo>
                  <a:close/>
                  <a:moveTo>
                    <a:pt x="410368" y="139700"/>
                  </a:moveTo>
                  <a:cubicBezTo>
                    <a:pt x="410368" y="139700"/>
                    <a:pt x="410765" y="140335"/>
                    <a:pt x="410368" y="140335"/>
                  </a:cubicBezTo>
                  <a:cubicBezTo>
                    <a:pt x="409971" y="140653"/>
                    <a:pt x="409177" y="140653"/>
                    <a:pt x="408781" y="140971"/>
                  </a:cubicBezTo>
                  <a:cubicBezTo>
                    <a:pt x="408384" y="140971"/>
                    <a:pt x="407987" y="140335"/>
                    <a:pt x="408384" y="140335"/>
                  </a:cubicBezTo>
                  <a:cubicBezTo>
                    <a:pt x="409177" y="140018"/>
                    <a:pt x="409574" y="140018"/>
                    <a:pt x="410368" y="139700"/>
                  </a:cubicBezTo>
                  <a:close/>
                  <a:moveTo>
                    <a:pt x="244103" y="139396"/>
                  </a:moveTo>
                  <a:lnTo>
                    <a:pt x="243413" y="139408"/>
                  </a:lnTo>
                  <a:lnTo>
                    <a:pt x="246281" y="142082"/>
                  </a:lnTo>
                  <a:lnTo>
                    <a:pt x="247209" y="142210"/>
                  </a:lnTo>
                  <a:close/>
                  <a:moveTo>
                    <a:pt x="148459" y="134039"/>
                  </a:moveTo>
                  <a:lnTo>
                    <a:pt x="141132" y="140099"/>
                  </a:lnTo>
                  <a:lnTo>
                    <a:pt x="142907" y="139791"/>
                  </a:lnTo>
                  <a:close/>
                  <a:moveTo>
                    <a:pt x="187696" y="132116"/>
                  </a:moveTo>
                  <a:cubicBezTo>
                    <a:pt x="187696" y="131763"/>
                    <a:pt x="188439" y="131763"/>
                    <a:pt x="188439" y="132116"/>
                  </a:cubicBezTo>
                  <a:cubicBezTo>
                    <a:pt x="188439" y="135644"/>
                    <a:pt x="188439" y="139524"/>
                    <a:pt x="189554" y="143052"/>
                  </a:cubicBezTo>
                  <a:cubicBezTo>
                    <a:pt x="194756" y="143405"/>
                    <a:pt x="199214" y="141641"/>
                    <a:pt x="204415" y="142347"/>
                  </a:cubicBezTo>
                  <a:cubicBezTo>
                    <a:pt x="201815" y="143052"/>
                    <a:pt x="198842" y="142699"/>
                    <a:pt x="195870" y="143052"/>
                  </a:cubicBezTo>
                  <a:cubicBezTo>
                    <a:pt x="193641" y="143405"/>
                    <a:pt x="191783" y="144110"/>
                    <a:pt x="189554" y="144110"/>
                  </a:cubicBezTo>
                  <a:cubicBezTo>
                    <a:pt x="189554" y="144110"/>
                    <a:pt x="189554" y="144110"/>
                    <a:pt x="189183" y="143758"/>
                  </a:cubicBezTo>
                  <a:cubicBezTo>
                    <a:pt x="189183" y="143758"/>
                    <a:pt x="189183" y="143758"/>
                    <a:pt x="188811" y="143758"/>
                  </a:cubicBezTo>
                  <a:cubicBezTo>
                    <a:pt x="187325" y="139877"/>
                    <a:pt x="187325" y="135644"/>
                    <a:pt x="187696" y="132116"/>
                  </a:cubicBezTo>
                  <a:close/>
                  <a:moveTo>
                    <a:pt x="156046" y="132112"/>
                  </a:moveTo>
                  <a:cubicBezTo>
                    <a:pt x="156046" y="131763"/>
                    <a:pt x="156790" y="132112"/>
                    <a:pt x="156790" y="132460"/>
                  </a:cubicBezTo>
                  <a:cubicBezTo>
                    <a:pt x="153813" y="135945"/>
                    <a:pt x="150465" y="139081"/>
                    <a:pt x="146744" y="141520"/>
                  </a:cubicBezTo>
                  <a:cubicBezTo>
                    <a:pt x="144884" y="142566"/>
                    <a:pt x="143023" y="143611"/>
                    <a:pt x="140791" y="144656"/>
                  </a:cubicBezTo>
                  <a:cubicBezTo>
                    <a:pt x="138931" y="145005"/>
                    <a:pt x="136326" y="145353"/>
                    <a:pt x="134094" y="145702"/>
                  </a:cubicBezTo>
                  <a:cubicBezTo>
                    <a:pt x="133350" y="145702"/>
                    <a:pt x="133350" y="145353"/>
                    <a:pt x="133722" y="145005"/>
                  </a:cubicBezTo>
                  <a:cubicBezTo>
                    <a:pt x="135582" y="144656"/>
                    <a:pt x="137815" y="144656"/>
                    <a:pt x="139675" y="143959"/>
                  </a:cubicBezTo>
                  <a:cubicBezTo>
                    <a:pt x="142279" y="142914"/>
                    <a:pt x="144884" y="141869"/>
                    <a:pt x="146744" y="140126"/>
                  </a:cubicBezTo>
                  <a:cubicBezTo>
                    <a:pt x="150093" y="137687"/>
                    <a:pt x="153441" y="135248"/>
                    <a:pt x="156046" y="132112"/>
                  </a:cubicBezTo>
                  <a:close/>
                  <a:moveTo>
                    <a:pt x="5292" y="131763"/>
                  </a:moveTo>
                  <a:cubicBezTo>
                    <a:pt x="5644" y="131763"/>
                    <a:pt x="5997" y="132144"/>
                    <a:pt x="5292" y="132525"/>
                  </a:cubicBezTo>
                  <a:lnTo>
                    <a:pt x="4828" y="132915"/>
                  </a:lnTo>
                  <a:lnTo>
                    <a:pt x="5005" y="132475"/>
                  </a:lnTo>
                  <a:lnTo>
                    <a:pt x="1984" y="133986"/>
                  </a:lnTo>
                  <a:cubicBezTo>
                    <a:pt x="1190" y="134303"/>
                    <a:pt x="397" y="135255"/>
                    <a:pt x="0" y="135890"/>
                  </a:cubicBezTo>
                  <a:cubicBezTo>
                    <a:pt x="0" y="134938"/>
                    <a:pt x="1190" y="133986"/>
                    <a:pt x="1587" y="133351"/>
                  </a:cubicBezTo>
                  <a:cubicBezTo>
                    <a:pt x="2778" y="132398"/>
                    <a:pt x="3969" y="132081"/>
                    <a:pt x="5159" y="132081"/>
                  </a:cubicBezTo>
                  <a:lnTo>
                    <a:pt x="5159" y="132092"/>
                  </a:lnTo>
                  <a:close/>
                  <a:moveTo>
                    <a:pt x="329124" y="130175"/>
                  </a:moveTo>
                  <a:cubicBezTo>
                    <a:pt x="329841" y="130175"/>
                    <a:pt x="329841" y="131128"/>
                    <a:pt x="329124" y="131128"/>
                  </a:cubicBezTo>
                  <a:cubicBezTo>
                    <a:pt x="322314" y="131446"/>
                    <a:pt x="315144" y="131128"/>
                    <a:pt x="307975" y="130810"/>
                  </a:cubicBezTo>
                  <a:lnTo>
                    <a:pt x="307975" y="130493"/>
                  </a:lnTo>
                  <a:cubicBezTo>
                    <a:pt x="315144" y="130175"/>
                    <a:pt x="322314" y="130810"/>
                    <a:pt x="329124" y="130175"/>
                  </a:cubicBezTo>
                  <a:close/>
                  <a:moveTo>
                    <a:pt x="313105" y="129117"/>
                  </a:moveTo>
                  <a:cubicBezTo>
                    <a:pt x="317159" y="129382"/>
                    <a:pt x="320845" y="129117"/>
                    <a:pt x="324530" y="129117"/>
                  </a:cubicBezTo>
                  <a:cubicBezTo>
                    <a:pt x="327110" y="129117"/>
                    <a:pt x="329690" y="128588"/>
                    <a:pt x="332269" y="129117"/>
                  </a:cubicBezTo>
                  <a:cubicBezTo>
                    <a:pt x="333006" y="129117"/>
                    <a:pt x="332638" y="129911"/>
                    <a:pt x="331901" y="129646"/>
                  </a:cubicBezTo>
                  <a:cubicBezTo>
                    <a:pt x="328952" y="129117"/>
                    <a:pt x="325267" y="129911"/>
                    <a:pt x="322319" y="129911"/>
                  </a:cubicBezTo>
                  <a:cubicBezTo>
                    <a:pt x="319371" y="129911"/>
                    <a:pt x="316054" y="129911"/>
                    <a:pt x="313105" y="129646"/>
                  </a:cubicBezTo>
                  <a:cubicBezTo>
                    <a:pt x="312737" y="129382"/>
                    <a:pt x="313105" y="129117"/>
                    <a:pt x="313105" y="129117"/>
                  </a:cubicBezTo>
                  <a:close/>
                  <a:moveTo>
                    <a:pt x="500917" y="123825"/>
                  </a:moveTo>
                  <a:lnTo>
                    <a:pt x="501283" y="123825"/>
                  </a:lnTo>
                  <a:cubicBezTo>
                    <a:pt x="501283" y="127739"/>
                    <a:pt x="500917" y="131298"/>
                    <a:pt x="500551" y="134856"/>
                  </a:cubicBezTo>
                  <a:cubicBezTo>
                    <a:pt x="499818" y="138058"/>
                    <a:pt x="498352" y="140549"/>
                    <a:pt x="497986" y="143752"/>
                  </a:cubicBezTo>
                  <a:cubicBezTo>
                    <a:pt x="497986" y="144107"/>
                    <a:pt x="497253" y="144107"/>
                    <a:pt x="497253" y="143752"/>
                  </a:cubicBezTo>
                  <a:cubicBezTo>
                    <a:pt x="496887" y="141261"/>
                    <a:pt x="498719" y="138058"/>
                    <a:pt x="499452" y="135923"/>
                  </a:cubicBezTo>
                  <a:cubicBezTo>
                    <a:pt x="499818" y="132009"/>
                    <a:pt x="500917" y="127739"/>
                    <a:pt x="500917" y="123825"/>
                  </a:cubicBezTo>
                  <a:close/>
                  <a:moveTo>
                    <a:pt x="203200" y="123825"/>
                  </a:moveTo>
                  <a:cubicBezTo>
                    <a:pt x="203200" y="123825"/>
                    <a:pt x="203200" y="123825"/>
                    <a:pt x="203517" y="123825"/>
                  </a:cubicBezTo>
                  <a:cubicBezTo>
                    <a:pt x="203835" y="123825"/>
                    <a:pt x="203835" y="123825"/>
                    <a:pt x="203835" y="124192"/>
                  </a:cubicBezTo>
                  <a:cubicBezTo>
                    <a:pt x="204469" y="126756"/>
                    <a:pt x="204152" y="130053"/>
                    <a:pt x="204152" y="132618"/>
                  </a:cubicBezTo>
                  <a:cubicBezTo>
                    <a:pt x="204152" y="132984"/>
                    <a:pt x="203200" y="132984"/>
                    <a:pt x="203200" y="132618"/>
                  </a:cubicBezTo>
                  <a:cubicBezTo>
                    <a:pt x="203517" y="130053"/>
                    <a:pt x="203835" y="126756"/>
                    <a:pt x="203200" y="124192"/>
                  </a:cubicBezTo>
                  <a:close/>
                  <a:moveTo>
                    <a:pt x="202009" y="121003"/>
                  </a:moveTo>
                  <a:cubicBezTo>
                    <a:pt x="202009" y="120650"/>
                    <a:pt x="202406" y="120650"/>
                    <a:pt x="202406" y="121003"/>
                  </a:cubicBezTo>
                  <a:cubicBezTo>
                    <a:pt x="202803" y="124531"/>
                    <a:pt x="202803" y="128411"/>
                    <a:pt x="202803" y="132645"/>
                  </a:cubicBezTo>
                  <a:cubicBezTo>
                    <a:pt x="202803" y="132997"/>
                    <a:pt x="202009" y="132997"/>
                    <a:pt x="202009" y="132645"/>
                  </a:cubicBezTo>
                  <a:cubicBezTo>
                    <a:pt x="201612" y="128411"/>
                    <a:pt x="201612" y="124531"/>
                    <a:pt x="202009" y="121003"/>
                  </a:cubicBezTo>
                  <a:close/>
                  <a:moveTo>
                    <a:pt x="275272" y="121000"/>
                  </a:moveTo>
                  <a:cubicBezTo>
                    <a:pt x="275272" y="120650"/>
                    <a:pt x="275590" y="120650"/>
                    <a:pt x="275590" y="121000"/>
                  </a:cubicBezTo>
                  <a:cubicBezTo>
                    <a:pt x="275907" y="127296"/>
                    <a:pt x="275907" y="133593"/>
                    <a:pt x="275907" y="139889"/>
                  </a:cubicBezTo>
                  <a:cubicBezTo>
                    <a:pt x="275907" y="140938"/>
                    <a:pt x="274954" y="140589"/>
                    <a:pt x="274954" y="139889"/>
                  </a:cubicBezTo>
                  <a:cubicBezTo>
                    <a:pt x="275272" y="133593"/>
                    <a:pt x="274637" y="127296"/>
                    <a:pt x="275272" y="121000"/>
                  </a:cubicBezTo>
                  <a:close/>
                  <a:moveTo>
                    <a:pt x="425922" y="120650"/>
                  </a:moveTo>
                  <a:cubicBezTo>
                    <a:pt x="426294" y="120650"/>
                    <a:pt x="426665" y="120650"/>
                    <a:pt x="426294" y="121003"/>
                  </a:cubicBezTo>
                  <a:cubicBezTo>
                    <a:pt x="424436" y="124884"/>
                    <a:pt x="422950" y="128059"/>
                    <a:pt x="419978" y="131586"/>
                  </a:cubicBezTo>
                  <a:cubicBezTo>
                    <a:pt x="417377" y="134761"/>
                    <a:pt x="414405" y="137231"/>
                    <a:pt x="410689" y="138995"/>
                  </a:cubicBezTo>
                  <a:cubicBezTo>
                    <a:pt x="410318" y="139347"/>
                    <a:pt x="409575" y="138642"/>
                    <a:pt x="410318" y="138289"/>
                  </a:cubicBezTo>
                  <a:cubicBezTo>
                    <a:pt x="414033" y="136172"/>
                    <a:pt x="417377" y="133350"/>
                    <a:pt x="419978" y="130175"/>
                  </a:cubicBezTo>
                  <a:cubicBezTo>
                    <a:pt x="422578" y="127353"/>
                    <a:pt x="423693" y="123825"/>
                    <a:pt x="425922" y="120650"/>
                  </a:cubicBezTo>
                  <a:close/>
                  <a:moveTo>
                    <a:pt x="357600" y="120067"/>
                  </a:moveTo>
                  <a:lnTo>
                    <a:pt x="358409" y="121859"/>
                  </a:lnTo>
                  <a:lnTo>
                    <a:pt x="359555" y="123189"/>
                  </a:lnTo>
                  <a:close/>
                  <a:moveTo>
                    <a:pt x="200289" y="116237"/>
                  </a:moveTo>
                  <a:cubicBezTo>
                    <a:pt x="200289" y="116237"/>
                    <a:pt x="200554" y="115888"/>
                    <a:pt x="200554" y="116237"/>
                  </a:cubicBezTo>
                  <a:cubicBezTo>
                    <a:pt x="201347" y="121476"/>
                    <a:pt x="200818" y="127064"/>
                    <a:pt x="200818" y="132652"/>
                  </a:cubicBezTo>
                  <a:cubicBezTo>
                    <a:pt x="201083" y="133001"/>
                    <a:pt x="200289" y="133001"/>
                    <a:pt x="200289" y="132652"/>
                  </a:cubicBezTo>
                  <a:cubicBezTo>
                    <a:pt x="200025" y="127064"/>
                    <a:pt x="200818" y="121476"/>
                    <a:pt x="200289" y="116237"/>
                  </a:cubicBezTo>
                  <a:close/>
                  <a:moveTo>
                    <a:pt x="349250" y="114660"/>
                  </a:moveTo>
                  <a:cubicBezTo>
                    <a:pt x="349250" y="114660"/>
                    <a:pt x="349593" y="114300"/>
                    <a:pt x="349593" y="114660"/>
                  </a:cubicBezTo>
                  <a:cubicBezTo>
                    <a:pt x="350966" y="121848"/>
                    <a:pt x="357144" y="126521"/>
                    <a:pt x="361263" y="131913"/>
                  </a:cubicBezTo>
                  <a:cubicBezTo>
                    <a:pt x="361607" y="132272"/>
                    <a:pt x="360920" y="132991"/>
                    <a:pt x="360577" y="132631"/>
                  </a:cubicBezTo>
                  <a:cubicBezTo>
                    <a:pt x="356458" y="127240"/>
                    <a:pt x="350280" y="122208"/>
                    <a:pt x="349250" y="114660"/>
                  </a:cubicBezTo>
                  <a:close/>
                  <a:moveTo>
                    <a:pt x="198966" y="109894"/>
                  </a:moveTo>
                  <a:cubicBezTo>
                    <a:pt x="198966" y="109538"/>
                    <a:pt x="199496" y="109538"/>
                    <a:pt x="199496" y="109894"/>
                  </a:cubicBezTo>
                  <a:cubicBezTo>
                    <a:pt x="199760" y="117357"/>
                    <a:pt x="199231" y="124821"/>
                    <a:pt x="199231" y="132639"/>
                  </a:cubicBezTo>
                  <a:cubicBezTo>
                    <a:pt x="199231" y="132995"/>
                    <a:pt x="198437" y="132995"/>
                    <a:pt x="198437" y="132639"/>
                  </a:cubicBezTo>
                  <a:cubicBezTo>
                    <a:pt x="198437" y="124821"/>
                    <a:pt x="198966" y="117357"/>
                    <a:pt x="198966" y="109894"/>
                  </a:cubicBezTo>
                  <a:close/>
                  <a:moveTo>
                    <a:pt x="278077" y="109538"/>
                  </a:moveTo>
                  <a:lnTo>
                    <a:pt x="278341" y="109538"/>
                  </a:lnTo>
                  <a:cubicBezTo>
                    <a:pt x="278341" y="114950"/>
                    <a:pt x="278341" y="120362"/>
                    <a:pt x="278606" y="125774"/>
                  </a:cubicBezTo>
                  <a:cubicBezTo>
                    <a:pt x="278606" y="128300"/>
                    <a:pt x="278871" y="131186"/>
                    <a:pt x="278871" y="133712"/>
                  </a:cubicBezTo>
                  <a:cubicBezTo>
                    <a:pt x="278871" y="135876"/>
                    <a:pt x="278341" y="138041"/>
                    <a:pt x="279135" y="139845"/>
                  </a:cubicBezTo>
                  <a:cubicBezTo>
                    <a:pt x="279135" y="140567"/>
                    <a:pt x="278606" y="140927"/>
                    <a:pt x="278341" y="140206"/>
                  </a:cubicBezTo>
                  <a:cubicBezTo>
                    <a:pt x="277812" y="138402"/>
                    <a:pt x="278077" y="136598"/>
                    <a:pt x="278077" y="134794"/>
                  </a:cubicBezTo>
                  <a:cubicBezTo>
                    <a:pt x="278077" y="131908"/>
                    <a:pt x="278077" y="129382"/>
                    <a:pt x="278077" y="127217"/>
                  </a:cubicBezTo>
                  <a:cubicBezTo>
                    <a:pt x="277812" y="121084"/>
                    <a:pt x="277812" y="115311"/>
                    <a:pt x="278077" y="109538"/>
                  </a:cubicBezTo>
                  <a:close/>
                  <a:moveTo>
                    <a:pt x="562815" y="101600"/>
                  </a:moveTo>
                  <a:lnTo>
                    <a:pt x="563188" y="101600"/>
                  </a:lnTo>
                  <a:cubicBezTo>
                    <a:pt x="562441" y="107302"/>
                    <a:pt x="559080" y="112292"/>
                    <a:pt x="557959" y="117994"/>
                  </a:cubicBezTo>
                  <a:cubicBezTo>
                    <a:pt x="557959" y="118707"/>
                    <a:pt x="557212" y="118350"/>
                    <a:pt x="557212" y="117638"/>
                  </a:cubicBezTo>
                  <a:cubicBezTo>
                    <a:pt x="558332" y="112292"/>
                    <a:pt x="561694" y="107302"/>
                    <a:pt x="562815" y="101600"/>
                  </a:cubicBezTo>
                  <a:close/>
                  <a:moveTo>
                    <a:pt x="349983" y="100013"/>
                  </a:moveTo>
                  <a:cubicBezTo>
                    <a:pt x="351082" y="104018"/>
                    <a:pt x="351814" y="107659"/>
                    <a:pt x="353646" y="111300"/>
                  </a:cubicBezTo>
                  <a:lnTo>
                    <a:pt x="356256" y="117087"/>
                  </a:lnTo>
                  <a:lnTo>
                    <a:pt x="361963" y="125981"/>
                  </a:lnTo>
                  <a:lnTo>
                    <a:pt x="367201" y="132054"/>
                  </a:lnTo>
                  <a:cubicBezTo>
                    <a:pt x="370132" y="134603"/>
                    <a:pt x="373062" y="136423"/>
                    <a:pt x="376726" y="137880"/>
                  </a:cubicBezTo>
                  <a:cubicBezTo>
                    <a:pt x="377459" y="138244"/>
                    <a:pt x="377092" y="139336"/>
                    <a:pt x="376359" y="138972"/>
                  </a:cubicBezTo>
                  <a:cubicBezTo>
                    <a:pt x="373429" y="137516"/>
                    <a:pt x="370498" y="136423"/>
                    <a:pt x="367934" y="134239"/>
                  </a:cubicBezTo>
                  <a:lnTo>
                    <a:pt x="365557" y="131581"/>
                  </a:lnTo>
                  <a:lnTo>
                    <a:pt x="368801" y="136637"/>
                  </a:lnTo>
                  <a:cubicBezTo>
                    <a:pt x="369525" y="137006"/>
                    <a:pt x="368801" y="137744"/>
                    <a:pt x="368439" y="137375"/>
                  </a:cubicBezTo>
                  <a:lnTo>
                    <a:pt x="363069" y="128799"/>
                  </a:lnTo>
                  <a:lnTo>
                    <a:pt x="359141" y="124408"/>
                  </a:lnTo>
                  <a:lnTo>
                    <a:pt x="354330" y="114845"/>
                  </a:lnTo>
                  <a:lnTo>
                    <a:pt x="349250" y="106732"/>
                  </a:lnTo>
                  <a:cubicBezTo>
                    <a:pt x="349250" y="106732"/>
                    <a:pt x="349612" y="106363"/>
                    <a:pt x="349612" y="106732"/>
                  </a:cubicBezTo>
                  <a:lnTo>
                    <a:pt x="352775" y="111662"/>
                  </a:lnTo>
                  <a:lnTo>
                    <a:pt x="350715" y="106203"/>
                  </a:lnTo>
                  <a:cubicBezTo>
                    <a:pt x="350349" y="104018"/>
                    <a:pt x="349983" y="102198"/>
                    <a:pt x="349250" y="100377"/>
                  </a:cubicBezTo>
                  <a:cubicBezTo>
                    <a:pt x="349250" y="100013"/>
                    <a:pt x="349616" y="100013"/>
                    <a:pt x="349983" y="100013"/>
                  </a:cubicBezTo>
                  <a:close/>
                  <a:moveTo>
                    <a:pt x="488950" y="98778"/>
                  </a:moveTo>
                  <a:cubicBezTo>
                    <a:pt x="488950" y="98425"/>
                    <a:pt x="489290" y="98425"/>
                    <a:pt x="489630" y="98778"/>
                  </a:cubicBezTo>
                  <a:cubicBezTo>
                    <a:pt x="489970" y="101600"/>
                    <a:pt x="490991" y="104070"/>
                    <a:pt x="491671" y="106539"/>
                  </a:cubicBezTo>
                  <a:cubicBezTo>
                    <a:pt x="492351" y="108656"/>
                    <a:pt x="492351" y="111125"/>
                    <a:pt x="493372" y="113242"/>
                  </a:cubicBezTo>
                  <a:cubicBezTo>
                    <a:pt x="493372" y="113595"/>
                    <a:pt x="492351" y="113947"/>
                    <a:pt x="492351" y="113242"/>
                  </a:cubicBezTo>
                  <a:cubicBezTo>
                    <a:pt x="491331" y="110772"/>
                    <a:pt x="491331" y="108303"/>
                    <a:pt x="490310" y="105834"/>
                  </a:cubicBezTo>
                  <a:cubicBezTo>
                    <a:pt x="489970" y="103364"/>
                    <a:pt x="489290" y="101247"/>
                    <a:pt x="488950" y="98778"/>
                  </a:cubicBezTo>
                  <a:close/>
                  <a:moveTo>
                    <a:pt x="485775" y="95622"/>
                  </a:moveTo>
                  <a:cubicBezTo>
                    <a:pt x="485775" y="95622"/>
                    <a:pt x="486153" y="95250"/>
                    <a:pt x="486153" y="95622"/>
                  </a:cubicBezTo>
                  <a:cubicBezTo>
                    <a:pt x="487287" y="99715"/>
                    <a:pt x="489176" y="103436"/>
                    <a:pt x="490310" y="107157"/>
                  </a:cubicBezTo>
                  <a:cubicBezTo>
                    <a:pt x="491444" y="110878"/>
                    <a:pt x="491444" y="114598"/>
                    <a:pt x="492956" y="117947"/>
                  </a:cubicBezTo>
                  <a:cubicBezTo>
                    <a:pt x="493334" y="118691"/>
                    <a:pt x="492200" y="118691"/>
                    <a:pt x="492200" y="118319"/>
                  </a:cubicBezTo>
                  <a:cubicBezTo>
                    <a:pt x="490688" y="115342"/>
                    <a:pt x="490688" y="111994"/>
                    <a:pt x="489554" y="108273"/>
                  </a:cubicBezTo>
                  <a:cubicBezTo>
                    <a:pt x="488421" y="104180"/>
                    <a:pt x="486909" y="100087"/>
                    <a:pt x="485775" y="95622"/>
                  </a:cubicBezTo>
                  <a:close/>
                  <a:moveTo>
                    <a:pt x="565745" y="95603"/>
                  </a:moveTo>
                  <a:cubicBezTo>
                    <a:pt x="565745" y="95250"/>
                    <a:pt x="566406" y="95250"/>
                    <a:pt x="566406" y="95603"/>
                  </a:cubicBezTo>
                  <a:cubicBezTo>
                    <a:pt x="566075" y="99484"/>
                    <a:pt x="564091" y="103364"/>
                    <a:pt x="563099" y="107245"/>
                  </a:cubicBezTo>
                  <a:cubicBezTo>
                    <a:pt x="562107" y="111125"/>
                    <a:pt x="560453" y="115359"/>
                    <a:pt x="559461" y="119592"/>
                  </a:cubicBezTo>
                  <a:cubicBezTo>
                    <a:pt x="559461" y="120297"/>
                    <a:pt x="558800" y="119945"/>
                    <a:pt x="558800" y="119592"/>
                  </a:cubicBezTo>
                  <a:cubicBezTo>
                    <a:pt x="559461" y="115711"/>
                    <a:pt x="561115" y="111831"/>
                    <a:pt x="562107" y="107597"/>
                  </a:cubicBezTo>
                  <a:cubicBezTo>
                    <a:pt x="563430" y="103717"/>
                    <a:pt x="565414" y="99836"/>
                    <a:pt x="565745" y="95603"/>
                  </a:cubicBezTo>
                  <a:close/>
                  <a:moveTo>
                    <a:pt x="481359" y="85725"/>
                  </a:moveTo>
                  <a:cubicBezTo>
                    <a:pt x="483790" y="91045"/>
                    <a:pt x="484832" y="96365"/>
                    <a:pt x="486568" y="101685"/>
                  </a:cubicBezTo>
                  <a:cubicBezTo>
                    <a:pt x="487610" y="104522"/>
                    <a:pt x="488305" y="107359"/>
                    <a:pt x="488999" y="110197"/>
                  </a:cubicBezTo>
                  <a:cubicBezTo>
                    <a:pt x="490041" y="112679"/>
                    <a:pt x="490041" y="115517"/>
                    <a:pt x="491430" y="117999"/>
                  </a:cubicBezTo>
                  <a:cubicBezTo>
                    <a:pt x="491778" y="118354"/>
                    <a:pt x="491083" y="118709"/>
                    <a:pt x="490736" y="118354"/>
                  </a:cubicBezTo>
                  <a:cubicBezTo>
                    <a:pt x="489347" y="116226"/>
                    <a:pt x="489347" y="113743"/>
                    <a:pt x="488652" y="111615"/>
                  </a:cubicBezTo>
                  <a:cubicBezTo>
                    <a:pt x="487957" y="108423"/>
                    <a:pt x="486916" y="105586"/>
                    <a:pt x="485874" y="102749"/>
                  </a:cubicBezTo>
                  <a:cubicBezTo>
                    <a:pt x="484485" y="97429"/>
                    <a:pt x="483096" y="91754"/>
                    <a:pt x="481359" y="86080"/>
                  </a:cubicBezTo>
                  <a:cubicBezTo>
                    <a:pt x="481012" y="85725"/>
                    <a:pt x="481359" y="85725"/>
                    <a:pt x="481359" y="85725"/>
                  </a:cubicBezTo>
                  <a:close/>
                  <a:moveTo>
                    <a:pt x="18188" y="70217"/>
                  </a:moveTo>
                  <a:cubicBezTo>
                    <a:pt x="21816" y="70217"/>
                    <a:pt x="25808" y="69850"/>
                    <a:pt x="29436" y="70217"/>
                  </a:cubicBezTo>
                  <a:cubicBezTo>
                    <a:pt x="29799" y="70217"/>
                    <a:pt x="29799" y="70583"/>
                    <a:pt x="29436" y="70583"/>
                  </a:cubicBezTo>
                  <a:cubicBezTo>
                    <a:pt x="27259" y="70583"/>
                    <a:pt x="25445" y="70949"/>
                    <a:pt x="23268" y="70949"/>
                  </a:cubicBezTo>
                  <a:cubicBezTo>
                    <a:pt x="21816" y="70949"/>
                    <a:pt x="20002" y="70949"/>
                    <a:pt x="18550" y="70949"/>
                  </a:cubicBezTo>
                  <a:cubicBezTo>
                    <a:pt x="18188" y="76444"/>
                    <a:pt x="18188" y="82306"/>
                    <a:pt x="17825" y="87801"/>
                  </a:cubicBezTo>
                  <a:cubicBezTo>
                    <a:pt x="17825" y="88534"/>
                    <a:pt x="17462" y="88534"/>
                    <a:pt x="17462" y="87801"/>
                  </a:cubicBezTo>
                  <a:cubicBezTo>
                    <a:pt x="17462" y="85237"/>
                    <a:pt x="17462" y="82306"/>
                    <a:pt x="17825" y="79009"/>
                  </a:cubicBezTo>
                  <a:cubicBezTo>
                    <a:pt x="17825" y="76444"/>
                    <a:pt x="17825" y="73880"/>
                    <a:pt x="17825" y="70949"/>
                  </a:cubicBezTo>
                  <a:cubicBezTo>
                    <a:pt x="17462" y="70217"/>
                    <a:pt x="17825" y="69850"/>
                    <a:pt x="18188" y="70217"/>
                  </a:cubicBezTo>
                  <a:close/>
                  <a:moveTo>
                    <a:pt x="419821" y="62277"/>
                  </a:moveTo>
                  <a:cubicBezTo>
                    <a:pt x="419821" y="61913"/>
                    <a:pt x="420110" y="61913"/>
                    <a:pt x="420110" y="62277"/>
                  </a:cubicBezTo>
                  <a:cubicBezTo>
                    <a:pt x="420398" y="68831"/>
                    <a:pt x="420398" y="75385"/>
                    <a:pt x="420110" y="82303"/>
                  </a:cubicBezTo>
                  <a:cubicBezTo>
                    <a:pt x="420110" y="88129"/>
                    <a:pt x="418666" y="94318"/>
                    <a:pt x="418089" y="100508"/>
                  </a:cubicBezTo>
                  <a:cubicBezTo>
                    <a:pt x="418089" y="101236"/>
                    <a:pt x="417512" y="101236"/>
                    <a:pt x="417512" y="100508"/>
                  </a:cubicBezTo>
                  <a:cubicBezTo>
                    <a:pt x="418089" y="94318"/>
                    <a:pt x="419244" y="88129"/>
                    <a:pt x="419532" y="82303"/>
                  </a:cubicBezTo>
                  <a:cubicBezTo>
                    <a:pt x="419532" y="75385"/>
                    <a:pt x="419532" y="68831"/>
                    <a:pt x="419821" y="62277"/>
                  </a:cubicBezTo>
                  <a:close/>
                  <a:moveTo>
                    <a:pt x="7257" y="60691"/>
                  </a:moveTo>
                  <a:cubicBezTo>
                    <a:pt x="7257" y="60325"/>
                    <a:pt x="8164" y="60325"/>
                    <a:pt x="8164" y="60691"/>
                  </a:cubicBezTo>
                  <a:cubicBezTo>
                    <a:pt x="9071" y="67996"/>
                    <a:pt x="8164" y="75301"/>
                    <a:pt x="8164" y="82241"/>
                  </a:cubicBezTo>
                  <a:cubicBezTo>
                    <a:pt x="7711" y="88451"/>
                    <a:pt x="8164" y="94660"/>
                    <a:pt x="6803" y="100870"/>
                  </a:cubicBezTo>
                  <a:cubicBezTo>
                    <a:pt x="6803" y="101235"/>
                    <a:pt x="6350" y="100870"/>
                    <a:pt x="6350" y="100870"/>
                  </a:cubicBezTo>
                  <a:cubicBezTo>
                    <a:pt x="6803" y="94295"/>
                    <a:pt x="6803" y="87720"/>
                    <a:pt x="7257" y="81145"/>
                  </a:cubicBezTo>
                  <a:cubicBezTo>
                    <a:pt x="7711" y="74205"/>
                    <a:pt x="7711" y="67631"/>
                    <a:pt x="7257" y="60691"/>
                  </a:cubicBezTo>
                  <a:close/>
                  <a:moveTo>
                    <a:pt x="509587" y="47942"/>
                  </a:moveTo>
                  <a:cubicBezTo>
                    <a:pt x="509984" y="47625"/>
                    <a:pt x="510778" y="47625"/>
                    <a:pt x="510778" y="47942"/>
                  </a:cubicBezTo>
                  <a:cubicBezTo>
                    <a:pt x="510778" y="47942"/>
                    <a:pt x="510778" y="47942"/>
                    <a:pt x="510778" y="48260"/>
                  </a:cubicBezTo>
                  <a:lnTo>
                    <a:pt x="510778" y="48578"/>
                  </a:lnTo>
                  <a:cubicBezTo>
                    <a:pt x="510778" y="48895"/>
                    <a:pt x="510381" y="48895"/>
                    <a:pt x="509984" y="48895"/>
                  </a:cubicBezTo>
                  <a:cubicBezTo>
                    <a:pt x="509984" y="48895"/>
                    <a:pt x="509587" y="48895"/>
                    <a:pt x="509587" y="48578"/>
                  </a:cubicBezTo>
                  <a:cubicBezTo>
                    <a:pt x="509587" y="48578"/>
                    <a:pt x="509587" y="48578"/>
                    <a:pt x="509587" y="48260"/>
                  </a:cubicBezTo>
                  <a:cubicBezTo>
                    <a:pt x="509587" y="47942"/>
                    <a:pt x="509587" y="47942"/>
                    <a:pt x="509587" y="47942"/>
                  </a:cubicBezTo>
                  <a:close/>
                  <a:moveTo>
                    <a:pt x="200554" y="34925"/>
                  </a:moveTo>
                  <a:cubicBezTo>
                    <a:pt x="200818" y="34925"/>
                    <a:pt x="200818" y="34925"/>
                    <a:pt x="201083" y="34925"/>
                  </a:cubicBezTo>
                  <a:cubicBezTo>
                    <a:pt x="201347" y="39511"/>
                    <a:pt x="201083" y="44097"/>
                    <a:pt x="200818" y="48683"/>
                  </a:cubicBezTo>
                  <a:cubicBezTo>
                    <a:pt x="200818" y="52211"/>
                    <a:pt x="201083" y="56092"/>
                    <a:pt x="200554" y="59620"/>
                  </a:cubicBezTo>
                  <a:cubicBezTo>
                    <a:pt x="200289" y="59972"/>
                    <a:pt x="200025" y="59972"/>
                    <a:pt x="200025" y="59267"/>
                  </a:cubicBezTo>
                  <a:cubicBezTo>
                    <a:pt x="200289" y="57150"/>
                    <a:pt x="200025" y="55034"/>
                    <a:pt x="200289" y="52917"/>
                  </a:cubicBezTo>
                  <a:cubicBezTo>
                    <a:pt x="200289" y="50800"/>
                    <a:pt x="200289" y="48683"/>
                    <a:pt x="200289" y="46919"/>
                  </a:cubicBezTo>
                  <a:cubicBezTo>
                    <a:pt x="200289" y="42686"/>
                    <a:pt x="200289" y="38805"/>
                    <a:pt x="200554" y="34925"/>
                  </a:cubicBezTo>
                  <a:close/>
                  <a:moveTo>
                    <a:pt x="583009" y="17829"/>
                  </a:moveTo>
                  <a:cubicBezTo>
                    <a:pt x="582612" y="17463"/>
                    <a:pt x="583009" y="17463"/>
                    <a:pt x="583406" y="17829"/>
                  </a:cubicBezTo>
                  <a:cubicBezTo>
                    <a:pt x="583406" y="18928"/>
                    <a:pt x="584597" y="19294"/>
                    <a:pt x="585390" y="20027"/>
                  </a:cubicBezTo>
                  <a:cubicBezTo>
                    <a:pt x="586581" y="20393"/>
                    <a:pt x="587375" y="20393"/>
                    <a:pt x="588168" y="21126"/>
                  </a:cubicBezTo>
                  <a:cubicBezTo>
                    <a:pt x="588565" y="21492"/>
                    <a:pt x="588565" y="21858"/>
                    <a:pt x="587772" y="21858"/>
                  </a:cubicBezTo>
                  <a:cubicBezTo>
                    <a:pt x="586978" y="21858"/>
                    <a:pt x="585390" y="20760"/>
                    <a:pt x="584597" y="20393"/>
                  </a:cubicBezTo>
                  <a:cubicBezTo>
                    <a:pt x="583803" y="19661"/>
                    <a:pt x="583009" y="18928"/>
                    <a:pt x="583009" y="17829"/>
                  </a:cubicBezTo>
                  <a:close/>
                  <a:moveTo>
                    <a:pt x="396174" y="16404"/>
                  </a:moveTo>
                  <a:cubicBezTo>
                    <a:pt x="396524" y="16757"/>
                    <a:pt x="396174" y="17816"/>
                    <a:pt x="395823" y="17463"/>
                  </a:cubicBezTo>
                  <a:lnTo>
                    <a:pt x="394006" y="17685"/>
                  </a:lnTo>
                  <a:lnTo>
                    <a:pt x="393888" y="18052"/>
                  </a:lnTo>
                  <a:cubicBezTo>
                    <a:pt x="390740" y="16963"/>
                    <a:pt x="386542" y="18415"/>
                    <a:pt x="383744" y="19866"/>
                  </a:cubicBezTo>
                  <a:cubicBezTo>
                    <a:pt x="380246" y="22043"/>
                    <a:pt x="377098" y="24583"/>
                    <a:pt x="374650" y="27849"/>
                  </a:cubicBezTo>
                  <a:lnTo>
                    <a:pt x="384346" y="18868"/>
                  </a:lnTo>
                  <a:lnTo>
                    <a:pt x="381059" y="19271"/>
                  </a:lnTo>
                  <a:cubicBezTo>
                    <a:pt x="376283" y="21696"/>
                    <a:pt x="372165" y="25577"/>
                    <a:pt x="370237" y="29810"/>
                  </a:cubicBezTo>
                  <a:cubicBezTo>
                    <a:pt x="370237" y="29810"/>
                    <a:pt x="369887" y="29810"/>
                    <a:pt x="369887" y="29457"/>
                  </a:cubicBezTo>
                  <a:cubicBezTo>
                    <a:pt x="371639" y="24871"/>
                    <a:pt x="376196" y="21343"/>
                    <a:pt x="380752" y="18874"/>
                  </a:cubicBezTo>
                  <a:cubicBezTo>
                    <a:pt x="385309" y="16052"/>
                    <a:pt x="390566" y="14641"/>
                    <a:pt x="396174" y="16404"/>
                  </a:cubicBezTo>
                  <a:close/>
                  <a:moveTo>
                    <a:pt x="16212" y="16404"/>
                  </a:moveTo>
                  <a:cubicBezTo>
                    <a:pt x="19579" y="15875"/>
                    <a:pt x="23283" y="16404"/>
                    <a:pt x="26650" y="16404"/>
                  </a:cubicBezTo>
                  <a:lnTo>
                    <a:pt x="26650" y="16669"/>
                  </a:lnTo>
                  <a:cubicBezTo>
                    <a:pt x="23283" y="17198"/>
                    <a:pt x="19579" y="17198"/>
                    <a:pt x="16548" y="17198"/>
                  </a:cubicBezTo>
                  <a:cubicBezTo>
                    <a:pt x="15875" y="17198"/>
                    <a:pt x="15875" y="16669"/>
                    <a:pt x="16212" y="16404"/>
                  </a:cubicBezTo>
                  <a:close/>
                  <a:moveTo>
                    <a:pt x="16572" y="14685"/>
                  </a:moveTo>
                  <a:cubicBezTo>
                    <a:pt x="18314" y="14288"/>
                    <a:pt x="20405" y="14685"/>
                    <a:pt x="22147" y="14685"/>
                  </a:cubicBezTo>
                  <a:cubicBezTo>
                    <a:pt x="24586" y="14685"/>
                    <a:pt x="27026" y="14288"/>
                    <a:pt x="29813" y="14685"/>
                  </a:cubicBezTo>
                  <a:cubicBezTo>
                    <a:pt x="29813" y="14685"/>
                    <a:pt x="29813" y="15081"/>
                    <a:pt x="29465" y="15081"/>
                  </a:cubicBezTo>
                  <a:cubicBezTo>
                    <a:pt x="27374" y="15081"/>
                    <a:pt x="25283" y="15478"/>
                    <a:pt x="23193" y="15478"/>
                  </a:cubicBezTo>
                  <a:cubicBezTo>
                    <a:pt x="21102" y="15478"/>
                    <a:pt x="19011" y="15081"/>
                    <a:pt x="16572" y="15478"/>
                  </a:cubicBezTo>
                  <a:cubicBezTo>
                    <a:pt x="16223" y="15478"/>
                    <a:pt x="15875" y="14685"/>
                    <a:pt x="16572" y="14685"/>
                  </a:cubicBezTo>
                  <a:close/>
                  <a:moveTo>
                    <a:pt x="471487" y="14635"/>
                  </a:moveTo>
                  <a:cubicBezTo>
                    <a:pt x="471487" y="14288"/>
                    <a:pt x="472281" y="14288"/>
                    <a:pt x="472281" y="14635"/>
                  </a:cubicBezTo>
                  <a:cubicBezTo>
                    <a:pt x="472281" y="16371"/>
                    <a:pt x="472678" y="18455"/>
                    <a:pt x="471487" y="20191"/>
                  </a:cubicBezTo>
                  <a:cubicBezTo>
                    <a:pt x="470297" y="21927"/>
                    <a:pt x="468312" y="23316"/>
                    <a:pt x="466328" y="24705"/>
                  </a:cubicBezTo>
                  <a:cubicBezTo>
                    <a:pt x="465931" y="25053"/>
                    <a:pt x="465137" y="24011"/>
                    <a:pt x="465534" y="23664"/>
                  </a:cubicBezTo>
                  <a:cubicBezTo>
                    <a:pt x="467121" y="22622"/>
                    <a:pt x="469503" y="21580"/>
                    <a:pt x="470693" y="19497"/>
                  </a:cubicBezTo>
                  <a:cubicBezTo>
                    <a:pt x="471487" y="18108"/>
                    <a:pt x="471487" y="16371"/>
                    <a:pt x="471487" y="14635"/>
                  </a:cubicBezTo>
                  <a:close/>
                  <a:moveTo>
                    <a:pt x="187325" y="14288"/>
                  </a:moveTo>
                  <a:cubicBezTo>
                    <a:pt x="187325" y="14288"/>
                    <a:pt x="187325" y="14288"/>
                    <a:pt x="187665" y="14288"/>
                  </a:cubicBezTo>
                  <a:cubicBezTo>
                    <a:pt x="188345" y="15988"/>
                    <a:pt x="189706" y="17349"/>
                    <a:pt x="191407" y="17689"/>
                  </a:cubicBezTo>
                  <a:cubicBezTo>
                    <a:pt x="191747" y="18029"/>
                    <a:pt x="191747" y="18710"/>
                    <a:pt x="191066" y="18369"/>
                  </a:cubicBezTo>
                  <a:cubicBezTo>
                    <a:pt x="189366" y="18029"/>
                    <a:pt x="187325" y="16329"/>
                    <a:pt x="187325" y="14288"/>
                  </a:cubicBezTo>
                  <a:close/>
                  <a:moveTo>
                    <a:pt x="581025" y="13061"/>
                  </a:moveTo>
                  <a:cubicBezTo>
                    <a:pt x="581025" y="12700"/>
                    <a:pt x="581693" y="12700"/>
                    <a:pt x="581693" y="13061"/>
                  </a:cubicBezTo>
                  <a:cubicBezTo>
                    <a:pt x="582362" y="15586"/>
                    <a:pt x="584367" y="18112"/>
                    <a:pt x="586707" y="19194"/>
                  </a:cubicBezTo>
                  <a:cubicBezTo>
                    <a:pt x="587041" y="19194"/>
                    <a:pt x="587041" y="20277"/>
                    <a:pt x="586372" y="19916"/>
                  </a:cubicBezTo>
                  <a:cubicBezTo>
                    <a:pt x="583699" y="19194"/>
                    <a:pt x="581359" y="16308"/>
                    <a:pt x="581025" y="13061"/>
                  </a:cubicBezTo>
                  <a:close/>
                  <a:moveTo>
                    <a:pt x="519690" y="13060"/>
                  </a:moveTo>
                  <a:cubicBezTo>
                    <a:pt x="519690" y="12700"/>
                    <a:pt x="520026" y="12700"/>
                    <a:pt x="520026" y="13060"/>
                  </a:cubicBezTo>
                  <a:cubicBezTo>
                    <a:pt x="520363" y="18101"/>
                    <a:pt x="517669" y="23501"/>
                    <a:pt x="516322" y="28542"/>
                  </a:cubicBezTo>
                  <a:cubicBezTo>
                    <a:pt x="515312" y="31782"/>
                    <a:pt x="514301" y="35023"/>
                    <a:pt x="513291" y="38263"/>
                  </a:cubicBezTo>
                  <a:cubicBezTo>
                    <a:pt x="512281" y="40784"/>
                    <a:pt x="510934" y="43664"/>
                    <a:pt x="510597" y="46545"/>
                  </a:cubicBezTo>
                  <a:cubicBezTo>
                    <a:pt x="510597" y="47265"/>
                    <a:pt x="509587" y="47265"/>
                    <a:pt x="509587" y="46545"/>
                  </a:cubicBezTo>
                  <a:cubicBezTo>
                    <a:pt x="510260" y="41144"/>
                    <a:pt x="512954" y="35383"/>
                    <a:pt x="514638" y="29982"/>
                  </a:cubicBezTo>
                  <a:cubicBezTo>
                    <a:pt x="515649" y="27102"/>
                    <a:pt x="516659" y="24221"/>
                    <a:pt x="517669" y="20981"/>
                  </a:cubicBezTo>
                  <a:cubicBezTo>
                    <a:pt x="518343" y="18461"/>
                    <a:pt x="519353" y="15940"/>
                    <a:pt x="519690" y="13060"/>
                  </a:cubicBezTo>
                  <a:close/>
                  <a:moveTo>
                    <a:pt x="16618" y="13017"/>
                  </a:moveTo>
                  <a:cubicBezTo>
                    <a:pt x="21819" y="12700"/>
                    <a:pt x="27021" y="13017"/>
                    <a:pt x="32594" y="13017"/>
                  </a:cubicBezTo>
                  <a:cubicBezTo>
                    <a:pt x="32965" y="13017"/>
                    <a:pt x="32965" y="13335"/>
                    <a:pt x="32594" y="13335"/>
                  </a:cubicBezTo>
                  <a:cubicBezTo>
                    <a:pt x="27021" y="13653"/>
                    <a:pt x="21819" y="13970"/>
                    <a:pt x="16618" y="13653"/>
                  </a:cubicBezTo>
                  <a:cubicBezTo>
                    <a:pt x="15875" y="13653"/>
                    <a:pt x="15875" y="13017"/>
                    <a:pt x="16618" y="13017"/>
                  </a:cubicBezTo>
                  <a:close/>
                  <a:moveTo>
                    <a:pt x="128471" y="11329"/>
                  </a:moveTo>
                  <a:cubicBezTo>
                    <a:pt x="123072" y="9886"/>
                    <a:pt x="116594" y="11690"/>
                    <a:pt x="112275" y="15659"/>
                  </a:cubicBezTo>
                  <a:cubicBezTo>
                    <a:pt x="105796" y="21792"/>
                    <a:pt x="101837" y="29369"/>
                    <a:pt x="97518" y="37307"/>
                  </a:cubicBezTo>
                  <a:cubicBezTo>
                    <a:pt x="96798" y="38750"/>
                    <a:pt x="95719" y="40193"/>
                    <a:pt x="94999" y="41997"/>
                  </a:cubicBezTo>
                  <a:cubicBezTo>
                    <a:pt x="94279" y="44883"/>
                    <a:pt x="93199" y="48130"/>
                    <a:pt x="92839" y="51017"/>
                  </a:cubicBezTo>
                  <a:cubicBezTo>
                    <a:pt x="91400" y="57872"/>
                    <a:pt x="90320" y="64367"/>
                    <a:pt x="89960" y="70861"/>
                  </a:cubicBezTo>
                  <a:cubicBezTo>
                    <a:pt x="89960" y="77355"/>
                    <a:pt x="89960" y="83850"/>
                    <a:pt x="91040" y="89983"/>
                  </a:cubicBezTo>
                  <a:cubicBezTo>
                    <a:pt x="91400" y="95395"/>
                    <a:pt x="93199" y="100446"/>
                    <a:pt x="93559" y="105858"/>
                  </a:cubicBezTo>
                  <a:cubicBezTo>
                    <a:pt x="94279" y="108023"/>
                    <a:pt x="95359" y="110548"/>
                    <a:pt x="96078" y="113074"/>
                  </a:cubicBezTo>
                  <a:lnTo>
                    <a:pt x="100037" y="117923"/>
                  </a:lnTo>
                  <a:lnTo>
                    <a:pt x="98538" y="114517"/>
                  </a:lnTo>
                  <a:cubicBezTo>
                    <a:pt x="97518" y="111630"/>
                    <a:pt x="96497" y="109105"/>
                    <a:pt x="95817" y="106218"/>
                  </a:cubicBezTo>
                  <a:cubicBezTo>
                    <a:pt x="94456" y="100446"/>
                    <a:pt x="92755" y="95034"/>
                    <a:pt x="92075" y="89261"/>
                  </a:cubicBezTo>
                  <a:cubicBezTo>
                    <a:pt x="92075" y="88900"/>
                    <a:pt x="92415" y="88900"/>
                    <a:pt x="92415" y="88900"/>
                  </a:cubicBezTo>
                  <a:lnTo>
                    <a:pt x="101037" y="119148"/>
                  </a:lnTo>
                  <a:lnTo>
                    <a:pt x="111690" y="132196"/>
                  </a:lnTo>
                  <a:lnTo>
                    <a:pt x="131000" y="135392"/>
                  </a:lnTo>
                  <a:lnTo>
                    <a:pt x="142699" y="129516"/>
                  </a:lnTo>
                  <a:cubicBezTo>
                    <a:pt x="146297" y="126281"/>
                    <a:pt x="149121" y="122148"/>
                    <a:pt x="150578" y="117835"/>
                  </a:cubicBezTo>
                  <a:cubicBezTo>
                    <a:pt x="150942" y="117475"/>
                    <a:pt x="152036" y="117835"/>
                    <a:pt x="151671" y="118194"/>
                  </a:cubicBezTo>
                  <a:cubicBezTo>
                    <a:pt x="150214" y="122507"/>
                    <a:pt x="146570" y="127539"/>
                    <a:pt x="143291" y="130415"/>
                  </a:cubicBezTo>
                  <a:lnTo>
                    <a:pt x="131130" y="135414"/>
                  </a:lnTo>
                  <a:lnTo>
                    <a:pt x="135670" y="136165"/>
                  </a:lnTo>
                  <a:cubicBezTo>
                    <a:pt x="144308" y="134000"/>
                    <a:pt x="149346" y="126423"/>
                    <a:pt x="153306" y="118847"/>
                  </a:cubicBezTo>
                  <a:cubicBezTo>
                    <a:pt x="156905" y="111631"/>
                    <a:pt x="159784" y="103693"/>
                    <a:pt x="161224" y="95756"/>
                  </a:cubicBezTo>
                  <a:lnTo>
                    <a:pt x="159099" y="65943"/>
                  </a:lnTo>
                  <a:lnTo>
                    <a:pt x="158749" y="65943"/>
                  </a:lnTo>
                  <a:cubicBezTo>
                    <a:pt x="158352" y="60814"/>
                    <a:pt x="157956" y="56051"/>
                    <a:pt x="156765" y="51289"/>
                  </a:cubicBezTo>
                  <a:cubicBezTo>
                    <a:pt x="156368" y="49457"/>
                    <a:pt x="155971" y="47991"/>
                    <a:pt x="155574" y="46526"/>
                  </a:cubicBezTo>
                  <a:cubicBezTo>
                    <a:pt x="155177" y="46160"/>
                    <a:pt x="155177" y="43595"/>
                    <a:pt x="154384" y="43229"/>
                  </a:cubicBezTo>
                  <a:cubicBezTo>
                    <a:pt x="153987" y="43229"/>
                    <a:pt x="154384" y="42863"/>
                    <a:pt x="154384" y="42863"/>
                  </a:cubicBezTo>
                  <a:cubicBezTo>
                    <a:pt x="156368" y="42863"/>
                    <a:pt x="157162" y="48724"/>
                    <a:pt x="157559" y="49824"/>
                  </a:cubicBezTo>
                  <a:lnTo>
                    <a:pt x="158316" y="54950"/>
                  </a:lnTo>
                  <a:lnTo>
                    <a:pt x="157669" y="45870"/>
                  </a:lnTo>
                  <a:lnTo>
                    <a:pt x="155971" y="40326"/>
                  </a:lnTo>
                  <a:cubicBezTo>
                    <a:pt x="155641" y="38885"/>
                    <a:pt x="154318" y="36725"/>
                    <a:pt x="153987" y="34925"/>
                  </a:cubicBezTo>
                  <a:lnTo>
                    <a:pt x="154318" y="34925"/>
                  </a:lnTo>
                  <a:cubicBezTo>
                    <a:pt x="154979" y="36365"/>
                    <a:pt x="155971" y="37085"/>
                    <a:pt x="156302" y="38525"/>
                  </a:cubicBezTo>
                  <a:lnTo>
                    <a:pt x="157380" y="41810"/>
                  </a:lnTo>
                  <a:lnTo>
                    <a:pt x="157265" y="40193"/>
                  </a:lnTo>
                  <a:cubicBezTo>
                    <a:pt x="155825" y="36224"/>
                    <a:pt x="154385" y="31534"/>
                    <a:pt x="152226" y="27565"/>
                  </a:cubicBezTo>
                  <a:cubicBezTo>
                    <a:pt x="149706" y="24318"/>
                    <a:pt x="146827" y="21432"/>
                    <a:pt x="143588" y="18545"/>
                  </a:cubicBezTo>
                  <a:cubicBezTo>
                    <a:pt x="139989" y="15298"/>
                    <a:pt x="136749" y="13494"/>
                    <a:pt x="132070" y="12051"/>
                  </a:cubicBezTo>
                  <a:cubicBezTo>
                    <a:pt x="131710" y="11690"/>
                    <a:pt x="130991" y="11690"/>
                    <a:pt x="130631" y="11329"/>
                  </a:cubicBezTo>
                  <a:cubicBezTo>
                    <a:pt x="129911" y="11690"/>
                    <a:pt x="129191" y="11690"/>
                    <a:pt x="128471" y="11329"/>
                  </a:cubicBezTo>
                  <a:close/>
                  <a:moveTo>
                    <a:pt x="388395" y="11299"/>
                  </a:moveTo>
                  <a:cubicBezTo>
                    <a:pt x="380799" y="12018"/>
                    <a:pt x="374650" y="15974"/>
                    <a:pt x="369586" y="21010"/>
                  </a:cubicBezTo>
                  <a:cubicBezTo>
                    <a:pt x="364522" y="27484"/>
                    <a:pt x="360905" y="35396"/>
                    <a:pt x="357650" y="42949"/>
                  </a:cubicBezTo>
                  <a:cubicBezTo>
                    <a:pt x="357288" y="43669"/>
                    <a:pt x="357288" y="44028"/>
                    <a:pt x="357288" y="44748"/>
                  </a:cubicBezTo>
                  <a:cubicBezTo>
                    <a:pt x="352947" y="59854"/>
                    <a:pt x="352224" y="75680"/>
                    <a:pt x="355118" y="90786"/>
                  </a:cubicBezTo>
                  <a:cubicBezTo>
                    <a:pt x="358011" y="105172"/>
                    <a:pt x="363799" y="122796"/>
                    <a:pt x="377905" y="129630"/>
                  </a:cubicBezTo>
                  <a:cubicBezTo>
                    <a:pt x="390565" y="135384"/>
                    <a:pt x="409374" y="134305"/>
                    <a:pt x="416970" y="120638"/>
                  </a:cubicBezTo>
                  <a:lnTo>
                    <a:pt x="423560" y="78202"/>
                  </a:lnTo>
                  <a:lnTo>
                    <a:pt x="423252" y="57150"/>
                  </a:lnTo>
                  <a:lnTo>
                    <a:pt x="424231" y="73879"/>
                  </a:lnTo>
                  <a:lnTo>
                    <a:pt x="424566" y="71723"/>
                  </a:lnTo>
                  <a:cubicBezTo>
                    <a:pt x="424204" y="56977"/>
                    <a:pt x="424204" y="39353"/>
                    <a:pt x="416246" y="26764"/>
                  </a:cubicBezTo>
                  <a:cubicBezTo>
                    <a:pt x="415161" y="24247"/>
                    <a:pt x="412991" y="21729"/>
                    <a:pt x="410821" y="18852"/>
                  </a:cubicBezTo>
                  <a:lnTo>
                    <a:pt x="398865" y="14825"/>
                  </a:lnTo>
                  <a:lnTo>
                    <a:pt x="398612" y="15319"/>
                  </a:lnTo>
                  <a:cubicBezTo>
                    <a:pt x="390345" y="12164"/>
                    <a:pt x="382438" y="15669"/>
                    <a:pt x="375608" y="20225"/>
                  </a:cubicBezTo>
                  <a:cubicBezTo>
                    <a:pt x="372373" y="22679"/>
                    <a:pt x="369857" y="25482"/>
                    <a:pt x="367701" y="28637"/>
                  </a:cubicBezTo>
                  <a:cubicBezTo>
                    <a:pt x="365544" y="31791"/>
                    <a:pt x="363388" y="34244"/>
                    <a:pt x="362309" y="37749"/>
                  </a:cubicBezTo>
                  <a:cubicBezTo>
                    <a:pt x="362309" y="37749"/>
                    <a:pt x="361950" y="37749"/>
                    <a:pt x="361950" y="37399"/>
                  </a:cubicBezTo>
                  <a:cubicBezTo>
                    <a:pt x="362309" y="33894"/>
                    <a:pt x="365185" y="30389"/>
                    <a:pt x="367341" y="27585"/>
                  </a:cubicBezTo>
                  <a:cubicBezTo>
                    <a:pt x="369498" y="24781"/>
                    <a:pt x="372014" y="21627"/>
                    <a:pt x="375249" y="19524"/>
                  </a:cubicBezTo>
                  <a:cubicBezTo>
                    <a:pt x="378843" y="17422"/>
                    <a:pt x="382617" y="15319"/>
                    <a:pt x="386571" y="14180"/>
                  </a:cubicBezTo>
                  <a:lnTo>
                    <a:pt x="398165" y="14589"/>
                  </a:lnTo>
                  <a:close/>
                  <a:moveTo>
                    <a:pt x="198716" y="6210"/>
                  </a:moveTo>
                  <a:cubicBezTo>
                    <a:pt x="201984" y="8020"/>
                    <a:pt x="203799" y="12725"/>
                    <a:pt x="200894" y="15982"/>
                  </a:cubicBezTo>
                  <a:cubicBezTo>
                    <a:pt x="200531" y="16344"/>
                    <a:pt x="199805" y="16706"/>
                    <a:pt x="199079" y="17068"/>
                  </a:cubicBezTo>
                  <a:cubicBezTo>
                    <a:pt x="200531" y="36250"/>
                    <a:pt x="199079" y="56155"/>
                    <a:pt x="198716" y="74975"/>
                  </a:cubicBezTo>
                  <a:cubicBezTo>
                    <a:pt x="198353" y="86557"/>
                    <a:pt x="199079" y="98500"/>
                    <a:pt x="198353" y="110081"/>
                  </a:cubicBezTo>
                  <a:cubicBezTo>
                    <a:pt x="198353" y="115148"/>
                    <a:pt x="197989" y="120215"/>
                    <a:pt x="197989" y="125644"/>
                  </a:cubicBezTo>
                  <a:cubicBezTo>
                    <a:pt x="197989" y="128539"/>
                    <a:pt x="196900" y="132158"/>
                    <a:pt x="196900" y="135415"/>
                  </a:cubicBezTo>
                  <a:cubicBezTo>
                    <a:pt x="198353" y="135415"/>
                    <a:pt x="199805" y="135415"/>
                    <a:pt x="201257" y="135415"/>
                  </a:cubicBezTo>
                  <a:cubicBezTo>
                    <a:pt x="206341" y="135415"/>
                    <a:pt x="211061" y="135777"/>
                    <a:pt x="216144" y="135777"/>
                  </a:cubicBezTo>
                  <a:cubicBezTo>
                    <a:pt x="216871" y="135777"/>
                    <a:pt x="217960" y="135777"/>
                    <a:pt x="218686" y="135777"/>
                  </a:cubicBezTo>
                  <a:cubicBezTo>
                    <a:pt x="224133" y="135415"/>
                    <a:pt x="229942" y="135053"/>
                    <a:pt x="235389" y="135053"/>
                  </a:cubicBezTo>
                  <a:cubicBezTo>
                    <a:pt x="238294" y="135053"/>
                    <a:pt x="241198" y="135053"/>
                    <a:pt x="244103" y="135415"/>
                  </a:cubicBezTo>
                  <a:cubicBezTo>
                    <a:pt x="245193" y="133244"/>
                    <a:pt x="247371" y="131796"/>
                    <a:pt x="249913" y="132520"/>
                  </a:cubicBezTo>
                  <a:cubicBezTo>
                    <a:pt x="253181" y="132520"/>
                    <a:pt x="256812" y="135777"/>
                    <a:pt x="256086" y="139758"/>
                  </a:cubicBezTo>
                  <a:lnTo>
                    <a:pt x="249348" y="142506"/>
                  </a:lnTo>
                  <a:lnTo>
                    <a:pt x="252029" y="142876"/>
                  </a:lnTo>
                  <a:cubicBezTo>
                    <a:pt x="252029" y="143273"/>
                    <a:pt x="252029" y="143273"/>
                    <a:pt x="252029" y="143273"/>
                  </a:cubicBezTo>
                  <a:cubicBezTo>
                    <a:pt x="249730" y="144066"/>
                    <a:pt x="247814" y="144066"/>
                    <a:pt x="245898" y="142876"/>
                  </a:cubicBezTo>
                  <a:lnTo>
                    <a:pt x="242564" y="139423"/>
                  </a:lnTo>
                  <a:lnTo>
                    <a:pt x="240846" y="139453"/>
                  </a:lnTo>
                  <a:lnTo>
                    <a:pt x="241206" y="140354"/>
                  </a:lnTo>
                  <a:cubicBezTo>
                    <a:pt x="241953" y="141101"/>
                    <a:pt x="242327" y="141475"/>
                    <a:pt x="242700" y="141849"/>
                  </a:cubicBezTo>
                  <a:cubicBezTo>
                    <a:pt x="243447" y="142596"/>
                    <a:pt x="244568" y="142969"/>
                    <a:pt x="245688" y="143716"/>
                  </a:cubicBezTo>
                  <a:lnTo>
                    <a:pt x="245688" y="144090"/>
                  </a:lnTo>
                  <a:cubicBezTo>
                    <a:pt x="244194" y="144090"/>
                    <a:pt x="243074" y="142969"/>
                    <a:pt x="241953" y="142222"/>
                  </a:cubicBezTo>
                  <a:lnTo>
                    <a:pt x="240116" y="139466"/>
                  </a:lnTo>
                  <a:lnTo>
                    <a:pt x="223406" y="139758"/>
                  </a:lnTo>
                  <a:cubicBezTo>
                    <a:pt x="221591" y="140120"/>
                    <a:pt x="219775" y="140120"/>
                    <a:pt x="217960" y="140120"/>
                  </a:cubicBezTo>
                  <a:cubicBezTo>
                    <a:pt x="217597" y="140120"/>
                    <a:pt x="216871" y="140120"/>
                    <a:pt x="216508" y="140120"/>
                  </a:cubicBezTo>
                  <a:lnTo>
                    <a:pt x="204457" y="140788"/>
                  </a:lnTo>
                  <a:lnTo>
                    <a:pt x="191084" y="142497"/>
                  </a:lnTo>
                  <a:cubicBezTo>
                    <a:pt x="190722" y="142497"/>
                    <a:pt x="190722" y="142119"/>
                    <a:pt x="190722" y="142119"/>
                  </a:cubicBezTo>
                  <a:cubicBezTo>
                    <a:pt x="190360" y="142119"/>
                    <a:pt x="190360" y="142119"/>
                    <a:pt x="190360" y="141741"/>
                  </a:cubicBezTo>
                  <a:cubicBezTo>
                    <a:pt x="188912" y="136828"/>
                    <a:pt x="189274" y="132292"/>
                    <a:pt x="189636" y="127000"/>
                  </a:cubicBezTo>
                  <a:lnTo>
                    <a:pt x="190360" y="127000"/>
                  </a:lnTo>
                  <a:cubicBezTo>
                    <a:pt x="190360" y="131914"/>
                    <a:pt x="189636" y="136450"/>
                    <a:pt x="191084" y="141363"/>
                  </a:cubicBezTo>
                  <a:lnTo>
                    <a:pt x="194030" y="141034"/>
                  </a:lnTo>
                  <a:lnTo>
                    <a:pt x="191817" y="140482"/>
                  </a:lnTo>
                  <a:cubicBezTo>
                    <a:pt x="190001" y="137587"/>
                    <a:pt x="191090" y="133244"/>
                    <a:pt x="191090" y="129625"/>
                  </a:cubicBezTo>
                  <a:cubicBezTo>
                    <a:pt x="191090" y="123834"/>
                    <a:pt x="191454" y="118043"/>
                    <a:pt x="191817" y="112253"/>
                  </a:cubicBezTo>
                  <a:cubicBezTo>
                    <a:pt x="192180" y="100671"/>
                    <a:pt x="192180" y="89090"/>
                    <a:pt x="192543" y="77509"/>
                  </a:cubicBezTo>
                  <a:cubicBezTo>
                    <a:pt x="192906" y="57603"/>
                    <a:pt x="191090" y="37697"/>
                    <a:pt x="192543" y="17792"/>
                  </a:cubicBezTo>
                  <a:cubicBezTo>
                    <a:pt x="191817" y="17430"/>
                    <a:pt x="191454" y="17430"/>
                    <a:pt x="191090" y="17068"/>
                  </a:cubicBezTo>
                  <a:lnTo>
                    <a:pt x="190820" y="16798"/>
                  </a:lnTo>
                  <a:lnTo>
                    <a:pt x="190817" y="16801"/>
                  </a:lnTo>
                  <a:lnTo>
                    <a:pt x="190812" y="16791"/>
                  </a:lnTo>
                  <a:lnTo>
                    <a:pt x="190364" y="16344"/>
                  </a:lnTo>
                  <a:cubicBezTo>
                    <a:pt x="189275" y="15620"/>
                    <a:pt x="189275" y="14535"/>
                    <a:pt x="189275" y="13449"/>
                  </a:cubicBezTo>
                  <a:lnTo>
                    <a:pt x="189275" y="13427"/>
                  </a:lnTo>
                  <a:lnTo>
                    <a:pt x="187642" y="9856"/>
                  </a:lnTo>
                  <a:cubicBezTo>
                    <a:pt x="187642" y="9525"/>
                    <a:pt x="187960" y="9525"/>
                    <a:pt x="187960" y="9525"/>
                  </a:cubicBezTo>
                  <a:lnTo>
                    <a:pt x="189275" y="12016"/>
                  </a:lnTo>
                  <a:lnTo>
                    <a:pt x="189275" y="9830"/>
                  </a:lnTo>
                  <a:cubicBezTo>
                    <a:pt x="190727" y="6210"/>
                    <a:pt x="195448" y="4763"/>
                    <a:pt x="198716" y="6210"/>
                  </a:cubicBezTo>
                  <a:close/>
                  <a:moveTo>
                    <a:pt x="587375" y="4763"/>
                  </a:moveTo>
                  <a:cubicBezTo>
                    <a:pt x="587375" y="4763"/>
                    <a:pt x="587772" y="4763"/>
                    <a:pt x="587772" y="5139"/>
                  </a:cubicBezTo>
                  <a:lnTo>
                    <a:pt x="585455" y="11358"/>
                  </a:lnTo>
                  <a:lnTo>
                    <a:pt x="585872" y="12193"/>
                  </a:lnTo>
                  <a:lnTo>
                    <a:pt x="589756" y="17546"/>
                  </a:lnTo>
                  <a:cubicBezTo>
                    <a:pt x="590153" y="17922"/>
                    <a:pt x="589360" y="18674"/>
                    <a:pt x="588963" y="18298"/>
                  </a:cubicBezTo>
                  <a:lnTo>
                    <a:pt x="587582" y="16554"/>
                  </a:lnTo>
                  <a:lnTo>
                    <a:pt x="587450" y="16789"/>
                  </a:lnTo>
                  <a:lnTo>
                    <a:pt x="587034" y="15862"/>
                  </a:lnTo>
                  <a:lnTo>
                    <a:pt x="584200" y="12282"/>
                  </a:lnTo>
                  <a:lnTo>
                    <a:pt x="584795" y="10874"/>
                  </a:lnTo>
                  <a:lnTo>
                    <a:pt x="582915" y="6687"/>
                  </a:lnTo>
                  <a:cubicBezTo>
                    <a:pt x="583293" y="6350"/>
                    <a:pt x="583293" y="6687"/>
                    <a:pt x="583293" y="7023"/>
                  </a:cubicBezTo>
                  <a:lnTo>
                    <a:pt x="584987" y="10419"/>
                  </a:lnTo>
                  <a:close/>
                  <a:moveTo>
                    <a:pt x="401055" y="4465"/>
                  </a:moveTo>
                  <a:cubicBezTo>
                    <a:pt x="405757" y="6263"/>
                    <a:pt x="409736" y="9141"/>
                    <a:pt x="413353" y="12737"/>
                  </a:cubicBezTo>
                  <a:cubicBezTo>
                    <a:pt x="419140" y="17053"/>
                    <a:pt x="423481" y="22089"/>
                    <a:pt x="426374" y="28203"/>
                  </a:cubicBezTo>
                  <a:cubicBezTo>
                    <a:pt x="427821" y="30721"/>
                    <a:pt x="428544" y="33598"/>
                    <a:pt x="428544" y="36835"/>
                  </a:cubicBezTo>
                  <a:cubicBezTo>
                    <a:pt x="428544" y="41511"/>
                    <a:pt x="429991" y="45827"/>
                    <a:pt x="430715" y="50503"/>
                  </a:cubicBezTo>
                  <a:cubicBezTo>
                    <a:pt x="430715" y="51222"/>
                    <a:pt x="430715" y="52301"/>
                    <a:pt x="429991" y="53021"/>
                  </a:cubicBezTo>
                  <a:cubicBezTo>
                    <a:pt x="430715" y="60574"/>
                    <a:pt x="431076" y="68486"/>
                    <a:pt x="431438" y="76039"/>
                  </a:cubicBezTo>
                  <a:cubicBezTo>
                    <a:pt x="431438" y="91145"/>
                    <a:pt x="430353" y="107690"/>
                    <a:pt x="423842" y="121357"/>
                  </a:cubicBezTo>
                  <a:cubicBezTo>
                    <a:pt x="418055" y="132507"/>
                    <a:pt x="407204" y="138981"/>
                    <a:pt x="394182" y="139341"/>
                  </a:cubicBezTo>
                  <a:cubicBezTo>
                    <a:pt x="381884" y="139341"/>
                    <a:pt x="370309" y="134305"/>
                    <a:pt x="362352" y="124235"/>
                  </a:cubicBezTo>
                  <a:cubicBezTo>
                    <a:pt x="353671" y="112725"/>
                    <a:pt x="349330" y="98339"/>
                    <a:pt x="347883" y="83952"/>
                  </a:cubicBezTo>
                  <a:cubicBezTo>
                    <a:pt x="346075" y="69925"/>
                    <a:pt x="346798" y="55179"/>
                    <a:pt x="351501" y="41511"/>
                  </a:cubicBezTo>
                  <a:cubicBezTo>
                    <a:pt x="355118" y="28922"/>
                    <a:pt x="362352" y="14536"/>
                    <a:pt x="375012" y="8781"/>
                  </a:cubicBezTo>
                  <a:cubicBezTo>
                    <a:pt x="375735" y="8062"/>
                    <a:pt x="376458" y="7702"/>
                    <a:pt x="377182" y="7702"/>
                  </a:cubicBezTo>
                  <a:cubicBezTo>
                    <a:pt x="384416" y="3026"/>
                    <a:pt x="393097" y="1588"/>
                    <a:pt x="401055" y="4465"/>
                  </a:cubicBezTo>
                  <a:close/>
                  <a:moveTo>
                    <a:pt x="281334" y="3528"/>
                  </a:moveTo>
                  <a:lnTo>
                    <a:pt x="282202" y="3880"/>
                  </a:lnTo>
                  <a:lnTo>
                    <a:pt x="281334" y="3880"/>
                  </a:lnTo>
                  <a:cubicBezTo>
                    <a:pt x="280987" y="3880"/>
                    <a:pt x="280987" y="3528"/>
                    <a:pt x="281334" y="3528"/>
                  </a:cubicBezTo>
                  <a:close/>
                  <a:moveTo>
                    <a:pt x="285750" y="3518"/>
                  </a:moveTo>
                  <a:cubicBezTo>
                    <a:pt x="291703" y="3175"/>
                    <a:pt x="293356" y="10726"/>
                    <a:pt x="290710" y="15188"/>
                  </a:cubicBezTo>
                  <a:cubicBezTo>
                    <a:pt x="290710" y="15532"/>
                    <a:pt x="289718" y="15188"/>
                    <a:pt x="290049" y="14845"/>
                  </a:cubicBezTo>
                  <a:cubicBezTo>
                    <a:pt x="291372" y="12614"/>
                    <a:pt x="291537" y="10040"/>
                    <a:pt x="290752" y="7937"/>
                  </a:cubicBezTo>
                  <a:lnTo>
                    <a:pt x="289965" y="7296"/>
                  </a:lnTo>
                  <a:lnTo>
                    <a:pt x="288280" y="15169"/>
                  </a:lnTo>
                  <a:cubicBezTo>
                    <a:pt x="287585" y="15522"/>
                    <a:pt x="287238" y="14816"/>
                    <a:pt x="287585" y="14464"/>
                  </a:cubicBezTo>
                  <a:lnTo>
                    <a:pt x="287873" y="12128"/>
                  </a:lnTo>
                  <a:lnTo>
                    <a:pt x="286392" y="14860"/>
                  </a:lnTo>
                  <a:cubicBezTo>
                    <a:pt x="288207" y="34693"/>
                    <a:pt x="286392" y="54166"/>
                    <a:pt x="286028" y="74000"/>
                  </a:cubicBezTo>
                  <a:cubicBezTo>
                    <a:pt x="285302" y="85178"/>
                    <a:pt x="285302" y="96718"/>
                    <a:pt x="286028" y="107896"/>
                  </a:cubicBezTo>
                  <a:cubicBezTo>
                    <a:pt x="286392" y="113666"/>
                    <a:pt x="286755" y="120157"/>
                    <a:pt x="286392" y="126287"/>
                  </a:cubicBezTo>
                  <a:cubicBezTo>
                    <a:pt x="286392" y="128090"/>
                    <a:pt x="286392" y="130254"/>
                    <a:pt x="286392" y="132057"/>
                  </a:cubicBezTo>
                  <a:cubicBezTo>
                    <a:pt x="294743" y="132057"/>
                    <a:pt x="303457" y="132057"/>
                    <a:pt x="312534" y="132057"/>
                  </a:cubicBezTo>
                  <a:cubicBezTo>
                    <a:pt x="318344" y="132057"/>
                    <a:pt x="324154" y="132057"/>
                    <a:pt x="329963" y="132418"/>
                  </a:cubicBezTo>
                  <a:cubicBezTo>
                    <a:pt x="331415" y="129533"/>
                    <a:pt x="335046" y="127369"/>
                    <a:pt x="338314" y="128812"/>
                  </a:cubicBezTo>
                  <a:cubicBezTo>
                    <a:pt x="341945" y="130254"/>
                    <a:pt x="344124" y="134581"/>
                    <a:pt x="341945" y="137827"/>
                  </a:cubicBezTo>
                  <a:lnTo>
                    <a:pt x="334464" y="140502"/>
                  </a:lnTo>
                  <a:lnTo>
                    <a:pt x="341396" y="141111"/>
                  </a:lnTo>
                  <a:cubicBezTo>
                    <a:pt x="341772" y="140406"/>
                    <a:pt x="342524" y="140759"/>
                    <a:pt x="342148" y="141464"/>
                  </a:cubicBezTo>
                  <a:cubicBezTo>
                    <a:pt x="339892" y="145697"/>
                    <a:pt x="328988" y="145697"/>
                    <a:pt x="328612" y="140053"/>
                  </a:cubicBezTo>
                  <a:cubicBezTo>
                    <a:pt x="328612" y="139700"/>
                    <a:pt x="328988" y="139700"/>
                    <a:pt x="329364" y="140053"/>
                  </a:cubicBezTo>
                  <a:lnTo>
                    <a:pt x="332493" y="140328"/>
                  </a:lnTo>
                  <a:lnTo>
                    <a:pt x="332142" y="139630"/>
                  </a:lnTo>
                  <a:cubicBezTo>
                    <a:pt x="331415" y="139269"/>
                    <a:pt x="330689" y="138548"/>
                    <a:pt x="329963" y="137827"/>
                  </a:cubicBezTo>
                  <a:cubicBezTo>
                    <a:pt x="326332" y="138187"/>
                    <a:pt x="321975" y="138187"/>
                    <a:pt x="317981" y="138187"/>
                  </a:cubicBezTo>
                  <a:cubicBezTo>
                    <a:pt x="307451" y="138187"/>
                    <a:pt x="297284" y="137827"/>
                    <a:pt x="287118" y="137466"/>
                  </a:cubicBezTo>
                  <a:cubicBezTo>
                    <a:pt x="286755" y="138909"/>
                    <a:pt x="284939" y="139630"/>
                    <a:pt x="283487" y="138909"/>
                  </a:cubicBezTo>
                  <a:cubicBezTo>
                    <a:pt x="282761" y="139630"/>
                    <a:pt x="281308" y="139630"/>
                    <a:pt x="280582" y="138187"/>
                  </a:cubicBezTo>
                  <a:cubicBezTo>
                    <a:pt x="279130" y="134942"/>
                    <a:pt x="279130" y="132057"/>
                    <a:pt x="279493" y="128812"/>
                  </a:cubicBezTo>
                  <a:cubicBezTo>
                    <a:pt x="279856" y="123403"/>
                    <a:pt x="279493" y="117633"/>
                    <a:pt x="279130" y="112224"/>
                  </a:cubicBezTo>
                  <a:cubicBezTo>
                    <a:pt x="278767" y="100324"/>
                    <a:pt x="278040" y="88424"/>
                    <a:pt x="278403" y="76163"/>
                  </a:cubicBezTo>
                  <a:lnTo>
                    <a:pt x="278580" y="70248"/>
                  </a:lnTo>
                  <a:lnTo>
                    <a:pt x="278209" y="70248"/>
                  </a:lnTo>
                  <a:cubicBezTo>
                    <a:pt x="277812" y="69851"/>
                    <a:pt x="278209" y="69454"/>
                    <a:pt x="278209" y="69057"/>
                  </a:cubicBezTo>
                  <a:cubicBezTo>
                    <a:pt x="278209" y="68263"/>
                    <a:pt x="278606" y="68263"/>
                    <a:pt x="278606" y="69057"/>
                  </a:cubicBezTo>
                  <a:lnTo>
                    <a:pt x="278606" y="69365"/>
                  </a:lnTo>
                  <a:lnTo>
                    <a:pt x="278763" y="64102"/>
                  </a:lnTo>
                  <a:lnTo>
                    <a:pt x="278265" y="67893"/>
                  </a:lnTo>
                  <a:lnTo>
                    <a:pt x="277812" y="67893"/>
                  </a:lnTo>
                  <a:cubicBezTo>
                    <a:pt x="277812" y="63818"/>
                    <a:pt x="278265" y="60114"/>
                    <a:pt x="278265" y="56039"/>
                  </a:cubicBezTo>
                  <a:cubicBezTo>
                    <a:pt x="278265" y="52706"/>
                    <a:pt x="279173" y="49742"/>
                    <a:pt x="279173" y="46408"/>
                  </a:cubicBezTo>
                  <a:lnTo>
                    <a:pt x="279290" y="46408"/>
                  </a:lnTo>
                  <a:lnTo>
                    <a:pt x="280219" y="15220"/>
                  </a:lnTo>
                  <a:cubicBezTo>
                    <a:pt x="279856" y="15220"/>
                    <a:pt x="279493" y="14860"/>
                    <a:pt x="279130" y="14860"/>
                  </a:cubicBezTo>
                  <a:cubicBezTo>
                    <a:pt x="277677" y="14138"/>
                    <a:pt x="276588" y="13057"/>
                    <a:pt x="276588" y="11254"/>
                  </a:cubicBezTo>
                  <a:cubicBezTo>
                    <a:pt x="276225" y="9451"/>
                    <a:pt x="276588" y="7287"/>
                    <a:pt x="278040" y="5845"/>
                  </a:cubicBezTo>
                  <a:cubicBezTo>
                    <a:pt x="278767" y="5484"/>
                    <a:pt x="279493" y="5123"/>
                    <a:pt x="280582" y="4763"/>
                  </a:cubicBezTo>
                  <a:cubicBezTo>
                    <a:pt x="280945" y="4763"/>
                    <a:pt x="281308" y="4763"/>
                    <a:pt x="281671" y="4763"/>
                  </a:cubicBezTo>
                  <a:cubicBezTo>
                    <a:pt x="282034" y="4763"/>
                    <a:pt x="282761" y="4763"/>
                    <a:pt x="283487" y="4763"/>
                  </a:cubicBezTo>
                  <a:cubicBezTo>
                    <a:pt x="283850" y="4763"/>
                    <a:pt x="284213" y="4763"/>
                    <a:pt x="284576" y="5123"/>
                  </a:cubicBezTo>
                  <a:lnTo>
                    <a:pt x="288216" y="9340"/>
                  </a:lnTo>
                  <a:lnTo>
                    <a:pt x="288569" y="6467"/>
                  </a:lnTo>
                  <a:lnTo>
                    <a:pt x="289325" y="6774"/>
                  </a:lnTo>
                  <a:lnTo>
                    <a:pt x="288604" y="6187"/>
                  </a:lnTo>
                  <a:lnTo>
                    <a:pt x="288569" y="6467"/>
                  </a:lnTo>
                  <a:lnTo>
                    <a:pt x="282202" y="3880"/>
                  </a:lnTo>
                  <a:lnTo>
                    <a:pt x="284112" y="3880"/>
                  </a:lnTo>
                  <a:lnTo>
                    <a:pt x="288023" y="5713"/>
                  </a:lnTo>
                  <a:lnTo>
                    <a:pt x="285750" y="3861"/>
                  </a:lnTo>
                  <a:close/>
                  <a:moveTo>
                    <a:pt x="115900" y="3465"/>
                  </a:moveTo>
                  <a:lnTo>
                    <a:pt x="125033" y="3584"/>
                  </a:lnTo>
                  <a:lnTo>
                    <a:pt x="125322" y="3482"/>
                  </a:lnTo>
                  <a:lnTo>
                    <a:pt x="126011" y="3596"/>
                  </a:lnTo>
                  <a:lnTo>
                    <a:pt x="140564" y="3785"/>
                  </a:lnTo>
                  <a:cubicBezTo>
                    <a:pt x="140925" y="4152"/>
                    <a:pt x="140925" y="4885"/>
                    <a:pt x="140203" y="4885"/>
                  </a:cubicBezTo>
                  <a:lnTo>
                    <a:pt x="132745" y="4714"/>
                  </a:lnTo>
                  <a:lnTo>
                    <a:pt x="139989" y="5917"/>
                  </a:lnTo>
                  <a:cubicBezTo>
                    <a:pt x="151506" y="10968"/>
                    <a:pt x="157985" y="23235"/>
                    <a:pt x="162304" y="34420"/>
                  </a:cubicBezTo>
                  <a:cubicBezTo>
                    <a:pt x="165543" y="42718"/>
                    <a:pt x="168782" y="51017"/>
                    <a:pt x="169142" y="60398"/>
                  </a:cubicBezTo>
                  <a:cubicBezTo>
                    <a:pt x="169502" y="69057"/>
                    <a:pt x="169142" y="78077"/>
                    <a:pt x="168782" y="87097"/>
                  </a:cubicBezTo>
                  <a:lnTo>
                    <a:pt x="153888" y="128416"/>
                  </a:lnTo>
                  <a:lnTo>
                    <a:pt x="156093" y="126132"/>
                  </a:lnTo>
                  <a:cubicBezTo>
                    <a:pt x="156449" y="125413"/>
                    <a:pt x="156805" y="126132"/>
                    <a:pt x="156805" y="126492"/>
                  </a:cubicBezTo>
                  <a:lnTo>
                    <a:pt x="153311" y="130016"/>
                  </a:lnTo>
                  <a:lnTo>
                    <a:pt x="153306" y="130031"/>
                  </a:lnTo>
                  <a:lnTo>
                    <a:pt x="153252" y="130076"/>
                  </a:lnTo>
                  <a:lnTo>
                    <a:pt x="142550" y="140869"/>
                  </a:lnTo>
                  <a:lnTo>
                    <a:pt x="139716" y="141270"/>
                  </a:lnTo>
                  <a:lnTo>
                    <a:pt x="138909" y="141938"/>
                  </a:lnTo>
                  <a:lnTo>
                    <a:pt x="132109" y="142347"/>
                  </a:lnTo>
                  <a:lnTo>
                    <a:pt x="122237" y="143744"/>
                  </a:lnTo>
                  <a:lnTo>
                    <a:pt x="122237" y="143385"/>
                  </a:lnTo>
                  <a:lnTo>
                    <a:pt x="126142" y="142706"/>
                  </a:lnTo>
                  <a:lnTo>
                    <a:pt x="120913" y="143020"/>
                  </a:lnTo>
                  <a:cubicBezTo>
                    <a:pt x="107236" y="140855"/>
                    <a:pt x="95359" y="129310"/>
                    <a:pt x="90320" y="116321"/>
                  </a:cubicBezTo>
                  <a:cubicBezTo>
                    <a:pt x="84921" y="101529"/>
                    <a:pt x="80962" y="83850"/>
                    <a:pt x="81322" y="67975"/>
                  </a:cubicBezTo>
                  <a:cubicBezTo>
                    <a:pt x="82042" y="56068"/>
                    <a:pt x="86001" y="45244"/>
                    <a:pt x="91400" y="35142"/>
                  </a:cubicBezTo>
                  <a:cubicBezTo>
                    <a:pt x="95359" y="24679"/>
                    <a:pt x="102197" y="14937"/>
                    <a:pt x="110835" y="8804"/>
                  </a:cubicBezTo>
                  <a:cubicBezTo>
                    <a:pt x="111195" y="8804"/>
                    <a:pt x="111555" y="8443"/>
                    <a:pt x="112275" y="8082"/>
                  </a:cubicBezTo>
                  <a:lnTo>
                    <a:pt x="122490" y="4480"/>
                  </a:lnTo>
                  <a:lnTo>
                    <a:pt x="116126" y="4335"/>
                  </a:lnTo>
                  <a:cubicBezTo>
                    <a:pt x="108582" y="7266"/>
                    <a:pt x="101896" y="12944"/>
                    <a:pt x="97198" y="20271"/>
                  </a:cubicBezTo>
                  <a:cubicBezTo>
                    <a:pt x="97198" y="20271"/>
                    <a:pt x="96837" y="20271"/>
                    <a:pt x="97198" y="19905"/>
                  </a:cubicBezTo>
                  <a:cubicBezTo>
                    <a:pt x="101174" y="12212"/>
                    <a:pt x="108040" y="6442"/>
                    <a:pt x="115900" y="3465"/>
                  </a:cubicBezTo>
                  <a:close/>
                  <a:moveTo>
                    <a:pt x="594104" y="3175"/>
                  </a:moveTo>
                  <a:cubicBezTo>
                    <a:pt x="598423" y="3175"/>
                    <a:pt x="601302" y="6788"/>
                    <a:pt x="600942" y="10763"/>
                  </a:cubicBezTo>
                  <a:cubicBezTo>
                    <a:pt x="600582" y="12931"/>
                    <a:pt x="599143" y="14738"/>
                    <a:pt x="597343" y="15461"/>
                  </a:cubicBezTo>
                  <a:cubicBezTo>
                    <a:pt x="595543" y="24494"/>
                    <a:pt x="592664" y="33167"/>
                    <a:pt x="590504" y="41839"/>
                  </a:cubicBezTo>
                  <a:lnTo>
                    <a:pt x="587768" y="54074"/>
                  </a:lnTo>
                  <a:lnTo>
                    <a:pt x="585954" y="63559"/>
                  </a:lnTo>
                  <a:cubicBezTo>
                    <a:pt x="585286" y="68340"/>
                    <a:pt x="584617" y="73490"/>
                    <a:pt x="583615" y="78272"/>
                  </a:cubicBezTo>
                  <a:cubicBezTo>
                    <a:pt x="583615" y="79007"/>
                    <a:pt x="582612" y="78640"/>
                    <a:pt x="582946" y="77904"/>
                  </a:cubicBezTo>
                  <a:lnTo>
                    <a:pt x="584630" y="68109"/>
                  </a:lnTo>
                  <a:lnTo>
                    <a:pt x="582585" y="77252"/>
                  </a:lnTo>
                  <a:cubicBezTo>
                    <a:pt x="579706" y="89177"/>
                    <a:pt x="574667" y="100017"/>
                    <a:pt x="571787" y="111942"/>
                  </a:cubicBezTo>
                  <a:lnTo>
                    <a:pt x="564676" y="140859"/>
                  </a:lnTo>
                  <a:lnTo>
                    <a:pt x="565626" y="140335"/>
                  </a:lnTo>
                  <a:cubicBezTo>
                    <a:pt x="565626" y="140018"/>
                    <a:pt x="566366" y="140018"/>
                    <a:pt x="566366" y="140335"/>
                  </a:cubicBezTo>
                  <a:lnTo>
                    <a:pt x="564031" y="142051"/>
                  </a:lnTo>
                  <a:lnTo>
                    <a:pt x="563149" y="143379"/>
                  </a:lnTo>
                  <a:lnTo>
                    <a:pt x="562224" y="143379"/>
                  </a:lnTo>
                  <a:lnTo>
                    <a:pt x="561181" y="144146"/>
                  </a:lnTo>
                  <a:lnTo>
                    <a:pt x="560405" y="143569"/>
                  </a:lnTo>
                  <a:lnTo>
                    <a:pt x="559550" y="143741"/>
                  </a:lnTo>
                  <a:lnTo>
                    <a:pt x="559190" y="143741"/>
                  </a:lnTo>
                  <a:cubicBezTo>
                    <a:pt x="558470" y="143379"/>
                    <a:pt x="557750" y="143018"/>
                    <a:pt x="557390" y="142295"/>
                  </a:cubicBezTo>
                  <a:lnTo>
                    <a:pt x="557076" y="141096"/>
                  </a:lnTo>
                  <a:lnTo>
                    <a:pt x="555625" y="140018"/>
                  </a:lnTo>
                  <a:cubicBezTo>
                    <a:pt x="555625" y="140018"/>
                    <a:pt x="555625" y="139700"/>
                    <a:pt x="555995" y="140018"/>
                  </a:cubicBezTo>
                  <a:lnTo>
                    <a:pt x="556977" y="140719"/>
                  </a:lnTo>
                  <a:lnTo>
                    <a:pt x="539033" y="72193"/>
                  </a:lnTo>
                  <a:cubicBezTo>
                    <a:pt x="536874" y="60991"/>
                    <a:pt x="533635" y="49428"/>
                    <a:pt x="531835" y="38226"/>
                  </a:cubicBezTo>
                  <a:cubicBezTo>
                    <a:pt x="530755" y="33167"/>
                    <a:pt x="528955" y="28108"/>
                    <a:pt x="527516" y="23410"/>
                  </a:cubicBezTo>
                  <a:cubicBezTo>
                    <a:pt x="526436" y="27747"/>
                    <a:pt x="524996" y="32083"/>
                    <a:pt x="523556" y="36780"/>
                  </a:cubicBezTo>
                  <a:cubicBezTo>
                    <a:pt x="520317" y="47982"/>
                    <a:pt x="517078" y="59185"/>
                    <a:pt x="513838" y="70386"/>
                  </a:cubicBezTo>
                  <a:cubicBezTo>
                    <a:pt x="510599" y="81950"/>
                    <a:pt x="507359" y="93874"/>
                    <a:pt x="504480" y="105437"/>
                  </a:cubicBezTo>
                  <a:cubicBezTo>
                    <a:pt x="503400" y="110858"/>
                    <a:pt x="501960" y="116639"/>
                    <a:pt x="500521" y="122060"/>
                  </a:cubicBezTo>
                  <a:cubicBezTo>
                    <a:pt x="499441" y="127480"/>
                    <a:pt x="499441" y="132539"/>
                    <a:pt x="498361" y="137959"/>
                  </a:cubicBezTo>
                  <a:cubicBezTo>
                    <a:pt x="498001" y="138320"/>
                    <a:pt x="498001" y="138682"/>
                    <a:pt x="497641" y="139043"/>
                  </a:cubicBezTo>
                  <a:cubicBezTo>
                    <a:pt x="497281" y="140488"/>
                    <a:pt x="497281" y="142656"/>
                    <a:pt x="495122" y="143018"/>
                  </a:cubicBezTo>
                  <a:cubicBezTo>
                    <a:pt x="493682" y="143379"/>
                    <a:pt x="492242" y="143379"/>
                    <a:pt x="491162" y="142656"/>
                  </a:cubicBezTo>
                  <a:cubicBezTo>
                    <a:pt x="490802" y="142295"/>
                    <a:pt x="490443" y="141934"/>
                    <a:pt x="490443" y="141211"/>
                  </a:cubicBezTo>
                  <a:cubicBezTo>
                    <a:pt x="484684" y="117001"/>
                    <a:pt x="475685" y="93513"/>
                    <a:pt x="468127" y="69664"/>
                  </a:cubicBezTo>
                  <a:cubicBezTo>
                    <a:pt x="464527" y="58462"/>
                    <a:pt x="460568" y="46898"/>
                    <a:pt x="458768" y="35335"/>
                  </a:cubicBezTo>
                  <a:cubicBezTo>
                    <a:pt x="458049" y="30276"/>
                    <a:pt x="457329" y="25578"/>
                    <a:pt x="456249" y="20520"/>
                  </a:cubicBezTo>
                  <a:cubicBezTo>
                    <a:pt x="455529" y="20158"/>
                    <a:pt x="454809" y="19797"/>
                    <a:pt x="454089" y="19436"/>
                  </a:cubicBezTo>
                  <a:cubicBezTo>
                    <a:pt x="452290" y="17629"/>
                    <a:pt x="450850" y="15461"/>
                    <a:pt x="451210" y="12931"/>
                  </a:cubicBezTo>
                  <a:cubicBezTo>
                    <a:pt x="451930" y="8956"/>
                    <a:pt x="455529" y="5343"/>
                    <a:pt x="459848" y="6066"/>
                  </a:cubicBezTo>
                  <a:lnTo>
                    <a:pt x="465853" y="13299"/>
                  </a:lnTo>
                  <a:lnTo>
                    <a:pt x="466725" y="8316"/>
                  </a:lnTo>
                  <a:cubicBezTo>
                    <a:pt x="466725" y="8316"/>
                    <a:pt x="466725" y="7938"/>
                    <a:pt x="467122" y="7938"/>
                  </a:cubicBezTo>
                  <a:lnTo>
                    <a:pt x="466209" y="13729"/>
                  </a:lnTo>
                  <a:lnTo>
                    <a:pt x="467047" y="14738"/>
                  </a:lnTo>
                  <a:lnTo>
                    <a:pt x="465763" y="16564"/>
                  </a:lnTo>
                  <a:lnTo>
                    <a:pt x="465055" y="21058"/>
                  </a:lnTo>
                  <a:lnTo>
                    <a:pt x="468709" y="17634"/>
                  </a:lnTo>
                  <a:cubicBezTo>
                    <a:pt x="469899" y="15575"/>
                    <a:pt x="469899" y="13515"/>
                    <a:pt x="469899" y="11113"/>
                  </a:cubicBezTo>
                  <a:lnTo>
                    <a:pt x="470296" y="11113"/>
                  </a:lnTo>
                  <a:cubicBezTo>
                    <a:pt x="470693" y="13515"/>
                    <a:pt x="471090" y="15918"/>
                    <a:pt x="469503" y="17978"/>
                  </a:cubicBezTo>
                  <a:lnTo>
                    <a:pt x="464792" y="22732"/>
                  </a:lnTo>
                  <a:lnTo>
                    <a:pt x="464740" y="23057"/>
                  </a:lnTo>
                  <a:lnTo>
                    <a:pt x="464603" y="22665"/>
                  </a:lnTo>
                  <a:lnTo>
                    <a:pt x="463947" y="22097"/>
                  </a:lnTo>
                  <a:lnTo>
                    <a:pt x="464385" y="21686"/>
                  </a:lnTo>
                  <a:lnTo>
                    <a:pt x="465122" y="17476"/>
                  </a:lnTo>
                  <a:lnTo>
                    <a:pt x="462728" y="20881"/>
                  </a:lnTo>
                  <a:cubicBezTo>
                    <a:pt x="462728" y="21242"/>
                    <a:pt x="463088" y="21965"/>
                    <a:pt x="463088" y="22326"/>
                  </a:cubicBezTo>
                  <a:cubicBezTo>
                    <a:pt x="464527" y="27385"/>
                    <a:pt x="464887" y="33167"/>
                    <a:pt x="466327" y="38226"/>
                  </a:cubicBezTo>
                  <a:cubicBezTo>
                    <a:pt x="468847" y="50151"/>
                    <a:pt x="471726" y="61714"/>
                    <a:pt x="475685" y="72916"/>
                  </a:cubicBezTo>
                  <a:cubicBezTo>
                    <a:pt x="481804" y="90622"/>
                    <a:pt x="487563" y="108690"/>
                    <a:pt x="492602" y="126757"/>
                  </a:cubicBezTo>
                  <a:cubicBezTo>
                    <a:pt x="492962" y="124589"/>
                    <a:pt x="493322" y="122421"/>
                    <a:pt x="493682" y="120614"/>
                  </a:cubicBezTo>
                  <a:cubicBezTo>
                    <a:pt x="495482" y="115194"/>
                    <a:pt x="496201" y="109412"/>
                    <a:pt x="497641" y="103992"/>
                  </a:cubicBezTo>
                  <a:cubicBezTo>
                    <a:pt x="500161" y="93151"/>
                    <a:pt x="502680" y="81950"/>
                    <a:pt x="505560" y="71109"/>
                  </a:cubicBezTo>
                  <a:cubicBezTo>
                    <a:pt x="508439" y="60630"/>
                    <a:pt x="511679" y="49789"/>
                    <a:pt x="514918" y="39310"/>
                  </a:cubicBezTo>
                  <a:cubicBezTo>
                    <a:pt x="518517" y="28469"/>
                    <a:pt x="522477" y="18351"/>
                    <a:pt x="523916" y="7511"/>
                  </a:cubicBezTo>
                  <a:cubicBezTo>
                    <a:pt x="523916" y="6788"/>
                    <a:pt x="524276" y="6788"/>
                    <a:pt x="524636" y="6427"/>
                  </a:cubicBezTo>
                  <a:cubicBezTo>
                    <a:pt x="524996" y="5343"/>
                    <a:pt x="526076" y="4620"/>
                    <a:pt x="527156" y="4620"/>
                  </a:cubicBezTo>
                  <a:cubicBezTo>
                    <a:pt x="528236" y="4620"/>
                    <a:pt x="528595" y="4982"/>
                    <a:pt x="528955" y="5704"/>
                  </a:cubicBezTo>
                  <a:cubicBezTo>
                    <a:pt x="529675" y="6066"/>
                    <a:pt x="530035" y="6788"/>
                    <a:pt x="530395" y="7511"/>
                  </a:cubicBezTo>
                  <a:cubicBezTo>
                    <a:pt x="530395" y="7511"/>
                    <a:pt x="530395" y="7872"/>
                    <a:pt x="530035" y="7872"/>
                  </a:cubicBezTo>
                  <a:cubicBezTo>
                    <a:pt x="532195" y="18713"/>
                    <a:pt x="537234" y="28108"/>
                    <a:pt x="539033" y="38948"/>
                  </a:cubicBezTo>
                  <a:cubicBezTo>
                    <a:pt x="540833" y="50512"/>
                    <a:pt x="544073" y="61714"/>
                    <a:pt x="546232" y="73277"/>
                  </a:cubicBezTo>
                  <a:cubicBezTo>
                    <a:pt x="549831" y="91345"/>
                    <a:pt x="553431" y="110135"/>
                    <a:pt x="558830" y="127841"/>
                  </a:cubicBezTo>
                  <a:cubicBezTo>
                    <a:pt x="560270" y="122421"/>
                    <a:pt x="562069" y="117362"/>
                    <a:pt x="563509" y="112303"/>
                  </a:cubicBezTo>
                  <a:cubicBezTo>
                    <a:pt x="566388" y="100740"/>
                    <a:pt x="571787" y="89899"/>
                    <a:pt x="574307" y="78336"/>
                  </a:cubicBezTo>
                  <a:cubicBezTo>
                    <a:pt x="577186" y="66412"/>
                    <a:pt x="578986" y="54126"/>
                    <a:pt x="582585" y="42562"/>
                  </a:cubicBezTo>
                  <a:cubicBezTo>
                    <a:pt x="584745" y="33528"/>
                    <a:pt x="587625" y="24856"/>
                    <a:pt x="590504" y="15822"/>
                  </a:cubicBezTo>
                  <a:cubicBezTo>
                    <a:pt x="590144" y="15461"/>
                    <a:pt x="589784" y="15099"/>
                    <a:pt x="589784" y="14738"/>
                  </a:cubicBezTo>
                  <a:cubicBezTo>
                    <a:pt x="589784" y="14738"/>
                    <a:pt x="589424" y="14738"/>
                    <a:pt x="589064" y="14377"/>
                  </a:cubicBezTo>
                  <a:cubicBezTo>
                    <a:pt x="587985" y="13293"/>
                    <a:pt x="586905" y="11486"/>
                    <a:pt x="586905" y="9679"/>
                  </a:cubicBezTo>
                  <a:cubicBezTo>
                    <a:pt x="586905" y="6066"/>
                    <a:pt x="590504" y="3175"/>
                    <a:pt x="594104" y="3175"/>
                  </a:cubicBezTo>
                  <a:close/>
                  <a:moveTo>
                    <a:pt x="66322" y="1985"/>
                  </a:moveTo>
                  <a:lnTo>
                    <a:pt x="66322" y="2382"/>
                  </a:lnTo>
                  <a:lnTo>
                    <a:pt x="63886" y="3752"/>
                  </a:lnTo>
                  <a:lnTo>
                    <a:pt x="70724" y="8910"/>
                  </a:lnTo>
                  <a:cubicBezTo>
                    <a:pt x="71080" y="9627"/>
                    <a:pt x="71080" y="10703"/>
                    <a:pt x="70724" y="11061"/>
                  </a:cubicBezTo>
                  <a:cubicBezTo>
                    <a:pt x="69655" y="17155"/>
                    <a:pt x="63597" y="17872"/>
                    <a:pt x="59676" y="15363"/>
                  </a:cubicBezTo>
                  <a:cubicBezTo>
                    <a:pt x="58964" y="15004"/>
                    <a:pt x="58964" y="14646"/>
                    <a:pt x="58964" y="14287"/>
                  </a:cubicBezTo>
                  <a:cubicBezTo>
                    <a:pt x="58607" y="13570"/>
                    <a:pt x="58251" y="13212"/>
                    <a:pt x="57895" y="12495"/>
                  </a:cubicBezTo>
                  <a:cubicBezTo>
                    <a:pt x="57182" y="12495"/>
                    <a:pt x="56113" y="12495"/>
                    <a:pt x="55400" y="12495"/>
                  </a:cubicBezTo>
                  <a:cubicBezTo>
                    <a:pt x="48272" y="12495"/>
                    <a:pt x="41501" y="12136"/>
                    <a:pt x="34730" y="12136"/>
                  </a:cubicBezTo>
                  <a:cubicBezTo>
                    <a:pt x="30810" y="12136"/>
                    <a:pt x="26533" y="12495"/>
                    <a:pt x="22257" y="12495"/>
                  </a:cubicBezTo>
                  <a:cubicBezTo>
                    <a:pt x="19406" y="12495"/>
                    <a:pt x="16555" y="12136"/>
                    <a:pt x="13704" y="12136"/>
                  </a:cubicBezTo>
                  <a:cubicBezTo>
                    <a:pt x="15486" y="22174"/>
                    <a:pt x="15486" y="32569"/>
                    <a:pt x="15842" y="42965"/>
                  </a:cubicBezTo>
                  <a:cubicBezTo>
                    <a:pt x="16198" y="50135"/>
                    <a:pt x="16555" y="57663"/>
                    <a:pt x="16555" y="65190"/>
                  </a:cubicBezTo>
                  <a:cubicBezTo>
                    <a:pt x="18693" y="65190"/>
                    <a:pt x="20831" y="65190"/>
                    <a:pt x="22970" y="65190"/>
                  </a:cubicBezTo>
                  <a:cubicBezTo>
                    <a:pt x="26533" y="65190"/>
                    <a:pt x="29741" y="65190"/>
                    <a:pt x="32948" y="65190"/>
                  </a:cubicBezTo>
                  <a:cubicBezTo>
                    <a:pt x="34730" y="65190"/>
                    <a:pt x="36155" y="65190"/>
                    <a:pt x="37581" y="65190"/>
                  </a:cubicBezTo>
                  <a:cubicBezTo>
                    <a:pt x="37937" y="62681"/>
                    <a:pt x="39719" y="60889"/>
                    <a:pt x="43283" y="60530"/>
                  </a:cubicBezTo>
                  <a:cubicBezTo>
                    <a:pt x="48272" y="59455"/>
                    <a:pt x="51123" y="62323"/>
                    <a:pt x="52549" y="65907"/>
                  </a:cubicBezTo>
                  <a:cubicBezTo>
                    <a:pt x="53618" y="69492"/>
                    <a:pt x="51836" y="73077"/>
                    <a:pt x="48629" y="74152"/>
                  </a:cubicBezTo>
                  <a:cubicBezTo>
                    <a:pt x="45065" y="75944"/>
                    <a:pt x="40076" y="75586"/>
                    <a:pt x="38294" y="71643"/>
                  </a:cubicBezTo>
                  <a:cubicBezTo>
                    <a:pt x="38294" y="71284"/>
                    <a:pt x="37937" y="70926"/>
                    <a:pt x="37937" y="70567"/>
                  </a:cubicBezTo>
                  <a:cubicBezTo>
                    <a:pt x="35443" y="70567"/>
                    <a:pt x="32948" y="70209"/>
                    <a:pt x="30810" y="70209"/>
                  </a:cubicBezTo>
                  <a:cubicBezTo>
                    <a:pt x="28315" y="70209"/>
                    <a:pt x="25464" y="70209"/>
                    <a:pt x="22970" y="70209"/>
                  </a:cubicBezTo>
                  <a:cubicBezTo>
                    <a:pt x="20831" y="70209"/>
                    <a:pt x="18693" y="70209"/>
                    <a:pt x="16555" y="70209"/>
                  </a:cubicBezTo>
                  <a:cubicBezTo>
                    <a:pt x="16555" y="72718"/>
                    <a:pt x="16198" y="74869"/>
                    <a:pt x="16198" y="77378"/>
                  </a:cubicBezTo>
                  <a:cubicBezTo>
                    <a:pt x="15486" y="88491"/>
                    <a:pt x="14416" y="99962"/>
                    <a:pt x="14416" y="111074"/>
                  </a:cubicBezTo>
                  <a:cubicBezTo>
                    <a:pt x="14416" y="116810"/>
                    <a:pt x="13704" y="126489"/>
                    <a:pt x="13347" y="132224"/>
                  </a:cubicBezTo>
                  <a:cubicBezTo>
                    <a:pt x="14773" y="132583"/>
                    <a:pt x="16555" y="134016"/>
                    <a:pt x="17267" y="135450"/>
                  </a:cubicBezTo>
                  <a:cubicBezTo>
                    <a:pt x="21544" y="140827"/>
                    <a:pt x="13704" y="147280"/>
                    <a:pt x="6933" y="144412"/>
                  </a:cubicBezTo>
                  <a:lnTo>
                    <a:pt x="3068" y="137286"/>
                  </a:lnTo>
                  <a:lnTo>
                    <a:pt x="1764" y="140526"/>
                  </a:lnTo>
                  <a:cubicBezTo>
                    <a:pt x="1764" y="138621"/>
                    <a:pt x="1411" y="137097"/>
                    <a:pt x="2117" y="135192"/>
                  </a:cubicBezTo>
                  <a:lnTo>
                    <a:pt x="4828" y="132915"/>
                  </a:lnTo>
                  <a:lnTo>
                    <a:pt x="3719" y="135671"/>
                  </a:lnTo>
                  <a:lnTo>
                    <a:pt x="6220" y="133658"/>
                  </a:lnTo>
                  <a:cubicBezTo>
                    <a:pt x="6220" y="127206"/>
                    <a:pt x="7289" y="116810"/>
                    <a:pt x="7289" y="111074"/>
                  </a:cubicBezTo>
                  <a:cubicBezTo>
                    <a:pt x="7289" y="99962"/>
                    <a:pt x="8714" y="88491"/>
                    <a:pt x="8714" y="77378"/>
                  </a:cubicBezTo>
                  <a:cubicBezTo>
                    <a:pt x="9071" y="74152"/>
                    <a:pt x="9071" y="71284"/>
                    <a:pt x="9071" y="68417"/>
                  </a:cubicBezTo>
                  <a:cubicBezTo>
                    <a:pt x="8714" y="68417"/>
                    <a:pt x="8714" y="67700"/>
                    <a:pt x="9071" y="67700"/>
                  </a:cubicBezTo>
                  <a:cubicBezTo>
                    <a:pt x="8714" y="59096"/>
                    <a:pt x="8714" y="50852"/>
                    <a:pt x="8358" y="42606"/>
                  </a:cubicBezTo>
                  <a:cubicBezTo>
                    <a:pt x="7645" y="32569"/>
                    <a:pt x="7289" y="21815"/>
                    <a:pt x="8714" y="11778"/>
                  </a:cubicBezTo>
                  <a:cubicBezTo>
                    <a:pt x="5151" y="11061"/>
                    <a:pt x="6933" y="5684"/>
                    <a:pt x="10140" y="6401"/>
                  </a:cubicBezTo>
                  <a:cubicBezTo>
                    <a:pt x="10496" y="6401"/>
                    <a:pt x="10853" y="6401"/>
                    <a:pt x="11209" y="6401"/>
                  </a:cubicBezTo>
                  <a:cubicBezTo>
                    <a:pt x="11565" y="6043"/>
                    <a:pt x="11922" y="6043"/>
                    <a:pt x="12635" y="6401"/>
                  </a:cubicBezTo>
                  <a:cubicBezTo>
                    <a:pt x="15842" y="6759"/>
                    <a:pt x="19406" y="7118"/>
                    <a:pt x="23326" y="7118"/>
                  </a:cubicBezTo>
                  <a:cubicBezTo>
                    <a:pt x="27602" y="7118"/>
                    <a:pt x="32235" y="7118"/>
                    <a:pt x="36868" y="7118"/>
                  </a:cubicBezTo>
                  <a:cubicBezTo>
                    <a:pt x="38294" y="7118"/>
                    <a:pt x="40076" y="7118"/>
                    <a:pt x="41858" y="7118"/>
                  </a:cubicBezTo>
                  <a:cubicBezTo>
                    <a:pt x="47203" y="7118"/>
                    <a:pt x="52905" y="7118"/>
                    <a:pt x="58607" y="7476"/>
                  </a:cubicBezTo>
                  <a:lnTo>
                    <a:pt x="61923" y="4856"/>
                  </a:lnTo>
                  <a:lnTo>
                    <a:pt x="57855" y="7144"/>
                  </a:lnTo>
                  <a:cubicBezTo>
                    <a:pt x="57855" y="7541"/>
                    <a:pt x="57150" y="7144"/>
                    <a:pt x="57503" y="6747"/>
                  </a:cubicBezTo>
                  <a:cubicBezTo>
                    <a:pt x="58914" y="2778"/>
                    <a:pt x="62794" y="1588"/>
                    <a:pt x="66322" y="1985"/>
                  </a:cubicBezTo>
                  <a:close/>
                  <a:moveTo>
                    <a:pt x="122010" y="1364"/>
                  </a:moveTo>
                  <a:lnTo>
                    <a:pt x="113634" y="3326"/>
                  </a:lnTo>
                  <a:cubicBezTo>
                    <a:pt x="108974" y="5594"/>
                    <a:pt x="102880" y="8996"/>
                    <a:pt x="100370" y="13910"/>
                  </a:cubicBezTo>
                  <a:cubicBezTo>
                    <a:pt x="100370" y="13910"/>
                    <a:pt x="100012" y="13910"/>
                    <a:pt x="100370" y="13532"/>
                  </a:cubicBezTo>
                  <a:cubicBezTo>
                    <a:pt x="101087" y="11264"/>
                    <a:pt x="102880" y="9374"/>
                    <a:pt x="105030" y="7862"/>
                  </a:cubicBezTo>
                  <a:cubicBezTo>
                    <a:pt x="107898" y="5594"/>
                    <a:pt x="110766" y="3704"/>
                    <a:pt x="113992" y="2193"/>
                  </a:cubicBezTo>
                  <a:close/>
                  <a:moveTo>
                    <a:pt x="123313" y="1059"/>
                  </a:moveTo>
                  <a:lnTo>
                    <a:pt x="124962" y="1059"/>
                  </a:lnTo>
                  <a:lnTo>
                    <a:pt x="122010" y="1364"/>
                  </a:lnTo>
                  <a:close/>
                  <a:moveTo>
                    <a:pt x="389605" y="361"/>
                  </a:moveTo>
                  <a:cubicBezTo>
                    <a:pt x="395487" y="0"/>
                    <a:pt x="401737" y="361"/>
                    <a:pt x="406884" y="3608"/>
                  </a:cubicBezTo>
                  <a:cubicBezTo>
                    <a:pt x="407619" y="3969"/>
                    <a:pt x="406884" y="5051"/>
                    <a:pt x="406516" y="4690"/>
                  </a:cubicBezTo>
                  <a:cubicBezTo>
                    <a:pt x="401370" y="1082"/>
                    <a:pt x="394752" y="721"/>
                    <a:pt x="388870" y="1804"/>
                  </a:cubicBezTo>
                  <a:cubicBezTo>
                    <a:pt x="383356" y="2165"/>
                    <a:pt x="377841" y="3608"/>
                    <a:pt x="373430" y="7216"/>
                  </a:cubicBezTo>
                  <a:cubicBezTo>
                    <a:pt x="373430" y="7577"/>
                    <a:pt x="373062" y="7216"/>
                    <a:pt x="373062" y="6855"/>
                  </a:cubicBezTo>
                  <a:cubicBezTo>
                    <a:pt x="377106" y="2525"/>
                    <a:pt x="384091" y="1082"/>
                    <a:pt x="389605" y="361"/>
                  </a:cubicBezTo>
                  <a:close/>
                  <a:moveTo>
                    <a:pt x="132274" y="303"/>
                  </a:moveTo>
                  <a:cubicBezTo>
                    <a:pt x="132991" y="303"/>
                    <a:pt x="132991" y="1437"/>
                    <a:pt x="132274" y="1059"/>
                  </a:cubicBezTo>
                  <a:lnTo>
                    <a:pt x="124962" y="1059"/>
                  </a:lnTo>
                  <a:close/>
                  <a:moveTo>
                    <a:pt x="64365" y="0"/>
                  </a:moveTo>
                  <a:cubicBezTo>
                    <a:pt x="61840" y="747"/>
                    <a:pt x="58954" y="2614"/>
                    <a:pt x="57871" y="5603"/>
                  </a:cubicBezTo>
                  <a:cubicBezTo>
                    <a:pt x="57871" y="5976"/>
                    <a:pt x="57150" y="5976"/>
                    <a:pt x="57150" y="5603"/>
                  </a:cubicBezTo>
                  <a:cubicBezTo>
                    <a:pt x="58232" y="1867"/>
                    <a:pt x="61479" y="747"/>
                    <a:pt x="643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667E0EE-49DC-8340-B7C6-5098FF3377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75145" y="2532104"/>
              <a:ext cx="234786" cy="1228781"/>
            </a:xfrm>
            <a:custGeom>
              <a:avLst/>
              <a:gdLst>
                <a:gd name="connsiteX0" fmla="*/ 177504 w 258808"/>
                <a:gd name="connsiteY0" fmla="*/ 1332541 h 1354504"/>
                <a:gd name="connsiteX1" fmla="*/ 178952 w 258808"/>
                <a:gd name="connsiteY1" fmla="*/ 1334402 h 1354504"/>
                <a:gd name="connsiteX2" fmla="*/ 140211 w 258808"/>
                <a:gd name="connsiteY2" fmla="*/ 1354494 h 1354504"/>
                <a:gd name="connsiteX3" fmla="*/ 140211 w 258808"/>
                <a:gd name="connsiteY3" fmla="*/ 1353006 h 1354504"/>
                <a:gd name="connsiteX4" fmla="*/ 177504 w 258808"/>
                <a:gd name="connsiteY4" fmla="*/ 1332541 h 1354504"/>
                <a:gd name="connsiteX5" fmla="*/ 92655 w 258808"/>
                <a:gd name="connsiteY5" fmla="*/ 1300029 h 1354504"/>
                <a:gd name="connsiteX6" fmla="*/ 94819 w 258808"/>
                <a:gd name="connsiteY6" fmla="*/ 1300029 h 1354504"/>
                <a:gd name="connsiteX7" fmla="*/ 97345 w 258808"/>
                <a:gd name="connsiteY7" fmla="*/ 1300383 h 1354504"/>
                <a:gd name="connsiteX8" fmla="*/ 131982 w 258808"/>
                <a:gd name="connsiteY8" fmla="*/ 1303217 h 1354504"/>
                <a:gd name="connsiteX9" fmla="*/ 155794 w 258808"/>
                <a:gd name="connsiteY9" fmla="*/ 1301092 h 1354504"/>
                <a:gd name="connsiteX10" fmla="*/ 172752 w 258808"/>
                <a:gd name="connsiteY10" fmla="*/ 1308883 h 1354504"/>
                <a:gd name="connsiteX11" fmla="*/ 170226 w 258808"/>
                <a:gd name="connsiteY11" fmla="*/ 1326236 h 1354504"/>
                <a:gd name="connsiteX12" fmla="*/ 158554 w 258808"/>
                <a:gd name="connsiteY12" fmla="*/ 1334372 h 1354504"/>
                <a:gd name="connsiteX13" fmla="*/ 177502 w 258808"/>
                <a:gd name="connsiteY13" fmla="*/ 1324560 h 1354504"/>
                <a:gd name="connsiteX14" fmla="*/ 178951 w 258808"/>
                <a:gd name="connsiteY14" fmla="*/ 1326346 h 1354504"/>
                <a:gd name="connsiteX15" fmla="*/ 127150 w 258808"/>
                <a:gd name="connsiteY15" fmla="*/ 1351706 h 1354504"/>
                <a:gd name="connsiteX16" fmla="*/ 127150 w 258808"/>
                <a:gd name="connsiteY16" fmla="*/ 1350634 h 1354504"/>
                <a:gd name="connsiteX17" fmla="*/ 145362 w 258808"/>
                <a:gd name="connsiteY17" fmla="*/ 1341203 h 1354504"/>
                <a:gd name="connsiteX18" fmla="*/ 120797 w 258808"/>
                <a:gd name="connsiteY18" fmla="*/ 1345359 h 1354504"/>
                <a:gd name="connsiteX19" fmla="*/ 88325 w 258808"/>
                <a:gd name="connsiteY19" fmla="*/ 1341109 h 1354504"/>
                <a:gd name="connsiteX20" fmla="*/ 73532 w 258808"/>
                <a:gd name="connsiteY20" fmla="*/ 1317382 h 1354504"/>
                <a:gd name="connsiteX21" fmla="*/ 92655 w 258808"/>
                <a:gd name="connsiteY21" fmla="*/ 1300029 h 1354504"/>
                <a:gd name="connsiteX22" fmla="*/ 43726 w 258808"/>
                <a:gd name="connsiteY22" fmla="*/ 1244836 h 1354504"/>
                <a:gd name="connsiteX23" fmla="*/ 58822 w 258808"/>
                <a:gd name="connsiteY23" fmla="*/ 1277352 h 1354504"/>
                <a:gd name="connsiteX24" fmla="*/ 58243 w 258808"/>
                <a:gd name="connsiteY24" fmla="*/ 1284022 h 1354504"/>
                <a:gd name="connsiteX25" fmla="*/ 60412 w 258808"/>
                <a:gd name="connsiteY25" fmla="*/ 1277833 h 1354504"/>
                <a:gd name="connsiteX26" fmla="*/ 53577 w 258808"/>
                <a:gd name="connsiteY26" fmla="*/ 1255956 h 1354504"/>
                <a:gd name="connsiteX27" fmla="*/ 53930 w 258808"/>
                <a:gd name="connsiteY27" fmla="*/ 1255591 h 1354504"/>
                <a:gd name="connsiteX28" fmla="*/ 54635 w 258808"/>
                <a:gd name="connsiteY28" fmla="*/ 1299802 h 1354504"/>
                <a:gd name="connsiteX29" fmla="*/ 53224 w 258808"/>
                <a:gd name="connsiteY29" fmla="*/ 1298340 h 1354504"/>
                <a:gd name="connsiteX30" fmla="*/ 56037 w 258808"/>
                <a:gd name="connsiteY30" fmla="*/ 1290315 h 1354504"/>
                <a:gd name="connsiteX31" fmla="*/ 49836 w 258808"/>
                <a:gd name="connsiteY31" fmla="*/ 1295778 h 1354504"/>
                <a:gd name="connsiteX32" fmla="*/ 49117 w 258808"/>
                <a:gd name="connsiteY32" fmla="*/ 1293249 h 1354504"/>
                <a:gd name="connsiteX33" fmla="*/ 51633 w 258808"/>
                <a:gd name="connsiteY33" fmla="*/ 1266152 h 1354504"/>
                <a:gd name="connsiteX34" fmla="*/ 42288 w 258808"/>
                <a:gd name="connsiteY34" fmla="*/ 1245197 h 1354504"/>
                <a:gd name="connsiteX35" fmla="*/ 43726 w 258808"/>
                <a:gd name="connsiteY35" fmla="*/ 1244836 h 1354504"/>
                <a:gd name="connsiteX36" fmla="*/ 20264 w 258808"/>
                <a:gd name="connsiteY36" fmla="*/ 1193313 h 1354504"/>
                <a:gd name="connsiteX37" fmla="*/ 38711 w 258808"/>
                <a:gd name="connsiteY37" fmla="*/ 1211274 h 1354504"/>
                <a:gd name="connsiteX38" fmla="*/ 39073 w 258808"/>
                <a:gd name="connsiteY38" fmla="*/ 1222050 h 1354504"/>
                <a:gd name="connsiteX39" fmla="*/ 50647 w 258808"/>
                <a:gd name="connsiteY39" fmla="*/ 1270904 h 1354504"/>
                <a:gd name="connsiteX40" fmla="*/ 52456 w 258808"/>
                <a:gd name="connsiteY40" fmla="*/ 1284554 h 1354504"/>
                <a:gd name="connsiteX41" fmla="*/ 41243 w 258808"/>
                <a:gd name="connsiteY41" fmla="*/ 1291379 h 1354504"/>
                <a:gd name="connsiteX42" fmla="*/ 38349 w 258808"/>
                <a:gd name="connsiteY42" fmla="*/ 1291020 h 1354504"/>
                <a:gd name="connsiteX43" fmla="*/ 10136 w 258808"/>
                <a:gd name="connsiteY43" fmla="*/ 1269826 h 1354504"/>
                <a:gd name="connsiteX44" fmla="*/ 3264 w 258808"/>
                <a:gd name="connsiteY44" fmla="*/ 1206245 h 1354504"/>
                <a:gd name="connsiteX45" fmla="*/ 20264 w 258808"/>
                <a:gd name="connsiteY45" fmla="*/ 1193313 h 1354504"/>
                <a:gd name="connsiteX46" fmla="*/ 235654 w 258808"/>
                <a:gd name="connsiteY46" fmla="*/ 1191988 h 1354504"/>
                <a:gd name="connsiteX47" fmla="*/ 252014 w 258808"/>
                <a:gd name="connsiteY47" fmla="*/ 1198195 h 1354504"/>
                <a:gd name="connsiteX48" fmla="*/ 249897 w 258808"/>
                <a:gd name="connsiteY48" fmla="*/ 1199981 h 1354504"/>
                <a:gd name="connsiteX49" fmla="*/ 244764 w 258808"/>
                <a:gd name="connsiteY49" fmla="*/ 1200375 h 1354504"/>
                <a:gd name="connsiteX50" fmla="*/ 252334 w 258808"/>
                <a:gd name="connsiteY50" fmla="*/ 1204269 h 1354504"/>
                <a:gd name="connsiteX51" fmla="*/ 258693 w 258808"/>
                <a:gd name="connsiteY51" fmla="*/ 1217021 h 1354504"/>
                <a:gd name="connsiteX52" fmla="*/ 256167 w 258808"/>
                <a:gd name="connsiteY52" fmla="*/ 1217750 h 1354504"/>
                <a:gd name="connsiteX53" fmla="*/ 250800 w 258808"/>
                <a:gd name="connsiteY53" fmla="*/ 1206045 h 1354504"/>
                <a:gd name="connsiteX54" fmla="*/ 240450 w 258808"/>
                <a:gd name="connsiteY54" fmla="*/ 1200707 h 1354504"/>
                <a:gd name="connsiteX55" fmla="*/ 240190 w 258808"/>
                <a:gd name="connsiteY55" fmla="*/ 1200727 h 1354504"/>
                <a:gd name="connsiteX56" fmla="*/ 231729 w 258808"/>
                <a:gd name="connsiteY56" fmla="*/ 1209107 h 1354504"/>
                <a:gd name="connsiteX57" fmla="*/ 239259 w 258808"/>
                <a:gd name="connsiteY57" fmla="*/ 1204425 h 1354504"/>
                <a:gd name="connsiteX58" fmla="*/ 249452 w 258808"/>
                <a:gd name="connsiteY58" fmla="*/ 1210536 h 1354504"/>
                <a:gd name="connsiteX59" fmla="*/ 255640 w 258808"/>
                <a:gd name="connsiteY59" fmla="*/ 1251511 h 1354504"/>
                <a:gd name="connsiteX60" fmla="*/ 247632 w 258808"/>
                <a:gd name="connsiteY60" fmla="*/ 1275952 h 1354504"/>
                <a:gd name="connsiteX61" fmla="*/ 242900 w 258808"/>
                <a:gd name="connsiteY61" fmla="*/ 1286376 h 1354504"/>
                <a:gd name="connsiteX62" fmla="*/ 222879 w 258808"/>
                <a:gd name="connsiteY62" fmla="*/ 1299316 h 1354504"/>
                <a:gd name="connsiteX63" fmla="*/ 204678 w 258808"/>
                <a:gd name="connsiteY63" fmla="*/ 1290330 h 1354504"/>
                <a:gd name="connsiteX64" fmla="*/ 203950 w 258808"/>
                <a:gd name="connsiteY64" fmla="*/ 1273796 h 1354504"/>
                <a:gd name="connsiteX65" fmla="*/ 210138 w 258808"/>
                <a:gd name="connsiteY65" fmla="*/ 1261575 h 1354504"/>
                <a:gd name="connsiteX66" fmla="*/ 218875 w 258808"/>
                <a:gd name="connsiteY66" fmla="*/ 1241087 h 1354504"/>
                <a:gd name="connsiteX67" fmla="*/ 219967 w 258808"/>
                <a:gd name="connsiteY67" fmla="*/ 1238212 h 1354504"/>
                <a:gd name="connsiteX68" fmla="*/ 228993 w 258808"/>
                <a:gd name="connsiteY68" fmla="*/ 1211817 h 1354504"/>
                <a:gd name="connsiteX69" fmla="*/ 221531 w 258808"/>
                <a:gd name="connsiteY69" fmla="*/ 1219207 h 1354504"/>
                <a:gd name="connsiteX70" fmla="*/ 220088 w 258808"/>
                <a:gd name="connsiteY70" fmla="*/ 1218843 h 1354504"/>
                <a:gd name="connsiteX71" fmla="*/ 226672 w 258808"/>
                <a:gd name="connsiteY71" fmla="*/ 1204907 h 1354504"/>
                <a:gd name="connsiteX72" fmla="*/ 234066 w 258808"/>
                <a:gd name="connsiteY72" fmla="*/ 1201198 h 1354504"/>
                <a:gd name="connsiteX73" fmla="*/ 222028 w 258808"/>
                <a:gd name="connsiteY73" fmla="*/ 1202124 h 1354504"/>
                <a:gd name="connsiteX74" fmla="*/ 221675 w 258808"/>
                <a:gd name="connsiteY74" fmla="*/ 1202124 h 1354504"/>
                <a:gd name="connsiteX75" fmla="*/ 235654 w 258808"/>
                <a:gd name="connsiteY75" fmla="*/ 1191988 h 1354504"/>
                <a:gd name="connsiteX76" fmla="*/ 178334 w 258808"/>
                <a:gd name="connsiteY76" fmla="*/ 1143251 h 1354504"/>
                <a:gd name="connsiteX77" fmla="*/ 192013 w 258808"/>
                <a:gd name="connsiteY77" fmla="*/ 1155435 h 1354504"/>
                <a:gd name="connsiteX78" fmla="*/ 202734 w 258808"/>
                <a:gd name="connsiteY78" fmla="*/ 1170940 h 1354504"/>
                <a:gd name="connsiteX79" fmla="*/ 200886 w 258808"/>
                <a:gd name="connsiteY79" fmla="*/ 1172417 h 1354504"/>
                <a:gd name="connsiteX80" fmla="*/ 190165 w 258808"/>
                <a:gd name="connsiteY80" fmla="*/ 1156911 h 1354504"/>
                <a:gd name="connsiteX81" fmla="*/ 177595 w 258808"/>
                <a:gd name="connsiteY81" fmla="*/ 1143621 h 1354504"/>
                <a:gd name="connsiteX82" fmla="*/ 178334 w 258808"/>
                <a:gd name="connsiteY82" fmla="*/ 1143251 h 1354504"/>
                <a:gd name="connsiteX83" fmla="*/ 225540 w 258808"/>
                <a:gd name="connsiteY83" fmla="*/ 1114304 h 1354504"/>
                <a:gd name="connsiteX84" fmla="*/ 239690 w 258808"/>
                <a:gd name="connsiteY84" fmla="*/ 1130057 h 1354504"/>
                <a:gd name="connsiteX85" fmla="*/ 237964 w 258808"/>
                <a:gd name="connsiteY85" fmla="*/ 1131523 h 1354504"/>
                <a:gd name="connsiteX86" fmla="*/ 225195 w 258808"/>
                <a:gd name="connsiteY86" fmla="*/ 1114671 h 1354504"/>
                <a:gd name="connsiteX87" fmla="*/ 225540 w 258808"/>
                <a:gd name="connsiteY87" fmla="*/ 1114304 h 1354504"/>
                <a:gd name="connsiteX88" fmla="*/ 209708 w 258808"/>
                <a:gd name="connsiteY88" fmla="*/ 1107588 h 1354504"/>
                <a:gd name="connsiteX89" fmla="*/ 240481 w 258808"/>
                <a:gd name="connsiteY89" fmla="*/ 1137733 h 1354504"/>
                <a:gd name="connsiteX90" fmla="*/ 238650 w 258808"/>
                <a:gd name="connsiteY90" fmla="*/ 1139507 h 1354504"/>
                <a:gd name="connsiteX91" fmla="*/ 224362 w 258808"/>
                <a:gd name="connsiteY91" fmla="*/ 1122483 h 1354504"/>
                <a:gd name="connsiteX92" fmla="*/ 208975 w 258808"/>
                <a:gd name="connsiteY92" fmla="*/ 1108297 h 1354504"/>
                <a:gd name="connsiteX93" fmla="*/ 209708 w 258808"/>
                <a:gd name="connsiteY93" fmla="*/ 1107588 h 1354504"/>
                <a:gd name="connsiteX94" fmla="*/ 176397 w 258808"/>
                <a:gd name="connsiteY94" fmla="*/ 1098063 h 1354504"/>
                <a:gd name="connsiteX95" fmla="*/ 206861 w 258808"/>
                <a:gd name="connsiteY95" fmla="*/ 1109462 h 1354504"/>
                <a:gd name="connsiteX96" fmla="*/ 235511 w 258808"/>
                <a:gd name="connsiteY96" fmla="*/ 1139385 h 1354504"/>
                <a:gd name="connsiteX97" fmla="*/ 234061 w 258808"/>
                <a:gd name="connsiteY97" fmla="*/ 1159689 h 1354504"/>
                <a:gd name="connsiteX98" fmla="*/ 215928 w 258808"/>
                <a:gd name="connsiteY98" fmla="*/ 1170732 h 1354504"/>
                <a:gd name="connsiteX99" fmla="*/ 201421 w 258808"/>
                <a:gd name="connsiteY99" fmla="*/ 1163251 h 1354504"/>
                <a:gd name="connsiteX100" fmla="*/ 184013 w 258808"/>
                <a:gd name="connsiteY100" fmla="*/ 1144015 h 1354504"/>
                <a:gd name="connsiteX101" fmla="*/ 180387 w 258808"/>
                <a:gd name="connsiteY101" fmla="*/ 1140809 h 1354504"/>
                <a:gd name="connsiteX102" fmla="*/ 169507 w 258808"/>
                <a:gd name="connsiteY102" fmla="*/ 1131904 h 1354504"/>
                <a:gd name="connsiteX103" fmla="*/ 160077 w 258808"/>
                <a:gd name="connsiteY103" fmla="*/ 1124780 h 1354504"/>
                <a:gd name="connsiteX104" fmla="*/ 155363 w 258808"/>
                <a:gd name="connsiteY104" fmla="*/ 1113024 h 1354504"/>
                <a:gd name="connsiteX105" fmla="*/ 163341 w 258808"/>
                <a:gd name="connsiteY105" fmla="*/ 1100913 h 1354504"/>
                <a:gd name="connsiteX106" fmla="*/ 176397 w 258808"/>
                <a:gd name="connsiteY106" fmla="*/ 1098063 h 1354504"/>
                <a:gd name="connsiteX107" fmla="*/ 99187 w 258808"/>
                <a:gd name="connsiteY107" fmla="*/ 1085589 h 1354504"/>
                <a:gd name="connsiteX108" fmla="*/ 98452 w 258808"/>
                <a:gd name="connsiteY108" fmla="*/ 1088129 h 1354504"/>
                <a:gd name="connsiteX109" fmla="*/ 88323 w 258808"/>
                <a:gd name="connsiteY109" fmla="*/ 1090599 h 1354504"/>
                <a:gd name="connsiteX110" fmla="*/ 103990 w 258808"/>
                <a:gd name="connsiteY110" fmla="*/ 1089596 h 1354504"/>
                <a:gd name="connsiteX111" fmla="*/ 103270 w 258808"/>
                <a:gd name="connsiteY111" fmla="*/ 1091713 h 1354504"/>
                <a:gd name="connsiteX112" fmla="*/ 96214 w 258808"/>
                <a:gd name="connsiteY112" fmla="*/ 1093649 h 1354504"/>
                <a:gd name="connsiteX113" fmla="*/ 106773 w 258808"/>
                <a:gd name="connsiteY113" fmla="*/ 1095123 h 1354504"/>
                <a:gd name="connsiteX114" fmla="*/ 114749 w 258808"/>
                <a:gd name="connsiteY114" fmla="*/ 1107573 h 1354504"/>
                <a:gd name="connsiteX115" fmla="*/ 101844 w 258808"/>
                <a:gd name="connsiteY115" fmla="*/ 1131200 h 1354504"/>
                <a:gd name="connsiteX116" fmla="*/ 72091 w 258808"/>
                <a:gd name="connsiteY116" fmla="*/ 1145740 h 1354504"/>
                <a:gd name="connsiteX117" fmla="*/ 67073 w 258808"/>
                <a:gd name="connsiteY117" fmla="*/ 1149375 h 1354504"/>
                <a:gd name="connsiteX118" fmla="*/ 54527 w 258808"/>
                <a:gd name="connsiteY118" fmla="*/ 1160280 h 1354504"/>
                <a:gd name="connsiteX119" fmla="*/ 43414 w 258808"/>
                <a:gd name="connsiteY119" fmla="*/ 1167550 h 1354504"/>
                <a:gd name="connsiteX120" fmla="*/ 28717 w 258808"/>
                <a:gd name="connsiteY120" fmla="*/ 1153010 h 1354504"/>
                <a:gd name="connsiteX121" fmla="*/ 50046 w 258808"/>
                <a:gd name="connsiteY121" fmla="*/ 1114706 h 1354504"/>
                <a:gd name="connsiteX122" fmla="*/ 84351 w 258808"/>
                <a:gd name="connsiteY122" fmla="*/ 1096903 h 1354504"/>
                <a:gd name="connsiteX123" fmla="*/ 60829 w 258808"/>
                <a:gd name="connsiteY123" fmla="*/ 1103355 h 1354504"/>
                <a:gd name="connsiteX124" fmla="*/ 60110 w 258808"/>
                <a:gd name="connsiteY124" fmla="*/ 1102649 h 1354504"/>
                <a:gd name="connsiteX125" fmla="*/ 76219 w 258808"/>
                <a:gd name="connsiteY125" fmla="*/ 1093551 h 1354504"/>
                <a:gd name="connsiteX126" fmla="*/ 67203 w 258808"/>
                <a:gd name="connsiteY126" fmla="*/ 1095749 h 1354504"/>
                <a:gd name="connsiteX127" fmla="*/ 66468 w 258808"/>
                <a:gd name="connsiteY127" fmla="*/ 1094661 h 1354504"/>
                <a:gd name="connsiteX128" fmla="*/ 99187 w 258808"/>
                <a:gd name="connsiteY128" fmla="*/ 1085589 h 1354504"/>
                <a:gd name="connsiteX129" fmla="*/ 113725 w 258808"/>
                <a:gd name="connsiteY129" fmla="*/ 924171 h 1354504"/>
                <a:gd name="connsiteX130" fmla="*/ 115313 w 258808"/>
                <a:gd name="connsiteY130" fmla="*/ 924171 h 1354504"/>
                <a:gd name="connsiteX131" fmla="*/ 116503 w 258808"/>
                <a:gd name="connsiteY131" fmla="*/ 964102 h 1354504"/>
                <a:gd name="connsiteX132" fmla="*/ 113725 w 258808"/>
                <a:gd name="connsiteY132" fmla="*/ 964102 h 1354504"/>
                <a:gd name="connsiteX133" fmla="*/ 113725 w 258808"/>
                <a:gd name="connsiteY133" fmla="*/ 924171 h 1354504"/>
                <a:gd name="connsiteX134" fmla="*/ 118777 w 258808"/>
                <a:gd name="connsiteY134" fmla="*/ 916220 h 1354504"/>
                <a:gd name="connsiteX135" fmla="*/ 119931 w 258808"/>
                <a:gd name="connsiteY135" fmla="*/ 916220 h 1354504"/>
                <a:gd name="connsiteX136" fmla="*/ 121374 w 258808"/>
                <a:gd name="connsiteY136" fmla="*/ 975253 h 1354504"/>
                <a:gd name="connsiteX137" fmla="*/ 119354 w 258808"/>
                <a:gd name="connsiteY137" fmla="*/ 975253 h 1354504"/>
                <a:gd name="connsiteX138" fmla="*/ 118777 w 258808"/>
                <a:gd name="connsiteY138" fmla="*/ 916220 h 1354504"/>
                <a:gd name="connsiteX139" fmla="*/ 138652 w 258808"/>
                <a:gd name="connsiteY139" fmla="*/ 906902 h 1354504"/>
                <a:gd name="connsiteX140" fmla="*/ 150604 w 258808"/>
                <a:gd name="connsiteY140" fmla="*/ 919997 h 1354504"/>
                <a:gd name="connsiteX141" fmla="*/ 142178 w 258808"/>
                <a:gd name="connsiteY141" fmla="*/ 1016083 h 1354504"/>
                <a:gd name="connsiteX142" fmla="*/ 129356 w 258808"/>
                <a:gd name="connsiteY142" fmla="*/ 1014277 h 1354504"/>
                <a:gd name="connsiteX143" fmla="*/ 124960 w 258808"/>
                <a:gd name="connsiteY143" fmla="*/ 962983 h 1354504"/>
                <a:gd name="connsiteX144" fmla="*/ 124227 w 258808"/>
                <a:gd name="connsiteY144" fmla="*/ 916023 h 1354504"/>
                <a:gd name="connsiteX145" fmla="*/ 138652 w 258808"/>
                <a:gd name="connsiteY145" fmla="*/ 906902 h 1354504"/>
                <a:gd name="connsiteX146" fmla="*/ 158899 w 258808"/>
                <a:gd name="connsiteY146" fmla="*/ 832435 h 1354504"/>
                <a:gd name="connsiteX147" fmla="*/ 161000 w 258808"/>
                <a:gd name="connsiteY147" fmla="*/ 832435 h 1354504"/>
                <a:gd name="connsiteX148" fmla="*/ 154347 w 258808"/>
                <a:gd name="connsiteY148" fmla="*/ 853152 h 1354504"/>
                <a:gd name="connsiteX149" fmla="*/ 137538 w 258808"/>
                <a:gd name="connsiteY149" fmla="*/ 855652 h 1354504"/>
                <a:gd name="connsiteX150" fmla="*/ 137888 w 258808"/>
                <a:gd name="connsiteY150" fmla="*/ 854580 h 1354504"/>
                <a:gd name="connsiteX151" fmla="*/ 155047 w 258808"/>
                <a:gd name="connsiteY151" fmla="*/ 849223 h 1354504"/>
                <a:gd name="connsiteX152" fmla="*/ 158899 w 258808"/>
                <a:gd name="connsiteY152" fmla="*/ 832435 h 1354504"/>
                <a:gd name="connsiteX153" fmla="*/ 157822 w 258808"/>
                <a:gd name="connsiteY153" fmla="*/ 813778 h 1354504"/>
                <a:gd name="connsiteX154" fmla="*/ 159939 w 258808"/>
                <a:gd name="connsiteY154" fmla="*/ 814145 h 1354504"/>
                <a:gd name="connsiteX155" fmla="*/ 151825 w 258808"/>
                <a:gd name="connsiteY155" fmla="*/ 849314 h 1354504"/>
                <a:gd name="connsiteX156" fmla="*/ 132775 w 258808"/>
                <a:gd name="connsiteY156" fmla="*/ 846383 h 1354504"/>
                <a:gd name="connsiteX157" fmla="*/ 134186 w 258808"/>
                <a:gd name="connsiteY157" fmla="*/ 846017 h 1354504"/>
                <a:gd name="connsiteX158" fmla="*/ 146181 w 258808"/>
                <a:gd name="connsiteY158" fmla="*/ 849680 h 1354504"/>
                <a:gd name="connsiteX159" fmla="*/ 155353 w 258808"/>
                <a:gd name="connsiteY159" fmla="*/ 838323 h 1354504"/>
                <a:gd name="connsiteX160" fmla="*/ 157822 w 258808"/>
                <a:gd name="connsiteY160" fmla="*/ 813778 h 1354504"/>
                <a:gd name="connsiteX161" fmla="*/ 140535 w 258808"/>
                <a:gd name="connsiteY161" fmla="*/ 732938 h 1354504"/>
                <a:gd name="connsiteX162" fmla="*/ 146936 w 258808"/>
                <a:gd name="connsiteY162" fmla="*/ 735084 h 1354504"/>
                <a:gd name="connsiteX163" fmla="*/ 157604 w 258808"/>
                <a:gd name="connsiteY163" fmla="*/ 742953 h 1354504"/>
                <a:gd name="connsiteX164" fmla="*/ 158671 w 258808"/>
                <a:gd name="connsiteY164" fmla="*/ 787663 h 1354504"/>
                <a:gd name="connsiteX165" fmla="*/ 150848 w 258808"/>
                <a:gd name="connsiteY165" fmla="*/ 841314 h 1354504"/>
                <a:gd name="connsiteX166" fmla="*/ 145514 w 258808"/>
                <a:gd name="connsiteY166" fmla="*/ 846679 h 1354504"/>
                <a:gd name="connsiteX167" fmla="*/ 135201 w 258808"/>
                <a:gd name="connsiteY167" fmla="*/ 842745 h 1354504"/>
                <a:gd name="connsiteX168" fmla="*/ 119555 w 258808"/>
                <a:gd name="connsiteY168" fmla="*/ 748676 h 1354504"/>
                <a:gd name="connsiteX169" fmla="*/ 135201 w 258808"/>
                <a:gd name="connsiteY169" fmla="*/ 734369 h 1354504"/>
                <a:gd name="connsiteX170" fmla="*/ 140535 w 258808"/>
                <a:gd name="connsiteY170" fmla="*/ 732938 h 1354504"/>
                <a:gd name="connsiteX171" fmla="*/ 112369 w 258808"/>
                <a:gd name="connsiteY171" fmla="*/ 644403 h 1354504"/>
                <a:gd name="connsiteX172" fmla="*/ 112733 w 258808"/>
                <a:gd name="connsiteY172" fmla="*/ 644403 h 1354504"/>
                <a:gd name="connsiteX173" fmla="*/ 126194 w 258808"/>
                <a:gd name="connsiteY173" fmla="*/ 676899 h 1354504"/>
                <a:gd name="connsiteX174" fmla="*/ 125103 w 258808"/>
                <a:gd name="connsiteY174" fmla="*/ 679090 h 1354504"/>
                <a:gd name="connsiteX175" fmla="*/ 112369 w 258808"/>
                <a:gd name="connsiteY175" fmla="*/ 644403 h 1354504"/>
                <a:gd name="connsiteX176" fmla="*/ 114415 w 258808"/>
                <a:gd name="connsiteY176" fmla="*/ 625348 h 1354504"/>
                <a:gd name="connsiteX177" fmla="*/ 128220 w 258808"/>
                <a:gd name="connsiteY177" fmla="*/ 672906 h 1354504"/>
                <a:gd name="connsiteX178" fmla="*/ 126149 w 258808"/>
                <a:gd name="connsiteY178" fmla="*/ 673987 h 1354504"/>
                <a:gd name="connsiteX179" fmla="*/ 113725 w 258808"/>
                <a:gd name="connsiteY179" fmla="*/ 625709 h 1354504"/>
                <a:gd name="connsiteX180" fmla="*/ 114415 w 258808"/>
                <a:gd name="connsiteY180" fmla="*/ 625348 h 1354504"/>
                <a:gd name="connsiteX181" fmla="*/ 134860 w 258808"/>
                <a:gd name="connsiteY181" fmla="*/ 555500 h 1354504"/>
                <a:gd name="connsiteX182" fmla="*/ 152708 w 258808"/>
                <a:gd name="connsiteY182" fmla="*/ 560928 h 1354504"/>
                <a:gd name="connsiteX183" fmla="*/ 164131 w 258808"/>
                <a:gd name="connsiteY183" fmla="*/ 577937 h 1354504"/>
                <a:gd name="connsiteX184" fmla="*/ 157348 w 258808"/>
                <a:gd name="connsiteY184" fmla="*/ 629688 h 1354504"/>
                <a:gd name="connsiteX185" fmla="*/ 142713 w 258808"/>
                <a:gd name="connsiteY185" fmla="*/ 668772 h 1354504"/>
                <a:gd name="connsiteX186" fmla="*/ 141643 w 258808"/>
                <a:gd name="connsiteY186" fmla="*/ 669134 h 1354504"/>
                <a:gd name="connsiteX187" fmla="*/ 141286 w 258808"/>
                <a:gd name="connsiteY187" fmla="*/ 670219 h 1354504"/>
                <a:gd name="connsiteX188" fmla="*/ 133433 w 258808"/>
                <a:gd name="connsiteY188" fmla="*/ 672029 h 1354504"/>
                <a:gd name="connsiteX189" fmla="*/ 133076 w 258808"/>
                <a:gd name="connsiteY189" fmla="*/ 671667 h 1354504"/>
                <a:gd name="connsiteX190" fmla="*/ 128792 w 258808"/>
                <a:gd name="connsiteY190" fmla="*/ 668410 h 1354504"/>
                <a:gd name="connsiteX191" fmla="*/ 128078 w 258808"/>
                <a:gd name="connsiteY191" fmla="*/ 667324 h 1354504"/>
                <a:gd name="connsiteX192" fmla="*/ 119511 w 258808"/>
                <a:gd name="connsiteY192" fmla="*/ 631497 h 1354504"/>
                <a:gd name="connsiteX193" fmla="*/ 117727 w 258808"/>
                <a:gd name="connsiteY193" fmla="*/ 622812 h 1354504"/>
                <a:gd name="connsiteX194" fmla="*/ 108803 w 258808"/>
                <a:gd name="connsiteY194" fmla="*/ 578299 h 1354504"/>
                <a:gd name="connsiteX195" fmla="*/ 118798 w 258808"/>
                <a:gd name="connsiteY195" fmla="*/ 561290 h 1354504"/>
                <a:gd name="connsiteX196" fmla="*/ 125223 w 258808"/>
                <a:gd name="connsiteY196" fmla="*/ 557309 h 1354504"/>
                <a:gd name="connsiteX197" fmla="*/ 134860 w 258808"/>
                <a:gd name="connsiteY197" fmla="*/ 555500 h 1354504"/>
                <a:gd name="connsiteX198" fmla="*/ 128427 w 258808"/>
                <a:gd name="connsiteY198" fmla="*/ 377541 h 1354504"/>
                <a:gd name="connsiteX199" fmla="*/ 160315 w 258808"/>
                <a:gd name="connsiteY199" fmla="*/ 383630 h 1354504"/>
                <a:gd name="connsiteX200" fmla="*/ 164664 w 258808"/>
                <a:gd name="connsiteY200" fmla="*/ 397239 h 1354504"/>
                <a:gd name="connsiteX201" fmla="*/ 165026 w 258808"/>
                <a:gd name="connsiteY201" fmla="*/ 404761 h 1354504"/>
                <a:gd name="connsiteX202" fmla="*/ 158503 w 258808"/>
                <a:gd name="connsiteY202" fmla="*/ 455619 h 1354504"/>
                <a:gd name="connsiteX203" fmla="*/ 143284 w 258808"/>
                <a:gd name="connsiteY203" fmla="*/ 488927 h 1354504"/>
                <a:gd name="connsiteX204" fmla="*/ 141835 w 258808"/>
                <a:gd name="connsiteY204" fmla="*/ 489285 h 1354504"/>
                <a:gd name="connsiteX205" fmla="*/ 137849 w 258808"/>
                <a:gd name="connsiteY205" fmla="*/ 492151 h 1354504"/>
                <a:gd name="connsiteX206" fmla="*/ 133138 w 258808"/>
                <a:gd name="connsiteY206" fmla="*/ 491434 h 1354504"/>
                <a:gd name="connsiteX207" fmla="*/ 128427 w 258808"/>
                <a:gd name="connsiteY207" fmla="*/ 488927 h 1354504"/>
                <a:gd name="connsiteX208" fmla="*/ 111034 w 258808"/>
                <a:gd name="connsiteY208" fmla="*/ 445949 h 1354504"/>
                <a:gd name="connsiteX209" fmla="*/ 100163 w 258808"/>
                <a:gd name="connsiteY209" fmla="*/ 400105 h 1354504"/>
                <a:gd name="connsiteX210" fmla="*/ 109584 w 258808"/>
                <a:gd name="connsiteY210" fmla="*/ 386495 h 1354504"/>
                <a:gd name="connsiteX211" fmla="*/ 128427 w 258808"/>
                <a:gd name="connsiteY211" fmla="*/ 377541 h 1354504"/>
                <a:gd name="connsiteX212" fmla="*/ 133574 w 258808"/>
                <a:gd name="connsiteY212" fmla="*/ 369037 h 1354504"/>
                <a:gd name="connsiteX213" fmla="*/ 162357 w 258808"/>
                <a:gd name="connsiteY213" fmla="*/ 374692 h 1354504"/>
                <a:gd name="connsiteX214" fmla="*/ 170698 w 258808"/>
                <a:gd name="connsiteY214" fmla="*/ 422809 h 1354504"/>
                <a:gd name="connsiteX215" fmla="*/ 167797 w 258808"/>
                <a:gd name="connsiteY215" fmla="*/ 422809 h 1354504"/>
                <a:gd name="connsiteX216" fmla="*/ 161995 w 258808"/>
                <a:gd name="connsiteY216" fmla="*/ 378283 h 1354504"/>
                <a:gd name="connsiteX217" fmla="*/ 107238 w 258808"/>
                <a:gd name="connsiteY217" fmla="*/ 380797 h 1354504"/>
                <a:gd name="connsiteX218" fmla="*/ 106151 w 258808"/>
                <a:gd name="connsiteY218" fmla="*/ 380078 h 1354504"/>
                <a:gd name="connsiteX219" fmla="*/ 133574 w 258808"/>
                <a:gd name="connsiteY219" fmla="*/ 369037 h 1354504"/>
                <a:gd name="connsiteX220" fmla="*/ 158542 w 258808"/>
                <a:gd name="connsiteY220" fmla="*/ 363600 h 1354504"/>
                <a:gd name="connsiteX221" fmla="*/ 171008 w 258808"/>
                <a:gd name="connsiteY221" fmla="*/ 376703 h 1354504"/>
                <a:gd name="connsiteX222" fmla="*/ 174926 w 258808"/>
                <a:gd name="connsiteY222" fmla="*/ 401138 h 1354504"/>
                <a:gd name="connsiteX223" fmla="*/ 172433 w 258808"/>
                <a:gd name="connsiteY223" fmla="*/ 401846 h 1354504"/>
                <a:gd name="connsiteX224" fmla="*/ 168515 w 258808"/>
                <a:gd name="connsiteY224" fmla="*/ 378119 h 1354504"/>
                <a:gd name="connsiteX225" fmla="*/ 153555 w 258808"/>
                <a:gd name="connsiteY225" fmla="*/ 364662 h 1354504"/>
                <a:gd name="connsiteX226" fmla="*/ 121144 w 258808"/>
                <a:gd name="connsiteY226" fmla="*/ 366433 h 1354504"/>
                <a:gd name="connsiteX227" fmla="*/ 120787 w 258808"/>
                <a:gd name="connsiteY227" fmla="*/ 365017 h 1354504"/>
                <a:gd name="connsiteX228" fmla="*/ 158542 w 258808"/>
                <a:gd name="connsiteY228" fmla="*/ 363600 h 1354504"/>
                <a:gd name="connsiteX229" fmla="*/ 108304 w 258808"/>
                <a:gd name="connsiteY229" fmla="*/ 213582 h 1354504"/>
                <a:gd name="connsiteX230" fmla="*/ 101880 w 258808"/>
                <a:gd name="connsiteY230" fmla="*/ 226619 h 1354504"/>
                <a:gd name="connsiteX231" fmla="*/ 107375 w 258808"/>
                <a:gd name="connsiteY231" fmla="*/ 259396 h 1354504"/>
                <a:gd name="connsiteX232" fmla="*/ 104811 w 258808"/>
                <a:gd name="connsiteY232" fmla="*/ 260853 h 1354504"/>
                <a:gd name="connsiteX233" fmla="*/ 99682 w 258808"/>
                <a:gd name="connsiteY233" fmla="*/ 239366 h 1354504"/>
                <a:gd name="connsiteX234" fmla="*/ 100781 w 258808"/>
                <a:gd name="connsiteY234" fmla="*/ 219335 h 1354504"/>
                <a:gd name="connsiteX235" fmla="*/ 116718 w 258808"/>
                <a:gd name="connsiteY235" fmla="*/ 207148 h 1354504"/>
                <a:gd name="connsiteX236" fmla="*/ 108304 w 258808"/>
                <a:gd name="connsiteY236" fmla="*/ 213582 h 1354504"/>
                <a:gd name="connsiteX237" fmla="*/ 109619 w 258808"/>
                <a:gd name="connsiteY237" fmla="*/ 210913 h 1354504"/>
                <a:gd name="connsiteX238" fmla="*/ 139588 w 258808"/>
                <a:gd name="connsiteY238" fmla="*/ 202510 h 1354504"/>
                <a:gd name="connsiteX239" fmla="*/ 162748 w 258808"/>
                <a:gd name="connsiteY239" fmla="*/ 204091 h 1354504"/>
                <a:gd name="connsiteX240" fmla="*/ 173101 w 258808"/>
                <a:gd name="connsiteY240" fmla="*/ 215288 h 1354504"/>
                <a:gd name="connsiteX241" fmla="*/ 177028 w 258808"/>
                <a:gd name="connsiteY241" fmla="*/ 230097 h 1354504"/>
                <a:gd name="connsiteX242" fmla="*/ 146326 w 258808"/>
                <a:gd name="connsiteY242" fmla="*/ 320036 h 1354504"/>
                <a:gd name="connsiteX243" fmla="*/ 144898 w 258808"/>
                <a:gd name="connsiteY243" fmla="*/ 321842 h 1354504"/>
                <a:gd name="connsiteX244" fmla="*/ 135616 w 258808"/>
                <a:gd name="connsiteY244" fmla="*/ 324732 h 1354504"/>
                <a:gd name="connsiteX245" fmla="*/ 127405 w 258808"/>
                <a:gd name="connsiteY245" fmla="*/ 318230 h 1354504"/>
                <a:gd name="connsiteX246" fmla="*/ 105985 w 258808"/>
                <a:gd name="connsiteY246" fmla="*/ 229375 h 1354504"/>
                <a:gd name="connsiteX247" fmla="*/ 116695 w 258808"/>
                <a:gd name="connsiteY247" fmla="*/ 212037 h 1354504"/>
                <a:gd name="connsiteX248" fmla="*/ 139588 w 258808"/>
                <a:gd name="connsiteY248" fmla="*/ 202510 h 1354504"/>
                <a:gd name="connsiteX249" fmla="*/ 124593 w 258808"/>
                <a:gd name="connsiteY249" fmla="*/ 201125 h 1354504"/>
                <a:gd name="connsiteX250" fmla="*/ 125326 w 258808"/>
                <a:gd name="connsiteY250" fmla="*/ 202582 h 1354504"/>
                <a:gd name="connsiteX251" fmla="*/ 116718 w 258808"/>
                <a:gd name="connsiteY251" fmla="*/ 207148 h 1354504"/>
                <a:gd name="connsiteX252" fmla="*/ 115088 w 258808"/>
                <a:gd name="connsiteY252" fmla="*/ 199538 h 1354504"/>
                <a:gd name="connsiteX253" fmla="*/ 115451 w 258808"/>
                <a:gd name="connsiteY253" fmla="*/ 200963 h 1354504"/>
                <a:gd name="connsiteX254" fmla="*/ 104580 w 258808"/>
                <a:gd name="connsiteY254" fmla="*/ 269713 h 1354504"/>
                <a:gd name="connsiteX255" fmla="*/ 101681 w 258808"/>
                <a:gd name="connsiteY255" fmla="*/ 270426 h 1354504"/>
                <a:gd name="connsiteX256" fmla="*/ 115088 w 258808"/>
                <a:gd name="connsiteY256" fmla="*/ 199538 h 1354504"/>
                <a:gd name="connsiteX257" fmla="*/ 135911 w 258808"/>
                <a:gd name="connsiteY257" fmla="*/ 23371 h 1354504"/>
                <a:gd name="connsiteX258" fmla="*/ 179299 w 258808"/>
                <a:gd name="connsiteY258" fmla="*/ 34149 h 1354504"/>
                <a:gd name="connsiteX259" fmla="*/ 183276 w 258808"/>
                <a:gd name="connsiteY259" fmla="*/ 55436 h 1354504"/>
                <a:gd name="connsiteX260" fmla="*/ 175683 w 258808"/>
                <a:gd name="connsiteY260" fmla="*/ 79249 h 1354504"/>
                <a:gd name="connsiteX261" fmla="*/ 170260 w 258808"/>
                <a:gd name="connsiteY261" fmla="*/ 104143 h 1354504"/>
                <a:gd name="connsiteX262" fmla="*/ 147843 w 258808"/>
                <a:gd name="connsiteY262" fmla="*/ 143470 h 1354504"/>
                <a:gd name="connsiteX263" fmla="*/ 146758 w 258808"/>
                <a:gd name="connsiteY263" fmla="*/ 144192 h 1354504"/>
                <a:gd name="connsiteX264" fmla="*/ 131211 w 258808"/>
                <a:gd name="connsiteY264" fmla="*/ 145274 h 1354504"/>
                <a:gd name="connsiteX265" fmla="*/ 128680 w 258808"/>
                <a:gd name="connsiteY265" fmla="*/ 142748 h 1354504"/>
                <a:gd name="connsiteX266" fmla="*/ 102285 w 258808"/>
                <a:gd name="connsiteY266" fmla="*/ 83217 h 1354504"/>
                <a:gd name="connsiteX267" fmla="*/ 95777 w 258808"/>
                <a:gd name="connsiteY267" fmla="*/ 37757 h 1354504"/>
                <a:gd name="connsiteX268" fmla="*/ 135911 w 258808"/>
                <a:gd name="connsiteY268" fmla="*/ 23371 h 1354504"/>
                <a:gd name="connsiteX269" fmla="*/ 128317 w 258808"/>
                <a:gd name="connsiteY269" fmla="*/ 19274 h 1354504"/>
                <a:gd name="connsiteX270" fmla="*/ 187763 w 258808"/>
                <a:gd name="connsiteY270" fmla="*/ 30291 h 1354504"/>
                <a:gd name="connsiteX271" fmla="*/ 186322 w 258808"/>
                <a:gd name="connsiteY271" fmla="*/ 32779 h 1354504"/>
                <a:gd name="connsiteX272" fmla="*/ 138044 w 258808"/>
                <a:gd name="connsiteY272" fmla="*/ 21762 h 1354504"/>
                <a:gd name="connsiteX273" fmla="*/ 106339 w 258808"/>
                <a:gd name="connsiteY273" fmla="*/ 26382 h 1354504"/>
                <a:gd name="connsiteX274" fmla="*/ 90126 w 258808"/>
                <a:gd name="connsiteY274" fmla="*/ 40954 h 1354504"/>
                <a:gd name="connsiteX275" fmla="*/ 88325 w 258808"/>
                <a:gd name="connsiteY275" fmla="*/ 40243 h 1354504"/>
                <a:gd name="connsiteX276" fmla="*/ 128317 w 258808"/>
                <a:gd name="connsiteY276" fmla="*/ 19274 h 1354504"/>
                <a:gd name="connsiteX277" fmla="*/ 157582 w 258808"/>
                <a:gd name="connsiteY277" fmla="*/ 4963 h 1354504"/>
                <a:gd name="connsiteX278" fmla="*/ 156128 w 258808"/>
                <a:gd name="connsiteY278" fmla="*/ 7556 h 1354504"/>
                <a:gd name="connsiteX279" fmla="*/ 141469 w 258808"/>
                <a:gd name="connsiteY279" fmla="*/ 7173 h 1354504"/>
                <a:gd name="connsiteX280" fmla="*/ 166786 w 258808"/>
                <a:gd name="connsiteY280" fmla="*/ 12914 h 1354504"/>
                <a:gd name="connsiteX281" fmla="*/ 166071 w 258808"/>
                <a:gd name="connsiteY281" fmla="*/ 15868 h 1354504"/>
                <a:gd name="connsiteX282" fmla="*/ 159730 w 258808"/>
                <a:gd name="connsiteY282" fmla="*/ 15758 h 1354504"/>
                <a:gd name="connsiteX283" fmla="*/ 175058 w 258808"/>
                <a:gd name="connsiteY283" fmla="*/ 20272 h 1354504"/>
                <a:gd name="connsiteX284" fmla="*/ 174336 w 258808"/>
                <a:gd name="connsiteY284" fmla="*/ 23203 h 1354504"/>
                <a:gd name="connsiteX285" fmla="*/ 135580 w 258808"/>
                <a:gd name="connsiteY285" fmla="*/ 15340 h 1354504"/>
                <a:gd name="connsiteX286" fmla="*/ 133970 w 258808"/>
                <a:gd name="connsiteY286" fmla="*/ 15312 h 1354504"/>
                <a:gd name="connsiteX287" fmla="*/ 93810 w 258808"/>
                <a:gd name="connsiteY287" fmla="*/ 25767 h 1354504"/>
                <a:gd name="connsiteX288" fmla="*/ 93449 w 258808"/>
                <a:gd name="connsiteY288" fmla="*/ 25035 h 1354504"/>
                <a:gd name="connsiteX289" fmla="*/ 123594 w 258808"/>
                <a:gd name="connsiteY289" fmla="*/ 15132 h 1354504"/>
                <a:gd name="connsiteX290" fmla="*/ 102097 w 258808"/>
                <a:gd name="connsiteY290" fmla="*/ 14760 h 1354504"/>
                <a:gd name="connsiteX291" fmla="*/ 101382 w 258808"/>
                <a:gd name="connsiteY291" fmla="*/ 14022 h 1354504"/>
                <a:gd name="connsiteX292" fmla="*/ 128536 w 258808"/>
                <a:gd name="connsiteY292" fmla="*/ 6836 h 1354504"/>
                <a:gd name="connsiteX293" fmla="*/ 113592 w 258808"/>
                <a:gd name="connsiteY293" fmla="*/ 6445 h 1354504"/>
                <a:gd name="connsiteX294" fmla="*/ 112865 w 258808"/>
                <a:gd name="connsiteY294" fmla="*/ 5334 h 1354504"/>
                <a:gd name="connsiteX295" fmla="*/ 157582 w 258808"/>
                <a:gd name="connsiteY295" fmla="*/ 4963 h 13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</a:cxnLst>
              <a:rect l="l" t="t" r="r" b="b"/>
              <a:pathLst>
                <a:path w="258808" h="1354504">
                  <a:moveTo>
                    <a:pt x="177504" y="1332541"/>
                  </a:moveTo>
                  <a:cubicBezTo>
                    <a:pt x="178590" y="1331425"/>
                    <a:pt x="180038" y="1332913"/>
                    <a:pt x="178952" y="1334402"/>
                  </a:cubicBezTo>
                  <a:cubicBezTo>
                    <a:pt x="169176" y="1344820"/>
                    <a:pt x="155056" y="1354866"/>
                    <a:pt x="140211" y="1354494"/>
                  </a:cubicBezTo>
                  <a:cubicBezTo>
                    <a:pt x="139125" y="1354494"/>
                    <a:pt x="139125" y="1353006"/>
                    <a:pt x="140211" y="1353006"/>
                  </a:cubicBezTo>
                  <a:cubicBezTo>
                    <a:pt x="154332" y="1352634"/>
                    <a:pt x="168090" y="1342587"/>
                    <a:pt x="177504" y="1332541"/>
                  </a:cubicBezTo>
                  <a:close/>
                  <a:moveTo>
                    <a:pt x="92655" y="1300029"/>
                  </a:moveTo>
                  <a:cubicBezTo>
                    <a:pt x="93376" y="1300029"/>
                    <a:pt x="94098" y="1300029"/>
                    <a:pt x="94819" y="1300029"/>
                  </a:cubicBezTo>
                  <a:lnTo>
                    <a:pt x="97345" y="1300383"/>
                  </a:lnTo>
                  <a:cubicBezTo>
                    <a:pt x="109973" y="1301800"/>
                    <a:pt x="120797" y="1303217"/>
                    <a:pt x="131982" y="1303217"/>
                  </a:cubicBezTo>
                  <a:cubicBezTo>
                    <a:pt x="140280" y="1303217"/>
                    <a:pt x="147857" y="1302508"/>
                    <a:pt x="155794" y="1301092"/>
                  </a:cubicBezTo>
                  <a:cubicBezTo>
                    <a:pt x="163010" y="1299675"/>
                    <a:pt x="169505" y="1302508"/>
                    <a:pt x="172752" y="1308883"/>
                  </a:cubicBezTo>
                  <a:cubicBezTo>
                    <a:pt x="175277" y="1314549"/>
                    <a:pt x="174556" y="1321278"/>
                    <a:pt x="170226" y="1326236"/>
                  </a:cubicBezTo>
                  <a:lnTo>
                    <a:pt x="158554" y="1334372"/>
                  </a:lnTo>
                  <a:lnTo>
                    <a:pt x="177502" y="1324560"/>
                  </a:lnTo>
                  <a:cubicBezTo>
                    <a:pt x="178589" y="1323488"/>
                    <a:pt x="180038" y="1325274"/>
                    <a:pt x="178951" y="1326346"/>
                  </a:cubicBezTo>
                  <a:cubicBezTo>
                    <a:pt x="164823" y="1340633"/>
                    <a:pt x="147798" y="1350634"/>
                    <a:pt x="127150" y="1351706"/>
                  </a:cubicBezTo>
                  <a:cubicBezTo>
                    <a:pt x="126787" y="1351706"/>
                    <a:pt x="126425" y="1350634"/>
                    <a:pt x="127150" y="1350634"/>
                  </a:cubicBezTo>
                  <a:lnTo>
                    <a:pt x="145362" y="1341203"/>
                  </a:lnTo>
                  <a:lnTo>
                    <a:pt x="120797" y="1345359"/>
                  </a:lnTo>
                  <a:cubicBezTo>
                    <a:pt x="107086" y="1345359"/>
                    <a:pt x="95541" y="1342880"/>
                    <a:pt x="88325" y="1341109"/>
                  </a:cubicBezTo>
                  <a:cubicBezTo>
                    <a:pt x="76419" y="1337922"/>
                    <a:pt x="72450" y="1326590"/>
                    <a:pt x="73532" y="1317382"/>
                  </a:cubicBezTo>
                  <a:cubicBezTo>
                    <a:pt x="74976" y="1307112"/>
                    <a:pt x="82552" y="1300029"/>
                    <a:pt x="92655" y="1300029"/>
                  </a:cubicBezTo>
                  <a:close/>
                  <a:moveTo>
                    <a:pt x="43726" y="1244836"/>
                  </a:moveTo>
                  <a:cubicBezTo>
                    <a:pt x="45882" y="1257481"/>
                    <a:pt x="58103" y="1265068"/>
                    <a:pt x="58822" y="1277352"/>
                  </a:cubicBezTo>
                  <a:lnTo>
                    <a:pt x="58243" y="1284022"/>
                  </a:lnTo>
                  <a:lnTo>
                    <a:pt x="60412" y="1277833"/>
                  </a:lnTo>
                  <a:cubicBezTo>
                    <a:pt x="59839" y="1270114"/>
                    <a:pt x="56928" y="1262167"/>
                    <a:pt x="53577" y="1255956"/>
                  </a:cubicBezTo>
                  <a:cubicBezTo>
                    <a:pt x="53224" y="1255591"/>
                    <a:pt x="53930" y="1255225"/>
                    <a:pt x="53930" y="1255591"/>
                  </a:cubicBezTo>
                  <a:cubicBezTo>
                    <a:pt x="64160" y="1267283"/>
                    <a:pt x="67335" y="1289206"/>
                    <a:pt x="54635" y="1299802"/>
                  </a:cubicBezTo>
                  <a:cubicBezTo>
                    <a:pt x="53577" y="1300898"/>
                    <a:pt x="51813" y="1299071"/>
                    <a:pt x="53224" y="1298340"/>
                  </a:cubicBezTo>
                  <a:lnTo>
                    <a:pt x="56037" y="1290315"/>
                  </a:lnTo>
                  <a:lnTo>
                    <a:pt x="49836" y="1295778"/>
                  </a:lnTo>
                  <a:cubicBezTo>
                    <a:pt x="48039" y="1296139"/>
                    <a:pt x="47320" y="1293610"/>
                    <a:pt x="49117" y="1293249"/>
                  </a:cubicBezTo>
                  <a:cubicBezTo>
                    <a:pt x="60979" y="1290719"/>
                    <a:pt x="55946" y="1272655"/>
                    <a:pt x="51633" y="1266152"/>
                  </a:cubicBezTo>
                  <a:cubicBezTo>
                    <a:pt x="46961" y="1259649"/>
                    <a:pt x="43007" y="1253507"/>
                    <a:pt x="42288" y="1245197"/>
                  </a:cubicBezTo>
                  <a:cubicBezTo>
                    <a:pt x="42288" y="1244474"/>
                    <a:pt x="43726" y="1244113"/>
                    <a:pt x="43726" y="1244836"/>
                  </a:cubicBezTo>
                  <a:close/>
                  <a:moveTo>
                    <a:pt x="20264" y="1193313"/>
                  </a:moveTo>
                  <a:cubicBezTo>
                    <a:pt x="28945" y="1193313"/>
                    <a:pt x="38349" y="1199779"/>
                    <a:pt x="38711" y="1211274"/>
                  </a:cubicBezTo>
                  <a:cubicBezTo>
                    <a:pt x="39073" y="1214866"/>
                    <a:pt x="39073" y="1218458"/>
                    <a:pt x="39073" y="1222050"/>
                  </a:cubicBezTo>
                  <a:cubicBezTo>
                    <a:pt x="39434" y="1240011"/>
                    <a:pt x="39796" y="1256894"/>
                    <a:pt x="50647" y="1270904"/>
                  </a:cubicBezTo>
                  <a:cubicBezTo>
                    <a:pt x="53903" y="1275214"/>
                    <a:pt x="54626" y="1280243"/>
                    <a:pt x="52456" y="1284554"/>
                  </a:cubicBezTo>
                  <a:cubicBezTo>
                    <a:pt x="50286" y="1288864"/>
                    <a:pt x="45945" y="1291379"/>
                    <a:pt x="41243" y="1291379"/>
                  </a:cubicBezTo>
                  <a:cubicBezTo>
                    <a:pt x="40158" y="1291379"/>
                    <a:pt x="39073" y="1291379"/>
                    <a:pt x="38349" y="1291020"/>
                  </a:cubicBezTo>
                  <a:cubicBezTo>
                    <a:pt x="26775" y="1288864"/>
                    <a:pt x="17009" y="1281321"/>
                    <a:pt x="10136" y="1269826"/>
                  </a:cubicBezTo>
                  <a:cubicBezTo>
                    <a:pt x="-1439" y="1250069"/>
                    <a:pt x="-2162" y="1222769"/>
                    <a:pt x="3264" y="1206245"/>
                  </a:cubicBezTo>
                  <a:cubicBezTo>
                    <a:pt x="5796" y="1198342"/>
                    <a:pt x="12306" y="1193313"/>
                    <a:pt x="20264" y="1193313"/>
                  </a:cubicBezTo>
                  <a:close/>
                  <a:moveTo>
                    <a:pt x="235654" y="1191988"/>
                  </a:moveTo>
                  <a:cubicBezTo>
                    <a:pt x="241519" y="1191318"/>
                    <a:pt x="247781" y="1193372"/>
                    <a:pt x="252014" y="1198195"/>
                  </a:cubicBezTo>
                  <a:cubicBezTo>
                    <a:pt x="253072" y="1199623"/>
                    <a:pt x="250956" y="1201052"/>
                    <a:pt x="249897" y="1199981"/>
                  </a:cubicBezTo>
                  <a:lnTo>
                    <a:pt x="244764" y="1200375"/>
                  </a:lnTo>
                  <a:lnTo>
                    <a:pt x="252334" y="1204269"/>
                  </a:lnTo>
                  <a:cubicBezTo>
                    <a:pt x="255085" y="1207821"/>
                    <a:pt x="256889" y="1212467"/>
                    <a:pt x="258693" y="1217021"/>
                  </a:cubicBezTo>
                  <a:cubicBezTo>
                    <a:pt x="259414" y="1218843"/>
                    <a:pt x="256528" y="1219571"/>
                    <a:pt x="256167" y="1217750"/>
                  </a:cubicBezTo>
                  <a:cubicBezTo>
                    <a:pt x="254724" y="1214106"/>
                    <a:pt x="253191" y="1209552"/>
                    <a:pt x="250800" y="1206045"/>
                  </a:cubicBezTo>
                  <a:lnTo>
                    <a:pt x="240450" y="1200707"/>
                  </a:lnTo>
                  <a:lnTo>
                    <a:pt x="240190" y="1200727"/>
                  </a:lnTo>
                  <a:lnTo>
                    <a:pt x="231729" y="1209107"/>
                  </a:lnTo>
                  <a:lnTo>
                    <a:pt x="239259" y="1204425"/>
                  </a:lnTo>
                  <a:cubicBezTo>
                    <a:pt x="243992" y="1204425"/>
                    <a:pt x="247996" y="1206941"/>
                    <a:pt x="249452" y="1210536"/>
                  </a:cubicBezTo>
                  <a:cubicBezTo>
                    <a:pt x="255640" y="1223116"/>
                    <a:pt x="257824" y="1237134"/>
                    <a:pt x="255640" y="1251511"/>
                  </a:cubicBezTo>
                  <a:cubicBezTo>
                    <a:pt x="254548" y="1260856"/>
                    <a:pt x="250908" y="1268404"/>
                    <a:pt x="247632" y="1275952"/>
                  </a:cubicBezTo>
                  <a:cubicBezTo>
                    <a:pt x="245812" y="1279547"/>
                    <a:pt x="244356" y="1282782"/>
                    <a:pt x="242900" y="1286376"/>
                  </a:cubicBezTo>
                  <a:cubicBezTo>
                    <a:pt x="239623" y="1294284"/>
                    <a:pt x="232343" y="1299316"/>
                    <a:pt x="222879" y="1299316"/>
                  </a:cubicBezTo>
                  <a:cubicBezTo>
                    <a:pt x="215599" y="1299316"/>
                    <a:pt x="208318" y="1295721"/>
                    <a:pt x="204678" y="1290330"/>
                  </a:cubicBezTo>
                  <a:cubicBezTo>
                    <a:pt x="201766" y="1285657"/>
                    <a:pt x="201038" y="1279547"/>
                    <a:pt x="203950" y="1273796"/>
                  </a:cubicBezTo>
                  <a:cubicBezTo>
                    <a:pt x="205770" y="1269483"/>
                    <a:pt x="207954" y="1265169"/>
                    <a:pt x="210138" y="1261575"/>
                  </a:cubicBezTo>
                  <a:cubicBezTo>
                    <a:pt x="213779" y="1254386"/>
                    <a:pt x="217055" y="1247917"/>
                    <a:pt x="218875" y="1241087"/>
                  </a:cubicBezTo>
                  <a:lnTo>
                    <a:pt x="219967" y="1238212"/>
                  </a:lnTo>
                  <a:lnTo>
                    <a:pt x="228993" y="1211817"/>
                  </a:lnTo>
                  <a:lnTo>
                    <a:pt x="221531" y="1219207"/>
                  </a:lnTo>
                  <a:cubicBezTo>
                    <a:pt x="221531" y="1219936"/>
                    <a:pt x="220088" y="1219571"/>
                    <a:pt x="220088" y="1218843"/>
                  </a:cubicBezTo>
                  <a:cubicBezTo>
                    <a:pt x="220629" y="1214106"/>
                    <a:pt x="223065" y="1208914"/>
                    <a:pt x="226672" y="1204907"/>
                  </a:cubicBezTo>
                  <a:lnTo>
                    <a:pt x="234066" y="1201198"/>
                  </a:lnTo>
                  <a:lnTo>
                    <a:pt x="222028" y="1202124"/>
                  </a:lnTo>
                  <a:cubicBezTo>
                    <a:pt x="222028" y="1202481"/>
                    <a:pt x="221675" y="1202124"/>
                    <a:pt x="221675" y="1202124"/>
                  </a:cubicBezTo>
                  <a:cubicBezTo>
                    <a:pt x="224321" y="1196051"/>
                    <a:pt x="229789" y="1192658"/>
                    <a:pt x="235654" y="1191988"/>
                  </a:cubicBezTo>
                  <a:close/>
                  <a:moveTo>
                    <a:pt x="178334" y="1143251"/>
                  </a:moveTo>
                  <a:cubicBezTo>
                    <a:pt x="183140" y="1146574"/>
                    <a:pt x="187946" y="1150635"/>
                    <a:pt x="192013" y="1155435"/>
                  </a:cubicBezTo>
                  <a:cubicBezTo>
                    <a:pt x="196080" y="1160234"/>
                    <a:pt x="199037" y="1165772"/>
                    <a:pt x="202734" y="1170940"/>
                  </a:cubicBezTo>
                  <a:cubicBezTo>
                    <a:pt x="203843" y="1172048"/>
                    <a:pt x="201995" y="1173894"/>
                    <a:pt x="200886" y="1172417"/>
                  </a:cubicBezTo>
                  <a:cubicBezTo>
                    <a:pt x="197189" y="1167618"/>
                    <a:pt x="194231" y="1161711"/>
                    <a:pt x="190165" y="1156911"/>
                  </a:cubicBezTo>
                  <a:cubicBezTo>
                    <a:pt x="186468" y="1152481"/>
                    <a:pt x="181661" y="1148420"/>
                    <a:pt x="177595" y="1143621"/>
                  </a:cubicBezTo>
                  <a:cubicBezTo>
                    <a:pt x="177225" y="1143251"/>
                    <a:pt x="177964" y="1142513"/>
                    <a:pt x="178334" y="1143251"/>
                  </a:cubicBezTo>
                  <a:close/>
                  <a:moveTo>
                    <a:pt x="225540" y="1114304"/>
                  </a:moveTo>
                  <a:cubicBezTo>
                    <a:pt x="230717" y="1118701"/>
                    <a:pt x="235894" y="1124196"/>
                    <a:pt x="239690" y="1130057"/>
                  </a:cubicBezTo>
                  <a:cubicBezTo>
                    <a:pt x="240380" y="1131156"/>
                    <a:pt x="238654" y="1132622"/>
                    <a:pt x="237964" y="1131523"/>
                  </a:cubicBezTo>
                  <a:cubicBezTo>
                    <a:pt x="233823" y="1126028"/>
                    <a:pt x="228301" y="1120532"/>
                    <a:pt x="225195" y="1114671"/>
                  </a:cubicBezTo>
                  <a:cubicBezTo>
                    <a:pt x="224850" y="1114304"/>
                    <a:pt x="225195" y="1113938"/>
                    <a:pt x="225540" y="1114304"/>
                  </a:cubicBezTo>
                  <a:close/>
                  <a:moveTo>
                    <a:pt x="209708" y="1107588"/>
                  </a:moveTo>
                  <a:cubicBezTo>
                    <a:pt x="222530" y="1114326"/>
                    <a:pt x="230956" y="1127094"/>
                    <a:pt x="240481" y="1137733"/>
                  </a:cubicBezTo>
                  <a:cubicBezTo>
                    <a:pt x="241947" y="1138797"/>
                    <a:pt x="239749" y="1140570"/>
                    <a:pt x="238650" y="1139507"/>
                  </a:cubicBezTo>
                  <a:cubicBezTo>
                    <a:pt x="233521" y="1134187"/>
                    <a:pt x="229124" y="1127803"/>
                    <a:pt x="224362" y="1122483"/>
                  </a:cubicBezTo>
                  <a:cubicBezTo>
                    <a:pt x="219233" y="1117518"/>
                    <a:pt x="214104" y="1112908"/>
                    <a:pt x="208975" y="1108297"/>
                  </a:cubicBezTo>
                  <a:cubicBezTo>
                    <a:pt x="208975" y="1107943"/>
                    <a:pt x="208975" y="1107588"/>
                    <a:pt x="209708" y="1107588"/>
                  </a:cubicBezTo>
                  <a:close/>
                  <a:moveTo>
                    <a:pt x="176397" y="1098063"/>
                  </a:moveTo>
                  <a:cubicBezTo>
                    <a:pt x="185826" y="1098063"/>
                    <a:pt x="197432" y="1102338"/>
                    <a:pt x="206861" y="1109462"/>
                  </a:cubicBezTo>
                  <a:cubicBezTo>
                    <a:pt x="216290" y="1116943"/>
                    <a:pt x="229346" y="1126917"/>
                    <a:pt x="235511" y="1139385"/>
                  </a:cubicBezTo>
                  <a:cubicBezTo>
                    <a:pt x="238775" y="1145797"/>
                    <a:pt x="238413" y="1153277"/>
                    <a:pt x="234061" y="1159689"/>
                  </a:cubicBezTo>
                  <a:cubicBezTo>
                    <a:pt x="230071" y="1166457"/>
                    <a:pt x="223181" y="1170732"/>
                    <a:pt x="215928" y="1170732"/>
                  </a:cubicBezTo>
                  <a:cubicBezTo>
                    <a:pt x="210488" y="1170732"/>
                    <a:pt x="205410" y="1167882"/>
                    <a:pt x="201421" y="1163251"/>
                  </a:cubicBezTo>
                  <a:cubicBezTo>
                    <a:pt x="195981" y="1156127"/>
                    <a:pt x="190178" y="1150427"/>
                    <a:pt x="184013" y="1144015"/>
                  </a:cubicBezTo>
                  <a:lnTo>
                    <a:pt x="180387" y="1140809"/>
                  </a:lnTo>
                  <a:cubicBezTo>
                    <a:pt x="177485" y="1137603"/>
                    <a:pt x="173496" y="1134754"/>
                    <a:pt x="169507" y="1131904"/>
                  </a:cubicBezTo>
                  <a:cubicBezTo>
                    <a:pt x="166243" y="1129767"/>
                    <a:pt x="162979" y="1127629"/>
                    <a:pt x="160077" y="1124780"/>
                  </a:cubicBezTo>
                  <a:cubicBezTo>
                    <a:pt x="156451" y="1121930"/>
                    <a:pt x="155000" y="1117655"/>
                    <a:pt x="155363" y="1113024"/>
                  </a:cubicBezTo>
                  <a:cubicBezTo>
                    <a:pt x="156088" y="1108037"/>
                    <a:pt x="158989" y="1103406"/>
                    <a:pt x="163341" y="1100913"/>
                  </a:cubicBezTo>
                  <a:cubicBezTo>
                    <a:pt x="166968" y="1098776"/>
                    <a:pt x="171320" y="1098063"/>
                    <a:pt x="176397" y="1098063"/>
                  </a:cubicBezTo>
                  <a:close/>
                  <a:moveTo>
                    <a:pt x="99187" y="1085589"/>
                  </a:moveTo>
                  <a:cubicBezTo>
                    <a:pt x="100657" y="1085952"/>
                    <a:pt x="99922" y="1088129"/>
                    <a:pt x="98452" y="1088129"/>
                  </a:cubicBezTo>
                  <a:lnTo>
                    <a:pt x="88323" y="1090599"/>
                  </a:lnTo>
                  <a:lnTo>
                    <a:pt x="103990" y="1089596"/>
                  </a:lnTo>
                  <a:cubicBezTo>
                    <a:pt x="105428" y="1089949"/>
                    <a:pt x="104709" y="1091713"/>
                    <a:pt x="103270" y="1091713"/>
                  </a:cubicBezTo>
                  <a:lnTo>
                    <a:pt x="96214" y="1093649"/>
                  </a:lnTo>
                  <a:lnTo>
                    <a:pt x="106773" y="1095123"/>
                  </a:lnTo>
                  <a:cubicBezTo>
                    <a:pt x="110896" y="1097759"/>
                    <a:pt x="113853" y="1102120"/>
                    <a:pt x="114749" y="1107573"/>
                  </a:cubicBezTo>
                  <a:cubicBezTo>
                    <a:pt x="116542" y="1115933"/>
                    <a:pt x="112957" y="1126838"/>
                    <a:pt x="101844" y="1131200"/>
                  </a:cubicBezTo>
                  <a:cubicBezTo>
                    <a:pt x="90732" y="1135562"/>
                    <a:pt x="81053" y="1139197"/>
                    <a:pt x="72091" y="1145740"/>
                  </a:cubicBezTo>
                  <a:cubicBezTo>
                    <a:pt x="70299" y="1146830"/>
                    <a:pt x="68865" y="1147921"/>
                    <a:pt x="67073" y="1149375"/>
                  </a:cubicBezTo>
                  <a:cubicBezTo>
                    <a:pt x="62054" y="1152646"/>
                    <a:pt x="56677" y="1155554"/>
                    <a:pt x="54527" y="1160280"/>
                  </a:cubicBezTo>
                  <a:cubicBezTo>
                    <a:pt x="52376" y="1164642"/>
                    <a:pt x="48074" y="1167550"/>
                    <a:pt x="43414" y="1167550"/>
                  </a:cubicBezTo>
                  <a:cubicBezTo>
                    <a:pt x="36245" y="1167550"/>
                    <a:pt x="28717" y="1161734"/>
                    <a:pt x="28717" y="1153010"/>
                  </a:cubicBezTo>
                  <a:cubicBezTo>
                    <a:pt x="28358" y="1138288"/>
                    <a:pt x="37499" y="1125112"/>
                    <a:pt x="50046" y="1114706"/>
                  </a:cubicBezTo>
                  <a:lnTo>
                    <a:pt x="84351" y="1096903"/>
                  </a:lnTo>
                  <a:lnTo>
                    <a:pt x="60829" y="1103355"/>
                  </a:lnTo>
                  <a:cubicBezTo>
                    <a:pt x="60469" y="1104060"/>
                    <a:pt x="59750" y="1103002"/>
                    <a:pt x="60110" y="1102649"/>
                  </a:cubicBezTo>
                  <a:lnTo>
                    <a:pt x="76219" y="1093551"/>
                  </a:lnTo>
                  <a:lnTo>
                    <a:pt x="67203" y="1095749"/>
                  </a:lnTo>
                  <a:cubicBezTo>
                    <a:pt x="66468" y="1096112"/>
                    <a:pt x="66100" y="1095024"/>
                    <a:pt x="66468" y="1094661"/>
                  </a:cubicBezTo>
                  <a:cubicBezTo>
                    <a:pt x="76394" y="1088492"/>
                    <a:pt x="87423" y="1083775"/>
                    <a:pt x="99187" y="1085589"/>
                  </a:cubicBezTo>
                  <a:close/>
                  <a:moveTo>
                    <a:pt x="113725" y="924171"/>
                  </a:moveTo>
                  <a:cubicBezTo>
                    <a:pt x="113725" y="923438"/>
                    <a:pt x="114916" y="923438"/>
                    <a:pt x="115313" y="924171"/>
                  </a:cubicBezTo>
                  <a:cubicBezTo>
                    <a:pt x="115710" y="937725"/>
                    <a:pt x="114916" y="950914"/>
                    <a:pt x="116503" y="964102"/>
                  </a:cubicBezTo>
                  <a:cubicBezTo>
                    <a:pt x="116503" y="965934"/>
                    <a:pt x="113725" y="965934"/>
                    <a:pt x="113725" y="964102"/>
                  </a:cubicBezTo>
                  <a:cubicBezTo>
                    <a:pt x="112138" y="950914"/>
                    <a:pt x="113329" y="937725"/>
                    <a:pt x="113725" y="924171"/>
                  </a:cubicBezTo>
                  <a:close/>
                  <a:moveTo>
                    <a:pt x="118777" y="916220"/>
                  </a:moveTo>
                  <a:cubicBezTo>
                    <a:pt x="118777" y="915500"/>
                    <a:pt x="119931" y="915500"/>
                    <a:pt x="119931" y="916220"/>
                  </a:cubicBezTo>
                  <a:cubicBezTo>
                    <a:pt x="120509" y="936018"/>
                    <a:pt x="121086" y="955816"/>
                    <a:pt x="121374" y="975253"/>
                  </a:cubicBezTo>
                  <a:cubicBezTo>
                    <a:pt x="121374" y="977053"/>
                    <a:pt x="119354" y="977053"/>
                    <a:pt x="119354" y="975253"/>
                  </a:cubicBezTo>
                  <a:cubicBezTo>
                    <a:pt x="119354" y="955456"/>
                    <a:pt x="118488" y="936018"/>
                    <a:pt x="118777" y="916220"/>
                  </a:cubicBezTo>
                  <a:close/>
                  <a:moveTo>
                    <a:pt x="138652" y="906902"/>
                  </a:moveTo>
                  <a:cubicBezTo>
                    <a:pt x="145109" y="907896"/>
                    <a:pt x="151154" y="912592"/>
                    <a:pt x="150604" y="919997"/>
                  </a:cubicBezTo>
                  <a:cubicBezTo>
                    <a:pt x="148406" y="951785"/>
                    <a:pt x="159397" y="986463"/>
                    <a:pt x="142178" y="1016083"/>
                  </a:cubicBezTo>
                  <a:cubicBezTo>
                    <a:pt x="138881" y="1021502"/>
                    <a:pt x="131188" y="1019696"/>
                    <a:pt x="129356" y="1014277"/>
                  </a:cubicBezTo>
                  <a:cubicBezTo>
                    <a:pt x="123861" y="997661"/>
                    <a:pt x="125327" y="980322"/>
                    <a:pt x="124960" y="962983"/>
                  </a:cubicBezTo>
                  <a:cubicBezTo>
                    <a:pt x="124227" y="947089"/>
                    <a:pt x="121663" y="931917"/>
                    <a:pt x="124227" y="916023"/>
                  </a:cubicBezTo>
                  <a:cubicBezTo>
                    <a:pt x="125327" y="908618"/>
                    <a:pt x="132196" y="905909"/>
                    <a:pt x="138652" y="906902"/>
                  </a:cubicBezTo>
                  <a:close/>
                  <a:moveTo>
                    <a:pt x="158899" y="832435"/>
                  </a:moveTo>
                  <a:cubicBezTo>
                    <a:pt x="159249" y="831363"/>
                    <a:pt x="161000" y="831363"/>
                    <a:pt x="161000" y="832435"/>
                  </a:cubicBezTo>
                  <a:cubicBezTo>
                    <a:pt x="159949" y="839221"/>
                    <a:pt x="159949" y="848865"/>
                    <a:pt x="154347" y="853152"/>
                  </a:cubicBezTo>
                  <a:cubicBezTo>
                    <a:pt x="149794" y="857081"/>
                    <a:pt x="143141" y="859581"/>
                    <a:pt x="137538" y="855652"/>
                  </a:cubicBezTo>
                  <a:cubicBezTo>
                    <a:pt x="137538" y="855295"/>
                    <a:pt x="137538" y="854580"/>
                    <a:pt x="137888" y="854580"/>
                  </a:cubicBezTo>
                  <a:cubicBezTo>
                    <a:pt x="143841" y="856366"/>
                    <a:pt x="151895" y="854580"/>
                    <a:pt x="155047" y="849223"/>
                  </a:cubicBezTo>
                  <a:cubicBezTo>
                    <a:pt x="157848" y="844222"/>
                    <a:pt x="158549" y="838150"/>
                    <a:pt x="158899" y="832435"/>
                  </a:cubicBezTo>
                  <a:close/>
                  <a:moveTo>
                    <a:pt x="157822" y="813778"/>
                  </a:moveTo>
                  <a:cubicBezTo>
                    <a:pt x="158175" y="812313"/>
                    <a:pt x="160292" y="812679"/>
                    <a:pt x="159939" y="814145"/>
                  </a:cubicBezTo>
                  <a:cubicBezTo>
                    <a:pt x="157822" y="824402"/>
                    <a:pt x="160997" y="842353"/>
                    <a:pt x="151825" y="849314"/>
                  </a:cubicBezTo>
                  <a:cubicBezTo>
                    <a:pt x="145828" y="854076"/>
                    <a:pt x="135597" y="854809"/>
                    <a:pt x="132775" y="846383"/>
                  </a:cubicBezTo>
                  <a:cubicBezTo>
                    <a:pt x="132775" y="845650"/>
                    <a:pt x="133833" y="845284"/>
                    <a:pt x="134186" y="846017"/>
                  </a:cubicBezTo>
                  <a:cubicBezTo>
                    <a:pt x="136656" y="850413"/>
                    <a:pt x="141947" y="851145"/>
                    <a:pt x="146181" y="849680"/>
                  </a:cubicBezTo>
                  <a:cubicBezTo>
                    <a:pt x="151472" y="847848"/>
                    <a:pt x="154295" y="843819"/>
                    <a:pt x="155353" y="838323"/>
                  </a:cubicBezTo>
                  <a:cubicBezTo>
                    <a:pt x="156764" y="830264"/>
                    <a:pt x="156411" y="821838"/>
                    <a:pt x="157822" y="813778"/>
                  </a:cubicBezTo>
                  <a:close/>
                  <a:moveTo>
                    <a:pt x="140535" y="732938"/>
                  </a:moveTo>
                  <a:cubicBezTo>
                    <a:pt x="143024" y="732938"/>
                    <a:pt x="145158" y="733653"/>
                    <a:pt x="146936" y="735084"/>
                  </a:cubicBezTo>
                  <a:cubicBezTo>
                    <a:pt x="151203" y="735084"/>
                    <a:pt x="155826" y="737588"/>
                    <a:pt x="157604" y="742953"/>
                  </a:cubicBezTo>
                  <a:cubicBezTo>
                    <a:pt x="162582" y="756545"/>
                    <a:pt x="158671" y="773713"/>
                    <a:pt x="158671" y="787663"/>
                  </a:cubicBezTo>
                  <a:cubicBezTo>
                    <a:pt x="158671" y="806619"/>
                    <a:pt x="156182" y="822715"/>
                    <a:pt x="150848" y="841314"/>
                  </a:cubicBezTo>
                  <a:cubicBezTo>
                    <a:pt x="150136" y="843818"/>
                    <a:pt x="148003" y="845964"/>
                    <a:pt x="145514" y="846679"/>
                  </a:cubicBezTo>
                  <a:cubicBezTo>
                    <a:pt x="142313" y="848467"/>
                    <a:pt x="137690" y="847037"/>
                    <a:pt x="135201" y="842745"/>
                  </a:cubicBezTo>
                  <a:cubicBezTo>
                    <a:pt x="121333" y="815204"/>
                    <a:pt x="122044" y="778721"/>
                    <a:pt x="119555" y="748676"/>
                  </a:cubicBezTo>
                  <a:cubicBezTo>
                    <a:pt x="118488" y="737946"/>
                    <a:pt x="127378" y="733296"/>
                    <a:pt x="135201" y="734369"/>
                  </a:cubicBezTo>
                  <a:cubicBezTo>
                    <a:pt x="136979" y="733653"/>
                    <a:pt x="138402" y="732938"/>
                    <a:pt x="140535" y="732938"/>
                  </a:cubicBezTo>
                  <a:close/>
                  <a:moveTo>
                    <a:pt x="112369" y="644403"/>
                  </a:moveTo>
                  <a:cubicBezTo>
                    <a:pt x="112369" y="644038"/>
                    <a:pt x="112733" y="644038"/>
                    <a:pt x="112733" y="644403"/>
                  </a:cubicBezTo>
                  <a:cubicBezTo>
                    <a:pt x="114552" y="656087"/>
                    <a:pt x="116007" y="669231"/>
                    <a:pt x="126194" y="676899"/>
                  </a:cubicBezTo>
                  <a:cubicBezTo>
                    <a:pt x="127649" y="677994"/>
                    <a:pt x="126194" y="680185"/>
                    <a:pt x="125103" y="679090"/>
                  </a:cubicBezTo>
                  <a:cubicBezTo>
                    <a:pt x="114916" y="671422"/>
                    <a:pt x="110550" y="656817"/>
                    <a:pt x="112369" y="644403"/>
                  </a:cubicBezTo>
                  <a:close/>
                  <a:moveTo>
                    <a:pt x="114415" y="625348"/>
                  </a:moveTo>
                  <a:cubicBezTo>
                    <a:pt x="117866" y="641921"/>
                    <a:pt x="118211" y="658495"/>
                    <a:pt x="128220" y="672906"/>
                  </a:cubicBezTo>
                  <a:cubicBezTo>
                    <a:pt x="129255" y="674347"/>
                    <a:pt x="126839" y="675428"/>
                    <a:pt x="126149" y="673987"/>
                  </a:cubicBezTo>
                  <a:cubicBezTo>
                    <a:pt x="115796" y="659575"/>
                    <a:pt x="115105" y="642642"/>
                    <a:pt x="113725" y="625709"/>
                  </a:cubicBezTo>
                  <a:cubicBezTo>
                    <a:pt x="113725" y="624988"/>
                    <a:pt x="114415" y="624988"/>
                    <a:pt x="114415" y="625348"/>
                  </a:cubicBezTo>
                  <a:close/>
                  <a:moveTo>
                    <a:pt x="134860" y="555500"/>
                  </a:moveTo>
                  <a:cubicBezTo>
                    <a:pt x="141643" y="555138"/>
                    <a:pt x="147711" y="556948"/>
                    <a:pt x="152708" y="560928"/>
                  </a:cubicBezTo>
                  <a:cubicBezTo>
                    <a:pt x="160561" y="562014"/>
                    <a:pt x="167343" y="568528"/>
                    <a:pt x="164131" y="577937"/>
                  </a:cubicBezTo>
                  <a:cubicBezTo>
                    <a:pt x="159133" y="593499"/>
                    <a:pt x="159490" y="613403"/>
                    <a:pt x="157348" y="629688"/>
                  </a:cubicBezTo>
                  <a:cubicBezTo>
                    <a:pt x="155564" y="643078"/>
                    <a:pt x="153422" y="659725"/>
                    <a:pt x="142713" y="668772"/>
                  </a:cubicBezTo>
                  <a:cubicBezTo>
                    <a:pt x="142356" y="669134"/>
                    <a:pt x="141999" y="669134"/>
                    <a:pt x="141643" y="669134"/>
                  </a:cubicBezTo>
                  <a:cubicBezTo>
                    <a:pt x="141643" y="669496"/>
                    <a:pt x="141643" y="669857"/>
                    <a:pt x="141286" y="670219"/>
                  </a:cubicBezTo>
                  <a:cubicBezTo>
                    <a:pt x="139858" y="672753"/>
                    <a:pt x="135931" y="673838"/>
                    <a:pt x="133433" y="672029"/>
                  </a:cubicBezTo>
                  <a:cubicBezTo>
                    <a:pt x="133076" y="672029"/>
                    <a:pt x="133076" y="671667"/>
                    <a:pt x="133076" y="671667"/>
                  </a:cubicBezTo>
                  <a:cubicBezTo>
                    <a:pt x="130934" y="671305"/>
                    <a:pt x="129506" y="670219"/>
                    <a:pt x="128792" y="668410"/>
                  </a:cubicBezTo>
                  <a:cubicBezTo>
                    <a:pt x="128435" y="668048"/>
                    <a:pt x="128435" y="667686"/>
                    <a:pt x="128078" y="667324"/>
                  </a:cubicBezTo>
                  <a:cubicBezTo>
                    <a:pt x="120225" y="658277"/>
                    <a:pt x="118798" y="645249"/>
                    <a:pt x="119511" y="631497"/>
                  </a:cubicBezTo>
                  <a:cubicBezTo>
                    <a:pt x="118798" y="628602"/>
                    <a:pt x="118441" y="625707"/>
                    <a:pt x="117727" y="622812"/>
                  </a:cubicBezTo>
                  <a:cubicBezTo>
                    <a:pt x="114871" y="607974"/>
                    <a:pt x="111301" y="593137"/>
                    <a:pt x="108803" y="578299"/>
                  </a:cubicBezTo>
                  <a:cubicBezTo>
                    <a:pt x="107375" y="569614"/>
                    <a:pt x="112372" y="563823"/>
                    <a:pt x="118798" y="561290"/>
                  </a:cubicBezTo>
                  <a:cubicBezTo>
                    <a:pt x="120939" y="559843"/>
                    <a:pt x="122724" y="558395"/>
                    <a:pt x="125223" y="557309"/>
                  </a:cubicBezTo>
                  <a:cubicBezTo>
                    <a:pt x="128078" y="555862"/>
                    <a:pt x="131648" y="555862"/>
                    <a:pt x="134860" y="555500"/>
                  </a:cubicBezTo>
                  <a:close/>
                  <a:moveTo>
                    <a:pt x="128427" y="377541"/>
                  </a:moveTo>
                  <a:cubicBezTo>
                    <a:pt x="139660" y="375750"/>
                    <a:pt x="151256" y="376108"/>
                    <a:pt x="160315" y="383630"/>
                  </a:cubicBezTo>
                  <a:cubicBezTo>
                    <a:pt x="164664" y="387569"/>
                    <a:pt x="165751" y="392583"/>
                    <a:pt x="164664" y="397239"/>
                  </a:cubicBezTo>
                  <a:cubicBezTo>
                    <a:pt x="165026" y="399388"/>
                    <a:pt x="165388" y="401895"/>
                    <a:pt x="165026" y="404761"/>
                  </a:cubicBezTo>
                  <a:cubicBezTo>
                    <a:pt x="162127" y="421236"/>
                    <a:pt x="163214" y="438785"/>
                    <a:pt x="158503" y="455619"/>
                  </a:cubicBezTo>
                  <a:cubicBezTo>
                    <a:pt x="155605" y="467080"/>
                    <a:pt x="153793" y="481406"/>
                    <a:pt x="143284" y="488927"/>
                  </a:cubicBezTo>
                  <a:cubicBezTo>
                    <a:pt x="142922" y="488927"/>
                    <a:pt x="142559" y="489285"/>
                    <a:pt x="141835" y="489285"/>
                  </a:cubicBezTo>
                  <a:cubicBezTo>
                    <a:pt x="140748" y="490360"/>
                    <a:pt x="139298" y="491434"/>
                    <a:pt x="137849" y="492151"/>
                  </a:cubicBezTo>
                  <a:cubicBezTo>
                    <a:pt x="136037" y="492867"/>
                    <a:pt x="134587" y="492509"/>
                    <a:pt x="133138" y="491434"/>
                  </a:cubicBezTo>
                  <a:cubicBezTo>
                    <a:pt x="131326" y="490718"/>
                    <a:pt x="129514" y="490002"/>
                    <a:pt x="128427" y="488927"/>
                  </a:cubicBezTo>
                  <a:cubicBezTo>
                    <a:pt x="118281" y="477108"/>
                    <a:pt x="114657" y="460991"/>
                    <a:pt x="111034" y="445949"/>
                  </a:cubicBezTo>
                  <a:cubicBezTo>
                    <a:pt x="107410" y="430548"/>
                    <a:pt x="101612" y="415864"/>
                    <a:pt x="100163" y="400105"/>
                  </a:cubicBezTo>
                  <a:cubicBezTo>
                    <a:pt x="99438" y="392942"/>
                    <a:pt x="103786" y="388286"/>
                    <a:pt x="109584" y="386495"/>
                  </a:cubicBezTo>
                  <a:cubicBezTo>
                    <a:pt x="113570" y="380764"/>
                    <a:pt x="121542" y="378257"/>
                    <a:pt x="128427" y="377541"/>
                  </a:cubicBezTo>
                  <a:close/>
                  <a:moveTo>
                    <a:pt x="133574" y="369037"/>
                  </a:moveTo>
                  <a:cubicBezTo>
                    <a:pt x="144226" y="367960"/>
                    <a:pt x="155105" y="369665"/>
                    <a:pt x="162357" y="374692"/>
                  </a:cubicBezTo>
                  <a:cubicBezTo>
                    <a:pt x="176862" y="384746"/>
                    <a:pt x="170698" y="408446"/>
                    <a:pt x="170698" y="422809"/>
                  </a:cubicBezTo>
                  <a:cubicBezTo>
                    <a:pt x="170698" y="424604"/>
                    <a:pt x="167797" y="424604"/>
                    <a:pt x="167797" y="422809"/>
                  </a:cubicBezTo>
                  <a:cubicBezTo>
                    <a:pt x="167797" y="409882"/>
                    <a:pt x="173599" y="388337"/>
                    <a:pt x="161995" y="378283"/>
                  </a:cubicBezTo>
                  <a:cubicBezTo>
                    <a:pt x="149303" y="367152"/>
                    <a:pt x="119568" y="370024"/>
                    <a:pt x="107238" y="380797"/>
                  </a:cubicBezTo>
                  <a:cubicBezTo>
                    <a:pt x="106513" y="381515"/>
                    <a:pt x="105788" y="380797"/>
                    <a:pt x="106151" y="380078"/>
                  </a:cubicBezTo>
                  <a:cubicBezTo>
                    <a:pt x="112497" y="373974"/>
                    <a:pt x="122922" y="370114"/>
                    <a:pt x="133574" y="369037"/>
                  </a:cubicBezTo>
                  <a:close/>
                  <a:moveTo>
                    <a:pt x="158542" y="363600"/>
                  </a:moveTo>
                  <a:cubicBezTo>
                    <a:pt x="163884" y="366433"/>
                    <a:pt x="168158" y="371391"/>
                    <a:pt x="171008" y="376703"/>
                  </a:cubicBezTo>
                  <a:cubicBezTo>
                    <a:pt x="175282" y="384848"/>
                    <a:pt x="174213" y="392285"/>
                    <a:pt x="174926" y="401138"/>
                  </a:cubicBezTo>
                  <a:cubicBezTo>
                    <a:pt x="175282" y="402909"/>
                    <a:pt x="172789" y="403971"/>
                    <a:pt x="172433" y="401846"/>
                  </a:cubicBezTo>
                  <a:cubicBezTo>
                    <a:pt x="171008" y="393701"/>
                    <a:pt x="173145" y="385556"/>
                    <a:pt x="168515" y="378119"/>
                  </a:cubicBezTo>
                  <a:cubicBezTo>
                    <a:pt x="164953" y="372099"/>
                    <a:pt x="161035" y="366433"/>
                    <a:pt x="153555" y="364662"/>
                  </a:cubicBezTo>
                  <a:cubicBezTo>
                    <a:pt x="142870" y="361829"/>
                    <a:pt x="131829" y="364308"/>
                    <a:pt x="121144" y="366433"/>
                  </a:cubicBezTo>
                  <a:cubicBezTo>
                    <a:pt x="120431" y="366433"/>
                    <a:pt x="120075" y="365371"/>
                    <a:pt x="120787" y="365017"/>
                  </a:cubicBezTo>
                  <a:cubicBezTo>
                    <a:pt x="132185" y="361829"/>
                    <a:pt x="147144" y="358288"/>
                    <a:pt x="158542" y="363600"/>
                  </a:cubicBezTo>
                  <a:close/>
                  <a:moveTo>
                    <a:pt x="108304" y="213582"/>
                  </a:moveTo>
                  <a:lnTo>
                    <a:pt x="101880" y="226619"/>
                  </a:lnTo>
                  <a:cubicBezTo>
                    <a:pt x="101880" y="236816"/>
                    <a:pt x="102979" y="249563"/>
                    <a:pt x="107375" y="259396"/>
                  </a:cubicBezTo>
                  <a:cubicBezTo>
                    <a:pt x="108108" y="260853"/>
                    <a:pt x="105543" y="262674"/>
                    <a:pt x="104811" y="260853"/>
                  </a:cubicBezTo>
                  <a:cubicBezTo>
                    <a:pt x="101880" y="254297"/>
                    <a:pt x="100781" y="246285"/>
                    <a:pt x="99682" y="239366"/>
                  </a:cubicBezTo>
                  <a:cubicBezTo>
                    <a:pt x="98949" y="232810"/>
                    <a:pt x="97850" y="225526"/>
                    <a:pt x="100781" y="219335"/>
                  </a:cubicBezTo>
                  <a:close/>
                  <a:moveTo>
                    <a:pt x="116718" y="207148"/>
                  </a:moveTo>
                  <a:lnTo>
                    <a:pt x="108304" y="213582"/>
                  </a:lnTo>
                  <a:lnTo>
                    <a:pt x="109619" y="210913"/>
                  </a:lnTo>
                  <a:close/>
                  <a:moveTo>
                    <a:pt x="139588" y="202510"/>
                  </a:moveTo>
                  <a:cubicBezTo>
                    <a:pt x="147754" y="200840"/>
                    <a:pt x="155965" y="201020"/>
                    <a:pt x="162748" y="204091"/>
                  </a:cubicBezTo>
                  <a:cubicBezTo>
                    <a:pt x="168817" y="206619"/>
                    <a:pt x="171673" y="210953"/>
                    <a:pt x="173101" y="215288"/>
                  </a:cubicBezTo>
                  <a:cubicBezTo>
                    <a:pt x="176314" y="218900"/>
                    <a:pt x="178456" y="223595"/>
                    <a:pt x="177028" y="230097"/>
                  </a:cubicBezTo>
                  <a:cubicBezTo>
                    <a:pt x="169531" y="261883"/>
                    <a:pt x="159892" y="290418"/>
                    <a:pt x="146326" y="320036"/>
                  </a:cubicBezTo>
                  <a:cubicBezTo>
                    <a:pt x="145969" y="321120"/>
                    <a:pt x="145612" y="321481"/>
                    <a:pt x="144898" y="321842"/>
                  </a:cubicBezTo>
                  <a:cubicBezTo>
                    <a:pt x="142756" y="325093"/>
                    <a:pt x="138829" y="326177"/>
                    <a:pt x="135616" y="324732"/>
                  </a:cubicBezTo>
                  <a:cubicBezTo>
                    <a:pt x="132046" y="324732"/>
                    <a:pt x="128119" y="322565"/>
                    <a:pt x="127405" y="318230"/>
                  </a:cubicBezTo>
                  <a:cubicBezTo>
                    <a:pt x="109555" y="292585"/>
                    <a:pt x="110983" y="258993"/>
                    <a:pt x="105985" y="229375"/>
                  </a:cubicBezTo>
                  <a:cubicBezTo>
                    <a:pt x="104200" y="220345"/>
                    <a:pt x="109912" y="214204"/>
                    <a:pt x="116695" y="212037"/>
                  </a:cubicBezTo>
                  <a:cubicBezTo>
                    <a:pt x="123300" y="207703"/>
                    <a:pt x="131421" y="204181"/>
                    <a:pt x="139588" y="202510"/>
                  </a:cubicBezTo>
                  <a:close/>
                  <a:moveTo>
                    <a:pt x="124593" y="201125"/>
                  </a:moveTo>
                  <a:cubicBezTo>
                    <a:pt x="125692" y="201125"/>
                    <a:pt x="126059" y="202218"/>
                    <a:pt x="125326" y="202582"/>
                  </a:cubicBezTo>
                  <a:lnTo>
                    <a:pt x="116718" y="207148"/>
                  </a:lnTo>
                  <a:close/>
                  <a:moveTo>
                    <a:pt x="115088" y="199538"/>
                  </a:moveTo>
                  <a:cubicBezTo>
                    <a:pt x="116175" y="199538"/>
                    <a:pt x="116538" y="200963"/>
                    <a:pt x="115451" y="200963"/>
                  </a:cubicBezTo>
                  <a:cubicBezTo>
                    <a:pt x="86462" y="211650"/>
                    <a:pt x="99507" y="248696"/>
                    <a:pt x="104580" y="269713"/>
                  </a:cubicBezTo>
                  <a:cubicBezTo>
                    <a:pt x="105304" y="271494"/>
                    <a:pt x="102043" y="272207"/>
                    <a:pt x="101681" y="270426"/>
                  </a:cubicBezTo>
                  <a:cubicBezTo>
                    <a:pt x="96608" y="249053"/>
                    <a:pt x="83563" y="208087"/>
                    <a:pt x="115088" y="199538"/>
                  </a:cubicBezTo>
                  <a:close/>
                  <a:moveTo>
                    <a:pt x="135911" y="23371"/>
                  </a:moveTo>
                  <a:cubicBezTo>
                    <a:pt x="152633" y="23867"/>
                    <a:pt x="169898" y="28557"/>
                    <a:pt x="179299" y="34149"/>
                  </a:cubicBezTo>
                  <a:cubicBezTo>
                    <a:pt x="187977" y="39561"/>
                    <a:pt x="187977" y="48942"/>
                    <a:pt x="183276" y="55436"/>
                  </a:cubicBezTo>
                  <a:cubicBezTo>
                    <a:pt x="181468" y="63374"/>
                    <a:pt x="177853" y="70590"/>
                    <a:pt x="175683" y="79249"/>
                  </a:cubicBezTo>
                  <a:cubicBezTo>
                    <a:pt x="173514" y="87186"/>
                    <a:pt x="172429" y="95845"/>
                    <a:pt x="170260" y="104143"/>
                  </a:cubicBezTo>
                  <a:cubicBezTo>
                    <a:pt x="165921" y="119297"/>
                    <a:pt x="160859" y="133729"/>
                    <a:pt x="147843" y="143470"/>
                  </a:cubicBezTo>
                  <a:cubicBezTo>
                    <a:pt x="147481" y="143831"/>
                    <a:pt x="147481" y="144192"/>
                    <a:pt x="146758" y="144192"/>
                  </a:cubicBezTo>
                  <a:cubicBezTo>
                    <a:pt x="143142" y="149243"/>
                    <a:pt x="134826" y="149964"/>
                    <a:pt x="131211" y="145274"/>
                  </a:cubicBezTo>
                  <a:cubicBezTo>
                    <a:pt x="130488" y="144552"/>
                    <a:pt x="129403" y="143470"/>
                    <a:pt x="128680" y="142748"/>
                  </a:cubicBezTo>
                  <a:cubicBezTo>
                    <a:pt x="117833" y="124348"/>
                    <a:pt x="109878" y="103061"/>
                    <a:pt x="102285" y="83217"/>
                  </a:cubicBezTo>
                  <a:cubicBezTo>
                    <a:pt x="97223" y="69868"/>
                    <a:pt x="86738" y="51828"/>
                    <a:pt x="95777" y="37757"/>
                  </a:cubicBezTo>
                  <a:cubicBezTo>
                    <a:pt x="103008" y="26573"/>
                    <a:pt x="119189" y="22875"/>
                    <a:pt x="135911" y="23371"/>
                  </a:cubicBezTo>
                  <a:close/>
                  <a:moveTo>
                    <a:pt x="128317" y="19274"/>
                  </a:moveTo>
                  <a:cubicBezTo>
                    <a:pt x="147051" y="18563"/>
                    <a:pt x="171551" y="19629"/>
                    <a:pt x="187763" y="30291"/>
                  </a:cubicBezTo>
                  <a:cubicBezTo>
                    <a:pt x="189565" y="31358"/>
                    <a:pt x="187763" y="33845"/>
                    <a:pt x="186322" y="32779"/>
                  </a:cubicBezTo>
                  <a:cubicBezTo>
                    <a:pt x="173352" y="23894"/>
                    <a:pt x="153176" y="21762"/>
                    <a:pt x="138044" y="21762"/>
                  </a:cubicBezTo>
                  <a:cubicBezTo>
                    <a:pt x="127956" y="21762"/>
                    <a:pt x="115707" y="21406"/>
                    <a:pt x="106339" y="26382"/>
                  </a:cubicBezTo>
                  <a:cubicBezTo>
                    <a:pt x="100214" y="29936"/>
                    <a:pt x="91928" y="33135"/>
                    <a:pt x="90126" y="40954"/>
                  </a:cubicBezTo>
                  <a:cubicBezTo>
                    <a:pt x="89766" y="42020"/>
                    <a:pt x="88325" y="41309"/>
                    <a:pt x="88325" y="40243"/>
                  </a:cubicBezTo>
                  <a:cubicBezTo>
                    <a:pt x="90847" y="24960"/>
                    <a:pt x="115707" y="19629"/>
                    <a:pt x="128317" y="19274"/>
                  </a:cubicBezTo>
                  <a:close/>
                  <a:moveTo>
                    <a:pt x="157582" y="4963"/>
                  </a:moveTo>
                  <a:cubicBezTo>
                    <a:pt x="159400" y="6075"/>
                    <a:pt x="157582" y="8668"/>
                    <a:pt x="156128" y="7556"/>
                  </a:cubicBezTo>
                  <a:lnTo>
                    <a:pt x="141469" y="7173"/>
                  </a:lnTo>
                  <a:lnTo>
                    <a:pt x="166786" y="12914"/>
                  </a:lnTo>
                  <a:cubicBezTo>
                    <a:pt x="168931" y="13652"/>
                    <a:pt x="167858" y="16606"/>
                    <a:pt x="166071" y="15868"/>
                  </a:cubicBezTo>
                  <a:lnTo>
                    <a:pt x="159730" y="15758"/>
                  </a:lnTo>
                  <a:lnTo>
                    <a:pt x="175058" y="20272"/>
                  </a:lnTo>
                  <a:cubicBezTo>
                    <a:pt x="176864" y="20639"/>
                    <a:pt x="176142" y="23569"/>
                    <a:pt x="174336" y="23203"/>
                  </a:cubicBezTo>
                  <a:lnTo>
                    <a:pt x="135580" y="15340"/>
                  </a:lnTo>
                  <a:lnTo>
                    <a:pt x="133970" y="15312"/>
                  </a:lnTo>
                  <a:lnTo>
                    <a:pt x="93810" y="25767"/>
                  </a:lnTo>
                  <a:cubicBezTo>
                    <a:pt x="93449" y="26134"/>
                    <a:pt x="93088" y="25401"/>
                    <a:pt x="93449" y="25035"/>
                  </a:cubicBezTo>
                  <a:lnTo>
                    <a:pt x="123594" y="15132"/>
                  </a:lnTo>
                  <a:lnTo>
                    <a:pt x="102097" y="14760"/>
                  </a:lnTo>
                  <a:cubicBezTo>
                    <a:pt x="101382" y="15498"/>
                    <a:pt x="101025" y="14391"/>
                    <a:pt x="101382" y="14022"/>
                  </a:cubicBezTo>
                  <a:lnTo>
                    <a:pt x="128536" y="6836"/>
                  </a:lnTo>
                  <a:lnTo>
                    <a:pt x="113592" y="6445"/>
                  </a:lnTo>
                  <a:cubicBezTo>
                    <a:pt x="112502" y="6816"/>
                    <a:pt x="112138" y="5704"/>
                    <a:pt x="112865" y="5334"/>
                  </a:cubicBezTo>
                  <a:cubicBezTo>
                    <a:pt x="126316" y="-1334"/>
                    <a:pt x="144130" y="-2075"/>
                    <a:pt x="157582" y="496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05EF3B5-5C2C-814E-A3F4-5778EDF39B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64188" y="0"/>
              <a:ext cx="1101308" cy="803785"/>
            </a:xfrm>
            <a:custGeom>
              <a:avLst/>
              <a:gdLst>
                <a:gd name="connsiteX0" fmla="*/ 409012 w 1213988"/>
                <a:gd name="connsiteY0" fmla="*/ 797636 h 886024"/>
                <a:gd name="connsiteX1" fmla="*/ 411885 w 1213988"/>
                <a:gd name="connsiteY1" fmla="*/ 804814 h 886024"/>
                <a:gd name="connsiteX2" fmla="*/ 410089 w 1213988"/>
                <a:gd name="connsiteY2" fmla="*/ 805532 h 886024"/>
                <a:gd name="connsiteX3" fmla="*/ 453548 w 1213988"/>
                <a:gd name="connsiteY3" fmla="*/ 874084 h 886024"/>
                <a:gd name="connsiteX4" fmla="*/ 451393 w 1213988"/>
                <a:gd name="connsiteY4" fmla="*/ 876597 h 886024"/>
                <a:gd name="connsiteX5" fmla="*/ 401469 w 1213988"/>
                <a:gd name="connsiteY5" fmla="*/ 809121 h 886024"/>
                <a:gd name="connsiteX6" fmla="*/ 299467 w 1213988"/>
                <a:gd name="connsiteY6" fmla="*/ 807326 h 886024"/>
                <a:gd name="connsiteX7" fmla="*/ 300904 w 1213988"/>
                <a:gd name="connsiteY7" fmla="*/ 803378 h 886024"/>
                <a:gd name="connsiteX8" fmla="*/ 400392 w 1213988"/>
                <a:gd name="connsiteY8" fmla="*/ 800507 h 886024"/>
                <a:gd name="connsiteX9" fmla="*/ 407575 w 1213988"/>
                <a:gd name="connsiteY9" fmla="*/ 797995 h 886024"/>
                <a:gd name="connsiteX10" fmla="*/ 409012 w 1213988"/>
                <a:gd name="connsiteY10" fmla="*/ 797636 h 886024"/>
                <a:gd name="connsiteX11" fmla="*/ 517668 w 1213988"/>
                <a:gd name="connsiteY11" fmla="*/ 794091 h 886024"/>
                <a:gd name="connsiteX12" fmla="*/ 577195 w 1213988"/>
                <a:gd name="connsiteY12" fmla="*/ 842537 h 886024"/>
                <a:gd name="connsiteX13" fmla="*/ 649273 w 1213988"/>
                <a:gd name="connsiteY13" fmla="*/ 850374 h 886024"/>
                <a:gd name="connsiteX14" fmla="*/ 648915 w 1213988"/>
                <a:gd name="connsiteY14" fmla="*/ 859992 h 886024"/>
                <a:gd name="connsiteX15" fmla="*/ 514799 w 1213988"/>
                <a:gd name="connsiteY15" fmla="*/ 795160 h 886024"/>
                <a:gd name="connsiteX16" fmla="*/ 517668 w 1213988"/>
                <a:gd name="connsiteY16" fmla="*/ 794091 h 886024"/>
                <a:gd name="connsiteX17" fmla="*/ 1035940 w 1213988"/>
                <a:gd name="connsiteY17" fmla="*/ 627769 h 886024"/>
                <a:gd name="connsiteX18" fmla="*/ 1041132 w 1213988"/>
                <a:gd name="connsiteY18" fmla="*/ 632782 h 886024"/>
                <a:gd name="connsiteX19" fmla="*/ 901122 w 1213988"/>
                <a:gd name="connsiteY19" fmla="*/ 762050 h 886024"/>
                <a:gd name="connsiteX20" fmla="*/ 900764 w 1213988"/>
                <a:gd name="connsiteY20" fmla="*/ 758469 h 886024"/>
                <a:gd name="connsiteX21" fmla="*/ 1030748 w 1213988"/>
                <a:gd name="connsiteY21" fmla="*/ 632424 h 886024"/>
                <a:gd name="connsiteX22" fmla="*/ 1035940 w 1213988"/>
                <a:gd name="connsiteY22" fmla="*/ 627769 h 886024"/>
                <a:gd name="connsiteX23" fmla="*/ 1060122 w 1213988"/>
                <a:gd name="connsiteY23" fmla="*/ 608812 h 886024"/>
                <a:gd name="connsiteX24" fmla="*/ 1064582 w 1213988"/>
                <a:gd name="connsiteY24" fmla="*/ 613745 h 886024"/>
                <a:gd name="connsiteX25" fmla="*/ 1048724 w 1213988"/>
                <a:gd name="connsiteY25" fmla="*/ 683347 h 886024"/>
                <a:gd name="connsiteX26" fmla="*/ 1004392 w 1213988"/>
                <a:gd name="connsiteY26" fmla="*/ 741828 h 886024"/>
                <a:gd name="connsiteX27" fmla="*/ 942760 w 1213988"/>
                <a:gd name="connsiteY27" fmla="*/ 774118 h 886024"/>
                <a:gd name="connsiteX28" fmla="*/ 902393 w 1213988"/>
                <a:gd name="connsiteY28" fmla="*/ 784163 h 886024"/>
                <a:gd name="connsiteX29" fmla="*/ 860584 w 1213988"/>
                <a:gd name="connsiteY29" fmla="*/ 784522 h 886024"/>
                <a:gd name="connsiteX30" fmla="*/ 859503 w 1213988"/>
                <a:gd name="connsiteY30" fmla="*/ 780934 h 886024"/>
                <a:gd name="connsiteX31" fmla="*/ 891580 w 1213988"/>
                <a:gd name="connsiteY31" fmla="*/ 778782 h 886024"/>
                <a:gd name="connsiteX32" fmla="*/ 930506 w 1213988"/>
                <a:gd name="connsiteY32" fmla="*/ 770171 h 886024"/>
                <a:gd name="connsiteX33" fmla="*/ 998265 w 1213988"/>
                <a:gd name="connsiteY33" fmla="*/ 735370 h 886024"/>
                <a:gd name="connsiteX34" fmla="*/ 1042236 w 1213988"/>
                <a:gd name="connsiteY34" fmla="*/ 675454 h 886024"/>
                <a:gd name="connsiteX35" fmla="*/ 1054851 w 1213988"/>
                <a:gd name="connsiteY35" fmla="*/ 611951 h 886024"/>
                <a:gd name="connsiteX36" fmla="*/ 1060122 w 1213988"/>
                <a:gd name="connsiteY36" fmla="*/ 608812 h 886024"/>
                <a:gd name="connsiteX37" fmla="*/ 677402 w 1213988"/>
                <a:gd name="connsiteY37" fmla="*/ 572727 h 886024"/>
                <a:gd name="connsiteX38" fmla="*/ 678115 w 1213988"/>
                <a:gd name="connsiteY38" fmla="*/ 574173 h 886024"/>
                <a:gd name="connsiteX39" fmla="*/ 611472 w 1213988"/>
                <a:gd name="connsiteY39" fmla="*/ 600216 h 886024"/>
                <a:gd name="connsiteX40" fmla="*/ 611472 w 1213988"/>
                <a:gd name="connsiteY40" fmla="*/ 597323 h 886024"/>
                <a:gd name="connsiteX41" fmla="*/ 677402 w 1213988"/>
                <a:gd name="connsiteY41" fmla="*/ 572727 h 886024"/>
                <a:gd name="connsiteX42" fmla="*/ 93250 w 1213988"/>
                <a:gd name="connsiteY42" fmla="*/ 559665 h 886024"/>
                <a:gd name="connsiteX43" fmla="*/ 138125 w 1213988"/>
                <a:gd name="connsiteY43" fmla="*/ 605677 h 886024"/>
                <a:gd name="connsiteX44" fmla="*/ 205799 w 1213988"/>
                <a:gd name="connsiteY44" fmla="*/ 636834 h 886024"/>
                <a:gd name="connsiteX45" fmla="*/ 203266 w 1213988"/>
                <a:gd name="connsiteY45" fmla="*/ 644805 h 886024"/>
                <a:gd name="connsiteX46" fmla="*/ 139573 w 1213988"/>
                <a:gd name="connsiteY46" fmla="*/ 617270 h 886024"/>
                <a:gd name="connsiteX47" fmla="*/ 92889 w 1213988"/>
                <a:gd name="connsiteY47" fmla="*/ 560390 h 886024"/>
                <a:gd name="connsiteX48" fmla="*/ 93250 w 1213988"/>
                <a:gd name="connsiteY48" fmla="*/ 559665 h 886024"/>
                <a:gd name="connsiteX49" fmla="*/ 695922 w 1213988"/>
                <a:gd name="connsiteY49" fmla="*/ 556489 h 886024"/>
                <a:gd name="connsiteX50" fmla="*/ 696282 w 1213988"/>
                <a:gd name="connsiteY50" fmla="*/ 557211 h 886024"/>
                <a:gd name="connsiteX51" fmla="*/ 654824 w 1213988"/>
                <a:gd name="connsiteY51" fmla="*/ 581384 h 886024"/>
                <a:gd name="connsiteX52" fmla="*/ 609399 w 1213988"/>
                <a:gd name="connsiteY52" fmla="*/ 594734 h 886024"/>
                <a:gd name="connsiteX53" fmla="*/ 608678 w 1213988"/>
                <a:gd name="connsiteY53" fmla="*/ 591847 h 886024"/>
                <a:gd name="connsiteX54" fmla="*/ 655184 w 1213988"/>
                <a:gd name="connsiteY54" fmla="*/ 577776 h 886024"/>
                <a:gd name="connsiteX55" fmla="*/ 695922 w 1213988"/>
                <a:gd name="connsiteY55" fmla="*/ 556489 h 886024"/>
                <a:gd name="connsiteX56" fmla="*/ 543809 w 1213988"/>
                <a:gd name="connsiteY56" fmla="*/ 529421 h 886024"/>
                <a:gd name="connsiteX57" fmla="*/ 546587 w 1213988"/>
                <a:gd name="connsiteY57" fmla="*/ 530168 h 886024"/>
                <a:gd name="connsiteX58" fmla="*/ 545794 w 1213988"/>
                <a:gd name="connsiteY58" fmla="*/ 532409 h 886024"/>
                <a:gd name="connsiteX59" fmla="*/ 543809 w 1213988"/>
                <a:gd name="connsiteY59" fmla="*/ 533156 h 886024"/>
                <a:gd name="connsiteX60" fmla="*/ 543412 w 1213988"/>
                <a:gd name="connsiteY60" fmla="*/ 530915 h 886024"/>
                <a:gd name="connsiteX61" fmla="*/ 543809 w 1213988"/>
                <a:gd name="connsiteY61" fmla="*/ 529421 h 886024"/>
                <a:gd name="connsiteX62" fmla="*/ 539653 w 1213988"/>
                <a:gd name="connsiteY62" fmla="*/ 520977 h 886024"/>
                <a:gd name="connsiteX63" fmla="*/ 541895 w 1213988"/>
                <a:gd name="connsiteY63" fmla="*/ 521657 h 886024"/>
                <a:gd name="connsiteX64" fmla="*/ 540401 w 1213988"/>
                <a:gd name="connsiteY64" fmla="*/ 524719 h 886024"/>
                <a:gd name="connsiteX65" fmla="*/ 539653 w 1213988"/>
                <a:gd name="connsiteY65" fmla="*/ 527780 h 886024"/>
                <a:gd name="connsiteX66" fmla="*/ 537412 w 1213988"/>
                <a:gd name="connsiteY66" fmla="*/ 527440 h 886024"/>
                <a:gd name="connsiteX67" fmla="*/ 539653 w 1213988"/>
                <a:gd name="connsiteY67" fmla="*/ 520977 h 886024"/>
                <a:gd name="connsiteX68" fmla="*/ 535245 w 1213988"/>
                <a:gd name="connsiteY68" fmla="*/ 516305 h 886024"/>
                <a:gd name="connsiteX69" fmla="*/ 537251 w 1213988"/>
                <a:gd name="connsiteY69" fmla="*/ 517393 h 886024"/>
                <a:gd name="connsiteX70" fmla="*/ 534243 w 1213988"/>
                <a:gd name="connsiteY70" fmla="*/ 525739 h 886024"/>
                <a:gd name="connsiteX71" fmla="*/ 532237 w 1213988"/>
                <a:gd name="connsiteY71" fmla="*/ 524650 h 886024"/>
                <a:gd name="connsiteX72" fmla="*/ 535245 w 1213988"/>
                <a:gd name="connsiteY72" fmla="*/ 516305 h 886024"/>
                <a:gd name="connsiteX73" fmla="*/ 529711 w 1213988"/>
                <a:gd name="connsiteY73" fmla="*/ 511833 h 886024"/>
                <a:gd name="connsiteX74" fmla="*/ 532356 w 1213988"/>
                <a:gd name="connsiteY74" fmla="*/ 513576 h 886024"/>
                <a:gd name="connsiteX75" fmla="*/ 528577 w 1213988"/>
                <a:gd name="connsiteY75" fmla="*/ 522287 h 886024"/>
                <a:gd name="connsiteX76" fmla="*/ 525553 w 1213988"/>
                <a:gd name="connsiteY76" fmla="*/ 521939 h 886024"/>
                <a:gd name="connsiteX77" fmla="*/ 529711 w 1213988"/>
                <a:gd name="connsiteY77" fmla="*/ 511833 h 886024"/>
                <a:gd name="connsiteX78" fmla="*/ 522378 w 1213988"/>
                <a:gd name="connsiteY78" fmla="*/ 504776 h 886024"/>
                <a:gd name="connsiteX79" fmla="*/ 524495 w 1213988"/>
                <a:gd name="connsiteY79" fmla="*/ 505812 h 886024"/>
                <a:gd name="connsiteX80" fmla="*/ 519203 w 1213988"/>
                <a:gd name="connsiteY80" fmla="*/ 517891 h 886024"/>
                <a:gd name="connsiteX81" fmla="*/ 516734 w 1213988"/>
                <a:gd name="connsiteY81" fmla="*/ 516855 h 886024"/>
                <a:gd name="connsiteX82" fmla="*/ 522378 w 1213988"/>
                <a:gd name="connsiteY82" fmla="*/ 504776 h 886024"/>
                <a:gd name="connsiteX83" fmla="*/ 518433 w 1213988"/>
                <a:gd name="connsiteY83" fmla="*/ 496842 h 886024"/>
                <a:gd name="connsiteX84" fmla="*/ 519780 w 1213988"/>
                <a:gd name="connsiteY84" fmla="*/ 497535 h 886024"/>
                <a:gd name="connsiteX85" fmla="*/ 512709 w 1213988"/>
                <a:gd name="connsiteY85" fmla="*/ 513468 h 886024"/>
                <a:gd name="connsiteX86" fmla="*/ 510352 w 1213988"/>
                <a:gd name="connsiteY86" fmla="*/ 512429 h 886024"/>
                <a:gd name="connsiteX87" fmla="*/ 518433 w 1213988"/>
                <a:gd name="connsiteY87" fmla="*/ 496842 h 886024"/>
                <a:gd name="connsiteX88" fmla="*/ 517487 w 1213988"/>
                <a:gd name="connsiteY88" fmla="*/ 488222 h 886024"/>
                <a:gd name="connsiteX89" fmla="*/ 518517 w 1213988"/>
                <a:gd name="connsiteY89" fmla="*/ 488578 h 886024"/>
                <a:gd name="connsiteX90" fmla="*/ 509249 w 1213988"/>
                <a:gd name="connsiteY90" fmla="*/ 506724 h 886024"/>
                <a:gd name="connsiteX91" fmla="*/ 507190 w 1213988"/>
                <a:gd name="connsiteY91" fmla="*/ 505301 h 886024"/>
                <a:gd name="connsiteX92" fmla="*/ 517487 w 1213988"/>
                <a:gd name="connsiteY92" fmla="*/ 488222 h 886024"/>
                <a:gd name="connsiteX93" fmla="*/ 510520 w 1213988"/>
                <a:gd name="connsiteY93" fmla="*/ 481742 h 886024"/>
                <a:gd name="connsiteX94" fmla="*/ 513015 w 1213988"/>
                <a:gd name="connsiteY94" fmla="*/ 483194 h 886024"/>
                <a:gd name="connsiteX95" fmla="*/ 500542 w 1213988"/>
                <a:gd name="connsiteY95" fmla="*/ 503151 h 886024"/>
                <a:gd name="connsiteX96" fmla="*/ 498047 w 1213988"/>
                <a:gd name="connsiteY96" fmla="*/ 501337 h 886024"/>
                <a:gd name="connsiteX97" fmla="*/ 510520 w 1213988"/>
                <a:gd name="connsiteY97" fmla="*/ 481742 h 886024"/>
                <a:gd name="connsiteX98" fmla="*/ 1128496 w 1213988"/>
                <a:gd name="connsiteY98" fmla="*/ 478192 h 886024"/>
                <a:gd name="connsiteX99" fmla="*/ 1131005 w 1213988"/>
                <a:gd name="connsiteY99" fmla="*/ 486828 h 886024"/>
                <a:gd name="connsiteX100" fmla="*/ 1042105 w 1213988"/>
                <a:gd name="connsiteY100" fmla="*/ 528569 h 886024"/>
                <a:gd name="connsiteX101" fmla="*/ 1039596 w 1213988"/>
                <a:gd name="connsiteY101" fmla="*/ 523891 h 886024"/>
                <a:gd name="connsiteX102" fmla="*/ 1128496 w 1213988"/>
                <a:gd name="connsiteY102" fmla="*/ 478192 h 886024"/>
                <a:gd name="connsiteX103" fmla="*/ 507418 w 1213988"/>
                <a:gd name="connsiteY103" fmla="*/ 475017 h 886024"/>
                <a:gd name="connsiteX104" fmla="*/ 509866 w 1213988"/>
                <a:gd name="connsiteY104" fmla="*/ 476457 h 886024"/>
                <a:gd name="connsiteX105" fmla="*/ 494126 w 1213988"/>
                <a:gd name="connsiteY105" fmla="*/ 498767 h 886024"/>
                <a:gd name="connsiteX106" fmla="*/ 491678 w 1213988"/>
                <a:gd name="connsiteY106" fmla="*/ 496968 h 886024"/>
                <a:gd name="connsiteX107" fmla="*/ 507418 w 1213988"/>
                <a:gd name="connsiteY107" fmla="*/ 475017 h 886024"/>
                <a:gd name="connsiteX108" fmla="*/ 765039 w 1213988"/>
                <a:gd name="connsiteY108" fmla="*/ 471109 h 886024"/>
                <a:gd name="connsiteX109" fmla="*/ 765946 w 1213988"/>
                <a:gd name="connsiteY109" fmla="*/ 471109 h 886024"/>
                <a:gd name="connsiteX110" fmla="*/ 765946 w 1213988"/>
                <a:gd name="connsiteY110" fmla="*/ 471814 h 886024"/>
                <a:gd name="connsiteX111" fmla="*/ 766400 w 1213988"/>
                <a:gd name="connsiteY111" fmla="*/ 472167 h 886024"/>
                <a:gd name="connsiteX112" fmla="*/ 765946 w 1213988"/>
                <a:gd name="connsiteY112" fmla="*/ 472520 h 886024"/>
                <a:gd name="connsiteX113" fmla="*/ 765039 w 1213988"/>
                <a:gd name="connsiteY113" fmla="*/ 473225 h 886024"/>
                <a:gd name="connsiteX114" fmla="*/ 764132 w 1213988"/>
                <a:gd name="connsiteY114" fmla="*/ 472167 h 886024"/>
                <a:gd name="connsiteX115" fmla="*/ 765039 w 1213988"/>
                <a:gd name="connsiteY115" fmla="*/ 471109 h 886024"/>
                <a:gd name="connsiteX116" fmla="*/ 506399 w 1213988"/>
                <a:gd name="connsiteY116" fmla="*/ 466740 h 886024"/>
                <a:gd name="connsiteX117" fmla="*/ 508585 w 1213988"/>
                <a:gd name="connsiteY117" fmla="*/ 468206 h 886024"/>
                <a:gd name="connsiteX118" fmla="*/ 491097 w 1213988"/>
                <a:gd name="connsiteY118" fmla="*/ 492384 h 886024"/>
                <a:gd name="connsiteX119" fmla="*/ 488546 w 1213988"/>
                <a:gd name="connsiteY119" fmla="*/ 490553 h 886024"/>
                <a:gd name="connsiteX120" fmla="*/ 506399 w 1213988"/>
                <a:gd name="connsiteY120" fmla="*/ 466740 h 886024"/>
                <a:gd name="connsiteX121" fmla="*/ 498514 w 1213988"/>
                <a:gd name="connsiteY121" fmla="*/ 461950 h 886024"/>
                <a:gd name="connsiteX122" fmla="*/ 500306 w 1213988"/>
                <a:gd name="connsiteY122" fmla="*/ 463378 h 886024"/>
                <a:gd name="connsiteX123" fmla="*/ 483100 w 1213988"/>
                <a:gd name="connsiteY123" fmla="*/ 487310 h 886024"/>
                <a:gd name="connsiteX124" fmla="*/ 480591 w 1213988"/>
                <a:gd name="connsiteY124" fmla="*/ 485881 h 886024"/>
                <a:gd name="connsiteX125" fmla="*/ 498514 w 1213988"/>
                <a:gd name="connsiteY125" fmla="*/ 461950 h 886024"/>
                <a:gd name="connsiteX126" fmla="*/ 1134550 w 1213988"/>
                <a:gd name="connsiteY126" fmla="*/ 458062 h 886024"/>
                <a:gd name="connsiteX127" fmla="*/ 1135266 w 1213988"/>
                <a:gd name="connsiteY127" fmla="*/ 465231 h 886024"/>
                <a:gd name="connsiteX128" fmla="*/ 1054793 w 1213988"/>
                <a:gd name="connsiteY128" fmla="*/ 489249 h 886024"/>
                <a:gd name="connsiteX129" fmla="*/ 1052647 w 1213988"/>
                <a:gd name="connsiteY129" fmla="*/ 484947 h 886024"/>
                <a:gd name="connsiteX130" fmla="*/ 1134550 w 1213988"/>
                <a:gd name="connsiteY130" fmla="*/ 458062 h 886024"/>
                <a:gd name="connsiteX131" fmla="*/ 498427 w 1213988"/>
                <a:gd name="connsiteY131" fmla="*/ 451195 h 886024"/>
                <a:gd name="connsiteX132" fmla="*/ 500268 w 1213988"/>
                <a:gd name="connsiteY132" fmla="*/ 452981 h 886024"/>
                <a:gd name="connsiteX133" fmla="*/ 479653 w 1213988"/>
                <a:gd name="connsiteY133" fmla="*/ 476555 h 886024"/>
                <a:gd name="connsiteX134" fmla="*/ 477445 w 1213988"/>
                <a:gd name="connsiteY134" fmla="*/ 475126 h 886024"/>
                <a:gd name="connsiteX135" fmla="*/ 498427 w 1213988"/>
                <a:gd name="connsiteY135" fmla="*/ 451195 h 886024"/>
                <a:gd name="connsiteX136" fmla="*/ 491592 w 1213988"/>
                <a:gd name="connsiteY136" fmla="*/ 450459 h 886024"/>
                <a:gd name="connsiteX137" fmla="*/ 492698 w 1213988"/>
                <a:gd name="connsiteY137" fmla="*/ 451844 h 886024"/>
                <a:gd name="connsiteX138" fmla="*/ 476114 w 1213988"/>
                <a:gd name="connsiteY138" fmla="*/ 467431 h 886024"/>
                <a:gd name="connsiteX139" fmla="*/ 474271 w 1213988"/>
                <a:gd name="connsiteY139" fmla="*/ 466045 h 886024"/>
                <a:gd name="connsiteX140" fmla="*/ 491592 w 1213988"/>
                <a:gd name="connsiteY140" fmla="*/ 450459 h 886024"/>
                <a:gd name="connsiteX141" fmla="*/ 488530 w 1213988"/>
                <a:gd name="connsiteY141" fmla="*/ 446414 h 886024"/>
                <a:gd name="connsiteX142" fmla="*/ 490373 w 1213988"/>
                <a:gd name="connsiteY142" fmla="*/ 448178 h 886024"/>
                <a:gd name="connsiteX143" fmla="*/ 474526 w 1213988"/>
                <a:gd name="connsiteY143" fmla="*/ 462642 h 886024"/>
                <a:gd name="connsiteX144" fmla="*/ 473052 w 1213988"/>
                <a:gd name="connsiteY144" fmla="*/ 460173 h 886024"/>
                <a:gd name="connsiteX145" fmla="*/ 488530 w 1213988"/>
                <a:gd name="connsiteY145" fmla="*/ 446414 h 886024"/>
                <a:gd name="connsiteX146" fmla="*/ 481290 w 1213988"/>
                <a:gd name="connsiteY146" fmla="*/ 442838 h 886024"/>
                <a:gd name="connsiteX147" fmla="*/ 482784 w 1213988"/>
                <a:gd name="connsiteY147" fmla="*/ 444522 h 886024"/>
                <a:gd name="connsiteX148" fmla="*/ 474193 w 1213988"/>
                <a:gd name="connsiteY148" fmla="*/ 451931 h 886024"/>
                <a:gd name="connsiteX149" fmla="*/ 473072 w 1213988"/>
                <a:gd name="connsiteY149" fmla="*/ 449574 h 886024"/>
                <a:gd name="connsiteX150" fmla="*/ 481290 w 1213988"/>
                <a:gd name="connsiteY150" fmla="*/ 442838 h 886024"/>
                <a:gd name="connsiteX151" fmla="*/ 478342 w 1213988"/>
                <a:gd name="connsiteY151" fmla="*/ 439359 h 886024"/>
                <a:gd name="connsiteX152" fmla="*/ 480068 w 1213988"/>
                <a:gd name="connsiteY152" fmla="*/ 441123 h 886024"/>
                <a:gd name="connsiteX153" fmla="*/ 477307 w 1213988"/>
                <a:gd name="connsiteY153" fmla="*/ 443592 h 886024"/>
                <a:gd name="connsiteX154" fmla="*/ 474201 w 1213988"/>
                <a:gd name="connsiteY154" fmla="*/ 444298 h 886024"/>
                <a:gd name="connsiteX155" fmla="*/ 473856 w 1213988"/>
                <a:gd name="connsiteY155" fmla="*/ 442534 h 886024"/>
                <a:gd name="connsiteX156" fmla="*/ 476271 w 1213988"/>
                <a:gd name="connsiteY156" fmla="*/ 441475 h 886024"/>
                <a:gd name="connsiteX157" fmla="*/ 478342 w 1213988"/>
                <a:gd name="connsiteY157" fmla="*/ 439359 h 886024"/>
                <a:gd name="connsiteX158" fmla="*/ 473483 w 1213988"/>
                <a:gd name="connsiteY158" fmla="*/ 436577 h 886024"/>
                <a:gd name="connsiteX159" fmla="*/ 474753 w 1213988"/>
                <a:gd name="connsiteY159" fmla="*/ 438409 h 886024"/>
                <a:gd name="connsiteX160" fmla="*/ 472848 w 1213988"/>
                <a:gd name="connsiteY160" fmla="*/ 439508 h 886024"/>
                <a:gd name="connsiteX161" fmla="*/ 471578 w 1213988"/>
                <a:gd name="connsiteY161" fmla="*/ 438776 h 886024"/>
                <a:gd name="connsiteX162" fmla="*/ 471896 w 1213988"/>
                <a:gd name="connsiteY162" fmla="*/ 437676 h 886024"/>
                <a:gd name="connsiteX163" fmla="*/ 473483 w 1213988"/>
                <a:gd name="connsiteY163" fmla="*/ 436577 h 886024"/>
                <a:gd name="connsiteX164" fmla="*/ 1147222 w 1213988"/>
                <a:gd name="connsiteY164" fmla="*/ 425298 h 886024"/>
                <a:gd name="connsiteX165" fmla="*/ 1145064 w 1213988"/>
                <a:gd name="connsiteY165" fmla="*/ 432860 h 886024"/>
                <a:gd name="connsiteX166" fmla="*/ 1114502 w 1213988"/>
                <a:gd name="connsiteY166" fmla="*/ 441501 h 886024"/>
                <a:gd name="connsiteX167" fmla="*/ 1070276 w 1213988"/>
                <a:gd name="connsiteY167" fmla="*/ 456623 h 886024"/>
                <a:gd name="connsiteX168" fmla="*/ 1069557 w 1213988"/>
                <a:gd name="connsiteY168" fmla="*/ 454823 h 886024"/>
                <a:gd name="connsiteX169" fmla="*/ 1119895 w 1213988"/>
                <a:gd name="connsiteY169" fmla="*/ 432139 h 886024"/>
                <a:gd name="connsiteX170" fmla="*/ 1147222 w 1213988"/>
                <a:gd name="connsiteY170" fmla="*/ 425298 h 886024"/>
                <a:gd name="connsiteX171" fmla="*/ 451564 w 1213988"/>
                <a:gd name="connsiteY171" fmla="*/ 409505 h 886024"/>
                <a:gd name="connsiteX172" fmla="*/ 447944 w 1213988"/>
                <a:gd name="connsiteY172" fmla="*/ 420791 h 886024"/>
                <a:gd name="connsiteX173" fmla="*/ 450909 w 1213988"/>
                <a:gd name="connsiteY173" fmla="*/ 458770 h 886024"/>
                <a:gd name="connsiteX174" fmla="*/ 459717 w 1213988"/>
                <a:gd name="connsiteY174" fmla="*/ 480018 h 886024"/>
                <a:gd name="connsiteX175" fmla="*/ 453535 w 1213988"/>
                <a:gd name="connsiteY175" fmla="*/ 462086 h 886024"/>
                <a:gd name="connsiteX176" fmla="*/ 449353 w 1213988"/>
                <a:gd name="connsiteY176" fmla="*/ 433459 h 886024"/>
                <a:gd name="connsiteX177" fmla="*/ 1146556 w 1213988"/>
                <a:gd name="connsiteY177" fmla="*/ 402085 h 886024"/>
                <a:gd name="connsiteX178" fmla="*/ 1146556 w 1213988"/>
                <a:gd name="connsiteY178" fmla="*/ 408964 h 886024"/>
                <a:gd name="connsiteX179" fmla="*/ 1145475 w 1213988"/>
                <a:gd name="connsiteY179" fmla="*/ 409326 h 886024"/>
                <a:gd name="connsiteX180" fmla="*/ 1140068 w 1213988"/>
                <a:gd name="connsiteY180" fmla="*/ 408964 h 886024"/>
                <a:gd name="connsiteX181" fmla="*/ 1125288 w 1213988"/>
                <a:gd name="connsiteY181" fmla="*/ 414395 h 886024"/>
                <a:gd name="connsiteX182" fmla="*/ 1106543 w 1213988"/>
                <a:gd name="connsiteY182" fmla="*/ 420912 h 886024"/>
                <a:gd name="connsiteX183" fmla="*/ 1070856 w 1213988"/>
                <a:gd name="connsiteY183" fmla="*/ 437205 h 886024"/>
                <a:gd name="connsiteX184" fmla="*/ 1069053 w 1213988"/>
                <a:gd name="connsiteY184" fmla="*/ 433584 h 886024"/>
                <a:gd name="connsiteX185" fmla="*/ 1114474 w 1213988"/>
                <a:gd name="connsiteY185" fmla="*/ 411136 h 886024"/>
                <a:gd name="connsiteX186" fmla="*/ 1146556 w 1213988"/>
                <a:gd name="connsiteY186" fmla="*/ 402085 h 886024"/>
                <a:gd name="connsiteX187" fmla="*/ 770368 w 1213988"/>
                <a:gd name="connsiteY187" fmla="*/ 392977 h 886024"/>
                <a:gd name="connsiteX188" fmla="*/ 773430 w 1213988"/>
                <a:gd name="connsiteY188" fmla="*/ 408115 h 886024"/>
                <a:gd name="connsiteX189" fmla="*/ 773430 w 1213988"/>
                <a:gd name="connsiteY189" fmla="*/ 426498 h 886024"/>
                <a:gd name="connsiteX190" fmla="*/ 771388 w 1213988"/>
                <a:gd name="connsiteY190" fmla="*/ 444881 h 886024"/>
                <a:gd name="connsiteX191" fmla="*/ 766286 w 1213988"/>
                <a:gd name="connsiteY191" fmla="*/ 466147 h 886024"/>
                <a:gd name="connsiteX192" fmla="*/ 765265 w 1213988"/>
                <a:gd name="connsiteY192" fmla="*/ 465786 h 886024"/>
                <a:gd name="connsiteX193" fmla="*/ 770368 w 1213988"/>
                <a:gd name="connsiteY193" fmla="*/ 444881 h 886024"/>
                <a:gd name="connsiteX194" fmla="*/ 771729 w 1213988"/>
                <a:gd name="connsiteY194" fmla="*/ 428300 h 886024"/>
                <a:gd name="connsiteX195" fmla="*/ 769347 w 1213988"/>
                <a:gd name="connsiteY195" fmla="*/ 393697 h 886024"/>
                <a:gd name="connsiteX196" fmla="*/ 770368 w 1213988"/>
                <a:gd name="connsiteY196" fmla="*/ 392977 h 886024"/>
                <a:gd name="connsiteX197" fmla="*/ 1152367 w 1213988"/>
                <a:gd name="connsiteY197" fmla="*/ 373924 h 886024"/>
                <a:gd name="connsiteX198" fmla="*/ 1153083 w 1213988"/>
                <a:gd name="connsiteY198" fmla="*/ 380725 h 886024"/>
                <a:gd name="connsiteX199" fmla="*/ 1087217 w 1213988"/>
                <a:gd name="connsiteY199" fmla="*/ 408646 h 886024"/>
                <a:gd name="connsiteX200" fmla="*/ 1085785 w 1213988"/>
                <a:gd name="connsiteY200" fmla="*/ 406141 h 886024"/>
                <a:gd name="connsiteX201" fmla="*/ 1152367 w 1213988"/>
                <a:gd name="connsiteY201" fmla="*/ 373924 h 886024"/>
                <a:gd name="connsiteX202" fmla="*/ 1149152 w 1213988"/>
                <a:gd name="connsiteY202" fmla="*/ 346081 h 886024"/>
                <a:gd name="connsiteX203" fmla="*/ 1151317 w 1213988"/>
                <a:gd name="connsiteY203" fmla="*/ 351892 h 886024"/>
                <a:gd name="connsiteX204" fmla="*/ 1094672 w 1213988"/>
                <a:gd name="connsiteY204" fmla="*/ 386037 h 886024"/>
                <a:gd name="connsiteX205" fmla="*/ 1092507 w 1213988"/>
                <a:gd name="connsiteY205" fmla="*/ 382404 h 886024"/>
                <a:gd name="connsiteX206" fmla="*/ 1149152 w 1213988"/>
                <a:gd name="connsiteY206" fmla="*/ 346081 h 886024"/>
                <a:gd name="connsiteX207" fmla="*/ 689148 w 1213988"/>
                <a:gd name="connsiteY207" fmla="*/ 330461 h 886024"/>
                <a:gd name="connsiteX208" fmla="*/ 659273 w 1213988"/>
                <a:gd name="connsiteY208" fmla="*/ 335011 h 886024"/>
                <a:gd name="connsiteX209" fmla="*/ 630521 w 1213988"/>
                <a:gd name="connsiteY209" fmla="*/ 355195 h 886024"/>
                <a:gd name="connsiteX210" fmla="*/ 606800 w 1213988"/>
                <a:gd name="connsiteY210" fmla="*/ 385470 h 886024"/>
                <a:gd name="connsiteX211" fmla="*/ 599252 w 1213988"/>
                <a:gd name="connsiteY211" fmla="*/ 384749 h 886024"/>
                <a:gd name="connsiteX212" fmla="*/ 574813 w 1213988"/>
                <a:gd name="connsiteY212" fmla="*/ 357718 h 886024"/>
                <a:gd name="connsiteX213" fmla="*/ 544983 w 1213988"/>
                <a:gd name="connsiteY213" fmla="*/ 340418 h 886024"/>
                <a:gd name="connsiteX214" fmla="*/ 486760 w 1213988"/>
                <a:gd name="connsiteY214" fmla="*/ 351230 h 886024"/>
                <a:gd name="connsiteX215" fmla="*/ 460748 w 1213988"/>
                <a:gd name="connsiteY215" fmla="*/ 380874 h 886024"/>
                <a:gd name="connsiteX216" fmla="*/ 454235 w 1213988"/>
                <a:gd name="connsiteY216" fmla="*/ 401180 h 886024"/>
                <a:gd name="connsiteX217" fmla="*/ 461201 w 1213988"/>
                <a:gd name="connsiteY217" fmla="*/ 383453 h 886024"/>
                <a:gd name="connsiteX218" fmla="*/ 461898 w 1213988"/>
                <a:gd name="connsiteY218" fmla="*/ 384178 h 886024"/>
                <a:gd name="connsiteX219" fmla="*/ 454929 w 1213988"/>
                <a:gd name="connsiteY219" fmla="*/ 406282 h 886024"/>
                <a:gd name="connsiteX220" fmla="*/ 452141 w 1213988"/>
                <a:gd name="connsiteY220" fmla="*/ 433459 h 886024"/>
                <a:gd name="connsiteX221" fmla="*/ 456323 w 1213988"/>
                <a:gd name="connsiteY221" fmla="*/ 461361 h 886024"/>
                <a:gd name="connsiteX222" fmla="*/ 462246 w 1213988"/>
                <a:gd name="connsiteY222" fmla="*/ 479480 h 886024"/>
                <a:gd name="connsiteX223" fmla="*/ 460221 w 1213988"/>
                <a:gd name="connsiteY223" fmla="*/ 481235 h 886024"/>
                <a:gd name="connsiteX224" fmla="*/ 465195 w 1213988"/>
                <a:gd name="connsiteY224" fmla="*/ 493235 h 886024"/>
                <a:gd name="connsiteX225" fmla="*/ 525216 w 1213988"/>
                <a:gd name="connsiteY225" fmla="*/ 549820 h 886024"/>
                <a:gd name="connsiteX226" fmla="*/ 609675 w 1213988"/>
                <a:gd name="connsiteY226" fmla="*/ 583699 h 886024"/>
                <a:gd name="connsiteX227" fmla="*/ 610035 w 1213988"/>
                <a:gd name="connsiteY227" fmla="*/ 583699 h 886024"/>
                <a:gd name="connsiteX228" fmla="*/ 692697 w 1213988"/>
                <a:gd name="connsiteY228" fmla="*/ 542251 h 886024"/>
                <a:gd name="connsiteX229" fmla="*/ 748404 w 1213988"/>
                <a:gd name="connsiteY229" fmla="*/ 479899 h 886024"/>
                <a:gd name="connsiteX230" fmla="*/ 760984 w 1213988"/>
                <a:gd name="connsiteY230" fmla="*/ 406374 h 886024"/>
                <a:gd name="connsiteX231" fmla="*/ 734747 w 1213988"/>
                <a:gd name="connsiteY231" fmla="*/ 354474 h 886024"/>
                <a:gd name="connsiteX232" fmla="*/ 726122 w 1213988"/>
                <a:gd name="connsiteY232" fmla="*/ 359880 h 886024"/>
                <a:gd name="connsiteX233" fmla="*/ 725403 w 1213988"/>
                <a:gd name="connsiteY233" fmla="*/ 358078 h 886024"/>
                <a:gd name="connsiteX234" fmla="*/ 732950 w 1213988"/>
                <a:gd name="connsiteY234" fmla="*/ 352311 h 886024"/>
                <a:gd name="connsiteX235" fmla="*/ 730075 w 1213988"/>
                <a:gd name="connsiteY235" fmla="*/ 349788 h 886024"/>
                <a:gd name="connsiteX236" fmla="*/ 722168 w 1213988"/>
                <a:gd name="connsiteY236" fmla="*/ 355195 h 886024"/>
                <a:gd name="connsiteX237" fmla="*/ 721449 w 1213988"/>
                <a:gd name="connsiteY237" fmla="*/ 353393 h 886024"/>
                <a:gd name="connsiteX238" fmla="*/ 725403 w 1213988"/>
                <a:gd name="connsiteY238" fmla="*/ 350509 h 886024"/>
                <a:gd name="connsiteX239" fmla="*/ 728278 w 1213988"/>
                <a:gd name="connsiteY239" fmla="*/ 348347 h 886024"/>
                <a:gd name="connsiteX240" fmla="*/ 718215 w 1213988"/>
                <a:gd name="connsiteY240" fmla="*/ 340778 h 886024"/>
                <a:gd name="connsiteX241" fmla="*/ 689148 w 1213988"/>
                <a:gd name="connsiteY241" fmla="*/ 330461 h 886024"/>
                <a:gd name="connsiteX242" fmla="*/ 666820 w 1213988"/>
                <a:gd name="connsiteY242" fmla="*/ 320955 h 886024"/>
                <a:gd name="connsiteX243" fmla="*/ 736904 w 1213988"/>
                <a:gd name="connsiteY243" fmla="*/ 342580 h 886024"/>
                <a:gd name="connsiteX244" fmla="*/ 741216 w 1213988"/>
                <a:gd name="connsiteY244" fmla="*/ 340418 h 886024"/>
                <a:gd name="connsiteX245" fmla="*/ 742654 w 1213988"/>
                <a:gd name="connsiteY245" fmla="*/ 342940 h 886024"/>
                <a:gd name="connsiteX246" fmla="*/ 739060 w 1213988"/>
                <a:gd name="connsiteY246" fmla="*/ 345103 h 886024"/>
                <a:gd name="connsiteX247" fmla="*/ 739779 w 1213988"/>
                <a:gd name="connsiteY247" fmla="*/ 345103 h 886024"/>
                <a:gd name="connsiteX248" fmla="*/ 740857 w 1213988"/>
                <a:gd name="connsiteY248" fmla="*/ 346905 h 886024"/>
                <a:gd name="connsiteX249" fmla="*/ 746248 w 1213988"/>
                <a:gd name="connsiteY249" fmla="*/ 344022 h 886024"/>
                <a:gd name="connsiteX250" fmla="*/ 747686 w 1213988"/>
                <a:gd name="connsiteY250" fmla="*/ 346905 h 886024"/>
                <a:gd name="connsiteX251" fmla="*/ 743373 w 1213988"/>
                <a:gd name="connsiteY251" fmla="*/ 349428 h 886024"/>
                <a:gd name="connsiteX252" fmla="*/ 770328 w 1213988"/>
                <a:gd name="connsiteY252" fmla="*/ 413582 h 886024"/>
                <a:gd name="connsiteX253" fmla="*/ 754874 w 1213988"/>
                <a:gd name="connsiteY253" fmla="*/ 485666 h 886024"/>
                <a:gd name="connsiteX254" fmla="*/ 698088 w 1213988"/>
                <a:gd name="connsiteY254" fmla="*/ 548379 h 886024"/>
                <a:gd name="connsiteX255" fmla="*/ 611832 w 1213988"/>
                <a:gd name="connsiteY255" fmla="*/ 588745 h 886024"/>
                <a:gd name="connsiteX256" fmla="*/ 610035 w 1213988"/>
                <a:gd name="connsiteY256" fmla="*/ 588385 h 886024"/>
                <a:gd name="connsiteX257" fmla="*/ 608597 w 1213988"/>
                <a:gd name="connsiteY257" fmla="*/ 588745 h 886024"/>
                <a:gd name="connsiteX258" fmla="*/ 520184 w 1213988"/>
                <a:gd name="connsiteY258" fmla="*/ 556668 h 886024"/>
                <a:gd name="connsiteX259" fmla="*/ 459086 w 1213988"/>
                <a:gd name="connsiteY259" fmla="*/ 499001 h 886024"/>
                <a:gd name="connsiteX260" fmla="*/ 438959 w 1213988"/>
                <a:gd name="connsiteY260" fmla="*/ 428360 h 886024"/>
                <a:gd name="connsiteX261" fmla="*/ 465555 w 1213988"/>
                <a:gd name="connsiteY261" fmla="*/ 357718 h 886024"/>
                <a:gd name="connsiteX262" fmla="*/ 536357 w 1213988"/>
                <a:gd name="connsiteY262" fmla="*/ 326722 h 886024"/>
                <a:gd name="connsiteX263" fmla="*/ 574454 w 1213988"/>
                <a:gd name="connsiteY263" fmla="*/ 343661 h 886024"/>
                <a:gd name="connsiteX264" fmla="*/ 603206 w 1213988"/>
                <a:gd name="connsiteY264" fmla="*/ 373215 h 886024"/>
                <a:gd name="connsiteX265" fmla="*/ 629802 w 1213988"/>
                <a:gd name="connsiteY265" fmla="*/ 341138 h 886024"/>
                <a:gd name="connsiteX266" fmla="*/ 666820 w 1213988"/>
                <a:gd name="connsiteY266" fmla="*/ 320955 h 886024"/>
                <a:gd name="connsiteX267" fmla="*/ 518529 w 1213988"/>
                <a:gd name="connsiteY267" fmla="*/ 319060 h 886024"/>
                <a:gd name="connsiteX268" fmla="*/ 548138 w 1213988"/>
                <a:gd name="connsiteY268" fmla="*/ 322616 h 886024"/>
                <a:gd name="connsiteX269" fmla="*/ 579408 w 1213988"/>
                <a:gd name="connsiteY269" fmla="*/ 339392 h 886024"/>
                <a:gd name="connsiteX270" fmla="*/ 591989 w 1213988"/>
                <a:gd name="connsiteY270" fmla="*/ 351062 h 886024"/>
                <a:gd name="connsiteX271" fmla="*/ 603491 w 1213988"/>
                <a:gd name="connsiteY271" fmla="*/ 365650 h 886024"/>
                <a:gd name="connsiteX272" fmla="*/ 600974 w 1213988"/>
                <a:gd name="connsiteY272" fmla="*/ 368203 h 886024"/>
                <a:gd name="connsiteX273" fmla="*/ 580127 w 1213988"/>
                <a:gd name="connsiteY273" fmla="*/ 344497 h 886024"/>
                <a:gd name="connsiteX274" fmla="*/ 550654 w 1213988"/>
                <a:gd name="connsiteY274" fmla="*/ 326627 h 886024"/>
                <a:gd name="connsiteX275" fmla="*/ 492425 w 1213988"/>
                <a:gd name="connsiteY275" fmla="*/ 329910 h 886024"/>
                <a:gd name="connsiteX276" fmla="*/ 491347 w 1213988"/>
                <a:gd name="connsiteY276" fmla="*/ 329180 h 886024"/>
                <a:gd name="connsiteX277" fmla="*/ 518529 w 1213988"/>
                <a:gd name="connsiteY277" fmla="*/ 319060 h 886024"/>
                <a:gd name="connsiteX278" fmla="*/ 1158019 w 1213988"/>
                <a:gd name="connsiteY278" fmla="*/ 316284 h 886024"/>
                <a:gd name="connsiteX279" fmla="*/ 1161302 w 1213988"/>
                <a:gd name="connsiteY279" fmla="*/ 322110 h 886024"/>
                <a:gd name="connsiteX280" fmla="*/ 1113145 w 1213988"/>
                <a:gd name="connsiteY280" fmla="*/ 352331 h 886024"/>
                <a:gd name="connsiteX281" fmla="*/ 1109497 w 1213988"/>
                <a:gd name="connsiteY281" fmla="*/ 347962 h 886024"/>
                <a:gd name="connsiteX282" fmla="*/ 1158019 w 1213988"/>
                <a:gd name="connsiteY282" fmla="*/ 316284 h 886024"/>
                <a:gd name="connsiteX283" fmla="*/ 521866 w 1213988"/>
                <a:gd name="connsiteY283" fmla="*/ 314303 h 886024"/>
                <a:gd name="connsiteX284" fmla="*/ 565984 w 1213988"/>
                <a:gd name="connsiteY284" fmla="*/ 323157 h 886024"/>
                <a:gd name="connsiteX285" fmla="*/ 589299 w 1213988"/>
                <a:gd name="connsiteY285" fmla="*/ 338384 h 886024"/>
                <a:gd name="connsiteX286" fmla="*/ 605081 w 1213988"/>
                <a:gd name="connsiteY286" fmla="*/ 355382 h 886024"/>
                <a:gd name="connsiteX287" fmla="*/ 602211 w 1213988"/>
                <a:gd name="connsiteY287" fmla="*/ 357153 h 886024"/>
                <a:gd name="connsiteX288" fmla="*/ 594679 w 1213988"/>
                <a:gd name="connsiteY288" fmla="*/ 346529 h 886024"/>
                <a:gd name="connsiteX289" fmla="*/ 584277 w 1213988"/>
                <a:gd name="connsiteY289" fmla="*/ 339092 h 886024"/>
                <a:gd name="connsiteX290" fmla="*/ 564549 w 1213988"/>
                <a:gd name="connsiteY290" fmla="*/ 325635 h 886024"/>
                <a:gd name="connsiteX291" fmla="*/ 521866 w 1213988"/>
                <a:gd name="connsiteY291" fmla="*/ 316428 h 886024"/>
                <a:gd name="connsiteX292" fmla="*/ 521866 w 1213988"/>
                <a:gd name="connsiteY292" fmla="*/ 314303 h 886024"/>
                <a:gd name="connsiteX293" fmla="*/ 1144650 w 1213988"/>
                <a:gd name="connsiteY293" fmla="*/ 300909 h 886024"/>
                <a:gd name="connsiteX294" fmla="*/ 1148193 w 1213988"/>
                <a:gd name="connsiteY294" fmla="*/ 307162 h 886024"/>
                <a:gd name="connsiteX295" fmla="*/ 1134019 w 1213988"/>
                <a:gd name="connsiteY295" fmla="*/ 316358 h 886024"/>
                <a:gd name="connsiteX296" fmla="*/ 1118782 w 1213988"/>
                <a:gd name="connsiteY296" fmla="*/ 327760 h 886024"/>
                <a:gd name="connsiteX297" fmla="*/ 1114529 w 1213988"/>
                <a:gd name="connsiteY297" fmla="*/ 322978 h 886024"/>
                <a:gd name="connsiteX298" fmla="*/ 1128704 w 1213988"/>
                <a:gd name="connsiteY298" fmla="*/ 310840 h 886024"/>
                <a:gd name="connsiteX299" fmla="*/ 1144650 w 1213988"/>
                <a:gd name="connsiteY299" fmla="*/ 300909 h 886024"/>
                <a:gd name="connsiteX300" fmla="*/ 281150 w 1213988"/>
                <a:gd name="connsiteY300" fmla="*/ 188184 h 886024"/>
                <a:gd name="connsiteX301" fmla="*/ 308645 w 1213988"/>
                <a:gd name="connsiteY301" fmla="*/ 197448 h 886024"/>
                <a:gd name="connsiteX302" fmla="*/ 303597 w 1213988"/>
                <a:gd name="connsiteY302" fmla="*/ 205762 h 886024"/>
                <a:gd name="connsiteX303" fmla="*/ 247706 w 1213988"/>
                <a:gd name="connsiteY303" fmla="*/ 198171 h 886024"/>
                <a:gd name="connsiteX304" fmla="*/ 188930 w 1213988"/>
                <a:gd name="connsiteY304" fmla="*/ 206847 h 886024"/>
                <a:gd name="connsiteX305" fmla="*/ 64527 w 1213988"/>
                <a:gd name="connsiteY305" fmla="*/ 293970 h 886024"/>
                <a:gd name="connsiteX306" fmla="*/ 62724 w 1213988"/>
                <a:gd name="connsiteY306" fmla="*/ 293247 h 886024"/>
                <a:gd name="connsiteX307" fmla="*/ 186766 w 1213988"/>
                <a:gd name="connsiteY307" fmla="*/ 198532 h 886024"/>
                <a:gd name="connsiteX308" fmla="*/ 252033 w 1213988"/>
                <a:gd name="connsiteY308" fmla="*/ 188410 h 886024"/>
                <a:gd name="connsiteX309" fmla="*/ 281150 w 1213988"/>
                <a:gd name="connsiteY309" fmla="*/ 188184 h 886024"/>
                <a:gd name="connsiteX310" fmla="*/ 218617 w 1213988"/>
                <a:gd name="connsiteY310" fmla="*/ 174066 h 886024"/>
                <a:gd name="connsiteX311" fmla="*/ 257473 w 1213988"/>
                <a:gd name="connsiteY311" fmla="*/ 176021 h 886024"/>
                <a:gd name="connsiteX312" fmla="*/ 254944 w 1213988"/>
                <a:gd name="connsiteY312" fmla="*/ 184752 h 886024"/>
                <a:gd name="connsiteX313" fmla="*/ 109704 w 1213988"/>
                <a:gd name="connsiteY313" fmla="*/ 215311 h 886024"/>
                <a:gd name="connsiteX314" fmla="*/ 108621 w 1213988"/>
                <a:gd name="connsiteY314" fmla="*/ 211310 h 886024"/>
                <a:gd name="connsiteX315" fmla="*/ 218617 w 1213988"/>
                <a:gd name="connsiteY315" fmla="*/ 174066 h 886024"/>
                <a:gd name="connsiteX316" fmla="*/ 856533 w 1213988"/>
                <a:gd name="connsiteY316" fmla="*/ 94388 h 886024"/>
                <a:gd name="connsiteX317" fmla="*/ 894998 w 1213988"/>
                <a:gd name="connsiteY317" fmla="*/ 175103 h 886024"/>
                <a:gd name="connsiteX318" fmla="*/ 1029449 w 1213988"/>
                <a:gd name="connsiteY318" fmla="*/ 151938 h 886024"/>
                <a:gd name="connsiteX319" fmla="*/ 1029449 w 1213988"/>
                <a:gd name="connsiteY319" fmla="*/ 155196 h 886024"/>
                <a:gd name="connsiteX320" fmla="*/ 896077 w 1213988"/>
                <a:gd name="connsiteY320" fmla="*/ 181980 h 886024"/>
                <a:gd name="connsiteX321" fmla="*/ 892841 w 1213988"/>
                <a:gd name="connsiteY321" fmla="*/ 181980 h 886024"/>
                <a:gd name="connsiteX322" fmla="*/ 889606 w 1213988"/>
                <a:gd name="connsiteY322" fmla="*/ 179084 h 886024"/>
                <a:gd name="connsiteX323" fmla="*/ 853297 w 1213988"/>
                <a:gd name="connsiteY323" fmla="*/ 96197 h 886024"/>
                <a:gd name="connsiteX324" fmla="*/ 856533 w 1213988"/>
                <a:gd name="connsiteY324" fmla="*/ 94388 h 886024"/>
                <a:gd name="connsiteX325" fmla="*/ 587200 w 1213988"/>
                <a:gd name="connsiteY325" fmla="*/ 32465 h 886024"/>
                <a:gd name="connsiteX326" fmla="*/ 420594 w 1213988"/>
                <a:gd name="connsiteY326" fmla="*/ 88271 h 886024"/>
                <a:gd name="connsiteX327" fmla="*/ 347907 w 1213988"/>
                <a:gd name="connsiteY327" fmla="*/ 225805 h 886024"/>
                <a:gd name="connsiteX328" fmla="*/ 355103 w 1213988"/>
                <a:gd name="connsiteY328" fmla="*/ 228326 h 886024"/>
                <a:gd name="connsiteX329" fmla="*/ 348626 w 1213988"/>
                <a:gd name="connsiteY329" fmla="*/ 255329 h 886024"/>
                <a:gd name="connsiteX330" fmla="*/ 334593 w 1213988"/>
                <a:gd name="connsiteY330" fmla="*/ 254968 h 886024"/>
                <a:gd name="connsiteX331" fmla="*/ 332074 w 1213988"/>
                <a:gd name="connsiteY331" fmla="*/ 249568 h 886024"/>
                <a:gd name="connsiteX332" fmla="*/ 185259 w 1213988"/>
                <a:gd name="connsiteY332" fmla="*/ 250288 h 886024"/>
                <a:gd name="connsiteX333" fmla="*/ 63274 w 1213988"/>
                <a:gd name="connsiteY333" fmla="*/ 378102 h 886024"/>
                <a:gd name="connsiteX334" fmla="*/ 54278 w 1213988"/>
                <a:gd name="connsiteY334" fmla="*/ 507716 h 886024"/>
                <a:gd name="connsiteX335" fmla="*/ 75868 w 1213988"/>
                <a:gd name="connsiteY335" fmla="*/ 492954 h 886024"/>
                <a:gd name="connsiteX336" fmla="*/ 79467 w 1213988"/>
                <a:gd name="connsiteY336" fmla="*/ 499795 h 886024"/>
                <a:gd name="connsiteX337" fmla="*/ 56077 w 1213988"/>
                <a:gd name="connsiteY337" fmla="*/ 514916 h 886024"/>
                <a:gd name="connsiteX338" fmla="*/ 58956 w 1213988"/>
                <a:gd name="connsiteY338" fmla="*/ 523557 h 886024"/>
                <a:gd name="connsiteX339" fmla="*/ 78387 w 1213988"/>
                <a:gd name="connsiteY339" fmla="*/ 513476 h 886024"/>
                <a:gd name="connsiteX340" fmla="*/ 81266 w 1213988"/>
                <a:gd name="connsiteY340" fmla="*/ 521397 h 886024"/>
                <a:gd name="connsiteX341" fmla="*/ 62554 w 1213988"/>
                <a:gd name="connsiteY341" fmla="*/ 532918 h 886024"/>
                <a:gd name="connsiteX342" fmla="*/ 71910 w 1213988"/>
                <a:gd name="connsiteY342" fmla="*/ 552000 h 886024"/>
                <a:gd name="connsiteX343" fmla="*/ 198933 w 1213988"/>
                <a:gd name="connsiteY343" fmla="*/ 652091 h 886024"/>
                <a:gd name="connsiteX344" fmla="*/ 205410 w 1213988"/>
                <a:gd name="connsiteY344" fmla="*/ 662892 h 886024"/>
                <a:gd name="connsiteX345" fmla="*/ 228440 w 1213988"/>
                <a:gd name="connsiteY345" fmla="*/ 725899 h 886024"/>
                <a:gd name="connsiteX346" fmla="*/ 281336 w 1213988"/>
                <a:gd name="connsiteY346" fmla="*/ 757942 h 886024"/>
                <a:gd name="connsiteX347" fmla="*/ 411238 w 1213988"/>
                <a:gd name="connsiteY347" fmla="*/ 754342 h 886024"/>
                <a:gd name="connsiteX348" fmla="*/ 422753 w 1213988"/>
                <a:gd name="connsiteY348" fmla="*/ 754702 h 886024"/>
                <a:gd name="connsiteX349" fmla="*/ 427431 w 1213988"/>
                <a:gd name="connsiteY349" fmla="*/ 759743 h 886024"/>
                <a:gd name="connsiteX350" fmla="*/ 427791 w 1213988"/>
                <a:gd name="connsiteY350" fmla="*/ 760463 h 886024"/>
                <a:gd name="connsiteX351" fmla="*/ 428871 w 1213988"/>
                <a:gd name="connsiteY351" fmla="*/ 763343 h 886024"/>
                <a:gd name="connsiteX352" fmla="*/ 451181 w 1213988"/>
                <a:gd name="connsiteY352" fmla="*/ 825990 h 886024"/>
                <a:gd name="connsiteX353" fmla="*/ 470253 w 1213988"/>
                <a:gd name="connsiteY353" fmla="*/ 849752 h 886024"/>
                <a:gd name="connsiteX354" fmla="*/ 468094 w 1213988"/>
                <a:gd name="connsiteY354" fmla="*/ 805107 h 886024"/>
                <a:gd name="connsiteX355" fmla="*/ 505157 w 1213988"/>
                <a:gd name="connsiteY355" fmla="*/ 751102 h 886024"/>
                <a:gd name="connsiteX356" fmla="*/ 506956 w 1213988"/>
                <a:gd name="connsiteY356" fmla="*/ 750021 h 886024"/>
                <a:gd name="connsiteX357" fmla="*/ 517751 w 1213988"/>
                <a:gd name="connsiteY357" fmla="*/ 748221 h 886024"/>
                <a:gd name="connsiteX358" fmla="*/ 519191 w 1213988"/>
                <a:gd name="connsiteY358" fmla="*/ 750742 h 886024"/>
                <a:gd name="connsiteX359" fmla="*/ 523149 w 1213988"/>
                <a:gd name="connsiteY359" fmla="*/ 757582 h 886024"/>
                <a:gd name="connsiteX360" fmla="*/ 638657 w 1213988"/>
                <a:gd name="connsiteY360" fmla="*/ 809788 h 886024"/>
                <a:gd name="connsiteX361" fmla="*/ 740852 w 1213988"/>
                <a:gd name="connsiteY361" fmla="*/ 755782 h 886024"/>
                <a:gd name="connsiteX362" fmla="*/ 762442 w 1213988"/>
                <a:gd name="connsiteY362" fmla="*/ 756862 h 886024"/>
                <a:gd name="connsiteX363" fmla="*/ 767480 w 1213988"/>
                <a:gd name="connsiteY363" fmla="*/ 759382 h 886024"/>
                <a:gd name="connsiteX364" fmla="*/ 903499 w 1213988"/>
                <a:gd name="connsiteY364" fmla="*/ 796466 h 886024"/>
                <a:gd name="connsiteX365" fmla="*/ 1026564 w 1213988"/>
                <a:gd name="connsiteY365" fmla="*/ 746061 h 886024"/>
                <a:gd name="connsiteX366" fmla="*/ 1078741 w 1213988"/>
                <a:gd name="connsiteY366" fmla="*/ 653891 h 886024"/>
                <a:gd name="connsiteX367" fmla="*/ 1059309 w 1213988"/>
                <a:gd name="connsiteY367" fmla="*/ 567122 h 886024"/>
                <a:gd name="connsiteX368" fmla="*/ 1056791 w 1213988"/>
                <a:gd name="connsiteY368" fmla="*/ 552720 h 886024"/>
                <a:gd name="connsiteX369" fmla="*/ 1069385 w 1213988"/>
                <a:gd name="connsiteY369" fmla="*/ 536159 h 886024"/>
                <a:gd name="connsiteX370" fmla="*/ 1166901 w 1213988"/>
                <a:gd name="connsiteY370" fmla="*/ 432468 h 886024"/>
                <a:gd name="connsiteX371" fmla="*/ 1152868 w 1213988"/>
                <a:gd name="connsiteY371" fmla="*/ 279091 h 886024"/>
                <a:gd name="connsiteX372" fmla="*/ 1012530 w 1213988"/>
                <a:gd name="connsiteY372" fmla="*/ 199523 h 886024"/>
                <a:gd name="connsiteX373" fmla="*/ 890905 w 1213988"/>
                <a:gd name="connsiteY373" fmla="*/ 226885 h 886024"/>
                <a:gd name="connsiteX374" fmla="*/ 879030 w 1213988"/>
                <a:gd name="connsiteY374" fmla="*/ 239847 h 886024"/>
                <a:gd name="connsiteX375" fmla="*/ 876511 w 1213988"/>
                <a:gd name="connsiteY375" fmla="*/ 243087 h 886024"/>
                <a:gd name="connsiteX376" fmla="*/ 861038 w 1213988"/>
                <a:gd name="connsiteY376" fmla="*/ 236967 h 886024"/>
                <a:gd name="connsiteX377" fmla="*/ 854561 w 1213988"/>
                <a:gd name="connsiteY377" fmla="*/ 227966 h 886024"/>
                <a:gd name="connsiteX378" fmla="*/ 821456 w 1213988"/>
                <a:gd name="connsiteY378" fmla="*/ 130035 h 886024"/>
                <a:gd name="connsiteX379" fmla="*/ 754526 w 1213988"/>
                <a:gd name="connsiteY379" fmla="*/ 73869 h 886024"/>
                <a:gd name="connsiteX380" fmla="*/ 587200 w 1213988"/>
                <a:gd name="connsiteY380" fmla="*/ 32465 h 886024"/>
                <a:gd name="connsiteX381" fmla="*/ 578924 w 1213988"/>
                <a:gd name="connsiteY381" fmla="*/ 1141 h 886024"/>
                <a:gd name="connsiteX382" fmla="*/ 772877 w 1213988"/>
                <a:gd name="connsiteY382" fmla="*/ 43986 h 886024"/>
                <a:gd name="connsiteX383" fmla="*/ 852402 w 1213988"/>
                <a:gd name="connsiteY383" fmla="*/ 112033 h 886024"/>
                <a:gd name="connsiteX384" fmla="*/ 885507 w 1213988"/>
                <a:gd name="connsiteY384" fmla="*/ 202403 h 886024"/>
                <a:gd name="connsiteX385" fmla="*/ 1009652 w 1213988"/>
                <a:gd name="connsiteY385" fmla="*/ 168199 h 886024"/>
                <a:gd name="connsiteX386" fmla="*/ 1183094 w 1213988"/>
                <a:gd name="connsiteY386" fmla="*/ 257129 h 886024"/>
                <a:gd name="connsiteX387" fmla="*/ 1088097 w 1213988"/>
                <a:gd name="connsiteY387" fmla="*/ 566762 h 886024"/>
                <a:gd name="connsiteX388" fmla="*/ 1106448 w 1213988"/>
                <a:gd name="connsiteY388" fmla="*/ 648491 h 886024"/>
                <a:gd name="connsiteX389" fmla="*/ 1053912 w 1213988"/>
                <a:gd name="connsiteY389" fmla="*/ 762623 h 886024"/>
                <a:gd name="connsiteX390" fmla="*/ 908177 w 1213988"/>
                <a:gd name="connsiteY390" fmla="*/ 826350 h 886024"/>
                <a:gd name="connsiteX391" fmla="*/ 751647 w 1213988"/>
                <a:gd name="connsiteY391" fmla="*/ 785305 h 886024"/>
                <a:gd name="connsiteX392" fmla="*/ 750927 w 1213988"/>
                <a:gd name="connsiteY392" fmla="*/ 784585 h 886024"/>
                <a:gd name="connsiteX393" fmla="*/ 631820 w 1213988"/>
                <a:gd name="connsiteY393" fmla="*/ 836431 h 886024"/>
                <a:gd name="connsiteX394" fmla="*/ 550497 w 1213988"/>
                <a:gd name="connsiteY394" fmla="*/ 812668 h 886024"/>
                <a:gd name="connsiteX395" fmla="*/ 513793 w 1213988"/>
                <a:gd name="connsiteY395" fmla="*/ 773424 h 886024"/>
                <a:gd name="connsiteX396" fmla="*/ 488245 w 1213988"/>
                <a:gd name="connsiteY396" fmla="*/ 813388 h 886024"/>
                <a:gd name="connsiteX397" fmla="*/ 495441 w 1213988"/>
                <a:gd name="connsiteY397" fmla="*/ 879995 h 886024"/>
                <a:gd name="connsiteX398" fmla="*/ 487165 w 1213988"/>
                <a:gd name="connsiteY398" fmla="*/ 885036 h 886024"/>
                <a:gd name="connsiteX399" fmla="*/ 485366 w 1213988"/>
                <a:gd name="connsiteY399" fmla="*/ 883956 h 886024"/>
                <a:gd name="connsiteX400" fmla="*/ 436427 w 1213988"/>
                <a:gd name="connsiteY400" fmla="*/ 839671 h 886024"/>
                <a:gd name="connsiteX401" fmla="*/ 414477 w 1213988"/>
                <a:gd name="connsiteY401" fmla="*/ 786025 h 886024"/>
                <a:gd name="connsiteX402" fmla="*/ 261185 w 1213988"/>
                <a:gd name="connsiteY402" fmla="*/ 780985 h 886024"/>
                <a:gd name="connsiteX403" fmla="*/ 185619 w 1213988"/>
                <a:gd name="connsiteY403" fmla="*/ 666133 h 886024"/>
                <a:gd name="connsiteX404" fmla="*/ 49960 w 1213988"/>
                <a:gd name="connsiteY404" fmla="*/ 564242 h 886024"/>
                <a:gd name="connsiteX405" fmla="*/ 42043 w 1213988"/>
                <a:gd name="connsiteY405" fmla="*/ 548760 h 886024"/>
                <a:gd name="connsiteX406" fmla="*/ 20093 w 1213988"/>
                <a:gd name="connsiteY406" fmla="*/ 563522 h 886024"/>
                <a:gd name="connsiteX407" fmla="*/ 16495 w 1213988"/>
                <a:gd name="connsiteY407" fmla="*/ 557401 h 886024"/>
                <a:gd name="connsiteX408" fmla="*/ 38085 w 1213988"/>
                <a:gd name="connsiteY408" fmla="*/ 540119 h 886024"/>
                <a:gd name="connsiteX409" fmla="*/ 34127 w 1213988"/>
                <a:gd name="connsiteY409" fmla="*/ 530398 h 886024"/>
                <a:gd name="connsiteX410" fmla="*/ 4620 w 1213988"/>
                <a:gd name="connsiteY410" fmla="*/ 557401 h 886024"/>
                <a:gd name="connsiteX411" fmla="*/ 662 w 1213988"/>
                <a:gd name="connsiteY411" fmla="*/ 553441 h 886024"/>
                <a:gd name="connsiteX412" fmla="*/ 32328 w 1213988"/>
                <a:gd name="connsiteY412" fmla="*/ 523557 h 886024"/>
                <a:gd name="connsiteX413" fmla="*/ 38445 w 1213988"/>
                <a:gd name="connsiteY413" fmla="*/ 370541 h 886024"/>
                <a:gd name="connsiteX414" fmla="*/ 171226 w 1213988"/>
                <a:gd name="connsiteY414" fmla="*/ 227606 h 886024"/>
                <a:gd name="connsiteX415" fmla="*/ 325957 w 1213988"/>
                <a:gd name="connsiteY415" fmla="*/ 218965 h 886024"/>
                <a:gd name="connsiteX416" fmla="*/ 339271 w 1213988"/>
                <a:gd name="connsiteY416" fmla="*/ 158118 h 886024"/>
                <a:gd name="connsiteX417" fmla="*/ 395046 w 1213988"/>
                <a:gd name="connsiteY417" fmla="*/ 73509 h 886024"/>
                <a:gd name="connsiteX418" fmla="*/ 578924 w 1213988"/>
                <a:gd name="connsiteY418" fmla="*/ 1141 h 8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</a:cxnLst>
              <a:rect l="l" t="t" r="r" b="b"/>
              <a:pathLst>
                <a:path w="1213988" h="886024">
                  <a:moveTo>
                    <a:pt x="409012" y="797636"/>
                  </a:moveTo>
                  <a:cubicBezTo>
                    <a:pt x="413322" y="795841"/>
                    <a:pt x="415836" y="803019"/>
                    <a:pt x="411885" y="804814"/>
                  </a:cubicBezTo>
                  <a:cubicBezTo>
                    <a:pt x="411167" y="805173"/>
                    <a:pt x="410807" y="805532"/>
                    <a:pt x="410089" y="805532"/>
                  </a:cubicBezTo>
                  <a:cubicBezTo>
                    <a:pt x="414040" y="832450"/>
                    <a:pt x="437745" y="853985"/>
                    <a:pt x="453548" y="874084"/>
                  </a:cubicBezTo>
                  <a:cubicBezTo>
                    <a:pt x="455344" y="875879"/>
                    <a:pt x="452830" y="878032"/>
                    <a:pt x="451393" y="876597"/>
                  </a:cubicBezTo>
                  <a:cubicBezTo>
                    <a:pt x="430921" y="857215"/>
                    <a:pt x="407575" y="837116"/>
                    <a:pt x="401469" y="809121"/>
                  </a:cubicBezTo>
                  <a:cubicBezTo>
                    <a:pt x="369504" y="820606"/>
                    <a:pt x="329277" y="822042"/>
                    <a:pt x="299467" y="807326"/>
                  </a:cubicBezTo>
                  <a:cubicBezTo>
                    <a:pt x="296953" y="806250"/>
                    <a:pt x="298749" y="802660"/>
                    <a:pt x="300904" y="803378"/>
                  </a:cubicBezTo>
                  <a:cubicBezTo>
                    <a:pt x="333228" y="813787"/>
                    <a:pt x="368426" y="810915"/>
                    <a:pt x="400392" y="800507"/>
                  </a:cubicBezTo>
                  <a:cubicBezTo>
                    <a:pt x="400392" y="796918"/>
                    <a:pt x="405061" y="796200"/>
                    <a:pt x="407575" y="797995"/>
                  </a:cubicBezTo>
                  <a:cubicBezTo>
                    <a:pt x="408293" y="797995"/>
                    <a:pt x="408652" y="797636"/>
                    <a:pt x="409012" y="797636"/>
                  </a:cubicBezTo>
                  <a:close/>
                  <a:moveTo>
                    <a:pt x="517668" y="794091"/>
                  </a:moveTo>
                  <a:cubicBezTo>
                    <a:pt x="532729" y="815820"/>
                    <a:pt x="551017" y="833631"/>
                    <a:pt x="577195" y="842537"/>
                  </a:cubicBezTo>
                  <a:cubicBezTo>
                    <a:pt x="600504" y="850374"/>
                    <a:pt x="624530" y="851799"/>
                    <a:pt x="649273" y="850374"/>
                  </a:cubicBezTo>
                  <a:cubicBezTo>
                    <a:pt x="655370" y="850017"/>
                    <a:pt x="655011" y="858923"/>
                    <a:pt x="648915" y="859992"/>
                  </a:cubicBezTo>
                  <a:cubicBezTo>
                    <a:pt x="599070" y="865335"/>
                    <a:pt x="531653" y="848949"/>
                    <a:pt x="514799" y="795160"/>
                  </a:cubicBezTo>
                  <a:cubicBezTo>
                    <a:pt x="514440" y="793379"/>
                    <a:pt x="516950" y="792666"/>
                    <a:pt x="517668" y="794091"/>
                  </a:cubicBezTo>
                  <a:close/>
                  <a:moveTo>
                    <a:pt x="1035940" y="627769"/>
                  </a:moveTo>
                  <a:cubicBezTo>
                    <a:pt x="1038536" y="627858"/>
                    <a:pt x="1041132" y="629559"/>
                    <a:pt x="1041132" y="632782"/>
                  </a:cubicBezTo>
                  <a:cubicBezTo>
                    <a:pt x="1039342" y="699743"/>
                    <a:pt x="969874" y="768495"/>
                    <a:pt x="901122" y="762050"/>
                  </a:cubicBezTo>
                  <a:cubicBezTo>
                    <a:pt x="899331" y="761691"/>
                    <a:pt x="898615" y="758827"/>
                    <a:pt x="900764" y="758469"/>
                  </a:cubicBezTo>
                  <a:cubicBezTo>
                    <a:pt x="963786" y="749875"/>
                    <a:pt x="1029315" y="701175"/>
                    <a:pt x="1030748" y="632424"/>
                  </a:cubicBezTo>
                  <a:cubicBezTo>
                    <a:pt x="1030748" y="629201"/>
                    <a:pt x="1033344" y="627679"/>
                    <a:pt x="1035940" y="627769"/>
                  </a:cubicBezTo>
                  <a:close/>
                  <a:moveTo>
                    <a:pt x="1060122" y="608812"/>
                  </a:moveTo>
                  <a:cubicBezTo>
                    <a:pt x="1062510" y="609170"/>
                    <a:pt x="1064762" y="610875"/>
                    <a:pt x="1064582" y="613745"/>
                  </a:cubicBezTo>
                  <a:cubicBezTo>
                    <a:pt x="1061339" y="638142"/>
                    <a:pt x="1059176" y="660745"/>
                    <a:pt x="1048724" y="683347"/>
                  </a:cubicBezTo>
                  <a:cubicBezTo>
                    <a:pt x="1038272" y="705950"/>
                    <a:pt x="1024215" y="726759"/>
                    <a:pt x="1004392" y="741828"/>
                  </a:cubicBezTo>
                  <a:cubicBezTo>
                    <a:pt x="985650" y="756179"/>
                    <a:pt x="965106" y="766225"/>
                    <a:pt x="942760" y="774118"/>
                  </a:cubicBezTo>
                  <a:cubicBezTo>
                    <a:pt x="929424" y="778423"/>
                    <a:pt x="916089" y="782370"/>
                    <a:pt x="902393" y="784163"/>
                  </a:cubicBezTo>
                  <a:cubicBezTo>
                    <a:pt x="888336" y="785957"/>
                    <a:pt x="874640" y="782011"/>
                    <a:pt x="860584" y="784522"/>
                  </a:cubicBezTo>
                  <a:cubicBezTo>
                    <a:pt x="858061" y="784522"/>
                    <a:pt x="857340" y="781293"/>
                    <a:pt x="859503" y="780934"/>
                  </a:cubicBezTo>
                  <a:cubicBezTo>
                    <a:pt x="870315" y="778423"/>
                    <a:pt x="880768" y="779499"/>
                    <a:pt x="891580" y="778782"/>
                  </a:cubicBezTo>
                  <a:cubicBezTo>
                    <a:pt x="904916" y="778064"/>
                    <a:pt x="917891" y="774835"/>
                    <a:pt x="930506" y="770171"/>
                  </a:cubicBezTo>
                  <a:cubicBezTo>
                    <a:pt x="954654" y="761561"/>
                    <a:pt x="978802" y="751874"/>
                    <a:pt x="998265" y="735370"/>
                  </a:cubicBezTo>
                  <a:cubicBezTo>
                    <a:pt x="1017728" y="719225"/>
                    <a:pt x="1032865" y="698775"/>
                    <a:pt x="1042236" y="675454"/>
                  </a:cubicBezTo>
                  <a:cubicBezTo>
                    <a:pt x="1050526" y="654287"/>
                    <a:pt x="1051247" y="633836"/>
                    <a:pt x="1054851" y="611951"/>
                  </a:cubicBezTo>
                  <a:cubicBezTo>
                    <a:pt x="1055211" y="609440"/>
                    <a:pt x="1057734" y="608453"/>
                    <a:pt x="1060122" y="608812"/>
                  </a:cubicBezTo>
                  <a:close/>
                  <a:moveTo>
                    <a:pt x="677402" y="572727"/>
                  </a:moveTo>
                  <a:cubicBezTo>
                    <a:pt x="678471" y="572003"/>
                    <a:pt x="679184" y="573450"/>
                    <a:pt x="678115" y="574173"/>
                  </a:cubicBezTo>
                  <a:cubicBezTo>
                    <a:pt x="657445" y="585386"/>
                    <a:pt x="635706" y="598770"/>
                    <a:pt x="611472" y="600216"/>
                  </a:cubicBezTo>
                  <a:cubicBezTo>
                    <a:pt x="609690" y="600216"/>
                    <a:pt x="609690" y="597323"/>
                    <a:pt x="611472" y="597323"/>
                  </a:cubicBezTo>
                  <a:cubicBezTo>
                    <a:pt x="634993" y="595514"/>
                    <a:pt x="656732" y="582854"/>
                    <a:pt x="677402" y="572727"/>
                  </a:cubicBezTo>
                  <a:close/>
                  <a:moveTo>
                    <a:pt x="93250" y="559665"/>
                  </a:moveTo>
                  <a:cubicBezTo>
                    <a:pt x="112431" y="571259"/>
                    <a:pt x="122926" y="590098"/>
                    <a:pt x="138125" y="605677"/>
                  </a:cubicBezTo>
                  <a:cubicBezTo>
                    <a:pt x="156582" y="624878"/>
                    <a:pt x="180467" y="631037"/>
                    <a:pt x="205799" y="636834"/>
                  </a:cubicBezTo>
                  <a:cubicBezTo>
                    <a:pt x="210866" y="638283"/>
                    <a:pt x="208694" y="646254"/>
                    <a:pt x="203266" y="644805"/>
                  </a:cubicBezTo>
                  <a:cubicBezTo>
                    <a:pt x="180829" y="639370"/>
                    <a:pt x="156582" y="633936"/>
                    <a:pt x="139573" y="617270"/>
                  </a:cubicBezTo>
                  <a:cubicBezTo>
                    <a:pt x="122202" y="599518"/>
                    <a:pt x="110983" y="577056"/>
                    <a:pt x="92889" y="560390"/>
                  </a:cubicBezTo>
                  <a:cubicBezTo>
                    <a:pt x="92165" y="560028"/>
                    <a:pt x="92889" y="559303"/>
                    <a:pt x="93250" y="559665"/>
                  </a:cubicBezTo>
                  <a:close/>
                  <a:moveTo>
                    <a:pt x="695922" y="556489"/>
                  </a:moveTo>
                  <a:cubicBezTo>
                    <a:pt x="696282" y="556128"/>
                    <a:pt x="696643" y="556850"/>
                    <a:pt x="696282" y="557211"/>
                  </a:cubicBezTo>
                  <a:cubicBezTo>
                    <a:pt x="682943" y="566231"/>
                    <a:pt x="669244" y="574890"/>
                    <a:pt x="654824" y="581384"/>
                  </a:cubicBezTo>
                  <a:cubicBezTo>
                    <a:pt x="640403" y="587879"/>
                    <a:pt x="624541" y="590765"/>
                    <a:pt x="609399" y="594734"/>
                  </a:cubicBezTo>
                  <a:cubicBezTo>
                    <a:pt x="607236" y="595455"/>
                    <a:pt x="606515" y="592208"/>
                    <a:pt x="608678" y="591847"/>
                  </a:cubicBezTo>
                  <a:cubicBezTo>
                    <a:pt x="624180" y="587879"/>
                    <a:pt x="640403" y="584992"/>
                    <a:pt x="655184" y="577776"/>
                  </a:cubicBezTo>
                  <a:cubicBezTo>
                    <a:pt x="669244" y="571282"/>
                    <a:pt x="681862" y="562623"/>
                    <a:pt x="695922" y="556489"/>
                  </a:cubicBezTo>
                  <a:close/>
                  <a:moveTo>
                    <a:pt x="543809" y="529421"/>
                  </a:moveTo>
                  <a:cubicBezTo>
                    <a:pt x="544603" y="527553"/>
                    <a:pt x="547381" y="528300"/>
                    <a:pt x="546587" y="530168"/>
                  </a:cubicBezTo>
                  <a:cubicBezTo>
                    <a:pt x="546587" y="530915"/>
                    <a:pt x="546191" y="531662"/>
                    <a:pt x="545794" y="532409"/>
                  </a:cubicBezTo>
                  <a:cubicBezTo>
                    <a:pt x="545397" y="533156"/>
                    <a:pt x="544603" y="533530"/>
                    <a:pt x="543809" y="533156"/>
                  </a:cubicBezTo>
                  <a:cubicBezTo>
                    <a:pt x="543015" y="532409"/>
                    <a:pt x="543015" y="531662"/>
                    <a:pt x="543412" y="530915"/>
                  </a:cubicBezTo>
                  <a:cubicBezTo>
                    <a:pt x="543412" y="530541"/>
                    <a:pt x="543809" y="530168"/>
                    <a:pt x="543809" y="529421"/>
                  </a:cubicBezTo>
                  <a:close/>
                  <a:moveTo>
                    <a:pt x="539653" y="520977"/>
                  </a:moveTo>
                  <a:cubicBezTo>
                    <a:pt x="540401" y="519616"/>
                    <a:pt x="542642" y="520296"/>
                    <a:pt x="541895" y="521657"/>
                  </a:cubicBezTo>
                  <a:cubicBezTo>
                    <a:pt x="541521" y="522678"/>
                    <a:pt x="541148" y="523698"/>
                    <a:pt x="540401" y="524719"/>
                  </a:cubicBezTo>
                  <a:cubicBezTo>
                    <a:pt x="540027" y="525739"/>
                    <a:pt x="540027" y="527100"/>
                    <a:pt x="539653" y="527780"/>
                  </a:cubicBezTo>
                  <a:cubicBezTo>
                    <a:pt x="538906" y="528801"/>
                    <a:pt x="537412" y="528801"/>
                    <a:pt x="537412" y="527440"/>
                  </a:cubicBezTo>
                  <a:cubicBezTo>
                    <a:pt x="536665" y="525399"/>
                    <a:pt x="538906" y="522678"/>
                    <a:pt x="539653" y="520977"/>
                  </a:cubicBezTo>
                  <a:close/>
                  <a:moveTo>
                    <a:pt x="535245" y="516305"/>
                  </a:moveTo>
                  <a:cubicBezTo>
                    <a:pt x="535914" y="514853"/>
                    <a:pt x="537919" y="515942"/>
                    <a:pt x="537251" y="517393"/>
                  </a:cubicBezTo>
                  <a:cubicBezTo>
                    <a:pt x="535914" y="520296"/>
                    <a:pt x="535914" y="523562"/>
                    <a:pt x="534243" y="525739"/>
                  </a:cubicBezTo>
                  <a:cubicBezTo>
                    <a:pt x="533574" y="527190"/>
                    <a:pt x="531903" y="526102"/>
                    <a:pt x="532237" y="524650"/>
                  </a:cubicBezTo>
                  <a:cubicBezTo>
                    <a:pt x="532572" y="521747"/>
                    <a:pt x="533909" y="518845"/>
                    <a:pt x="535245" y="516305"/>
                  </a:cubicBezTo>
                  <a:close/>
                  <a:moveTo>
                    <a:pt x="529711" y="511833"/>
                  </a:moveTo>
                  <a:cubicBezTo>
                    <a:pt x="530467" y="510091"/>
                    <a:pt x="533112" y="511833"/>
                    <a:pt x="532356" y="513576"/>
                  </a:cubicBezTo>
                  <a:cubicBezTo>
                    <a:pt x="530845" y="516363"/>
                    <a:pt x="529711" y="519500"/>
                    <a:pt x="528577" y="522287"/>
                  </a:cubicBezTo>
                  <a:cubicBezTo>
                    <a:pt x="528199" y="524030"/>
                    <a:pt x="525553" y="523681"/>
                    <a:pt x="525553" y="521939"/>
                  </a:cubicBezTo>
                  <a:cubicBezTo>
                    <a:pt x="526309" y="518454"/>
                    <a:pt x="527821" y="514970"/>
                    <a:pt x="529711" y="511833"/>
                  </a:cubicBezTo>
                  <a:close/>
                  <a:moveTo>
                    <a:pt x="522378" y="504776"/>
                  </a:moveTo>
                  <a:cubicBezTo>
                    <a:pt x="523084" y="503741"/>
                    <a:pt x="525200" y="504776"/>
                    <a:pt x="524495" y="505812"/>
                  </a:cubicBezTo>
                  <a:cubicBezTo>
                    <a:pt x="522731" y="509953"/>
                    <a:pt x="520967" y="514094"/>
                    <a:pt x="519203" y="517891"/>
                  </a:cubicBezTo>
                  <a:cubicBezTo>
                    <a:pt x="518498" y="519271"/>
                    <a:pt x="516028" y="518236"/>
                    <a:pt x="516734" y="516855"/>
                  </a:cubicBezTo>
                  <a:cubicBezTo>
                    <a:pt x="518145" y="512714"/>
                    <a:pt x="520262" y="508918"/>
                    <a:pt x="522378" y="504776"/>
                  </a:cubicBezTo>
                  <a:close/>
                  <a:moveTo>
                    <a:pt x="518433" y="496842"/>
                  </a:moveTo>
                  <a:cubicBezTo>
                    <a:pt x="519107" y="495803"/>
                    <a:pt x="520454" y="496496"/>
                    <a:pt x="519780" y="497535"/>
                  </a:cubicBezTo>
                  <a:cubicBezTo>
                    <a:pt x="517423" y="502730"/>
                    <a:pt x="515066" y="508272"/>
                    <a:pt x="512709" y="513468"/>
                  </a:cubicBezTo>
                  <a:cubicBezTo>
                    <a:pt x="512035" y="514507"/>
                    <a:pt x="509678" y="513468"/>
                    <a:pt x="510352" y="512429"/>
                  </a:cubicBezTo>
                  <a:cubicBezTo>
                    <a:pt x="512709" y="506887"/>
                    <a:pt x="515403" y="501691"/>
                    <a:pt x="518433" y="496842"/>
                  </a:cubicBezTo>
                  <a:close/>
                  <a:moveTo>
                    <a:pt x="517487" y="488222"/>
                  </a:moveTo>
                  <a:cubicBezTo>
                    <a:pt x="517830" y="487866"/>
                    <a:pt x="518860" y="488222"/>
                    <a:pt x="518517" y="488578"/>
                  </a:cubicBezTo>
                  <a:cubicBezTo>
                    <a:pt x="516114" y="494627"/>
                    <a:pt x="512682" y="501031"/>
                    <a:pt x="509249" y="506724"/>
                  </a:cubicBezTo>
                  <a:cubicBezTo>
                    <a:pt x="508563" y="508147"/>
                    <a:pt x="506503" y="507080"/>
                    <a:pt x="507190" y="505301"/>
                  </a:cubicBezTo>
                  <a:cubicBezTo>
                    <a:pt x="510279" y="499608"/>
                    <a:pt x="514055" y="493915"/>
                    <a:pt x="517487" y="488222"/>
                  </a:cubicBezTo>
                  <a:close/>
                  <a:moveTo>
                    <a:pt x="510520" y="481742"/>
                  </a:moveTo>
                  <a:cubicBezTo>
                    <a:pt x="511589" y="479928"/>
                    <a:pt x="514084" y="481742"/>
                    <a:pt x="513015" y="483194"/>
                  </a:cubicBezTo>
                  <a:cubicBezTo>
                    <a:pt x="509095" y="489725"/>
                    <a:pt x="504818" y="496620"/>
                    <a:pt x="500542" y="503151"/>
                  </a:cubicBezTo>
                  <a:cubicBezTo>
                    <a:pt x="499473" y="504965"/>
                    <a:pt x="496978" y="503151"/>
                    <a:pt x="498047" y="501337"/>
                  </a:cubicBezTo>
                  <a:cubicBezTo>
                    <a:pt x="501611" y="494442"/>
                    <a:pt x="506244" y="488274"/>
                    <a:pt x="510520" y="481742"/>
                  </a:cubicBezTo>
                  <a:close/>
                  <a:moveTo>
                    <a:pt x="1128496" y="478192"/>
                  </a:moveTo>
                  <a:cubicBezTo>
                    <a:pt x="1134231" y="476753"/>
                    <a:pt x="1136382" y="485029"/>
                    <a:pt x="1131005" y="486828"/>
                  </a:cubicBezTo>
                  <a:cubicBezTo>
                    <a:pt x="1099101" y="495824"/>
                    <a:pt x="1070424" y="511657"/>
                    <a:pt x="1042105" y="528569"/>
                  </a:cubicBezTo>
                  <a:cubicBezTo>
                    <a:pt x="1039238" y="530368"/>
                    <a:pt x="1036728" y="525690"/>
                    <a:pt x="1039596" y="523891"/>
                  </a:cubicBezTo>
                  <a:cubicBezTo>
                    <a:pt x="1067556" y="505540"/>
                    <a:pt x="1096234" y="487188"/>
                    <a:pt x="1128496" y="478192"/>
                  </a:cubicBezTo>
                  <a:close/>
                  <a:moveTo>
                    <a:pt x="507418" y="475017"/>
                  </a:moveTo>
                  <a:cubicBezTo>
                    <a:pt x="508467" y="473578"/>
                    <a:pt x="510915" y="475017"/>
                    <a:pt x="509866" y="476457"/>
                  </a:cubicBezTo>
                  <a:cubicBezTo>
                    <a:pt x="504270" y="483654"/>
                    <a:pt x="499023" y="490850"/>
                    <a:pt x="494126" y="498767"/>
                  </a:cubicBezTo>
                  <a:cubicBezTo>
                    <a:pt x="493077" y="500206"/>
                    <a:pt x="490628" y="498767"/>
                    <a:pt x="491678" y="496968"/>
                  </a:cubicBezTo>
                  <a:cubicBezTo>
                    <a:pt x="495875" y="489051"/>
                    <a:pt x="502171" y="482214"/>
                    <a:pt x="507418" y="475017"/>
                  </a:cubicBezTo>
                  <a:close/>
                  <a:moveTo>
                    <a:pt x="765039" y="471109"/>
                  </a:moveTo>
                  <a:cubicBezTo>
                    <a:pt x="765039" y="470403"/>
                    <a:pt x="765946" y="470403"/>
                    <a:pt x="765946" y="471109"/>
                  </a:cubicBezTo>
                  <a:cubicBezTo>
                    <a:pt x="765946" y="471109"/>
                    <a:pt x="765946" y="471461"/>
                    <a:pt x="765946" y="471814"/>
                  </a:cubicBezTo>
                  <a:cubicBezTo>
                    <a:pt x="766400" y="471814"/>
                    <a:pt x="766400" y="471814"/>
                    <a:pt x="766400" y="472167"/>
                  </a:cubicBezTo>
                  <a:cubicBezTo>
                    <a:pt x="766400" y="472520"/>
                    <a:pt x="766400" y="472520"/>
                    <a:pt x="765946" y="472520"/>
                  </a:cubicBezTo>
                  <a:cubicBezTo>
                    <a:pt x="765946" y="472873"/>
                    <a:pt x="765493" y="473225"/>
                    <a:pt x="765039" y="473225"/>
                  </a:cubicBezTo>
                  <a:cubicBezTo>
                    <a:pt x="764132" y="473225"/>
                    <a:pt x="764132" y="472520"/>
                    <a:pt x="764132" y="472167"/>
                  </a:cubicBezTo>
                  <a:cubicBezTo>
                    <a:pt x="763678" y="471814"/>
                    <a:pt x="764132" y="471109"/>
                    <a:pt x="765039" y="471109"/>
                  </a:cubicBezTo>
                  <a:close/>
                  <a:moveTo>
                    <a:pt x="506399" y="466740"/>
                  </a:moveTo>
                  <a:cubicBezTo>
                    <a:pt x="507128" y="465641"/>
                    <a:pt x="509314" y="466740"/>
                    <a:pt x="508585" y="468206"/>
                  </a:cubicBezTo>
                  <a:cubicBezTo>
                    <a:pt x="502391" y="476265"/>
                    <a:pt x="496562" y="483958"/>
                    <a:pt x="491097" y="492384"/>
                  </a:cubicBezTo>
                  <a:cubicBezTo>
                    <a:pt x="490004" y="493850"/>
                    <a:pt x="487453" y="492384"/>
                    <a:pt x="488546" y="490553"/>
                  </a:cubicBezTo>
                  <a:cubicBezTo>
                    <a:pt x="494011" y="482493"/>
                    <a:pt x="500205" y="474800"/>
                    <a:pt x="506399" y="466740"/>
                  </a:cubicBezTo>
                  <a:close/>
                  <a:moveTo>
                    <a:pt x="498514" y="461950"/>
                  </a:moveTo>
                  <a:cubicBezTo>
                    <a:pt x="499231" y="460878"/>
                    <a:pt x="501382" y="461950"/>
                    <a:pt x="500306" y="463378"/>
                  </a:cubicBezTo>
                  <a:cubicBezTo>
                    <a:pt x="494929" y="471594"/>
                    <a:pt x="488835" y="479095"/>
                    <a:pt x="483100" y="487310"/>
                  </a:cubicBezTo>
                  <a:cubicBezTo>
                    <a:pt x="482025" y="489096"/>
                    <a:pt x="479515" y="487310"/>
                    <a:pt x="480591" y="485881"/>
                  </a:cubicBezTo>
                  <a:cubicBezTo>
                    <a:pt x="486326" y="477666"/>
                    <a:pt x="492779" y="470165"/>
                    <a:pt x="498514" y="461950"/>
                  </a:cubicBezTo>
                  <a:close/>
                  <a:moveTo>
                    <a:pt x="1134550" y="458062"/>
                  </a:moveTo>
                  <a:cubicBezTo>
                    <a:pt x="1138842" y="457703"/>
                    <a:pt x="1139558" y="464514"/>
                    <a:pt x="1135266" y="465231"/>
                  </a:cubicBezTo>
                  <a:cubicBezTo>
                    <a:pt x="1107726" y="472401"/>
                    <a:pt x="1080902" y="476344"/>
                    <a:pt x="1054793" y="489249"/>
                  </a:cubicBezTo>
                  <a:cubicBezTo>
                    <a:pt x="1051932" y="490683"/>
                    <a:pt x="1049428" y="486381"/>
                    <a:pt x="1052647" y="484947"/>
                  </a:cubicBezTo>
                  <a:cubicBezTo>
                    <a:pt x="1077325" y="470967"/>
                    <a:pt x="1106296" y="460212"/>
                    <a:pt x="1134550" y="458062"/>
                  </a:cubicBezTo>
                  <a:close/>
                  <a:moveTo>
                    <a:pt x="498427" y="451195"/>
                  </a:moveTo>
                  <a:cubicBezTo>
                    <a:pt x="499900" y="449766"/>
                    <a:pt x="501372" y="451552"/>
                    <a:pt x="500268" y="452981"/>
                  </a:cubicBezTo>
                  <a:cubicBezTo>
                    <a:pt x="493274" y="460839"/>
                    <a:pt x="486279" y="468340"/>
                    <a:pt x="479653" y="476555"/>
                  </a:cubicBezTo>
                  <a:cubicBezTo>
                    <a:pt x="478549" y="477984"/>
                    <a:pt x="476340" y="476198"/>
                    <a:pt x="477445" y="475126"/>
                  </a:cubicBezTo>
                  <a:cubicBezTo>
                    <a:pt x="484071" y="466554"/>
                    <a:pt x="491433" y="458696"/>
                    <a:pt x="498427" y="451195"/>
                  </a:cubicBezTo>
                  <a:close/>
                  <a:moveTo>
                    <a:pt x="491592" y="450459"/>
                  </a:moveTo>
                  <a:cubicBezTo>
                    <a:pt x="492329" y="449766"/>
                    <a:pt x="493435" y="450805"/>
                    <a:pt x="492698" y="451844"/>
                  </a:cubicBezTo>
                  <a:cubicBezTo>
                    <a:pt x="487170" y="457040"/>
                    <a:pt x="481642" y="462582"/>
                    <a:pt x="476114" y="467431"/>
                  </a:cubicBezTo>
                  <a:cubicBezTo>
                    <a:pt x="475008" y="468470"/>
                    <a:pt x="473165" y="467084"/>
                    <a:pt x="474271" y="466045"/>
                  </a:cubicBezTo>
                  <a:cubicBezTo>
                    <a:pt x="479430" y="460503"/>
                    <a:pt x="485695" y="455654"/>
                    <a:pt x="491592" y="450459"/>
                  </a:cubicBezTo>
                  <a:close/>
                  <a:moveTo>
                    <a:pt x="488530" y="446414"/>
                  </a:moveTo>
                  <a:cubicBezTo>
                    <a:pt x="490004" y="445003"/>
                    <a:pt x="491847" y="447120"/>
                    <a:pt x="490373" y="448178"/>
                  </a:cubicBezTo>
                  <a:cubicBezTo>
                    <a:pt x="485213" y="453117"/>
                    <a:pt x="480791" y="458761"/>
                    <a:pt x="474526" y="462642"/>
                  </a:cubicBezTo>
                  <a:cubicBezTo>
                    <a:pt x="473052" y="463700"/>
                    <a:pt x="471578" y="461231"/>
                    <a:pt x="473052" y="460173"/>
                  </a:cubicBezTo>
                  <a:cubicBezTo>
                    <a:pt x="478949" y="456292"/>
                    <a:pt x="483002" y="450648"/>
                    <a:pt x="488530" y="446414"/>
                  </a:cubicBezTo>
                  <a:close/>
                  <a:moveTo>
                    <a:pt x="481290" y="442838"/>
                  </a:moveTo>
                  <a:cubicBezTo>
                    <a:pt x="482037" y="441828"/>
                    <a:pt x="483905" y="443512"/>
                    <a:pt x="482784" y="444522"/>
                  </a:cubicBezTo>
                  <a:cubicBezTo>
                    <a:pt x="480169" y="447216"/>
                    <a:pt x="477928" y="450247"/>
                    <a:pt x="474193" y="451931"/>
                  </a:cubicBezTo>
                  <a:cubicBezTo>
                    <a:pt x="472699" y="452604"/>
                    <a:pt x="471578" y="450584"/>
                    <a:pt x="473072" y="449574"/>
                  </a:cubicBezTo>
                  <a:cubicBezTo>
                    <a:pt x="476061" y="447890"/>
                    <a:pt x="478302" y="445532"/>
                    <a:pt x="481290" y="442838"/>
                  </a:cubicBezTo>
                  <a:close/>
                  <a:moveTo>
                    <a:pt x="478342" y="439359"/>
                  </a:moveTo>
                  <a:cubicBezTo>
                    <a:pt x="479378" y="438653"/>
                    <a:pt x="480758" y="440064"/>
                    <a:pt x="480068" y="441123"/>
                  </a:cubicBezTo>
                  <a:cubicBezTo>
                    <a:pt x="479032" y="442181"/>
                    <a:pt x="478342" y="442886"/>
                    <a:pt x="477307" y="443592"/>
                  </a:cubicBezTo>
                  <a:cubicBezTo>
                    <a:pt x="476271" y="443945"/>
                    <a:pt x="475236" y="444650"/>
                    <a:pt x="474201" y="444298"/>
                  </a:cubicBezTo>
                  <a:cubicBezTo>
                    <a:pt x="473510" y="443945"/>
                    <a:pt x="473165" y="443239"/>
                    <a:pt x="473856" y="442534"/>
                  </a:cubicBezTo>
                  <a:cubicBezTo>
                    <a:pt x="474201" y="442181"/>
                    <a:pt x="475581" y="441828"/>
                    <a:pt x="476271" y="441475"/>
                  </a:cubicBezTo>
                  <a:cubicBezTo>
                    <a:pt x="476962" y="440770"/>
                    <a:pt x="477652" y="440064"/>
                    <a:pt x="478342" y="439359"/>
                  </a:cubicBezTo>
                  <a:close/>
                  <a:moveTo>
                    <a:pt x="473483" y="436577"/>
                  </a:moveTo>
                  <a:cubicBezTo>
                    <a:pt x="474118" y="435478"/>
                    <a:pt x="476023" y="437310"/>
                    <a:pt x="474753" y="438409"/>
                  </a:cubicBezTo>
                  <a:cubicBezTo>
                    <a:pt x="474118" y="439142"/>
                    <a:pt x="473801" y="439508"/>
                    <a:pt x="472848" y="439508"/>
                  </a:cubicBezTo>
                  <a:cubicBezTo>
                    <a:pt x="472531" y="439875"/>
                    <a:pt x="471896" y="439508"/>
                    <a:pt x="471578" y="438776"/>
                  </a:cubicBezTo>
                  <a:cubicBezTo>
                    <a:pt x="471578" y="438043"/>
                    <a:pt x="471578" y="437676"/>
                    <a:pt x="471896" y="437676"/>
                  </a:cubicBezTo>
                  <a:cubicBezTo>
                    <a:pt x="472531" y="436944"/>
                    <a:pt x="472848" y="436944"/>
                    <a:pt x="473483" y="436577"/>
                  </a:cubicBezTo>
                  <a:close/>
                  <a:moveTo>
                    <a:pt x="1147222" y="425298"/>
                  </a:moveTo>
                  <a:cubicBezTo>
                    <a:pt x="1152256" y="426739"/>
                    <a:pt x="1150098" y="434300"/>
                    <a:pt x="1145064" y="432860"/>
                  </a:cubicBezTo>
                  <a:cubicBezTo>
                    <a:pt x="1135356" y="430699"/>
                    <a:pt x="1123491" y="438620"/>
                    <a:pt x="1114502" y="441501"/>
                  </a:cubicBezTo>
                  <a:cubicBezTo>
                    <a:pt x="1099760" y="446542"/>
                    <a:pt x="1085378" y="453383"/>
                    <a:pt x="1070276" y="456623"/>
                  </a:cubicBezTo>
                  <a:cubicBezTo>
                    <a:pt x="1069197" y="457343"/>
                    <a:pt x="1068478" y="455183"/>
                    <a:pt x="1069557" y="454823"/>
                  </a:cubicBezTo>
                  <a:cubicBezTo>
                    <a:pt x="1086097" y="446902"/>
                    <a:pt x="1102996" y="439340"/>
                    <a:pt x="1119895" y="432139"/>
                  </a:cubicBezTo>
                  <a:cubicBezTo>
                    <a:pt x="1128165" y="428539"/>
                    <a:pt x="1138233" y="422778"/>
                    <a:pt x="1147222" y="425298"/>
                  </a:cubicBezTo>
                  <a:close/>
                  <a:moveTo>
                    <a:pt x="451564" y="409505"/>
                  </a:moveTo>
                  <a:lnTo>
                    <a:pt x="447944" y="420791"/>
                  </a:lnTo>
                  <a:cubicBezTo>
                    <a:pt x="446686" y="433586"/>
                    <a:pt x="447854" y="446471"/>
                    <a:pt x="450909" y="458770"/>
                  </a:cubicBezTo>
                  <a:lnTo>
                    <a:pt x="459717" y="480018"/>
                  </a:lnTo>
                  <a:lnTo>
                    <a:pt x="453535" y="462086"/>
                  </a:lnTo>
                  <a:cubicBezTo>
                    <a:pt x="451444" y="453027"/>
                    <a:pt x="449353" y="442881"/>
                    <a:pt x="449353" y="433459"/>
                  </a:cubicBezTo>
                  <a:close/>
                  <a:moveTo>
                    <a:pt x="1146556" y="402085"/>
                  </a:moveTo>
                  <a:cubicBezTo>
                    <a:pt x="1149080" y="403895"/>
                    <a:pt x="1148719" y="407154"/>
                    <a:pt x="1146556" y="408964"/>
                  </a:cubicBezTo>
                  <a:cubicBezTo>
                    <a:pt x="1146196" y="408964"/>
                    <a:pt x="1146196" y="409326"/>
                    <a:pt x="1145475" y="409326"/>
                  </a:cubicBezTo>
                  <a:cubicBezTo>
                    <a:pt x="1144033" y="411136"/>
                    <a:pt x="1141510" y="410412"/>
                    <a:pt x="1140068" y="408964"/>
                  </a:cubicBezTo>
                  <a:cubicBezTo>
                    <a:pt x="1135742" y="410050"/>
                    <a:pt x="1127451" y="413671"/>
                    <a:pt x="1125288" y="414395"/>
                  </a:cubicBezTo>
                  <a:cubicBezTo>
                    <a:pt x="1119160" y="416205"/>
                    <a:pt x="1112671" y="418378"/>
                    <a:pt x="1106543" y="420912"/>
                  </a:cubicBezTo>
                  <a:cubicBezTo>
                    <a:pt x="1093926" y="425257"/>
                    <a:pt x="1082030" y="430326"/>
                    <a:pt x="1070856" y="437205"/>
                  </a:cubicBezTo>
                  <a:cubicBezTo>
                    <a:pt x="1068693" y="438291"/>
                    <a:pt x="1066890" y="435395"/>
                    <a:pt x="1069053" y="433584"/>
                  </a:cubicBezTo>
                  <a:cubicBezTo>
                    <a:pt x="1083112" y="424533"/>
                    <a:pt x="1098252" y="417292"/>
                    <a:pt x="1114474" y="411136"/>
                  </a:cubicBezTo>
                  <a:cubicBezTo>
                    <a:pt x="1121323" y="408240"/>
                    <a:pt x="1139347" y="397378"/>
                    <a:pt x="1146556" y="402085"/>
                  </a:cubicBezTo>
                  <a:close/>
                  <a:moveTo>
                    <a:pt x="770368" y="392977"/>
                  </a:moveTo>
                  <a:cubicBezTo>
                    <a:pt x="772409" y="397662"/>
                    <a:pt x="772749" y="403069"/>
                    <a:pt x="773430" y="408115"/>
                  </a:cubicBezTo>
                  <a:cubicBezTo>
                    <a:pt x="773770" y="414243"/>
                    <a:pt x="774450" y="420370"/>
                    <a:pt x="773430" y="426498"/>
                  </a:cubicBezTo>
                  <a:cubicBezTo>
                    <a:pt x="773089" y="432625"/>
                    <a:pt x="772409" y="438753"/>
                    <a:pt x="771388" y="444881"/>
                  </a:cubicBezTo>
                  <a:cubicBezTo>
                    <a:pt x="769688" y="452089"/>
                    <a:pt x="767306" y="458938"/>
                    <a:pt x="766286" y="466147"/>
                  </a:cubicBezTo>
                  <a:cubicBezTo>
                    <a:pt x="766286" y="466868"/>
                    <a:pt x="765265" y="466868"/>
                    <a:pt x="765265" y="465786"/>
                  </a:cubicBezTo>
                  <a:cubicBezTo>
                    <a:pt x="766966" y="458938"/>
                    <a:pt x="769688" y="452089"/>
                    <a:pt x="770368" y="444881"/>
                  </a:cubicBezTo>
                  <a:cubicBezTo>
                    <a:pt x="771048" y="439474"/>
                    <a:pt x="771388" y="433707"/>
                    <a:pt x="771729" y="428300"/>
                  </a:cubicBezTo>
                  <a:cubicBezTo>
                    <a:pt x="773089" y="417487"/>
                    <a:pt x="772409" y="404511"/>
                    <a:pt x="769347" y="393697"/>
                  </a:cubicBezTo>
                  <a:cubicBezTo>
                    <a:pt x="769347" y="392977"/>
                    <a:pt x="770028" y="392616"/>
                    <a:pt x="770368" y="392977"/>
                  </a:cubicBezTo>
                  <a:close/>
                  <a:moveTo>
                    <a:pt x="1152367" y="373924"/>
                  </a:moveTo>
                  <a:cubicBezTo>
                    <a:pt x="1156304" y="373566"/>
                    <a:pt x="1157020" y="380009"/>
                    <a:pt x="1153083" y="380725"/>
                  </a:cubicBezTo>
                  <a:cubicBezTo>
                    <a:pt x="1128741" y="383947"/>
                    <a:pt x="1108337" y="396476"/>
                    <a:pt x="1087217" y="408646"/>
                  </a:cubicBezTo>
                  <a:cubicBezTo>
                    <a:pt x="1085785" y="409720"/>
                    <a:pt x="1084353" y="407214"/>
                    <a:pt x="1085785" y="406141"/>
                  </a:cubicBezTo>
                  <a:cubicBezTo>
                    <a:pt x="1105473" y="393254"/>
                    <a:pt x="1127667" y="374640"/>
                    <a:pt x="1152367" y="373924"/>
                  </a:cubicBezTo>
                  <a:close/>
                  <a:moveTo>
                    <a:pt x="1149152" y="346081"/>
                  </a:moveTo>
                  <a:cubicBezTo>
                    <a:pt x="1152399" y="344991"/>
                    <a:pt x="1153842" y="350076"/>
                    <a:pt x="1151317" y="351892"/>
                  </a:cubicBezTo>
                  <a:cubicBezTo>
                    <a:pt x="1132556" y="363516"/>
                    <a:pt x="1113073" y="374050"/>
                    <a:pt x="1094672" y="386037"/>
                  </a:cubicBezTo>
                  <a:cubicBezTo>
                    <a:pt x="1092507" y="387490"/>
                    <a:pt x="1090703" y="383858"/>
                    <a:pt x="1092507" y="382404"/>
                  </a:cubicBezTo>
                  <a:cubicBezTo>
                    <a:pt x="1110186" y="369691"/>
                    <a:pt x="1128587" y="354072"/>
                    <a:pt x="1149152" y="346081"/>
                  </a:cubicBezTo>
                  <a:close/>
                  <a:moveTo>
                    <a:pt x="689148" y="330461"/>
                  </a:moveTo>
                  <a:cubicBezTo>
                    <a:pt x="679130" y="329515"/>
                    <a:pt x="668976" y="331047"/>
                    <a:pt x="659273" y="335011"/>
                  </a:cubicBezTo>
                  <a:cubicBezTo>
                    <a:pt x="648850" y="339336"/>
                    <a:pt x="638787" y="346184"/>
                    <a:pt x="630521" y="355195"/>
                  </a:cubicBezTo>
                  <a:cubicBezTo>
                    <a:pt x="622254" y="364926"/>
                    <a:pt x="615785" y="376099"/>
                    <a:pt x="606800" y="385470"/>
                  </a:cubicBezTo>
                  <a:cubicBezTo>
                    <a:pt x="604644" y="387993"/>
                    <a:pt x="601050" y="387272"/>
                    <a:pt x="599252" y="384749"/>
                  </a:cubicBezTo>
                  <a:cubicBezTo>
                    <a:pt x="590627" y="376820"/>
                    <a:pt x="583439" y="366368"/>
                    <a:pt x="574813" y="357718"/>
                  </a:cubicBezTo>
                  <a:cubicBezTo>
                    <a:pt x="566187" y="349788"/>
                    <a:pt x="555405" y="343301"/>
                    <a:pt x="544983" y="340418"/>
                  </a:cubicBezTo>
                  <a:cubicBezTo>
                    <a:pt x="525216" y="333930"/>
                    <a:pt x="504011" y="337895"/>
                    <a:pt x="486760" y="351230"/>
                  </a:cubicBezTo>
                  <a:cubicBezTo>
                    <a:pt x="476697" y="358979"/>
                    <a:pt x="467622" y="369071"/>
                    <a:pt x="460748" y="380874"/>
                  </a:cubicBezTo>
                  <a:lnTo>
                    <a:pt x="454235" y="401180"/>
                  </a:lnTo>
                  <a:lnTo>
                    <a:pt x="461201" y="383453"/>
                  </a:lnTo>
                  <a:cubicBezTo>
                    <a:pt x="461549" y="383091"/>
                    <a:pt x="462246" y="383453"/>
                    <a:pt x="461898" y="384178"/>
                  </a:cubicBezTo>
                  <a:cubicBezTo>
                    <a:pt x="458065" y="390701"/>
                    <a:pt x="455974" y="398673"/>
                    <a:pt x="454929" y="406282"/>
                  </a:cubicBezTo>
                  <a:cubicBezTo>
                    <a:pt x="453186" y="415341"/>
                    <a:pt x="451792" y="424400"/>
                    <a:pt x="452141" y="433459"/>
                  </a:cubicBezTo>
                  <a:cubicBezTo>
                    <a:pt x="452838" y="442881"/>
                    <a:pt x="453883" y="452302"/>
                    <a:pt x="456323" y="461361"/>
                  </a:cubicBezTo>
                  <a:cubicBezTo>
                    <a:pt x="458065" y="467159"/>
                    <a:pt x="458413" y="474406"/>
                    <a:pt x="462246" y="479480"/>
                  </a:cubicBezTo>
                  <a:lnTo>
                    <a:pt x="460221" y="481235"/>
                  </a:lnTo>
                  <a:lnTo>
                    <a:pt x="465195" y="493235"/>
                  </a:lnTo>
                  <a:cubicBezTo>
                    <a:pt x="480290" y="518104"/>
                    <a:pt x="502214" y="536124"/>
                    <a:pt x="525216" y="549820"/>
                  </a:cubicBezTo>
                  <a:cubicBezTo>
                    <a:pt x="551811" y="566039"/>
                    <a:pt x="580564" y="576131"/>
                    <a:pt x="609675" y="583699"/>
                  </a:cubicBezTo>
                  <a:lnTo>
                    <a:pt x="610035" y="583699"/>
                  </a:lnTo>
                  <a:cubicBezTo>
                    <a:pt x="638787" y="573608"/>
                    <a:pt x="666820" y="560633"/>
                    <a:pt x="692697" y="542251"/>
                  </a:cubicBezTo>
                  <a:cubicBezTo>
                    <a:pt x="714621" y="526393"/>
                    <a:pt x="735107" y="506210"/>
                    <a:pt x="748404" y="479899"/>
                  </a:cubicBezTo>
                  <a:cubicBezTo>
                    <a:pt x="759546" y="458274"/>
                    <a:pt x="765296" y="431964"/>
                    <a:pt x="760984" y="406374"/>
                  </a:cubicBezTo>
                  <a:cubicBezTo>
                    <a:pt x="757749" y="385830"/>
                    <a:pt x="748045" y="367809"/>
                    <a:pt x="734747" y="354474"/>
                  </a:cubicBezTo>
                  <a:cubicBezTo>
                    <a:pt x="731872" y="356276"/>
                    <a:pt x="729356" y="358078"/>
                    <a:pt x="726122" y="359880"/>
                  </a:cubicBezTo>
                  <a:cubicBezTo>
                    <a:pt x="725043" y="360601"/>
                    <a:pt x="724325" y="358799"/>
                    <a:pt x="725403" y="358078"/>
                  </a:cubicBezTo>
                  <a:cubicBezTo>
                    <a:pt x="727919" y="355915"/>
                    <a:pt x="730075" y="354113"/>
                    <a:pt x="732950" y="352311"/>
                  </a:cubicBezTo>
                  <a:cubicBezTo>
                    <a:pt x="731872" y="351590"/>
                    <a:pt x="731153" y="350870"/>
                    <a:pt x="730075" y="349788"/>
                  </a:cubicBezTo>
                  <a:cubicBezTo>
                    <a:pt x="727559" y="351590"/>
                    <a:pt x="724684" y="354113"/>
                    <a:pt x="722168" y="355195"/>
                  </a:cubicBezTo>
                  <a:cubicBezTo>
                    <a:pt x="721090" y="355555"/>
                    <a:pt x="720730" y="354113"/>
                    <a:pt x="721449" y="353393"/>
                  </a:cubicBezTo>
                  <a:cubicBezTo>
                    <a:pt x="722528" y="353032"/>
                    <a:pt x="724325" y="351230"/>
                    <a:pt x="725403" y="350509"/>
                  </a:cubicBezTo>
                  <a:cubicBezTo>
                    <a:pt x="726122" y="349788"/>
                    <a:pt x="727200" y="349068"/>
                    <a:pt x="728278" y="348347"/>
                  </a:cubicBezTo>
                  <a:cubicBezTo>
                    <a:pt x="725043" y="345463"/>
                    <a:pt x="721809" y="342940"/>
                    <a:pt x="718215" y="340778"/>
                  </a:cubicBezTo>
                  <a:cubicBezTo>
                    <a:pt x="709050" y="334831"/>
                    <a:pt x="699166" y="331407"/>
                    <a:pt x="689148" y="330461"/>
                  </a:cubicBezTo>
                  <a:close/>
                  <a:moveTo>
                    <a:pt x="666820" y="320955"/>
                  </a:moveTo>
                  <a:cubicBezTo>
                    <a:pt x="691978" y="314828"/>
                    <a:pt x="717136" y="324199"/>
                    <a:pt x="736904" y="342580"/>
                  </a:cubicBezTo>
                  <a:cubicBezTo>
                    <a:pt x="738341" y="341859"/>
                    <a:pt x="739779" y="341138"/>
                    <a:pt x="741216" y="340418"/>
                  </a:cubicBezTo>
                  <a:cubicBezTo>
                    <a:pt x="743013" y="339336"/>
                    <a:pt x="744092" y="341859"/>
                    <a:pt x="742654" y="342940"/>
                  </a:cubicBezTo>
                  <a:cubicBezTo>
                    <a:pt x="741576" y="343661"/>
                    <a:pt x="740498" y="344382"/>
                    <a:pt x="739060" y="345103"/>
                  </a:cubicBezTo>
                  <a:cubicBezTo>
                    <a:pt x="739419" y="345103"/>
                    <a:pt x="739419" y="345103"/>
                    <a:pt x="739779" y="345103"/>
                  </a:cubicBezTo>
                  <a:cubicBezTo>
                    <a:pt x="740138" y="345824"/>
                    <a:pt x="740498" y="346184"/>
                    <a:pt x="740857" y="346905"/>
                  </a:cubicBezTo>
                  <a:cubicBezTo>
                    <a:pt x="742654" y="345824"/>
                    <a:pt x="744451" y="344743"/>
                    <a:pt x="746248" y="344022"/>
                  </a:cubicBezTo>
                  <a:cubicBezTo>
                    <a:pt x="748045" y="342580"/>
                    <a:pt x="749842" y="345824"/>
                    <a:pt x="747686" y="346905"/>
                  </a:cubicBezTo>
                  <a:cubicBezTo>
                    <a:pt x="746248" y="347626"/>
                    <a:pt x="744810" y="348347"/>
                    <a:pt x="743373" y="349428"/>
                  </a:cubicBezTo>
                  <a:cubicBezTo>
                    <a:pt x="758468" y="366368"/>
                    <a:pt x="768172" y="388714"/>
                    <a:pt x="770328" y="413582"/>
                  </a:cubicBezTo>
                  <a:cubicBezTo>
                    <a:pt x="772844" y="438812"/>
                    <a:pt x="766015" y="464401"/>
                    <a:pt x="754874" y="485666"/>
                  </a:cubicBezTo>
                  <a:cubicBezTo>
                    <a:pt x="741216" y="511976"/>
                    <a:pt x="720012" y="533241"/>
                    <a:pt x="698088" y="548379"/>
                  </a:cubicBezTo>
                  <a:cubicBezTo>
                    <a:pt x="671133" y="567481"/>
                    <a:pt x="641662" y="579735"/>
                    <a:pt x="611832" y="588745"/>
                  </a:cubicBezTo>
                  <a:cubicBezTo>
                    <a:pt x="611113" y="589106"/>
                    <a:pt x="610394" y="588745"/>
                    <a:pt x="610035" y="588385"/>
                  </a:cubicBezTo>
                  <a:cubicBezTo>
                    <a:pt x="609675" y="588745"/>
                    <a:pt x="609316" y="589106"/>
                    <a:pt x="608597" y="588745"/>
                  </a:cubicBezTo>
                  <a:cubicBezTo>
                    <a:pt x="578048" y="582618"/>
                    <a:pt x="547858" y="572887"/>
                    <a:pt x="520184" y="556668"/>
                  </a:cubicBezTo>
                  <a:cubicBezTo>
                    <a:pt x="496823" y="543333"/>
                    <a:pt x="474540" y="524231"/>
                    <a:pt x="459086" y="499001"/>
                  </a:cubicBezTo>
                  <a:cubicBezTo>
                    <a:pt x="446865" y="478818"/>
                    <a:pt x="438240" y="453949"/>
                    <a:pt x="438959" y="428360"/>
                  </a:cubicBezTo>
                  <a:cubicBezTo>
                    <a:pt x="439677" y="401689"/>
                    <a:pt x="449382" y="376820"/>
                    <a:pt x="465555" y="357718"/>
                  </a:cubicBezTo>
                  <a:cubicBezTo>
                    <a:pt x="484244" y="335732"/>
                    <a:pt x="509761" y="322757"/>
                    <a:pt x="536357" y="326722"/>
                  </a:cubicBezTo>
                  <a:cubicBezTo>
                    <a:pt x="549655" y="328884"/>
                    <a:pt x="563312" y="334290"/>
                    <a:pt x="574454" y="343661"/>
                  </a:cubicBezTo>
                  <a:cubicBezTo>
                    <a:pt x="584876" y="351951"/>
                    <a:pt x="593502" y="363484"/>
                    <a:pt x="603206" y="373215"/>
                  </a:cubicBezTo>
                  <a:cubicBezTo>
                    <a:pt x="612191" y="362763"/>
                    <a:pt x="619738" y="350509"/>
                    <a:pt x="629802" y="341138"/>
                  </a:cubicBezTo>
                  <a:cubicBezTo>
                    <a:pt x="640584" y="331047"/>
                    <a:pt x="653522" y="324199"/>
                    <a:pt x="666820" y="320955"/>
                  </a:cubicBezTo>
                  <a:close/>
                  <a:moveTo>
                    <a:pt x="518529" y="319060"/>
                  </a:moveTo>
                  <a:cubicBezTo>
                    <a:pt x="528818" y="318331"/>
                    <a:pt x="539511" y="319881"/>
                    <a:pt x="548138" y="322616"/>
                  </a:cubicBezTo>
                  <a:cubicBezTo>
                    <a:pt x="559280" y="326263"/>
                    <a:pt x="570063" y="332098"/>
                    <a:pt x="579408" y="339392"/>
                  </a:cubicBezTo>
                  <a:cubicBezTo>
                    <a:pt x="583722" y="343039"/>
                    <a:pt x="588394" y="346686"/>
                    <a:pt x="591989" y="351062"/>
                  </a:cubicBezTo>
                  <a:cubicBezTo>
                    <a:pt x="596302" y="355803"/>
                    <a:pt x="599896" y="360909"/>
                    <a:pt x="603491" y="365650"/>
                  </a:cubicBezTo>
                  <a:cubicBezTo>
                    <a:pt x="604569" y="367473"/>
                    <a:pt x="602053" y="370026"/>
                    <a:pt x="600974" y="368203"/>
                  </a:cubicBezTo>
                  <a:cubicBezTo>
                    <a:pt x="594505" y="359450"/>
                    <a:pt x="588754" y="351427"/>
                    <a:pt x="580127" y="344497"/>
                  </a:cubicBezTo>
                  <a:cubicBezTo>
                    <a:pt x="571501" y="337204"/>
                    <a:pt x="561437" y="330639"/>
                    <a:pt x="550654" y="326627"/>
                  </a:cubicBezTo>
                  <a:cubicBezTo>
                    <a:pt x="533760" y="320428"/>
                    <a:pt x="507522" y="317875"/>
                    <a:pt x="492425" y="329910"/>
                  </a:cubicBezTo>
                  <a:cubicBezTo>
                    <a:pt x="491347" y="330639"/>
                    <a:pt x="490628" y="329545"/>
                    <a:pt x="491347" y="329180"/>
                  </a:cubicBezTo>
                  <a:cubicBezTo>
                    <a:pt x="498356" y="322798"/>
                    <a:pt x="508241" y="319789"/>
                    <a:pt x="518529" y="319060"/>
                  </a:cubicBezTo>
                  <a:close/>
                  <a:moveTo>
                    <a:pt x="1158019" y="316284"/>
                  </a:moveTo>
                  <a:cubicBezTo>
                    <a:pt x="1162032" y="314828"/>
                    <a:pt x="1164950" y="319561"/>
                    <a:pt x="1161302" y="322110"/>
                  </a:cubicBezTo>
                  <a:cubicBezTo>
                    <a:pt x="1145615" y="333033"/>
                    <a:pt x="1128103" y="339951"/>
                    <a:pt x="1113145" y="352331"/>
                  </a:cubicBezTo>
                  <a:cubicBezTo>
                    <a:pt x="1110591" y="354152"/>
                    <a:pt x="1106578" y="350511"/>
                    <a:pt x="1109497" y="347962"/>
                  </a:cubicBezTo>
                  <a:cubicBezTo>
                    <a:pt x="1123725" y="335946"/>
                    <a:pt x="1140872" y="323931"/>
                    <a:pt x="1158019" y="316284"/>
                  </a:cubicBezTo>
                  <a:close/>
                  <a:moveTo>
                    <a:pt x="521866" y="314303"/>
                  </a:moveTo>
                  <a:cubicBezTo>
                    <a:pt x="536214" y="313241"/>
                    <a:pt x="553430" y="316074"/>
                    <a:pt x="565984" y="323157"/>
                  </a:cubicBezTo>
                  <a:cubicBezTo>
                    <a:pt x="574234" y="327406"/>
                    <a:pt x="581766" y="333426"/>
                    <a:pt x="589299" y="338384"/>
                  </a:cubicBezTo>
                  <a:cubicBezTo>
                    <a:pt x="596472" y="343342"/>
                    <a:pt x="601135" y="347946"/>
                    <a:pt x="605081" y="355382"/>
                  </a:cubicBezTo>
                  <a:cubicBezTo>
                    <a:pt x="606157" y="357153"/>
                    <a:pt x="603287" y="358924"/>
                    <a:pt x="602211" y="357153"/>
                  </a:cubicBezTo>
                  <a:cubicBezTo>
                    <a:pt x="600059" y="353258"/>
                    <a:pt x="597907" y="349362"/>
                    <a:pt x="594679" y="346529"/>
                  </a:cubicBezTo>
                  <a:cubicBezTo>
                    <a:pt x="591809" y="343696"/>
                    <a:pt x="587864" y="341217"/>
                    <a:pt x="584277" y="339092"/>
                  </a:cubicBezTo>
                  <a:cubicBezTo>
                    <a:pt x="577821" y="334489"/>
                    <a:pt x="571364" y="329531"/>
                    <a:pt x="564549" y="325635"/>
                  </a:cubicBezTo>
                  <a:cubicBezTo>
                    <a:pt x="550920" y="318553"/>
                    <a:pt x="536572" y="317845"/>
                    <a:pt x="521866" y="316428"/>
                  </a:cubicBezTo>
                  <a:cubicBezTo>
                    <a:pt x="520790" y="316074"/>
                    <a:pt x="520790" y="314657"/>
                    <a:pt x="521866" y="314303"/>
                  </a:cubicBezTo>
                  <a:close/>
                  <a:moveTo>
                    <a:pt x="1144650" y="300909"/>
                  </a:moveTo>
                  <a:cubicBezTo>
                    <a:pt x="1148193" y="300541"/>
                    <a:pt x="1150674" y="304587"/>
                    <a:pt x="1148193" y="307162"/>
                  </a:cubicBezTo>
                  <a:cubicBezTo>
                    <a:pt x="1143941" y="310840"/>
                    <a:pt x="1138271" y="313047"/>
                    <a:pt x="1134019" y="316358"/>
                  </a:cubicBezTo>
                  <a:cubicBezTo>
                    <a:pt x="1128704" y="319668"/>
                    <a:pt x="1123388" y="323714"/>
                    <a:pt x="1118782" y="327760"/>
                  </a:cubicBezTo>
                  <a:cubicBezTo>
                    <a:pt x="1115947" y="330335"/>
                    <a:pt x="1111340" y="325553"/>
                    <a:pt x="1114529" y="322978"/>
                  </a:cubicBezTo>
                  <a:cubicBezTo>
                    <a:pt x="1118782" y="318932"/>
                    <a:pt x="1123743" y="314518"/>
                    <a:pt x="1128704" y="310840"/>
                  </a:cubicBezTo>
                  <a:cubicBezTo>
                    <a:pt x="1133310" y="307162"/>
                    <a:pt x="1138980" y="302012"/>
                    <a:pt x="1144650" y="300909"/>
                  </a:cubicBezTo>
                  <a:close/>
                  <a:moveTo>
                    <a:pt x="281150" y="188184"/>
                  </a:moveTo>
                  <a:cubicBezTo>
                    <a:pt x="290976" y="189223"/>
                    <a:pt x="300532" y="191844"/>
                    <a:pt x="308645" y="197448"/>
                  </a:cubicBezTo>
                  <a:cubicBezTo>
                    <a:pt x="314054" y="201063"/>
                    <a:pt x="308645" y="209377"/>
                    <a:pt x="303597" y="205762"/>
                  </a:cubicBezTo>
                  <a:cubicBezTo>
                    <a:pt x="288092" y="195279"/>
                    <a:pt x="265375" y="196725"/>
                    <a:pt x="247706" y="198171"/>
                  </a:cubicBezTo>
                  <a:cubicBezTo>
                    <a:pt x="228234" y="199978"/>
                    <a:pt x="208041" y="202147"/>
                    <a:pt x="188930" y="206847"/>
                  </a:cubicBezTo>
                  <a:cubicBezTo>
                    <a:pt x="139529" y="218777"/>
                    <a:pt x="88326" y="246251"/>
                    <a:pt x="64527" y="293970"/>
                  </a:cubicBezTo>
                  <a:cubicBezTo>
                    <a:pt x="64166" y="295416"/>
                    <a:pt x="62003" y="294332"/>
                    <a:pt x="62724" y="293247"/>
                  </a:cubicBezTo>
                  <a:cubicBezTo>
                    <a:pt x="81114" y="241552"/>
                    <a:pt x="136645" y="210462"/>
                    <a:pt x="186766" y="198532"/>
                  </a:cubicBezTo>
                  <a:cubicBezTo>
                    <a:pt x="208041" y="193471"/>
                    <a:pt x="230037" y="189856"/>
                    <a:pt x="252033" y="188410"/>
                  </a:cubicBezTo>
                  <a:cubicBezTo>
                    <a:pt x="261228" y="187687"/>
                    <a:pt x="271324" y="187145"/>
                    <a:pt x="281150" y="188184"/>
                  </a:cubicBezTo>
                  <a:close/>
                  <a:moveTo>
                    <a:pt x="218617" y="174066"/>
                  </a:moveTo>
                  <a:cubicBezTo>
                    <a:pt x="231279" y="172656"/>
                    <a:pt x="244195" y="173020"/>
                    <a:pt x="257473" y="176021"/>
                  </a:cubicBezTo>
                  <a:cubicBezTo>
                    <a:pt x="263253" y="177476"/>
                    <a:pt x="260363" y="185844"/>
                    <a:pt x="254944" y="184752"/>
                  </a:cubicBezTo>
                  <a:cubicBezTo>
                    <a:pt x="202918" y="174930"/>
                    <a:pt x="158118" y="200760"/>
                    <a:pt x="109704" y="215311"/>
                  </a:cubicBezTo>
                  <a:cubicBezTo>
                    <a:pt x="107175" y="216039"/>
                    <a:pt x="106453" y="212401"/>
                    <a:pt x="108621" y="211310"/>
                  </a:cubicBezTo>
                  <a:cubicBezTo>
                    <a:pt x="144931" y="198486"/>
                    <a:pt x="180631" y="178295"/>
                    <a:pt x="218617" y="174066"/>
                  </a:cubicBezTo>
                  <a:close/>
                  <a:moveTo>
                    <a:pt x="856533" y="94388"/>
                  </a:moveTo>
                  <a:cubicBezTo>
                    <a:pt x="870553" y="121534"/>
                    <a:pt x="893920" y="143613"/>
                    <a:pt x="894998" y="175103"/>
                  </a:cubicBezTo>
                  <a:cubicBezTo>
                    <a:pt x="934183" y="151576"/>
                    <a:pt x="985231" y="147233"/>
                    <a:pt x="1029449" y="151938"/>
                  </a:cubicBezTo>
                  <a:cubicBezTo>
                    <a:pt x="1031606" y="151938"/>
                    <a:pt x="1031606" y="155558"/>
                    <a:pt x="1029449" y="155196"/>
                  </a:cubicBezTo>
                  <a:cubicBezTo>
                    <a:pt x="983434" y="152662"/>
                    <a:pt x="937419" y="160625"/>
                    <a:pt x="896077" y="181980"/>
                  </a:cubicBezTo>
                  <a:cubicBezTo>
                    <a:pt x="894998" y="182704"/>
                    <a:pt x="893920" y="182342"/>
                    <a:pt x="892841" y="181980"/>
                  </a:cubicBezTo>
                  <a:cubicBezTo>
                    <a:pt x="891403" y="181980"/>
                    <a:pt x="889606" y="181256"/>
                    <a:pt x="889606" y="179084"/>
                  </a:cubicBezTo>
                  <a:cubicBezTo>
                    <a:pt x="888528" y="146509"/>
                    <a:pt x="866239" y="124430"/>
                    <a:pt x="853297" y="96197"/>
                  </a:cubicBezTo>
                  <a:cubicBezTo>
                    <a:pt x="852578" y="94388"/>
                    <a:pt x="855454" y="92578"/>
                    <a:pt x="856533" y="94388"/>
                  </a:cubicBezTo>
                  <a:close/>
                  <a:moveTo>
                    <a:pt x="587200" y="32465"/>
                  </a:moveTo>
                  <a:cubicBezTo>
                    <a:pt x="529266" y="34985"/>
                    <a:pt x="466294" y="50467"/>
                    <a:pt x="420594" y="88271"/>
                  </a:cubicBezTo>
                  <a:cubicBezTo>
                    <a:pt x="381732" y="120314"/>
                    <a:pt x="347907" y="173240"/>
                    <a:pt x="347907" y="225805"/>
                  </a:cubicBezTo>
                  <a:cubicBezTo>
                    <a:pt x="350426" y="226525"/>
                    <a:pt x="352944" y="227606"/>
                    <a:pt x="355103" y="228326"/>
                  </a:cubicBezTo>
                  <a:cubicBezTo>
                    <a:pt x="371296" y="234446"/>
                    <a:pt x="364459" y="259649"/>
                    <a:pt x="348626" y="255329"/>
                  </a:cubicBezTo>
                  <a:cubicBezTo>
                    <a:pt x="345388" y="259649"/>
                    <a:pt x="338191" y="261089"/>
                    <a:pt x="334593" y="254968"/>
                  </a:cubicBezTo>
                  <a:cubicBezTo>
                    <a:pt x="333873" y="253168"/>
                    <a:pt x="332793" y="251368"/>
                    <a:pt x="332074" y="249568"/>
                  </a:cubicBezTo>
                  <a:cubicBezTo>
                    <a:pt x="284575" y="234086"/>
                    <a:pt x="232398" y="231926"/>
                    <a:pt x="185259" y="250288"/>
                  </a:cubicBezTo>
                  <a:cubicBezTo>
                    <a:pt x="129124" y="272250"/>
                    <a:pt x="84864" y="322656"/>
                    <a:pt x="63274" y="378102"/>
                  </a:cubicBezTo>
                  <a:cubicBezTo>
                    <a:pt x="46721" y="419866"/>
                    <a:pt x="42763" y="465231"/>
                    <a:pt x="54278" y="507716"/>
                  </a:cubicBezTo>
                  <a:cubicBezTo>
                    <a:pt x="61475" y="503035"/>
                    <a:pt x="68671" y="497995"/>
                    <a:pt x="75868" y="492954"/>
                  </a:cubicBezTo>
                  <a:cubicBezTo>
                    <a:pt x="79826" y="490434"/>
                    <a:pt x="83425" y="496915"/>
                    <a:pt x="79467" y="499795"/>
                  </a:cubicBezTo>
                  <a:cubicBezTo>
                    <a:pt x="71550" y="504835"/>
                    <a:pt x="63994" y="509876"/>
                    <a:pt x="56077" y="514916"/>
                  </a:cubicBezTo>
                  <a:cubicBezTo>
                    <a:pt x="56797" y="517797"/>
                    <a:pt x="57876" y="520677"/>
                    <a:pt x="58956" y="523557"/>
                  </a:cubicBezTo>
                  <a:cubicBezTo>
                    <a:pt x="65073" y="519597"/>
                    <a:pt x="71190" y="515997"/>
                    <a:pt x="78387" y="513476"/>
                  </a:cubicBezTo>
                  <a:cubicBezTo>
                    <a:pt x="83065" y="511676"/>
                    <a:pt x="85944" y="519237"/>
                    <a:pt x="81266" y="521397"/>
                  </a:cubicBezTo>
                  <a:cubicBezTo>
                    <a:pt x="74789" y="524637"/>
                    <a:pt x="68671" y="528958"/>
                    <a:pt x="62554" y="532918"/>
                  </a:cubicBezTo>
                  <a:cubicBezTo>
                    <a:pt x="65433" y="539399"/>
                    <a:pt x="68671" y="545520"/>
                    <a:pt x="71910" y="552000"/>
                  </a:cubicBezTo>
                  <a:cubicBezTo>
                    <a:pt x="97818" y="597725"/>
                    <a:pt x="143878" y="645970"/>
                    <a:pt x="198933" y="652091"/>
                  </a:cubicBezTo>
                  <a:cubicBezTo>
                    <a:pt x="205051" y="652811"/>
                    <a:pt x="206850" y="658572"/>
                    <a:pt x="205410" y="662892"/>
                  </a:cubicBezTo>
                  <a:cubicBezTo>
                    <a:pt x="206850" y="686295"/>
                    <a:pt x="211887" y="708617"/>
                    <a:pt x="228440" y="725899"/>
                  </a:cubicBezTo>
                  <a:cubicBezTo>
                    <a:pt x="242834" y="741021"/>
                    <a:pt x="261905" y="751822"/>
                    <a:pt x="281336" y="757942"/>
                  </a:cubicBezTo>
                  <a:cubicBezTo>
                    <a:pt x="323797" y="771264"/>
                    <a:pt x="370217" y="770184"/>
                    <a:pt x="411238" y="754342"/>
                  </a:cubicBezTo>
                  <a:cubicBezTo>
                    <a:pt x="415916" y="752542"/>
                    <a:pt x="419515" y="753262"/>
                    <a:pt x="422753" y="754702"/>
                  </a:cubicBezTo>
                  <a:cubicBezTo>
                    <a:pt x="424552" y="755782"/>
                    <a:pt x="426712" y="757222"/>
                    <a:pt x="427431" y="759743"/>
                  </a:cubicBezTo>
                  <a:cubicBezTo>
                    <a:pt x="427431" y="760103"/>
                    <a:pt x="427791" y="760463"/>
                    <a:pt x="427791" y="760463"/>
                  </a:cubicBezTo>
                  <a:cubicBezTo>
                    <a:pt x="428151" y="761543"/>
                    <a:pt x="428511" y="762623"/>
                    <a:pt x="428871" y="763343"/>
                  </a:cubicBezTo>
                  <a:cubicBezTo>
                    <a:pt x="436427" y="784225"/>
                    <a:pt x="439306" y="807268"/>
                    <a:pt x="451181" y="825990"/>
                  </a:cubicBezTo>
                  <a:cubicBezTo>
                    <a:pt x="456938" y="834630"/>
                    <a:pt x="463416" y="842191"/>
                    <a:pt x="470253" y="849752"/>
                  </a:cubicBezTo>
                  <a:cubicBezTo>
                    <a:pt x="466294" y="834630"/>
                    <a:pt x="465215" y="819149"/>
                    <a:pt x="468094" y="805107"/>
                  </a:cubicBezTo>
                  <a:cubicBezTo>
                    <a:pt x="472771" y="782425"/>
                    <a:pt x="488245" y="766223"/>
                    <a:pt x="505157" y="751102"/>
                  </a:cubicBezTo>
                  <a:cubicBezTo>
                    <a:pt x="505877" y="750742"/>
                    <a:pt x="506596" y="750382"/>
                    <a:pt x="506956" y="750021"/>
                  </a:cubicBezTo>
                  <a:cubicBezTo>
                    <a:pt x="507676" y="744981"/>
                    <a:pt x="515232" y="743541"/>
                    <a:pt x="517751" y="748221"/>
                  </a:cubicBezTo>
                  <a:cubicBezTo>
                    <a:pt x="518111" y="748941"/>
                    <a:pt x="518831" y="750021"/>
                    <a:pt x="519191" y="750742"/>
                  </a:cubicBezTo>
                  <a:cubicBezTo>
                    <a:pt x="521350" y="752542"/>
                    <a:pt x="522789" y="754702"/>
                    <a:pt x="523149" y="757582"/>
                  </a:cubicBezTo>
                  <a:cubicBezTo>
                    <a:pt x="547258" y="794306"/>
                    <a:pt x="595477" y="819149"/>
                    <a:pt x="638657" y="809788"/>
                  </a:cubicBezTo>
                  <a:cubicBezTo>
                    <a:pt x="675001" y="801507"/>
                    <a:pt x="719621" y="788546"/>
                    <a:pt x="740852" y="755782"/>
                  </a:cubicBezTo>
                  <a:cubicBezTo>
                    <a:pt x="746969" y="746061"/>
                    <a:pt x="758484" y="749301"/>
                    <a:pt x="762442" y="756862"/>
                  </a:cubicBezTo>
                  <a:cubicBezTo>
                    <a:pt x="764241" y="757222"/>
                    <a:pt x="766040" y="757942"/>
                    <a:pt x="767480" y="759382"/>
                  </a:cubicBezTo>
                  <a:cubicBezTo>
                    <a:pt x="807782" y="787105"/>
                    <a:pt x="854201" y="801867"/>
                    <a:pt x="903499" y="796466"/>
                  </a:cubicBezTo>
                  <a:cubicBezTo>
                    <a:pt x="947040" y="791426"/>
                    <a:pt x="992379" y="773784"/>
                    <a:pt x="1026564" y="746061"/>
                  </a:cubicBezTo>
                  <a:cubicBezTo>
                    <a:pt x="1055711" y="722659"/>
                    <a:pt x="1075142" y="691695"/>
                    <a:pt x="1078741" y="653891"/>
                  </a:cubicBezTo>
                  <a:cubicBezTo>
                    <a:pt x="1080900" y="629769"/>
                    <a:pt x="1084138" y="581884"/>
                    <a:pt x="1059309" y="567122"/>
                  </a:cubicBezTo>
                  <a:cubicBezTo>
                    <a:pt x="1053912" y="564242"/>
                    <a:pt x="1053912" y="557041"/>
                    <a:pt x="1056791" y="552720"/>
                  </a:cubicBezTo>
                  <a:cubicBezTo>
                    <a:pt x="1056431" y="545520"/>
                    <a:pt x="1060029" y="538319"/>
                    <a:pt x="1069385" y="536159"/>
                  </a:cubicBezTo>
                  <a:cubicBezTo>
                    <a:pt x="1120482" y="523917"/>
                    <a:pt x="1153587" y="481793"/>
                    <a:pt x="1166901" y="432468"/>
                  </a:cubicBezTo>
                  <a:cubicBezTo>
                    <a:pt x="1180575" y="383502"/>
                    <a:pt x="1180935" y="323016"/>
                    <a:pt x="1152868" y="279091"/>
                  </a:cubicBezTo>
                  <a:cubicBezTo>
                    <a:pt x="1123001" y="231926"/>
                    <a:pt x="1067226" y="203483"/>
                    <a:pt x="1012530" y="199523"/>
                  </a:cubicBezTo>
                  <a:cubicBezTo>
                    <a:pt x="974028" y="197002"/>
                    <a:pt x="922211" y="200243"/>
                    <a:pt x="890905" y="226885"/>
                  </a:cubicBezTo>
                  <a:cubicBezTo>
                    <a:pt x="889825" y="233366"/>
                    <a:pt x="885147" y="237687"/>
                    <a:pt x="879030" y="239847"/>
                  </a:cubicBezTo>
                  <a:cubicBezTo>
                    <a:pt x="878310" y="240927"/>
                    <a:pt x="877231" y="242007"/>
                    <a:pt x="876511" y="243087"/>
                  </a:cubicBezTo>
                  <a:cubicBezTo>
                    <a:pt x="871473" y="250288"/>
                    <a:pt x="858879" y="245968"/>
                    <a:pt x="861038" y="236967"/>
                  </a:cubicBezTo>
                  <a:cubicBezTo>
                    <a:pt x="858159" y="234806"/>
                    <a:pt x="856000" y="231926"/>
                    <a:pt x="854561" y="227966"/>
                  </a:cubicBezTo>
                  <a:cubicBezTo>
                    <a:pt x="844485" y="195562"/>
                    <a:pt x="843406" y="157398"/>
                    <a:pt x="821456" y="130035"/>
                  </a:cubicBezTo>
                  <a:cubicBezTo>
                    <a:pt x="802744" y="106993"/>
                    <a:pt x="780074" y="88631"/>
                    <a:pt x="754526" y="73869"/>
                  </a:cubicBezTo>
                  <a:cubicBezTo>
                    <a:pt x="702709" y="44706"/>
                    <a:pt x="646574" y="29584"/>
                    <a:pt x="587200" y="32465"/>
                  </a:cubicBezTo>
                  <a:close/>
                  <a:moveTo>
                    <a:pt x="578924" y="1141"/>
                  </a:moveTo>
                  <a:cubicBezTo>
                    <a:pt x="646214" y="-4259"/>
                    <a:pt x="713864" y="9422"/>
                    <a:pt x="772877" y="43986"/>
                  </a:cubicBezTo>
                  <a:cubicBezTo>
                    <a:pt x="803104" y="61628"/>
                    <a:pt x="831171" y="83950"/>
                    <a:pt x="852402" y="112033"/>
                  </a:cubicBezTo>
                  <a:cubicBezTo>
                    <a:pt x="872193" y="139036"/>
                    <a:pt x="877231" y="171080"/>
                    <a:pt x="885507" y="202403"/>
                  </a:cubicBezTo>
                  <a:cubicBezTo>
                    <a:pt x="917893" y="174680"/>
                    <a:pt x="970789" y="167119"/>
                    <a:pt x="1009652" y="168199"/>
                  </a:cubicBezTo>
                  <a:cubicBezTo>
                    <a:pt x="1076942" y="169999"/>
                    <a:pt x="1145311" y="199883"/>
                    <a:pt x="1183094" y="257129"/>
                  </a:cubicBezTo>
                  <a:cubicBezTo>
                    <a:pt x="1247505" y="356499"/>
                    <a:pt x="1209003" y="531478"/>
                    <a:pt x="1088097" y="566762"/>
                  </a:cubicBezTo>
                  <a:cubicBezTo>
                    <a:pt x="1104289" y="588724"/>
                    <a:pt x="1106808" y="623648"/>
                    <a:pt x="1106448" y="648491"/>
                  </a:cubicBezTo>
                  <a:cubicBezTo>
                    <a:pt x="1105729" y="692775"/>
                    <a:pt x="1087377" y="733460"/>
                    <a:pt x="1053912" y="762623"/>
                  </a:cubicBezTo>
                  <a:cubicBezTo>
                    <a:pt x="1013610" y="797907"/>
                    <a:pt x="961433" y="820589"/>
                    <a:pt x="908177" y="826350"/>
                  </a:cubicBezTo>
                  <a:cubicBezTo>
                    <a:pt x="851682" y="832830"/>
                    <a:pt x="798066" y="817349"/>
                    <a:pt x="751647" y="785305"/>
                  </a:cubicBezTo>
                  <a:cubicBezTo>
                    <a:pt x="751287" y="785305"/>
                    <a:pt x="750927" y="784945"/>
                    <a:pt x="750927" y="784585"/>
                  </a:cubicBezTo>
                  <a:cubicBezTo>
                    <a:pt x="722500" y="816269"/>
                    <a:pt x="671763" y="833190"/>
                    <a:pt x="631820" y="836431"/>
                  </a:cubicBezTo>
                  <a:cubicBezTo>
                    <a:pt x="602314" y="838951"/>
                    <a:pt x="573526" y="831750"/>
                    <a:pt x="550497" y="812668"/>
                  </a:cubicBezTo>
                  <a:cubicBezTo>
                    <a:pt x="537183" y="801507"/>
                    <a:pt x="522429" y="788906"/>
                    <a:pt x="513793" y="773424"/>
                  </a:cubicBezTo>
                  <a:cubicBezTo>
                    <a:pt x="502278" y="784945"/>
                    <a:pt x="488964" y="795386"/>
                    <a:pt x="488245" y="813388"/>
                  </a:cubicBezTo>
                  <a:cubicBezTo>
                    <a:pt x="486445" y="836071"/>
                    <a:pt x="491123" y="857673"/>
                    <a:pt x="495441" y="879995"/>
                  </a:cubicBezTo>
                  <a:cubicBezTo>
                    <a:pt x="496161" y="885036"/>
                    <a:pt x="490763" y="887556"/>
                    <a:pt x="487165" y="885036"/>
                  </a:cubicBezTo>
                  <a:cubicBezTo>
                    <a:pt x="486445" y="884676"/>
                    <a:pt x="486085" y="884676"/>
                    <a:pt x="485366" y="883956"/>
                  </a:cubicBezTo>
                  <a:cubicBezTo>
                    <a:pt x="466654" y="871714"/>
                    <a:pt x="449022" y="858393"/>
                    <a:pt x="436427" y="839671"/>
                  </a:cubicBezTo>
                  <a:cubicBezTo>
                    <a:pt x="424912" y="823109"/>
                    <a:pt x="420594" y="804387"/>
                    <a:pt x="414477" y="786025"/>
                  </a:cubicBezTo>
                  <a:cubicBezTo>
                    <a:pt x="365539" y="802947"/>
                    <a:pt x="308324" y="801507"/>
                    <a:pt x="261185" y="780985"/>
                  </a:cubicBezTo>
                  <a:cubicBezTo>
                    <a:pt x="215486" y="761543"/>
                    <a:pt x="179862" y="717258"/>
                    <a:pt x="185619" y="666133"/>
                  </a:cubicBezTo>
                  <a:cubicBezTo>
                    <a:pt x="128045" y="658572"/>
                    <a:pt x="78027" y="613207"/>
                    <a:pt x="49960" y="564242"/>
                  </a:cubicBezTo>
                  <a:cubicBezTo>
                    <a:pt x="47081" y="559201"/>
                    <a:pt x="44562" y="554161"/>
                    <a:pt x="42043" y="548760"/>
                  </a:cubicBezTo>
                  <a:cubicBezTo>
                    <a:pt x="34847" y="554161"/>
                    <a:pt x="27650" y="559201"/>
                    <a:pt x="20093" y="563522"/>
                  </a:cubicBezTo>
                  <a:cubicBezTo>
                    <a:pt x="15775" y="565682"/>
                    <a:pt x="12896" y="559921"/>
                    <a:pt x="16495" y="557401"/>
                  </a:cubicBezTo>
                  <a:cubicBezTo>
                    <a:pt x="24051" y="552360"/>
                    <a:pt x="31248" y="546240"/>
                    <a:pt x="38085" y="540119"/>
                  </a:cubicBezTo>
                  <a:cubicBezTo>
                    <a:pt x="37006" y="536879"/>
                    <a:pt x="35566" y="533638"/>
                    <a:pt x="34127" y="530398"/>
                  </a:cubicBezTo>
                  <a:cubicBezTo>
                    <a:pt x="23692" y="538319"/>
                    <a:pt x="13256" y="546960"/>
                    <a:pt x="4620" y="557401"/>
                  </a:cubicBezTo>
                  <a:cubicBezTo>
                    <a:pt x="2101" y="559921"/>
                    <a:pt x="-1497" y="555961"/>
                    <a:pt x="662" y="553441"/>
                  </a:cubicBezTo>
                  <a:cubicBezTo>
                    <a:pt x="10018" y="541919"/>
                    <a:pt x="20813" y="532558"/>
                    <a:pt x="32328" y="523557"/>
                  </a:cubicBezTo>
                  <a:cubicBezTo>
                    <a:pt x="16495" y="474232"/>
                    <a:pt x="18654" y="418786"/>
                    <a:pt x="38445" y="370541"/>
                  </a:cubicBezTo>
                  <a:cubicBezTo>
                    <a:pt x="63994" y="308974"/>
                    <a:pt x="108614" y="253888"/>
                    <a:pt x="171226" y="227606"/>
                  </a:cubicBezTo>
                  <a:cubicBezTo>
                    <a:pt x="220164" y="207083"/>
                    <a:pt x="274859" y="206003"/>
                    <a:pt x="325957" y="218965"/>
                  </a:cubicBezTo>
                  <a:cubicBezTo>
                    <a:pt x="325597" y="198082"/>
                    <a:pt x="331714" y="176120"/>
                    <a:pt x="339271" y="158118"/>
                  </a:cubicBezTo>
                  <a:cubicBezTo>
                    <a:pt x="352225" y="127155"/>
                    <a:pt x="370217" y="96552"/>
                    <a:pt x="395046" y="73509"/>
                  </a:cubicBezTo>
                  <a:cubicBezTo>
                    <a:pt x="444703" y="27424"/>
                    <a:pt x="512714" y="5822"/>
                    <a:pt x="578924" y="1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F3ADBD38-C7F6-D846-A037-7E09AB1F7C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90797" y="2216269"/>
              <a:ext cx="149797" cy="351575"/>
            </a:xfrm>
            <a:custGeom>
              <a:avLst/>
              <a:gdLst>
                <a:gd name="connsiteX0" fmla="*/ 70071 w 165124"/>
                <a:gd name="connsiteY0" fmla="*/ 359133 h 387546"/>
                <a:gd name="connsiteX1" fmla="*/ 72380 w 165124"/>
                <a:gd name="connsiteY1" fmla="*/ 383460 h 387546"/>
                <a:gd name="connsiteX2" fmla="*/ 72092 w 165124"/>
                <a:gd name="connsiteY2" fmla="*/ 383460 h 387546"/>
                <a:gd name="connsiteX3" fmla="*/ 69494 w 165124"/>
                <a:gd name="connsiteY3" fmla="*/ 359491 h 387546"/>
                <a:gd name="connsiteX4" fmla="*/ 70071 w 165124"/>
                <a:gd name="connsiteY4" fmla="*/ 359133 h 387546"/>
                <a:gd name="connsiteX5" fmla="*/ 72669 w 165124"/>
                <a:gd name="connsiteY5" fmla="*/ 357921 h 387546"/>
                <a:gd name="connsiteX6" fmla="*/ 75050 w 165124"/>
                <a:gd name="connsiteY6" fmla="*/ 384664 h 387546"/>
                <a:gd name="connsiteX7" fmla="*/ 74653 w 165124"/>
                <a:gd name="connsiteY7" fmla="*/ 384664 h 387546"/>
                <a:gd name="connsiteX8" fmla="*/ 71082 w 165124"/>
                <a:gd name="connsiteY8" fmla="*/ 358287 h 387546"/>
                <a:gd name="connsiteX9" fmla="*/ 72669 w 165124"/>
                <a:gd name="connsiteY9" fmla="*/ 357921 h 387546"/>
                <a:gd name="connsiteX10" fmla="*/ 58854 w 165124"/>
                <a:gd name="connsiteY10" fmla="*/ 251090 h 387546"/>
                <a:gd name="connsiteX11" fmla="*/ 58854 w 165124"/>
                <a:gd name="connsiteY11" fmla="*/ 252148 h 387546"/>
                <a:gd name="connsiteX12" fmla="*/ 42878 w 165124"/>
                <a:gd name="connsiteY12" fmla="*/ 251884 h 387546"/>
                <a:gd name="connsiteX13" fmla="*/ 42878 w 165124"/>
                <a:gd name="connsiteY13" fmla="*/ 251619 h 387546"/>
                <a:gd name="connsiteX14" fmla="*/ 58854 w 165124"/>
                <a:gd name="connsiteY14" fmla="*/ 251090 h 387546"/>
                <a:gd name="connsiteX15" fmla="*/ 108604 w 165124"/>
                <a:gd name="connsiteY15" fmla="*/ 249104 h 387546"/>
                <a:gd name="connsiteX16" fmla="*/ 110408 w 165124"/>
                <a:gd name="connsiteY16" fmla="*/ 249104 h 387546"/>
                <a:gd name="connsiteX17" fmla="*/ 106800 w 165124"/>
                <a:gd name="connsiteY17" fmla="*/ 265457 h 387546"/>
                <a:gd name="connsiteX18" fmla="*/ 104275 w 165124"/>
                <a:gd name="connsiteY18" fmla="*/ 277086 h 387546"/>
                <a:gd name="connsiteX19" fmla="*/ 103193 w 165124"/>
                <a:gd name="connsiteY19" fmla="*/ 276723 h 387546"/>
                <a:gd name="connsiteX20" fmla="*/ 105357 w 165124"/>
                <a:gd name="connsiteY20" fmla="*/ 263277 h 387546"/>
                <a:gd name="connsiteX21" fmla="*/ 108604 w 165124"/>
                <a:gd name="connsiteY21" fmla="*/ 249104 h 387546"/>
                <a:gd name="connsiteX22" fmla="*/ 105523 w 165124"/>
                <a:gd name="connsiteY22" fmla="*/ 249100 h 387546"/>
                <a:gd name="connsiteX23" fmla="*/ 107249 w 165124"/>
                <a:gd name="connsiteY23" fmla="*/ 249100 h 387546"/>
                <a:gd name="connsiteX24" fmla="*/ 101037 w 165124"/>
                <a:gd name="connsiteY24" fmla="*/ 279901 h 387546"/>
                <a:gd name="connsiteX25" fmla="*/ 100002 w 165124"/>
                <a:gd name="connsiteY25" fmla="*/ 279539 h 387546"/>
                <a:gd name="connsiteX26" fmla="*/ 105523 w 165124"/>
                <a:gd name="connsiteY26" fmla="*/ 249100 h 387546"/>
                <a:gd name="connsiteX27" fmla="*/ 113664 w 165124"/>
                <a:gd name="connsiteY27" fmla="*/ 248730 h 387546"/>
                <a:gd name="connsiteX28" fmla="*/ 114785 w 165124"/>
                <a:gd name="connsiteY28" fmla="*/ 249089 h 387546"/>
                <a:gd name="connsiteX29" fmla="*/ 109929 w 165124"/>
                <a:gd name="connsiteY29" fmla="*/ 273559 h 387546"/>
                <a:gd name="connsiteX30" fmla="*/ 109555 w 165124"/>
                <a:gd name="connsiteY30" fmla="*/ 273559 h 387546"/>
                <a:gd name="connsiteX31" fmla="*/ 111423 w 165124"/>
                <a:gd name="connsiteY31" fmla="*/ 259525 h 387546"/>
                <a:gd name="connsiteX32" fmla="*/ 113664 w 165124"/>
                <a:gd name="connsiteY32" fmla="*/ 248730 h 387546"/>
                <a:gd name="connsiteX33" fmla="*/ 116753 w 165124"/>
                <a:gd name="connsiteY33" fmla="*/ 248367 h 387546"/>
                <a:gd name="connsiteX34" fmla="*/ 114921 w 165124"/>
                <a:gd name="connsiteY34" fmla="*/ 259121 h 387546"/>
                <a:gd name="connsiteX35" fmla="*/ 113456 w 165124"/>
                <a:gd name="connsiteY35" fmla="*/ 269517 h 387546"/>
                <a:gd name="connsiteX36" fmla="*/ 113089 w 165124"/>
                <a:gd name="connsiteY36" fmla="*/ 269517 h 387546"/>
                <a:gd name="connsiteX37" fmla="*/ 113456 w 165124"/>
                <a:gd name="connsiteY37" fmla="*/ 261989 h 387546"/>
                <a:gd name="connsiteX38" fmla="*/ 115287 w 165124"/>
                <a:gd name="connsiteY38" fmla="*/ 248726 h 387546"/>
                <a:gd name="connsiteX39" fmla="*/ 116753 w 165124"/>
                <a:gd name="connsiteY39" fmla="*/ 248367 h 387546"/>
                <a:gd name="connsiteX40" fmla="*/ 117264 w 165124"/>
                <a:gd name="connsiteY40" fmla="*/ 248356 h 387546"/>
                <a:gd name="connsiteX41" fmla="*/ 118418 w 165124"/>
                <a:gd name="connsiteY41" fmla="*/ 248708 h 387546"/>
                <a:gd name="connsiteX42" fmla="*/ 116109 w 165124"/>
                <a:gd name="connsiteY42" fmla="*/ 265642 h 387546"/>
                <a:gd name="connsiteX43" fmla="*/ 115532 w 165124"/>
                <a:gd name="connsiteY43" fmla="*/ 265642 h 387546"/>
                <a:gd name="connsiteX44" fmla="*/ 117264 w 165124"/>
                <a:gd name="connsiteY44" fmla="*/ 248356 h 387546"/>
                <a:gd name="connsiteX45" fmla="*/ 58897 w 165124"/>
                <a:gd name="connsiteY45" fmla="*/ 247650 h 387546"/>
                <a:gd name="connsiteX46" fmla="*/ 58897 w 165124"/>
                <a:gd name="connsiteY46" fmla="*/ 248709 h 387546"/>
                <a:gd name="connsiteX47" fmla="*/ 32108 w 165124"/>
                <a:gd name="connsiteY47" fmla="*/ 248709 h 387546"/>
                <a:gd name="connsiteX48" fmla="*/ 32108 w 165124"/>
                <a:gd name="connsiteY48" fmla="*/ 248179 h 387546"/>
                <a:gd name="connsiteX49" fmla="*/ 58897 w 165124"/>
                <a:gd name="connsiteY49" fmla="*/ 247650 h 387546"/>
                <a:gd name="connsiteX50" fmla="*/ 38274 w 165124"/>
                <a:gd name="connsiteY50" fmla="*/ 236935 h 387546"/>
                <a:gd name="connsiteX51" fmla="*/ 37921 w 165124"/>
                <a:gd name="connsiteY51" fmla="*/ 238919 h 387546"/>
                <a:gd name="connsiteX52" fmla="*/ 22399 w 165124"/>
                <a:gd name="connsiteY52" fmla="*/ 240110 h 387546"/>
                <a:gd name="connsiteX53" fmla="*/ 8640 w 165124"/>
                <a:gd name="connsiteY53" fmla="*/ 240903 h 387546"/>
                <a:gd name="connsiteX54" fmla="*/ 8287 w 165124"/>
                <a:gd name="connsiteY54" fmla="*/ 238919 h 387546"/>
                <a:gd name="connsiteX55" fmla="*/ 24515 w 165124"/>
                <a:gd name="connsiteY55" fmla="*/ 237729 h 387546"/>
                <a:gd name="connsiteX56" fmla="*/ 38274 w 165124"/>
                <a:gd name="connsiteY56" fmla="*/ 236935 h 387546"/>
                <a:gd name="connsiteX57" fmla="*/ 42642 w 165124"/>
                <a:gd name="connsiteY57" fmla="*/ 234229 h 387546"/>
                <a:gd name="connsiteX58" fmla="*/ 42642 w 165124"/>
                <a:gd name="connsiteY58" fmla="*/ 235384 h 387546"/>
                <a:gd name="connsiteX59" fmla="*/ 7082 w 165124"/>
                <a:gd name="connsiteY59" fmla="*/ 235961 h 387546"/>
                <a:gd name="connsiteX60" fmla="*/ 7082 w 165124"/>
                <a:gd name="connsiteY60" fmla="*/ 234806 h 387546"/>
                <a:gd name="connsiteX61" fmla="*/ 42642 w 165124"/>
                <a:gd name="connsiteY61" fmla="*/ 234229 h 387546"/>
                <a:gd name="connsiteX62" fmla="*/ 7069 w 165124"/>
                <a:gd name="connsiteY62" fmla="*/ 228997 h 387546"/>
                <a:gd name="connsiteX63" fmla="*/ 49368 w 165124"/>
                <a:gd name="connsiteY63" fmla="*/ 230585 h 387546"/>
                <a:gd name="connsiteX64" fmla="*/ 49368 w 165124"/>
                <a:gd name="connsiteY64" fmla="*/ 231775 h 387546"/>
                <a:gd name="connsiteX65" fmla="*/ 7069 w 165124"/>
                <a:gd name="connsiteY65" fmla="*/ 231379 h 387546"/>
                <a:gd name="connsiteX66" fmla="*/ 7069 w 165124"/>
                <a:gd name="connsiteY66" fmla="*/ 228997 h 387546"/>
                <a:gd name="connsiteX67" fmla="*/ 6584 w 165124"/>
                <a:gd name="connsiteY67" fmla="*/ 224518 h 387546"/>
                <a:gd name="connsiteX68" fmla="*/ 21824 w 165124"/>
                <a:gd name="connsiteY68" fmla="*/ 224518 h 387546"/>
                <a:gd name="connsiteX69" fmla="*/ 37064 w 165124"/>
                <a:gd name="connsiteY69" fmla="*/ 224859 h 387546"/>
                <a:gd name="connsiteX70" fmla="*/ 67181 w 165124"/>
                <a:gd name="connsiteY70" fmla="*/ 225539 h 387546"/>
                <a:gd name="connsiteX71" fmla="*/ 67181 w 165124"/>
                <a:gd name="connsiteY71" fmla="*/ 226559 h 387546"/>
                <a:gd name="connsiteX72" fmla="*/ 34161 w 165124"/>
                <a:gd name="connsiteY72" fmla="*/ 226899 h 387546"/>
                <a:gd name="connsiteX73" fmla="*/ 15655 w 165124"/>
                <a:gd name="connsiteY73" fmla="*/ 226899 h 387546"/>
                <a:gd name="connsiteX74" fmla="*/ 5858 w 165124"/>
                <a:gd name="connsiteY74" fmla="*/ 226559 h 387546"/>
                <a:gd name="connsiteX75" fmla="*/ 6584 w 165124"/>
                <a:gd name="connsiteY75" fmla="*/ 224518 h 387546"/>
                <a:gd name="connsiteX76" fmla="*/ 4546 w 165124"/>
                <a:gd name="connsiteY76" fmla="*/ 222788 h 387546"/>
                <a:gd name="connsiteX77" fmla="*/ 4906 w 165124"/>
                <a:gd name="connsiteY77" fmla="*/ 230340 h 387546"/>
                <a:gd name="connsiteX78" fmla="*/ 5627 w 165124"/>
                <a:gd name="connsiteY78" fmla="*/ 240410 h 387546"/>
                <a:gd name="connsiteX79" fmla="*/ 5266 w 165124"/>
                <a:gd name="connsiteY79" fmla="*/ 242927 h 387546"/>
                <a:gd name="connsiteX80" fmla="*/ 83130 w 165124"/>
                <a:gd name="connsiteY80" fmla="*/ 242927 h 387546"/>
                <a:gd name="connsiteX81" fmla="*/ 156308 w 165124"/>
                <a:gd name="connsiteY81" fmla="*/ 241489 h 387546"/>
                <a:gd name="connsiteX82" fmla="*/ 156668 w 165124"/>
                <a:gd name="connsiteY82" fmla="*/ 224945 h 387546"/>
                <a:gd name="connsiteX83" fmla="*/ 135400 w 165124"/>
                <a:gd name="connsiteY83" fmla="*/ 224945 h 387546"/>
                <a:gd name="connsiteX84" fmla="*/ 133958 w 165124"/>
                <a:gd name="connsiteY84" fmla="*/ 224945 h 387546"/>
                <a:gd name="connsiteX85" fmla="*/ 76642 w 165124"/>
                <a:gd name="connsiteY85" fmla="*/ 225305 h 387546"/>
                <a:gd name="connsiteX86" fmla="*/ 36989 w 165124"/>
                <a:gd name="connsiteY86" fmla="*/ 223867 h 387546"/>
                <a:gd name="connsiteX87" fmla="*/ 4546 w 165124"/>
                <a:gd name="connsiteY87" fmla="*/ 222788 h 387546"/>
                <a:gd name="connsiteX88" fmla="*/ 147635 w 165124"/>
                <a:gd name="connsiteY88" fmla="*/ 218571 h 387546"/>
                <a:gd name="connsiteX89" fmla="*/ 161040 w 165124"/>
                <a:gd name="connsiteY89" fmla="*/ 218571 h 387546"/>
                <a:gd name="connsiteX90" fmla="*/ 161393 w 165124"/>
                <a:gd name="connsiteY90" fmla="*/ 218571 h 387546"/>
                <a:gd name="connsiteX91" fmla="*/ 161746 w 165124"/>
                <a:gd name="connsiteY91" fmla="*/ 219292 h 387546"/>
                <a:gd name="connsiteX92" fmla="*/ 162099 w 165124"/>
                <a:gd name="connsiteY92" fmla="*/ 232642 h 387546"/>
                <a:gd name="connsiteX93" fmla="*/ 161393 w 165124"/>
                <a:gd name="connsiteY93" fmla="*/ 232642 h 387546"/>
                <a:gd name="connsiteX94" fmla="*/ 161040 w 165124"/>
                <a:gd name="connsiteY94" fmla="*/ 220014 h 387546"/>
                <a:gd name="connsiteX95" fmla="*/ 147635 w 165124"/>
                <a:gd name="connsiteY95" fmla="*/ 219292 h 387546"/>
                <a:gd name="connsiteX96" fmla="*/ 147635 w 165124"/>
                <a:gd name="connsiteY96" fmla="*/ 218571 h 387546"/>
                <a:gd name="connsiteX97" fmla="*/ 153985 w 165124"/>
                <a:gd name="connsiteY97" fmla="*/ 216266 h 387546"/>
                <a:gd name="connsiteX98" fmla="*/ 163157 w 165124"/>
                <a:gd name="connsiteY98" fmla="*/ 216266 h 387546"/>
                <a:gd name="connsiteX99" fmla="*/ 163863 w 165124"/>
                <a:gd name="connsiteY99" fmla="*/ 216266 h 387546"/>
                <a:gd name="connsiteX100" fmla="*/ 164215 w 165124"/>
                <a:gd name="connsiteY100" fmla="*/ 216633 h 387546"/>
                <a:gd name="connsiteX101" fmla="*/ 164921 w 165124"/>
                <a:gd name="connsiteY101" fmla="*/ 229455 h 387546"/>
                <a:gd name="connsiteX102" fmla="*/ 164568 w 165124"/>
                <a:gd name="connsiteY102" fmla="*/ 229455 h 387546"/>
                <a:gd name="connsiteX103" fmla="*/ 163863 w 165124"/>
                <a:gd name="connsiteY103" fmla="*/ 223960 h 387546"/>
                <a:gd name="connsiteX104" fmla="*/ 163510 w 165124"/>
                <a:gd name="connsiteY104" fmla="*/ 217366 h 387546"/>
                <a:gd name="connsiteX105" fmla="*/ 163157 w 165124"/>
                <a:gd name="connsiteY105" fmla="*/ 217366 h 387546"/>
                <a:gd name="connsiteX106" fmla="*/ 153985 w 165124"/>
                <a:gd name="connsiteY106" fmla="*/ 216633 h 387546"/>
                <a:gd name="connsiteX107" fmla="*/ 153985 w 165124"/>
                <a:gd name="connsiteY107" fmla="*/ 216266 h 387546"/>
                <a:gd name="connsiteX108" fmla="*/ 124880 w 165124"/>
                <a:gd name="connsiteY108" fmla="*/ 207080 h 387546"/>
                <a:gd name="connsiteX109" fmla="*/ 126291 w 165124"/>
                <a:gd name="connsiteY109" fmla="*/ 207433 h 387546"/>
                <a:gd name="connsiteX110" fmla="*/ 123116 w 165124"/>
                <a:gd name="connsiteY110" fmla="*/ 217311 h 387546"/>
                <a:gd name="connsiteX111" fmla="*/ 120647 w 165124"/>
                <a:gd name="connsiteY111" fmla="*/ 216606 h 387546"/>
                <a:gd name="connsiteX112" fmla="*/ 124880 w 165124"/>
                <a:gd name="connsiteY112" fmla="*/ 207080 h 387546"/>
                <a:gd name="connsiteX113" fmla="*/ 123036 w 165124"/>
                <a:gd name="connsiteY113" fmla="*/ 196313 h 387546"/>
                <a:gd name="connsiteX114" fmla="*/ 124383 w 165124"/>
                <a:gd name="connsiteY114" fmla="*/ 196313 h 387546"/>
                <a:gd name="connsiteX115" fmla="*/ 116638 w 165124"/>
                <a:gd name="connsiteY115" fmla="*/ 216974 h 387546"/>
                <a:gd name="connsiteX116" fmla="*/ 114617 w 165124"/>
                <a:gd name="connsiteY116" fmla="*/ 215573 h 387546"/>
                <a:gd name="connsiteX117" fmla="*/ 123036 w 165124"/>
                <a:gd name="connsiteY117" fmla="*/ 196313 h 387546"/>
                <a:gd name="connsiteX118" fmla="*/ 123949 w 165124"/>
                <a:gd name="connsiteY118" fmla="*/ 183280 h 387546"/>
                <a:gd name="connsiteX119" fmla="*/ 124688 w 165124"/>
                <a:gd name="connsiteY119" fmla="*/ 183280 h 387546"/>
                <a:gd name="connsiteX120" fmla="*/ 119519 w 165124"/>
                <a:gd name="connsiteY120" fmla="*/ 197618 h 387546"/>
                <a:gd name="connsiteX121" fmla="*/ 111766 w 165124"/>
                <a:gd name="connsiteY121" fmla="*/ 214108 h 387546"/>
                <a:gd name="connsiteX122" fmla="*/ 109920 w 165124"/>
                <a:gd name="connsiteY122" fmla="*/ 213391 h 387546"/>
                <a:gd name="connsiteX123" fmla="*/ 116566 w 165124"/>
                <a:gd name="connsiteY123" fmla="*/ 200128 h 387546"/>
                <a:gd name="connsiteX124" fmla="*/ 123949 w 165124"/>
                <a:gd name="connsiteY124" fmla="*/ 183280 h 387546"/>
                <a:gd name="connsiteX125" fmla="*/ 124097 w 165124"/>
                <a:gd name="connsiteY125" fmla="*/ 172893 h 387546"/>
                <a:gd name="connsiteX126" fmla="*/ 125552 w 165124"/>
                <a:gd name="connsiteY126" fmla="*/ 173254 h 387546"/>
                <a:gd name="connsiteX127" fmla="*/ 112092 w 165124"/>
                <a:gd name="connsiteY127" fmla="*/ 201757 h 387546"/>
                <a:gd name="connsiteX128" fmla="*/ 110273 w 165124"/>
                <a:gd name="connsiteY128" fmla="*/ 200314 h 387546"/>
                <a:gd name="connsiteX129" fmla="*/ 124097 w 165124"/>
                <a:gd name="connsiteY129" fmla="*/ 172893 h 387546"/>
                <a:gd name="connsiteX130" fmla="*/ 125631 w 165124"/>
                <a:gd name="connsiteY130" fmla="*/ 155068 h 387546"/>
                <a:gd name="connsiteX131" fmla="*/ 127117 w 165124"/>
                <a:gd name="connsiteY131" fmla="*/ 155788 h 387546"/>
                <a:gd name="connsiteX132" fmla="*/ 114113 w 165124"/>
                <a:gd name="connsiteY132" fmla="*/ 187113 h 387546"/>
                <a:gd name="connsiteX133" fmla="*/ 111512 w 165124"/>
                <a:gd name="connsiteY133" fmla="*/ 186032 h 387546"/>
                <a:gd name="connsiteX134" fmla="*/ 125631 w 165124"/>
                <a:gd name="connsiteY134" fmla="*/ 155068 h 387546"/>
                <a:gd name="connsiteX135" fmla="*/ 124880 w 165124"/>
                <a:gd name="connsiteY135" fmla="*/ 143592 h 387546"/>
                <a:gd name="connsiteX136" fmla="*/ 125938 w 165124"/>
                <a:gd name="connsiteY136" fmla="*/ 144309 h 387546"/>
                <a:gd name="connsiteX137" fmla="*/ 113591 w 165124"/>
                <a:gd name="connsiteY137" fmla="*/ 174062 h 387546"/>
                <a:gd name="connsiteX138" fmla="*/ 111474 w 165124"/>
                <a:gd name="connsiteY138" fmla="*/ 172987 h 387546"/>
                <a:gd name="connsiteX139" fmla="*/ 124880 w 165124"/>
                <a:gd name="connsiteY139" fmla="*/ 143592 h 387546"/>
                <a:gd name="connsiteX140" fmla="*/ 124573 w 165124"/>
                <a:gd name="connsiteY140" fmla="*/ 134938 h 387546"/>
                <a:gd name="connsiteX141" fmla="*/ 125263 w 165124"/>
                <a:gd name="connsiteY141" fmla="*/ 135303 h 387546"/>
                <a:gd name="connsiteX142" fmla="*/ 121467 w 165124"/>
                <a:gd name="connsiteY142" fmla="*/ 145521 h 387546"/>
                <a:gd name="connsiteX143" fmla="*/ 113530 w 165124"/>
                <a:gd name="connsiteY143" fmla="*/ 164863 h 387546"/>
                <a:gd name="connsiteX144" fmla="*/ 111459 w 165124"/>
                <a:gd name="connsiteY144" fmla="*/ 163768 h 387546"/>
                <a:gd name="connsiteX145" fmla="*/ 119742 w 165124"/>
                <a:gd name="connsiteY145" fmla="*/ 145521 h 387546"/>
                <a:gd name="connsiteX146" fmla="*/ 124573 w 165124"/>
                <a:gd name="connsiteY146" fmla="*/ 134938 h 387546"/>
                <a:gd name="connsiteX147" fmla="*/ 127590 w 165124"/>
                <a:gd name="connsiteY147" fmla="*/ 120127 h 387546"/>
                <a:gd name="connsiteX148" fmla="*/ 129076 w 165124"/>
                <a:gd name="connsiteY148" fmla="*/ 120481 h 387546"/>
                <a:gd name="connsiteX149" fmla="*/ 115701 w 165124"/>
                <a:gd name="connsiteY149" fmla="*/ 150627 h 387546"/>
                <a:gd name="connsiteX150" fmla="*/ 113100 w 165124"/>
                <a:gd name="connsiteY150" fmla="*/ 149917 h 387546"/>
                <a:gd name="connsiteX151" fmla="*/ 127590 w 165124"/>
                <a:gd name="connsiteY151" fmla="*/ 120127 h 387546"/>
                <a:gd name="connsiteX152" fmla="*/ 125552 w 165124"/>
                <a:gd name="connsiteY152" fmla="*/ 113071 h 387546"/>
                <a:gd name="connsiteX153" fmla="*/ 126280 w 165124"/>
                <a:gd name="connsiteY153" fmla="*/ 113430 h 387546"/>
                <a:gd name="connsiteX154" fmla="*/ 122278 w 165124"/>
                <a:gd name="connsiteY154" fmla="*/ 124542 h 387546"/>
                <a:gd name="connsiteX155" fmla="*/ 112092 w 165124"/>
                <a:gd name="connsiteY155" fmla="*/ 144258 h 387546"/>
                <a:gd name="connsiteX156" fmla="*/ 109909 w 165124"/>
                <a:gd name="connsiteY156" fmla="*/ 142824 h 387546"/>
                <a:gd name="connsiteX157" fmla="*/ 120823 w 165124"/>
                <a:gd name="connsiteY157" fmla="*/ 122750 h 387546"/>
                <a:gd name="connsiteX158" fmla="*/ 125552 w 165124"/>
                <a:gd name="connsiteY158" fmla="*/ 113071 h 387546"/>
                <a:gd name="connsiteX159" fmla="*/ 124786 w 165124"/>
                <a:gd name="connsiteY159" fmla="*/ 107428 h 387546"/>
                <a:gd name="connsiteX160" fmla="*/ 125901 w 165124"/>
                <a:gd name="connsiteY160" fmla="*/ 107783 h 387546"/>
                <a:gd name="connsiteX161" fmla="*/ 112154 w 165124"/>
                <a:gd name="connsiteY161" fmla="*/ 131930 h 387546"/>
                <a:gd name="connsiteX162" fmla="*/ 109925 w 165124"/>
                <a:gd name="connsiteY162" fmla="*/ 130509 h 387546"/>
                <a:gd name="connsiteX163" fmla="*/ 124786 w 165124"/>
                <a:gd name="connsiteY163" fmla="*/ 107428 h 387546"/>
                <a:gd name="connsiteX164" fmla="*/ 123293 w 165124"/>
                <a:gd name="connsiteY164" fmla="*/ 102317 h 387546"/>
                <a:gd name="connsiteX165" fmla="*/ 124351 w 165124"/>
                <a:gd name="connsiteY165" fmla="*/ 103034 h 387546"/>
                <a:gd name="connsiteX166" fmla="*/ 111651 w 165124"/>
                <a:gd name="connsiteY166" fmla="*/ 122749 h 387546"/>
                <a:gd name="connsiteX167" fmla="*/ 109887 w 165124"/>
                <a:gd name="connsiteY167" fmla="*/ 121674 h 387546"/>
                <a:gd name="connsiteX168" fmla="*/ 123293 w 165124"/>
                <a:gd name="connsiteY168" fmla="*/ 102317 h 387546"/>
                <a:gd name="connsiteX169" fmla="*/ 124429 w 165124"/>
                <a:gd name="connsiteY169" fmla="*/ 91193 h 387546"/>
                <a:gd name="connsiteX170" fmla="*/ 125906 w 165124"/>
                <a:gd name="connsiteY170" fmla="*/ 92252 h 387546"/>
                <a:gd name="connsiteX171" fmla="*/ 113722 w 165124"/>
                <a:gd name="connsiteY171" fmla="*/ 111302 h 387546"/>
                <a:gd name="connsiteX172" fmla="*/ 111507 w 165124"/>
                <a:gd name="connsiteY172" fmla="*/ 110243 h 387546"/>
                <a:gd name="connsiteX173" fmla="*/ 124429 w 165124"/>
                <a:gd name="connsiteY173" fmla="*/ 91193 h 387546"/>
                <a:gd name="connsiteX174" fmla="*/ 121677 w 165124"/>
                <a:gd name="connsiteY174" fmla="*/ 84494 h 387546"/>
                <a:gd name="connsiteX175" fmla="*/ 122752 w 165124"/>
                <a:gd name="connsiteY175" fmla="*/ 84851 h 387546"/>
                <a:gd name="connsiteX176" fmla="*/ 114866 w 165124"/>
                <a:gd name="connsiteY176" fmla="*/ 100174 h 387546"/>
                <a:gd name="connsiteX177" fmla="*/ 112715 w 165124"/>
                <a:gd name="connsiteY177" fmla="*/ 99105 h 387546"/>
                <a:gd name="connsiteX178" fmla="*/ 117375 w 165124"/>
                <a:gd name="connsiteY178" fmla="*/ 91622 h 387546"/>
                <a:gd name="connsiteX179" fmla="*/ 121677 w 165124"/>
                <a:gd name="connsiteY179" fmla="*/ 84494 h 387546"/>
                <a:gd name="connsiteX180" fmla="*/ 120228 w 165124"/>
                <a:gd name="connsiteY180" fmla="*/ 80127 h 387546"/>
                <a:gd name="connsiteX181" fmla="*/ 121220 w 165124"/>
                <a:gd name="connsiteY181" fmla="*/ 80503 h 387546"/>
                <a:gd name="connsiteX182" fmla="*/ 116259 w 165124"/>
                <a:gd name="connsiteY182" fmla="*/ 92159 h 387546"/>
                <a:gd name="connsiteX183" fmla="*/ 114605 w 165124"/>
                <a:gd name="connsiteY183" fmla="*/ 91031 h 387546"/>
                <a:gd name="connsiteX184" fmla="*/ 120228 w 165124"/>
                <a:gd name="connsiteY184" fmla="*/ 80127 h 387546"/>
                <a:gd name="connsiteX185" fmla="*/ 16814 w 165124"/>
                <a:gd name="connsiteY185" fmla="*/ 44450 h 387546"/>
                <a:gd name="connsiteX186" fmla="*/ 17190 w 165124"/>
                <a:gd name="connsiteY186" fmla="*/ 44815 h 387546"/>
                <a:gd name="connsiteX187" fmla="*/ 18318 w 165124"/>
                <a:gd name="connsiteY187" fmla="*/ 46276 h 387546"/>
                <a:gd name="connsiteX188" fmla="*/ 17566 w 165124"/>
                <a:gd name="connsiteY188" fmla="*/ 66366 h 387546"/>
                <a:gd name="connsiteX189" fmla="*/ 16814 w 165124"/>
                <a:gd name="connsiteY189" fmla="*/ 83899 h 387546"/>
                <a:gd name="connsiteX190" fmla="*/ 14934 w 165124"/>
                <a:gd name="connsiteY190" fmla="*/ 83899 h 387546"/>
                <a:gd name="connsiteX191" fmla="*/ 15310 w 165124"/>
                <a:gd name="connsiteY191" fmla="*/ 60522 h 387546"/>
                <a:gd name="connsiteX192" fmla="*/ 15686 w 165124"/>
                <a:gd name="connsiteY192" fmla="*/ 46641 h 387546"/>
                <a:gd name="connsiteX193" fmla="*/ 4783 w 165124"/>
                <a:gd name="connsiteY193" fmla="*/ 46641 h 387546"/>
                <a:gd name="connsiteX194" fmla="*/ 4783 w 165124"/>
                <a:gd name="connsiteY194" fmla="*/ 45546 h 387546"/>
                <a:gd name="connsiteX195" fmla="*/ 16814 w 165124"/>
                <a:gd name="connsiteY195" fmla="*/ 44450 h 387546"/>
                <a:gd name="connsiteX196" fmla="*/ 23212 w 165124"/>
                <a:gd name="connsiteY196" fmla="*/ 39688 h 387546"/>
                <a:gd name="connsiteX197" fmla="*/ 23945 w 165124"/>
                <a:gd name="connsiteY197" fmla="*/ 41862 h 387546"/>
                <a:gd name="connsiteX198" fmla="*/ 21747 w 165124"/>
                <a:gd name="connsiteY198" fmla="*/ 105638 h 387546"/>
                <a:gd name="connsiteX199" fmla="*/ 21014 w 165124"/>
                <a:gd name="connsiteY199" fmla="*/ 105638 h 387546"/>
                <a:gd name="connsiteX200" fmla="*/ 21747 w 165124"/>
                <a:gd name="connsiteY200" fmla="*/ 41862 h 387546"/>
                <a:gd name="connsiteX201" fmla="*/ 1965 w 165124"/>
                <a:gd name="connsiteY201" fmla="*/ 41500 h 387546"/>
                <a:gd name="connsiteX202" fmla="*/ 1965 w 165124"/>
                <a:gd name="connsiteY202" fmla="*/ 40775 h 387546"/>
                <a:gd name="connsiteX203" fmla="*/ 23212 w 165124"/>
                <a:gd name="connsiteY203" fmla="*/ 39688 h 387546"/>
                <a:gd name="connsiteX204" fmla="*/ 80607 w 165124"/>
                <a:gd name="connsiteY204" fmla="*/ 36497 h 387546"/>
                <a:gd name="connsiteX205" fmla="*/ 55734 w 165124"/>
                <a:gd name="connsiteY205" fmla="*/ 36857 h 387546"/>
                <a:gd name="connsiteX206" fmla="*/ 55013 w 165124"/>
                <a:gd name="connsiteY206" fmla="*/ 42611 h 387546"/>
                <a:gd name="connsiteX207" fmla="*/ 53931 w 165124"/>
                <a:gd name="connsiteY207" fmla="*/ 42251 h 387546"/>
                <a:gd name="connsiteX208" fmla="*/ 54652 w 165124"/>
                <a:gd name="connsiteY208" fmla="*/ 36857 h 387546"/>
                <a:gd name="connsiteX209" fmla="*/ 51768 w 165124"/>
                <a:gd name="connsiteY209" fmla="*/ 36857 h 387546"/>
                <a:gd name="connsiteX210" fmla="*/ 51408 w 165124"/>
                <a:gd name="connsiteY210" fmla="*/ 44050 h 387546"/>
                <a:gd name="connsiteX211" fmla="*/ 50687 w 165124"/>
                <a:gd name="connsiteY211" fmla="*/ 44050 h 387546"/>
                <a:gd name="connsiteX212" fmla="*/ 51047 w 165124"/>
                <a:gd name="connsiteY212" fmla="*/ 36857 h 387546"/>
                <a:gd name="connsiteX213" fmla="*/ 48164 w 165124"/>
                <a:gd name="connsiteY213" fmla="*/ 36857 h 387546"/>
                <a:gd name="connsiteX214" fmla="*/ 47443 w 165124"/>
                <a:gd name="connsiteY214" fmla="*/ 46567 h 387546"/>
                <a:gd name="connsiteX215" fmla="*/ 46722 w 165124"/>
                <a:gd name="connsiteY215" fmla="*/ 46207 h 387546"/>
                <a:gd name="connsiteX216" fmla="*/ 47082 w 165124"/>
                <a:gd name="connsiteY216" fmla="*/ 36857 h 387546"/>
                <a:gd name="connsiteX217" fmla="*/ 44559 w 165124"/>
                <a:gd name="connsiteY217" fmla="*/ 36857 h 387546"/>
                <a:gd name="connsiteX218" fmla="*/ 44559 w 165124"/>
                <a:gd name="connsiteY218" fmla="*/ 45848 h 387546"/>
                <a:gd name="connsiteX219" fmla="*/ 43838 w 165124"/>
                <a:gd name="connsiteY219" fmla="*/ 52321 h 387546"/>
                <a:gd name="connsiteX220" fmla="*/ 43117 w 165124"/>
                <a:gd name="connsiteY220" fmla="*/ 51962 h 387546"/>
                <a:gd name="connsiteX221" fmla="*/ 43477 w 165124"/>
                <a:gd name="connsiteY221" fmla="*/ 42251 h 387546"/>
                <a:gd name="connsiteX222" fmla="*/ 43477 w 165124"/>
                <a:gd name="connsiteY222" fmla="*/ 36857 h 387546"/>
                <a:gd name="connsiteX223" fmla="*/ 40954 w 165124"/>
                <a:gd name="connsiteY223" fmla="*/ 36857 h 387546"/>
                <a:gd name="connsiteX224" fmla="*/ 40954 w 165124"/>
                <a:gd name="connsiteY224" fmla="*/ 56637 h 387546"/>
                <a:gd name="connsiteX225" fmla="*/ 40233 w 165124"/>
                <a:gd name="connsiteY225" fmla="*/ 56637 h 387546"/>
                <a:gd name="connsiteX226" fmla="*/ 39512 w 165124"/>
                <a:gd name="connsiteY226" fmla="*/ 36857 h 387546"/>
                <a:gd name="connsiteX227" fmla="*/ 38070 w 165124"/>
                <a:gd name="connsiteY227" fmla="*/ 37217 h 387546"/>
                <a:gd name="connsiteX228" fmla="*/ 38431 w 165124"/>
                <a:gd name="connsiteY228" fmla="*/ 57356 h 387546"/>
                <a:gd name="connsiteX229" fmla="*/ 38070 w 165124"/>
                <a:gd name="connsiteY229" fmla="*/ 57356 h 387546"/>
                <a:gd name="connsiteX230" fmla="*/ 36989 w 165124"/>
                <a:gd name="connsiteY230" fmla="*/ 37217 h 387546"/>
                <a:gd name="connsiteX231" fmla="*/ 35907 w 165124"/>
                <a:gd name="connsiteY231" fmla="*/ 37217 h 387546"/>
                <a:gd name="connsiteX232" fmla="*/ 35907 w 165124"/>
                <a:gd name="connsiteY232" fmla="*/ 37576 h 387546"/>
                <a:gd name="connsiteX233" fmla="*/ 35547 w 165124"/>
                <a:gd name="connsiteY233" fmla="*/ 62031 h 387546"/>
                <a:gd name="connsiteX234" fmla="*/ 35186 w 165124"/>
                <a:gd name="connsiteY234" fmla="*/ 62031 h 387546"/>
                <a:gd name="connsiteX235" fmla="*/ 34826 w 165124"/>
                <a:gd name="connsiteY235" fmla="*/ 37576 h 387546"/>
                <a:gd name="connsiteX236" fmla="*/ 34826 w 165124"/>
                <a:gd name="connsiteY236" fmla="*/ 37217 h 387546"/>
                <a:gd name="connsiteX237" fmla="*/ 33384 w 165124"/>
                <a:gd name="connsiteY237" fmla="*/ 37576 h 387546"/>
                <a:gd name="connsiteX238" fmla="*/ 33384 w 165124"/>
                <a:gd name="connsiteY238" fmla="*/ 43690 h 387546"/>
                <a:gd name="connsiteX239" fmla="*/ 33384 w 165124"/>
                <a:gd name="connsiteY239" fmla="*/ 51242 h 387546"/>
                <a:gd name="connsiteX240" fmla="*/ 33023 w 165124"/>
                <a:gd name="connsiteY240" fmla="*/ 65628 h 387546"/>
                <a:gd name="connsiteX241" fmla="*/ 32303 w 165124"/>
                <a:gd name="connsiteY241" fmla="*/ 65628 h 387546"/>
                <a:gd name="connsiteX242" fmla="*/ 31942 w 165124"/>
                <a:gd name="connsiteY242" fmla="*/ 48006 h 387546"/>
                <a:gd name="connsiteX243" fmla="*/ 31942 w 165124"/>
                <a:gd name="connsiteY243" fmla="*/ 37576 h 387546"/>
                <a:gd name="connsiteX244" fmla="*/ 30140 w 165124"/>
                <a:gd name="connsiteY244" fmla="*/ 37576 h 387546"/>
                <a:gd name="connsiteX245" fmla="*/ 30500 w 165124"/>
                <a:gd name="connsiteY245" fmla="*/ 37936 h 387546"/>
                <a:gd name="connsiteX246" fmla="*/ 27256 w 165124"/>
                <a:gd name="connsiteY246" fmla="*/ 219551 h 387546"/>
                <a:gd name="connsiteX247" fmla="*/ 40233 w 165124"/>
                <a:gd name="connsiteY247" fmla="*/ 220270 h 387546"/>
                <a:gd name="connsiteX248" fmla="*/ 80246 w 165124"/>
                <a:gd name="connsiteY248" fmla="*/ 221349 h 387546"/>
                <a:gd name="connsiteX249" fmla="*/ 132156 w 165124"/>
                <a:gd name="connsiteY249" fmla="*/ 220630 h 387546"/>
                <a:gd name="connsiteX250" fmla="*/ 132516 w 165124"/>
                <a:gd name="connsiteY250" fmla="*/ 178193 h 387546"/>
                <a:gd name="connsiteX251" fmla="*/ 133237 w 165124"/>
                <a:gd name="connsiteY251" fmla="*/ 132519 h 387546"/>
                <a:gd name="connsiteX252" fmla="*/ 132516 w 165124"/>
                <a:gd name="connsiteY252" fmla="*/ 36857 h 387546"/>
                <a:gd name="connsiteX253" fmla="*/ 122062 w 165124"/>
                <a:gd name="connsiteY253" fmla="*/ 36857 h 387546"/>
                <a:gd name="connsiteX254" fmla="*/ 117015 w 165124"/>
                <a:gd name="connsiteY254" fmla="*/ 42971 h 387546"/>
                <a:gd name="connsiteX255" fmla="*/ 114853 w 165124"/>
                <a:gd name="connsiteY255" fmla="*/ 42611 h 387546"/>
                <a:gd name="connsiteX256" fmla="*/ 118097 w 165124"/>
                <a:gd name="connsiteY256" fmla="*/ 36857 h 387546"/>
                <a:gd name="connsiteX257" fmla="*/ 115213 w 165124"/>
                <a:gd name="connsiteY257" fmla="*/ 36857 h 387546"/>
                <a:gd name="connsiteX258" fmla="*/ 110887 w 165124"/>
                <a:gd name="connsiteY258" fmla="*/ 41532 h 387546"/>
                <a:gd name="connsiteX259" fmla="*/ 109445 w 165124"/>
                <a:gd name="connsiteY259" fmla="*/ 40453 h 387546"/>
                <a:gd name="connsiteX260" fmla="*/ 111608 w 165124"/>
                <a:gd name="connsiteY260" fmla="*/ 36857 h 387546"/>
                <a:gd name="connsiteX261" fmla="*/ 80607 w 165124"/>
                <a:gd name="connsiteY261" fmla="*/ 36497 h 387546"/>
                <a:gd name="connsiteX262" fmla="*/ 142784 w 165124"/>
                <a:gd name="connsiteY262" fmla="*/ 22556 h 387546"/>
                <a:gd name="connsiteX263" fmla="*/ 143578 w 165124"/>
                <a:gd name="connsiteY263" fmla="*/ 22556 h 387546"/>
                <a:gd name="connsiteX264" fmla="*/ 143578 w 165124"/>
                <a:gd name="connsiteY264" fmla="*/ 25863 h 387546"/>
                <a:gd name="connsiteX265" fmla="*/ 143842 w 165124"/>
                <a:gd name="connsiteY265" fmla="*/ 28840 h 387546"/>
                <a:gd name="connsiteX266" fmla="*/ 142519 w 165124"/>
                <a:gd name="connsiteY266" fmla="*/ 28840 h 387546"/>
                <a:gd name="connsiteX267" fmla="*/ 142519 w 165124"/>
                <a:gd name="connsiteY267" fmla="*/ 25202 h 387546"/>
                <a:gd name="connsiteX268" fmla="*/ 142784 w 165124"/>
                <a:gd name="connsiteY268" fmla="*/ 22556 h 387546"/>
                <a:gd name="connsiteX269" fmla="*/ 144901 w 165124"/>
                <a:gd name="connsiteY269" fmla="*/ 20975 h 387546"/>
                <a:gd name="connsiteX270" fmla="*/ 145694 w 165124"/>
                <a:gd name="connsiteY270" fmla="*/ 20975 h 387546"/>
                <a:gd name="connsiteX271" fmla="*/ 146488 w 165124"/>
                <a:gd name="connsiteY271" fmla="*/ 30066 h 387546"/>
                <a:gd name="connsiteX272" fmla="*/ 144504 w 165124"/>
                <a:gd name="connsiteY272" fmla="*/ 30066 h 387546"/>
                <a:gd name="connsiteX273" fmla="*/ 144901 w 165124"/>
                <a:gd name="connsiteY273" fmla="*/ 20975 h 387546"/>
                <a:gd name="connsiteX274" fmla="*/ 150280 w 165124"/>
                <a:gd name="connsiteY274" fmla="*/ 19416 h 387546"/>
                <a:gd name="connsiteX275" fmla="*/ 151338 w 165124"/>
                <a:gd name="connsiteY275" fmla="*/ 19783 h 387546"/>
                <a:gd name="connsiteX276" fmla="*/ 151338 w 165124"/>
                <a:gd name="connsiteY276" fmla="*/ 31506 h 387546"/>
                <a:gd name="connsiteX277" fmla="*/ 149222 w 165124"/>
                <a:gd name="connsiteY277" fmla="*/ 31506 h 387546"/>
                <a:gd name="connsiteX278" fmla="*/ 150280 w 165124"/>
                <a:gd name="connsiteY278" fmla="*/ 19416 h 387546"/>
                <a:gd name="connsiteX279" fmla="*/ 152397 w 165124"/>
                <a:gd name="connsiteY279" fmla="*/ 18160 h 387546"/>
                <a:gd name="connsiteX280" fmla="*/ 153455 w 165124"/>
                <a:gd name="connsiteY280" fmla="*/ 18160 h 387546"/>
                <a:gd name="connsiteX281" fmla="*/ 153808 w 165124"/>
                <a:gd name="connsiteY281" fmla="*/ 30356 h 387546"/>
                <a:gd name="connsiteX282" fmla="*/ 152044 w 165124"/>
                <a:gd name="connsiteY282" fmla="*/ 30008 h 387546"/>
                <a:gd name="connsiteX283" fmla="*/ 152397 w 165124"/>
                <a:gd name="connsiteY283" fmla="*/ 18160 h 387546"/>
                <a:gd name="connsiteX284" fmla="*/ 3825 w 165124"/>
                <a:gd name="connsiteY284" fmla="*/ 13481 h 387546"/>
                <a:gd name="connsiteX285" fmla="*/ 4185 w 165124"/>
                <a:gd name="connsiteY285" fmla="*/ 19595 h 387546"/>
                <a:gd name="connsiteX286" fmla="*/ 3825 w 165124"/>
                <a:gd name="connsiteY286" fmla="*/ 35778 h 387546"/>
                <a:gd name="connsiteX287" fmla="*/ 3825 w 165124"/>
                <a:gd name="connsiteY287" fmla="*/ 36497 h 387546"/>
                <a:gd name="connsiteX288" fmla="*/ 80607 w 165124"/>
                <a:gd name="connsiteY288" fmla="*/ 32182 h 387546"/>
                <a:gd name="connsiteX289" fmla="*/ 115213 w 165124"/>
                <a:gd name="connsiteY289" fmla="*/ 32182 h 387546"/>
                <a:gd name="connsiteX290" fmla="*/ 118097 w 165124"/>
                <a:gd name="connsiteY290" fmla="*/ 29305 h 387546"/>
                <a:gd name="connsiteX291" fmla="*/ 120620 w 165124"/>
                <a:gd name="connsiteY291" fmla="*/ 31462 h 387546"/>
                <a:gd name="connsiteX292" fmla="*/ 119539 w 165124"/>
                <a:gd name="connsiteY292" fmla="*/ 32182 h 387546"/>
                <a:gd name="connsiteX293" fmla="*/ 122062 w 165124"/>
                <a:gd name="connsiteY293" fmla="*/ 32182 h 387546"/>
                <a:gd name="connsiteX294" fmla="*/ 125667 w 165124"/>
                <a:gd name="connsiteY294" fmla="*/ 28585 h 387546"/>
                <a:gd name="connsiteX295" fmla="*/ 127830 w 165124"/>
                <a:gd name="connsiteY295" fmla="*/ 31103 h 387546"/>
                <a:gd name="connsiteX296" fmla="*/ 126748 w 165124"/>
                <a:gd name="connsiteY296" fmla="*/ 32182 h 387546"/>
                <a:gd name="connsiteX297" fmla="*/ 158110 w 165124"/>
                <a:gd name="connsiteY297" fmla="*/ 32541 h 387546"/>
                <a:gd name="connsiteX298" fmla="*/ 158110 w 165124"/>
                <a:gd name="connsiteY298" fmla="*/ 14919 h 387546"/>
                <a:gd name="connsiteX299" fmla="*/ 77363 w 165124"/>
                <a:gd name="connsiteY299" fmla="*/ 14919 h 387546"/>
                <a:gd name="connsiteX300" fmla="*/ 3825 w 165124"/>
                <a:gd name="connsiteY300" fmla="*/ 13481 h 387546"/>
                <a:gd name="connsiteX301" fmla="*/ 2383 w 165124"/>
                <a:gd name="connsiteY301" fmla="*/ 10244 h 387546"/>
                <a:gd name="connsiteX302" fmla="*/ 3104 w 165124"/>
                <a:gd name="connsiteY302" fmla="*/ 10244 h 387546"/>
                <a:gd name="connsiteX303" fmla="*/ 80607 w 165124"/>
                <a:gd name="connsiteY303" fmla="*/ 10604 h 387546"/>
                <a:gd name="connsiteX304" fmla="*/ 158471 w 165124"/>
                <a:gd name="connsiteY304" fmla="*/ 10244 h 387546"/>
                <a:gd name="connsiteX305" fmla="*/ 158831 w 165124"/>
                <a:gd name="connsiteY305" fmla="*/ 10244 h 387546"/>
                <a:gd name="connsiteX306" fmla="*/ 159913 w 165124"/>
                <a:gd name="connsiteY306" fmla="*/ 10604 h 387546"/>
                <a:gd name="connsiteX307" fmla="*/ 160273 w 165124"/>
                <a:gd name="connsiteY307" fmla="*/ 14200 h 387546"/>
                <a:gd name="connsiteX308" fmla="*/ 160273 w 165124"/>
                <a:gd name="connsiteY308" fmla="*/ 20674 h 387546"/>
                <a:gd name="connsiteX309" fmla="*/ 161355 w 165124"/>
                <a:gd name="connsiteY309" fmla="*/ 32182 h 387546"/>
                <a:gd name="connsiteX310" fmla="*/ 160994 w 165124"/>
                <a:gd name="connsiteY310" fmla="*/ 34699 h 387546"/>
                <a:gd name="connsiteX311" fmla="*/ 158471 w 165124"/>
                <a:gd name="connsiteY311" fmla="*/ 37217 h 387546"/>
                <a:gd name="connsiteX312" fmla="*/ 136121 w 165124"/>
                <a:gd name="connsiteY312" fmla="*/ 36857 h 387546"/>
                <a:gd name="connsiteX313" fmla="*/ 136481 w 165124"/>
                <a:gd name="connsiteY313" fmla="*/ 132160 h 387546"/>
                <a:gd name="connsiteX314" fmla="*/ 136481 w 165124"/>
                <a:gd name="connsiteY314" fmla="*/ 220630 h 387546"/>
                <a:gd name="connsiteX315" fmla="*/ 157029 w 165124"/>
                <a:gd name="connsiteY315" fmla="*/ 220270 h 387546"/>
                <a:gd name="connsiteX316" fmla="*/ 158831 w 165124"/>
                <a:gd name="connsiteY316" fmla="*/ 221709 h 387546"/>
                <a:gd name="connsiteX317" fmla="*/ 159913 w 165124"/>
                <a:gd name="connsiteY317" fmla="*/ 224226 h 387546"/>
                <a:gd name="connsiteX318" fmla="*/ 160994 w 165124"/>
                <a:gd name="connsiteY318" fmla="*/ 240050 h 387546"/>
                <a:gd name="connsiteX319" fmla="*/ 160994 w 165124"/>
                <a:gd name="connsiteY319" fmla="*/ 241848 h 387546"/>
                <a:gd name="connsiteX320" fmla="*/ 159913 w 165124"/>
                <a:gd name="connsiteY320" fmla="*/ 246164 h 387546"/>
                <a:gd name="connsiteX321" fmla="*/ 114853 w 165124"/>
                <a:gd name="connsiteY321" fmla="*/ 246883 h 387546"/>
                <a:gd name="connsiteX322" fmla="*/ 103678 w 165124"/>
                <a:gd name="connsiteY322" fmla="*/ 246883 h 387546"/>
                <a:gd name="connsiteX323" fmla="*/ 83491 w 165124"/>
                <a:gd name="connsiteY323" fmla="*/ 384982 h 387546"/>
                <a:gd name="connsiteX324" fmla="*/ 76642 w 165124"/>
                <a:gd name="connsiteY324" fmla="*/ 384982 h 387546"/>
                <a:gd name="connsiteX325" fmla="*/ 61501 w 165124"/>
                <a:gd name="connsiteY325" fmla="*/ 247243 h 387546"/>
                <a:gd name="connsiteX326" fmla="*/ 46001 w 165124"/>
                <a:gd name="connsiteY326" fmla="*/ 246883 h 387546"/>
                <a:gd name="connsiteX327" fmla="*/ 3464 w 165124"/>
                <a:gd name="connsiteY327" fmla="*/ 246523 h 387546"/>
                <a:gd name="connsiteX328" fmla="*/ 2383 w 165124"/>
                <a:gd name="connsiteY328" fmla="*/ 243646 h 387546"/>
                <a:gd name="connsiteX329" fmla="*/ 2022 w 165124"/>
                <a:gd name="connsiteY329" fmla="*/ 242567 h 387546"/>
                <a:gd name="connsiteX330" fmla="*/ 2022 w 165124"/>
                <a:gd name="connsiteY330" fmla="*/ 221709 h 387546"/>
                <a:gd name="connsiteX331" fmla="*/ 2743 w 165124"/>
                <a:gd name="connsiteY331" fmla="*/ 220630 h 387546"/>
                <a:gd name="connsiteX332" fmla="*/ 3825 w 165124"/>
                <a:gd name="connsiteY332" fmla="*/ 219911 h 387546"/>
                <a:gd name="connsiteX333" fmla="*/ 22930 w 165124"/>
                <a:gd name="connsiteY333" fmla="*/ 219551 h 387546"/>
                <a:gd name="connsiteX334" fmla="*/ 25453 w 165124"/>
                <a:gd name="connsiteY334" fmla="*/ 125686 h 387546"/>
                <a:gd name="connsiteX335" fmla="*/ 26174 w 165124"/>
                <a:gd name="connsiteY335" fmla="*/ 37936 h 387546"/>
                <a:gd name="connsiteX336" fmla="*/ 2022 w 165124"/>
                <a:gd name="connsiteY336" fmla="*/ 38296 h 387546"/>
                <a:gd name="connsiteX337" fmla="*/ 1662 w 165124"/>
                <a:gd name="connsiteY337" fmla="*/ 36497 h 387546"/>
                <a:gd name="connsiteX338" fmla="*/ 1301 w 165124"/>
                <a:gd name="connsiteY338" fmla="*/ 11683 h 387546"/>
                <a:gd name="connsiteX339" fmla="*/ 2383 w 165124"/>
                <a:gd name="connsiteY339" fmla="*/ 10244 h 387546"/>
                <a:gd name="connsiteX340" fmla="*/ 1069 w 165124"/>
                <a:gd name="connsiteY340" fmla="*/ 4763 h 387546"/>
                <a:gd name="connsiteX341" fmla="*/ 68781 w 165124"/>
                <a:gd name="connsiteY341" fmla="*/ 5917 h 387546"/>
                <a:gd name="connsiteX342" fmla="*/ 68781 w 165124"/>
                <a:gd name="connsiteY342" fmla="*/ 6783 h 387546"/>
                <a:gd name="connsiteX343" fmla="*/ 1069 w 165124"/>
                <a:gd name="connsiteY343" fmla="*/ 6783 h 387546"/>
                <a:gd name="connsiteX344" fmla="*/ 1069 w 165124"/>
                <a:gd name="connsiteY344" fmla="*/ 4763 h 387546"/>
                <a:gd name="connsiteX345" fmla="*/ 1068 w 165124"/>
                <a:gd name="connsiteY345" fmla="*/ 0 h 387546"/>
                <a:gd name="connsiteX346" fmla="*/ 56958 w 165124"/>
                <a:gd name="connsiteY346" fmla="*/ 2381 h 387546"/>
                <a:gd name="connsiteX347" fmla="*/ 56958 w 165124"/>
                <a:gd name="connsiteY347" fmla="*/ 4366 h 387546"/>
                <a:gd name="connsiteX348" fmla="*/ 1068 w 165124"/>
                <a:gd name="connsiteY348" fmla="*/ 2381 h 387546"/>
                <a:gd name="connsiteX349" fmla="*/ 1068 w 165124"/>
                <a:gd name="connsiteY349" fmla="*/ 0 h 387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</a:cxnLst>
              <a:rect l="l" t="t" r="r" b="b"/>
              <a:pathLst>
                <a:path w="165124" h="387546">
                  <a:moveTo>
                    <a:pt x="70071" y="359133"/>
                  </a:moveTo>
                  <a:cubicBezTo>
                    <a:pt x="70648" y="364857"/>
                    <a:pt x="71803" y="378093"/>
                    <a:pt x="72380" y="383460"/>
                  </a:cubicBezTo>
                  <a:cubicBezTo>
                    <a:pt x="72380" y="383817"/>
                    <a:pt x="72092" y="383817"/>
                    <a:pt x="72092" y="383460"/>
                  </a:cubicBezTo>
                  <a:cubicBezTo>
                    <a:pt x="71226" y="378093"/>
                    <a:pt x="70071" y="364499"/>
                    <a:pt x="69494" y="359491"/>
                  </a:cubicBezTo>
                  <a:cubicBezTo>
                    <a:pt x="69494" y="358775"/>
                    <a:pt x="70071" y="358775"/>
                    <a:pt x="70071" y="359133"/>
                  </a:cubicBezTo>
                  <a:close/>
                  <a:moveTo>
                    <a:pt x="72669" y="357921"/>
                  </a:moveTo>
                  <a:cubicBezTo>
                    <a:pt x="73463" y="367079"/>
                    <a:pt x="74257" y="375872"/>
                    <a:pt x="75050" y="384664"/>
                  </a:cubicBezTo>
                  <a:cubicBezTo>
                    <a:pt x="75447" y="385030"/>
                    <a:pt x="74653" y="385397"/>
                    <a:pt x="74653" y="384664"/>
                  </a:cubicBezTo>
                  <a:cubicBezTo>
                    <a:pt x="73463" y="375872"/>
                    <a:pt x="71876" y="367079"/>
                    <a:pt x="71082" y="358287"/>
                  </a:cubicBezTo>
                  <a:cubicBezTo>
                    <a:pt x="71082" y="357188"/>
                    <a:pt x="72669" y="357188"/>
                    <a:pt x="72669" y="357921"/>
                  </a:cubicBezTo>
                  <a:close/>
                  <a:moveTo>
                    <a:pt x="58854" y="251090"/>
                  </a:moveTo>
                  <a:cubicBezTo>
                    <a:pt x="59597" y="251090"/>
                    <a:pt x="59597" y="252148"/>
                    <a:pt x="58854" y="252148"/>
                  </a:cubicBezTo>
                  <a:cubicBezTo>
                    <a:pt x="53653" y="252148"/>
                    <a:pt x="48451" y="251619"/>
                    <a:pt x="42878" y="251884"/>
                  </a:cubicBezTo>
                  <a:cubicBezTo>
                    <a:pt x="42507" y="251884"/>
                    <a:pt x="42507" y="251619"/>
                    <a:pt x="42878" y="251619"/>
                  </a:cubicBezTo>
                  <a:cubicBezTo>
                    <a:pt x="48080" y="250825"/>
                    <a:pt x="53653" y="251090"/>
                    <a:pt x="58854" y="251090"/>
                  </a:cubicBezTo>
                  <a:close/>
                  <a:moveTo>
                    <a:pt x="108604" y="249104"/>
                  </a:moveTo>
                  <a:cubicBezTo>
                    <a:pt x="108604" y="247650"/>
                    <a:pt x="110408" y="248014"/>
                    <a:pt x="110408" y="249104"/>
                  </a:cubicBezTo>
                  <a:cubicBezTo>
                    <a:pt x="109326" y="254555"/>
                    <a:pt x="107522" y="260006"/>
                    <a:pt x="106800" y="265457"/>
                  </a:cubicBezTo>
                  <a:cubicBezTo>
                    <a:pt x="106079" y="269455"/>
                    <a:pt x="105357" y="273452"/>
                    <a:pt x="104275" y="277086"/>
                  </a:cubicBezTo>
                  <a:cubicBezTo>
                    <a:pt x="103914" y="277450"/>
                    <a:pt x="102832" y="277450"/>
                    <a:pt x="103193" y="276723"/>
                  </a:cubicBezTo>
                  <a:cubicBezTo>
                    <a:pt x="104275" y="272362"/>
                    <a:pt x="104636" y="267638"/>
                    <a:pt x="105357" y="263277"/>
                  </a:cubicBezTo>
                  <a:cubicBezTo>
                    <a:pt x="106440" y="258552"/>
                    <a:pt x="107522" y="253828"/>
                    <a:pt x="108604" y="249104"/>
                  </a:cubicBezTo>
                  <a:close/>
                  <a:moveTo>
                    <a:pt x="105523" y="249100"/>
                  </a:moveTo>
                  <a:cubicBezTo>
                    <a:pt x="105523" y="247650"/>
                    <a:pt x="107249" y="248012"/>
                    <a:pt x="107249" y="249100"/>
                  </a:cubicBezTo>
                  <a:cubicBezTo>
                    <a:pt x="104833" y="259608"/>
                    <a:pt x="102763" y="269392"/>
                    <a:pt x="101037" y="279901"/>
                  </a:cubicBezTo>
                  <a:cubicBezTo>
                    <a:pt x="101037" y="280626"/>
                    <a:pt x="99657" y="280626"/>
                    <a:pt x="100002" y="279539"/>
                  </a:cubicBezTo>
                  <a:cubicBezTo>
                    <a:pt x="101382" y="269030"/>
                    <a:pt x="103798" y="259246"/>
                    <a:pt x="105523" y="249100"/>
                  </a:cubicBezTo>
                  <a:close/>
                  <a:moveTo>
                    <a:pt x="113664" y="248730"/>
                  </a:moveTo>
                  <a:cubicBezTo>
                    <a:pt x="113664" y="247650"/>
                    <a:pt x="115158" y="248370"/>
                    <a:pt x="114785" y="249089"/>
                  </a:cubicBezTo>
                  <a:cubicBezTo>
                    <a:pt x="111797" y="257006"/>
                    <a:pt x="111797" y="265642"/>
                    <a:pt x="109929" y="273559"/>
                  </a:cubicBezTo>
                  <a:cubicBezTo>
                    <a:pt x="109555" y="274278"/>
                    <a:pt x="109182" y="273918"/>
                    <a:pt x="109555" y="273559"/>
                  </a:cubicBezTo>
                  <a:cubicBezTo>
                    <a:pt x="109555" y="268881"/>
                    <a:pt x="110676" y="264203"/>
                    <a:pt x="111423" y="259525"/>
                  </a:cubicBezTo>
                  <a:cubicBezTo>
                    <a:pt x="111797" y="255926"/>
                    <a:pt x="112544" y="252328"/>
                    <a:pt x="113664" y="248730"/>
                  </a:cubicBezTo>
                  <a:close/>
                  <a:moveTo>
                    <a:pt x="116753" y="248367"/>
                  </a:moveTo>
                  <a:cubicBezTo>
                    <a:pt x="116753" y="252310"/>
                    <a:pt x="115654" y="255536"/>
                    <a:pt x="114921" y="259121"/>
                  </a:cubicBezTo>
                  <a:cubicBezTo>
                    <a:pt x="114555" y="262706"/>
                    <a:pt x="114188" y="265932"/>
                    <a:pt x="113456" y="269517"/>
                  </a:cubicBezTo>
                  <a:lnTo>
                    <a:pt x="113089" y="269517"/>
                  </a:lnTo>
                  <a:cubicBezTo>
                    <a:pt x="112357" y="267007"/>
                    <a:pt x="113089" y="264140"/>
                    <a:pt x="113456" y="261989"/>
                  </a:cubicBezTo>
                  <a:cubicBezTo>
                    <a:pt x="114188" y="257329"/>
                    <a:pt x="115287" y="253027"/>
                    <a:pt x="115287" y="248726"/>
                  </a:cubicBezTo>
                  <a:cubicBezTo>
                    <a:pt x="115287" y="247650"/>
                    <a:pt x="116753" y="247650"/>
                    <a:pt x="116753" y="248367"/>
                  </a:cubicBezTo>
                  <a:close/>
                  <a:moveTo>
                    <a:pt x="117264" y="248356"/>
                  </a:moveTo>
                  <a:cubicBezTo>
                    <a:pt x="117264" y="247650"/>
                    <a:pt x="118418" y="247650"/>
                    <a:pt x="118418" y="248708"/>
                  </a:cubicBezTo>
                  <a:cubicBezTo>
                    <a:pt x="117552" y="254000"/>
                    <a:pt x="116975" y="259997"/>
                    <a:pt x="116109" y="265642"/>
                  </a:cubicBezTo>
                  <a:cubicBezTo>
                    <a:pt x="116109" y="266347"/>
                    <a:pt x="115532" y="265995"/>
                    <a:pt x="115532" y="265642"/>
                  </a:cubicBezTo>
                  <a:cubicBezTo>
                    <a:pt x="116109" y="259997"/>
                    <a:pt x="116686" y="254000"/>
                    <a:pt x="117264" y="248356"/>
                  </a:cubicBezTo>
                  <a:close/>
                  <a:moveTo>
                    <a:pt x="58897" y="247650"/>
                  </a:moveTo>
                  <a:cubicBezTo>
                    <a:pt x="59612" y="247650"/>
                    <a:pt x="59612" y="248709"/>
                    <a:pt x="58897" y="248709"/>
                  </a:cubicBezTo>
                  <a:cubicBezTo>
                    <a:pt x="49610" y="248709"/>
                    <a:pt x="41038" y="248973"/>
                    <a:pt x="32108" y="248709"/>
                  </a:cubicBezTo>
                  <a:cubicBezTo>
                    <a:pt x="31394" y="248709"/>
                    <a:pt x="31394" y="248179"/>
                    <a:pt x="32108" y="248179"/>
                  </a:cubicBezTo>
                  <a:cubicBezTo>
                    <a:pt x="41038" y="247915"/>
                    <a:pt x="49610" y="247650"/>
                    <a:pt x="58897" y="247650"/>
                  </a:cubicBezTo>
                  <a:close/>
                  <a:moveTo>
                    <a:pt x="38274" y="236935"/>
                  </a:moveTo>
                  <a:cubicBezTo>
                    <a:pt x="38979" y="237332"/>
                    <a:pt x="38979" y="238919"/>
                    <a:pt x="37921" y="238919"/>
                  </a:cubicBezTo>
                  <a:cubicBezTo>
                    <a:pt x="32982" y="238919"/>
                    <a:pt x="27337" y="239713"/>
                    <a:pt x="22399" y="240110"/>
                  </a:cubicBezTo>
                  <a:cubicBezTo>
                    <a:pt x="17812" y="240506"/>
                    <a:pt x="13226" y="240506"/>
                    <a:pt x="8640" y="240903"/>
                  </a:cubicBezTo>
                  <a:cubicBezTo>
                    <a:pt x="7582" y="240903"/>
                    <a:pt x="7582" y="239316"/>
                    <a:pt x="8287" y="238919"/>
                  </a:cubicBezTo>
                  <a:cubicBezTo>
                    <a:pt x="13579" y="237729"/>
                    <a:pt x="19224" y="238125"/>
                    <a:pt x="24515" y="237729"/>
                  </a:cubicBezTo>
                  <a:cubicBezTo>
                    <a:pt x="29101" y="237332"/>
                    <a:pt x="33687" y="236538"/>
                    <a:pt x="38274" y="236935"/>
                  </a:cubicBezTo>
                  <a:close/>
                  <a:moveTo>
                    <a:pt x="42642" y="234229"/>
                  </a:moveTo>
                  <a:cubicBezTo>
                    <a:pt x="43731" y="234229"/>
                    <a:pt x="43731" y="235384"/>
                    <a:pt x="42642" y="235384"/>
                  </a:cubicBezTo>
                  <a:cubicBezTo>
                    <a:pt x="31031" y="236249"/>
                    <a:pt x="18694" y="235961"/>
                    <a:pt x="7082" y="235961"/>
                  </a:cubicBezTo>
                  <a:cubicBezTo>
                    <a:pt x="5994" y="235961"/>
                    <a:pt x="5994" y="234806"/>
                    <a:pt x="7082" y="234806"/>
                  </a:cubicBezTo>
                  <a:cubicBezTo>
                    <a:pt x="18694" y="234518"/>
                    <a:pt x="31031" y="233363"/>
                    <a:pt x="42642" y="234229"/>
                  </a:cubicBezTo>
                  <a:close/>
                  <a:moveTo>
                    <a:pt x="7069" y="228997"/>
                  </a:moveTo>
                  <a:cubicBezTo>
                    <a:pt x="21050" y="230982"/>
                    <a:pt x="35388" y="228997"/>
                    <a:pt x="49368" y="230585"/>
                  </a:cubicBezTo>
                  <a:cubicBezTo>
                    <a:pt x="50085" y="230585"/>
                    <a:pt x="50085" y="231775"/>
                    <a:pt x="49368" y="231775"/>
                  </a:cubicBezTo>
                  <a:cubicBezTo>
                    <a:pt x="35747" y="232966"/>
                    <a:pt x="20691" y="232966"/>
                    <a:pt x="7069" y="231379"/>
                  </a:cubicBezTo>
                  <a:cubicBezTo>
                    <a:pt x="5994" y="230982"/>
                    <a:pt x="5994" y="228600"/>
                    <a:pt x="7069" y="228997"/>
                  </a:cubicBezTo>
                  <a:close/>
                  <a:moveTo>
                    <a:pt x="6584" y="224518"/>
                  </a:moveTo>
                  <a:cubicBezTo>
                    <a:pt x="10938" y="225539"/>
                    <a:pt x="17107" y="224518"/>
                    <a:pt x="21824" y="224518"/>
                  </a:cubicBezTo>
                  <a:cubicBezTo>
                    <a:pt x="26904" y="224518"/>
                    <a:pt x="31984" y="224859"/>
                    <a:pt x="37064" y="224859"/>
                  </a:cubicBezTo>
                  <a:cubicBezTo>
                    <a:pt x="47224" y="224859"/>
                    <a:pt x="57021" y="225539"/>
                    <a:pt x="67181" y="225539"/>
                  </a:cubicBezTo>
                  <a:cubicBezTo>
                    <a:pt x="67544" y="225539"/>
                    <a:pt x="67544" y="226219"/>
                    <a:pt x="67181" y="226559"/>
                  </a:cubicBezTo>
                  <a:cubicBezTo>
                    <a:pt x="56658" y="228260"/>
                    <a:pt x="44684" y="227580"/>
                    <a:pt x="34161" y="226899"/>
                  </a:cubicBezTo>
                  <a:cubicBezTo>
                    <a:pt x="27993" y="226899"/>
                    <a:pt x="21824" y="226899"/>
                    <a:pt x="15655" y="226899"/>
                  </a:cubicBezTo>
                  <a:cubicBezTo>
                    <a:pt x="12390" y="226899"/>
                    <a:pt x="9124" y="227580"/>
                    <a:pt x="5858" y="226559"/>
                  </a:cubicBezTo>
                  <a:cubicBezTo>
                    <a:pt x="4407" y="225879"/>
                    <a:pt x="5133" y="223838"/>
                    <a:pt x="6584" y="224518"/>
                  </a:cubicBezTo>
                  <a:close/>
                  <a:moveTo>
                    <a:pt x="4546" y="222788"/>
                  </a:moveTo>
                  <a:cubicBezTo>
                    <a:pt x="4906" y="225305"/>
                    <a:pt x="4906" y="227822"/>
                    <a:pt x="4906" y="230340"/>
                  </a:cubicBezTo>
                  <a:cubicBezTo>
                    <a:pt x="4906" y="233936"/>
                    <a:pt x="5266" y="237173"/>
                    <a:pt x="5627" y="240410"/>
                  </a:cubicBezTo>
                  <a:cubicBezTo>
                    <a:pt x="5987" y="241489"/>
                    <a:pt x="5627" y="242208"/>
                    <a:pt x="5266" y="242927"/>
                  </a:cubicBezTo>
                  <a:cubicBezTo>
                    <a:pt x="31221" y="242208"/>
                    <a:pt x="57176" y="242927"/>
                    <a:pt x="83130" y="242927"/>
                  </a:cubicBezTo>
                  <a:cubicBezTo>
                    <a:pt x="107643" y="243287"/>
                    <a:pt x="131795" y="241848"/>
                    <a:pt x="156308" y="241489"/>
                  </a:cubicBezTo>
                  <a:cubicBezTo>
                    <a:pt x="154866" y="236094"/>
                    <a:pt x="155948" y="230340"/>
                    <a:pt x="156668" y="224945"/>
                  </a:cubicBezTo>
                  <a:cubicBezTo>
                    <a:pt x="149459" y="224945"/>
                    <a:pt x="142609" y="224945"/>
                    <a:pt x="135400" y="224945"/>
                  </a:cubicBezTo>
                  <a:cubicBezTo>
                    <a:pt x="135039" y="224945"/>
                    <a:pt x="134318" y="224945"/>
                    <a:pt x="133958" y="224945"/>
                  </a:cubicBezTo>
                  <a:cubicBezTo>
                    <a:pt x="114853" y="225305"/>
                    <a:pt x="95747" y="225665"/>
                    <a:pt x="76642" y="225305"/>
                  </a:cubicBezTo>
                  <a:cubicBezTo>
                    <a:pt x="63664" y="224945"/>
                    <a:pt x="50327" y="224226"/>
                    <a:pt x="36989" y="223867"/>
                  </a:cubicBezTo>
                  <a:cubicBezTo>
                    <a:pt x="26174" y="223507"/>
                    <a:pt x="14999" y="221709"/>
                    <a:pt x="4546" y="222788"/>
                  </a:cubicBezTo>
                  <a:close/>
                  <a:moveTo>
                    <a:pt x="147635" y="218571"/>
                  </a:moveTo>
                  <a:cubicBezTo>
                    <a:pt x="151868" y="218210"/>
                    <a:pt x="156807" y="217488"/>
                    <a:pt x="161040" y="218571"/>
                  </a:cubicBezTo>
                  <a:cubicBezTo>
                    <a:pt x="161393" y="218571"/>
                    <a:pt x="161393" y="218571"/>
                    <a:pt x="161393" y="218571"/>
                  </a:cubicBezTo>
                  <a:cubicBezTo>
                    <a:pt x="161746" y="218571"/>
                    <a:pt x="161746" y="218931"/>
                    <a:pt x="161746" y="219292"/>
                  </a:cubicBezTo>
                  <a:cubicBezTo>
                    <a:pt x="162804" y="223622"/>
                    <a:pt x="162452" y="227951"/>
                    <a:pt x="162099" y="232642"/>
                  </a:cubicBezTo>
                  <a:cubicBezTo>
                    <a:pt x="162099" y="233002"/>
                    <a:pt x="161393" y="233002"/>
                    <a:pt x="161393" y="232642"/>
                  </a:cubicBezTo>
                  <a:cubicBezTo>
                    <a:pt x="161393" y="228312"/>
                    <a:pt x="161746" y="223982"/>
                    <a:pt x="161040" y="220014"/>
                  </a:cubicBezTo>
                  <a:cubicBezTo>
                    <a:pt x="156454" y="219292"/>
                    <a:pt x="152221" y="220014"/>
                    <a:pt x="147635" y="219292"/>
                  </a:cubicBezTo>
                  <a:cubicBezTo>
                    <a:pt x="147282" y="219292"/>
                    <a:pt x="147282" y="218571"/>
                    <a:pt x="147635" y="218571"/>
                  </a:cubicBezTo>
                  <a:close/>
                  <a:moveTo>
                    <a:pt x="153985" y="216266"/>
                  </a:moveTo>
                  <a:cubicBezTo>
                    <a:pt x="156807" y="215900"/>
                    <a:pt x="159982" y="216266"/>
                    <a:pt x="163157" y="216266"/>
                  </a:cubicBezTo>
                  <a:cubicBezTo>
                    <a:pt x="163510" y="216266"/>
                    <a:pt x="163510" y="216266"/>
                    <a:pt x="163863" y="216266"/>
                  </a:cubicBezTo>
                  <a:cubicBezTo>
                    <a:pt x="163863" y="216266"/>
                    <a:pt x="163863" y="216266"/>
                    <a:pt x="164215" y="216633"/>
                  </a:cubicBezTo>
                  <a:cubicBezTo>
                    <a:pt x="165979" y="220296"/>
                    <a:pt x="164568" y="225425"/>
                    <a:pt x="164921" y="229455"/>
                  </a:cubicBezTo>
                  <a:cubicBezTo>
                    <a:pt x="164921" y="229822"/>
                    <a:pt x="164568" y="229822"/>
                    <a:pt x="164568" y="229455"/>
                  </a:cubicBezTo>
                  <a:cubicBezTo>
                    <a:pt x="163863" y="227624"/>
                    <a:pt x="163863" y="225792"/>
                    <a:pt x="163863" y="223960"/>
                  </a:cubicBezTo>
                  <a:cubicBezTo>
                    <a:pt x="163863" y="221762"/>
                    <a:pt x="163863" y="219564"/>
                    <a:pt x="163510" y="217366"/>
                  </a:cubicBezTo>
                  <a:cubicBezTo>
                    <a:pt x="163510" y="217366"/>
                    <a:pt x="163510" y="217366"/>
                    <a:pt x="163157" y="217366"/>
                  </a:cubicBezTo>
                  <a:cubicBezTo>
                    <a:pt x="159982" y="217366"/>
                    <a:pt x="156807" y="216633"/>
                    <a:pt x="153985" y="216633"/>
                  </a:cubicBezTo>
                  <a:cubicBezTo>
                    <a:pt x="153632" y="216633"/>
                    <a:pt x="153632" y="216266"/>
                    <a:pt x="153985" y="216266"/>
                  </a:cubicBezTo>
                  <a:close/>
                  <a:moveTo>
                    <a:pt x="124880" y="207080"/>
                  </a:moveTo>
                  <a:cubicBezTo>
                    <a:pt x="124880" y="206375"/>
                    <a:pt x="126291" y="206728"/>
                    <a:pt x="126291" y="207433"/>
                  </a:cubicBezTo>
                  <a:cubicBezTo>
                    <a:pt x="125586" y="210608"/>
                    <a:pt x="124174" y="214136"/>
                    <a:pt x="123116" y="217311"/>
                  </a:cubicBezTo>
                  <a:cubicBezTo>
                    <a:pt x="122763" y="218722"/>
                    <a:pt x="120294" y="218017"/>
                    <a:pt x="120647" y="216606"/>
                  </a:cubicBezTo>
                  <a:cubicBezTo>
                    <a:pt x="121705" y="213430"/>
                    <a:pt x="124174" y="210608"/>
                    <a:pt x="124880" y="207080"/>
                  </a:cubicBezTo>
                  <a:close/>
                  <a:moveTo>
                    <a:pt x="123036" y="196313"/>
                  </a:moveTo>
                  <a:cubicBezTo>
                    <a:pt x="123373" y="195263"/>
                    <a:pt x="124720" y="195613"/>
                    <a:pt x="124383" y="196313"/>
                  </a:cubicBezTo>
                  <a:cubicBezTo>
                    <a:pt x="123373" y="203667"/>
                    <a:pt x="119669" y="210320"/>
                    <a:pt x="116638" y="216974"/>
                  </a:cubicBezTo>
                  <a:cubicBezTo>
                    <a:pt x="116301" y="218725"/>
                    <a:pt x="113944" y="217324"/>
                    <a:pt x="114617" y="215573"/>
                  </a:cubicBezTo>
                  <a:cubicBezTo>
                    <a:pt x="117648" y="209270"/>
                    <a:pt x="121689" y="203317"/>
                    <a:pt x="123036" y="196313"/>
                  </a:cubicBezTo>
                  <a:close/>
                  <a:moveTo>
                    <a:pt x="123949" y="183280"/>
                  </a:moveTo>
                  <a:cubicBezTo>
                    <a:pt x="123949" y="182563"/>
                    <a:pt x="124688" y="182563"/>
                    <a:pt x="124688" y="183280"/>
                  </a:cubicBezTo>
                  <a:cubicBezTo>
                    <a:pt x="124319" y="188298"/>
                    <a:pt x="121734" y="192958"/>
                    <a:pt x="119519" y="197618"/>
                  </a:cubicBezTo>
                  <a:cubicBezTo>
                    <a:pt x="116935" y="202995"/>
                    <a:pt x="115458" y="209448"/>
                    <a:pt x="111766" y="214108"/>
                  </a:cubicBezTo>
                  <a:cubicBezTo>
                    <a:pt x="110659" y="215541"/>
                    <a:pt x="109182" y="214466"/>
                    <a:pt x="109920" y="213391"/>
                  </a:cubicBezTo>
                  <a:cubicBezTo>
                    <a:pt x="112505" y="209089"/>
                    <a:pt x="114350" y="204429"/>
                    <a:pt x="116566" y="200128"/>
                  </a:cubicBezTo>
                  <a:cubicBezTo>
                    <a:pt x="119519" y="194392"/>
                    <a:pt x="123211" y="189015"/>
                    <a:pt x="123949" y="183280"/>
                  </a:cubicBezTo>
                  <a:close/>
                  <a:moveTo>
                    <a:pt x="124097" y="172893"/>
                  </a:moveTo>
                  <a:cubicBezTo>
                    <a:pt x="124461" y="171450"/>
                    <a:pt x="126280" y="172171"/>
                    <a:pt x="125552" y="173254"/>
                  </a:cubicBezTo>
                  <a:cubicBezTo>
                    <a:pt x="121551" y="182635"/>
                    <a:pt x="119004" y="193819"/>
                    <a:pt x="112092" y="201757"/>
                  </a:cubicBezTo>
                  <a:cubicBezTo>
                    <a:pt x="111001" y="202839"/>
                    <a:pt x="109182" y="201396"/>
                    <a:pt x="110273" y="200314"/>
                  </a:cubicBezTo>
                  <a:cubicBezTo>
                    <a:pt x="116094" y="191654"/>
                    <a:pt x="119732" y="182274"/>
                    <a:pt x="124097" y="172893"/>
                  </a:cubicBezTo>
                  <a:close/>
                  <a:moveTo>
                    <a:pt x="125631" y="155068"/>
                  </a:moveTo>
                  <a:cubicBezTo>
                    <a:pt x="126003" y="153988"/>
                    <a:pt x="127860" y="154708"/>
                    <a:pt x="127117" y="155788"/>
                  </a:cubicBezTo>
                  <a:cubicBezTo>
                    <a:pt x="124145" y="166230"/>
                    <a:pt x="118200" y="176311"/>
                    <a:pt x="114113" y="187113"/>
                  </a:cubicBezTo>
                  <a:cubicBezTo>
                    <a:pt x="113370" y="188553"/>
                    <a:pt x="110769" y="187833"/>
                    <a:pt x="111512" y="186032"/>
                  </a:cubicBezTo>
                  <a:cubicBezTo>
                    <a:pt x="115599" y="175591"/>
                    <a:pt x="122287" y="165870"/>
                    <a:pt x="125631" y="155068"/>
                  </a:cubicBezTo>
                  <a:close/>
                  <a:moveTo>
                    <a:pt x="124880" y="143592"/>
                  </a:moveTo>
                  <a:cubicBezTo>
                    <a:pt x="125233" y="142875"/>
                    <a:pt x="126291" y="143233"/>
                    <a:pt x="125938" y="144309"/>
                  </a:cubicBezTo>
                  <a:cubicBezTo>
                    <a:pt x="124174" y="155063"/>
                    <a:pt x="117824" y="164383"/>
                    <a:pt x="113591" y="174062"/>
                  </a:cubicBezTo>
                  <a:cubicBezTo>
                    <a:pt x="112886" y="175854"/>
                    <a:pt x="110769" y="174421"/>
                    <a:pt x="111474" y="172987"/>
                  </a:cubicBezTo>
                  <a:cubicBezTo>
                    <a:pt x="116413" y="163308"/>
                    <a:pt x="122763" y="154346"/>
                    <a:pt x="124880" y="143592"/>
                  </a:cubicBezTo>
                  <a:close/>
                  <a:moveTo>
                    <a:pt x="124573" y="134938"/>
                  </a:moveTo>
                  <a:cubicBezTo>
                    <a:pt x="124573" y="134938"/>
                    <a:pt x="125263" y="134938"/>
                    <a:pt x="125263" y="135303"/>
                  </a:cubicBezTo>
                  <a:cubicBezTo>
                    <a:pt x="126299" y="138222"/>
                    <a:pt x="122848" y="143332"/>
                    <a:pt x="121467" y="145521"/>
                  </a:cubicBezTo>
                  <a:cubicBezTo>
                    <a:pt x="118706" y="152090"/>
                    <a:pt x="116981" y="158659"/>
                    <a:pt x="113530" y="164863"/>
                  </a:cubicBezTo>
                  <a:cubicBezTo>
                    <a:pt x="112840" y="166323"/>
                    <a:pt x="110769" y="164863"/>
                    <a:pt x="111459" y="163768"/>
                  </a:cubicBezTo>
                  <a:cubicBezTo>
                    <a:pt x="114565" y="157929"/>
                    <a:pt x="116981" y="151360"/>
                    <a:pt x="119742" y="145521"/>
                  </a:cubicBezTo>
                  <a:cubicBezTo>
                    <a:pt x="121122" y="142237"/>
                    <a:pt x="122503" y="138222"/>
                    <a:pt x="124573" y="134938"/>
                  </a:cubicBezTo>
                  <a:close/>
                  <a:moveTo>
                    <a:pt x="127590" y="120127"/>
                  </a:moveTo>
                  <a:cubicBezTo>
                    <a:pt x="127961" y="119063"/>
                    <a:pt x="129447" y="119418"/>
                    <a:pt x="129076" y="120481"/>
                  </a:cubicBezTo>
                  <a:cubicBezTo>
                    <a:pt x="124989" y="130766"/>
                    <a:pt x="119788" y="140342"/>
                    <a:pt x="115701" y="150627"/>
                  </a:cubicBezTo>
                  <a:cubicBezTo>
                    <a:pt x="114958" y="152045"/>
                    <a:pt x="112357" y="151691"/>
                    <a:pt x="113100" y="149917"/>
                  </a:cubicBezTo>
                  <a:cubicBezTo>
                    <a:pt x="117187" y="139633"/>
                    <a:pt x="123131" y="130412"/>
                    <a:pt x="127590" y="120127"/>
                  </a:cubicBezTo>
                  <a:close/>
                  <a:moveTo>
                    <a:pt x="125552" y="113071"/>
                  </a:moveTo>
                  <a:cubicBezTo>
                    <a:pt x="125916" y="112713"/>
                    <a:pt x="126280" y="112713"/>
                    <a:pt x="126280" y="113430"/>
                  </a:cubicBezTo>
                  <a:cubicBezTo>
                    <a:pt x="125916" y="117014"/>
                    <a:pt x="123734" y="120958"/>
                    <a:pt x="122278" y="124542"/>
                  </a:cubicBezTo>
                  <a:cubicBezTo>
                    <a:pt x="119368" y="130994"/>
                    <a:pt x="115730" y="137805"/>
                    <a:pt x="112092" y="144258"/>
                  </a:cubicBezTo>
                  <a:cubicBezTo>
                    <a:pt x="111365" y="145691"/>
                    <a:pt x="109182" y="144258"/>
                    <a:pt x="109909" y="142824"/>
                  </a:cubicBezTo>
                  <a:cubicBezTo>
                    <a:pt x="113547" y="136371"/>
                    <a:pt x="117549" y="129919"/>
                    <a:pt x="120823" y="122750"/>
                  </a:cubicBezTo>
                  <a:cubicBezTo>
                    <a:pt x="122278" y="119882"/>
                    <a:pt x="123370" y="115581"/>
                    <a:pt x="125552" y="113071"/>
                  </a:cubicBezTo>
                  <a:close/>
                  <a:moveTo>
                    <a:pt x="124786" y="107428"/>
                  </a:moveTo>
                  <a:cubicBezTo>
                    <a:pt x="125158" y="106363"/>
                    <a:pt x="126272" y="107073"/>
                    <a:pt x="125901" y="107783"/>
                  </a:cubicBezTo>
                  <a:cubicBezTo>
                    <a:pt x="121814" y="116305"/>
                    <a:pt x="117356" y="124117"/>
                    <a:pt x="112154" y="131930"/>
                  </a:cubicBezTo>
                  <a:cubicBezTo>
                    <a:pt x="111411" y="132995"/>
                    <a:pt x="109182" y="131930"/>
                    <a:pt x="109925" y="130509"/>
                  </a:cubicBezTo>
                  <a:cubicBezTo>
                    <a:pt x="115869" y="123052"/>
                    <a:pt x="120699" y="115240"/>
                    <a:pt x="124786" y="107428"/>
                  </a:cubicBezTo>
                  <a:close/>
                  <a:moveTo>
                    <a:pt x="123293" y="102317"/>
                  </a:moveTo>
                  <a:cubicBezTo>
                    <a:pt x="123646" y="101600"/>
                    <a:pt x="124704" y="102317"/>
                    <a:pt x="124351" y="103034"/>
                  </a:cubicBezTo>
                  <a:cubicBezTo>
                    <a:pt x="120824" y="109486"/>
                    <a:pt x="116237" y="116297"/>
                    <a:pt x="111651" y="122749"/>
                  </a:cubicBezTo>
                  <a:cubicBezTo>
                    <a:pt x="110593" y="123466"/>
                    <a:pt x="109182" y="122749"/>
                    <a:pt x="109887" y="121674"/>
                  </a:cubicBezTo>
                  <a:cubicBezTo>
                    <a:pt x="114121" y="115222"/>
                    <a:pt x="119412" y="109128"/>
                    <a:pt x="123293" y="102317"/>
                  </a:cubicBezTo>
                  <a:close/>
                  <a:moveTo>
                    <a:pt x="124429" y="91193"/>
                  </a:moveTo>
                  <a:cubicBezTo>
                    <a:pt x="125167" y="90488"/>
                    <a:pt x="126275" y="91193"/>
                    <a:pt x="125906" y="92252"/>
                  </a:cubicBezTo>
                  <a:cubicBezTo>
                    <a:pt x="122583" y="98955"/>
                    <a:pt x="118522" y="105657"/>
                    <a:pt x="113722" y="111302"/>
                  </a:cubicBezTo>
                  <a:cubicBezTo>
                    <a:pt x="112984" y="112360"/>
                    <a:pt x="110769" y="111302"/>
                    <a:pt x="111507" y="110243"/>
                  </a:cubicBezTo>
                  <a:cubicBezTo>
                    <a:pt x="115937" y="103893"/>
                    <a:pt x="120737" y="98249"/>
                    <a:pt x="124429" y="91193"/>
                  </a:cubicBezTo>
                  <a:close/>
                  <a:moveTo>
                    <a:pt x="121677" y="84494"/>
                  </a:moveTo>
                  <a:cubicBezTo>
                    <a:pt x="122035" y="84138"/>
                    <a:pt x="123110" y="84138"/>
                    <a:pt x="122752" y="84851"/>
                  </a:cubicBezTo>
                  <a:cubicBezTo>
                    <a:pt x="120960" y="90196"/>
                    <a:pt x="117734" y="95898"/>
                    <a:pt x="114866" y="100174"/>
                  </a:cubicBezTo>
                  <a:cubicBezTo>
                    <a:pt x="113791" y="101244"/>
                    <a:pt x="112357" y="100174"/>
                    <a:pt x="112715" y="99105"/>
                  </a:cubicBezTo>
                  <a:cubicBezTo>
                    <a:pt x="114149" y="96611"/>
                    <a:pt x="115941" y="94116"/>
                    <a:pt x="117375" y="91622"/>
                  </a:cubicBezTo>
                  <a:cubicBezTo>
                    <a:pt x="119167" y="89483"/>
                    <a:pt x="120601" y="86989"/>
                    <a:pt x="121677" y="84494"/>
                  </a:cubicBezTo>
                  <a:close/>
                  <a:moveTo>
                    <a:pt x="120228" y="80127"/>
                  </a:moveTo>
                  <a:cubicBezTo>
                    <a:pt x="120559" y="79375"/>
                    <a:pt x="121551" y="79751"/>
                    <a:pt x="121220" y="80503"/>
                  </a:cubicBezTo>
                  <a:cubicBezTo>
                    <a:pt x="119897" y="84639"/>
                    <a:pt x="117913" y="88399"/>
                    <a:pt x="116259" y="92159"/>
                  </a:cubicBezTo>
                  <a:cubicBezTo>
                    <a:pt x="115598" y="93287"/>
                    <a:pt x="113944" y="92159"/>
                    <a:pt x="114605" y="91031"/>
                  </a:cubicBezTo>
                  <a:cubicBezTo>
                    <a:pt x="116590" y="87271"/>
                    <a:pt x="118244" y="83511"/>
                    <a:pt x="120228" y="80127"/>
                  </a:cubicBezTo>
                  <a:close/>
                  <a:moveTo>
                    <a:pt x="16814" y="44450"/>
                  </a:moveTo>
                  <a:cubicBezTo>
                    <a:pt x="16814" y="44450"/>
                    <a:pt x="17190" y="44450"/>
                    <a:pt x="17190" y="44815"/>
                  </a:cubicBezTo>
                  <a:cubicBezTo>
                    <a:pt x="17942" y="44815"/>
                    <a:pt x="18318" y="45546"/>
                    <a:pt x="18318" y="46276"/>
                  </a:cubicBezTo>
                  <a:cubicBezTo>
                    <a:pt x="16814" y="52486"/>
                    <a:pt x="17942" y="59791"/>
                    <a:pt x="17566" y="66366"/>
                  </a:cubicBezTo>
                  <a:cubicBezTo>
                    <a:pt x="17190" y="72210"/>
                    <a:pt x="16814" y="78054"/>
                    <a:pt x="16814" y="83899"/>
                  </a:cubicBezTo>
                  <a:cubicBezTo>
                    <a:pt x="16814" y="85360"/>
                    <a:pt x="14934" y="84994"/>
                    <a:pt x="14934" y="83899"/>
                  </a:cubicBezTo>
                  <a:cubicBezTo>
                    <a:pt x="14934" y="76228"/>
                    <a:pt x="14934" y="68192"/>
                    <a:pt x="15310" y="60522"/>
                  </a:cubicBezTo>
                  <a:cubicBezTo>
                    <a:pt x="15310" y="55773"/>
                    <a:pt x="14934" y="51390"/>
                    <a:pt x="15686" y="46641"/>
                  </a:cubicBezTo>
                  <a:cubicBezTo>
                    <a:pt x="11926" y="46641"/>
                    <a:pt x="8543" y="46641"/>
                    <a:pt x="4783" y="46641"/>
                  </a:cubicBezTo>
                  <a:cubicBezTo>
                    <a:pt x="4407" y="46276"/>
                    <a:pt x="4407" y="45911"/>
                    <a:pt x="4783" y="45546"/>
                  </a:cubicBezTo>
                  <a:cubicBezTo>
                    <a:pt x="8543" y="44815"/>
                    <a:pt x="12678" y="44450"/>
                    <a:pt x="16814" y="44450"/>
                  </a:cubicBezTo>
                  <a:close/>
                  <a:moveTo>
                    <a:pt x="23212" y="39688"/>
                  </a:moveTo>
                  <a:cubicBezTo>
                    <a:pt x="24678" y="39688"/>
                    <a:pt x="24678" y="41500"/>
                    <a:pt x="23945" y="41862"/>
                  </a:cubicBezTo>
                  <a:cubicBezTo>
                    <a:pt x="23945" y="63242"/>
                    <a:pt x="22480" y="84259"/>
                    <a:pt x="21747" y="105638"/>
                  </a:cubicBezTo>
                  <a:cubicBezTo>
                    <a:pt x="21747" y="106001"/>
                    <a:pt x="21380" y="106001"/>
                    <a:pt x="21014" y="105638"/>
                  </a:cubicBezTo>
                  <a:cubicBezTo>
                    <a:pt x="19549" y="84259"/>
                    <a:pt x="21747" y="63242"/>
                    <a:pt x="21747" y="41862"/>
                  </a:cubicBezTo>
                  <a:cubicBezTo>
                    <a:pt x="15153" y="41862"/>
                    <a:pt x="8559" y="41862"/>
                    <a:pt x="1965" y="41500"/>
                  </a:cubicBezTo>
                  <a:cubicBezTo>
                    <a:pt x="1232" y="41500"/>
                    <a:pt x="1232" y="40775"/>
                    <a:pt x="1965" y="40775"/>
                  </a:cubicBezTo>
                  <a:cubicBezTo>
                    <a:pt x="9291" y="40413"/>
                    <a:pt x="16252" y="39688"/>
                    <a:pt x="23212" y="39688"/>
                  </a:cubicBezTo>
                  <a:close/>
                  <a:moveTo>
                    <a:pt x="80607" y="36497"/>
                  </a:moveTo>
                  <a:cubicBezTo>
                    <a:pt x="72316" y="36497"/>
                    <a:pt x="64025" y="36497"/>
                    <a:pt x="55734" y="36857"/>
                  </a:cubicBezTo>
                  <a:cubicBezTo>
                    <a:pt x="55373" y="38655"/>
                    <a:pt x="55373" y="40453"/>
                    <a:pt x="55013" y="42611"/>
                  </a:cubicBezTo>
                  <a:cubicBezTo>
                    <a:pt x="55013" y="42971"/>
                    <a:pt x="53931" y="42971"/>
                    <a:pt x="53931" y="42251"/>
                  </a:cubicBezTo>
                  <a:cubicBezTo>
                    <a:pt x="54292" y="40453"/>
                    <a:pt x="54292" y="38655"/>
                    <a:pt x="54652" y="36857"/>
                  </a:cubicBezTo>
                  <a:cubicBezTo>
                    <a:pt x="53931" y="36857"/>
                    <a:pt x="52850" y="36857"/>
                    <a:pt x="51768" y="36857"/>
                  </a:cubicBezTo>
                  <a:cubicBezTo>
                    <a:pt x="51768" y="39374"/>
                    <a:pt x="51408" y="41532"/>
                    <a:pt x="51408" y="44050"/>
                  </a:cubicBezTo>
                  <a:cubicBezTo>
                    <a:pt x="51408" y="44769"/>
                    <a:pt x="50687" y="44769"/>
                    <a:pt x="50687" y="44050"/>
                  </a:cubicBezTo>
                  <a:cubicBezTo>
                    <a:pt x="50687" y="41532"/>
                    <a:pt x="50687" y="39374"/>
                    <a:pt x="51047" y="36857"/>
                  </a:cubicBezTo>
                  <a:cubicBezTo>
                    <a:pt x="49606" y="36857"/>
                    <a:pt x="48885" y="36857"/>
                    <a:pt x="48164" y="36857"/>
                  </a:cubicBezTo>
                  <a:cubicBezTo>
                    <a:pt x="48164" y="40094"/>
                    <a:pt x="48524" y="43690"/>
                    <a:pt x="47443" y="46567"/>
                  </a:cubicBezTo>
                  <a:cubicBezTo>
                    <a:pt x="47443" y="46927"/>
                    <a:pt x="46722" y="46567"/>
                    <a:pt x="46722" y="46207"/>
                  </a:cubicBezTo>
                  <a:cubicBezTo>
                    <a:pt x="47443" y="42971"/>
                    <a:pt x="46722" y="40094"/>
                    <a:pt x="47082" y="36857"/>
                  </a:cubicBezTo>
                  <a:lnTo>
                    <a:pt x="44559" y="36857"/>
                  </a:lnTo>
                  <a:cubicBezTo>
                    <a:pt x="44198" y="39734"/>
                    <a:pt x="44559" y="42611"/>
                    <a:pt x="44559" y="45848"/>
                  </a:cubicBezTo>
                  <a:cubicBezTo>
                    <a:pt x="44559" y="47646"/>
                    <a:pt x="44198" y="49804"/>
                    <a:pt x="43838" y="52321"/>
                  </a:cubicBezTo>
                  <a:cubicBezTo>
                    <a:pt x="43838" y="52681"/>
                    <a:pt x="43117" y="52321"/>
                    <a:pt x="43117" y="51962"/>
                  </a:cubicBezTo>
                  <a:cubicBezTo>
                    <a:pt x="43838" y="48725"/>
                    <a:pt x="43838" y="45488"/>
                    <a:pt x="43477" y="42251"/>
                  </a:cubicBezTo>
                  <a:cubicBezTo>
                    <a:pt x="43477" y="40453"/>
                    <a:pt x="43117" y="38655"/>
                    <a:pt x="43477" y="36857"/>
                  </a:cubicBezTo>
                  <a:cubicBezTo>
                    <a:pt x="42756" y="36857"/>
                    <a:pt x="42035" y="36857"/>
                    <a:pt x="40954" y="36857"/>
                  </a:cubicBezTo>
                  <a:cubicBezTo>
                    <a:pt x="40954" y="43690"/>
                    <a:pt x="42035" y="49804"/>
                    <a:pt x="40954" y="56637"/>
                  </a:cubicBezTo>
                  <a:cubicBezTo>
                    <a:pt x="40954" y="56996"/>
                    <a:pt x="40233" y="56996"/>
                    <a:pt x="40233" y="56637"/>
                  </a:cubicBezTo>
                  <a:cubicBezTo>
                    <a:pt x="40954" y="49804"/>
                    <a:pt x="39512" y="43690"/>
                    <a:pt x="39512" y="36857"/>
                  </a:cubicBezTo>
                  <a:cubicBezTo>
                    <a:pt x="39152" y="36857"/>
                    <a:pt x="38431" y="37217"/>
                    <a:pt x="38070" y="37217"/>
                  </a:cubicBezTo>
                  <a:cubicBezTo>
                    <a:pt x="38431" y="44050"/>
                    <a:pt x="38791" y="50883"/>
                    <a:pt x="38431" y="57356"/>
                  </a:cubicBezTo>
                  <a:cubicBezTo>
                    <a:pt x="38431" y="58075"/>
                    <a:pt x="38070" y="58075"/>
                    <a:pt x="38070" y="57356"/>
                  </a:cubicBezTo>
                  <a:cubicBezTo>
                    <a:pt x="37710" y="50883"/>
                    <a:pt x="36989" y="44050"/>
                    <a:pt x="36989" y="37217"/>
                  </a:cubicBezTo>
                  <a:cubicBezTo>
                    <a:pt x="36628" y="37217"/>
                    <a:pt x="36268" y="37217"/>
                    <a:pt x="35907" y="37217"/>
                  </a:cubicBezTo>
                  <a:lnTo>
                    <a:pt x="35907" y="37576"/>
                  </a:lnTo>
                  <a:cubicBezTo>
                    <a:pt x="36989" y="45848"/>
                    <a:pt x="35907" y="53760"/>
                    <a:pt x="35547" y="62031"/>
                  </a:cubicBezTo>
                  <a:cubicBezTo>
                    <a:pt x="35547" y="62391"/>
                    <a:pt x="35186" y="62391"/>
                    <a:pt x="35186" y="62031"/>
                  </a:cubicBezTo>
                  <a:cubicBezTo>
                    <a:pt x="34826" y="53760"/>
                    <a:pt x="35907" y="45848"/>
                    <a:pt x="34826" y="37576"/>
                  </a:cubicBezTo>
                  <a:cubicBezTo>
                    <a:pt x="34826" y="37576"/>
                    <a:pt x="34826" y="37576"/>
                    <a:pt x="34826" y="37217"/>
                  </a:cubicBezTo>
                  <a:cubicBezTo>
                    <a:pt x="34465" y="37217"/>
                    <a:pt x="33744" y="37576"/>
                    <a:pt x="33384" y="37576"/>
                  </a:cubicBezTo>
                  <a:cubicBezTo>
                    <a:pt x="33023" y="39374"/>
                    <a:pt x="33384" y="41532"/>
                    <a:pt x="33384" y="43690"/>
                  </a:cubicBezTo>
                  <a:cubicBezTo>
                    <a:pt x="33384" y="46207"/>
                    <a:pt x="33384" y="48725"/>
                    <a:pt x="33384" y="51242"/>
                  </a:cubicBezTo>
                  <a:cubicBezTo>
                    <a:pt x="33384" y="55918"/>
                    <a:pt x="33384" y="60952"/>
                    <a:pt x="33023" y="65628"/>
                  </a:cubicBezTo>
                  <a:cubicBezTo>
                    <a:pt x="33023" y="65987"/>
                    <a:pt x="32303" y="65987"/>
                    <a:pt x="32303" y="65628"/>
                  </a:cubicBezTo>
                  <a:cubicBezTo>
                    <a:pt x="31942" y="59874"/>
                    <a:pt x="31942" y="53760"/>
                    <a:pt x="31942" y="48006"/>
                  </a:cubicBezTo>
                  <a:cubicBezTo>
                    <a:pt x="31942" y="44769"/>
                    <a:pt x="31221" y="40813"/>
                    <a:pt x="31942" y="37576"/>
                  </a:cubicBezTo>
                  <a:cubicBezTo>
                    <a:pt x="31221" y="37576"/>
                    <a:pt x="30861" y="37576"/>
                    <a:pt x="30140" y="37576"/>
                  </a:cubicBezTo>
                  <a:cubicBezTo>
                    <a:pt x="30500" y="37576"/>
                    <a:pt x="30500" y="37936"/>
                    <a:pt x="30500" y="37936"/>
                  </a:cubicBezTo>
                  <a:cubicBezTo>
                    <a:pt x="29779" y="96556"/>
                    <a:pt x="32303" y="161290"/>
                    <a:pt x="27256" y="219551"/>
                  </a:cubicBezTo>
                  <a:cubicBezTo>
                    <a:pt x="31582" y="219911"/>
                    <a:pt x="35907" y="219911"/>
                    <a:pt x="40233" y="220270"/>
                  </a:cubicBezTo>
                  <a:cubicBezTo>
                    <a:pt x="53571" y="220270"/>
                    <a:pt x="66909" y="220630"/>
                    <a:pt x="80246" y="221349"/>
                  </a:cubicBezTo>
                  <a:cubicBezTo>
                    <a:pt x="97549" y="221709"/>
                    <a:pt x="114853" y="221349"/>
                    <a:pt x="132156" y="220630"/>
                  </a:cubicBezTo>
                  <a:cubicBezTo>
                    <a:pt x="130353" y="206604"/>
                    <a:pt x="131795" y="192219"/>
                    <a:pt x="132516" y="178193"/>
                  </a:cubicBezTo>
                  <a:cubicBezTo>
                    <a:pt x="132877" y="163088"/>
                    <a:pt x="132877" y="147624"/>
                    <a:pt x="133237" y="132519"/>
                  </a:cubicBezTo>
                  <a:cubicBezTo>
                    <a:pt x="133597" y="100872"/>
                    <a:pt x="132516" y="68864"/>
                    <a:pt x="132516" y="36857"/>
                  </a:cubicBezTo>
                  <a:cubicBezTo>
                    <a:pt x="129272" y="36857"/>
                    <a:pt x="125667" y="36857"/>
                    <a:pt x="122062" y="36857"/>
                  </a:cubicBezTo>
                  <a:cubicBezTo>
                    <a:pt x="120260" y="38655"/>
                    <a:pt x="118097" y="40453"/>
                    <a:pt x="117015" y="42971"/>
                  </a:cubicBezTo>
                  <a:cubicBezTo>
                    <a:pt x="116655" y="44769"/>
                    <a:pt x="114492" y="44050"/>
                    <a:pt x="114853" y="42611"/>
                  </a:cubicBezTo>
                  <a:cubicBezTo>
                    <a:pt x="115213" y="40453"/>
                    <a:pt x="116655" y="38655"/>
                    <a:pt x="118097" y="36857"/>
                  </a:cubicBezTo>
                  <a:cubicBezTo>
                    <a:pt x="117015" y="36857"/>
                    <a:pt x="115934" y="36857"/>
                    <a:pt x="115213" y="36857"/>
                  </a:cubicBezTo>
                  <a:cubicBezTo>
                    <a:pt x="113771" y="38296"/>
                    <a:pt x="112329" y="39734"/>
                    <a:pt x="110887" y="41532"/>
                  </a:cubicBezTo>
                  <a:cubicBezTo>
                    <a:pt x="110166" y="42611"/>
                    <a:pt x="108724" y="41532"/>
                    <a:pt x="109445" y="40453"/>
                  </a:cubicBezTo>
                  <a:cubicBezTo>
                    <a:pt x="110166" y="39015"/>
                    <a:pt x="110887" y="38296"/>
                    <a:pt x="111608" y="36857"/>
                  </a:cubicBezTo>
                  <a:cubicBezTo>
                    <a:pt x="101515" y="36497"/>
                    <a:pt x="91061" y="36497"/>
                    <a:pt x="80607" y="36497"/>
                  </a:cubicBezTo>
                  <a:close/>
                  <a:moveTo>
                    <a:pt x="142784" y="22556"/>
                  </a:moveTo>
                  <a:cubicBezTo>
                    <a:pt x="142784" y="22225"/>
                    <a:pt x="143313" y="22225"/>
                    <a:pt x="143578" y="22556"/>
                  </a:cubicBezTo>
                  <a:cubicBezTo>
                    <a:pt x="143578" y="23548"/>
                    <a:pt x="143578" y="24540"/>
                    <a:pt x="143578" y="25863"/>
                  </a:cubicBezTo>
                  <a:cubicBezTo>
                    <a:pt x="143578" y="26855"/>
                    <a:pt x="143842" y="27848"/>
                    <a:pt x="143842" y="28840"/>
                  </a:cubicBezTo>
                  <a:cubicBezTo>
                    <a:pt x="143842" y="29832"/>
                    <a:pt x="142519" y="29832"/>
                    <a:pt x="142519" y="28840"/>
                  </a:cubicBezTo>
                  <a:cubicBezTo>
                    <a:pt x="142519" y="27517"/>
                    <a:pt x="142519" y="26525"/>
                    <a:pt x="142519" y="25202"/>
                  </a:cubicBezTo>
                  <a:cubicBezTo>
                    <a:pt x="142519" y="24540"/>
                    <a:pt x="142519" y="23548"/>
                    <a:pt x="142784" y="22556"/>
                  </a:cubicBezTo>
                  <a:close/>
                  <a:moveTo>
                    <a:pt x="144901" y="20975"/>
                  </a:moveTo>
                  <a:cubicBezTo>
                    <a:pt x="144901" y="20638"/>
                    <a:pt x="145694" y="20638"/>
                    <a:pt x="145694" y="20975"/>
                  </a:cubicBezTo>
                  <a:cubicBezTo>
                    <a:pt x="146488" y="24005"/>
                    <a:pt x="146488" y="27036"/>
                    <a:pt x="146488" y="30066"/>
                  </a:cubicBezTo>
                  <a:cubicBezTo>
                    <a:pt x="146885" y="31413"/>
                    <a:pt x="144107" y="31076"/>
                    <a:pt x="144504" y="30066"/>
                  </a:cubicBezTo>
                  <a:cubicBezTo>
                    <a:pt x="144901" y="27036"/>
                    <a:pt x="145297" y="24005"/>
                    <a:pt x="144901" y="20975"/>
                  </a:cubicBezTo>
                  <a:close/>
                  <a:moveTo>
                    <a:pt x="150280" y="19416"/>
                  </a:moveTo>
                  <a:cubicBezTo>
                    <a:pt x="150280" y="19050"/>
                    <a:pt x="151338" y="19050"/>
                    <a:pt x="151338" y="19783"/>
                  </a:cubicBezTo>
                  <a:cubicBezTo>
                    <a:pt x="150986" y="23446"/>
                    <a:pt x="151691" y="27842"/>
                    <a:pt x="151338" y="31506"/>
                  </a:cubicBezTo>
                  <a:cubicBezTo>
                    <a:pt x="150986" y="32972"/>
                    <a:pt x="148869" y="32972"/>
                    <a:pt x="149222" y="31506"/>
                  </a:cubicBezTo>
                  <a:cubicBezTo>
                    <a:pt x="149574" y="27842"/>
                    <a:pt x="148869" y="23446"/>
                    <a:pt x="150280" y="19416"/>
                  </a:cubicBezTo>
                  <a:close/>
                  <a:moveTo>
                    <a:pt x="152397" y="18160"/>
                  </a:moveTo>
                  <a:cubicBezTo>
                    <a:pt x="152397" y="17463"/>
                    <a:pt x="153455" y="17463"/>
                    <a:pt x="153455" y="18160"/>
                  </a:cubicBezTo>
                  <a:cubicBezTo>
                    <a:pt x="153808" y="21993"/>
                    <a:pt x="154866" y="26523"/>
                    <a:pt x="153808" y="30356"/>
                  </a:cubicBezTo>
                  <a:cubicBezTo>
                    <a:pt x="153808" y="31401"/>
                    <a:pt x="152044" y="31053"/>
                    <a:pt x="152044" y="30008"/>
                  </a:cubicBezTo>
                  <a:cubicBezTo>
                    <a:pt x="152044" y="26174"/>
                    <a:pt x="152397" y="21993"/>
                    <a:pt x="152397" y="18160"/>
                  </a:cubicBezTo>
                  <a:close/>
                  <a:moveTo>
                    <a:pt x="3825" y="13481"/>
                  </a:moveTo>
                  <a:cubicBezTo>
                    <a:pt x="4185" y="15639"/>
                    <a:pt x="4185" y="17796"/>
                    <a:pt x="4185" y="19595"/>
                  </a:cubicBezTo>
                  <a:cubicBezTo>
                    <a:pt x="4185" y="24989"/>
                    <a:pt x="3825" y="30743"/>
                    <a:pt x="3825" y="35778"/>
                  </a:cubicBezTo>
                  <a:cubicBezTo>
                    <a:pt x="3825" y="36138"/>
                    <a:pt x="3825" y="36138"/>
                    <a:pt x="3825" y="36497"/>
                  </a:cubicBezTo>
                  <a:cubicBezTo>
                    <a:pt x="29419" y="34340"/>
                    <a:pt x="55013" y="32182"/>
                    <a:pt x="80607" y="32182"/>
                  </a:cubicBezTo>
                  <a:cubicBezTo>
                    <a:pt x="92142" y="32182"/>
                    <a:pt x="103678" y="32182"/>
                    <a:pt x="115213" y="32182"/>
                  </a:cubicBezTo>
                  <a:cubicBezTo>
                    <a:pt x="116294" y="31462"/>
                    <a:pt x="117015" y="30384"/>
                    <a:pt x="118097" y="29305"/>
                  </a:cubicBezTo>
                  <a:cubicBezTo>
                    <a:pt x="119539" y="28226"/>
                    <a:pt x="121702" y="29664"/>
                    <a:pt x="120620" y="31462"/>
                  </a:cubicBezTo>
                  <a:cubicBezTo>
                    <a:pt x="120260" y="31822"/>
                    <a:pt x="120260" y="31822"/>
                    <a:pt x="119539" y="32182"/>
                  </a:cubicBezTo>
                  <a:cubicBezTo>
                    <a:pt x="120620" y="32182"/>
                    <a:pt x="120981" y="32182"/>
                    <a:pt x="122062" y="32182"/>
                  </a:cubicBezTo>
                  <a:cubicBezTo>
                    <a:pt x="123144" y="31103"/>
                    <a:pt x="124225" y="29664"/>
                    <a:pt x="125667" y="28585"/>
                  </a:cubicBezTo>
                  <a:cubicBezTo>
                    <a:pt x="127109" y="27507"/>
                    <a:pt x="129272" y="29305"/>
                    <a:pt x="127830" y="31103"/>
                  </a:cubicBezTo>
                  <a:cubicBezTo>
                    <a:pt x="127469" y="31462"/>
                    <a:pt x="127109" y="31822"/>
                    <a:pt x="126748" y="32182"/>
                  </a:cubicBezTo>
                  <a:cubicBezTo>
                    <a:pt x="136842" y="32182"/>
                    <a:pt x="147296" y="32541"/>
                    <a:pt x="158110" y="32541"/>
                  </a:cubicBezTo>
                  <a:cubicBezTo>
                    <a:pt x="157029" y="27507"/>
                    <a:pt x="157389" y="20674"/>
                    <a:pt x="158110" y="14919"/>
                  </a:cubicBezTo>
                  <a:cubicBezTo>
                    <a:pt x="131435" y="14919"/>
                    <a:pt x="104038" y="14200"/>
                    <a:pt x="77363" y="14919"/>
                  </a:cubicBezTo>
                  <a:cubicBezTo>
                    <a:pt x="52850" y="15639"/>
                    <a:pt x="28337" y="17077"/>
                    <a:pt x="3825" y="13481"/>
                  </a:cubicBezTo>
                  <a:close/>
                  <a:moveTo>
                    <a:pt x="2383" y="10244"/>
                  </a:moveTo>
                  <a:cubicBezTo>
                    <a:pt x="2383" y="10244"/>
                    <a:pt x="2743" y="10244"/>
                    <a:pt x="3104" y="10244"/>
                  </a:cubicBezTo>
                  <a:cubicBezTo>
                    <a:pt x="28698" y="12402"/>
                    <a:pt x="54652" y="10963"/>
                    <a:pt x="80607" y="10604"/>
                  </a:cubicBezTo>
                  <a:cubicBezTo>
                    <a:pt x="106561" y="10244"/>
                    <a:pt x="132516" y="10244"/>
                    <a:pt x="158471" y="10244"/>
                  </a:cubicBezTo>
                  <a:cubicBezTo>
                    <a:pt x="158831" y="10244"/>
                    <a:pt x="158831" y="10244"/>
                    <a:pt x="158831" y="10244"/>
                  </a:cubicBezTo>
                  <a:cubicBezTo>
                    <a:pt x="158831" y="9885"/>
                    <a:pt x="159913" y="9885"/>
                    <a:pt x="159913" y="10604"/>
                  </a:cubicBezTo>
                  <a:cubicBezTo>
                    <a:pt x="160994" y="11323"/>
                    <a:pt x="160994" y="13121"/>
                    <a:pt x="160273" y="14200"/>
                  </a:cubicBezTo>
                  <a:cubicBezTo>
                    <a:pt x="160273" y="16358"/>
                    <a:pt x="160273" y="18516"/>
                    <a:pt x="160273" y="20674"/>
                  </a:cubicBezTo>
                  <a:cubicBezTo>
                    <a:pt x="160634" y="24629"/>
                    <a:pt x="160994" y="28226"/>
                    <a:pt x="161355" y="32182"/>
                  </a:cubicBezTo>
                  <a:cubicBezTo>
                    <a:pt x="161715" y="33261"/>
                    <a:pt x="161355" y="34340"/>
                    <a:pt x="160994" y="34699"/>
                  </a:cubicBezTo>
                  <a:cubicBezTo>
                    <a:pt x="160994" y="35778"/>
                    <a:pt x="160273" y="37217"/>
                    <a:pt x="158471" y="37217"/>
                  </a:cubicBezTo>
                  <a:cubicBezTo>
                    <a:pt x="151261" y="36857"/>
                    <a:pt x="143691" y="36857"/>
                    <a:pt x="136121" y="36857"/>
                  </a:cubicBezTo>
                  <a:cubicBezTo>
                    <a:pt x="136842" y="68505"/>
                    <a:pt x="136481" y="100512"/>
                    <a:pt x="136481" y="132160"/>
                  </a:cubicBezTo>
                  <a:cubicBezTo>
                    <a:pt x="136481" y="161650"/>
                    <a:pt x="134679" y="191499"/>
                    <a:pt x="136481" y="220630"/>
                  </a:cubicBezTo>
                  <a:cubicBezTo>
                    <a:pt x="143330" y="220630"/>
                    <a:pt x="150180" y="220270"/>
                    <a:pt x="157029" y="220270"/>
                  </a:cubicBezTo>
                  <a:cubicBezTo>
                    <a:pt x="158110" y="220270"/>
                    <a:pt x="158471" y="220989"/>
                    <a:pt x="158831" y="221709"/>
                  </a:cubicBezTo>
                  <a:cubicBezTo>
                    <a:pt x="159552" y="222068"/>
                    <a:pt x="159913" y="223147"/>
                    <a:pt x="159913" y="224226"/>
                  </a:cubicBezTo>
                  <a:cubicBezTo>
                    <a:pt x="160273" y="229261"/>
                    <a:pt x="159913" y="235015"/>
                    <a:pt x="160994" y="240050"/>
                  </a:cubicBezTo>
                  <a:cubicBezTo>
                    <a:pt x="160994" y="240769"/>
                    <a:pt x="160994" y="241129"/>
                    <a:pt x="160994" y="241848"/>
                  </a:cubicBezTo>
                  <a:cubicBezTo>
                    <a:pt x="162797" y="242927"/>
                    <a:pt x="162436" y="246164"/>
                    <a:pt x="159913" y="246164"/>
                  </a:cubicBezTo>
                  <a:cubicBezTo>
                    <a:pt x="140807" y="246523"/>
                    <a:pt x="138284" y="246883"/>
                    <a:pt x="114853" y="246883"/>
                  </a:cubicBezTo>
                  <a:lnTo>
                    <a:pt x="103678" y="246883"/>
                  </a:lnTo>
                  <a:cubicBezTo>
                    <a:pt x="90340" y="319529"/>
                    <a:pt x="95026" y="287162"/>
                    <a:pt x="83491" y="384982"/>
                  </a:cubicBezTo>
                  <a:cubicBezTo>
                    <a:pt x="83130" y="388579"/>
                    <a:pt x="77002" y="388219"/>
                    <a:pt x="76642" y="384982"/>
                  </a:cubicBezTo>
                  <a:cubicBezTo>
                    <a:pt x="69792" y="315573"/>
                    <a:pt x="71595" y="320608"/>
                    <a:pt x="61501" y="247243"/>
                  </a:cubicBezTo>
                  <a:lnTo>
                    <a:pt x="46001" y="246883"/>
                  </a:lnTo>
                  <a:cubicBezTo>
                    <a:pt x="22209" y="246523"/>
                    <a:pt x="27256" y="247243"/>
                    <a:pt x="3464" y="246523"/>
                  </a:cubicBezTo>
                  <a:cubicBezTo>
                    <a:pt x="1662" y="246523"/>
                    <a:pt x="1301" y="244366"/>
                    <a:pt x="2383" y="243646"/>
                  </a:cubicBezTo>
                  <a:cubicBezTo>
                    <a:pt x="2022" y="243287"/>
                    <a:pt x="2022" y="242927"/>
                    <a:pt x="2022" y="242567"/>
                  </a:cubicBezTo>
                  <a:cubicBezTo>
                    <a:pt x="-501" y="236094"/>
                    <a:pt x="941" y="228182"/>
                    <a:pt x="2022" y="221709"/>
                  </a:cubicBezTo>
                  <a:cubicBezTo>
                    <a:pt x="2383" y="221349"/>
                    <a:pt x="2383" y="220989"/>
                    <a:pt x="2743" y="220630"/>
                  </a:cubicBezTo>
                  <a:cubicBezTo>
                    <a:pt x="3104" y="220270"/>
                    <a:pt x="3464" y="220270"/>
                    <a:pt x="3825" y="219911"/>
                  </a:cubicBezTo>
                  <a:cubicBezTo>
                    <a:pt x="10313" y="219191"/>
                    <a:pt x="16441" y="219191"/>
                    <a:pt x="22930" y="219551"/>
                  </a:cubicBezTo>
                  <a:cubicBezTo>
                    <a:pt x="23651" y="190420"/>
                    <a:pt x="25093" y="154817"/>
                    <a:pt x="25453" y="125686"/>
                  </a:cubicBezTo>
                  <a:cubicBezTo>
                    <a:pt x="25814" y="96556"/>
                    <a:pt x="25453" y="67426"/>
                    <a:pt x="26174" y="37936"/>
                  </a:cubicBezTo>
                  <a:cubicBezTo>
                    <a:pt x="18244" y="38296"/>
                    <a:pt x="10313" y="38655"/>
                    <a:pt x="2022" y="38296"/>
                  </a:cubicBezTo>
                  <a:cubicBezTo>
                    <a:pt x="1301" y="38296"/>
                    <a:pt x="941" y="37217"/>
                    <a:pt x="1662" y="36497"/>
                  </a:cubicBezTo>
                  <a:cubicBezTo>
                    <a:pt x="-1943" y="29305"/>
                    <a:pt x="2383" y="19595"/>
                    <a:pt x="1301" y="11683"/>
                  </a:cubicBezTo>
                  <a:cubicBezTo>
                    <a:pt x="941" y="10604"/>
                    <a:pt x="1662" y="9525"/>
                    <a:pt x="2383" y="10244"/>
                  </a:cubicBezTo>
                  <a:close/>
                  <a:moveTo>
                    <a:pt x="1069" y="4763"/>
                  </a:moveTo>
                  <a:cubicBezTo>
                    <a:pt x="23521" y="5052"/>
                    <a:pt x="46329" y="5340"/>
                    <a:pt x="68781" y="5917"/>
                  </a:cubicBezTo>
                  <a:cubicBezTo>
                    <a:pt x="69137" y="5917"/>
                    <a:pt x="69137" y="6783"/>
                    <a:pt x="68781" y="6783"/>
                  </a:cubicBezTo>
                  <a:cubicBezTo>
                    <a:pt x="46329" y="7649"/>
                    <a:pt x="23878" y="6783"/>
                    <a:pt x="1069" y="6783"/>
                  </a:cubicBezTo>
                  <a:cubicBezTo>
                    <a:pt x="-356" y="6783"/>
                    <a:pt x="0" y="4763"/>
                    <a:pt x="1069" y="4763"/>
                  </a:cubicBezTo>
                  <a:close/>
                  <a:moveTo>
                    <a:pt x="1068" y="0"/>
                  </a:moveTo>
                  <a:cubicBezTo>
                    <a:pt x="19935" y="0"/>
                    <a:pt x="38447" y="1588"/>
                    <a:pt x="56958" y="2381"/>
                  </a:cubicBezTo>
                  <a:cubicBezTo>
                    <a:pt x="58026" y="2381"/>
                    <a:pt x="58026" y="4366"/>
                    <a:pt x="56958" y="4366"/>
                  </a:cubicBezTo>
                  <a:cubicBezTo>
                    <a:pt x="38447" y="3969"/>
                    <a:pt x="19579" y="2778"/>
                    <a:pt x="1068" y="2381"/>
                  </a:cubicBezTo>
                  <a:cubicBezTo>
                    <a:pt x="-356" y="2381"/>
                    <a:pt x="-356" y="0"/>
                    <a:pt x="1068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79399173-236E-464C-96EA-79D04F6104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80702" y="3507205"/>
              <a:ext cx="513644" cy="560425"/>
            </a:xfrm>
            <a:custGeom>
              <a:avLst/>
              <a:gdLst>
                <a:gd name="connsiteX0" fmla="*/ 257392 w 566197"/>
                <a:gd name="connsiteY0" fmla="*/ 609331 h 617765"/>
                <a:gd name="connsiteX1" fmla="*/ 306005 w 566197"/>
                <a:gd name="connsiteY1" fmla="*/ 611414 h 617765"/>
                <a:gd name="connsiteX2" fmla="*/ 306720 w 566197"/>
                <a:gd name="connsiteY2" fmla="*/ 614887 h 617765"/>
                <a:gd name="connsiteX3" fmla="*/ 256319 w 566197"/>
                <a:gd name="connsiteY3" fmla="*/ 611414 h 617765"/>
                <a:gd name="connsiteX4" fmla="*/ 257392 w 566197"/>
                <a:gd name="connsiteY4" fmla="*/ 609331 h 617765"/>
                <a:gd name="connsiteX5" fmla="*/ 321124 w 566197"/>
                <a:gd name="connsiteY5" fmla="*/ 597669 h 617765"/>
                <a:gd name="connsiteX6" fmla="*/ 322930 w 566197"/>
                <a:gd name="connsiteY6" fmla="*/ 600786 h 617765"/>
                <a:gd name="connsiteX7" fmla="*/ 249619 w 566197"/>
                <a:gd name="connsiteY7" fmla="*/ 600440 h 617765"/>
                <a:gd name="connsiteX8" fmla="*/ 250341 w 566197"/>
                <a:gd name="connsiteY8" fmla="*/ 599054 h 617765"/>
                <a:gd name="connsiteX9" fmla="*/ 286455 w 566197"/>
                <a:gd name="connsiteY9" fmla="*/ 605635 h 617765"/>
                <a:gd name="connsiteX10" fmla="*/ 321124 w 566197"/>
                <a:gd name="connsiteY10" fmla="*/ 597669 h 617765"/>
                <a:gd name="connsiteX11" fmla="*/ 339457 w 566197"/>
                <a:gd name="connsiteY11" fmla="*/ 574264 h 617765"/>
                <a:gd name="connsiteX12" fmla="*/ 342343 w 566197"/>
                <a:gd name="connsiteY12" fmla="*/ 577131 h 617765"/>
                <a:gd name="connsiteX13" fmla="*/ 290749 w 566197"/>
                <a:gd name="connsiteY13" fmla="*/ 600073 h 617765"/>
                <a:gd name="connsiteX14" fmla="*/ 234104 w 566197"/>
                <a:gd name="connsiteY14" fmla="*/ 583942 h 617765"/>
                <a:gd name="connsiteX15" fmla="*/ 235547 w 566197"/>
                <a:gd name="connsiteY15" fmla="*/ 582150 h 617765"/>
                <a:gd name="connsiteX16" fmla="*/ 339457 w 566197"/>
                <a:gd name="connsiteY16" fmla="*/ 574264 h 617765"/>
                <a:gd name="connsiteX17" fmla="*/ 344805 w 566197"/>
                <a:gd name="connsiteY17" fmla="*/ 556610 h 617765"/>
                <a:gd name="connsiteX18" fmla="*/ 345524 w 566197"/>
                <a:gd name="connsiteY18" fmla="*/ 559281 h 617765"/>
                <a:gd name="connsiteX19" fmla="*/ 278294 w 566197"/>
                <a:gd name="connsiteY19" fmla="*/ 590260 h 617765"/>
                <a:gd name="connsiteX20" fmla="*/ 225804 w 566197"/>
                <a:gd name="connsiteY20" fmla="*/ 563554 h 617765"/>
                <a:gd name="connsiteX21" fmla="*/ 227242 w 566197"/>
                <a:gd name="connsiteY21" fmla="*/ 562842 h 617765"/>
                <a:gd name="connsiteX22" fmla="*/ 282968 w 566197"/>
                <a:gd name="connsiteY22" fmla="*/ 586343 h 617765"/>
                <a:gd name="connsiteX23" fmla="*/ 341929 w 566197"/>
                <a:gd name="connsiteY23" fmla="*/ 557145 h 617765"/>
                <a:gd name="connsiteX24" fmla="*/ 344805 w 566197"/>
                <a:gd name="connsiteY24" fmla="*/ 556610 h 617765"/>
                <a:gd name="connsiteX25" fmla="*/ 212677 w 566197"/>
                <a:gd name="connsiteY25" fmla="*/ 375621 h 617765"/>
                <a:gd name="connsiteX26" fmla="*/ 212677 w 566197"/>
                <a:gd name="connsiteY26" fmla="*/ 379193 h 617765"/>
                <a:gd name="connsiteX27" fmla="*/ 157903 w 566197"/>
                <a:gd name="connsiteY27" fmla="*/ 381971 h 617765"/>
                <a:gd name="connsiteX28" fmla="*/ 157903 w 566197"/>
                <a:gd name="connsiteY28" fmla="*/ 379986 h 617765"/>
                <a:gd name="connsiteX29" fmla="*/ 212677 w 566197"/>
                <a:gd name="connsiteY29" fmla="*/ 375621 h 617765"/>
                <a:gd name="connsiteX30" fmla="*/ 213384 w 566197"/>
                <a:gd name="connsiteY30" fmla="*/ 369271 h 617765"/>
                <a:gd name="connsiteX31" fmla="*/ 213747 w 566197"/>
                <a:gd name="connsiteY31" fmla="*/ 372202 h 617765"/>
                <a:gd name="connsiteX32" fmla="*/ 172040 w 566197"/>
                <a:gd name="connsiteY32" fmla="*/ 375499 h 617765"/>
                <a:gd name="connsiteX33" fmla="*/ 132873 w 566197"/>
                <a:gd name="connsiteY33" fmla="*/ 376964 h 617765"/>
                <a:gd name="connsiteX34" fmla="*/ 133235 w 566197"/>
                <a:gd name="connsiteY34" fmla="*/ 374034 h 617765"/>
                <a:gd name="connsiteX35" fmla="*/ 172040 w 566197"/>
                <a:gd name="connsiteY35" fmla="*/ 371836 h 617765"/>
                <a:gd name="connsiteX36" fmla="*/ 213384 w 566197"/>
                <a:gd name="connsiteY36" fmla="*/ 369271 h 617765"/>
                <a:gd name="connsiteX37" fmla="*/ 418460 w 566197"/>
                <a:gd name="connsiteY37" fmla="*/ 366373 h 617765"/>
                <a:gd name="connsiteX38" fmla="*/ 482411 w 566197"/>
                <a:gd name="connsiteY38" fmla="*/ 369656 h 617765"/>
                <a:gd name="connsiteX39" fmla="*/ 482770 w 566197"/>
                <a:gd name="connsiteY39" fmla="*/ 371003 h 617765"/>
                <a:gd name="connsiteX40" fmla="*/ 421018 w 566197"/>
                <a:gd name="connsiteY40" fmla="*/ 370666 h 617765"/>
                <a:gd name="connsiteX41" fmla="*/ 354598 w 566197"/>
                <a:gd name="connsiteY41" fmla="*/ 372013 h 617765"/>
                <a:gd name="connsiteX42" fmla="*/ 354239 w 566197"/>
                <a:gd name="connsiteY42" fmla="*/ 368645 h 617765"/>
                <a:gd name="connsiteX43" fmla="*/ 418460 w 566197"/>
                <a:gd name="connsiteY43" fmla="*/ 366373 h 617765"/>
                <a:gd name="connsiteX44" fmla="*/ 214974 w 566197"/>
                <a:gd name="connsiteY44" fmla="*/ 362921 h 617765"/>
                <a:gd name="connsiteX45" fmla="*/ 214974 w 566197"/>
                <a:gd name="connsiteY45" fmla="*/ 365898 h 617765"/>
                <a:gd name="connsiteX46" fmla="*/ 103071 w 566197"/>
                <a:gd name="connsiteY46" fmla="*/ 370527 h 617765"/>
                <a:gd name="connsiteX47" fmla="*/ 103071 w 566197"/>
                <a:gd name="connsiteY47" fmla="*/ 368212 h 617765"/>
                <a:gd name="connsiteX48" fmla="*/ 214974 w 566197"/>
                <a:gd name="connsiteY48" fmla="*/ 362921 h 617765"/>
                <a:gd name="connsiteX49" fmla="*/ 531049 w 566197"/>
                <a:gd name="connsiteY49" fmla="*/ 316723 h 617765"/>
                <a:gd name="connsiteX50" fmla="*/ 533568 w 566197"/>
                <a:gd name="connsiteY50" fmla="*/ 317436 h 617765"/>
                <a:gd name="connsiteX51" fmla="*/ 496145 w 566197"/>
                <a:gd name="connsiteY51" fmla="*/ 342408 h 617765"/>
                <a:gd name="connsiteX52" fmla="*/ 459082 w 566197"/>
                <a:gd name="connsiteY52" fmla="*/ 345262 h 617765"/>
                <a:gd name="connsiteX53" fmla="*/ 427417 w 566197"/>
                <a:gd name="connsiteY53" fmla="*/ 344192 h 617765"/>
                <a:gd name="connsiteX54" fmla="*/ 427777 w 566197"/>
                <a:gd name="connsiteY54" fmla="*/ 342765 h 617765"/>
                <a:gd name="connsiteX55" fmla="*/ 482111 w 566197"/>
                <a:gd name="connsiteY55" fmla="*/ 340625 h 617765"/>
                <a:gd name="connsiteX56" fmla="*/ 531049 w 566197"/>
                <a:gd name="connsiteY56" fmla="*/ 316723 h 617765"/>
                <a:gd name="connsiteX57" fmla="*/ 540188 w 566197"/>
                <a:gd name="connsiteY57" fmla="*/ 303527 h 617765"/>
                <a:gd name="connsiteX58" fmla="*/ 543448 w 566197"/>
                <a:gd name="connsiteY58" fmla="*/ 303887 h 617765"/>
                <a:gd name="connsiteX59" fmla="*/ 530770 w 566197"/>
                <a:gd name="connsiteY59" fmla="*/ 334832 h 617765"/>
                <a:gd name="connsiteX60" fmla="*/ 501793 w 566197"/>
                <a:gd name="connsiteY60" fmla="*/ 349226 h 617765"/>
                <a:gd name="connsiteX61" fmla="*/ 416310 w 566197"/>
                <a:gd name="connsiteY61" fmla="*/ 350665 h 617765"/>
                <a:gd name="connsiteX62" fmla="*/ 416310 w 566197"/>
                <a:gd name="connsiteY62" fmla="*/ 349226 h 617765"/>
                <a:gd name="connsiteX63" fmla="*/ 484769 w 566197"/>
                <a:gd name="connsiteY63" fmla="*/ 348146 h 617765"/>
                <a:gd name="connsiteX64" fmla="*/ 522439 w 566197"/>
                <a:gd name="connsiteY64" fmla="*/ 336631 h 617765"/>
                <a:gd name="connsiteX65" fmla="*/ 540188 w 566197"/>
                <a:gd name="connsiteY65" fmla="*/ 303527 h 617765"/>
                <a:gd name="connsiteX66" fmla="*/ 67187 w 566197"/>
                <a:gd name="connsiteY66" fmla="*/ 279147 h 617765"/>
                <a:gd name="connsiteX67" fmla="*/ 68254 w 566197"/>
                <a:gd name="connsiteY67" fmla="*/ 282785 h 617765"/>
                <a:gd name="connsiteX68" fmla="*/ 57236 w 566197"/>
                <a:gd name="connsiteY68" fmla="*/ 287151 h 617765"/>
                <a:gd name="connsiteX69" fmla="*/ 49773 w 566197"/>
                <a:gd name="connsiteY69" fmla="*/ 294063 h 617765"/>
                <a:gd name="connsiteX70" fmla="*/ 47285 w 566197"/>
                <a:gd name="connsiteY70" fmla="*/ 294063 h 617765"/>
                <a:gd name="connsiteX71" fmla="*/ 67187 w 566197"/>
                <a:gd name="connsiteY71" fmla="*/ 279147 h 617765"/>
                <a:gd name="connsiteX72" fmla="*/ 79721 w 566197"/>
                <a:gd name="connsiteY72" fmla="*/ 269994 h 617765"/>
                <a:gd name="connsiteX73" fmla="*/ 79721 w 566197"/>
                <a:gd name="connsiteY73" fmla="*/ 274040 h 617765"/>
                <a:gd name="connsiteX74" fmla="*/ 39893 w 566197"/>
                <a:gd name="connsiteY74" fmla="*/ 297582 h 617765"/>
                <a:gd name="connsiteX75" fmla="*/ 38115 w 566197"/>
                <a:gd name="connsiteY75" fmla="*/ 297214 h 617765"/>
                <a:gd name="connsiteX76" fmla="*/ 79721 w 566197"/>
                <a:gd name="connsiteY76" fmla="*/ 269994 h 617765"/>
                <a:gd name="connsiteX77" fmla="*/ 462722 w 566197"/>
                <a:gd name="connsiteY77" fmla="*/ 265201 h 617765"/>
                <a:gd name="connsiteX78" fmla="*/ 464187 w 566197"/>
                <a:gd name="connsiteY78" fmla="*/ 267671 h 617765"/>
                <a:gd name="connsiteX79" fmla="*/ 440008 w 566197"/>
                <a:gd name="connsiteY79" fmla="*/ 279313 h 617765"/>
                <a:gd name="connsiteX80" fmla="*/ 438909 w 566197"/>
                <a:gd name="connsiteY80" fmla="*/ 277549 h 617765"/>
                <a:gd name="connsiteX81" fmla="*/ 462722 w 566197"/>
                <a:gd name="connsiteY81" fmla="*/ 265201 h 617765"/>
                <a:gd name="connsiteX82" fmla="*/ 506955 w 566197"/>
                <a:gd name="connsiteY82" fmla="*/ 264402 h 617765"/>
                <a:gd name="connsiteX83" fmla="*/ 508718 w 566197"/>
                <a:gd name="connsiteY83" fmla="*/ 267390 h 617765"/>
                <a:gd name="connsiteX84" fmla="*/ 487905 w 566197"/>
                <a:gd name="connsiteY84" fmla="*/ 280837 h 617765"/>
                <a:gd name="connsiteX85" fmla="*/ 486493 w 566197"/>
                <a:gd name="connsiteY85" fmla="*/ 278970 h 617765"/>
                <a:gd name="connsiteX86" fmla="*/ 506955 w 566197"/>
                <a:gd name="connsiteY86" fmla="*/ 264402 h 617765"/>
                <a:gd name="connsiteX87" fmla="*/ 520861 w 566197"/>
                <a:gd name="connsiteY87" fmla="*/ 263632 h 617765"/>
                <a:gd name="connsiteX88" fmla="*/ 522992 w 566197"/>
                <a:gd name="connsiteY88" fmla="*/ 266891 h 617765"/>
                <a:gd name="connsiteX89" fmla="*/ 502396 w 566197"/>
                <a:gd name="connsiteY89" fmla="*/ 281736 h 617765"/>
                <a:gd name="connsiteX90" fmla="*/ 499200 w 566197"/>
                <a:gd name="connsiteY90" fmla="*/ 279563 h 617765"/>
                <a:gd name="connsiteX91" fmla="*/ 508078 w 566197"/>
                <a:gd name="connsiteY91" fmla="*/ 271960 h 617765"/>
                <a:gd name="connsiteX92" fmla="*/ 520861 w 566197"/>
                <a:gd name="connsiteY92" fmla="*/ 263632 h 617765"/>
                <a:gd name="connsiteX93" fmla="*/ 480999 w 566197"/>
                <a:gd name="connsiteY93" fmla="*/ 263607 h 617765"/>
                <a:gd name="connsiteX94" fmla="*/ 482067 w 566197"/>
                <a:gd name="connsiteY94" fmla="*/ 266406 h 617765"/>
                <a:gd name="connsiteX95" fmla="*/ 446815 w 566197"/>
                <a:gd name="connsiteY95" fmla="*/ 282846 h 617765"/>
                <a:gd name="connsiteX96" fmla="*/ 446459 w 566197"/>
                <a:gd name="connsiteY96" fmla="*/ 281797 h 617765"/>
                <a:gd name="connsiteX97" fmla="*/ 480999 w 566197"/>
                <a:gd name="connsiteY97" fmla="*/ 263607 h 617765"/>
                <a:gd name="connsiteX98" fmla="*/ 84053 w 566197"/>
                <a:gd name="connsiteY98" fmla="*/ 261675 h 617765"/>
                <a:gd name="connsiteX99" fmla="*/ 83688 w 566197"/>
                <a:gd name="connsiteY99" fmla="*/ 265217 h 617765"/>
                <a:gd name="connsiteX100" fmla="*/ 46476 w 566197"/>
                <a:gd name="connsiteY100" fmla="*/ 272656 h 617765"/>
                <a:gd name="connsiteX101" fmla="*/ 31153 w 566197"/>
                <a:gd name="connsiteY101" fmla="*/ 302766 h 617765"/>
                <a:gd name="connsiteX102" fmla="*/ 29329 w 566197"/>
                <a:gd name="connsiteY102" fmla="*/ 302766 h 617765"/>
                <a:gd name="connsiteX103" fmla="*/ 42098 w 566197"/>
                <a:gd name="connsiteY103" fmla="*/ 271594 h 617765"/>
                <a:gd name="connsiteX104" fmla="*/ 84053 w 566197"/>
                <a:gd name="connsiteY104" fmla="*/ 261675 h 617765"/>
                <a:gd name="connsiteX105" fmla="*/ 456372 w 566197"/>
                <a:gd name="connsiteY105" fmla="*/ 260438 h 617765"/>
                <a:gd name="connsiteX106" fmla="*/ 457837 w 566197"/>
                <a:gd name="connsiteY106" fmla="*/ 262908 h 617765"/>
                <a:gd name="connsiteX107" fmla="*/ 423767 w 566197"/>
                <a:gd name="connsiteY107" fmla="*/ 278077 h 617765"/>
                <a:gd name="connsiteX108" fmla="*/ 422668 w 566197"/>
                <a:gd name="connsiteY108" fmla="*/ 276666 h 617765"/>
                <a:gd name="connsiteX109" fmla="*/ 456372 w 566197"/>
                <a:gd name="connsiteY109" fmla="*/ 260438 h 617765"/>
                <a:gd name="connsiteX110" fmla="*/ 498596 w 566197"/>
                <a:gd name="connsiteY110" fmla="*/ 259196 h 617765"/>
                <a:gd name="connsiteX111" fmla="*/ 500746 w 566197"/>
                <a:gd name="connsiteY111" fmla="*/ 262348 h 617765"/>
                <a:gd name="connsiteX112" fmla="*/ 488200 w 566197"/>
                <a:gd name="connsiteY112" fmla="*/ 269702 h 617765"/>
                <a:gd name="connsiteX113" fmla="*/ 472786 w 566197"/>
                <a:gd name="connsiteY113" fmla="*/ 280207 h 617765"/>
                <a:gd name="connsiteX114" fmla="*/ 470994 w 566197"/>
                <a:gd name="connsiteY114" fmla="*/ 278106 h 617765"/>
                <a:gd name="connsiteX115" fmla="*/ 498596 w 566197"/>
                <a:gd name="connsiteY115" fmla="*/ 259196 h 617765"/>
                <a:gd name="connsiteX116" fmla="*/ 88843 w 566197"/>
                <a:gd name="connsiteY116" fmla="*/ 255552 h 617765"/>
                <a:gd name="connsiteX117" fmla="*/ 88843 w 566197"/>
                <a:gd name="connsiteY117" fmla="*/ 259168 h 617765"/>
                <a:gd name="connsiteX118" fmla="*/ 39316 w 566197"/>
                <a:gd name="connsiteY118" fmla="*/ 266039 h 617765"/>
                <a:gd name="connsiteX119" fmla="*/ 25579 w 566197"/>
                <a:gd name="connsiteY119" fmla="*/ 316301 h 617765"/>
                <a:gd name="connsiteX120" fmla="*/ 23771 w 566197"/>
                <a:gd name="connsiteY120" fmla="*/ 317024 h 617765"/>
                <a:gd name="connsiteX121" fmla="*/ 32086 w 566197"/>
                <a:gd name="connsiteY121" fmla="*/ 267485 h 617765"/>
                <a:gd name="connsiteX122" fmla="*/ 88843 w 566197"/>
                <a:gd name="connsiteY122" fmla="*/ 255552 h 617765"/>
                <a:gd name="connsiteX123" fmla="*/ 486077 w 566197"/>
                <a:gd name="connsiteY123" fmla="*/ 251796 h 617765"/>
                <a:gd name="connsiteX124" fmla="*/ 486077 w 566197"/>
                <a:gd name="connsiteY124" fmla="*/ 254971 h 617765"/>
                <a:gd name="connsiteX125" fmla="*/ 409712 w 566197"/>
                <a:gd name="connsiteY125" fmla="*/ 254971 h 617765"/>
                <a:gd name="connsiteX126" fmla="*/ 349634 w 566197"/>
                <a:gd name="connsiteY126" fmla="*/ 254618 h 617765"/>
                <a:gd name="connsiteX127" fmla="*/ 349996 w 566197"/>
                <a:gd name="connsiteY127" fmla="*/ 252854 h 617765"/>
                <a:gd name="connsiteX128" fmla="*/ 486077 w 566197"/>
                <a:gd name="connsiteY128" fmla="*/ 251796 h 617765"/>
                <a:gd name="connsiteX129" fmla="*/ 384209 w 566197"/>
                <a:gd name="connsiteY129" fmla="*/ 205985 h 617765"/>
                <a:gd name="connsiteX130" fmla="*/ 387197 w 566197"/>
                <a:gd name="connsiteY130" fmla="*/ 205985 h 617765"/>
                <a:gd name="connsiteX131" fmla="*/ 388691 w 566197"/>
                <a:gd name="connsiteY131" fmla="*/ 219048 h 617765"/>
                <a:gd name="connsiteX132" fmla="*/ 389438 w 566197"/>
                <a:gd name="connsiteY132" fmla="*/ 227394 h 617765"/>
                <a:gd name="connsiteX133" fmla="*/ 385703 w 566197"/>
                <a:gd name="connsiteY133" fmla="*/ 227394 h 617765"/>
                <a:gd name="connsiteX134" fmla="*/ 384956 w 566197"/>
                <a:gd name="connsiteY134" fmla="*/ 216508 h 617765"/>
                <a:gd name="connsiteX135" fmla="*/ 384209 w 566197"/>
                <a:gd name="connsiteY135" fmla="*/ 205985 h 617765"/>
                <a:gd name="connsiteX136" fmla="*/ 377167 w 566197"/>
                <a:gd name="connsiteY136" fmla="*/ 200138 h 617765"/>
                <a:gd name="connsiteX137" fmla="*/ 377802 w 566197"/>
                <a:gd name="connsiteY137" fmla="*/ 200138 h 617765"/>
                <a:gd name="connsiteX138" fmla="*/ 380343 w 566197"/>
                <a:gd name="connsiteY138" fmla="*/ 228238 h 617765"/>
                <a:gd name="connsiteX139" fmla="*/ 376215 w 566197"/>
                <a:gd name="connsiteY139" fmla="*/ 227873 h 617765"/>
                <a:gd name="connsiteX140" fmla="*/ 377167 w 566197"/>
                <a:gd name="connsiteY140" fmla="*/ 200138 h 617765"/>
                <a:gd name="connsiteX141" fmla="*/ 368595 w 566197"/>
                <a:gd name="connsiteY141" fmla="*/ 193297 h 617765"/>
                <a:gd name="connsiteX142" fmla="*/ 370817 w 566197"/>
                <a:gd name="connsiteY142" fmla="*/ 193297 h 617765"/>
                <a:gd name="connsiteX143" fmla="*/ 372087 w 566197"/>
                <a:gd name="connsiteY143" fmla="*/ 229824 h 617765"/>
                <a:gd name="connsiteX144" fmla="*/ 368595 w 566197"/>
                <a:gd name="connsiteY144" fmla="*/ 229824 h 617765"/>
                <a:gd name="connsiteX145" fmla="*/ 368595 w 566197"/>
                <a:gd name="connsiteY145" fmla="*/ 193297 h 617765"/>
                <a:gd name="connsiteX146" fmla="*/ 360816 w 566197"/>
                <a:gd name="connsiteY146" fmla="*/ 186199 h 617765"/>
                <a:gd name="connsiteX147" fmla="*/ 362801 w 566197"/>
                <a:gd name="connsiteY147" fmla="*/ 186199 h 617765"/>
                <a:gd name="connsiteX148" fmla="*/ 363991 w 566197"/>
                <a:gd name="connsiteY148" fmla="*/ 231459 h 617765"/>
                <a:gd name="connsiteX149" fmla="*/ 360022 w 566197"/>
                <a:gd name="connsiteY149" fmla="*/ 231459 h 617765"/>
                <a:gd name="connsiteX150" fmla="*/ 360816 w 566197"/>
                <a:gd name="connsiteY150" fmla="*/ 186199 h 617765"/>
                <a:gd name="connsiteX151" fmla="*/ 355073 w 566197"/>
                <a:gd name="connsiteY151" fmla="*/ 171556 h 617765"/>
                <a:gd name="connsiteX152" fmla="*/ 356194 w 566197"/>
                <a:gd name="connsiteY152" fmla="*/ 171556 h 617765"/>
                <a:gd name="connsiteX153" fmla="*/ 355820 w 566197"/>
                <a:gd name="connsiteY153" fmla="*/ 233390 h 617765"/>
                <a:gd name="connsiteX154" fmla="*/ 352085 w 566197"/>
                <a:gd name="connsiteY154" fmla="*/ 233028 h 617765"/>
                <a:gd name="connsiteX155" fmla="*/ 355073 w 566197"/>
                <a:gd name="connsiteY155" fmla="*/ 171556 h 617765"/>
                <a:gd name="connsiteX156" fmla="*/ 216971 w 566197"/>
                <a:gd name="connsiteY156" fmla="*/ 95723 h 617765"/>
                <a:gd name="connsiteX157" fmla="*/ 218382 w 566197"/>
                <a:gd name="connsiteY157" fmla="*/ 95723 h 617765"/>
                <a:gd name="connsiteX158" fmla="*/ 216265 w 566197"/>
                <a:gd name="connsiteY158" fmla="*/ 152051 h 617765"/>
                <a:gd name="connsiteX159" fmla="*/ 212385 w 566197"/>
                <a:gd name="connsiteY159" fmla="*/ 152051 h 617765"/>
                <a:gd name="connsiteX160" fmla="*/ 216971 w 566197"/>
                <a:gd name="connsiteY160" fmla="*/ 95723 h 617765"/>
                <a:gd name="connsiteX161" fmla="*/ 274766 w 566197"/>
                <a:gd name="connsiteY161" fmla="*/ 54638 h 617765"/>
                <a:gd name="connsiteX162" fmla="*/ 290461 w 566197"/>
                <a:gd name="connsiteY162" fmla="*/ 56659 h 617765"/>
                <a:gd name="connsiteX163" fmla="*/ 289378 w 566197"/>
                <a:gd name="connsiteY163" fmla="*/ 60794 h 617765"/>
                <a:gd name="connsiteX164" fmla="*/ 264844 w 566197"/>
                <a:gd name="connsiteY164" fmla="*/ 64178 h 617765"/>
                <a:gd name="connsiteX165" fmla="*/ 262318 w 566197"/>
                <a:gd name="connsiteY165" fmla="*/ 63050 h 617765"/>
                <a:gd name="connsiteX166" fmla="*/ 274766 w 566197"/>
                <a:gd name="connsiteY166" fmla="*/ 54638 h 617765"/>
                <a:gd name="connsiteX167" fmla="*/ 273427 w 566197"/>
                <a:gd name="connsiteY167" fmla="*/ 42498 h 617765"/>
                <a:gd name="connsiteX168" fmla="*/ 314651 w 566197"/>
                <a:gd name="connsiteY168" fmla="*/ 60168 h 617765"/>
                <a:gd name="connsiteX169" fmla="*/ 311424 w 566197"/>
                <a:gd name="connsiteY169" fmla="*/ 63481 h 617765"/>
                <a:gd name="connsiteX170" fmla="*/ 280955 w 566197"/>
                <a:gd name="connsiteY170" fmla="*/ 46548 h 617765"/>
                <a:gd name="connsiteX171" fmla="*/ 253353 w 566197"/>
                <a:gd name="connsiteY171" fmla="*/ 63113 h 617765"/>
                <a:gd name="connsiteX172" fmla="*/ 251560 w 566197"/>
                <a:gd name="connsiteY172" fmla="*/ 63113 h 617765"/>
                <a:gd name="connsiteX173" fmla="*/ 273427 w 566197"/>
                <a:gd name="connsiteY173" fmla="*/ 42498 h 617765"/>
                <a:gd name="connsiteX174" fmla="*/ 279087 w 566197"/>
                <a:gd name="connsiteY174" fmla="*/ 31499 h 617765"/>
                <a:gd name="connsiteX175" fmla="*/ 328409 w 566197"/>
                <a:gd name="connsiteY175" fmla="*/ 64104 h 617765"/>
                <a:gd name="connsiteX176" fmla="*/ 324420 w 566197"/>
                <a:gd name="connsiteY176" fmla="*/ 66302 h 617765"/>
                <a:gd name="connsiteX177" fmla="*/ 283439 w 566197"/>
                <a:gd name="connsiteY177" fmla="*/ 35895 h 617765"/>
                <a:gd name="connsiteX178" fmla="*/ 255876 w 566197"/>
                <a:gd name="connsiteY178" fmla="*/ 42123 h 617765"/>
                <a:gd name="connsiteX179" fmla="*/ 246810 w 566197"/>
                <a:gd name="connsiteY179" fmla="*/ 59708 h 617765"/>
                <a:gd name="connsiteX180" fmla="*/ 245722 w 566197"/>
                <a:gd name="connsiteY180" fmla="*/ 59342 h 617765"/>
                <a:gd name="connsiteX181" fmla="*/ 279087 w 566197"/>
                <a:gd name="connsiteY181" fmla="*/ 31499 h 617765"/>
                <a:gd name="connsiteX182" fmla="*/ 285444 w 566197"/>
                <a:gd name="connsiteY182" fmla="*/ 26894 h 617765"/>
                <a:gd name="connsiteX183" fmla="*/ 239675 w 566197"/>
                <a:gd name="connsiteY183" fmla="*/ 54232 h 617765"/>
                <a:gd name="connsiteX184" fmla="*/ 236072 w 566197"/>
                <a:gd name="connsiteY184" fmla="*/ 117901 h 617765"/>
                <a:gd name="connsiteX185" fmla="*/ 234270 w 566197"/>
                <a:gd name="connsiteY185" fmla="*/ 145959 h 617765"/>
                <a:gd name="connsiteX186" fmla="*/ 239315 w 566197"/>
                <a:gd name="connsiteY186" fmla="*/ 143441 h 617765"/>
                <a:gd name="connsiteX187" fmla="*/ 242198 w 566197"/>
                <a:gd name="connsiteY187" fmla="*/ 147038 h 617765"/>
                <a:gd name="connsiteX188" fmla="*/ 233909 w 566197"/>
                <a:gd name="connsiteY188" fmla="*/ 152794 h 617765"/>
                <a:gd name="connsiteX189" fmla="*/ 233909 w 566197"/>
                <a:gd name="connsiteY189" fmla="*/ 153513 h 617765"/>
                <a:gd name="connsiteX190" fmla="*/ 240757 w 566197"/>
                <a:gd name="connsiteY190" fmla="*/ 150995 h 617765"/>
                <a:gd name="connsiteX191" fmla="*/ 241838 w 566197"/>
                <a:gd name="connsiteY191" fmla="*/ 155671 h 617765"/>
                <a:gd name="connsiteX192" fmla="*/ 233188 w 566197"/>
                <a:gd name="connsiteY192" fmla="*/ 161787 h 617765"/>
                <a:gd name="connsiteX193" fmla="*/ 232107 w 566197"/>
                <a:gd name="connsiteY193" fmla="*/ 181931 h 617765"/>
                <a:gd name="connsiteX194" fmla="*/ 230666 w 566197"/>
                <a:gd name="connsiteY194" fmla="*/ 245600 h 617765"/>
                <a:gd name="connsiteX195" fmla="*/ 222017 w 566197"/>
                <a:gd name="connsiteY195" fmla="*/ 249917 h 617765"/>
                <a:gd name="connsiteX196" fmla="*/ 174446 w 566197"/>
                <a:gd name="connsiteY196" fmla="*/ 250996 h 617765"/>
                <a:gd name="connsiteX197" fmla="*/ 108135 w 566197"/>
                <a:gd name="connsiteY197" fmla="*/ 251356 h 617765"/>
                <a:gd name="connsiteX198" fmla="*/ 69935 w 566197"/>
                <a:gd name="connsiteY198" fmla="*/ 252075 h 617765"/>
                <a:gd name="connsiteX199" fmla="*/ 38221 w 566197"/>
                <a:gd name="connsiteY199" fmla="*/ 256751 h 617765"/>
                <a:gd name="connsiteX200" fmla="*/ 14436 w 566197"/>
                <a:gd name="connsiteY200" fmla="*/ 300277 h 617765"/>
                <a:gd name="connsiteX201" fmla="*/ 43627 w 566197"/>
                <a:gd name="connsiteY201" fmla="*/ 341644 h 617765"/>
                <a:gd name="connsiteX202" fmla="*/ 91918 w 566197"/>
                <a:gd name="connsiteY202" fmla="*/ 347040 h 617765"/>
                <a:gd name="connsiteX203" fmla="*/ 162914 w 566197"/>
                <a:gd name="connsiteY203" fmla="*/ 345241 h 617765"/>
                <a:gd name="connsiteX204" fmla="*/ 225260 w 566197"/>
                <a:gd name="connsiteY204" fmla="*/ 345241 h 617765"/>
                <a:gd name="connsiteX205" fmla="*/ 229945 w 566197"/>
                <a:gd name="connsiteY205" fmla="*/ 357471 h 617765"/>
                <a:gd name="connsiteX206" fmla="*/ 232468 w 566197"/>
                <a:gd name="connsiteY206" fmla="*/ 381573 h 617765"/>
                <a:gd name="connsiteX207" fmla="*/ 261298 w 566197"/>
                <a:gd name="connsiteY207" fmla="*/ 350637 h 617765"/>
                <a:gd name="connsiteX208" fmla="*/ 263100 w 566197"/>
                <a:gd name="connsiteY208" fmla="*/ 352435 h 617765"/>
                <a:gd name="connsiteX209" fmla="*/ 248325 w 566197"/>
                <a:gd name="connsiteY209" fmla="*/ 368983 h 617765"/>
                <a:gd name="connsiteX210" fmla="*/ 232468 w 566197"/>
                <a:gd name="connsiteY210" fmla="*/ 386609 h 617765"/>
                <a:gd name="connsiteX211" fmla="*/ 232468 w 566197"/>
                <a:gd name="connsiteY211" fmla="*/ 399558 h 617765"/>
                <a:gd name="connsiteX212" fmla="*/ 259136 w 566197"/>
                <a:gd name="connsiteY212" fmla="*/ 371141 h 617765"/>
                <a:gd name="connsiteX213" fmla="*/ 260938 w 566197"/>
                <a:gd name="connsiteY213" fmla="*/ 372580 h 617765"/>
                <a:gd name="connsiteX214" fmla="*/ 232468 w 566197"/>
                <a:gd name="connsiteY214" fmla="*/ 404594 h 617765"/>
                <a:gd name="connsiteX215" fmla="*/ 232468 w 566197"/>
                <a:gd name="connsiteY215" fmla="*/ 412148 h 617765"/>
                <a:gd name="connsiteX216" fmla="*/ 268146 w 566197"/>
                <a:gd name="connsiteY216" fmla="*/ 375457 h 617765"/>
                <a:gd name="connsiteX217" fmla="*/ 269587 w 566197"/>
                <a:gd name="connsiteY217" fmla="*/ 377256 h 617765"/>
                <a:gd name="connsiteX218" fmla="*/ 232107 w 566197"/>
                <a:gd name="connsiteY218" fmla="*/ 417904 h 617765"/>
                <a:gd name="connsiteX219" fmla="*/ 232107 w 566197"/>
                <a:gd name="connsiteY219" fmla="*/ 421501 h 617765"/>
                <a:gd name="connsiteX220" fmla="*/ 231747 w 566197"/>
                <a:gd name="connsiteY220" fmla="*/ 429415 h 617765"/>
                <a:gd name="connsiteX221" fmla="*/ 246162 w 566197"/>
                <a:gd name="connsiteY221" fmla="*/ 413587 h 617765"/>
                <a:gd name="connsiteX222" fmla="*/ 268146 w 566197"/>
                <a:gd name="connsiteY222" fmla="*/ 389486 h 617765"/>
                <a:gd name="connsiteX223" fmla="*/ 270308 w 566197"/>
                <a:gd name="connsiteY223" fmla="*/ 391285 h 617765"/>
                <a:gd name="connsiteX224" fmla="*/ 248685 w 566197"/>
                <a:gd name="connsiteY224" fmla="*/ 416105 h 617765"/>
                <a:gd name="connsiteX225" fmla="*/ 231747 w 566197"/>
                <a:gd name="connsiteY225" fmla="*/ 434810 h 617765"/>
                <a:gd name="connsiteX226" fmla="*/ 232107 w 566197"/>
                <a:gd name="connsiteY226" fmla="*/ 447760 h 617765"/>
                <a:gd name="connsiteX227" fmla="*/ 247604 w 566197"/>
                <a:gd name="connsiteY227" fmla="*/ 429415 h 617765"/>
                <a:gd name="connsiteX228" fmla="*/ 269587 w 566197"/>
                <a:gd name="connsiteY228" fmla="*/ 404235 h 617765"/>
                <a:gd name="connsiteX229" fmla="*/ 271389 w 566197"/>
                <a:gd name="connsiteY229" fmla="*/ 405314 h 617765"/>
                <a:gd name="connsiteX230" fmla="*/ 252289 w 566197"/>
                <a:gd name="connsiteY230" fmla="*/ 429415 h 617765"/>
                <a:gd name="connsiteX231" fmla="*/ 232468 w 566197"/>
                <a:gd name="connsiteY231" fmla="*/ 453156 h 617765"/>
                <a:gd name="connsiteX232" fmla="*/ 232828 w 566197"/>
                <a:gd name="connsiteY232" fmla="*/ 464307 h 617765"/>
                <a:gd name="connsiteX233" fmla="*/ 272831 w 566197"/>
                <a:gd name="connsiteY233" fmla="*/ 415386 h 617765"/>
                <a:gd name="connsiteX234" fmla="*/ 274993 w 566197"/>
                <a:gd name="connsiteY234" fmla="*/ 416465 h 617765"/>
                <a:gd name="connsiteX235" fmla="*/ 235351 w 566197"/>
                <a:gd name="connsiteY235" fmla="*/ 468264 h 617765"/>
                <a:gd name="connsiteX236" fmla="*/ 233188 w 566197"/>
                <a:gd name="connsiteY236" fmla="*/ 468624 h 617765"/>
                <a:gd name="connsiteX237" fmla="*/ 233909 w 566197"/>
                <a:gd name="connsiteY237" fmla="*/ 482293 h 617765"/>
                <a:gd name="connsiteX238" fmla="*/ 272470 w 566197"/>
                <a:gd name="connsiteY238" fmla="*/ 436249 h 617765"/>
                <a:gd name="connsiteX239" fmla="*/ 274272 w 566197"/>
                <a:gd name="connsiteY239" fmla="*/ 437328 h 617765"/>
                <a:gd name="connsiteX240" fmla="*/ 234270 w 566197"/>
                <a:gd name="connsiteY240" fmla="*/ 489127 h 617765"/>
                <a:gd name="connsiteX241" fmla="*/ 234630 w 566197"/>
                <a:gd name="connsiteY241" fmla="*/ 500278 h 617765"/>
                <a:gd name="connsiteX242" fmla="*/ 273912 w 566197"/>
                <a:gd name="connsiteY242" fmla="*/ 454235 h 617765"/>
                <a:gd name="connsiteX243" fmla="*/ 276074 w 566197"/>
                <a:gd name="connsiteY243" fmla="*/ 455314 h 617765"/>
                <a:gd name="connsiteX244" fmla="*/ 254811 w 566197"/>
                <a:gd name="connsiteY244" fmla="*/ 481573 h 617765"/>
                <a:gd name="connsiteX245" fmla="*/ 234630 w 566197"/>
                <a:gd name="connsiteY245" fmla="*/ 506394 h 617765"/>
                <a:gd name="connsiteX246" fmla="*/ 234630 w 566197"/>
                <a:gd name="connsiteY246" fmla="*/ 518624 h 617765"/>
                <a:gd name="connsiteX247" fmla="*/ 276795 w 566197"/>
                <a:gd name="connsiteY247" fmla="*/ 468624 h 617765"/>
                <a:gd name="connsiteX248" fmla="*/ 278957 w 566197"/>
                <a:gd name="connsiteY248" fmla="*/ 470062 h 617765"/>
                <a:gd name="connsiteX249" fmla="*/ 236072 w 566197"/>
                <a:gd name="connsiteY249" fmla="*/ 524020 h 617765"/>
                <a:gd name="connsiteX250" fmla="*/ 235351 w 566197"/>
                <a:gd name="connsiteY250" fmla="*/ 524739 h 617765"/>
                <a:gd name="connsiteX251" fmla="*/ 236792 w 566197"/>
                <a:gd name="connsiteY251" fmla="*/ 533732 h 617765"/>
                <a:gd name="connsiteX252" fmla="*/ 276795 w 566197"/>
                <a:gd name="connsiteY252" fmla="*/ 493084 h 617765"/>
                <a:gd name="connsiteX253" fmla="*/ 278236 w 566197"/>
                <a:gd name="connsiteY253" fmla="*/ 494163 h 617765"/>
                <a:gd name="connsiteX254" fmla="*/ 256974 w 566197"/>
                <a:gd name="connsiteY254" fmla="*/ 518264 h 617765"/>
                <a:gd name="connsiteX255" fmla="*/ 238234 w 566197"/>
                <a:gd name="connsiteY255" fmla="*/ 538768 h 617765"/>
                <a:gd name="connsiteX256" fmla="*/ 242198 w 566197"/>
                <a:gd name="connsiteY256" fmla="*/ 547401 h 617765"/>
                <a:gd name="connsiteX257" fmla="*/ 243279 w 566197"/>
                <a:gd name="connsiteY257" fmla="*/ 549200 h 617765"/>
                <a:gd name="connsiteX258" fmla="*/ 259496 w 566197"/>
                <a:gd name="connsiteY258" fmla="*/ 530495 h 617765"/>
                <a:gd name="connsiteX259" fmla="*/ 274633 w 566197"/>
                <a:gd name="connsiteY259" fmla="*/ 512509 h 617765"/>
                <a:gd name="connsiteX260" fmla="*/ 277516 w 566197"/>
                <a:gd name="connsiteY260" fmla="*/ 514307 h 617765"/>
                <a:gd name="connsiteX261" fmla="*/ 262019 w 566197"/>
                <a:gd name="connsiteY261" fmla="*/ 533013 h 617765"/>
                <a:gd name="connsiteX262" fmla="*/ 245442 w 566197"/>
                <a:gd name="connsiteY262" fmla="*/ 552437 h 617765"/>
                <a:gd name="connsiteX263" fmla="*/ 251928 w 566197"/>
                <a:gd name="connsiteY263" fmla="*/ 558552 h 617765"/>
                <a:gd name="connsiteX264" fmla="*/ 262740 w 566197"/>
                <a:gd name="connsiteY264" fmla="*/ 544883 h 617765"/>
                <a:gd name="connsiteX265" fmla="*/ 275353 w 566197"/>
                <a:gd name="connsiteY265" fmla="*/ 528336 h 617765"/>
                <a:gd name="connsiteX266" fmla="*/ 277876 w 566197"/>
                <a:gd name="connsiteY266" fmla="*/ 529415 h 617765"/>
                <a:gd name="connsiteX267" fmla="*/ 266344 w 566197"/>
                <a:gd name="connsiteY267" fmla="*/ 545962 h 617765"/>
                <a:gd name="connsiteX268" fmla="*/ 255172 w 566197"/>
                <a:gd name="connsiteY268" fmla="*/ 561070 h 617765"/>
                <a:gd name="connsiteX269" fmla="*/ 262740 w 566197"/>
                <a:gd name="connsiteY269" fmla="*/ 565027 h 617765"/>
                <a:gd name="connsiteX270" fmla="*/ 280038 w 566197"/>
                <a:gd name="connsiteY270" fmla="*/ 541286 h 617765"/>
                <a:gd name="connsiteX271" fmla="*/ 282201 w 566197"/>
                <a:gd name="connsiteY271" fmla="*/ 542725 h 617765"/>
                <a:gd name="connsiteX272" fmla="*/ 266704 w 566197"/>
                <a:gd name="connsiteY272" fmla="*/ 566106 h 617765"/>
                <a:gd name="connsiteX273" fmla="*/ 274993 w 566197"/>
                <a:gd name="connsiteY273" fmla="*/ 567905 h 617765"/>
                <a:gd name="connsiteX274" fmla="*/ 285444 w 566197"/>
                <a:gd name="connsiteY274" fmla="*/ 550998 h 617765"/>
                <a:gd name="connsiteX275" fmla="*/ 288688 w 566197"/>
                <a:gd name="connsiteY275" fmla="*/ 552077 h 617765"/>
                <a:gd name="connsiteX276" fmla="*/ 279318 w 566197"/>
                <a:gd name="connsiteY276" fmla="*/ 568265 h 617765"/>
                <a:gd name="connsiteX277" fmla="*/ 285084 w 566197"/>
                <a:gd name="connsiteY277" fmla="*/ 568265 h 617765"/>
                <a:gd name="connsiteX278" fmla="*/ 285084 w 566197"/>
                <a:gd name="connsiteY278" fmla="*/ 567905 h 617765"/>
                <a:gd name="connsiteX279" fmla="*/ 293373 w 566197"/>
                <a:gd name="connsiteY279" fmla="*/ 555675 h 617765"/>
                <a:gd name="connsiteX280" fmla="*/ 295895 w 566197"/>
                <a:gd name="connsiteY280" fmla="*/ 556754 h 617765"/>
                <a:gd name="connsiteX281" fmla="*/ 289769 w 566197"/>
                <a:gd name="connsiteY281" fmla="*/ 567905 h 617765"/>
                <a:gd name="connsiteX282" fmla="*/ 298058 w 566197"/>
                <a:gd name="connsiteY282" fmla="*/ 566466 h 617765"/>
                <a:gd name="connsiteX283" fmla="*/ 298418 w 566197"/>
                <a:gd name="connsiteY283" fmla="*/ 565027 h 617765"/>
                <a:gd name="connsiteX284" fmla="*/ 302382 w 566197"/>
                <a:gd name="connsiteY284" fmla="*/ 557833 h 617765"/>
                <a:gd name="connsiteX285" fmla="*/ 304905 w 566197"/>
                <a:gd name="connsiteY285" fmla="*/ 558552 h 617765"/>
                <a:gd name="connsiteX286" fmla="*/ 302382 w 566197"/>
                <a:gd name="connsiteY286" fmla="*/ 565387 h 617765"/>
                <a:gd name="connsiteX287" fmla="*/ 310311 w 566197"/>
                <a:gd name="connsiteY287" fmla="*/ 561790 h 617765"/>
                <a:gd name="connsiteX288" fmla="*/ 309229 w 566197"/>
                <a:gd name="connsiteY288" fmla="*/ 559991 h 617765"/>
                <a:gd name="connsiteX289" fmla="*/ 309950 w 566197"/>
                <a:gd name="connsiteY289" fmla="*/ 557833 h 617765"/>
                <a:gd name="connsiteX290" fmla="*/ 312833 w 566197"/>
                <a:gd name="connsiteY290" fmla="*/ 558552 h 617765"/>
                <a:gd name="connsiteX291" fmla="*/ 312473 w 566197"/>
                <a:gd name="connsiteY291" fmla="*/ 560351 h 617765"/>
                <a:gd name="connsiteX292" fmla="*/ 332654 w 566197"/>
                <a:gd name="connsiteY292" fmla="*/ 480494 h 617765"/>
                <a:gd name="connsiteX293" fmla="*/ 329051 w 566197"/>
                <a:gd name="connsiteY293" fmla="*/ 417904 h 617765"/>
                <a:gd name="connsiteX294" fmla="*/ 329771 w 566197"/>
                <a:gd name="connsiteY294" fmla="*/ 386609 h 617765"/>
                <a:gd name="connsiteX295" fmla="*/ 331934 w 566197"/>
                <a:gd name="connsiteY295" fmla="*/ 359630 h 617765"/>
                <a:gd name="connsiteX296" fmla="*/ 343466 w 566197"/>
                <a:gd name="connsiteY296" fmla="*/ 351356 h 617765"/>
                <a:gd name="connsiteX297" fmla="*/ 411939 w 566197"/>
                <a:gd name="connsiteY297" fmla="*/ 352795 h 617765"/>
                <a:gd name="connsiteX298" fmla="*/ 475727 w 566197"/>
                <a:gd name="connsiteY298" fmla="*/ 354594 h 617765"/>
                <a:gd name="connsiteX299" fmla="*/ 549966 w 566197"/>
                <a:gd name="connsiteY299" fmla="*/ 305313 h 617765"/>
                <a:gd name="connsiteX300" fmla="*/ 527983 w 566197"/>
                <a:gd name="connsiteY300" fmla="*/ 259989 h 617765"/>
                <a:gd name="connsiteX301" fmla="*/ 462753 w 566197"/>
                <a:gd name="connsiteY301" fmla="*/ 249557 h 617765"/>
                <a:gd name="connsiteX302" fmla="*/ 391758 w 566197"/>
                <a:gd name="connsiteY302" fmla="*/ 247399 h 617765"/>
                <a:gd name="connsiteX303" fmla="*/ 361485 w 566197"/>
                <a:gd name="connsiteY303" fmla="*/ 248838 h 617765"/>
                <a:gd name="connsiteX304" fmla="*/ 343826 w 566197"/>
                <a:gd name="connsiteY304" fmla="*/ 248478 h 617765"/>
                <a:gd name="connsiteX305" fmla="*/ 330492 w 566197"/>
                <a:gd name="connsiteY305" fmla="*/ 240564 h 617765"/>
                <a:gd name="connsiteX306" fmla="*/ 330492 w 566197"/>
                <a:gd name="connsiteY306" fmla="*/ 111427 h 617765"/>
                <a:gd name="connsiteX307" fmla="*/ 330852 w 566197"/>
                <a:gd name="connsiteY307" fmla="*/ 78333 h 617765"/>
                <a:gd name="connsiteX308" fmla="*/ 326528 w 566197"/>
                <a:gd name="connsiteY308" fmla="*/ 49915 h 617765"/>
                <a:gd name="connsiteX309" fmla="*/ 285444 w 566197"/>
                <a:gd name="connsiteY309" fmla="*/ 26894 h 617765"/>
                <a:gd name="connsiteX310" fmla="*/ 286165 w 566197"/>
                <a:gd name="connsiteY310" fmla="*/ 10706 h 617765"/>
                <a:gd name="connsiteX311" fmla="*/ 335898 w 566197"/>
                <a:gd name="connsiteY311" fmla="*/ 31210 h 617765"/>
                <a:gd name="connsiteX312" fmla="*/ 349953 w 566197"/>
                <a:gd name="connsiteY312" fmla="*/ 88405 h 617765"/>
                <a:gd name="connsiteX313" fmla="*/ 348872 w 566197"/>
                <a:gd name="connsiteY313" fmla="*/ 236607 h 617765"/>
                <a:gd name="connsiteX314" fmla="*/ 361485 w 566197"/>
                <a:gd name="connsiteY314" fmla="*/ 235888 h 617765"/>
                <a:gd name="connsiteX315" fmla="*/ 401848 w 566197"/>
                <a:gd name="connsiteY315" fmla="*/ 232650 h 617765"/>
                <a:gd name="connsiteX316" fmla="*/ 486178 w 566197"/>
                <a:gd name="connsiteY316" fmla="*/ 234089 h 617765"/>
                <a:gd name="connsiteX317" fmla="*/ 551408 w 566197"/>
                <a:gd name="connsiteY317" fmla="*/ 255672 h 617765"/>
                <a:gd name="connsiteX318" fmla="*/ 565823 w 566197"/>
                <a:gd name="connsiteY318" fmla="*/ 302435 h 617765"/>
                <a:gd name="connsiteX319" fmla="*/ 545281 w 566197"/>
                <a:gd name="connsiteY319" fmla="*/ 349917 h 617765"/>
                <a:gd name="connsiteX320" fmla="*/ 495548 w 566197"/>
                <a:gd name="connsiteY320" fmla="*/ 365026 h 617765"/>
                <a:gd name="connsiteX321" fmla="*/ 346349 w 566197"/>
                <a:gd name="connsiteY321" fmla="*/ 364666 h 617765"/>
                <a:gd name="connsiteX322" fmla="*/ 344907 w 566197"/>
                <a:gd name="connsiteY322" fmla="*/ 386968 h 617765"/>
                <a:gd name="connsiteX323" fmla="*/ 344547 w 566197"/>
                <a:gd name="connsiteY323" fmla="*/ 427976 h 617765"/>
                <a:gd name="connsiteX324" fmla="*/ 347790 w 566197"/>
                <a:gd name="connsiteY324" fmla="*/ 497041 h 617765"/>
                <a:gd name="connsiteX325" fmla="*/ 293373 w 566197"/>
                <a:gd name="connsiteY325" fmla="*/ 582653 h 617765"/>
                <a:gd name="connsiteX326" fmla="*/ 237513 w 566197"/>
                <a:gd name="connsiteY326" fmla="*/ 566466 h 617765"/>
                <a:gd name="connsiteX327" fmla="*/ 219494 w 566197"/>
                <a:gd name="connsiteY327" fmla="*/ 515746 h 617765"/>
                <a:gd name="connsiteX328" fmla="*/ 220935 w 566197"/>
                <a:gd name="connsiteY328" fmla="*/ 361428 h 617765"/>
                <a:gd name="connsiteX329" fmla="*/ 66691 w 566197"/>
                <a:gd name="connsiteY329" fmla="*/ 363587 h 617765"/>
                <a:gd name="connsiteX330" fmla="*/ 18760 w 566197"/>
                <a:gd name="connsiteY330" fmla="*/ 346320 h 617765"/>
                <a:gd name="connsiteX331" fmla="*/ 20 w 566197"/>
                <a:gd name="connsiteY331" fmla="*/ 299917 h 617765"/>
                <a:gd name="connsiteX332" fmla="*/ 18039 w 566197"/>
                <a:gd name="connsiteY332" fmla="*/ 253154 h 617765"/>
                <a:gd name="connsiteX333" fmla="*/ 74980 w 566197"/>
                <a:gd name="connsiteY333" fmla="*/ 238046 h 617765"/>
                <a:gd name="connsiteX334" fmla="*/ 155706 w 566197"/>
                <a:gd name="connsiteY334" fmla="*/ 236607 h 617765"/>
                <a:gd name="connsiteX335" fmla="*/ 196429 w 566197"/>
                <a:gd name="connsiteY335" fmla="*/ 236607 h 617765"/>
                <a:gd name="connsiteX336" fmla="*/ 218773 w 566197"/>
                <a:gd name="connsiteY336" fmla="*/ 238406 h 617765"/>
                <a:gd name="connsiteX337" fmla="*/ 218052 w 566197"/>
                <a:gd name="connsiteY337" fmla="*/ 171139 h 617765"/>
                <a:gd name="connsiteX338" fmla="*/ 212286 w 566197"/>
                <a:gd name="connsiteY338" fmla="*/ 174736 h 617765"/>
                <a:gd name="connsiteX339" fmla="*/ 209764 w 566197"/>
                <a:gd name="connsiteY339" fmla="*/ 172218 h 617765"/>
                <a:gd name="connsiteX340" fmla="*/ 218413 w 566197"/>
                <a:gd name="connsiteY340" fmla="*/ 165384 h 617765"/>
                <a:gd name="connsiteX341" fmla="*/ 218773 w 566197"/>
                <a:gd name="connsiteY341" fmla="*/ 161787 h 617765"/>
                <a:gd name="connsiteX342" fmla="*/ 218773 w 566197"/>
                <a:gd name="connsiteY342" fmla="*/ 161067 h 617765"/>
                <a:gd name="connsiteX343" fmla="*/ 211205 w 566197"/>
                <a:gd name="connsiteY343" fmla="*/ 166463 h 617765"/>
                <a:gd name="connsiteX344" fmla="*/ 208682 w 566197"/>
                <a:gd name="connsiteY344" fmla="*/ 162866 h 617765"/>
                <a:gd name="connsiteX345" fmla="*/ 219134 w 566197"/>
                <a:gd name="connsiteY345" fmla="*/ 155312 h 617765"/>
                <a:gd name="connsiteX346" fmla="*/ 222377 w 566197"/>
                <a:gd name="connsiteY346" fmla="*/ 83369 h 617765"/>
                <a:gd name="connsiteX347" fmla="*/ 235351 w 566197"/>
                <a:gd name="connsiteY347" fmla="*/ 27973 h 617765"/>
                <a:gd name="connsiteX348" fmla="*/ 286165 w 566197"/>
                <a:gd name="connsiteY348" fmla="*/ 10706 h 617765"/>
                <a:gd name="connsiteX349" fmla="*/ 284014 w 566197"/>
                <a:gd name="connsiteY349" fmla="*/ 110 h 617765"/>
                <a:gd name="connsiteX350" fmla="*/ 341611 w 566197"/>
                <a:gd name="connsiteY350" fmla="*/ 23731 h 617765"/>
                <a:gd name="connsiteX351" fmla="*/ 338713 w 566197"/>
                <a:gd name="connsiteY351" fmla="*/ 27002 h 617765"/>
                <a:gd name="connsiteX352" fmla="*/ 288361 w 566197"/>
                <a:gd name="connsiteY352" fmla="*/ 4834 h 617765"/>
                <a:gd name="connsiteX353" fmla="*/ 239095 w 566197"/>
                <a:gd name="connsiteY353" fmla="*/ 18280 h 617765"/>
                <a:gd name="connsiteX354" fmla="*/ 237284 w 566197"/>
                <a:gd name="connsiteY354" fmla="*/ 16827 h 617765"/>
                <a:gd name="connsiteX355" fmla="*/ 284014 w 566197"/>
                <a:gd name="connsiteY355" fmla="*/ 110 h 61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</a:cxnLst>
              <a:rect l="l" t="t" r="r" b="b"/>
              <a:pathLst>
                <a:path w="566197" h="617765">
                  <a:moveTo>
                    <a:pt x="257392" y="609331"/>
                  </a:moveTo>
                  <a:cubicBezTo>
                    <a:pt x="273477" y="614540"/>
                    <a:pt x="289205" y="616276"/>
                    <a:pt x="306005" y="611414"/>
                  </a:cubicBezTo>
                  <a:cubicBezTo>
                    <a:pt x="308150" y="610720"/>
                    <a:pt x="308864" y="614192"/>
                    <a:pt x="306720" y="614887"/>
                  </a:cubicBezTo>
                  <a:cubicBezTo>
                    <a:pt x="289562" y="619749"/>
                    <a:pt x="272762" y="618360"/>
                    <a:pt x="256319" y="611414"/>
                  </a:cubicBezTo>
                  <a:cubicBezTo>
                    <a:pt x="255247" y="610720"/>
                    <a:pt x="255962" y="608983"/>
                    <a:pt x="257392" y="609331"/>
                  </a:cubicBezTo>
                  <a:close/>
                  <a:moveTo>
                    <a:pt x="321124" y="597669"/>
                  </a:moveTo>
                  <a:cubicBezTo>
                    <a:pt x="322930" y="596283"/>
                    <a:pt x="324736" y="599401"/>
                    <a:pt x="322930" y="600786"/>
                  </a:cubicBezTo>
                  <a:cubicBezTo>
                    <a:pt x="301623" y="614987"/>
                    <a:pt x="271287" y="610138"/>
                    <a:pt x="249619" y="600440"/>
                  </a:cubicBezTo>
                  <a:cubicBezTo>
                    <a:pt x="248897" y="600093"/>
                    <a:pt x="249619" y="598708"/>
                    <a:pt x="250341" y="599054"/>
                  </a:cubicBezTo>
                  <a:cubicBezTo>
                    <a:pt x="262620" y="601479"/>
                    <a:pt x="273454" y="605635"/>
                    <a:pt x="286455" y="605635"/>
                  </a:cubicBezTo>
                  <a:cubicBezTo>
                    <a:pt x="298373" y="605635"/>
                    <a:pt x="311013" y="604250"/>
                    <a:pt x="321124" y="597669"/>
                  </a:cubicBezTo>
                  <a:close/>
                  <a:moveTo>
                    <a:pt x="339457" y="574264"/>
                  </a:moveTo>
                  <a:cubicBezTo>
                    <a:pt x="341261" y="572471"/>
                    <a:pt x="343786" y="574980"/>
                    <a:pt x="342343" y="577131"/>
                  </a:cubicBezTo>
                  <a:cubicBezTo>
                    <a:pt x="328633" y="591111"/>
                    <a:pt x="310232" y="600073"/>
                    <a:pt x="290749" y="600073"/>
                  </a:cubicBezTo>
                  <a:cubicBezTo>
                    <a:pt x="270184" y="600431"/>
                    <a:pt x="249258" y="598997"/>
                    <a:pt x="234104" y="583942"/>
                  </a:cubicBezTo>
                  <a:cubicBezTo>
                    <a:pt x="233022" y="583225"/>
                    <a:pt x="234465" y="581433"/>
                    <a:pt x="235547" y="582150"/>
                  </a:cubicBezTo>
                  <a:cubicBezTo>
                    <a:pt x="264772" y="605450"/>
                    <a:pt x="313840" y="600790"/>
                    <a:pt x="339457" y="574264"/>
                  </a:cubicBezTo>
                  <a:close/>
                  <a:moveTo>
                    <a:pt x="344805" y="556610"/>
                  </a:moveTo>
                  <a:cubicBezTo>
                    <a:pt x="345704" y="557145"/>
                    <a:pt x="346243" y="558213"/>
                    <a:pt x="345524" y="559281"/>
                  </a:cubicBezTo>
                  <a:cubicBezTo>
                    <a:pt x="328986" y="579933"/>
                    <a:pt x="304898" y="592752"/>
                    <a:pt x="278294" y="590260"/>
                  </a:cubicBezTo>
                  <a:cubicBezTo>
                    <a:pt x="259239" y="588479"/>
                    <a:pt x="232994" y="583494"/>
                    <a:pt x="225804" y="563554"/>
                  </a:cubicBezTo>
                  <a:cubicBezTo>
                    <a:pt x="225085" y="562842"/>
                    <a:pt x="226523" y="562130"/>
                    <a:pt x="227242" y="562842"/>
                  </a:cubicBezTo>
                  <a:cubicBezTo>
                    <a:pt x="237668" y="581002"/>
                    <a:pt x="263554" y="586343"/>
                    <a:pt x="282968" y="586343"/>
                  </a:cubicBezTo>
                  <a:cubicBezTo>
                    <a:pt x="306696" y="587055"/>
                    <a:pt x="327548" y="576017"/>
                    <a:pt x="341929" y="557145"/>
                  </a:cubicBezTo>
                  <a:cubicBezTo>
                    <a:pt x="342648" y="556076"/>
                    <a:pt x="343906" y="556076"/>
                    <a:pt x="344805" y="556610"/>
                  </a:cubicBezTo>
                  <a:close/>
                  <a:moveTo>
                    <a:pt x="212677" y="375621"/>
                  </a:moveTo>
                  <a:cubicBezTo>
                    <a:pt x="215200" y="375621"/>
                    <a:pt x="214839" y="379193"/>
                    <a:pt x="212677" y="379193"/>
                  </a:cubicBezTo>
                  <a:cubicBezTo>
                    <a:pt x="194299" y="379590"/>
                    <a:pt x="176281" y="383161"/>
                    <a:pt x="157903" y="381971"/>
                  </a:cubicBezTo>
                  <a:cubicBezTo>
                    <a:pt x="156822" y="381971"/>
                    <a:pt x="157182" y="380383"/>
                    <a:pt x="157903" y="379986"/>
                  </a:cubicBezTo>
                  <a:cubicBezTo>
                    <a:pt x="176281" y="378399"/>
                    <a:pt x="194299" y="375621"/>
                    <a:pt x="212677" y="375621"/>
                  </a:cubicBezTo>
                  <a:close/>
                  <a:moveTo>
                    <a:pt x="213384" y="369271"/>
                  </a:moveTo>
                  <a:cubicBezTo>
                    <a:pt x="214835" y="369271"/>
                    <a:pt x="215197" y="372202"/>
                    <a:pt x="213747" y="372202"/>
                  </a:cubicBezTo>
                  <a:cubicBezTo>
                    <a:pt x="199603" y="374400"/>
                    <a:pt x="185821" y="374400"/>
                    <a:pt x="172040" y="375499"/>
                  </a:cubicBezTo>
                  <a:cubicBezTo>
                    <a:pt x="158984" y="375865"/>
                    <a:pt x="145566" y="378430"/>
                    <a:pt x="132873" y="376964"/>
                  </a:cubicBezTo>
                  <a:cubicBezTo>
                    <a:pt x="131422" y="376598"/>
                    <a:pt x="131422" y="374034"/>
                    <a:pt x="133235" y="374034"/>
                  </a:cubicBezTo>
                  <a:cubicBezTo>
                    <a:pt x="145566" y="374766"/>
                    <a:pt x="158984" y="372568"/>
                    <a:pt x="172040" y="371836"/>
                  </a:cubicBezTo>
                  <a:cubicBezTo>
                    <a:pt x="185821" y="371103"/>
                    <a:pt x="199240" y="370370"/>
                    <a:pt x="213384" y="369271"/>
                  </a:cubicBezTo>
                  <a:close/>
                  <a:moveTo>
                    <a:pt x="418460" y="366373"/>
                  </a:moveTo>
                  <a:cubicBezTo>
                    <a:pt x="440046" y="367130"/>
                    <a:pt x="461588" y="368814"/>
                    <a:pt x="482411" y="369656"/>
                  </a:cubicBezTo>
                  <a:cubicBezTo>
                    <a:pt x="483129" y="369992"/>
                    <a:pt x="483488" y="371003"/>
                    <a:pt x="482770" y="371003"/>
                  </a:cubicBezTo>
                  <a:cubicBezTo>
                    <a:pt x="462306" y="373696"/>
                    <a:pt x="441482" y="371676"/>
                    <a:pt x="421018" y="370666"/>
                  </a:cubicBezTo>
                  <a:cubicBezTo>
                    <a:pt x="398399" y="369656"/>
                    <a:pt x="376499" y="369656"/>
                    <a:pt x="354598" y="372013"/>
                  </a:cubicBezTo>
                  <a:cubicBezTo>
                    <a:pt x="352803" y="372013"/>
                    <a:pt x="352085" y="368645"/>
                    <a:pt x="354239" y="368645"/>
                  </a:cubicBezTo>
                  <a:cubicBezTo>
                    <a:pt x="375242" y="365783"/>
                    <a:pt x="396873" y="365615"/>
                    <a:pt x="418460" y="366373"/>
                  </a:cubicBezTo>
                  <a:close/>
                  <a:moveTo>
                    <a:pt x="214974" y="362921"/>
                  </a:moveTo>
                  <a:cubicBezTo>
                    <a:pt x="216785" y="362921"/>
                    <a:pt x="216785" y="365898"/>
                    <a:pt x="214974" y="365898"/>
                  </a:cubicBezTo>
                  <a:cubicBezTo>
                    <a:pt x="177311" y="366228"/>
                    <a:pt x="140010" y="370197"/>
                    <a:pt x="103071" y="370527"/>
                  </a:cubicBezTo>
                  <a:cubicBezTo>
                    <a:pt x="101260" y="370527"/>
                    <a:pt x="101260" y="368212"/>
                    <a:pt x="103071" y="368212"/>
                  </a:cubicBezTo>
                  <a:cubicBezTo>
                    <a:pt x="140372" y="367882"/>
                    <a:pt x="177311" y="363583"/>
                    <a:pt x="214974" y="362921"/>
                  </a:cubicBezTo>
                  <a:close/>
                  <a:moveTo>
                    <a:pt x="531049" y="316723"/>
                  </a:moveTo>
                  <a:cubicBezTo>
                    <a:pt x="531768" y="315296"/>
                    <a:pt x="534287" y="316009"/>
                    <a:pt x="533568" y="317436"/>
                  </a:cubicBezTo>
                  <a:cubicBezTo>
                    <a:pt x="527450" y="332063"/>
                    <a:pt x="511978" y="339911"/>
                    <a:pt x="496145" y="342408"/>
                  </a:cubicBezTo>
                  <a:cubicBezTo>
                    <a:pt x="484270" y="343835"/>
                    <a:pt x="471676" y="344549"/>
                    <a:pt x="459082" y="345262"/>
                  </a:cubicBezTo>
                  <a:cubicBezTo>
                    <a:pt x="449007" y="345262"/>
                    <a:pt x="437132" y="346689"/>
                    <a:pt x="427417" y="344192"/>
                  </a:cubicBezTo>
                  <a:cubicBezTo>
                    <a:pt x="426697" y="343835"/>
                    <a:pt x="426697" y="342765"/>
                    <a:pt x="427777" y="342765"/>
                  </a:cubicBezTo>
                  <a:cubicBezTo>
                    <a:pt x="445408" y="343478"/>
                    <a:pt x="464480" y="342408"/>
                    <a:pt x="482111" y="340625"/>
                  </a:cubicBezTo>
                  <a:cubicBezTo>
                    <a:pt x="500463" y="339198"/>
                    <a:pt x="523132" y="335630"/>
                    <a:pt x="531049" y="316723"/>
                  </a:cubicBezTo>
                  <a:close/>
                  <a:moveTo>
                    <a:pt x="540188" y="303527"/>
                  </a:moveTo>
                  <a:cubicBezTo>
                    <a:pt x="540550" y="301008"/>
                    <a:pt x="543810" y="301728"/>
                    <a:pt x="543448" y="303887"/>
                  </a:cubicBezTo>
                  <a:cubicBezTo>
                    <a:pt x="541637" y="315041"/>
                    <a:pt x="540188" y="326916"/>
                    <a:pt x="530770" y="334832"/>
                  </a:cubicBezTo>
                  <a:cubicBezTo>
                    <a:pt x="522439" y="341669"/>
                    <a:pt x="512659" y="347067"/>
                    <a:pt x="501793" y="349226"/>
                  </a:cubicBezTo>
                  <a:cubicBezTo>
                    <a:pt x="474626" y="354623"/>
                    <a:pt x="444200" y="352464"/>
                    <a:pt x="416310" y="350665"/>
                  </a:cubicBezTo>
                  <a:cubicBezTo>
                    <a:pt x="415585" y="350665"/>
                    <a:pt x="415585" y="349226"/>
                    <a:pt x="416310" y="349226"/>
                  </a:cubicBezTo>
                  <a:cubicBezTo>
                    <a:pt x="439129" y="347786"/>
                    <a:pt x="462311" y="349945"/>
                    <a:pt x="484769" y="348146"/>
                  </a:cubicBezTo>
                  <a:cubicBezTo>
                    <a:pt x="497808" y="347426"/>
                    <a:pt x="511573" y="344548"/>
                    <a:pt x="522439" y="336631"/>
                  </a:cubicBezTo>
                  <a:cubicBezTo>
                    <a:pt x="534754" y="327995"/>
                    <a:pt x="538014" y="317560"/>
                    <a:pt x="540188" y="303527"/>
                  </a:cubicBezTo>
                  <a:close/>
                  <a:moveTo>
                    <a:pt x="67187" y="279147"/>
                  </a:moveTo>
                  <a:cubicBezTo>
                    <a:pt x="69675" y="278783"/>
                    <a:pt x="70741" y="282785"/>
                    <a:pt x="68254" y="282785"/>
                  </a:cubicBezTo>
                  <a:cubicBezTo>
                    <a:pt x="63989" y="283512"/>
                    <a:pt x="60790" y="284968"/>
                    <a:pt x="57236" y="287151"/>
                  </a:cubicBezTo>
                  <a:cubicBezTo>
                    <a:pt x="54393" y="288606"/>
                    <a:pt x="50128" y="290425"/>
                    <a:pt x="49773" y="294063"/>
                  </a:cubicBezTo>
                  <a:cubicBezTo>
                    <a:pt x="49417" y="295882"/>
                    <a:pt x="47285" y="295882"/>
                    <a:pt x="47285" y="294063"/>
                  </a:cubicBezTo>
                  <a:cubicBezTo>
                    <a:pt x="47996" y="285695"/>
                    <a:pt x="60790" y="280238"/>
                    <a:pt x="67187" y="279147"/>
                  </a:cubicBezTo>
                  <a:close/>
                  <a:moveTo>
                    <a:pt x="79721" y="269994"/>
                  </a:moveTo>
                  <a:cubicBezTo>
                    <a:pt x="81854" y="269994"/>
                    <a:pt x="81854" y="273672"/>
                    <a:pt x="79721" y="274040"/>
                  </a:cubicBezTo>
                  <a:cubicBezTo>
                    <a:pt x="62296" y="274775"/>
                    <a:pt x="45227" y="278454"/>
                    <a:pt x="39893" y="297582"/>
                  </a:cubicBezTo>
                  <a:cubicBezTo>
                    <a:pt x="39538" y="299053"/>
                    <a:pt x="37760" y="298685"/>
                    <a:pt x="38115" y="297214"/>
                  </a:cubicBezTo>
                  <a:cubicBezTo>
                    <a:pt x="40249" y="276247"/>
                    <a:pt x="61585" y="269258"/>
                    <a:pt x="79721" y="269994"/>
                  </a:cubicBezTo>
                  <a:close/>
                  <a:moveTo>
                    <a:pt x="462722" y="265201"/>
                  </a:moveTo>
                  <a:cubicBezTo>
                    <a:pt x="464187" y="264496"/>
                    <a:pt x="466019" y="266965"/>
                    <a:pt x="464187" y="267671"/>
                  </a:cubicBezTo>
                  <a:cubicBezTo>
                    <a:pt x="456127" y="271904"/>
                    <a:pt x="448068" y="275432"/>
                    <a:pt x="440008" y="279313"/>
                  </a:cubicBezTo>
                  <a:cubicBezTo>
                    <a:pt x="438543" y="280018"/>
                    <a:pt x="437810" y="278254"/>
                    <a:pt x="438909" y="277549"/>
                  </a:cubicBezTo>
                  <a:cubicBezTo>
                    <a:pt x="446602" y="273315"/>
                    <a:pt x="454296" y="268729"/>
                    <a:pt x="462722" y="265201"/>
                  </a:cubicBezTo>
                  <a:close/>
                  <a:moveTo>
                    <a:pt x="506955" y="264402"/>
                  </a:moveTo>
                  <a:cubicBezTo>
                    <a:pt x="509071" y="262908"/>
                    <a:pt x="510482" y="266270"/>
                    <a:pt x="508718" y="267390"/>
                  </a:cubicBezTo>
                  <a:cubicBezTo>
                    <a:pt x="502368" y="272246"/>
                    <a:pt x="494607" y="275981"/>
                    <a:pt x="487905" y="280837"/>
                  </a:cubicBezTo>
                  <a:cubicBezTo>
                    <a:pt x="486846" y="281584"/>
                    <a:pt x="485435" y="279717"/>
                    <a:pt x="486493" y="278970"/>
                  </a:cubicBezTo>
                  <a:cubicBezTo>
                    <a:pt x="492843" y="273367"/>
                    <a:pt x="499899" y="268511"/>
                    <a:pt x="506955" y="264402"/>
                  </a:cubicBezTo>
                  <a:close/>
                  <a:moveTo>
                    <a:pt x="520861" y="263632"/>
                  </a:moveTo>
                  <a:cubicBezTo>
                    <a:pt x="522636" y="262908"/>
                    <a:pt x="524767" y="265080"/>
                    <a:pt x="522992" y="266891"/>
                  </a:cubicBezTo>
                  <a:cubicBezTo>
                    <a:pt x="516955" y="272322"/>
                    <a:pt x="507368" y="274856"/>
                    <a:pt x="502396" y="281736"/>
                  </a:cubicBezTo>
                  <a:cubicBezTo>
                    <a:pt x="500976" y="283184"/>
                    <a:pt x="498135" y="281736"/>
                    <a:pt x="499200" y="279563"/>
                  </a:cubicBezTo>
                  <a:cubicBezTo>
                    <a:pt x="501686" y="276304"/>
                    <a:pt x="504527" y="274132"/>
                    <a:pt x="508078" y="271960"/>
                  </a:cubicBezTo>
                  <a:cubicBezTo>
                    <a:pt x="511984" y="269063"/>
                    <a:pt x="516245" y="266167"/>
                    <a:pt x="520861" y="263632"/>
                  </a:cubicBezTo>
                  <a:close/>
                  <a:moveTo>
                    <a:pt x="480999" y="263607"/>
                  </a:moveTo>
                  <a:cubicBezTo>
                    <a:pt x="482779" y="262908"/>
                    <a:pt x="483491" y="266056"/>
                    <a:pt x="482067" y="266406"/>
                  </a:cubicBezTo>
                  <a:cubicBezTo>
                    <a:pt x="469604" y="270953"/>
                    <a:pt x="458210" y="276550"/>
                    <a:pt x="446815" y="282846"/>
                  </a:cubicBezTo>
                  <a:cubicBezTo>
                    <a:pt x="446459" y="283196"/>
                    <a:pt x="445747" y="282147"/>
                    <a:pt x="446459" y="281797"/>
                  </a:cubicBezTo>
                  <a:cubicBezTo>
                    <a:pt x="457498" y="275151"/>
                    <a:pt x="468892" y="268155"/>
                    <a:pt x="480999" y="263607"/>
                  </a:cubicBezTo>
                  <a:close/>
                  <a:moveTo>
                    <a:pt x="84053" y="261675"/>
                  </a:moveTo>
                  <a:cubicBezTo>
                    <a:pt x="86607" y="261321"/>
                    <a:pt x="86242" y="265217"/>
                    <a:pt x="83688" y="265217"/>
                  </a:cubicBezTo>
                  <a:cubicBezTo>
                    <a:pt x="70920" y="265926"/>
                    <a:pt x="57421" y="265217"/>
                    <a:pt x="46476" y="272656"/>
                  </a:cubicBezTo>
                  <a:cubicBezTo>
                    <a:pt x="35896" y="280095"/>
                    <a:pt x="32613" y="291076"/>
                    <a:pt x="31153" y="302766"/>
                  </a:cubicBezTo>
                  <a:cubicBezTo>
                    <a:pt x="30789" y="303829"/>
                    <a:pt x="29329" y="303829"/>
                    <a:pt x="29329" y="302766"/>
                  </a:cubicBezTo>
                  <a:cubicBezTo>
                    <a:pt x="28235" y="290722"/>
                    <a:pt x="32613" y="279387"/>
                    <a:pt x="42098" y="271594"/>
                  </a:cubicBezTo>
                  <a:cubicBezTo>
                    <a:pt x="53408" y="261675"/>
                    <a:pt x="69825" y="261675"/>
                    <a:pt x="84053" y="261675"/>
                  </a:cubicBezTo>
                  <a:close/>
                  <a:moveTo>
                    <a:pt x="456372" y="260438"/>
                  </a:moveTo>
                  <a:cubicBezTo>
                    <a:pt x="458203" y="259733"/>
                    <a:pt x="459669" y="262202"/>
                    <a:pt x="457837" y="262908"/>
                  </a:cubicBezTo>
                  <a:cubicBezTo>
                    <a:pt x="446114" y="267847"/>
                    <a:pt x="434757" y="272433"/>
                    <a:pt x="423767" y="278077"/>
                  </a:cubicBezTo>
                  <a:cubicBezTo>
                    <a:pt x="422668" y="278430"/>
                    <a:pt x="421935" y="277019"/>
                    <a:pt x="422668" y="276666"/>
                  </a:cubicBezTo>
                  <a:cubicBezTo>
                    <a:pt x="434025" y="271022"/>
                    <a:pt x="444649" y="265025"/>
                    <a:pt x="456372" y="260438"/>
                  </a:cubicBezTo>
                  <a:close/>
                  <a:moveTo>
                    <a:pt x="498596" y="259196"/>
                  </a:moveTo>
                  <a:cubicBezTo>
                    <a:pt x="500388" y="258146"/>
                    <a:pt x="502539" y="260597"/>
                    <a:pt x="500746" y="262348"/>
                  </a:cubicBezTo>
                  <a:cubicBezTo>
                    <a:pt x="496803" y="265149"/>
                    <a:pt x="492143" y="266900"/>
                    <a:pt x="488200" y="269702"/>
                  </a:cubicBezTo>
                  <a:cubicBezTo>
                    <a:pt x="482823" y="273203"/>
                    <a:pt x="477805" y="276355"/>
                    <a:pt x="472786" y="280207"/>
                  </a:cubicBezTo>
                  <a:cubicBezTo>
                    <a:pt x="471711" y="281608"/>
                    <a:pt x="469560" y="279507"/>
                    <a:pt x="470994" y="278106"/>
                  </a:cubicBezTo>
                  <a:cubicBezTo>
                    <a:pt x="479239" y="270752"/>
                    <a:pt x="488917" y="265149"/>
                    <a:pt x="498596" y="259196"/>
                  </a:cubicBezTo>
                  <a:close/>
                  <a:moveTo>
                    <a:pt x="88843" y="255552"/>
                  </a:moveTo>
                  <a:cubicBezTo>
                    <a:pt x="91373" y="255552"/>
                    <a:pt x="91373" y="259168"/>
                    <a:pt x="88843" y="259168"/>
                  </a:cubicBezTo>
                  <a:cubicBezTo>
                    <a:pt x="73659" y="259530"/>
                    <a:pt x="52330" y="256999"/>
                    <a:pt x="39316" y="266039"/>
                  </a:cubicBezTo>
                  <a:cubicBezTo>
                    <a:pt x="22686" y="277972"/>
                    <a:pt x="22686" y="298583"/>
                    <a:pt x="25579" y="316301"/>
                  </a:cubicBezTo>
                  <a:cubicBezTo>
                    <a:pt x="25579" y="317386"/>
                    <a:pt x="24133" y="318109"/>
                    <a:pt x="23771" y="317024"/>
                  </a:cubicBezTo>
                  <a:cubicBezTo>
                    <a:pt x="18710" y="300752"/>
                    <a:pt x="18710" y="280141"/>
                    <a:pt x="32086" y="267485"/>
                  </a:cubicBezTo>
                  <a:cubicBezTo>
                    <a:pt x="46908" y="253383"/>
                    <a:pt x="70044" y="255552"/>
                    <a:pt x="88843" y="255552"/>
                  </a:cubicBezTo>
                  <a:close/>
                  <a:moveTo>
                    <a:pt x="486077" y="251796"/>
                  </a:moveTo>
                  <a:cubicBezTo>
                    <a:pt x="488248" y="251796"/>
                    <a:pt x="487886" y="254971"/>
                    <a:pt x="486077" y="254971"/>
                  </a:cubicBezTo>
                  <a:cubicBezTo>
                    <a:pt x="460381" y="254971"/>
                    <a:pt x="435046" y="254971"/>
                    <a:pt x="409712" y="254971"/>
                  </a:cubicBezTo>
                  <a:cubicBezTo>
                    <a:pt x="390169" y="254971"/>
                    <a:pt x="368816" y="257793"/>
                    <a:pt x="349634" y="254618"/>
                  </a:cubicBezTo>
                  <a:cubicBezTo>
                    <a:pt x="348910" y="254265"/>
                    <a:pt x="348910" y="252854"/>
                    <a:pt x="349996" y="252854"/>
                  </a:cubicBezTo>
                  <a:cubicBezTo>
                    <a:pt x="395236" y="253913"/>
                    <a:pt x="440837" y="251796"/>
                    <a:pt x="486077" y="251796"/>
                  </a:cubicBezTo>
                  <a:close/>
                  <a:moveTo>
                    <a:pt x="384209" y="205985"/>
                  </a:moveTo>
                  <a:cubicBezTo>
                    <a:pt x="383835" y="204171"/>
                    <a:pt x="386823" y="204534"/>
                    <a:pt x="387197" y="205985"/>
                  </a:cubicBezTo>
                  <a:cubicBezTo>
                    <a:pt x="387570" y="210339"/>
                    <a:pt x="388317" y="214694"/>
                    <a:pt x="388691" y="219048"/>
                  </a:cubicBezTo>
                  <a:cubicBezTo>
                    <a:pt x="389438" y="221951"/>
                    <a:pt x="389812" y="224491"/>
                    <a:pt x="389438" y="227394"/>
                  </a:cubicBezTo>
                  <a:cubicBezTo>
                    <a:pt x="389065" y="229208"/>
                    <a:pt x="386076" y="228845"/>
                    <a:pt x="385703" y="227394"/>
                  </a:cubicBezTo>
                  <a:cubicBezTo>
                    <a:pt x="384582" y="223765"/>
                    <a:pt x="384956" y="220137"/>
                    <a:pt x="384956" y="216508"/>
                  </a:cubicBezTo>
                  <a:cubicBezTo>
                    <a:pt x="384582" y="212879"/>
                    <a:pt x="384582" y="209614"/>
                    <a:pt x="384209" y="205985"/>
                  </a:cubicBezTo>
                  <a:close/>
                  <a:moveTo>
                    <a:pt x="377167" y="200138"/>
                  </a:moveTo>
                  <a:cubicBezTo>
                    <a:pt x="377167" y="199773"/>
                    <a:pt x="377802" y="199408"/>
                    <a:pt x="377802" y="200138"/>
                  </a:cubicBezTo>
                  <a:cubicBezTo>
                    <a:pt x="379390" y="209261"/>
                    <a:pt x="379708" y="218750"/>
                    <a:pt x="380343" y="228238"/>
                  </a:cubicBezTo>
                  <a:cubicBezTo>
                    <a:pt x="380343" y="230793"/>
                    <a:pt x="376532" y="230793"/>
                    <a:pt x="376215" y="227873"/>
                  </a:cubicBezTo>
                  <a:cubicBezTo>
                    <a:pt x="375897" y="218750"/>
                    <a:pt x="376215" y="209261"/>
                    <a:pt x="377167" y="200138"/>
                  </a:cubicBezTo>
                  <a:close/>
                  <a:moveTo>
                    <a:pt x="368595" y="193297"/>
                  </a:moveTo>
                  <a:cubicBezTo>
                    <a:pt x="368595" y="191471"/>
                    <a:pt x="370817" y="191471"/>
                    <a:pt x="370817" y="193297"/>
                  </a:cubicBezTo>
                  <a:cubicBezTo>
                    <a:pt x="371452" y="205351"/>
                    <a:pt x="372405" y="217405"/>
                    <a:pt x="372087" y="229824"/>
                  </a:cubicBezTo>
                  <a:cubicBezTo>
                    <a:pt x="372087" y="232381"/>
                    <a:pt x="368595" y="232015"/>
                    <a:pt x="368595" y="229824"/>
                  </a:cubicBezTo>
                  <a:cubicBezTo>
                    <a:pt x="367960" y="217405"/>
                    <a:pt x="368278" y="205351"/>
                    <a:pt x="368595" y="193297"/>
                  </a:cubicBezTo>
                  <a:close/>
                  <a:moveTo>
                    <a:pt x="360816" y="186199"/>
                  </a:moveTo>
                  <a:cubicBezTo>
                    <a:pt x="360816" y="185121"/>
                    <a:pt x="362801" y="185121"/>
                    <a:pt x="362801" y="186199"/>
                  </a:cubicBezTo>
                  <a:cubicBezTo>
                    <a:pt x="363197" y="201285"/>
                    <a:pt x="364388" y="216372"/>
                    <a:pt x="363991" y="231459"/>
                  </a:cubicBezTo>
                  <a:cubicBezTo>
                    <a:pt x="363991" y="233974"/>
                    <a:pt x="360022" y="233974"/>
                    <a:pt x="360022" y="231459"/>
                  </a:cubicBezTo>
                  <a:cubicBezTo>
                    <a:pt x="360022" y="216372"/>
                    <a:pt x="360816" y="201285"/>
                    <a:pt x="360816" y="186199"/>
                  </a:cubicBezTo>
                  <a:close/>
                  <a:moveTo>
                    <a:pt x="355073" y="171556"/>
                  </a:moveTo>
                  <a:cubicBezTo>
                    <a:pt x="355073" y="170833"/>
                    <a:pt x="356194" y="171194"/>
                    <a:pt x="356194" y="171556"/>
                  </a:cubicBezTo>
                  <a:cubicBezTo>
                    <a:pt x="358062" y="192167"/>
                    <a:pt x="357315" y="212778"/>
                    <a:pt x="355820" y="233390"/>
                  </a:cubicBezTo>
                  <a:cubicBezTo>
                    <a:pt x="355820" y="235559"/>
                    <a:pt x="352085" y="235559"/>
                    <a:pt x="352085" y="233028"/>
                  </a:cubicBezTo>
                  <a:cubicBezTo>
                    <a:pt x="352832" y="212778"/>
                    <a:pt x="353206" y="192167"/>
                    <a:pt x="355073" y="171556"/>
                  </a:cubicBezTo>
                  <a:close/>
                  <a:moveTo>
                    <a:pt x="216971" y="95723"/>
                  </a:moveTo>
                  <a:cubicBezTo>
                    <a:pt x="216971" y="94633"/>
                    <a:pt x="218382" y="94633"/>
                    <a:pt x="218382" y="95723"/>
                  </a:cubicBezTo>
                  <a:cubicBezTo>
                    <a:pt x="218382" y="114257"/>
                    <a:pt x="217324" y="133517"/>
                    <a:pt x="216265" y="152051"/>
                  </a:cubicBezTo>
                  <a:cubicBezTo>
                    <a:pt x="215913" y="154594"/>
                    <a:pt x="212385" y="154594"/>
                    <a:pt x="212385" y="152051"/>
                  </a:cubicBezTo>
                  <a:cubicBezTo>
                    <a:pt x="213443" y="133517"/>
                    <a:pt x="216265" y="114257"/>
                    <a:pt x="216971" y="95723"/>
                  </a:cubicBezTo>
                  <a:close/>
                  <a:moveTo>
                    <a:pt x="274766" y="54638"/>
                  </a:moveTo>
                  <a:cubicBezTo>
                    <a:pt x="280358" y="54121"/>
                    <a:pt x="286492" y="55343"/>
                    <a:pt x="290461" y="56659"/>
                  </a:cubicBezTo>
                  <a:cubicBezTo>
                    <a:pt x="292986" y="57410"/>
                    <a:pt x="291904" y="61546"/>
                    <a:pt x="289378" y="60794"/>
                  </a:cubicBezTo>
                  <a:cubicBezTo>
                    <a:pt x="282523" y="58914"/>
                    <a:pt x="269174" y="55155"/>
                    <a:pt x="264844" y="64178"/>
                  </a:cubicBezTo>
                  <a:cubicBezTo>
                    <a:pt x="264122" y="65682"/>
                    <a:pt x="261597" y="64554"/>
                    <a:pt x="262318" y="63050"/>
                  </a:cubicBezTo>
                  <a:cubicBezTo>
                    <a:pt x="264122" y="57411"/>
                    <a:pt x="269174" y="55155"/>
                    <a:pt x="274766" y="54638"/>
                  </a:cubicBezTo>
                  <a:close/>
                  <a:moveTo>
                    <a:pt x="273427" y="42498"/>
                  </a:moveTo>
                  <a:cubicBezTo>
                    <a:pt x="289558" y="40658"/>
                    <a:pt x="303538" y="48020"/>
                    <a:pt x="314651" y="60168"/>
                  </a:cubicBezTo>
                  <a:cubicBezTo>
                    <a:pt x="316801" y="62377"/>
                    <a:pt x="313575" y="65690"/>
                    <a:pt x="311424" y="63481"/>
                  </a:cubicBezTo>
                  <a:cubicBezTo>
                    <a:pt x="303538" y="55383"/>
                    <a:pt x="293143" y="46916"/>
                    <a:pt x="280955" y="46548"/>
                  </a:cubicBezTo>
                  <a:cubicBezTo>
                    <a:pt x="270918" y="46180"/>
                    <a:pt x="254786" y="49493"/>
                    <a:pt x="253353" y="63113"/>
                  </a:cubicBezTo>
                  <a:cubicBezTo>
                    <a:pt x="253353" y="63849"/>
                    <a:pt x="251919" y="63849"/>
                    <a:pt x="251560" y="63113"/>
                  </a:cubicBezTo>
                  <a:cubicBezTo>
                    <a:pt x="250485" y="51701"/>
                    <a:pt x="263748" y="43235"/>
                    <a:pt x="273427" y="42498"/>
                  </a:cubicBezTo>
                  <a:close/>
                  <a:moveTo>
                    <a:pt x="279087" y="31499"/>
                  </a:moveTo>
                  <a:cubicBezTo>
                    <a:pt x="303023" y="32232"/>
                    <a:pt x="317529" y="43955"/>
                    <a:pt x="328409" y="64104"/>
                  </a:cubicBezTo>
                  <a:cubicBezTo>
                    <a:pt x="329497" y="66668"/>
                    <a:pt x="325871" y="68867"/>
                    <a:pt x="324420" y="66302"/>
                  </a:cubicBezTo>
                  <a:cubicBezTo>
                    <a:pt x="315353" y="49817"/>
                    <a:pt x="303023" y="36994"/>
                    <a:pt x="283439" y="35895"/>
                  </a:cubicBezTo>
                  <a:cubicBezTo>
                    <a:pt x="274735" y="35163"/>
                    <a:pt x="262404" y="35163"/>
                    <a:pt x="255876" y="42123"/>
                  </a:cubicBezTo>
                  <a:cubicBezTo>
                    <a:pt x="250799" y="47252"/>
                    <a:pt x="248986" y="53114"/>
                    <a:pt x="246810" y="59708"/>
                  </a:cubicBezTo>
                  <a:cubicBezTo>
                    <a:pt x="246447" y="60074"/>
                    <a:pt x="245722" y="60074"/>
                    <a:pt x="245722" y="59342"/>
                  </a:cubicBezTo>
                  <a:cubicBezTo>
                    <a:pt x="246085" y="40658"/>
                    <a:pt x="262042" y="31133"/>
                    <a:pt x="279087" y="31499"/>
                  </a:cubicBezTo>
                  <a:close/>
                  <a:moveTo>
                    <a:pt x="285444" y="26894"/>
                  </a:moveTo>
                  <a:cubicBezTo>
                    <a:pt x="263821" y="25095"/>
                    <a:pt x="244000" y="30491"/>
                    <a:pt x="239675" y="54232"/>
                  </a:cubicBezTo>
                  <a:cubicBezTo>
                    <a:pt x="236072" y="75095"/>
                    <a:pt x="236792" y="96678"/>
                    <a:pt x="236072" y="117901"/>
                  </a:cubicBezTo>
                  <a:cubicBezTo>
                    <a:pt x="236072" y="127254"/>
                    <a:pt x="234990" y="136607"/>
                    <a:pt x="234270" y="145959"/>
                  </a:cubicBezTo>
                  <a:cubicBezTo>
                    <a:pt x="236072" y="144880"/>
                    <a:pt x="237513" y="144161"/>
                    <a:pt x="239315" y="143441"/>
                  </a:cubicBezTo>
                  <a:cubicBezTo>
                    <a:pt x="241838" y="142362"/>
                    <a:pt x="244000" y="145240"/>
                    <a:pt x="242198" y="147038"/>
                  </a:cubicBezTo>
                  <a:cubicBezTo>
                    <a:pt x="239675" y="149556"/>
                    <a:pt x="236792" y="151355"/>
                    <a:pt x="233909" y="152794"/>
                  </a:cubicBezTo>
                  <a:cubicBezTo>
                    <a:pt x="233909" y="153153"/>
                    <a:pt x="233909" y="153513"/>
                    <a:pt x="233909" y="153513"/>
                  </a:cubicBezTo>
                  <a:cubicBezTo>
                    <a:pt x="236072" y="152074"/>
                    <a:pt x="238234" y="150995"/>
                    <a:pt x="240757" y="150995"/>
                  </a:cubicBezTo>
                  <a:cubicBezTo>
                    <a:pt x="243279" y="150995"/>
                    <a:pt x="243640" y="153873"/>
                    <a:pt x="241838" y="155671"/>
                  </a:cubicBezTo>
                  <a:cubicBezTo>
                    <a:pt x="238955" y="157470"/>
                    <a:pt x="236072" y="159628"/>
                    <a:pt x="233188" y="161787"/>
                  </a:cubicBezTo>
                  <a:cubicBezTo>
                    <a:pt x="232468" y="168261"/>
                    <a:pt x="232468" y="175096"/>
                    <a:pt x="232107" y="181931"/>
                  </a:cubicBezTo>
                  <a:cubicBezTo>
                    <a:pt x="231747" y="203154"/>
                    <a:pt x="233909" y="224737"/>
                    <a:pt x="230666" y="245600"/>
                  </a:cubicBezTo>
                  <a:cubicBezTo>
                    <a:pt x="230305" y="250996"/>
                    <a:pt x="225260" y="252075"/>
                    <a:pt x="222017" y="249917"/>
                  </a:cubicBezTo>
                  <a:cubicBezTo>
                    <a:pt x="207601" y="254953"/>
                    <a:pt x="188861" y="250996"/>
                    <a:pt x="174446" y="250996"/>
                  </a:cubicBezTo>
                  <a:cubicBezTo>
                    <a:pt x="152463" y="250996"/>
                    <a:pt x="130119" y="251356"/>
                    <a:pt x="108135" y="251356"/>
                  </a:cubicBezTo>
                  <a:cubicBezTo>
                    <a:pt x="95522" y="251356"/>
                    <a:pt x="82548" y="251356"/>
                    <a:pt x="69935" y="252075"/>
                  </a:cubicBezTo>
                  <a:cubicBezTo>
                    <a:pt x="59484" y="252794"/>
                    <a:pt x="47591" y="252435"/>
                    <a:pt x="38221" y="256751"/>
                  </a:cubicBezTo>
                  <a:cubicBezTo>
                    <a:pt x="21283" y="265384"/>
                    <a:pt x="13354" y="281572"/>
                    <a:pt x="14436" y="300277"/>
                  </a:cubicBezTo>
                  <a:cubicBezTo>
                    <a:pt x="15877" y="318982"/>
                    <a:pt x="24887" y="335889"/>
                    <a:pt x="43627" y="341644"/>
                  </a:cubicBezTo>
                  <a:cubicBezTo>
                    <a:pt x="59123" y="346680"/>
                    <a:pt x="75340" y="347040"/>
                    <a:pt x="91918" y="347040"/>
                  </a:cubicBezTo>
                  <a:cubicBezTo>
                    <a:pt x="115343" y="347040"/>
                    <a:pt x="139128" y="346680"/>
                    <a:pt x="162914" y="345241"/>
                  </a:cubicBezTo>
                  <a:cubicBezTo>
                    <a:pt x="183816" y="343802"/>
                    <a:pt x="204718" y="341644"/>
                    <a:pt x="225260" y="345241"/>
                  </a:cubicBezTo>
                  <a:cubicBezTo>
                    <a:pt x="231026" y="346320"/>
                    <a:pt x="232468" y="353155"/>
                    <a:pt x="229945" y="357471"/>
                  </a:cubicBezTo>
                  <a:cubicBezTo>
                    <a:pt x="231026" y="365385"/>
                    <a:pt x="231747" y="373299"/>
                    <a:pt x="232468" y="381573"/>
                  </a:cubicBezTo>
                  <a:cubicBezTo>
                    <a:pt x="241838" y="371501"/>
                    <a:pt x="251928" y="361069"/>
                    <a:pt x="261298" y="350637"/>
                  </a:cubicBezTo>
                  <a:cubicBezTo>
                    <a:pt x="262019" y="349917"/>
                    <a:pt x="263821" y="351356"/>
                    <a:pt x="263100" y="352435"/>
                  </a:cubicBezTo>
                  <a:cubicBezTo>
                    <a:pt x="258415" y="358191"/>
                    <a:pt x="253370" y="363587"/>
                    <a:pt x="248325" y="368983"/>
                  </a:cubicBezTo>
                  <a:cubicBezTo>
                    <a:pt x="242919" y="375098"/>
                    <a:pt x="237873" y="381213"/>
                    <a:pt x="232468" y="386609"/>
                  </a:cubicBezTo>
                  <a:cubicBezTo>
                    <a:pt x="232468" y="390925"/>
                    <a:pt x="232468" y="395242"/>
                    <a:pt x="232468" y="399558"/>
                  </a:cubicBezTo>
                  <a:cubicBezTo>
                    <a:pt x="241117" y="389846"/>
                    <a:pt x="250487" y="380493"/>
                    <a:pt x="259136" y="371141"/>
                  </a:cubicBezTo>
                  <a:cubicBezTo>
                    <a:pt x="260217" y="370062"/>
                    <a:pt x="261659" y="371860"/>
                    <a:pt x="260938" y="372580"/>
                  </a:cubicBezTo>
                  <a:cubicBezTo>
                    <a:pt x="251208" y="383371"/>
                    <a:pt x="242558" y="394882"/>
                    <a:pt x="232468" y="404594"/>
                  </a:cubicBezTo>
                  <a:cubicBezTo>
                    <a:pt x="232468" y="407112"/>
                    <a:pt x="232468" y="409630"/>
                    <a:pt x="232468" y="412148"/>
                  </a:cubicBezTo>
                  <a:cubicBezTo>
                    <a:pt x="244360" y="400278"/>
                    <a:pt x="255893" y="387688"/>
                    <a:pt x="268146" y="375457"/>
                  </a:cubicBezTo>
                  <a:cubicBezTo>
                    <a:pt x="269227" y="374378"/>
                    <a:pt x="270668" y="376177"/>
                    <a:pt x="269587" y="377256"/>
                  </a:cubicBezTo>
                  <a:cubicBezTo>
                    <a:pt x="257334" y="390565"/>
                    <a:pt x="246162" y="406033"/>
                    <a:pt x="232107" y="417904"/>
                  </a:cubicBezTo>
                  <a:cubicBezTo>
                    <a:pt x="232107" y="418983"/>
                    <a:pt x="232107" y="420062"/>
                    <a:pt x="232107" y="421501"/>
                  </a:cubicBezTo>
                  <a:cubicBezTo>
                    <a:pt x="231747" y="424019"/>
                    <a:pt x="231747" y="426537"/>
                    <a:pt x="231747" y="429415"/>
                  </a:cubicBezTo>
                  <a:cubicBezTo>
                    <a:pt x="237153" y="424379"/>
                    <a:pt x="241477" y="418623"/>
                    <a:pt x="246162" y="413587"/>
                  </a:cubicBezTo>
                  <a:cubicBezTo>
                    <a:pt x="253730" y="405673"/>
                    <a:pt x="261659" y="397760"/>
                    <a:pt x="268146" y="389486"/>
                  </a:cubicBezTo>
                  <a:cubicBezTo>
                    <a:pt x="269227" y="388047"/>
                    <a:pt x="271029" y="389846"/>
                    <a:pt x="270308" y="391285"/>
                  </a:cubicBezTo>
                  <a:cubicBezTo>
                    <a:pt x="263461" y="399918"/>
                    <a:pt x="255893" y="407832"/>
                    <a:pt x="248685" y="416105"/>
                  </a:cubicBezTo>
                  <a:cubicBezTo>
                    <a:pt x="243279" y="422220"/>
                    <a:pt x="238594" y="429774"/>
                    <a:pt x="231747" y="434810"/>
                  </a:cubicBezTo>
                  <a:cubicBezTo>
                    <a:pt x="231747" y="438767"/>
                    <a:pt x="232107" y="443084"/>
                    <a:pt x="232107" y="447760"/>
                  </a:cubicBezTo>
                  <a:cubicBezTo>
                    <a:pt x="237873" y="442005"/>
                    <a:pt x="242558" y="435170"/>
                    <a:pt x="247604" y="429415"/>
                  </a:cubicBezTo>
                  <a:cubicBezTo>
                    <a:pt x="255172" y="420782"/>
                    <a:pt x="262740" y="412868"/>
                    <a:pt x="269587" y="404235"/>
                  </a:cubicBezTo>
                  <a:cubicBezTo>
                    <a:pt x="270308" y="403155"/>
                    <a:pt x="272470" y="404235"/>
                    <a:pt x="271389" y="405314"/>
                  </a:cubicBezTo>
                  <a:cubicBezTo>
                    <a:pt x="265263" y="413227"/>
                    <a:pt x="258776" y="421141"/>
                    <a:pt x="252289" y="429415"/>
                  </a:cubicBezTo>
                  <a:cubicBezTo>
                    <a:pt x="245802" y="436969"/>
                    <a:pt x="240036" y="445962"/>
                    <a:pt x="232468" y="453156"/>
                  </a:cubicBezTo>
                  <a:cubicBezTo>
                    <a:pt x="232468" y="456753"/>
                    <a:pt x="232828" y="460710"/>
                    <a:pt x="232828" y="464307"/>
                  </a:cubicBezTo>
                  <a:cubicBezTo>
                    <a:pt x="246883" y="448839"/>
                    <a:pt x="261298" y="432292"/>
                    <a:pt x="272831" y="415386"/>
                  </a:cubicBezTo>
                  <a:cubicBezTo>
                    <a:pt x="273912" y="413947"/>
                    <a:pt x="276074" y="415386"/>
                    <a:pt x="274993" y="416465"/>
                  </a:cubicBezTo>
                  <a:cubicBezTo>
                    <a:pt x="263461" y="434810"/>
                    <a:pt x="249045" y="451717"/>
                    <a:pt x="235351" y="468264"/>
                  </a:cubicBezTo>
                  <a:cubicBezTo>
                    <a:pt x="234630" y="468983"/>
                    <a:pt x="233909" y="469343"/>
                    <a:pt x="233188" y="468624"/>
                  </a:cubicBezTo>
                  <a:cubicBezTo>
                    <a:pt x="233549" y="473300"/>
                    <a:pt x="233549" y="477616"/>
                    <a:pt x="233909" y="482293"/>
                  </a:cubicBezTo>
                  <a:cubicBezTo>
                    <a:pt x="246162" y="466465"/>
                    <a:pt x="259857" y="451717"/>
                    <a:pt x="272470" y="436249"/>
                  </a:cubicBezTo>
                  <a:cubicBezTo>
                    <a:pt x="273191" y="435170"/>
                    <a:pt x="274993" y="436249"/>
                    <a:pt x="274272" y="437328"/>
                  </a:cubicBezTo>
                  <a:cubicBezTo>
                    <a:pt x="260938" y="454595"/>
                    <a:pt x="246883" y="471142"/>
                    <a:pt x="234270" y="489127"/>
                  </a:cubicBezTo>
                  <a:cubicBezTo>
                    <a:pt x="234270" y="492724"/>
                    <a:pt x="234630" y="496322"/>
                    <a:pt x="234630" y="500278"/>
                  </a:cubicBezTo>
                  <a:cubicBezTo>
                    <a:pt x="248325" y="485170"/>
                    <a:pt x="262740" y="470422"/>
                    <a:pt x="273912" y="454235"/>
                  </a:cubicBezTo>
                  <a:cubicBezTo>
                    <a:pt x="274633" y="452796"/>
                    <a:pt x="277155" y="453875"/>
                    <a:pt x="276074" y="455314"/>
                  </a:cubicBezTo>
                  <a:cubicBezTo>
                    <a:pt x="269948" y="465026"/>
                    <a:pt x="262380" y="473300"/>
                    <a:pt x="254811" y="481573"/>
                  </a:cubicBezTo>
                  <a:cubicBezTo>
                    <a:pt x="247964" y="489487"/>
                    <a:pt x="241477" y="498480"/>
                    <a:pt x="234630" y="506394"/>
                  </a:cubicBezTo>
                  <a:cubicBezTo>
                    <a:pt x="234630" y="510710"/>
                    <a:pt x="234630" y="514667"/>
                    <a:pt x="234630" y="518624"/>
                  </a:cubicBezTo>
                  <a:cubicBezTo>
                    <a:pt x="247243" y="500638"/>
                    <a:pt x="265623" y="487688"/>
                    <a:pt x="276795" y="468624"/>
                  </a:cubicBezTo>
                  <a:cubicBezTo>
                    <a:pt x="277516" y="467185"/>
                    <a:pt x="279678" y="468624"/>
                    <a:pt x="278957" y="470062"/>
                  </a:cubicBezTo>
                  <a:cubicBezTo>
                    <a:pt x="267425" y="489847"/>
                    <a:pt x="250126" y="506034"/>
                    <a:pt x="236072" y="524020"/>
                  </a:cubicBezTo>
                  <a:cubicBezTo>
                    <a:pt x="236072" y="524379"/>
                    <a:pt x="235711" y="524379"/>
                    <a:pt x="235351" y="524739"/>
                  </a:cubicBezTo>
                  <a:cubicBezTo>
                    <a:pt x="235711" y="527617"/>
                    <a:pt x="236072" y="530854"/>
                    <a:pt x="236792" y="533732"/>
                  </a:cubicBezTo>
                  <a:cubicBezTo>
                    <a:pt x="249406" y="519703"/>
                    <a:pt x="264181" y="507473"/>
                    <a:pt x="276795" y="493084"/>
                  </a:cubicBezTo>
                  <a:cubicBezTo>
                    <a:pt x="277516" y="492365"/>
                    <a:pt x="278597" y="493444"/>
                    <a:pt x="278236" y="494163"/>
                  </a:cubicBezTo>
                  <a:cubicBezTo>
                    <a:pt x="272831" y="503156"/>
                    <a:pt x="264181" y="510710"/>
                    <a:pt x="256974" y="518264"/>
                  </a:cubicBezTo>
                  <a:cubicBezTo>
                    <a:pt x="250126" y="524739"/>
                    <a:pt x="244000" y="531574"/>
                    <a:pt x="238234" y="538768"/>
                  </a:cubicBezTo>
                  <a:cubicBezTo>
                    <a:pt x="239315" y="541646"/>
                    <a:pt x="240757" y="544883"/>
                    <a:pt x="242198" y="547401"/>
                  </a:cubicBezTo>
                  <a:cubicBezTo>
                    <a:pt x="242558" y="548121"/>
                    <a:pt x="242919" y="548480"/>
                    <a:pt x="243279" y="549200"/>
                  </a:cubicBezTo>
                  <a:cubicBezTo>
                    <a:pt x="248685" y="543085"/>
                    <a:pt x="253730" y="536610"/>
                    <a:pt x="259496" y="530495"/>
                  </a:cubicBezTo>
                  <a:cubicBezTo>
                    <a:pt x="264542" y="524739"/>
                    <a:pt x="271029" y="519343"/>
                    <a:pt x="274633" y="512509"/>
                  </a:cubicBezTo>
                  <a:cubicBezTo>
                    <a:pt x="275714" y="510710"/>
                    <a:pt x="278236" y="512509"/>
                    <a:pt x="277516" y="514307"/>
                  </a:cubicBezTo>
                  <a:cubicBezTo>
                    <a:pt x="273912" y="521142"/>
                    <a:pt x="267065" y="526897"/>
                    <a:pt x="262019" y="533013"/>
                  </a:cubicBezTo>
                  <a:cubicBezTo>
                    <a:pt x="256253" y="539128"/>
                    <a:pt x="251928" y="547041"/>
                    <a:pt x="245442" y="552437"/>
                  </a:cubicBezTo>
                  <a:cubicBezTo>
                    <a:pt x="247604" y="554595"/>
                    <a:pt x="249766" y="556754"/>
                    <a:pt x="251928" y="558552"/>
                  </a:cubicBezTo>
                  <a:cubicBezTo>
                    <a:pt x="255172" y="554236"/>
                    <a:pt x="258415" y="549200"/>
                    <a:pt x="262740" y="544883"/>
                  </a:cubicBezTo>
                  <a:cubicBezTo>
                    <a:pt x="267065" y="539847"/>
                    <a:pt x="272110" y="534811"/>
                    <a:pt x="275353" y="528336"/>
                  </a:cubicBezTo>
                  <a:cubicBezTo>
                    <a:pt x="276074" y="526897"/>
                    <a:pt x="278236" y="527976"/>
                    <a:pt x="277876" y="529415"/>
                  </a:cubicBezTo>
                  <a:cubicBezTo>
                    <a:pt x="274993" y="535531"/>
                    <a:pt x="270668" y="540567"/>
                    <a:pt x="266344" y="545962"/>
                  </a:cubicBezTo>
                  <a:cubicBezTo>
                    <a:pt x="262380" y="550639"/>
                    <a:pt x="259136" y="556034"/>
                    <a:pt x="255172" y="561070"/>
                  </a:cubicBezTo>
                  <a:cubicBezTo>
                    <a:pt x="257334" y="562509"/>
                    <a:pt x="259857" y="563948"/>
                    <a:pt x="262740" y="565027"/>
                  </a:cubicBezTo>
                  <a:cubicBezTo>
                    <a:pt x="268146" y="556754"/>
                    <a:pt x="275353" y="549919"/>
                    <a:pt x="280038" y="541286"/>
                  </a:cubicBezTo>
                  <a:cubicBezTo>
                    <a:pt x="280759" y="539847"/>
                    <a:pt x="283282" y="541286"/>
                    <a:pt x="282201" y="542725"/>
                  </a:cubicBezTo>
                  <a:cubicBezTo>
                    <a:pt x="278236" y="550998"/>
                    <a:pt x="271750" y="558193"/>
                    <a:pt x="266704" y="566106"/>
                  </a:cubicBezTo>
                  <a:cubicBezTo>
                    <a:pt x="269227" y="566826"/>
                    <a:pt x="272110" y="567545"/>
                    <a:pt x="274993" y="567905"/>
                  </a:cubicBezTo>
                  <a:cubicBezTo>
                    <a:pt x="278597" y="562149"/>
                    <a:pt x="283282" y="557113"/>
                    <a:pt x="285444" y="550998"/>
                  </a:cubicBezTo>
                  <a:cubicBezTo>
                    <a:pt x="286525" y="549200"/>
                    <a:pt x="289769" y="549919"/>
                    <a:pt x="288688" y="552077"/>
                  </a:cubicBezTo>
                  <a:cubicBezTo>
                    <a:pt x="286525" y="558193"/>
                    <a:pt x="282561" y="562869"/>
                    <a:pt x="279318" y="568265"/>
                  </a:cubicBezTo>
                  <a:cubicBezTo>
                    <a:pt x="281119" y="568624"/>
                    <a:pt x="283282" y="568624"/>
                    <a:pt x="285084" y="568265"/>
                  </a:cubicBezTo>
                  <a:lnTo>
                    <a:pt x="285084" y="567905"/>
                  </a:lnTo>
                  <a:cubicBezTo>
                    <a:pt x="287606" y="563588"/>
                    <a:pt x="291210" y="560351"/>
                    <a:pt x="293373" y="555675"/>
                  </a:cubicBezTo>
                  <a:cubicBezTo>
                    <a:pt x="293733" y="554236"/>
                    <a:pt x="296616" y="554955"/>
                    <a:pt x="295895" y="556754"/>
                  </a:cubicBezTo>
                  <a:cubicBezTo>
                    <a:pt x="294454" y="560711"/>
                    <a:pt x="291931" y="564308"/>
                    <a:pt x="289769" y="567905"/>
                  </a:cubicBezTo>
                  <a:cubicBezTo>
                    <a:pt x="292652" y="567905"/>
                    <a:pt x="295535" y="567185"/>
                    <a:pt x="298058" y="566466"/>
                  </a:cubicBezTo>
                  <a:cubicBezTo>
                    <a:pt x="298058" y="566106"/>
                    <a:pt x="298058" y="565747"/>
                    <a:pt x="298418" y="565027"/>
                  </a:cubicBezTo>
                  <a:cubicBezTo>
                    <a:pt x="299859" y="562869"/>
                    <a:pt x="301661" y="560351"/>
                    <a:pt x="302382" y="557833"/>
                  </a:cubicBezTo>
                  <a:cubicBezTo>
                    <a:pt x="302743" y="556034"/>
                    <a:pt x="305265" y="556754"/>
                    <a:pt x="304905" y="558552"/>
                  </a:cubicBezTo>
                  <a:cubicBezTo>
                    <a:pt x="304544" y="560711"/>
                    <a:pt x="303463" y="563229"/>
                    <a:pt x="302382" y="565387"/>
                  </a:cubicBezTo>
                  <a:cubicBezTo>
                    <a:pt x="305265" y="564308"/>
                    <a:pt x="307427" y="563229"/>
                    <a:pt x="310311" y="561790"/>
                  </a:cubicBezTo>
                  <a:cubicBezTo>
                    <a:pt x="309590" y="561430"/>
                    <a:pt x="308869" y="560711"/>
                    <a:pt x="309229" y="559991"/>
                  </a:cubicBezTo>
                  <a:cubicBezTo>
                    <a:pt x="309590" y="559272"/>
                    <a:pt x="309950" y="558552"/>
                    <a:pt x="309950" y="557833"/>
                  </a:cubicBezTo>
                  <a:cubicBezTo>
                    <a:pt x="310671" y="556034"/>
                    <a:pt x="313194" y="557113"/>
                    <a:pt x="312833" y="558552"/>
                  </a:cubicBezTo>
                  <a:cubicBezTo>
                    <a:pt x="312473" y="559272"/>
                    <a:pt x="312473" y="559631"/>
                    <a:pt x="312473" y="560351"/>
                  </a:cubicBezTo>
                  <a:cubicBezTo>
                    <a:pt x="335177" y="544164"/>
                    <a:pt x="333375" y="508552"/>
                    <a:pt x="332654" y="480494"/>
                  </a:cubicBezTo>
                  <a:cubicBezTo>
                    <a:pt x="332294" y="459271"/>
                    <a:pt x="328690" y="438767"/>
                    <a:pt x="329051" y="417904"/>
                  </a:cubicBezTo>
                  <a:cubicBezTo>
                    <a:pt x="329411" y="407832"/>
                    <a:pt x="329411" y="397040"/>
                    <a:pt x="329771" y="386609"/>
                  </a:cubicBezTo>
                  <a:cubicBezTo>
                    <a:pt x="329771" y="378335"/>
                    <a:pt x="332654" y="367903"/>
                    <a:pt x="331934" y="359630"/>
                  </a:cubicBezTo>
                  <a:cubicBezTo>
                    <a:pt x="330852" y="352435"/>
                    <a:pt x="339141" y="348838"/>
                    <a:pt x="343466" y="351356"/>
                  </a:cubicBezTo>
                  <a:cubicBezTo>
                    <a:pt x="366170" y="352076"/>
                    <a:pt x="389235" y="351356"/>
                    <a:pt x="411939" y="352795"/>
                  </a:cubicBezTo>
                  <a:cubicBezTo>
                    <a:pt x="433562" y="353874"/>
                    <a:pt x="454464" y="354594"/>
                    <a:pt x="475727" y="354594"/>
                  </a:cubicBezTo>
                  <a:cubicBezTo>
                    <a:pt x="510324" y="354953"/>
                    <a:pt x="547804" y="346320"/>
                    <a:pt x="549966" y="305313"/>
                  </a:cubicBezTo>
                  <a:cubicBezTo>
                    <a:pt x="551047" y="285528"/>
                    <a:pt x="545281" y="270420"/>
                    <a:pt x="527983" y="259989"/>
                  </a:cubicBezTo>
                  <a:cubicBezTo>
                    <a:pt x="508161" y="247758"/>
                    <a:pt x="485097" y="249557"/>
                    <a:pt x="462753" y="249557"/>
                  </a:cubicBezTo>
                  <a:cubicBezTo>
                    <a:pt x="438968" y="249197"/>
                    <a:pt x="415543" y="246320"/>
                    <a:pt x="391758" y="247399"/>
                  </a:cubicBezTo>
                  <a:cubicBezTo>
                    <a:pt x="381667" y="247758"/>
                    <a:pt x="371576" y="248838"/>
                    <a:pt x="361485" y="248838"/>
                  </a:cubicBezTo>
                  <a:cubicBezTo>
                    <a:pt x="355719" y="248838"/>
                    <a:pt x="349953" y="248478"/>
                    <a:pt x="343826" y="248478"/>
                  </a:cubicBezTo>
                  <a:cubicBezTo>
                    <a:pt x="338420" y="250996"/>
                    <a:pt x="330492" y="248118"/>
                    <a:pt x="330492" y="240564"/>
                  </a:cubicBezTo>
                  <a:cubicBezTo>
                    <a:pt x="330492" y="197398"/>
                    <a:pt x="329771" y="154592"/>
                    <a:pt x="330492" y="111427"/>
                  </a:cubicBezTo>
                  <a:cubicBezTo>
                    <a:pt x="330852" y="100275"/>
                    <a:pt x="331573" y="89484"/>
                    <a:pt x="330852" y="78333"/>
                  </a:cubicBezTo>
                  <a:cubicBezTo>
                    <a:pt x="330132" y="69700"/>
                    <a:pt x="331213" y="58189"/>
                    <a:pt x="326528" y="49915"/>
                  </a:cubicBezTo>
                  <a:cubicBezTo>
                    <a:pt x="318960" y="35167"/>
                    <a:pt x="302022" y="27973"/>
                    <a:pt x="285444" y="26894"/>
                  </a:cubicBezTo>
                  <a:close/>
                  <a:moveTo>
                    <a:pt x="286165" y="10706"/>
                  </a:moveTo>
                  <a:cubicBezTo>
                    <a:pt x="303463" y="12145"/>
                    <a:pt x="324005" y="16822"/>
                    <a:pt x="335898" y="31210"/>
                  </a:cubicBezTo>
                  <a:cubicBezTo>
                    <a:pt x="349592" y="46678"/>
                    <a:pt x="349953" y="68261"/>
                    <a:pt x="349953" y="88405"/>
                  </a:cubicBezTo>
                  <a:cubicBezTo>
                    <a:pt x="349953" y="137686"/>
                    <a:pt x="348872" y="187326"/>
                    <a:pt x="348872" y="236607"/>
                  </a:cubicBezTo>
                  <a:cubicBezTo>
                    <a:pt x="353196" y="236248"/>
                    <a:pt x="357521" y="236607"/>
                    <a:pt x="361485" y="235888"/>
                  </a:cubicBezTo>
                  <a:cubicBezTo>
                    <a:pt x="375180" y="234449"/>
                    <a:pt x="388154" y="233010"/>
                    <a:pt x="401848" y="232650"/>
                  </a:cubicBezTo>
                  <a:cubicBezTo>
                    <a:pt x="429958" y="231931"/>
                    <a:pt x="458068" y="233370"/>
                    <a:pt x="486178" y="234089"/>
                  </a:cubicBezTo>
                  <a:cubicBezTo>
                    <a:pt x="509603" y="234449"/>
                    <a:pt x="534109" y="237686"/>
                    <a:pt x="551408" y="255672"/>
                  </a:cubicBezTo>
                  <a:cubicBezTo>
                    <a:pt x="562940" y="268262"/>
                    <a:pt x="567625" y="285528"/>
                    <a:pt x="565823" y="302435"/>
                  </a:cubicBezTo>
                  <a:cubicBezTo>
                    <a:pt x="564021" y="318982"/>
                    <a:pt x="558615" y="338407"/>
                    <a:pt x="545281" y="349917"/>
                  </a:cubicBezTo>
                  <a:cubicBezTo>
                    <a:pt x="530866" y="361788"/>
                    <a:pt x="513928" y="365385"/>
                    <a:pt x="495548" y="365026"/>
                  </a:cubicBezTo>
                  <a:cubicBezTo>
                    <a:pt x="445815" y="365026"/>
                    <a:pt x="396082" y="363227"/>
                    <a:pt x="346349" y="364666"/>
                  </a:cubicBezTo>
                  <a:cubicBezTo>
                    <a:pt x="346349" y="372220"/>
                    <a:pt x="344907" y="379414"/>
                    <a:pt x="344907" y="386968"/>
                  </a:cubicBezTo>
                  <a:cubicBezTo>
                    <a:pt x="344547" y="400637"/>
                    <a:pt x="344547" y="414307"/>
                    <a:pt x="344547" y="427976"/>
                  </a:cubicBezTo>
                  <a:cubicBezTo>
                    <a:pt x="344547" y="451357"/>
                    <a:pt x="347790" y="474019"/>
                    <a:pt x="347790" y="497041"/>
                  </a:cubicBezTo>
                  <a:cubicBezTo>
                    <a:pt x="347790" y="534811"/>
                    <a:pt x="338060" y="577617"/>
                    <a:pt x="293373" y="582653"/>
                  </a:cubicBezTo>
                  <a:cubicBezTo>
                    <a:pt x="273912" y="584812"/>
                    <a:pt x="251208" y="581934"/>
                    <a:pt x="237513" y="566466"/>
                  </a:cubicBezTo>
                  <a:cubicBezTo>
                    <a:pt x="224539" y="552077"/>
                    <a:pt x="220575" y="534451"/>
                    <a:pt x="219494" y="515746"/>
                  </a:cubicBezTo>
                  <a:cubicBezTo>
                    <a:pt x="218052" y="463947"/>
                    <a:pt x="213728" y="412868"/>
                    <a:pt x="220935" y="361428"/>
                  </a:cubicBezTo>
                  <a:cubicBezTo>
                    <a:pt x="169761" y="356392"/>
                    <a:pt x="117866" y="368263"/>
                    <a:pt x="66691" y="363587"/>
                  </a:cubicBezTo>
                  <a:cubicBezTo>
                    <a:pt x="49753" y="361788"/>
                    <a:pt x="31734" y="358191"/>
                    <a:pt x="18760" y="346320"/>
                  </a:cubicBezTo>
                  <a:cubicBezTo>
                    <a:pt x="6507" y="334090"/>
                    <a:pt x="20" y="317543"/>
                    <a:pt x="20" y="299917"/>
                  </a:cubicBezTo>
                  <a:cubicBezTo>
                    <a:pt x="-340" y="283010"/>
                    <a:pt x="3984" y="264665"/>
                    <a:pt x="18039" y="253154"/>
                  </a:cubicBezTo>
                  <a:cubicBezTo>
                    <a:pt x="34617" y="239485"/>
                    <a:pt x="54078" y="238406"/>
                    <a:pt x="74980" y="238046"/>
                  </a:cubicBezTo>
                  <a:cubicBezTo>
                    <a:pt x="102009" y="236967"/>
                    <a:pt x="128677" y="236967"/>
                    <a:pt x="155706" y="236607"/>
                  </a:cubicBezTo>
                  <a:cubicBezTo>
                    <a:pt x="169040" y="236607"/>
                    <a:pt x="183095" y="235528"/>
                    <a:pt x="196429" y="236607"/>
                  </a:cubicBezTo>
                  <a:cubicBezTo>
                    <a:pt x="203997" y="236967"/>
                    <a:pt x="211205" y="238406"/>
                    <a:pt x="218773" y="238406"/>
                  </a:cubicBezTo>
                  <a:cubicBezTo>
                    <a:pt x="216971" y="216104"/>
                    <a:pt x="216611" y="193082"/>
                    <a:pt x="218052" y="171139"/>
                  </a:cubicBezTo>
                  <a:cubicBezTo>
                    <a:pt x="215890" y="171859"/>
                    <a:pt x="214088" y="173297"/>
                    <a:pt x="212286" y="174736"/>
                  </a:cubicBezTo>
                  <a:cubicBezTo>
                    <a:pt x="210484" y="176175"/>
                    <a:pt x="208322" y="174017"/>
                    <a:pt x="209764" y="172218"/>
                  </a:cubicBezTo>
                  <a:cubicBezTo>
                    <a:pt x="212286" y="169700"/>
                    <a:pt x="215530" y="167542"/>
                    <a:pt x="218413" y="165384"/>
                  </a:cubicBezTo>
                  <a:cubicBezTo>
                    <a:pt x="218413" y="164305"/>
                    <a:pt x="218413" y="163225"/>
                    <a:pt x="218773" y="161787"/>
                  </a:cubicBezTo>
                  <a:cubicBezTo>
                    <a:pt x="218773" y="161787"/>
                    <a:pt x="218773" y="161427"/>
                    <a:pt x="218773" y="161067"/>
                  </a:cubicBezTo>
                  <a:cubicBezTo>
                    <a:pt x="216250" y="162866"/>
                    <a:pt x="213728" y="164664"/>
                    <a:pt x="211205" y="166463"/>
                  </a:cubicBezTo>
                  <a:cubicBezTo>
                    <a:pt x="209043" y="167902"/>
                    <a:pt x="206880" y="164305"/>
                    <a:pt x="208682" y="162866"/>
                  </a:cubicBezTo>
                  <a:cubicBezTo>
                    <a:pt x="212286" y="160348"/>
                    <a:pt x="215530" y="157470"/>
                    <a:pt x="219134" y="155312"/>
                  </a:cubicBezTo>
                  <a:cubicBezTo>
                    <a:pt x="220935" y="131211"/>
                    <a:pt x="221296" y="107470"/>
                    <a:pt x="222377" y="83369"/>
                  </a:cubicBezTo>
                  <a:cubicBezTo>
                    <a:pt x="223098" y="64304"/>
                    <a:pt x="223098" y="43800"/>
                    <a:pt x="235351" y="27973"/>
                  </a:cubicBezTo>
                  <a:cubicBezTo>
                    <a:pt x="246883" y="13224"/>
                    <a:pt x="268146" y="8908"/>
                    <a:pt x="286165" y="10706"/>
                  </a:cubicBezTo>
                  <a:close/>
                  <a:moveTo>
                    <a:pt x="284014" y="110"/>
                  </a:moveTo>
                  <a:cubicBezTo>
                    <a:pt x="304300" y="837"/>
                    <a:pt x="327846" y="8468"/>
                    <a:pt x="341611" y="23731"/>
                  </a:cubicBezTo>
                  <a:cubicBezTo>
                    <a:pt x="343785" y="25912"/>
                    <a:pt x="340524" y="29182"/>
                    <a:pt x="338713" y="27002"/>
                  </a:cubicBezTo>
                  <a:cubicBezTo>
                    <a:pt x="326759" y="14283"/>
                    <a:pt x="305386" y="5561"/>
                    <a:pt x="288361" y="4834"/>
                  </a:cubicBezTo>
                  <a:cubicBezTo>
                    <a:pt x="273146" y="4107"/>
                    <a:pt x="248876" y="4471"/>
                    <a:pt x="239095" y="18280"/>
                  </a:cubicBezTo>
                  <a:cubicBezTo>
                    <a:pt x="238008" y="19734"/>
                    <a:pt x="236197" y="18280"/>
                    <a:pt x="237284" y="16827"/>
                  </a:cubicBezTo>
                  <a:cubicBezTo>
                    <a:pt x="245253" y="1927"/>
                    <a:pt x="268437" y="-617"/>
                    <a:pt x="284014" y="11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C3C8FFEF-064A-6943-AE7F-BC0B17770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93543" y="118535"/>
              <a:ext cx="300501" cy="235814"/>
            </a:xfrm>
            <a:custGeom>
              <a:avLst/>
              <a:gdLst>
                <a:gd name="connsiteX0" fmla="*/ 189118 w 470403"/>
                <a:gd name="connsiteY0" fmla="*/ 332753 h 369142"/>
                <a:gd name="connsiteX1" fmla="*/ 229624 w 470403"/>
                <a:gd name="connsiteY1" fmla="*/ 366224 h 369142"/>
                <a:gd name="connsiteX2" fmla="*/ 227115 w 470403"/>
                <a:gd name="connsiteY2" fmla="*/ 368717 h 369142"/>
                <a:gd name="connsiteX3" fmla="*/ 204532 w 470403"/>
                <a:gd name="connsiteY3" fmla="*/ 349133 h 369142"/>
                <a:gd name="connsiteX4" fmla="*/ 187684 w 470403"/>
                <a:gd name="connsiteY4" fmla="*/ 333465 h 369142"/>
                <a:gd name="connsiteX5" fmla="*/ 189118 w 470403"/>
                <a:gd name="connsiteY5" fmla="*/ 332753 h 369142"/>
                <a:gd name="connsiteX6" fmla="*/ 214717 w 470403"/>
                <a:gd name="connsiteY6" fmla="*/ 306525 h 369142"/>
                <a:gd name="connsiteX7" fmla="*/ 216103 w 470403"/>
                <a:gd name="connsiteY7" fmla="*/ 306525 h 369142"/>
                <a:gd name="connsiteX8" fmla="*/ 217142 w 470403"/>
                <a:gd name="connsiteY8" fmla="*/ 326245 h 369142"/>
                <a:gd name="connsiteX9" fmla="*/ 216796 w 470403"/>
                <a:gd name="connsiteY9" fmla="*/ 327362 h 369142"/>
                <a:gd name="connsiteX10" fmla="*/ 215064 w 470403"/>
                <a:gd name="connsiteY10" fmla="*/ 328106 h 369142"/>
                <a:gd name="connsiteX11" fmla="*/ 206751 w 470403"/>
                <a:gd name="connsiteY11" fmla="*/ 319920 h 369142"/>
                <a:gd name="connsiteX12" fmla="*/ 198785 w 470403"/>
                <a:gd name="connsiteY12" fmla="*/ 312106 h 369142"/>
                <a:gd name="connsiteX13" fmla="*/ 199131 w 470403"/>
                <a:gd name="connsiteY13" fmla="*/ 311734 h 369142"/>
                <a:gd name="connsiteX14" fmla="*/ 214025 w 470403"/>
                <a:gd name="connsiteY14" fmla="*/ 323641 h 369142"/>
                <a:gd name="connsiteX15" fmla="*/ 214717 w 470403"/>
                <a:gd name="connsiteY15" fmla="*/ 306525 h 369142"/>
                <a:gd name="connsiteX16" fmla="*/ 206375 w 470403"/>
                <a:gd name="connsiteY16" fmla="*/ 289058 h 369142"/>
                <a:gd name="connsiteX17" fmla="*/ 208757 w 470403"/>
                <a:gd name="connsiteY17" fmla="*/ 290169 h 369142"/>
                <a:gd name="connsiteX18" fmla="*/ 206772 w 470403"/>
                <a:gd name="connsiteY18" fmla="*/ 294614 h 369142"/>
                <a:gd name="connsiteX19" fmla="*/ 203597 w 470403"/>
                <a:gd name="connsiteY19" fmla="*/ 298318 h 369142"/>
                <a:gd name="connsiteX20" fmla="*/ 201613 w 470403"/>
                <a:gd name="connsiteY20" fmla="*/ 296837 h 369142"/>
                <a:gd name="connsiteX21" fmla="*/ 204391 w 470403"/>
                <a:gd name="connsiteY21" fmla="*/ 293133 h 369142"/>
                <a:gd name="connsiteX22" fmla="*/ 206375 w 470403"/>
                <a:gd name="connsiteY22" fmla="*/ 289058 h 369142"/>
                <a:gd name="connsiteX23" fmla="*/ 85212 w 470403"/>
                <a:gd name="connsiteY23" fmla="*/ 285090 h 369142"/>
                <a:gd name="connsiteX24" fmla="*/ 118502 w 470403"/>
                <a:gd name="connsiteY24" fmla="*/ 286359 h 369142"/>
                <a:gd name="connsiteX25" fmla="*/ 118145 w 470403"/>
                <a:gd name="connsiteY25" fmla="*/ 289217 h 369142"/>
                <a:gd name="connsiteX26" fmla="*/ 85212 w 470403"/>
                <a:gd name="connsiteY26" fmla="*/ 286677 h 369142"/>
                <a:gd name="connsiteX27" fmla="*/ 85212 w 470403"/>
                <a:gd name="connsiteY27" fmla="*/ 285090 h 369142"/>
                <a:gd name="connsiteX28" fmla="*/ 204391 w 470403"/>
                <a:gd name="connsiteY28" fmla="*/ 279480 h 369142"/>
                <a:gd name="connsiteX29" fmla="*/ 206892 w 470403"/>
                <a:gd name="connsiteY29" fmla="*/ 280186 h 369142"/>
                <a:gd name="connsiteX30" fmla="*/ 202605 w 470403"/>
                <a:gd name="connsiteY30" fmla="*/ 287947 h 369142"/>
                <a:gd name="connsiteX31" fmla="*/ 197247 w 470403"/>
                <a:gd name="connsiteY31" fmla="*/ 295708 h 369142"/>
                <a:gd name="connsiteX32" fmla="*/ 194390 w 470403"/>
                <a:gd name="connsiteY32" fmla="*/ 294650 h 369142"/>
                <a:gd name="connsiteX33" fmla="*/ 204391 w 470403"/>
                <a:gd name="connsiteY33" fmla="*/ 279480 h 369142"/>
                <a:gd name="connsiteX34" fmla="*/ 118171 w 470403"/>
                <a:gd name="connsiteY34" fmla="*/ 276834 h 369142"/>
                <a:gd name="connsiteX35" fmla="*/ 118171 w 470403"/>
                <a:gd name="connsiteY35" fmla="*/ 279720 h 369142"/>
                <a:gd name="connsiteX36" fmla="*/ 76030 w 470403"/>
                <a:gd name="connsiteY36" fmla="*/ 279143 h 369142"/>
                <a:gd name="connsiteX37" fmla="*/ 76030 w 470403"/>
                <a:gd name="connsiteY37" fmla="*/ 277700 h 369142"/>
                <a:gd name="connsiteX38" fmla="*/ 118171 w 470403"/>
                <a:gd name="connsiteY38" fmla="*/ 276834 h 369142"/>
                <a:gd name="connsiteX39" fmla="*/ 119713 w 470403"/>
                <a:gd name="connsiteY39" fmla="*/ 272072 h 369142"/>
                <a:gd name="connsiteX40" fmla="*/ 119713 w 470403"/>
                <a:gd name="connsiteY40" fmla="*/ 275735 h 369142"/>
                <a:gd name="connsiteX41" fmla="*/ 93374 w 470403"/>
                <a:gd name="connsiteY41" fmla="*/ 275735 h 369142"/>
                <a:gd name="connsiteX42" fmla="*/ 67757 w 470403"/>
                <a:gd name="connsiteY42" fmla="*/ 275735 h 369142"/>
                <a:gd name="connsiteX43" fmla="*/ 67757 w 470403"/>
                <a:gd name="connsiteY43" fmla="*/ 274270 h 369142"/>
                <a:gd name="connsiteX44" fmla="*/ 119713 w 470403"/>
                <a:gd name="connsiteY44" fmla="*/ 272072 h 369142"/>
                <a:gd name="connsiteX45" fmla="*/ 207610 w 470403"/>
                <a:gd name="connsiteY45" fmla="*/ 259255 h 369142"/>
                <a:gd name="connsiteX46" fmla="*/ 209727 w 470403"/>
                <a:gd name="connsiteY46" fmla="*/ 260725 h 369142"/>
                <a:gd name="connsiteX47" fmla="*/ 186444 w 470403"/>
                <a:gd name="connsiteY47" fmla="*/ 290871 h 369142"/>
                <a:gd name="connsiteX48" fmla="*/ 183622 w 470403"/>
                <a:gd name="connsiteY48" fmla="*/ 288665 h 369142"/>
                <a:gd name="connsiteX49" fmla="*/ 207610 w 470403"/>
                <a:gd name="connsiteY49" fmla="*/ 259255 h 369142"/>
                <a:gd name="connsiteX50" fmla="*/ 212311 w 470403"/>
                <a:gd name="connsiteY50" fmla="*/ 242984 h 369142"/>
                <a:gd name="connsiteX51" fmla="*/ 214106 w 470403"/>
                <a:gd name="connsiteY51" fmla="*/ 245135 h 369142"/>
                <a:gd name="connsiteX52" fmla="*/ 178932 w 470403"/>
                <a:gd name="connsiteY52" fmla="*/ 284208 h 369142"/>
                <a:gd name="connsiteX53" fmla="*/ 176420 w 470403"/>
                <a:gd name="connsiteY53" fmla="*/ 281341 h 369142"/>
                <a:gd name="connsiteX54" fmla="*/ 212311 w 470403"/>
                <a:gd name="connsiteY54" fmla="*/ 242984 h 369142"/>
                <a:gd name="connsiteX55" fmla="*/ 72231 w 470403"/>
                <a:gd name="connsiteY55" fmla="*/ 232219 h 369142"/>
                <a:gd name="connsiteX56" fmla="*/ 75010 w 470403"/>
                <a:gd name="connsiteY56" fmla="*/ 232219 h 369142"/>
                <a:gd name="connsiteX57" fmla="*/ 75406 w 470403"/>
                <a:gd name="connsiteY57" fmla="*/ 251055 h 369142"/>
                <a:gd name="connsiteX58" fmla="*/ 71835 w 470403"/>
                <a:gd name="connsiteY58" fmla="*/ 252121 h 369142"/>
                <a:gd name="connsiteX59" fmla="*/ 72231 w 470403"/>
                <a:gd name="connsiteY59" fmla="*/ 232219 h 369142"/>
                <a:gd name="connsiteX60" fmla="*/ 66040 w 470403"/>
                <a:gd name="connsiteY60" fmla="*/ 231879 h 369142"/>
                <a:gd name="connsiteX61" fmla="*/ 66993 w 470403"/>
                <a:gd name="connsiteY61" fmla="*/ 231879 h 369142"/>
                <a:gd name="connsiteX62" fmla="*/ 67945 w 470403"/>
                <a:gd name="connsiteY62" fmla="*/ 252444 h 369142"/>
                <a:gd name="connsiteX63" fmla="*/ 65088 w 470403"/>
                <a:gd name="connsiteY63" fmla="*/ 252444 h 369142"/>
                <a:gd name="connsiteX64" fmla="*/ 66040 w 470403"/>
                <a:gd name="connsiteY64" fmla="*/ 231879 h 369142"/>
                <a:gd name="connsiteX65" fmla="*/ 61768 w 470403"/>
                <a:gd name="connsiteY65" fmla="*/ 229929 h 369142"/>
                <a:gd name="connsiteX66" fmla="*/ 62634 w 470403"/>
                <a:gd name="connsiteY66" fmla="*/ 239644 h 369142"/>
                <a:gd name="connsiteX67" fmla="*/ 63211 w 470403"/>
                <a:gd name="connsiteY67" fmla="*/ 254038 h 369142"/>
                <a:gd name="connsiteX68" fmla="*/ 60902 w 470403"/>
                <a:gd name="connsiteY68" fmla="*/ 254038 h 369142"/>
                <a:gd name="connsiteX69" fmla="*/ 61191 w 470403"/>
                <a:gd name="connsiteY69" fmla="*/ 230288 h 369142"/>
                <a:gd name="connsiteX70" fmla="*/ 61768 w 470403"/>
                <a:gd name="connsiteY70" fmla="*/ 229929 h 369142"/>
                <a:gd name="connsiteX71" fmla="*/ 212358 w 470403"/>
                <a:gd name="connsiteY71" fmla="*/ 225894 h 369142"/>
                <a:gd name="connsiteX72" fmla="*/ 214483 w 470403"/>
                <a:gd name="connsiteY72" fmla="*/ 226980 h 369142"/>
                <a:gd name="connsiteX73" fmla="*/ 177289 w 470403"/>
                <a:gd name="connsiteY73" fmla="*/ 271488 h 369142"/>
                <a:gd name="connsiteX74" fmla="*/ 174455 w 470403"/>
                <a:gd name="connsiteY74" fmla="*/ 269317 h 369142"/>
                <a:gd name="connsiteX75" fmla="*/ 212358 w 470403"/>
                <a:gd name="connsiteY75" fmla="*/ 225894 h 369142"/>
                <a:gd name="connsiteX76" fmla="*/ 56216 w 470403"/>
                <a:gd name="connsiteY76" fmla="*/ 224804 h 369142"/>
                <a:gd name="connsiteX77" fmla="*/ 56963 w 470403"/>
                <a:gd name="connsiteY77" fmla="*/ 224804 h 369142"/>
                <a:gd name="connsiteX78" fmla="*/ 58457 w 470403"/>
                <a:gd name="connsiteY78" fmla="*/ 252986 h 369142"/>
                <a:gd name="connsiteX79" fmla="*/ 55095 w 470403"/>
                <a:gd name="connsiteY79" fmla="*/ 253700 h 369142"/>
                <a:gd name="connsiteX80" fmla="*/ 55095 w 470403"/>
                <a:gd name="connsiteY80" fmla="*/ 240500 h 369142"/>
                <a:gd name="connsiteX81" fmla="*/ 55842 w 470403"/>
                <a:gd name="connsiteY81" fmla="*/ 232652 h 369142"/>
                <a:gd name="connsiteX82" fmla="*/ 56216 w 470403"/>
                <a:gd name="connsiteY82" fmla="*/ 225874 h 369142"/>
                <a:gd name="connsiteX83" fmla="*/ 55842 w 470403"/>
                <a:gd name="connsiteY83" fmla="*/ 225874 h 369142"/>
                <a:gd name="connsiteX84" fmla="*/ 213055 w 470403"/>
                <a:gd name="connsiteY84" fmla="*/ 209656 h 369142"/>
                <a:gd name="connsiteX85" fmla="*/ 215189 w 470403"/>
                <a:gd name="connsiteY85" fmla="*/ 211101 h 369142"/>
                <a:gd name="connsiteX86" fmla="*/ 175362 w 470403"/>
                <a:gd name="connsiteY86" fmla="*/ 258791 h 369142"/>
                <a:gd name="connsiteX87" fmla="*/ 172873 w 470403"/>
                <a:gd name="connsiteY87" fmla="*/ 256262 h 369142"/>
                <a:gd name="connsiteX88" fmla="*/ 213055 w 470403"/>
                <a:gd name="connsiteY88" fmla="*/ 209656 h 369142"/>
                <a:gd name="connsiteX89" fmla="*/ 51777 w 470403"/>
                <a:gd name="connsiteY89" fmla="*/ 203294 h 369142"/>
                <a:gd name="connsiteX90" fmla="*/ 53242 w 470403"/>
                <a:gd name="connsiteY90" fmla="*/ 203294 h 369142"/>
                <a:gd name="connsiteX91" fmla="*/ 52510 w 470403"/>
                <a:gd name="connsiteY91" fmla="*/ 254052 h 369142"/>
                <a:gd name="connsiteX92" fmla="*/ 49213 w 470403"/>
                <a:gd name="connsiteY92" fmla="*/ 254052 h 369142"/>
                <a:gd name="connsiteX93" fmla="*/ 51777 w 470403"/>
                <a:gd name="connsiteY93" fmla="*/ 203294 h 369142"/>
                <a:gd name="connsiteX94" fmla="*/ 2822 w 470403"/>
                <a:gd name="connsiteY94" fmla="*/ 196943 h 369142"/>
                <a:gd name="connsiteX95" fmla="*/ 3880 w 470403"/>
                <a:gd name="connsiteY95" fmla="*/ 196943 h 369142"/>
                <a:gd name="connsiteX96" fmla="*/ 2822 w 470403"/>
                <a:gd name="connsiteY96" fmla="*/ 234448 h 369142"/>
                <a:gd name="connsiteX97" fmla="*/ 15169 w 470403"/>
                <a:gd name="connsiteY97" fmla="*/ 234091 h 369142"/>
                <a:gd name="connsiteX98" fmla="*/ 27516 w 470403"/>
                <a:gd name="connsiteY98" fmla="*/ 235162 h 369142"/>
                <a:gd name="connsiteX99" fmla="*/ 27516 w 470403"/>
                <a:gd name="connsiteY99" fmla="*/ 236591 h 369142"/>
                <a:gd name="connsiteX100" fmla="*/ 14816 w 470403"/>
                <a:gd name="connsiteY100" fmla="*/ 237305 h 369142"/>
                <a:gd name="connsiteX101" fmla="*/ 2116 w 470403"/>
                <a:gd name="connsiteY101" fmla="*/ 237663 h 369142"/>
                <a:gd name="connsiteX102" fmla="*/ 0 w 470403"/>
                <a:gd name="connsiteY102" fmla="*/ 236234 h 369142"/>
                <a:gd name="connsiteX103" fmla="*/ 2822 w 470403"/>
                <a:gd name="connsiteY103" fmla="*/ 196943 h 369142"/>
                <a:gd name="connsiteX104" fmla="*/ 215810 w 470403"/>
                <a:gd name="connsiteY104" fmla="*/ 195378 h 369142"/>
                <a:gd name="connsiteX105" fmla="*/ 217624 w 470403"/>
                <a:gd name="connsiteY105" fmla="*/ 197202 h 369142"/>
                <a:gd name="connsiteX106" fmla="*/ 172267 w 470403"/>
                <a:gd name="connsiteY106" fmla="*/ 246071 h 369142"/>
                <a:gd name="connsiteX107" fmla="*/ 169727 w 470403"/>
                <a:gd name="connsiteY107" fmla="*/ 243518 h 369142"/>
                <a:gd name="connsiteX108" fmla="*/ 215810 w 470403"/>
                <a:gd name="connsiteY108" fmla="*/ 195378 h 369142"/>
                <a:gd name="connsiteX109" fmla="*/ 211468 w 470403"/>
                <a:gd name="connsiteY109" fmla="*/ 182680 h 369142"/>
                <a:gd name="connsiteX110" fmla="*/ 212891 w 470403"/>
                <a:gd name="connsiteY110" fmla="*/ 184508 h 369142"/>
                <a:gd name="connsiteX111" fmla="*/ 192266 w 470403"/>
                <a:gd name="connsiteY111" fmla="*/ 209359 h 369142"/>
                <a:gd name="connsiteX112" fmla="*/ 173419 w 470403"/>
                <a:gd name="connsiteY112" fmla="*/ 230557 h 369142"/>
                <a:gd name="connsiteX113" fmla="*/ 171286 w 470403"/>
                <a:gd name="connsiteY113" fmla="*/ 227998 h 369142"/>
                <a:gd name="connsiteX114" fmla="*/ 211468 w 470403"/>
                <a:gd name="connsiteY114" fmla="*/ 182680 h 369142"/>
                <a:gd name="connsiteX115" fmla="*/ 11515 w 470403"/>
                <a:gd name="connsiteY115" fmla="*/ 181948 h 369142"/>
                <a:gd name="connsiteX116" fmla="*/ 11873 w 470403"/>
                <a:gd name="connsiteY116" fmla="*/ 181948 h 369142"/>
                <a:gd name="connsiteX117" fmla="*/ 12588 w 470403"/>
                <a:gd name="connsiteY117" fmla="*/ 207831 h 369142"/>
                <a:gd name="connsiteX118" fmla="*/ 11515 w 470403"/>
                <a:gd name="connsiteY118" fmla="*/ 225329 h 369142"/>
                <a:gd name="connsiteX119" fmla="*/ 24394 w 470403"/>
                <a:gd name="connsiteY119" fmla="*/ 227516 h 369142"/>
                <a:gd name="connsiteX120" fmla="*/ 32265 w 470403"/>
                <a:gd name="connsiteY120" fmla="*/ 228974 h 369142"/>
                <a:gd name="connsiteX121" fmla="*/ 31549 w 470403"/>
                <a:gd name="connsiteY121" fmla="*/ 230068 h 369142"/>
                <a:gd name="connsiteX122" fmla="*/ 23321 w 470403"/>
                <a:gd name="connsiteY122" fmla="*/ 230432 h 369142"/>
                <a:gd name="connsiteX123" fmla="*/ 9726 w 470403"/>
                <a:gd name="connsiteY123" fmla="*/ 228974 h 369142"/>
                <a:gd name="connsiteX124" fmla="*/ 8295 w 470403"/>
                <a:gd name="connsiteY124" fmla="*/ 227152 h 369142"/>
                <a:gd name="connsiteX125" fmla="*/ 7938 w 470403"/>
                <a:gd name="connsiteY125" fmla="*/ 225693 h 369142"/>
                <a:gd name="connsiteX126" fmla="*/ 9369 w 470403"/>
                <a:gd name="connsiteY126" fmla="*/ 204915 h 369142"/>
                <a:gd name="connsiteX127" fmla="*/ 11515 w 470403"/>
                <a:gd name="connsiteY127" fmla="*/ 181948 h 369142"/>
                <a:gd name="connsiteX128" fmla="*/ 210939 w 470403"/>
                <a:gd name="connsiteY128" fmla="*/ 172416 h 369142"/>
                <a:gd name="connsiteX129" fmla="*/ 212011 w 470403"/>
                <a:gd name="connsiteY129" fmla="*/ 173131 h 369142"/>
                <a:gd name="connsiteX130" fmla="*/ 173435 w 470403"/>
                <a:gd name="connsiteY130" fmla="*/ 213493 h 369142"/>
                <a:gd name="connsiteX131" fmla="*/ 171292 w 470403"/>
                <a:gd name="connsiteY131" fmla="*/ 211350 h 369142"/>
                <a:gd name="connsiteX132" fmla="*/ 210939 w 470403"/>
                <a:gd name="connsiteY132" fmla="*/ 172416 h 369142"/>
                <a:gd name="connsiteX133" fmla="*/ 211025 w 470403"/>
                <a:gd name="connsiteY133" fmla="*/ 160807 h 369142"/>
                <a:gd name="connsiteX134" fmla="*/ 212852 w 470403"/>
                <a:gd name="connsiteY134" fmla="*/ 162617 h 369142"/>
                <a:gd name="connsiteX135" fmla="*/ 170833 w 470403"/>
                <a:gd name="connsiteY135" fmla="*/ 199548 h 369142"/>
                <a:gd name="connsiteX136" fmla="*/ 169006 w 470403"/>
                <a:gd name="connsiteY136" fmla="*/ 197375 h 369142"/>
                <a:gd name="connsiteX137" fmla="*/ 211025 w 470403"/>
                <a:gd name="connsiteY137" fmla="*/ 160807 h 369142"/>
                <a:gd name="connsiteX138" fmla="*/ 40685 w 470403"/>
                <a:gd name="connsiteY138" fmla="*/ 151095 h 369142"/>
                <a:gd name="connsiteX139" fmla="*/ 23822 w 470403"/>
                <a:gd name="connsiteY139" fmla="*/ 153257 h 369142"/>
                <a:gd name="connsiteX140" fmla="*/ 25257 w 470403"/>
                <a:gd name="connsiteY140" fmla="*/ 180655 h 369142"/>
                <a:gd name="connsiteX141" fmla="*/ 24540 w 470403"/>
                <a:gd name="connsiteY141" fmla="*/ 200843 h 369142"/>
                <a:gd name="connsiteX142" fmla="*/ 24540 w 470403"/>
                <a:gd name="connsiteY142" fmla="*/ 213100 h 369142"/>
                <a:gd name="connsiteX143" fmla="*/ 28486 w 470403"/>
                <a:gd name="connsiteY143" fmla="*/ 214542 h 369142"/>
                <a:gd name="connsiteX144" fmla="*/ 37456 w 470403"/>
                <a:gd name="connsiteY144" fmla="*/ 214542 h 369142"/>
                <a:gd name="connsiteX145" fmla="*/ 40685 w 470403"/>
                <a:gd name="connsiteY145" fmla="*/ 151095 h 369142"/>
                <a:gd name="connsiteX146" fmla="*/ 51352 w 470403"/>
                <a:gd name="connsiteY146" fmla="*/ 139992 h 369142"/>
                <a:gd name="connsiteX147" fmla="*/ 72393 w 470403"/>
                <a:gd name="connsiteY147" fmla="*/ 139992 h 369142"/>
                <a:gd name="connsiteX148" fmla="*/ 96642 w 470403"/>
                <a:gd name="connsiteY148" fmla="*/ 140309 h 369142"/>
                <a:gd name="connsiteX149" fmla="*/ 96642 w 470403"/>
                <a:gd name="connsiteY149" fmla="*/ 141897 h 369142"/>
                <a:gd name="connsiteX150" fmla="*/ 75246 w 470403"/>
                <a:gd name="connsiteY150" fmla="*/ 142532 h 369142"/>
                <a:gd name="connsiteX151" fmla="*/ 52066 w 470403"/>
                <a:gd name="connsiteY151" fmla="*/ 142532 h 369142"/>
                <a:gd name="connsiteX152" fmla="*/ 51352 w 470403"/>
                <a:gd name="connsiteY152" fmla="*/ 139992 h 369142"/>
                <a:gd name="connsiteX153" fmla="*/ 54209 w 470403"/>
                <a:gd name="connsiteY153" fmla="*/ 133959 h 369142"/>
                <a:gd name="connsiteX154" fmla="*/ 86258 w 470403"/>
                <a:gd name="connsiteY154" fmla="*/ 134536 h 369142"/>
                <a:gd name="connsiteX155" fmla="*/ 113208 w 470403"/>
                <a:gd name="connsiteY155" fmla="*/ 135113 h 369142"/>
                <a:gd name="connsiteX156" fmla="*/ 112843 w 470403"/>
                <a:gd name="connsiteY156" fmla="*/ 136268 h 369142"/>
                <a:gd name="connsiteX157" fmla="*/ 83344 w 470403"/>
                <a:gd name="connsiteY157" fmla="*/ 136845 h 369142"/>
                <a:gd name="connsiteX158" fmla="*/ 54209 w 470403"/>
                <a:gd name="connsiteY158" fmla="*/ 136268 h 369142"/>
                <a:gd name="connsiteX159" fmla="*/ 54209 w 470403"/>
                <a:gd name="connsiteY159" fmla="*/ 133959 h 369142"/>
                <a:gd name="connsiteX160" fmla="*/ 57359 w 470403"/>
                <a:gd name="connsiteY160" fmla="*/ 126022 h 369142"/>
                <a:gd name="connsiteX161" fmla="*/ 74964 w 470403"/>
                <a:gd name="connsiteY161" fmla="*/ 126395 h 369142"/>
                <a:gd name="connsiteX162" fmla="*/ 91131 w 470403"/>
                <a:gd name="connsiteY162" fmla="*/ 127890 h 369142"/>
                <a:gd name="connsiteX163" fmla="*/ 122388 w 470403"/>
                <a:gd name="connsiteY163" fmla="*/ 130131 h 369142"/>
                <a:gd name="connsiteX164" fmla="*/ 121670 w 470403"/>
                <a:gd name="connsiteY164" fmla="*/ 131625 h 369142"/>
                <a:gd name="connsiteX165" fmla="*/ 105143 w 470403"/>
                <a:gd name="connsiteY165" fmla="*/ 131251 h 369142"/>
                <a:gd name="connsiteX166" fmla="*/ 88257 w 470403"/>
                <a:gd name="connsiteY166" fmla="*/ 130504 h 369142"/>
                <a:gd name="connsiteX167" fmla="*/ 57359 w 470403"/>
                <a:gd name="connsiteY167" fmla="*/ 129010 h 369142"/>
                <a:gd name="connsiteX168" fmla="*/ 57359 w 470403"/>
                <a:gd name="connsiteY168" fmla="*/ 126022 h 369142"/>
                <a:gd name="connsiteX169" fmla="*/ 273006 w 470403"/>
                <a:gd name="connsiteY169" fmla="*/ 99752 h 369142"/>
                <a:gd name="connsiteX170" fmla="*/ 306997 w 470403"/>
                <a:gd name="connsiteY170" fmla="*/ 131348 h 369142"/>
                <a:gd name="connsiteX171" fmla="*/ 321461 w 470403"/>
                <a:gd name="connsiteY171" fmla="*/ 180896 h 369142"/>
                <a:gd name="connsiteX172" fmla="*/ 280961 w 470403"/>
                <a:gd name="connsiteY172" fmla="*/ 283941 h 369142"/>
                <a:gd name="connsiteX173" fmla="*/ 268667 w 470403"/>
                <a:gd name="connsiteY173" fmla="*/ 272452 h 369142"/>
                <a:gd name="connsiteX174" fmla="*/ 305550 w 470403"/>
                <a:gd name="connsiteY174" fmla="*/ 181614 h 369142"/>
                <a:gd name="connsiteX175" fmla="*/ 294341 w 470403"/>
                <a:gd name="connsiteY175" fmla="*/ 137092 h 369142"/>
                <a:gd name="connsiteX176" fmla="*/ 282769 w 470403"/>
                <a:gd name="connsiteY176" fmla="*/ 118422 h 369142"/>
                <a:gd name="connsiteX177" fmla="*/ 269752 w 470403"/>
                <a:gd name="connsiteY177" fmla="*/ 105138 h 369142"/>
                <a:gd name="connsiteX178" fmla="*/ 273006 w 470403"/>
                <a:gd name="connsiteY178" fmla="*/ 99752 h 369142"/>
                <a:gd name="connsiteX179" fmla="*/ 314785 w 470403"/>
                <a:gd name="connsiteY179" fmla="*/ 43685 h 369142"/>
                <a:gd name="connsiteX180" fmla="*/ 395428 w 470403"/>
                <a:gd name="connsiteY180" fmla="*/ 184556 h 369142"/>
                <a:gd name="connsiteX181" fmla="*/ 373007 w 470403"/>
                <a:gd name="connsiteY181" fmla="*/ 275348 h 369142"/>
                <a:gd name="connsiteX182" fmla="*/ 348779 w 470403"/>
                <a:gd name="connsiteY182" fmla="*/ 312817 h 369142"/>
                <a:gd name="connsiteX183" fmla="*/ 320210 w 470403"/>
                <a:gd name="connsiteY183" fmla="*/ 340920 h 369142"/>
                <a:gd name="connsiteX184" fmla="*/ 311892 w 470403"/>
                <a:gd name="connsiteY184" fmla="*/ 327589 h 369142"/>
                <a:gd name="connsiteX185" fmla="*/ 338653 w 470403"/>
                <a:gd name="connsiteY185" fmla="*/ 299847 h 369142"/>
                <a:gd name="connsiteX186" fmla="*/ 359989 w 470403"/>
                <a:gd name="connsiteY186" fmla="*/ 265260 h 369142"/>
                <a:gd name="connsiteX187" fmla="*/ 379878 w 470403"/>
                <a:gd name="connsiteY187" fmla="*/ 182395 h 369142"/>
                <a:gd name="connsiteX188" fmla="*/ 311531 w 470403"/>
                <a:gd name="connsiteY188" fmla="*/ 48369 h 369142"/>
                <a:gd name="connsiteX189" fmla="*/ 314785 w 470403"/>
                <a:gd name="connsiteY189" fmla="*/ 43685 h 369142"/>
                <a:gd name="connsiteX190" fmla="*/ 235506 w 470403"/>
                <a:gd name="connsiteY190" fmla="*/ 31050 h 369142"/>
                <a:gd name="connsiteX191" fmla="*/ 182047 w 470403"/>
                <a:gd name="connsiteY191" fmla="*/ 79717 h 369142"/>
                <a:gd name="connsiteX192" fmla="*/ 156573 w 470403"/>
                <a:gd name="connsiteY192" fmla="*/ 101346 h 369142"/>
                <a:gd name="connsiteX193" fmla="*/ 136840 w 470403"/>
                <a:gd name="connsiteY193" fmla="*/ 118650 h 369142"/>
                <a:gd name="connsiteX194" fmla="*/ 131458 w 470403"/>
                <a:gd name="connsiteY194" fmla="*/ 124778 h 369142"/>
                <a:gd name="connsiteX195" fmla="*/ 81946 w 470403"/>
                <a:gd name="connsiteY195" fmla="*/ 123697 h 369142"/>
                <a:gd name="connsiteX196" fmla="*/ 47861 w 470403"/>
                <a:gd name="connsiteY196" fmla="*/ 120452 h 369142"/>
                <a:gd name="connsiteX197" fmla="*/ 46067 w 470403"/>
                <a:gd name="connsiteY197" fmla="*/ 258522 h 369142"/>
                <a:gd name="connsiteX198" fmla="*/ 45708 w 470403"/>
                <a:gd name="connsiteY198" fmla="*/ 260325 h 369142"/>
                <a:gd name="connsiteX199" fmla="*/ 120694 w 470403"/>
                <a:gd name="connsiteY199" fmla="*/ 256720 h 369142"/>
                <a:gd name="connsiteX200" fmla="*/ 125359 w 470403"/>
                <a:gd name="connsiteY200" fmla="*/ 264290 h 369142"/>
                <a:gd name="connsiteX201" fmla="*/ 126794 w 470403"/>
                <a:gd name="connsiteY201" fmla="*/ 265732 h 369142"/>
                <a:gd name="connsiteX202" fmla="*/ 127153 w 470403"/>
                <a:gd name="connsiteY202" fmla="*/ 266092 h 369142"/>
                <a:gd name="connsiteX203" fmla="*/ 152626 w 470403"/>
                <a:gd name="connsiteY203" fmla="*/ 282675 h 369142"/>
                <a:gd name="connsiteX204" fmla="*/ 178100 w 470403"/>
                <a:gd name="connsiteY204" fmla="*/ 302142 h 369142"/>
                <a:gd name="connsiteX205" fmla="*/ 207162 w 470403"/>
                <a:gd name="connsiteY205" fmla="*/ 327737 h 369142"/>
                <a:gd name="connsiteX206" fmla="*/ 220795 w 470403"/>
                <a:gd name="connsiteY206" fmla="*/ 338191 h 369142"/>
                <a:gd name="connsiteX207" fmla="*/ 221513 w 470403"/>
                <a:gd name="connsiteY207" fmla="*/ 318725 h 369142"/>
                <a:gd name="connsiteX208" fmla="*/ 222231 w 470403"/>
                <a:gd name="connsiteY208" fmla="*/ 279070 h 369142"/>
                <a:gd name="connsiteX209" fmla="*/ 226177 w 470403"/>
                <a:gd name="connsiteY209" fmla="*/ 194354 h 369142"/>
                <a:gd name="connsiteX210" fmla="*/ 231200 w 470403"/>
                <a:gd name="connsiteY210" fmla="*/ 107835 h 369142"/>
                <a:gd name="connsiteX211" fmla="*/ 235506 w 470403"/>
                <a:gd name="connsiteY211" fmla="*/ 31050 h 369142"/>
                <a:gd name="connsiteX212" fmla="*/ 236941 w 470403"/>
                <a:gd name="connsiteY212" fmla="*/ 19874 h 369142"/>
                <a:gd name="connsiteX213" fmla="*/ 241605 w 470403"/>
                <a:gd name="connsiteY213" fmla="*/ 21677 h 369142"/>
                <a:gd name="connsiteX214" fmla="*/ 241964 w 470403"/>
                <a:gd name="connsiteY214" fmla="*/ 107835 h 369142"/>
                <a:gd name="connsiteX215" fmla="*/ 238017 w 470403"/>
                <a:gd name="connsiteY215" fmla="*/ 191470 h 369142"/>
                <a:gd name="connsiteX216" fmla="*/ 234429 w 470403"/>
                <a:gd name="connsiteY216" fmla="*/ 276907 h 369142"/>
                <a:gd name="connsiteX217" fmla="*/ 233353 w 470403"/>
                <a:gd name="connsiteY217" fmla="*/ 316201 h 369142"/>
                <a:gd name="connsiteX218" fmla="*/ 231918 w 470403"/>
                <a:gd name="connsiteY218" fmla="*/ 347204 h 369142"/>
                <a:gd name="connsiteX219" fmla="*/ 232277 w 470403"/>
                <a:gd name="connsiteY219" fmla="*/ 347204 h 369142"/>
                <a:gd name="connsiteX220" fmla="*/ 232635 w 470403"/>
                <a:gd name="connsiteY220" fmla="*/ 353693 h 369142"/>
                <a:gd name="connsiteX221" fmla="*/ 232994 w 470403"/>
                <a:gd name="connsiteY221" fmla="*/ 354414 h 369142"/>
                <a:gd name="connsiteX222" fmla="*/ 222589 w 470403"/>
                <a:gd name="connsiteY222" fmla="*/ 356937 h 369142"/>
                <a:gd name="connsiteX223" fmla="*/ 221513 w 470403"/>
                <a:gd name="connsiteY223" fmla="*/ 352611 h 369142"/>
                <a:gd name="connsiteX224" fmla="*/ 196398 w 470403"/>
                <a:gd name="connsiteY224" fmla="*/ 332784 h 369142"/>
                <a:gd name="connsiteX225" fmla="*/ 168772 w 470403"/>
                <a:gd name="connsiteY225" fmla="*/ 307549 h 369142"/>
                <a:gd name="connsiteX226" fmla="*/ 140069 w 470403"/>
                <a:gd name="connsiteY226" fmla="*/ 285199 h 369142"/>
                <a:gd name="connsiteX227" fmla="*/ 121053 w 470403"/>
                <a:gd name="connsiteY227" fmla="*/ 268255 h 369142"/>
                <a:gd name="connsiteX228" fmla="*/ 121053 w 470403"/>
                <a:gd name="connsiteY228" fmla="*/ 267534 h 369142"/>
                <a:gd name="connsiteX229" fmla="*/ 120336 w 470403"/>
                <a:gd name="connsiteY229" fmla="*/ 267895 h 369142"/>
                <a:gd name="connsiteX230" fmla="*/ 43196 w 470403"/>
                <a:gd name="connsiteY230" fmla="*/ 265371 h 369142"/>
                <a:gd name="connsiteX231" fmla="*/ 41044 w 470403"/>
                <a:gd name="connsiteY231" fmla="*/ 263569 h 369142"/>
                <a:gd name="connsiteX232" fmla="*/ 36380 w 470403"/>
                <a:gd name="connsiteY232" fmla="*/ 258522 h 369142"/>
                <a:gd name="connsiteX233" fmla="*/ 37097 w 470403"/>
                <a:gd name="connsiteY233" fmla="*/ 225356 h 369142"/>
                <a:gd name="connsiteX234" fmla="*/ 20593 w 470403"/>
                <a:gd name="connsiteY234" fmla="*/ 221030 h 369142"/>
                <a:gd name="connsiteX235" fmla="*/ 16646 w 470403"/>
                <a:gd name="connsiteY235" fmla="*/ 218507 h 369142"/>
                <a:gd name="connsiteX236" fmla="*/ 15211 w 470403"/>
                <a:gd name="connsiteY236" fmla="*/ 209495 h 369142"/>
                <a:gd name="connsiteX237" fmla="*/ 16288 w 470403"/>
                <a:gd name="connsiteY237" fmla="*/ 182458 h 369142"/>
                <a:gd name="connsiteX238" fmla="*/ 17005 w 470403"/>
                <a:gd name="connsiteY238" fmla="*/ 160828 h 369142"/>
                <a:gd name="connsiteX239" fmla="*/ 16646 w 470403"/>
                <a:gd name="connsiteY239" fmla="*/ 150734 h 369142"/>
                <a:gd name="connsiteX240" fmla="*/ 18799 w 470403"/>
                <a:gd name="connsiteY240" fmla="*/ 144606 h 369142"/>
                <a:gd name="connsiteX241" fmla="*/ 20234 w 470403"/>
                <a:gd name="connsiteY241" fmla="*/ 143885 h 369142"/>
                <a:gd name="connsiteX242" fmla="*/ 23105 w 470403"/>
                <a:gd name="connsiteY242" fmla="*/ 142803 h 369142"/>
                <a:gd name="connsiteX243" fmla="*/ 41044 w 470403"/>
                <a:gd name="connsiteY243" fmla="*/ 144966 h 369142"/>
                <a:gd name="connsiteX244" fmla="*/ 42120 w 470403"/>
                <a:gd name="connsiteY244" fmla="*/ 118650 h 369142"/>
                <a:gd name="connsiteX245" fmla="*/ 41044 w 470403"/>
                <a:gd name="connsiteY245" fmla="*/ 117929 h 369142"/>
                <a:gd name="connsiteX246" fmla="*/ 42479 w 470403"/>
                <a:gd name="connsiteY246" fmla="*/ 113243 h 369142"/>
                <a:gd name="connsiteX247" fmla="*/ 43914 w 470403"/>
                <a:gd name="connsiteY247" fmla="*/ 113243 h 369142"/>
                <a:gd name="connsiteX248" fmla="*/ 46784 w 470403"/>
                <a:gd name="connsiteY248" fmla="*/ 113964 h 369142"/>
                <a:gd name="connsiteX249" fmla="*/ 86610 w 470403"/>
                <a:gd name="connsiteY249" fmla="*/ 113964 h 369142"/>
                <a:gd name="connsiteX250" fmla="*/ 131458 w 470403"/>
                <a:gd name="connsiteY250" fmla="*/ 113964 h 369142"/>
                <a:gd name="connsiteX251" fmla="*/ 150115 w 470403"/>
                <a:gd name="connsiteY251" fmla="*/ 95939 h 369142"/>
                <a:gd name="connsiteX252" fmla="*/ 175589 w 470403"/>
                <a:gd name="connsiteY252" fmla="*/ 73228 h 369142"/>
                <a:gd name="connsiteX253" fmla="*/ 230483 w 470403"/>
                <a:gd name="connsiteY253" fmla="*/ 20595 h 369142"/>
                <a:gd name="connsiteX254" fmla="*/ 236941 w 470403"/>
                <a:gd name="connsiteY254" fmla="*/ 19874 h 369142"/>
                <a:gd name="connsiteX255" fmla="*/ 233490 w 470403"/>
                <a:gd name="connsiteY255" fmla="*/ 10336 h 369142"/>
                <a:gd name="connsiteX256" fmla="*/ 236342 w 470403"/>
                <a:gd name="connsiteY256" fmla="*/ 12841 h 369142"/>
                <a:gd name="connsiteX257" fmla="*/ 201757 w 470403"/>
                <a:gd name="connsiteY257" fmla="*/ 43261 h 369142"/>
                <a:gd name="connsiteX258" fmla="*/ 186069 w 470403"/>
                <a:gd name="connsiteY258" fmla="*/ 57933 h 369142"/>
                <a:gd name="connsiteX259" fmla="*/ 172876 w 470403"/>
                <a:gd name="connsiteY259" fmla="*/ 69743 h 369142"/>
                <a:gd name="connsiteX260" fmla="*/ 172163 w 470403"/>
                <a:gd name="connsiteY260" fmla="*/ 68312 h 369142"/>
                <a:gd name="connsiteX261" fmla="*/ 187852 w 470403"/>
                <a:gd name="connsiteY261" fmla="*/ 52207 h 369142"/>
                <a:gd name="connsiteX262" fmla="*/ 203540 w 470403"/>
                <a:gd name="connsiteY262" fmla="*/ 37535 h 369142"/>
                <a:gd name="connsiteX263" fmla="*/ 233490 w 470403"/>
                <a:gd name="connsiteY263" fmla="*/ 10336 h 369142"/>
                <a:gd name="connsiteX264" fmla="*/ 229065 w 470403"/>
                <a:gd name="connsiteY264" fmla="*/ 6821 h 369142"/>
                <a:gd name="connsiteX265" fmla="*/ 231572 w 470403"/>
                <a:gd name="connsiteY265" fmla="*/ 9357 h 369142"/>
                <a:gd name="connsiteX266" fmla="*/ 217246 w 470403"/>
                <a:gd name="connsiteY266" fmla="*/ 22035 h 369142"/>
                <a:gd name="connsiteX267" fmla="*/ 203994 w 470403"/>
                <a:gd name="connsiteY267" fmla="*/ 33627 h 369142"/>
                <a:gd name="connsiteX268" fmla="*/ 175700 w 470403"/>
                <a:gd name="connsiteY268" fmla="*/ 58622 h 369142"/>
                <a:gd name="connsiteX269" fmla="*/ 174983 w 470403"/>
                <a:gd name="connsiteY269" fmla="*/ 57898 h 369142"/>
                <a:gd name="connsiteX270" fmla="*/ 201845 w 470403"/>
                <a:gd name="connsiteY270" fmla="*/ 31454 h 369142"/>
                <a:gd name="connsiteX271" fmla="*/ 229065 w 470403"/>
                <a:gd name="connsiteY271" fmla="*/ 6821 h 369142"/>
                <a:gd name="connsiteX272" fmla="*/ 369990 w 470403"/>
                <a:gd name="connsiteY272" fmla="*/ 2197 h 369142"/>
                <a:gd name="connsiteX273" fmla="*/ 381103 w 470403"/>
                <a:gd name="connsiteY273" fmla="*/ 5430 h 369142"/>
                <a:gd name="connsiteX274" fmla="*/ 470003 w 470403"/>
                <a:gd name="connsiteY274" fmla="*/ 171420 h 369142"/>
                <a:gd name="connsiteX275" fmla="*/ 386121 w 470403"/>
                <a:gd name="connsiteY275" fmla="*/ 356451 h 369142"/>
                <a:gd name="connsiteX276" fmla="*/ 377518 w 470403"/>
                <a:gd name="connsiteY276" fmla="*/ 343517 h 369142"/>
                <a:gd name="connsiteX277" fmla="*/ 437741 w 470403"/>
                <a:gd name="connsiteY277" fmla="*/ 261241 h 369142"/>
                <a:gd name="connsiteX278" fmla="*/ 452438 w 470403"/>
                <a:gd name="connsiteY278" fmla="*/ 166390 h 369142"/>
                <a:gd name="connsiteX279" fmla="*/ 428421 w 470403"/>
                <a:gd name="connsiteY279" fmla="*/ 75132 h 369142"/>
                <a:gd name="connsiteX280" fmla="*/ 401894 w 470403"/>
                <a:gd name="connsiteY280" fmla="*/ 36329 h 369142"/>
                <a:gd name="connsiteX281" fmla="*/ 383971 w 470403"/>
                <a:gd name="connsiteY281" fmla="*/ 20880 h 369142"/>
                <a:gd name="connsiteX282" fmla="*/ 366764 w 470403"/>
                <a:gd name="connsiteY282" fmla="*/ 8664 h 369142"/>
                <a:gd name="connsiteX283" fmla="*/ 369990 w 470403"/>
                <a:gd name="connsiteY283" fmla="*/ 2197 h 369142"/>
                <a:gd name="connsiteX284" fmla="*/ 224235 w 470403"/>
                <a:gd name="connsiteY284" fmla="*/ 480 h 369142"/>
                <a:gd name="connsiteX285" fmla="*/ 226781 w 470403"/>
                <a:gd name="connsiteY285" fmla="*/ 2667 h 369142"/>
                <a:gd name="connsiteX286" fmla="*/ 200952 w 470403"/>
                <a:gd name="connsiteY286" fmla="*/ 25633 h 369142"/>
                <a:gd name="connsiteX287" fmla="*/ 178032 w 470403"/>
                <a:gd name="connsiteY287" fmla="*/ 47505 h 369142"/>
                <a:gd name="connsiteX288" fmla="*/ 176941 w 470403"/>
                <a:gd name="connsiteY288" fmla="*/ 46411 h 369142"/>
                <a:gd name="connsiteX289" fmla="*/ 198769 w 470403"/>
                <a:gd name="connsiteY289" fmla="*/ 23810 h 369142"/>
                <a:gd name="connsiteX290" fmla="*/ 224235 w 470403"/>
                <a:gd name="connsiteY290" fmla="*/ 480 h 36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</a:cxnLst>
              <a:rect l="l" t="t" r="r" b="b"/>
              <a:pathLst>
                <a:path w="470403" h="369142">
                  <a:moveTo>
                    <a:pt x="189118" y="332753"/>
                  </a:moveTo>
                  <a:cubicBezTo>
                    <a:pt x="203098" y="343079"/>
                    <a:pt x="216003" y="355186"/>
                    <a:pt x="229624" y="366224"/>
                  </a:cubicBezTo>
                  <a:cubicBezTo>
                    <a:pt x="231417" y="367648"/>
                    <a:pt x="228908" y="370141"/>
                    <a:pt x="227115" y="368717"/>
                  </a:cubicBezTo>
                  <a:cubicBezTo>
                    <a:pt x="219587" y="362307"/>
                    <a:pt x="212060" y="355898"/>
                    <a:pt x="204532" y="349133"/>
                  </a:cubicBezTo>
                  <a:cubicBezTo>
                    <a:pt x="199155" y="344148"/>
                    <a:pt x="192344" y="339875"/>
                    <a:pt x="187684" y="333465"/>
                  </a:cubicBezTo>
                  <a:cubicBezTo>
                    <a:pt x="187325" y="333109"/>
                    <a:pt x="188401" y="332397"/>
                    <a:pt x="189118" y="332753"/>
                  </a:cubicBezTo>
                  <a:close/>
                  <a:moveTo>
                    <a:pt x="214717" y="306525"/>
                  </a:moveTo>
                  <a:cubicBezTo>
                    <a:pt x="214717" y="305409"/>
                    <a:pt x="215756" y="305781"/>
                    <a:pt x="216103" y="306525"/>
                  </a:cubicBezTo>
                  <a:cubicBezTo>
                    <a:pt x="216449" y="313223"/>
                    <a:pt x="217142" y="319920"/>
                    <a:pt x="217142" y="326245"/>
                  </a:cubicBezTo>
                  <a:cubicBezTo>
                    <a:pt x="217142" y="326618"/>
                    <a:pt x="217142" y="326990"/>
                    <a:pt x="216796" y="327362"/>
                  </a:cubicBezTo>
                  <a:cubicBezTo>
                    <a:pt x="216796" y="328106"/>
                    <a:pt x="215756" y="328850"/>
                    <a:pt x="215064" y="328106"/>
                  </a:cubicBezTo>
                  <a:cubicBezTo>
                    <a:pt x="211946" y="325873"/>
                    <a:pt x="209176" y="322897"/>
                    <a:pt x="206751" y="319920"/>
                  </a:cubicBezTo>
                  <a:cubicBezTo>
                    <a:pt x="204326" y="316571"/>
                    <a:pt x="201556" y="314711"/>
                    <a:pt x="198785" y="312106"/>
                  </a:cubicBezTo>
                  <a:cubicBezTo>
                    <a:pt x="198438" y="311734"/>
                    <a:pt x="198785" y="311734"/>
                    <a:pt x="199131" y="311734"/>
                  </a:cubicBezTo>
                  <a:cubicBezTo>
                    <a:pt x="205019" y="312106"/>
                    <a:pt x="209522" y="319176"/>
                    <a:pt x="214025" y="323641"/>
                  </a:cubicBezTo>
                  <a:cubicBezTo>
                    <a:pt x="214025" y="318060"/>
                    <a:pt x="214371" y="312479"/>
                    <a:pt x="214717" y="306525"/>
                  </a:cubicBezTo>
                  <a:close/>
                  <a:moveTo>
                    <a:pt x="206375" y="289058"/>
                  </a:moveTo>
                  <a:cubicBezTo>
                    <a:pt x="206772" y="287947"/>
                    <a:pt x="209153" y="289058"/>
                    <a:pt x="208757" y="290169"/>
                  </a:cubicBezTo>
                  <a:cubicBezTo>
                    <a:pt x="208360" y="291651"/>
                    <a:pt x="207566" y="293133"/>
                    <a:pt x="206772" y="294614"/>
                  </a:cubicBezTo>
                  <a:cubicBezTo>
                    <a:pt x="205979" y="296096"/>
                    <a:pt x="205185" y="298318"/>
                    <a:pt x="203597" y="298318"/>
                  </a:cubicBezTo>
                  <a:cubicBezTo>
                    <a:pt x="202804" y="298689"/>
                    <a:pt x="201613" y="297948"/>
                    <a:pt x="201613" y="296837"/>
                  </a:cubicBezTo>
                  <a:cubicBezTo>
                    <a:pt x="201613" y="295355"/>
                    <a:pt x="203201" y="294614"/>
                    <a:pt x="204391" y="293133"/>
                  </a:cubicBezTo>
                  <a:cubicBezTo>
                    <a:pt x="204788" y="292021"/>
                    <a:pt x="205582" y="290540"/>
                    <a:pt x="206375" y="289058"/>
                  </a:cubicBezTo>
                  <a:close/>
                  <a:moveTo>
                    <a:pt x="85212" y="285090"/>
                  </a:moveTo>
                  <a:cubicBezTo>
                    <a:pt x="96309" y="284772"/>
                    <a:pt x="107406" y="285724"/>
                    <a:pt x="118502" y="286359"/>
                  </a:cubicBezTo>
                  <a:cubicBezTo>
                    <a:pt x="120292" y="286359"/>
                    <a:pt x="120292" y="289217"/>
                    <a:pt x="118145" y="289217"/>
                  </a:cubicBezTo>
                  <a:cubicBezTo>
                    <a:pt x="107406" y="288899"/>
                    <a:pt x="96309" y="287312"/>
                    <a:pt x="85212" y="286677"/>
                  </a:cubicBezTo>
                  <a:cubicBezTo>
                    <a:pt x="84138" y="286677"/>
                    <a:pt x="84138" y="285090"/>
                    <a:pt x="85212" y="285090"/>
                  </a:cubicBezTo>
                  <a:close/>
                  <a:moveTo>
                    <a:pt x="204391" y="279480"/>
                  </a:moveTo>
                  <a:cubicBezTo>
                    <a:pt x="205106" y="278422"/>
                    <a:pt x="207606" y="278775"/>
                    <a:pt x="206892" y="280186"/>
                  </a:cubicBezTo>
                  <a:cubicBezTo>
                    <a:pt x="205820" y="283008"/>
                    <a:pt x="204391" y="285478"/>
                    <a:pt x="202605" y="287947"/>
                  </a:cubicBezTo>
                  <a:cubicBezTo>
                    <a:pt x="200819" y="290417"/>
                    <a:pt x="199390" y="293239"/>
                    <a:pt x="197247" y="295708"/>
                  </a:cubicBezTo>
                  <a:cubicBezTo>
                    <a:pt x="196176" y="297119"/>
                    <a:pt x="193675" y="296061"/>
                    <a:pt x="194390" y="294650"/>
                  </a:cubicBezTo>
                  <a:cubicBezTo>
                    <a:pt x="196890" y="289005"/>
                    <a:pt x="202248" y="285125"/>
                    <a:pt x="204391" y="279480"/>
                  </a:cubicBezTo>
                  <a:close/>
                  <a:moveTo>
                    <a:pt x="118171" y="276834"/>
                  </a:moveTo>
                  <a:cubicBezTo>
                    <a:pt x="120296" y="276834"/>
                    <a:pt x="120296" y="279720"/>
                    <a:pt x="118171" y="279720"/>
                  </a:cubicBezTo>
                  <a:cubicBezTo>
                    <a:pt x="104006" y="279720"/>
                    <a:pt x="89841" y="279720"/>
                    <a:pt x="76030" y="279143"/>
                  </a:cubicBezTo>
                  <a:cubicBezTo>
                    <a:pt x="74613" y="279143"/>
                    <a:pt x="74613" y="277700"/>
                    <a:pt x="76030" y="277700"/>
                  </a:cubicBezTo>
                  <a:cubicBezTo>
                    <a:pt x="89841" y="277123"/>
                    <a:pt x="104006" y="276834"/>
                    <a:pt x="118171" y="276834"/>
                  </a:cubicBezTo>
                  <a:close/>
                  <a:moveTo>
                    <a:pt x="119713" y="272072"/>
                  </a:moveTo>
                  <a:cubicBezTo>
                    <a:pt x="121877" y="272072"/>
                    <a:pt x="121517" y="275735"/>
                    <a:pt x="119713" y="275735"/>
                  </a:cubicBezTo>
                  <a:cubicBezTo>
                    <a:pt x="110693" y="276468"/>
                    <a:pt x="102034" y="275735"/>
                    <a:pt x="93374" y="275735"/>
                  </a:cubicBezTo>
                  <a:cubicBezTo>
                    <a:pt x="84715" y="276101"/>
                    <a:pt x="76417" y="276468"/>
                    <a:pt x="67757" y="275735"/>
                  </a:cubicBezTo>
                  <a:cubicBezTo>
                    <a:pt x="66675" y="275735"/>
                    <a:pt x="66675" y="274270"/>
                    <a:pt x="67757" y="274270"/>
                  </a:cubicBezTo>
                  <a:cubicBezTo>
                    <a:pt x="85076" y="272438"/>
                    <a:pt x="102394" y="273904"/>
                    <a:pt x="119713" y="272072"/>
                  </a:cubicBezTo>
                  <a:close/>
                  <a:moveTo>
                    <a:pt x="207610" y="259255"/>
                  </a:moveTo>
                  <a:cubicBezTo>
                    <a:pt x="208316" y="257784"/>
                    <a:pt x="210785" y="259255"/>
                    <a:pt x="209727" y="260725"/>
                  </a:cubicBezTo>
                  <a:cubicBezTo>
                    <a:pt x="203024" y="271386"/>
                    <a:pt x="194910" y="282415"/>
                    <a:pt x="186444" y="290871"/>
                  </a:cubicBezTo>
                  <a:cubicBezTo>
                    <a:pt x="185033" y="292341"/>
                    <a:pt x="182563" y="290503"/>
                    <a:pt x="183622" y="288665"/>
                  </a:cubicBezTo>
                  <a:cubicBezTo>
                    <a:pt x="190324" y="278371"/>
                    <a:pt x="200555" y="269916"/>
                    <a:pt x="207610" y="259255"/>
                  </a:cubicBezTo>
                  <a:close/>
                  <a:moveTo>
                    <a:pt x="212311" y="242984"/>
                  </a:moveTo>
                  <a:cubicBezTo>
                    <a:pt x="213388" y="241909"/>
                    <a:pt x="215541" y="243701"/>
                    <a:pt x="214106" y="245135"/>
                  </a:cubicBezTo>
                  <a:cubicBezTo>
                    <a:pt x="202620" y="258040"/>
                    <a:pt x="191135" y="271662"/>
                    <a:pt x="178932" y="284208"/>
                  </a:cubicBezTo>
                  <a:cubicBezTo>
                    <a:pt x="177138" y="286001"/>
                    <a:pt x="174625" y="283133"/>
                    <a:pt x="176420" y="281341"/>
                  </a:cubicBezTo>
                  <a:cubicBezTo>
                    <a:pt x="187905" y="268436"/>
                    <a:pt x="200467" y="255889"/>
                    <a:pt x="212311" y="242984"/>
                  </a:cubicBezTo>
                  <a:close/>
                  <a:moveTo>
                    <a:pt x="72231" y="232219"/>
                  </a:moveTo>
                  <a:cubicBezTo>
                    <a:pt x="72231" y="230797"/>
                    <a:pt x="75010" y="230797"/>
                    <a:pt x="75010" y="232219"/>
                  </a:cubicBezTo>
                  <a:cubicBezTo>
                    <a:pt x="75010" y="238616"/>
                    <a:pt x="74613" y="245013"/>
                    <a:pt x="75406" y="251055"/>
                  </a:cubicBezTo>
                  <a:cubicBezTo>
                    <a:pt x="75803" y="253543"/>
                    <a:pt x="72231" y="254254"/>
                    <a:pt x="71835" y="252121"/>
                  </a:cubicBezTo>
                  <a:cubicBezTo>
                    <a:pt x="69850" y="245724"/>
                    <a:pt x="71835" y="238971"/>
                    <a:pt x="72231" y="232219"/>
                  </a:cubicBezTo>
                  <a:close/>
                  <a:moveTo>
                    <a:pt x="66040" y="231879"/>
                  </a:moveTo>
                  <a:cubicBezTo>
                    <a:pt x="66040" y="231158"/>
                    <a:pt x="66993" y="230797"/>
                    <a:pt x="66993" y="231879"/>
                  </a:cubicBezTo>
                  <a:cubicBezTo>
                    <a:pt x="67628" y="238374"/>
                    <a:pt x="67628" y="245589"/>
                    <a:pt x="67945" y="252444"/>
                  </a:cubicBezTo>
                  <a:cubicBezTo>
                    <a:pt x="67945" y="254248"/>
                    <a:pt x="65088" y="254248"/>
                    <a:pt x="65088" y="252444"/>
                  </a:cubicBezTo>
                  <a:cubicBezTo>
                    <a:pt x="65405" y="245589"/>
                    <a:pt x="66040" y="238734"/>
                    <a:pt x="66040" y="231879"/>
                  </a:cubicBezTo>
                  <a:close/>
                  <a:moveTo>
                    <a:pt x="61768" y="229929"/>
                  </a:moveTo>
                  <a:cubicBezTo>
                    <a:pt x="62922" y="232807"/>
                    <a:pt x="62634" y="236406"/>
                    <a:pt x="62634" y="239644"/>
                  </a:cubicBezTo>
                  <a:cubicBezTo>
                    <a:pt x="62634" y="244322"/>
                    <a:pt x="62922" y="249360"/>
                    <a:pt x="63211" y="254038"/>
                  </a:cubicBezTo>
                  <a:cubicBezTo>
                    <a:pt x="63211" y="255837"/>
                    <a:pt x="61191" y="255477"/>
                    <a:pt x="60902" y="254038"/>
                  </a:cubicBezTo>
                  <a:cubicBezTo>
                    <a:pt x="60325" y="246122"/>
                    <a:pt x="61768" y="238205"/>
                    <a:pt x="61191" y="230288"/>
                  </a:cubicBezTo>
                  <a:cubicBezTo>
                    <a:pt x="61191" y="229929"/>
                    <a:pt x="61479" y="229209"/>
                    <a:pt x="61768" y="229929"/>
                  </a:cubicBezTo>
                  <a:close/>
                  <a:moveTo>
                    <a:pt x="212358" y="225894"/>
                  </a:moveTo>
                  <a:cubicBezTo>
                    <a:pt x="213066" y="224447"/>
                    <a:pt x="215546" y="225894"/>
                    <a:pt x="214483" y="226980"/>
                  </a:cubicBezTo>
                  <a:cubicBezTo>
                    <a:pt x="203856" y="243625"/>
                    <a:pt x="189333" y="256290"/>
                    <a:pt x="177289" y="271488"/>
                  </a:cubicBezTo>
                  <a:cubicBezTo>
                    <a:pt x="176226" y="273297"/>
                    <a:pt x="173038" y="270764"/>
                    <a:pt x="174455" y="269317"/>
                  </a:cubicBezTo>
                  <a:cubicBezTo>
                    <a:pt x="186145" y="253757"/>
                    <a:pt x="201731" y="242178"/>
                    <a:pt x="212358" y="225894"/>
                  </a:cubicBezTo>
                  <a:close/>
                  <a:moveTo>
                    <a:pt x="56216" y="224804"/>
                  </a:moveTo>
                  <a:cubicBezTo>
                    <a:pt x="56216" y="224447"/>
                    <a:pt x="56589" y="224447"/>
                    <a:pt x="56963" y="224804"/>
                  </a:cubicBezTo>
                  <a:cubicBezTo>
                    <a:pt x="59951" y="234079"/>
                    <a:pt x="56589" y="243711"/>
                    <a:pt x="58457" y="252986"/>
                  </a:cubicBezTo>
                  <a:cubicBezTo>
                    <a:pt x="58831" y="254770"/>
                    <a:pt x="55842" y="255840"/>
                    <a:pt x="55095" y="253700"/>
                  </a:cubicBezTo>
                  <a:cubicBezTo>
                    <a:pt x="53975" y="249419"/>
                    <a:pt x="55095" y="244781"/>
                    <a:pt x="55095" y="240500"/>
                  </a:cubicBezTo>
                  <a:cubicBezTo>
                    <a:pt x="55469" y="238003"/>
                    <a:pt x="55842" y="235149"/>
                    <a:pt x="55842" y="232652"/>
                  </a:cubicBezTo>
                  <a:cubicBezTo>
                    <a:pt x="56216" y="231225"/>
                    <a:pt x="55095" y="226944"/>
                    <a:pt x="56216" y="225874"/>
                  </a:cubicBezTo>
                  <a:cubicBezTo>
                    <a:pt x="56216" y="226231"/>
                    <a:pt x="55842" y="225874"/>
                    <a:pt x="55842" y="225874"/>
                  </a:cubicBezTo>
                  <a:close/>
                  <a:moveTo>
                    <a:pt x="213055" y="209656"/>
                  </a:moveTo>
                  <a:cubicBezTo>
                    <a:pt x="213767" y="208572"/>
                    <a:pt x="215545" y="210017"/>
                    <a:pt x="215189" y="211101"/>
                  </a:cubicBezTo>
                  <a:cubicBezTo>
                    <a:pt x="202387" y="227359"/>
                    <a:pt x="189586" y="243978"/>
                    <a:pt x="175362" y="258791"/>
                  </a:cubicBezTo>
                  <a:cubicBezTo>
                    <a:pt x="173939" y="260598"/>
                    <a:pt x="171450" y="258069"/>
                    <a:pt x="172873" y="256262"/>
                  </a:cubicBezTo>
                  <a:cubicBezTo>
                    <a:pt x="186385" y="240727"/>
                    <a:pt x="200254" y="225914"/>
                    <a:pt x="213055" y="209656"/>
                  </a:cubicBezTo>
                  <a:close/>
                  <a:moveTo>
                    <a:pt x="51777" y="203294"/>
                  </a:moveTo>
                  <a:cubicBezTo>
                    <a:pt x="51777" y="202222"/>
                    <a:pt x="53608" y="202222"/>
                    <a:pt x="53242" y="203294"/>
                  </a:cubicBezTo>
                  <a:cubicBezTo>
                    <a:pt x="52510" y="220094"/>
                    <a:pt x="52510" y="237252"/>
                    <a:pt x="52510" y="254052"/>
                  </a:cubicBezTo>
                  <a:cubicBezTo>
                    <a:pt x="52510" y="255840"/>
                    <a:pt x="49213" y="255840"/>
                    <a:pt x="49213" y="254052"/>
                  </a:cubicBezTo>
                  <a:cubicBezTo>
                    <a:pt x="49213" y="237252"/>
                    <a:pt x="49213" y="220094"/>
                    <a:pt x="51777" y="203294"/>
                  </a:cubicBezTo>
                  <a:close/>
                  <a:moveTo>
                    <a:pt x="2822" y="196943"/>
                  </a:moveTo>
                  <a:cubicBezTo>
                    <a:pt x="2822" y="195872"/>
                    <a:pt x="3880" y="196229"/>
                    <a:pt x="3880" y="196943"/>
                  </a:cubicBezTo>
                  <a:cubicBezTo>
                    <a:pt x="4586" y="209445"/>
                    <a:pt x="3175" y="221946"/>
                    <a:pt x="2822" y="234448"/>
                  </a:cubicBezTo>
                  <a:cubicBezTo>
                    <a:pt x="7055" y="234805"/>
                    <a:pt x="10936" y="234091"/>
                    <a:pt x="15169" y="234091"/>
                  </a:cubicBezTo>
                  <a:cubicBezTo>
                    <a:pt x="19050" y="234091"/>
                    <a:pt x="23283" y="234091"/>
                    <a:pt x="27516" y="235162"/>
                  </a:cubicBezTo>
                  <a:cubicBezTo>
                    <a:pt x="28222" y="235162"/>
                    <a:pt x="28222" y="236591"/>
                    <a:pt x="27516" y="236591"/>
                  </a:cubicBezTo>
                  <a:cubicBezTo>
                    <a:pt x="23283" y="237663"/>
                    <a:pt x="19050" y="237305"/>
                    <a:pt x="14816" y="237305"/>
                  </a:cubicBezTo>
                  <a:cubicBezTo>
                    <a:pt x="10936" y="237305"/>
                    <a:pt x="6350" y="238377"/>
                    <a:pt x="2116" y="237663"/>
                  </a:cubicBezTo>
                  <a:cubicBezTo>
                    <a:pt x="1411" y="238020"/>
                    <a:pt x="0" y="237663"/>
                    <a:pt x="0" y="236234"/>
                  </a:cubicBezTo>
                  <a:cubicBezTo>
                    <a:pt x="0" y="223018"/>
                    <a:pt x="1764" y="210159"/>
                    <a:pt x="2822" y="196943"/>
                  </a:cubicBezTo>
                  <a:close/>
                  <a:moveTo>
                    <a:pt x="215810" y="195378"/>
                  </a:moveTo>
                  <a:cubicBezTo>
                    <a:pt x="216898" y="194284"/>
                    <a:pt x="218712" y="196107"/>
                    <a:pt x="217624" y="197202"/>
                  </a:cubicBezTo>
                  <a:cubicBezTo>
                    <a:pt x="202384" y="213248"/>
                    <a:pt x="188595" y="231118"/>
                    <a:pt x="172267" y="246071"/>
                  </a:cubicBezTo>
                  <a:cubicBezTo>
                    <a:pt x="170452" y="247894"/>
                    <a:pt x="168275" y="245341"/>
                    <a:pt x="169727" y="243518"/>
                  </a:cubicBezTo>
                  <a:cubicBezTo>
                    <a:pt x="184604" y="227107"/>
                    <a:pt x="200570" y="211060"/>
                    <a:pt x="215810" y="195378"/>
                  </a:cubicBezTo>
                  <a:close/>
                  <a:moveTo>
                    <a:pt x="211468" y="182680"/>
                  </a:moveTo>
                  <a:cubicBezTo>
                    <a:pt x="212180" y="181584"/>
                    <a:pt x="213958" y="183046"/>
                    <a:pt x="212891" y="184508"/>
                  </a:cubicBezTo>
                  <a:cubicBezTo>
                    <a:pt x="206134" y="192913"/>
                    <a:pt x="199022" y="200954"/>
                    <a:pt x="192266" y="209359"/>
                  </a:cubicBezTo>
                  <a:cubicBezTo>
                    <a:pt x="186221" y="216303"/>
                    <a:pt x="180531" y="224344"/>
                    <a:pt x="173419" y="230557"/>
                  </a:cubicBezTo>
                  <a:cubicBezTo>
                    <a:pt x="171997" y="232019"/>
                    <a:pt x="169863" y="229826"/>
                    <a:pt x="171286" y="227998"/>
                  </a:cubicBezTo>
                  <a:cubicBezTo>
                    <a:pt x="184798" y="213014"/>
                    <a:pt x="198311" y="198030"/>
                    <a:pt x="211468" y="182680"/>
                  </a:cubicBezTo>
                  <a:close/>
                  <a:moveTo>
                    <a:pt x="11515" y="181948"/>
                  </a:moveTo>
                  <a:cubicBezTo>
                    <a:pt x="11515" y="181584"/>
                    <a:pt x="11873" y="181584"/>
                    <a:pt x="11873" y="181948"/>
                  </a:cubicBezTo>
                  <a:cubicBezTo>
                    <a:pt x="12588" y="190697"/>
                    <a:pt x="12588" y="199082"/>
                    <a:pt x="12588" y="207831"/>
                  </a:cubicBezTo>
                  <a:cubicBezTo>
                    <a:pt x="11873" y="213664"/>
                    <a:pt x="12588" y="219861"/>
                    <a:pt x="11515" y="225329"/>
                  </a:cubicBezTo>
                  <a:cubicBezTo>
                    <a:pt x="15808" y="226058"/>
                    <a:pt x="20101" y="226787"/>
                    <a:pt x="24394" y="227516"/>
                  </a:cubicBezTo>
                  <a:cubicBezTo>
                    <a:pt x="26898" y="227516"/>
                    <a:pt x="30118" y="227516"/>
                    <a:pt x="32265" y="228974"/>
                  </a:cubicBezTo>
                  <a:cubicBezTo>
                    <a:pt x="32980" y="229703"/>
                    <a:pt x="31907" y="230432"/>
                    <a:pt x="31549" y="230068"/>
                  </a:cubicBezTo>
                  <a:cubicBezTo>
                    <a:pt x="31191" y="229703"/>
                    <a:pt x="24752" y="230432"/>
                    <a:pt x="23321" y="230432"/>
                  </a:cubicBezTo>
                  <a:cubicBezTo>
                    <a:pt x="18670" y="230432"/>
                    <a:pt x="14735" y="229339"/>
                    <a:pt x="9726" y="228974"/>
                  </a:cubicBezTo>
                  <a:cubicBezTo>
                    <a:pt x="9011" y="228974"/>
                    <a:pt x="8295" y="228245"/>
                    <a:pt x="8295" y="227152"/>
                  </a:cubicBezTo>
                  <a:cubicBezTo>
                    <a:pt x="7938" y="226787"/>
                    <a:pt x="7938" y="226422"/>
                    <a:pt x="7938" y="225693"/>
                  </a:cubicBezTo>
                  <a:cubicBezTo>
                    <a:pt x="9369" y="219132"/>
                    <a:pt x="8653" y="211476"/>
                    <a:pt x="9369" y="204915"/>
                  </a:cubicBezTo>
                  <a:cubicBezTo>
                    <a:pt x="9726" y="197259"/>
                    <a:pt x="10800" y="189604"/>
                    <a:pt x="11515" y="181948"/>
                  </a:cubicBezTo>
                  <a:close/>
                  <a:moveTo>
                    <a:pt x="210939" y="172416"/>
                  </a:moveTo>
                  <a:cubicBezTo>
                    <a:pt x="211654" y="172059"/>
                    <a:pt x="212368" y="172773"/>
                    <a:pt x="212011" y="173131"/>
                  </a:cubicBezTo>
                  <a:cubicBezTo>
                    <a:pt x="199867" y="187418"/>
                    <a:pt x="187365" y="201349"/>
                    <a:pt x="173435" y="213493"/>
                  </a:cubicBezTo>
                  <a:cubicBezTo>
                    <a:pt x="172006" y="214565"/>
                    <a:pt x="169863" y="212422"/>
                    <a:pt x="171292" y="211350"/>
                  </a:cubicBezTo>
                  <a:cubicBezTo>
                    <a:pt x="184865" y="198848"/>
                    <a:pt x="198081" y="185989"/>
                    <a:pt x="210939" y="172416"/>
                  </a:cubicBezTo>
                  <a:close/>
                  <a:moveTo>
                    <a:pt x="211025" y="160807"/>
                  </a:moveTo>
                  <a:cubicBezTo>
                    <a:pt x="212486" y="159359"/>
                    <a:pt x="213948" y="161531"/>
                    <a:pt x="212852" y="162617"/>
                  </a:cubicBezTo>
                  <a:cubicBezTo>
                    <a:pt x="199333" y="175290"/>
                    <a:pt x="185814" y="188686"/>
                    <a:pt x="170833" y="199548"/>
                  </a:cubicBezTo>
                  <a:cubicBezTo>
                    <a:pt x="169737" y="200272"/>
                    <a:pt x="168275" y="198100"/>
                    <a:pt x="169006" y="197375"/>
                  </a:cubicBezTo>
                  <a:cubicBezTo>
                    <a:pt x="183256" y="184703"/>
                    <a:pt x="197506" y="173479"/>
                    <a:pt x="211025" y="160807"/>
                  </a:cubicBezTo>
                  <a:close/>
                  <a:moveTo>
                    <a:pt x="40685" y="151095"/>
                  </a:moveTo>
                  <a:cubicBezTo>
                    <a:pt x="35303" y="152176"/>
                    <a:pt x="29563" y="153257"/>
                    <a:pt x="23822" y="153257"/>
                  </a:cubicBezTo>
                  <a:cubicBezTo>
                    <a:pt x="25257" y="161909"/>
                    <a:pt x="25616" y="172003"/>
                    <a:pt x="25257" y="180655"/>
                  </a:cubicBezTo>
                  <a:cubicBezTo>
                    <a:pt x="25257" y="187504"/>
                    <a:pt x="24540" y="193993"/>
                    <a:pt x="24540" y="200843"/>
                  </a:cubicBezTo>
                  <a:cubicBezTo>
                    <a:pt x="24540" y="205169"/>
                    <a:pt x="25616" y="209134"/>
                    <a:pt x="24540" y="213100"/>
                  </a:cubicBezTo>
                  <a:cubicBezTo>
                    <a:pt x="25975" y="213821"/>
                    <a:pt x="27051" y="214542"/>
                    <a:pt x="28486" y="214542"/>
                  </a:cubicBezTo>
                  <a:cubicBezTo>
                    <a:pt x="31357" y="214542"/>
                    <a:pt x="34586" y="214542"/>
                    <a:pt x="37456" y="214542"/>
                  </a:cubicBezTo>
                  <a:cubicBezTo>
                    <a:pt x="38173" y="193633"/>
                    <a:pt x="39609" y="172003"/>
                    <a:pt x="40685" y="151095"/>
                  </a:cubicBezTo>
                  <a:close/>
                  <a:moveTo>
                    <a:pt x="51352" y="139992"/>
                  </a:moveTo>
                  <a:cubicBezTo>
                    <a:pt x="58485" y="138722"/>
                    <a:pt x="65260" y="139992"/>
                    <a:pt x="72393" y="139992"/>
                  </a:cubicBezTo>
                  <a:cubicBezTo>
                    <a:pt x="80595" y="139992"/>
                    <a:pt x="88797" y="139992"/>
                    <a:pt x="96642" y="140309"/>
                  </a:cubicBezTo>
                  <a:cubicBezTo>
                    <a:pt x="98069" y="140309"/>
                    <a:pt x="98069" y="141897"/>
                    <a:pt x="96642" y="141897"/>
                  </a:cubicBezTo>
                  <a:cubicBezTo>
                    <a:pt x="89510" y="141897"/>
                    <a:pt x="82378" y="142214"/>
                    <a:pt x="75246" y="142532"/>
                  </a:cubicBezTo>
                  <a:cubicBezTo>
                    <a:pt x="67756" y="142532"/>
                    <a:pt x="59554" y="141262"/>
                    <a:pt x="52066" y="142532"/>
                  </a:cubicBezTo>
                  <a:cubicBezTo>
                    <a:pt x="50283" y="143166"/>
                    <a:pt x="49213" y="140309"/>
                    <a:pt x="51352" y="139992"/>
                  </a:cubicBezTo>
                  <a:close/>
                  <a:moveTo>
                    <a:pt x="54209" y="133959"/>
                  </a:moveTo>
                  <a:cubicBezTo>
                    <a:pt x="65134" y="133959"/>
                    <a:pt x="75332" y="135113"/>
                    <a:pt x="86258" y="134536"/>
                  </a:cubicBezTo>
                  <a:cubicBezTo>
                    <a:pt x="95362" y="134536"/>
                    <a:pt x="104103" y="134248"/>
                    <a:pt x="113208" y="135113"/>
                  </a:cubicBezTo>
                  <a:cubicBezTo>
                    <a:pt x="113936" y="135402"/>
                    <a:pt x="113936" y="136268"/>
                    <a:pt x="112843" y="136268"/>
                  </a:cubicBezTo>
                  <a:cubicBezTo>
                    <a:pt x="103010" y="135979"/>
                    <a:pt x="93177" y="136845"/>
                    <a:pt x="83344" y="136845"/>
                  </a:cubicBezTo>
                  <a:cubicBezTo>
                    <a:pt x="73875" y="136845"/>
                    <a:pt x="64042" y="136268"/>
                    <a:pt x="54209" y="136268"/>
                  </a:cubicBezTo>
                  <a:cubicBezTo>
                    <a:pt x="52388" y="136268"/>
                    <a:pt x="52388" y="133959"/>
                    <a:pt x="54209" y="133959"/>
                  </a:cubicBezTo>
                  <a:close/>
                  <a:moveTo>
                    <a:pt x="57359" y="126022"/>
                  </a:moveTo>
                  <a:cubicBezTo>
                    <a:pt x="63107" y="126769"/>
                    <a:pt x="69215" y="126022"/>
                    <a:pt x="74964" y="126395"/>
                  </a:cubicBezTo>
                  <a:cubicBezTo>
                    <a:pt x="80353" y="126769"/>
                    <a:pt x="85742" y="127890"/>
                    <a:pt x="91131" y="127890"/>
                  </a:cubicBezTo>
                  <a:cubicBezTo>
                    <a:pt x="101191" y="128637"/>
                    <a:pt x="112688" y="126769"/>
                    <a:pt x="122388" y="130131"/>
                  </a:cubicBezTo>
                  <a:cubicBezTo>
                    <a:pt x="123466" y="130131"/>
                    <a:pt x="123107" y="131998"/>
                    <a:pt x="121670" y="131625"/>
                  </a:cubicBezTo>
                  <a:cubicBezTo>
                    <a:pt x="116640" y="130131"/>
                    <a:pt x="110532" y="131251"/>
                    <a:pt x="105143" y="131251"/>
                  </a:cubicBezTo>
                  <a:cubicBezTo>
                    <a:pt x="99395" y="131251"/>
                    <a:pt x="94006" y="131251"/>
                    <a:pt x="88257" y="130504"/>
                  </a:cubicBezTo>
                  <a:cubicBezTo>
                    <a:pt x="77838" y="129384"/>
                    <a:pt x="67778" y="130131"/>
                    <a:pt x="57359" y="129010"/>
                  </a:cubicBezTo>
                  <a:cubicBezTo>
                    <a:pt x="55563" y="129010"/>
                    <a:pt x="55563" y="126022"/>
                    <a:pt x="57359" y="126022"/>
                  </a:cubicBezTo>
                  <a:close/>
                  <a:moveTo>
                    <a:pt x="273006" y="99752"/>
                  </a:moveTo>
                  <a:cubicBezTo>
                    <a:pt x="288193" y="101906"/>
                    <a:pt x="300488" y="119140"/>
                    <a:pt x="306997" y="131348"/>
                  </a:cubicBezTo>
                  <a:cubicBezTo>
                    <a:pt x="315313" y="146787"/>
                    <a:pt x="319653" y="164021"/>
                    <a:pt x="321461" y="180896"/>
                  </a:cubicBezTo>
                  <a:cubicBezTo>
                    <a:pt x="325077" y="218954"/>
                    <a:pt x="310974" y="259167"/>
                    <a:pt x="280961" y="283941"/>
                  </a:cubicBezTo>
                  <a:cubicBezTo>
                    <a:pt x="273006" y="290763"/>
                    <a:pt x="260350" y="279274"/>
                    <a:pt x="268667" y="272452"/>
                  </a:cubicBezTo>
                  <a:cubicBezTo>
                    <a:pt x="295787" y="250191"/>
                    <a:pt x="308443" y="215723"/>
                    <a:pt x="305550" y="181614"/>
                  </a:cubicBezTo>
                  <a:cubicBezTo>
                    <a:pt x="304104" y="166175"/>
                    <a:pt x="300488" y="151454"/>
                    <a:pt x="294341" y="137092"/>
                  </a:cubicBezTo>
                  <a:cubicBezTo>
                    <a:pt x="291448" y="130630"/>
                    <a:pt x="287832" y="123808"/>
                    <a:pt x="282769" y="118422"/>
                  </a:cubicBezTo>
                  <a:cubicBezTo>
                    <a:pt x="278792" y="113755"/>
                    <a:pt x="273729" y="109805"/>
                    <a:pt x="269752" y="105138"/>
                  </a:cubicBezTo>
                  <a:cubicBezTo>
                    <a:pt x="267221" y="102624"/>
                    <a:pt x="269390" y="99034"/>
                    <a:pt x="273006" y="99752"/>
                  </a:cubicBezTo>
                  <a:close/>
                  <a:moveTo>
                    <a:pt x="314785" y="43685"/>
                  </a:moveTo>
                  <a:cubicBezTo>
                    <a:pt x="364328" y="72868"/>
                    <a:pt x="396513" y="126551"/>
                    <a:pt x="395428" y="184556"/>
                  </a:cubicBezTo>
                  <a:cubicBezTo>
                    <a:pt x="395067" y="215901"/>
                    <a:pt x="387473" y="247606"/>
                    <a:pt x="373007" y="275348"/>
                  </a:cubicBezTo>
                  <a:cubicBezTo>
                    <a:pt x="366137" y="288678"/>
                    <a:pt x="357457" y="300928"/>
                    <a:pt x="348779" y="312817"/>
                  </a:cubicBezTo>
                  <a:cubicBezTo>
                    <a:pt x="340461" y="323626"/>
                    <a:pt x="331782" y="334074"/>
                    <a:pt x="320210" y="340920"/>
                  </a:cubicBezTo>
                  <a:cubicBezTo>
                    <a:pt x="311169" y="346324"/>
                    <a:pt x="303213" y="332633"/>
                    <a:pt x="311892" y="327589"/>
                  </a:cubicBezTo>
                  <a:cubicBezTo>
                    <a:pt x="323103" y="321464"/>
                    <a:pt x="331420" y="310295"/>
                    <a:pt x="338653" y="299847"/>
                  </a:cubicBezTo>
                  <a:cubicBezTo>
                    <a:pt x="346247" y="288678"/>
                    <a:pt x="354203" y="277870"/>
                    <a:pt x="359989" y="265260"/>
                  </a:cubicBezTo>
                  <a:cubicBezTo>
                    <a:pt x="372646" y="240040"/>
                    <a:pt x="380240" y="210857"/>
                    <a:pt x="379878" y="182395"/>
                  </a:cubicBezTo>
                  <a:cubicBezTo>
                    <a:pt x="379155" y="129073"/>
                    <a:pt x="350225" y="83317"/>
                    <a:pt x="311531" y="48369"/>
                  </a:cubicBezTo>
                  <a:cubicBezTo>
                    <a:pt x="308999" y="46207"/>
                    <a:pt x="311892" y="41884"/>
                    <a:pt x="314785" y="43685"/>
                  </a:cubicBezTo>
                  <a:close/>
                  <a:moveTo>
                    <a:pt x="235506" y="31050"/>
                  </a:moveTo>
                  <a:cubicBezTo>
                    <a:pt x="219002" y="48714"/>
                    <a:pt x="199986" y="63494"/>
                    <a:pt x="182047" y="79717"/>
                  </a:cubicBezTo>
                  <a:cubicBezTo>
                    <a:pt x="173795" y="87287"/>
                    <a:pt x="165901" y="94857"/>
                    <a:pt x="156573" y="101346"/>
                  </a:cubicBezTo>
                  <a:cubicBezTo>
                    <a:pt x="149756" y="106033"/>
                    <a:pt x="141863" y="111080"/>
                    <a:pt x="136840" y="118650"/>
                  </a:cubicBezTo>
                  <a:cubicBezTo>
                    <a:pt x="137199" y="121534"/>
                    <a:pt x="135405" y="124778"/>
                    <a:pt x="131458" y="124778"/>
                  </a:cubicBezTo>
                  <a:cubicBezTo>
                    <a:pt x="114954" y="124418"/>
                    <a:pt x="98809" y="123336"/>
                    <a:pt x="81946" y="123697"/>
                  </a:cubicBezTo>
                  <a:cubicBezTo>
                    <a:pt x="70823" y="124057"/>
                    <a:pt x="58624" y="123697"/>
                    <a:pt x="47861" y="120452"/>
                  </a:cubicBezTo>
                  <a:cubicBezTo>
                    <a:pt x="48937" y="166596"/>
                    <a:pt x="46067" y="212739"/>
                    <a:pt x="46067" y="258522"/>
                  </a:cubicBezTo>
                  <a:cubicBezTo>
                    <a:pt x="46067" y="259243"/>
                    <a:pt x="46067" y="259964"/>
                    <a:pt x="45708" y="260325"/>
                  </a:cubicBezTo>
                  <a:cubicBezTo>
                    <a:pt x="70465" y="256720"/>
                    <a:pt x="95938" y="256720"/>
                    <a:pt x="120694" y="256720"/>
                  </a:cubicBezTo>
                  <a:cubicBezTo>
                    <a:pt x="125000" y="256720"/>
                    <a:pt x="126435" y="261046"/>
                    <a:pt x="125359" y="264290"/>
                  </a:cubicBezTo>
                  <a:cubicBezTo>
                    <a:pt x="125717" y="264651"/>
                    <a:pt x="126435" y="264651"/>
                    <a:pt x="126794" y="265732"/>
                  </a:cubicBezTo>
                  <a:lnTo>
                    <a:pt x="127153" y="266092"/>
                  </a:lnTo>
                  <a:cubicBezTo>
                    <a:pt x="135046" y="272581"/>
                    <a:pt x="143657" y="277268"/>
                    <a:pt x="152626" y="282675"/>
                  </a:cubicBezTo>
                  <a:cubicBezTo>
                    <a:pt x="161955" y="288083"/>
                    <a:pt x="170207" y="294932"/>
                    <a:pt x="178100" y="302142"/>
                  </a:cubicBezTo>
                  <a:cubicBezTo>
                    <a:pt x="187428" y="310794"/>
                    <a:pt x="197116" y="319806"/>
                    <a:pt x="207162" y="327737"/>
                  </a:cubicBezTo>
                  <a:cubicBezTo>
                    <a:pt x="211467" y="331342"/>
                    <a:pt x="216131" y="334587"/>
                    <a:pt x="220795" y="338191"/>
                  </a:cubicBezTo>
                  <a:cubicBezTo>
                    <a:pt x="220795" y="332063"/>
                    <a:pt x="221513" y="325574"/>
                    <a:pt x="221513" y="318725"/>
                  </a:cubicBezTo>
                  <a:cubicBezTo>
                    <a:pt x="222231" y="305747"/>
                    <a:pt x="221872" y="292409"/>
                    <a:pt x="222231" y="279070"/>
                  </a:cubicBezTo>
                  <a:cubicBezTo>
                    <a:pt x="223307" y="250952"/>
                    <a:pt x="224383" y="222472"/>
                    <a:pt x="226177" y="194354"/>
                  </a:cubicBezTo>
                  <a:cubicBezTo>
                    <a:pt x="227612" y="165514"/>
                    <a:pt x="229765" y="136675"/>
                    <a:pt x="231200" y="107835"/>
                  </a:cubicBezTo>
                  <a:cubicBezTo>
                    <a:pt x="232635" y="82240"/>
                    <a:pt x="233712" y="56645"/>
                    <a:pt x="235506" y="31050"/>
                  </a:cubicBezTo>
                  <a:close/>
                  <a:moveTo>
                    <a:pt x="236941" y="19874"/>
                  </a:moveTo>
                  <a:cubicBezTo>
                    <a:pt x="238017" y="18072"/>
                    <a:pt x="241246" y="18793"/>
                    <a:pt x="241605" y="21677"/>
                  </a:cubicBezTo>
                  <a:cubicBezTo>
                    <a:pt x="244116" y="49795"/>
                    <a:pt x="243040" y="79356"/>
                    <a:pt x="241964" y="107835"/>
                  </a:cubicBezTo>
                  <a:cubicBezTo>
                    <a:pt x="240887" y="135954"/>
                    <a:pt x="239452" y="163712"/>
                    <a:pt x="238017" y="191470"/>
                  </a:cubicBezTo>
                  <a:cubicBezTo>
                    <a:pt x="236582" y="219589"/>
                    <a:pt x="235506" y="248068"/>
                    <a:pt x="234429" y="276907"/>
                  </a:cubicBezTo>
                  <a:cubicBezTo>
                    <a:pt x="234070" y="289885"/>
                    <a:pt x="234070" y="303223"/>
                    <a:pt x="233353" y="316201"/>
                  </a:cubicBezTo>
                  <a:cubicBezTo>
                    <a:pt x="232635" y="326295"/>
                    <a:pt x="231200" y="336749"/>
                    <a:pt x="231918" y="347204"/>
                  </a:cubicBezTo>
                  <a:cubicBezTo>
                    <a:pt x="232277" y="347204"/>
                    <a:pt x="232277" y="347204"/>
                    <a:pt x="232277" y="347204"/>
                  </a:cubicBezTo>
                  <a:cubicBezTo>
                    <a:pt x="234429" y="349367"/>
                    <a:pt x="234429" y="351890"/>
                    <a:pt x="232635" y="353693"/>
                  </a:cubicBezTo>
                  <a:cubicBezTo>
                    <a:pt x="232635" y="354053"/>
                    <a:pt x="232994" y="354053"/>
                    <a:pt x="232994" y="354414"/>
                  </a:cubicBezTo>
                  <a:cubicBezTo>
                    <a:pt x="234070" y="360903"/>
                    <a:pt x="223666" y="363787"/>
                    <a:pt x="222589" y="356937"/>
                  </a:cubicBezTo>
                  <a:cubicBezTo>
                    <a:pt x="221872" y="355495"/>
                    <a:pt x="221872" y="354053"/>
                    <a:pt x="221513" y="352611"/>
                  </a:cubicBezTo>
                  <a:cubicBezTo>
                    <a:pt x="213261" y="345762"/>
                    <a:pt x="204650" y="339633"/>
                    <a:pt x="196398" y="332784"/>
                  </a:cubicBezTo>
                  <a:cubicBezTo>
                    <a:pt x="186711" y="324853"/>
                    <a:pt x="178100" y="315841"/>
                    <a:pt x="168772" y="307549"/>
                  </a:cubicBezTo>
                  <a:cubicBezTo>
                    <a:pt x="160161" y="298898"/>
                    <a:pt x="150474" y="292048"/>
                    <a:pt x="140069" y="285199"/>
                  </a:cubicBezTo>
                  <a:cubicBezTo>
                    <a:pt x="132893" y="280512"/>
                    <a:pt x="125359" y="275465"/>
                    <a:pt x="121053" y="268255"/>
                  </a:cubicBezTo>
                  <a:cubicBezTo>
                    <a:pt x="121053" y="267895"/>
                    <a:pt x="121053" y="267895"/>
                    <a:pt x="121053" y="267534"/>
                  </a:cubicBezTo>
                  <a:cubicBezTo>
                    <a:pt x="120694" y="267534"/>
                    <a:pt x="120694" y="267895"/>
                    <a:pt x="120336" y="267895"/>
                  </a:cubicBezTo>
                  <a:cubicBezTo>
                    <a:pt x="94862" y="267895"/>
                    <a:pt x="68670" y="268976"/>
                    <a:pt x="43196" y="265371"/>
                  </a:cubicBezTo>
                  <a:cubicBezTo>
                    <a:pt x="42120" y="265371"/>
                    <a:pt x="41403" y="264290"/>
                    <a:pt x="41044" y="263569"/>
                  </a:cubicBezTo>
                  <a:cubicBezTo>
                    <a:pt x="38532" y="263209"/>
                    <a:pt x="36380" y="261767"/>
                    <a:pt x="36380" y="258522"/>
                  </a:cubicBezTo>
                  <a:cubicBezTo>
                    <a:pt x="36380" y="247347"/>
                    <a:pt x="36738" y="236532"/>
                    <a:pt x="37097" y="225356"/>
                  </a:cubicBezTo>
                  <a:cubicBezTo>
                    <a:pt x="32433" y="224996"/>
                    <a:pt x="24540" y="224635"/>
                    <a:pt x="20593" y="221030"/>
                  </a:cubicBezTo>
                  <a:cubicBezTo>
                    <a:pt x="18799" y="220670"/>
                    <a:pt x="17005" y="219949"/>
                    <a:pt x="16646" y="218507"/>
                  </a:cubicBezTo>
                  <a:cubicBezTo>
                    <a:pt x="15570" y="215984"/>
                    <a:pt x="14852" y="212739"/>
                    <a:pt x="15211" y="209495"/>
                  </a:cubicBezTo>
                  <a:cubicBezTo>
                    <a:pt x="12700" y="201203"/>
                    <a:pt x="15570" y="190028"/>
                    <a:pt x="16288" y="182458"/>
                  </a:cubicBezTo>
                  <a:cubicBezTo>
                    <a:pt x="16646" y="175248"/>
                    <a:pt x="16646" y="168038"/>
                    <a:pt x="17005" y="160828"/>
                  </a:cubicBezTo>
                  <a:cubicBezTo>
                    <a:pt x="16288" y="157223"/>
                    <a:pt x="16646" y="153978"/>
                    <a:pt x="16646" y="150734"/>
                  </a:cubicBezTo>
                  <a:cubicBezTo>
                    <a:pt x="16646" y="148571"/>
                    <a:pt x="16646" y="146048"/>
                    <a:pt x="18799" y="144606"/>
                  </a:cubicBezTo>
                  <a:cubicBezTo>
                    <a:pt x="19158" y="144245"/>
                    <a:pt x="19875" y="143885"/>
                    <a:pt x="20234" y="143885"/>
                  </a:cubicBezTo>
                  <a:cubicBezTo>
                    <a:pt x="21311" y="143164"/>
                    <a:pt x="22028" y="142803"/>
                    <a:pt x="23105" y="142803"/>
                  </a:cubicBezTo>
                  <a:cubicBezTo>
                    <a:pt x="28845" y="142803"/>
                    <a:pt x="35303" y="143524"/>
                    <a:pt x="41044" y="144966"/>
                  </a:cubicBezTo>
                  <a:cubicBezTo>
                    <a:pt x="41403" y="135954"/>
                    <a:pt x="41761" y="127662"/>
                    <a:pt x="42120" y="118650"/>
                  </a:cubicBezTo>
                  <a:cubicBezTo>
                    <a:pt x="41761" y="118650"/>
                    <a:pt x="41403" y="118289"/>
                    <a:pt x="41044" y="117929"/>
                  </a:cubicBezTo>
                  <a:cubicBezTo>
                    <a:pt x="38173" y="116848"/>
                    <a:pt x="39250" y="112161"/>
                    <a:pt x="42479" y="113243"/>
                  </a:cubicBezTo>
                  <a:cubicBezTo>
                    <a:pt x="43196" y="113243"/>
                    <a:pt x="43555" y="113243"/>
                    <a:pt x="43914" y="113243"/>
                  </a:cubicBezTo>
                  <a:cubicBezTo>
                    <a:pt x="44632" y="112882"/>
                    <a:pt x="46067" y="113243"/>
                    <a:pt x="46784" y="113964"/>
                  </a:cubicBezTo>
                  <a:cubicBezTo>
                    <a:pt x="60059" y="116127"/>
                    <a:pt x="73694" y="114324"/>
                    <a:pt x="86610" y="113964"/>
                  </a:cubicBezTo>
                  <a:cubicBezTo>
                    <a:pt x="101679" y="113603"/>
                    <a:pt x="116748" y="113964"/>
                    <a:pt x="131458" y="113964"/>
                  </a:cubicBezTo>
                  <a:cubicBezTo>
                    <a:pt x="136122" y="106754"/>
                    <a:pt x="143298" y="101346"/>
                    <a:pt x="150115" y="95939"/>
                  </a:cubicBezTo>
                  <a:cubicBezTo>
                    <a:pt x="159084" y="88729"/>
                    <a:pt x="167337" y="80798"/>
                    <a:pt x="175589" y="73228"/>
                  </a:cubicBezTo>
                  <a:cubicBezTo>
                    <a:pt x="193887" y="55563"/>
                    <a:pt x="213979" y="39702"/>
                    <a:pt x="230483" y="20595"/>
                  </a:cubicBezTo>
                  <a:cubicBezTo>
                    <a:pt x="232635" y="18793"/>
                    <a:pt x="234788" y="18793"/>
                    <a:pt x="236941" y="19874"/>
                  </a:cubicBezTo>
                  <a:close/>
                  <a:moveTo>
                    <a:pt x="233490" y="10336"/>
                  </a:moveTo>
                  <a:cubicBezTo>
                    <a:pt x="235273" y="8547"/>
                    <a:pt x="237769" y="11052"/>
                    <a:pt x="236342" y="12841"/>
                  </a:cubicBezTo>
                  <a:cubicBezTo>
                    <a:pt x="225646" y="23935"/>
                    <a:pt x="213167" y="33240"/>
                    <a:pt x="201757" y="43261"/>
                  </a:cubicBezTo>
                  <a:cubicBezTo>
                    <a:pt x="196409" y="48271"/>
                    <a:pt x="191061" y="52923"/>
                    <a:pt x="186069" y="57933"/>
                  </a:cubicBezTo>
                  <a:cubicBezTo>
                    <a:pt x="182147" y="62228"/>
                    <a:pt x="177868" y="66880"/>
                    <a:pt x="172876" y="69743"/>
                  </a:cubicBezTo>
                  <a:cubicBezTo>
                    <a:pt x="172163" y="70101"/>
                    <a:pt x="171450" y="68670"/>
                    <a:pt x="172163" y="68312"/>
                  </a:cubicBezTo>
                  <a:cubicBezTo>
                    <a:pt x="177868" y="64017"/>
                    <a:pt x="182860" y="57576"/>
                    <a:pt x="187852" y="52207"/>
                  </a:cubicBezTo>
                  <a:cubicBezTo>
                    <a:pt x="192843" y="47197"/>
                    <a:pt x="198192" y="42187"/>
                    <a:pt x="203540" y="37535"/>
                  </a:cubicBezTo>
                  <a:cubicBezTo>
                    <a:pt x="213523" y="28588"/>
                    <a:pt x="224220" y="19641"/>
                    <a:pt x="233490" y="10336"/>
                  </a:cubicBezTo>
                  <a:close/>
                  <a:moveTo>
                    <a:pt x="229065" y="6821"/>
                  </a:moveTo>
                  <a:cubicBezTo>
                    <a:pt x="230498" y="5372"/>
                    <a:pt x="233005" y="7908"/>
                    <a:pt x="231572" y="9357"/>
                  </a:cubicBezTo>
                  <a:cubicBezTo>
                    <a:pt x="227275" y="14428"/>
                    <a:pt x="221902" y="17688"/>
                    <a:pt x="217246" y="22035"/>
                  </a:cubicBezTo>
                  <a:cubicBezTo>
                    <a:pt x="212590" y="25658"/>
                    <a:pt x="208292" y="29643"/>
                    <a:pt x="203994" y="33627"/>
                  </a:cubicBezTo>
                  <a:cubicBezTo>
                    <a:pt x="194324" y="41959"/>
                    <a:pt x="185370" y="50653"/>
                    <a:pt x="175700" y="58622"/>
                  </a:cubicBezTo>
                  <a:cubicBezTo>
                    <a:pt x="175342" y="58985"/>
                    <a:pt x="174625" y="58622"/>
                    <a:pt x="174983" y="57898"/>
                  </a:cubicBezTo>
                  <a:cubicBezTo>
                    <a:pt x="182505" y="48479"/>
                    <a:pt x="192891" y="39786"/>
                    <a:pt x="201845" y="31454"/>
                  </a:cubicBezTo>
                  <a:cubicBezTo>
                    <a:pt x="210441" y="23122"/>
                    <a:pt x="220828" y="15877"/>
                    <a:pt x="229065" y="6821"/>
                  </a:cubicBezTo>
                  <a:close/>
                  <a:moveTo>
                    <a:pt x="369990" y="2197"/>
                  </a:moveTo>
                  <a:cubicBezTo>
                    <a:pt x="373934" y="2556"/>
                    <a:pt x="377160" y="3993"/>
                    <a:pt x="381103" y="5430"/>
                  </a:cubicBezTo>
                  <a:cubicBezTo>
                    <a:pt x="442759" y="33095"/>
                    <a:pt x="466418" y="108904"/>
                    <a:pt x="470003" y="171420"/>
                  </a:cubicBezTo>
                  <a:cubicBezTo>
                    <a:pt x="474305" y="239684"/>
                    <a:pt x="443835" y="316930"/>
                    <a:pt x="386121" y="356451"/>
                  </a:cubicBezTo>
                  <a:cubicBezTo>
                    <a:pt x="377877" y="362200"/>
                    <a:pt x="369273" y="349266"/>
                    <a:pt x="377518" y="343517"/>
                  </a:cubicBezTo>
                  <a:cubicBezTo>
                    <a:pt x="405837" y="323756"/>
                    <a:pt x="425553" y="293217"/>
                    <a:pt x="437741" y="261241"/>
                  </a:cubicBezTo>
                  <a:cubicBezTo>
                    <a:pt x="449929" y="230702"/>
                    <a:pt x="455306" y="199085"/>
                    <a:pt x="452438" y="166390"/>
                  </a:cubicBezTo>
                  <a:cubicBezTo>
                    <a:pt x="449929" y="135132"/>
                    <a:pt x="442759" y="103515"/>
                    <a:pt x="428421" y="75132"/>
                  </a:cubicBezTo>
                  <a:cubicBezTo>
                    <a:pt x="421251" y="61120"/>
                    <a:pt x="412648" y="47826"/>
                    <a:pt x="401894" y="36329"/>
                  </a:cubicBezTo>
                  <a:cubicBezTo>
                    <a:pt x="396517" y="30940"/>
                    <a:pt x="390423" y="25550"/>
                    <a:pt x="383971" y="20880"/>
                  </a:cubicBezTo>
                  <a:cubicBezTo>
                    <a:pt x="378235" y="16928"/>
                    <a:pt x="371783" y="13335"/>
                    <a:pt x="366764" y="8664"/>
                  </a:cubicBezTo>
                  <a:cubicBezTo>
                    <a:pt x="363538" y="6149"/>
                    <a:pt x="366764" y="2197"/>
                    <a:pt x="369990" y="2197"/>
                  </a:cubicBezTo>
                  <a:close/>
                  <a:moveTo>
                    <a:pt x="224235" y="480"/>
                  </a:moveTo>
                  <a:cubicBezTo>
                    <a:pt x="226054" y="-978"/>
                    <a:pt x="228236" y="1209"/>
                    <a:pt x="226781" y="2667"/>
                  </a:cubicBezTo>
                  <a:cubicBezTo>
                    <a:pt x="219141" y="11052"/>
                    <a:pt x="209319" y="17978"/>
                    <a:pt x="200952" y="25633"/>
                  </a:cubicBezTo>
                  <a:cubicBezTo>
                    <a:pt x="193676" y="32924"/>
                    <a:pt x="184944" y="39485"/>
                    <a:pt x="178032" y="47505"/>
                  </a:cubicBezTo>
                  <a:cubicBezTo>
                    <a:pt x="177668" y="47869"/>
                    <a:pt x="176213" y="46776"/>
                    <a:pt x="176941" y="46411"/>
                  </a:cubicBezTo>
                  <a:cubicBezTo>
                    <a:pt x="183125" y="38392"/>
                    <a:pt x="191493" y="31101"/>
                    <a:pt x="198769" y="23810"/>
                  </a:cubicBezTo>
                  <a:cubicBezTo>
                    <a:pt x="207136" y="15426"/>
                    <a:pt x="215867" y="8135"/>
                    <a:pt x="224235" y="4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999B3651-D125-3F45-B450-9F75CBDC6F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29937" y="4136242"/>
              <a:ext cx="1396855" cy="827508"/>
            </a:xfrm>
            <a:custGeom>
              <a:avLst/>
              <a:gdLst>
                <a:gd name="connsiteX0" fmla="*/ 1234235 w 1539774"/>
                <a:gd name="connsiteY0" fmla="*/ 847320 h 912174"/>
                <a:gd name="connsiteX1" fmla="*/ 1228841 w 1539774"/>
                <a:gd name="connsiteY1" fmla="*/ 850185 h 912174"/>
                <a:gd name="connsiteX2" fmla="*/ 1218037 w 1539774"/>
                <a:gd name="connsiteY2" fmla="*/ 855922 h 912174"/>
                <a:gd name="connsiteX3" fmla="*/ 1200759 w 1539774"/>
                <a:gd name="connsiteY3" fmla="*/ 862092 h 912174"/>
                <a:gd name="connsiteX4" fmla="*/ 1209038 w 1539774"/>
                <a:gd name="connsiteY4" fmla="*/ 873261 h 912174"/>
                <a:gd name="connsiteX5" fmla="*/ 1224877 w 1539774"/>
                <a:gd name="connsiteY5" fmla="*/ 893438 h 912174"/>
                <a:gd name="connsiteX6" fmla="*/ 1233156 w 1539774"/>
                <a:gd name="connsiteY6" fmla="*/ 850923 h 912174"/>
                <a:gd name="connsiteX7" fmla="*/ 1234235 w 1539774"/>
                <a:gd name="connsiteY7" fmla="*/ 847320 h 912174"/>
                <a:gd name="connsiteX8" fmla="*/ 1154351 w 1539774"/>
                <a:gd name="connsiteY8" fmla="*/ 843065 h 912174"/>
                <a:gd name="connsiteX9" fmla="*/ 1155437 w 1539774"/>
                <a:gd name="connsiteY9" fmla="*/ 847256 h 912174"/>
                <a:gd name="connsiteX10" fmla="*/ 1097157 w 1539774"/>
                <a:gd name="connsiteY10" fmla="*/ 849923 h 912174"/>
                <a:gd name="connsiteX11" fmla="*/ 1028380 w 1539774"/>
                <a:gd name="connsiteY11" fmla="*/ 850685 h 912174"/>
                <a:gd name="connsiteX12" fmla="*/ 1028380 w 1539774"/>
                <a:gd name="connsiteY12" fmla="*/ 847637 h 912174"/>
                <a:gd name="connsiteX13" fmla="*/ 1091004 w 1539774"/>
                <a:gd name="connsiteY13" fmla="*/ 846113 h 912174"/>
                <a:gd name="connsiteX14" fmla="*/ 1154351 w 1539774"/>
                <a:gd name="connsiteY14" fmla="*/ 843065 h 912174"/>
                <a:gd name="connsiteX15" fmla="*/ 1143612 w 1539774"/>
                <a:gd name="connsiteY15" fmla="*/ 834747 h 912174"/>
                <a:gd name="connsiteX16" fmla="*/ 1143675 w 1539774"/>
                <a:gd name="connsiteY16" fmla="*/ 835617 h 912174"/>
                <a:gd name="connsiteX17" fmla="*/ 1143973 w 1539774"/>
                <a:gd name="connsiteY17" fmla="*/ 839700 h 912174"/>
                <a:gd name="connsiteX18" fmla="*/ 998212 w 1539774"/>
                <a:gd name="connsiteY18" fmla="*/ 841605 h 912174"/>
                <a:gd name="connsiteX19" fmla="*/ 998212 w 1539774"/>
                <a:gd name="connsiteY19" fmla="*/ 839319 h 912174"/>
                <a:gd name="connsiteX20" fmla="*/ 1072175 w 1539774"/>
                <a:gd name="connsiteY20" fmla="*/ 837795 h 912174"/>
                <a:gd name="connsiteX21" fmla="*/ 1139595 w 1539774"/>
                <a:gd name="connsiteY21" fmla="*/ 834919 h 912174"/>
                <a:gd name="connsiteX22" fmla="*/ 1131273 w 1539774"/>
                <a:gd name="connsiteY22" fmla="*/ 823634 h 912174"/>
                <a:gd name="connsiteX23" fmla="*/ 1131273 w 1539774"/>
                <a:gd name="connsiteY23" fmla="*/ 828397 h 912174"/>
                <a:gd name="connsiteX24" fmla="*/ 1107541 w 1539774"/>
                <a:gd name="connsiteY24" fmla="*/ 829435 h 912174"/>
                <a:gd name="connsiteX25" fmla="*/ 1047568 w 1539774"/>
                <a:gd name="connsiteY25" fmla="*/ 832060 h 912174"/>
                <a:gd name="connsiteX26" fmla="*/ 961699 w 1539774"/>
                <a:gd name="connsiteY26" fmla="*/ 830228 h 912174"/>
                <a:gd name="connsiteX27" fmla="*/ 961699 w 1539774"/>
                <a:gd name="connsiteY27" fmla="*/ 827298 h 912174"/>
                <a:gd name="connsiteX28" fmla="*/ 1047568 w 1539774"/>
                <a:gd name="connsiteY28" fmla="*/ 827298 h 912174"/>
                <a:gd name="connsiteX29" fmla="*/ 1085371 w 1539774"/>
                <a:gd name="connsiteY29" fmla="*/ 825643 h 912174"/>
                <a:gd name="connsiteX30" fmla="*/ 1286963 w 1539774"/>
                <a:gd name="connsiteY30" fmla="*/ 822177 h 912174"/>
                <a:gd name="connsiteX31" fmla="*/ 1288253 w 1539774"/>
                <a:gd name="connsiteY31" fmla="*/ 825523 h 912174"/>
                <a:gd name="connsiteX32" fmla="*/ 1279408 w 1539774"/>
                <a:gd name="connsiteY32" fmla="*/ 851205 h 912174"/>
                <a:gd name="connsiteX33" fmla="*/ 1272038 w 1539774"/>
                <a:gd name="connsiteY33" fmla="*/ 875801 h 912174"/>
                <a:gd name="connsiteX34" fmla="*/ 1269458 w 1539774"/>
                <a:gd name="connsiteY34" fmla="*/ 875801 h 912174"/>
                <a:gd name="connsiteX35" fmla="*/ 1274617 w 1539774"/>
                <a:gd name="connsiteY35" fmla="*/ 853375 h 912174"/>
                <a:gd name="connsiteX36" fmla="*/ 1283462 w 1539774"/>
                <a:gd name="connsiteY36" fmla="*/ 823715 h 912174"/>
                <a:gd name="connsiteX37" fmla="*/ 1286963 w 1539774"/>
                <a:gd name="connsiteY37" fmla="*/ 822177 h 912174"/>
                <a:gd name="connsiteX38" fmla="*/ 1262184 w 1539774"/>
                <a:gd name="connsiteY38" fmla="*/ 821775 h 912174"/>
                <a:gd name="connsiteX39" fmla="*/ 1266804 w 1539774"/>
                <a:gd name="connsiteY39" fmla="*/ 823227 h 912174"/>
                <a:gd name="connsiteX40" fmla="*/ 1244769 w 1539774"/>
                <a:gd name="connsiteY40" fmla="*/ 894347 h 912174"/>
                <a:gd name="connsiteX41" fmla="*/ 1244058 w 1539774"/>
                <a:gd name="connsiteY41" fmla="*/ 893984 h 912174"/>
                <a:gd name="connsiteX42" fmla="*/ 1262184 w 1539774"/>
                <a:gd name="connsiteY42" fmla="*/ 821775 h 912174"/>
                <a:gd name="connsiteX43" fmla="*/ 1271792 w 1539774"/>
                <a:gd name="connsiteY43" fmla="*/ 818905 h 912174"/>
                <a:gd name="connsiteX44" fmla="*/ 1276345 w 1539774"/>
                <a:gd name="connsiteY44" fmla="*/ 819974 h 912174"/>
                <a:gd name="connsiteX45" fmla="*/ 1256735 w 1539774"/>
                <a:gd name="connsiteY45" fmla="*/ 883409 h 912174"/>
                <a:gd name="connsiteX46" fmla="*/ 1253583 w 1539774"/>
                <a:gd name="connsiteY46" fmla="*/ 882696 h 912174"/>
                <a:gd name="connsiteX47" fmla="*/ 1271792 w 1539774"/>
                <a:gd name="connsiteY47" fmla="*/ 818905 h 912174"/>
                <a:gd name="connsiteX48" fmla="*/ 1242874 w 1539774"/>
                <a:gd name="connsiteY48" fmla="*/ 814532 h 912174"/>
                <a:gd name="connsiteX49" fmla="*/ 1177002 w 1539774"/>
                <a:gd name="connsiteY49" fmla="*/ 835790 h 912174"/>
                <a:gd name="connsiteX50" fmla="*/ 1183167 w 1539774"/>
                <a:gd name="connsiteY50" fmla="*/ 842372 h 912174"/>
                <a:gd name="connsiteX51" fmla="*/ 1193200 w 1539774"/>
                <a:gd name="connsiteY51" fmla="*/ 853084 h 912174"/>
                <a:gd name="connsiteX52" fmla="*/ 1196080 w 1539774"/>
                <a:gd name="connsiteY52" fmla="*/ 856327 h 912174"/>
                <a:gd name="connsiteX53" fmla="*/ 1213065 w 1539774"/>
                <a:gd name="connsiteY53" fmla="*/ 847486 h 912174"/>
                <a:gd name="connsiteX54" fmla="*/ 1232076 w 1539774"/>
                <a:gd name="connsiteY54" fmla="*/ 837591 h 912174"/>
                <a:gd name="connsiteX55" fmla="*/ 1236395 w 1539774"/>
                <a:gd name="connsiteY55" fmla="*/ 837591 h 912174"/>
                <a:gd name="connsiteX56" fmla="*/ 1242874 w 1539774"/>
                <a:gd name="connsiteY56" fmla="*/ 814532 h 912174"/>
                <a:gd name="connsiteX57" fmla="*/ 1506004 w 1539774"/>
                <a:gd name="connsiteY57" fmla="*/ 782105 h 912174"/>
                <a:gd name="connsiteX58" fmla="*/ 1460649 w 1539774"/>
                <a:gd name="connsiteY58" fmla="*/ 797598 h 912174"/>
                <a:gd name="connsiteX59" fmla="*/ 1505644 w 1539774"/>
                <a:gd name="connsiteY59" fmla="*/ 799760 h 912174"/>
                <a:gd name="connsiteX60" fmla="*/ 1506004 w 1539774"/>
                <a:gd name="connsiteY60" fmla="*/ 782105 h 912174"/>
                <a:gd name="connsiteX61" fmla="*/ 231872 w 1539774"/>
                <a:gd name="connsiteY61" fmla="*/ 765110 h 912174"/>
                <a:gd name="connsiteX62" fmla="*/ 225991 w 1539774"/>
                <a:gd name="connsiteY62" fmla="*/ 806966 h 912174"/>
                <a:gd name="connsiteX63" fmla="*/ 203028 w 1539774"/>
                <a:gd name="connsiteY63" fmla="*/ 782526 h 912174"/>
                <a:gd name="connsiteX64" fmla="*/ 323180 w 1539774"/>
                <a:gd name="connsiteY64" fmla="*/ 754362 h 912174"/>
                <a:gd name="connsiteX65" fmla="*/ 236430 w 1539774"/>
                <a:gd name="connsiteY65" fmla="*/ 806966 h 912174"/>
                <a:gd name="connsiteX66" fmla="*/ 307702 w 1539774"/>
                <a:gd name="connsiteY66" fmla="*/ 806245 h 912174"/>
                <a:gd name="connsiteX67" fmla="*/ 330739 w 1539774"/>
                <a:gd name="connsiteY67" fmla="*/ 783546 h 912174"/>
                <a:gd name="connsiteX68" fmla="*/ 323180 w 1539774"/>
                <a:gd name="connsiteY68" fmla="*/ 754362 h 912174"/>
                <a:gd name="connsiteX69" fmla="*/ 1507804 w 1539774"/>
                <a:gd name="connsiteY69" fmla="*/ 749317 h 912174"/>
                <a:gd name="connsiteX70" fmla="*/ 1314866 w 1539774"/>
                <a:gd name="connsiteY70" fmla="*/ 796157 h 912174"/>
                <a:gd name="connsiteX71" fmla="*/ 1319186 w 1539774"/>
                <a:gd name="connsiteY71" fmla="*/ 796157 h 912174"/>
                <a:gd name="connsiteX72" fmla="*/ 1438332 w 1539774"/>
                <a:gd name="connsiteY72" fmla="*/ 796517 h 912174"/>
                <a:gd name="connsiteX73" fmla="*/ 1439772 w 1539774"/>
                <a:gd name="connsiteY73" fmla="*/ 795796 h 912174"/>
                <a:gd name="connsiteX74" fmla="*/ 1506364 w 1539774"/>
                <a:gd name="connsiteY74" fmla="*/ 772017 h 912174"/>
                <a:gd name="connsiteX75" fmla="*/ 1507804 w 1539774"/>
                <a:gd name="connsiteY75" fmla="*/ 749317 h 912174"/>
                <a:gd name="connsiteX76" fmla="*/ 240451 w 1539774"/>
                <a:gd name="connsiteY76" fmla="*/ 704040 h 912174"/>
                <a:gd name="connsiteX77" fmla="*/ 233486 w 1539774"/>
                <a:gd name="connsiteY77" fmla="*/ 753617 h 912174"/>
                <a:gd name="connsiteX78" fmla="*/ 222752 w 1539774"/>
                <a:gd name="connsiteY78" fmla="*/ 761207 h 912174"/>
                <a:gd name="connsiteX79" fmla="*/ 198380 w 1539774"/>
                <a:gd name="connsiteY79" fmla="*/ 777580 h 912174"/>
                <a:gd name="connsiteX80" fmla="*/ 169118 w 1539774"/>
                <a:gd name="connsiteY80" fmla="*/ 746435 h 912174"/>
                <a:gd name="connsiteX81" fmla="*/ 916032 w 1539774"/>
                <a:gd name="connsiteY81" fmla="*/ 701037 h 912174"/>
                <a:gd name="connsiteX82" fmla="*/ 862398 w 1539774"/>
                <a:gd name="connsiteY82" fmla="*/ 701397 h 912174"/>
                <a:gd name="connsiteX83" fmla="*/ 859518 w 1539774"/>
                <a:gd name="connsiteY83" fmla="*/ 703559 h 912174"/>
                <a:gd name="connsiteX84" fmla="*/ 780327 w 1539774"/>
                <a:gd name="connsiteY84" fmla="*/ 734905 h 912174"/>
                <a:gd name="connsiteX85" fmla="*/ 705096 w 1539774"/>
                <a:gd name="connsiteY85" fmla="*/ 760847 h 912174"/>
                <a:gd name="connsiteX86" fmla="*/ 559604 w 1539774"/>
                <a:gd name="connsiteY86" fmla="*/ 809031 h 912174"/>
                <a:gd name="connsiteX87" fmla="*/ 559313 w 1539774"/>
                <a:gd name="connsiteY87" fmla="*/ 809128 h 912174"/>
                <a:gd name="connsiteX88" fmla="*/ 647503 w 1539774"/>
                <a:gd name="connsiteY88" fmla="*/ 810209 h 912174"/>
                <a:gd name="connsiteX89" fmla="*/ 668020 w 1539774"/>
                <a:gd name="connsiteY89" fmla="*/ 810209 h 912174"/>
                <a:gd name="connsiteX90" fmla="*/ 669100 w 1539774"/>
                <a:gd name="connsiteY90" fmla="*/ 806245 h 912174"/>
                <a:gd name="connsiteX91" fmla="*/ 920352 w 1539774"/>
                <a:gd name="connsiteY91" fmla="*/ 701037 h 912174"/>
                <a:gd name="connsiteX92" fmla="*/ 916032 w 1539774"/>
                <a:gd name="connsiteY92" fmla="*/ 701037 h 912174"/>
                <a:gd name="connsiteX93" fmla="*/ 755490 w 1539774"/>
                <a:gd name="connsiteY93" fmla="*/ 700677 h 912174"/>
                <a:gd name="connsiteX94" fmla="*/ 754410 w 1539774"/>
                <a:gd name="connsiteY94" fmla="*/ 701397 h 912174"/>
                <a:gd name="connsiteX95" fmla="*/ 468963 w 1539774"/>
                <a:gd name="connsiteY95" fmla="*/ 808047 h 912174"/>
                <a:gd name="connsiteX96" fmla="*/ 543475 w 1539774"/>
                <a:gd name="connsiteY96" fmla="*/ 809128 h 912174"/>
                <a:gd name="connsiteX97" fmla="*/ 544166 w 1539774"/>
                <a:gd name="connsiteY97" fmla="*/ 808864 h 912174"/>
                <a:gd name="connsiteX98" fmla="*/ 622396 w 1539774"/>
                <a:gd name="connsiteY98" fmla="*/ 778952 h 912174"/>
                <a:gd name="connsiteX99" fmla="*/ 702936 w 1539774"/>
                <a:gd name="connsiteY99" fmla="*/ 752560 h 912174"/>
                <a:gd name="connsiteX100" fmla="*/ 796526 w 1539774"/>
                <a:gd name="connsiteY100" fmla="*/ 717611 h 912174"/>
                <a:gd name="connsiteX101" fmla="*/ 834321 w 1539774"/>
                <a:gd name="connsiteY101" fmla="*/ 701397 h 912174"/>
                <a:gd name="connsiteX102" fmla="*/ 755490 w 1539774"/>
                <a:gd name="connsiteY102" fmla="*/ 700677 h 912174"/>
                <a:gd name="connsiteX103" fmla="*/ 643903 w 1539774"/>
                <a:gd name="connsiteY103" fmla="*/ 698875 h 912174"/>
                <a:gd name="connsiteX104" fmla="*/ 641023 w 1539774"/>
                <a:gd name="connsiteY104" fmla="*/ 701758 h 912174"/>
                <a:gd name="connsiteX105" fmla="*/ 517918 w 1539774"/>
                <a:gd name="connsiteY105" fmla="*/ 759406 h 912174"/>
                <a:gd name="connsiteX106" fmla="*/ 466803 w 1539774"/>
                <a:gd name="connsiteY106" fmla="*/ 784627 h 912174"/>
                <a:gd name="connsiteX107" fmla="*/ 429368 w 1539774"/>
                <a:gd name="connsiteY107" fmla="*/ 807326 h 912174"/>
                <a:gd name="connsiteX108" fmla="*/ 461044 w 1539774"/>
                <a:gd name="connsiteY108" fmla="*/ 807686 h 912174"/>
                <a:gd name="connsiteX109" fmla="*/ 462124 w 1539774"/>
                <a:gd name="connsiteY109" fmla="*/ 805164 h 912174"/>
                <a:gd name="connsiteX110" fmla="*/ 729573 w 1539774"/>
                <a:gd name="connsiteY110" fmla="*/ 700316 h 912174"/>
                <a:gd name="connsiteX111" fmla="*/ 664781 w 1539774"/>
                <a:gd name="connsiteY111" fmla="*/ 699236 h 912174"/>
                <a:gd name="connsiteX112" fmla="*/ 643903 w 1539774"/>
                <a:gd name="connsiteY112" fmla="*/ 698875 h 912174"/>
                <a:gd name="connsiteX113" fmla="*/ 1083413 w 1539774"/>
                <a:gd name="connsiteY113" fmla="*/ 697434 h 912174"/>
                <a:gd name="connsiteX114" fmla="*/ 944109 w 1539774"/>
                <a:gd name="connsiteY114" fmla="*/ 700677 h 912174"/>
                <a:gd name="connsiteX115" fmla="*/ 941229 w 1539774"/>
                <a:gd name="connsiteY115" fmla="*/ 703199 h 912174"/>
                <a:gd name="connsiteX116" fmla="*/ 788966 w 1539774"/>
                <a:gd name="connsiteY116" fmla="*/ 764450 h 912174"/>
                <a:gd name="connsiteX117" fmla="*/ 673060 w 1539774"/>
                <a:gd name="connsiteY117" fmla="*/ 810209 h 912174"/>
                <a:gd name="connsiteX118" fmla="*/ 773848 w 1539774"/>
                <a:gd name="connsiteY118" fmla="*/ 809128 h 912174"/>
                <a:gd name="connsiteX119" fmla="*/ 927551 w 1539774"/>
                <a:gd name="connsiteY119" fmla="*/ 750759 h 912174"/>
                <a:gd name="connsiteX120" fmla="*/ 1083413 w 1539774"/>
                <a:gd name="connsiteY120" fmla="*/ 697434 h 912174"/>
                <a:gd name="connsiteX121" fmla="*/ 549594 w 1539774"/>
                <a:gd name="connsiteY121" fmla="*/ 696713 h 912174"/>
                <a:gd name="connsiteX122" fmla="*/ 548874 w 1539774"/>
                <a:gd name="connsiteY122" fmla="*/ 697074 h 912174"/>
                <a:gd name="connsiteX123" fmla="*/ 362775 w 1539774"/>
                <a:gd name="connsiteY123" fmla="*/ 806605 h 912174"/>
                <a:gd name="connsiteX124" fmla="*/ 416769 w 1539774"/>
                <a:gd name="connsiteY124" fmla="*/ 806966 h 912174"/>
                <a:gd name="connsiteX125" fmla="*/ 534476 w 1539774"/>
                <a:gd name="connsiteY125" fmla="*/ 742832 h 912174"/>
                <a:gd name="connsiteX126" fmla="*/ 625905 w 1539774"/>
                <a:gd name="connsiteY126" fmla="*/ 698155 h 912174"/>
                <a:gd name="connsiteX127" fmla="*/ 549594 w 1539774"/>
                <a:gd name="connsiteY127" fmla="*/ 696713 h 912174"/>
                <a:gd name="connsiteX128" fmla="*/ 1189241 w 1539774"/>
                <a:gd name="connsiteY128" fmla="*/ 694191 h 912174"/>
                <a:gd name="connsiteX129" fmla="*/ 1114729 w 1539774"/>
                <a:gd name="connsiteY129" fmla="*/ 696713 h 912174"/>
                <a:gd name="connsiteX130" fmla="*/ 941589 w 1539774"/>
                <a:gd name="connsiteY130" fmla="*/ 755082 h 912174"/>
                <a:gd name="connsiteX131" fmla="*/ 782847 w 1539774"/>
                <a:gd name="connsiteY131" fmla="*/ 808767 h 912174"/>
                <a:gd name="connsiteX132" fmla="*/ 869957 w 1539774"/>
                <a:gd name="connsiteY132" fmla="*/ 806966 h 912174"/>
                <a:gd name="connsiteX133" fmla="*/ 870317 w 1539774"/>
                <a:gd name="connsiteY133" fmla="*/ 806605 h 912174"/>
                <a:gd name="connsiteX134" fmla="*/ 1043817 w 1539774"/>
                <a:gd name="connsiteY134" fmla="*/ 741391 h 912174"/>
                <a:gd name="connsiteX135" fmla="*/ 1138846 w 1539774"/>
                <a:gd name="connsiteY135" fmla="*/ 710045 h 912174"/>
                <a:gd name="connsiteX136" fmla="*/ 1189241 w 1539774"/>
                <a:gd name="connsiteY136" fmla="*/ 694191 h 912174"/>
                <a:gd name="connsiteX137" fmla="*/ 463204 w 1539774"/>
                <a:gd name="connsiteY137" fmla="*/ 693110 h 912174"/>
                <a:gd name="connsiteX138" fmla="*/ 462124 w 1539774"/>
                <a:gd name="connsiteY138" fmla="*/ 694191 h 912174"/>
                <a:gd name="connsiteX139" fmla="*/ 378974 w 1539774"/>
                <a:gd name="connsiteY139" fmla="*/ 753281 h 912174"/>
                <a:gd name="connsiteX140" fmla="*/ 353776 w 1539774"/>
                <a:gd name="connsiteY140" fmla="*/ 773818 h 912174"/>
                <a:gd name="connsiteX141" fmla="*/ 341898 w 1539774"/>
                <a:gd name="connsiteY141" fmla="*/ 786429 h 912174"/>
                <a:gd name="connsiteX142" fmla="*/ 340818 w 1539774"/>
                <a:gd name="connsiteY142" fmla="*/ 788590 h 912174"/>
                <a:gd name="connsiteX143" fmla="*/ 336858 w 1539774"/>
                <a:gd name="connsiteY143" fmla="*/ 790392 h 912174"/>
                <a:gd name="connsiteX144" fmla="*/ 334339 w 1539774"/>
                <a:gd name="connsiteY144" fmla="*/ 789671 h 912174"/>
                <a:gd name="connsiteX145" fmla="*/ 314901 w 1539774"/>
                <a:gd name="connsiteY145" fmla="*/ 806245 h 912174"/>
                <a:gd name="connsiteX146" fmla="*/ 353776 w 1539774"/>
                <a:gd name="connsiteY146" fmla="*/ 806245 h 912174"/>
                <a:gd name="connsiteX147" fmla="*/ 436567 w 1539774"/>
                <a:gd name="connsiteY147" fmla="*/ 750398 h 912174"/>
                <a:gd name="connsiteX148" fmla="*/ 529436 w 1539774"/>
                <a:gd name="connsiteY148" fmla="*/ 696353 h 912174"/>
                <a:gd name="connsiteX149" fmla="*/ 463204 w 1539774"/>
                <a:gd name="connsiteY149" fmla="*/ 693110 h 912174"/>
                <a:gd name="connsiteX150" fmla="*/ 427208 w 1539774"/>
                <a:gd name="connsiteY150" fmla="*/ 692030 h 912174"/>
                <a:gd name="connsiteX151" fmla="*/ 403091 w 1539774"/>
                <a:gd name="connsiteY151" fmla="*/ 718332 h 912174"/>
                <a:gd name="connsiteX152" fmla="*/ 386533 w 1539774"/>
                <a:gd name="connsiteY152" fmla="*/ 735266 h 912174"/>
                <a:gd name="connsiteX153" fmla="*/ 385453 w 1539774"/>
                <a:gd name="connsiteY153" fmla="*/ 736707 h 912174"/>
                <a:gd name="connsiteX154" fmla="*/ 445926 w 1539774"/>
                <a:gd name="connsiteY154" fmla="*/ 692390 h 912174"/>
                <a:gd name="connsiteX155" fmla="*/ 427208 w 1539774"/>
                <a:gd name="connsiteY155" fmla="*/ 692030 h 912174"/>
                <a:gd name="connsiteX156" fmla="*/ 169478 w 1539774"/>
                <a:gd name="connsiteY156" fmla="*/ 690588 h 912174"/>
                <a:gd name="connsiteX157" fmla="*/ 169118 w 1539774"/>
                <a:gd name="connsiteY157" fmla="*/ 741751 h 912174"/>
                <a:gd name="connsiteX158" fmla="*/ 209793 w 1539774"/>
                <a:gd name="connsiteY158" fmla="*/ 714368 h 912174"/>
                <a:gd name="connsiteX159" fmla="*/ 242189 w 1539774"/>
                <a:gd name="connsiteY159" fmla="*/ 691669 h 912174"/>
                <a:gd name="connsiteX160" fmla="*/ 169118 w 1539774"/>
                <a:gd name="connsiteY160" fmla="*/ 746435 h 912174"/>
                <a:gd name="connsiteX161" fmla="*/ 169118 w 1539774"/>
                <a:gd name="connsiteY161" fmla="*/ 797238 h 912174"/>
                <a:gd name="connsiteX162" fmla="*/ 198380 w 1539774"/>
                <a:gd name="connsiteY162" fmla="*/ 777580 h 912174"/>
                <a:gd name="connsiteX163" fmla="*/ 203028 w 1539774"/>
                <a:gd name="connsiteY163" fmla="*/ 782526 h 912174"/>
                <a:gd name="connsiteX164" fmla="*/ 169118 w 1539774"/>
                <a:gd name="connsiteY164" fmla="*/ 803002 h 912174"/>
                <a:gd name="connsiteX165" fmla="*/ 169118 w 1539774"/>
                <a:gd name="connsiteY165" fmla="*/ 808767 h 912174"/>
                <a:gd name="connsiteX166" fmla="*/ 225991 w 1539774"/>
                <a:gd name="connsiteY166" fmla="*/ 806966 h 912174"/>
                <a:gd name="connsiteX167" fmla="*/ 260187 w 1539774"/>
                <a:gd name="connsiteY167" fmla="*/ 784627 h 912174"/>
                <a:gd name="connsiteX168" fmla="*/ 320300 w 1539774"/>
                <a:gd name="connsiteY168" fmla="*/ 744273 h 912174"/>
                <a:gd name="connsiteX169" fmla="*/ 316701 w 1539774"/>
                <a:gd name="connsiteY169" fmla="*/ 733104 h 912174"/>
                <a:gd name="connsiteX170" fmla="*/ 312021 w 1539774"/>
                <a:gd name="connsiteY170" fmla="*/ 717971 h 912174"/>
                <a:gd name="connsiteX171" fmla="*/ 310221 w 1539774"/>
                <a:gd name="connsiteY171" fmla="*/ 711486 h 912174"/>
                <a:gd name="connsiteX172" fmla="*/ 235350 w 1539774"/>
                <a:gd name="connsiteY172" fmla="*/ 763009 h 912174"/>
                <a:gd name="connsiteX173" fmla="*/ 231872 w 1539774"/>
                <a:gd name="connsiteY173" fmla="*/ 765110 h 912174"/>
                <a:gd name="connsiteX174" fmla="*/ 233486 w 1539774"/>
                <a:gd name="connsiteY174" fmla="*/ 753617 h 912174"/>
                <a:gd name="connsiteX175" fmla="*/ 307342 w 1539774"/>
                <a:gd name="connsiteY175" fmla="*/ 701397 h 912174"/>
                <a:gd name="connsiteX176" fmla="*/ 303742 w 1539774"/>
                <a:gd name="connsiteY176" fmla="*/ 692390 h 912174"/>
                <a:gd name="connsiteX177" fmla="*/ 261267 w 1539774"/>
                <a:gd name="connsiteY177" fmla="*/ 691669 h 912174"/>
                <a:gd name="connsiteX178" fmla="*/ 240451 w 1539774"/>
                <a:gd name="connsiteY178" fmla="*/ 704040 h 912174"/>
                <a:gd name="connsiteX179" fmla="*/ 242189 w 1539774"/>
                <a:gd name="connsiteY179" fmla="*/ 691669 h 912174"/>
                <a:gd name="connsiteX180" fmla="*/ 179197 w 1539774"/>
                <a:gd name="connsiteY180" fmla="*/ 690588 h 912174"/>
                <a:gd name="connsiteX181" fmla="*/ 175957 w 1539774"/>
                <a:gd name="connsiteY181" fmla="*/ 690588 h 912174"/>
                <a:gd name="connsiteX182" fmla="*/ 169478 w 1539774"/>
                <a:gd name="connsiteY182" fmla="*/ 690588 h 912174"/>
                <a:gd name="connsiteX183" fmla="*/ 1305147 w 1539774"/>
                <a:gd name="connsiteY183" fmla="*/ 690228 h 912174"/>
                <a:gd name="connsiteX184" fmla="*/ 1214078 w 1539774"/>
                <a:gd name="connsiteY184" fmla="*/ 693110 h 912174"/>
                <a:gd name="connsiteX185" fmla="*/ 1211918 w 1539774"/>
                <a:gd name="connsiteY185" fmla="*/ 695272 h 912174"/>
                <a:gd name="connsiteX186" fmla="*/ 1151445 w 1539774"/>
                <a:gd name="connsiteY186" fmla="*/ 715089 h 912174"/>
                <a:gd name="connsiteX187" fmla="*/ 1056776 w 1539774"/>
                <a:gd name="connsiteY187" fmla="*/ 747516 h 912174"/>
                <a:gd name="connsiteX188" fmla="*/ 880756 w 1539774"/>
                <a:gd name="connsiteY188" fmla="*/ 806605 h 912174"/>
                <a:gd name="connsiteX189" fmla="*/ 886875 w 1539774"/>
                <a:gd name="connsiteY189" fmla="*/ 806605 h 912174"/>
                <a:gd name="connsiteX190" fmla="*/ 963547 w 1539774"/>
                <a:gd name="connsiteY190" fmla="*/ 804804 h 912174"/>
                <a:gd name="connsiteX191" fmla="*/ 964626 w 1539774"/>
                <a:gd name="connsiteY191" fmla="*/ 802282 h 912174"/>
                <a:gd name="connsiteX192" fmla="*/ 1153605 w 1539774"/>
                <a:gd name="connsiteY192" fmla="*/ 741031 h 912174"/>
                <a:gd name="connsiteX193" fmla="*/ 1305147 w 1539774"/>
                <a:gd name="connsiteY193" fmla="*/ 690228 h 912174"/>
                <a:gd name="connsiteX194" fmla="*/ 1513135 w 1539774"/>
                <a:gd name="connsiteY194" fmla="*/ 677279 h 912174"/>
                <a:gd name="connsiteX195" fmla="*/ 1511404 w 1539774"/>
                <a:gd name="connsiteY195" fmla="*/ 700677 h 912174"/>
                <a:gd name="connsiteX196" fmla="*/ 1511246 w 1539774"/>
                <a:gd name="connsiteY196" fmla="*/ 700725 h 912174"/>
                <a:gd name="connsiteX197" fmla="*/ 1513104 w 1539774"/>
                <a:gd name="connsiteY197" fmla="*/ 677289 h 912174"/>
                <a:gd name="connsiteX198" fmla="*/ 1515003 w 1539774"/>
                <a:gd name="connsiteY198" fmla="*/ 648793 h 912174"/>
                <a:gd name="connsiteX199" fmla="*/ 1413855 w 1539774"/>
                <a:gd name="connsiteY199" fmla="*/ 683022 h 912174"/>
                <a:gd name="connsiteX200" fmla="*/ 1409535 w 1539774"/>
                <a:gd name="connsiteY200" fmla="*/ 685904 h 912174"/>
                <a:gd name="connsiteX201" fmla="*/ 1406656 w 1539774"/>
                <a:gd name="connsiteY201" fmla="*/ 685904 h 912174"/>
                <a:gd name="connsiteX202" fmla="*/ 1403416 w 1539774"/>
                <a:gd name="connsiteY202" fmla="*/ 686265 h 912174"/>
                <a:gd name="connsiteX203" fmla="*/ 1329984 w 1539774"/>
                <a:gd name="connsiteY203" fmla="*/ 689147 h 912174"/>
                <a:gd name="connsiteX204" fmla="*/ 1326745 w 1539774"/>
                <a:gd name="connsiteY204" fmla="*/ 693110 h 912174"/>
                <a:gd name="connsiteX205" fmla="*/ 1143886 w 1539774"/>
                <a:gd name="connsiteY205" fmla="*/ 752200 h 912174"/>
                <a:gd name="connsiteX206" fmla="*/ 969666 w 1539774"/>
                <a:gd name="connsiteY206" fmla="*/ 804804 h 912174"/>
                <a:gd name="connsiteX207" fmla="*/ 1005662 w 1539774"/>
                <a:gd name="connsiteY207" fmla="*/ 803723 h 912174"/>
                <a:gd name="connsiteX208" fmla="*/ 1054256 w 1539774"/>
                <a:gd name="connsiteY208" fmla="*/ 803363 h 912174"/>
                <a:gd name="connsiteX209" fmla="*/ 1056416 w 1539774"/>
                <a:gd name="connsiteY209" fmla="*/ 800841 h 912174"/>
                <a:gd name="connsiteX210" fmla="*/ 1285350 w 1539774"/>
                <a:gd name="connsiteY210" fmla="*/ 730942 h 912174"/>
                <a:gd name="connsiteX211" fmla="*/ 1513563 w 1539774"/>
                <a:gd name="connsiteY211" fmla="*/ 671492 h 912174"/>
                <a:gd name="connsiteX212" fmla="*/ 1513104 w 1539774"/>
                <a:gd name="connsiteY212" fmla="*/ 677289 h 912174"/>
                <a:gd name="connsiteX213" fmla="*/ 1407150 w 1539774"/>
                <a:gd name="connsiteY213" fmla="*/ 710990 h 912174"/>
                <a:gd name="connsiteX214" fmla="*/ 1298668 w 1539774"/>
                <a:gd name="connsiteY214" fmla="*/ 736347 h 912174"/>
                <a:gd name="connsiteX215" fmla="*/ 1070094 w 1539774"/>
                <a:gd name="connsiteY215" fmla="*/ 803002 h 912174"/>
                <a:gd name="connsiteX216" fmla="*/ 1140286 w 1539774"/>
                <a:gd name="connsiteY216" fmla="*/ 801201 h 912174"/>
                <a:gd name="connsiteX217" fmla="*/ 1140646 w 1539774"/>
                <a:gd name="connsiteY217" fmla="*/ 801201 h 912174"/>
                <a:gd name="connsiteX218" fmla="*/ 1148565 w 1539774"/>
                <a:gd name="connsiteY218" fmla="*/ 804444 h 912174"/>
                <a:gd name="connsiteX219" fmla="*/ 1151445 w 1539774"/>
                <a:gd name="connsiteY219" fmla="*/ 808047 h 912174"/>
                <a:gd name="connsiteX220" fmla="*/ 1331064 w 1539774"/>
                <a:gd name="connsiteY220" fmla="*/ 748957 h 912174"/>
                <a:gd name="connsiteX221" fmla="*/ 1422044 w 1539774"/>
                <a:gd name="connsiteY221" fmla="*/ 727789 h 912174"/>
                <a:gd name="connsiteX222" fmla="*/ 1511246 w 1539774"/>
                <a:gd name="connsiteY222" fmla="*/ 700725 h 912174"/>
                <a:gd name="connsiteX223" fmla="*/ 1508164 w 1539774"/>
                <a:gd name="connsiteY223" fmla="*/ 739589 h 912174"/>
                <a:gd name="connsiteX224" fmla="*/ 1510324 w 1539774"/>
                <a:gd name="connsiteY224" fmla="*/ 711126 h 912174"/>
                <a:gd name="connsiteX225" fmla="*/ 1333224 w 1539774"/>
                <a:gd name="connsiteY225" fmla="*/ 757244 h 912174"/>
                <a:gd name="connsiteX226" fmla="*/ 1154325 w 1539774"/>
                <a:gd name="connsiteY226" fmla="*/ 812010 h 912174"/>
                <a:gd name="connsiteX227" fmla="*/ 1173402 w 1539774"/>
                <a:gd name="connsiteY227" fmla="*/ 832187 h 912174"/>
                <a:gd name="connsiteX228" fmla="*/ 1246474 w 1539774"/>
                <a:gd name="connsiteY228" fmla="*/ 806245 h 912174"/>
                <a:gd name="connsiteX229" fmla="*/ 1246474 w 1539774"/>
                <a:gd name="connsiteY229" fmla="*/ 805885 h 912174"/>
                <a:gd name="connsiteX230" fmla="*/ 1246474 w 1539774"/>
                <a:gd name="connsiteY230" fmla="*/ 805525 h 912174"/>
                <a:gd name="connsiteX231" fmla="*/ 1254393 w 1539774"/>
                <a:gd name="connsiteY231" fmla="*/ 797238 h 912174"/>
                <a:gd name="connsiteX232" fmla="*/ 1267712 w 1539774"/>
                <a:gd name="connsiteY232" fmla="*/ 797238 h 912174"/>
                <a:gd name="connsiteX233" fmla="*/ 1283190 w 1539774"/>
                <a:gd name="connsiteY233" fmla="*/ 796517 h 912174"/>
                <a:gd name="connsiteX234" fmla="*/ 1339703 w 1539774"/>
                <a:gd name="connsiteY234" fmla="*/ 784627 h 912174"/>
                <a:gd name="connsiteX235" fmla="*/ 1508164 w 1539774"/>
                <a:gd name="connsiteY235" fmla="*/ 739589 h 912174"/>
                <a:gd name="connsiteX236" fmla="*/ 1511404 w 1539774"/>
                <a:gd name="connsiteY236" fmla="*/ 700677 h 912174"/>
                <a:gd name="connsiteX237" fmla="*/ 1513203 w 1539774"/>
                <a:gd name="connsiteY237" fmla="*/ 677257 h 912174"/>
                <a:gd name="connsiteX238" fmla="*/ 1513135 w 1539774"/>
                <a:gd name="connsiteY238" fmla="*/ 677279 h 912174"/>
                <a:gd name="connsiteX239" fmla="*/ 1513563 w 1539774"/>
                <a:gd name="connsiteY239" fmla="*/ 671492 h 912174"/>
                <a:gd name="connsiteX240" fmla="*/ 1515003 w 1539774"/>
                <a:gd name="connsiteY240" fmla="*/ 648793 h 912174"/>
                <a:gd name="connsiteX241" fmla="*/ 1517163 w 1539774"/>
                <a:gd name="connsiteY241" fmla="*/ 603035 h 912174"/>
                <a:gd name="connsiteX242" fmla="*/ 1468928 w 1539774"/>
                <a:gd name="connsiteY242" fmla="*/ 625013 h 912174"/>
                <a:gd name="connsiteX243" fmla="*/ 1414575 w 1539774"/>
                <a:gd name="connsiteY243" fmla="*/ 652757 h 912174"/>
                <a:gd name="connsiteX244" fmla="*/ 1414575 w 1539774"/>
                <a:gd name="connsiteY244" fmla="*/ 675095 h 912174"/>
                <a:gd name="connsiteX245" fmla="*/ 1414215 w 1539774"/>
                <a:gd name="connsiteY245" fmla="*/ 676176 h 912174"/>
                <a:gd name="connsiteX246" fmla="*/ 1512483 w 1539774"/>
                <a:gd name="connsiteY246" fmla="*/ 640146 h 912174"/>
                <a:gd name="connsiteX247" fmla="*/ 1515723 w 1539774"/>
                <a:gd name="connsiteY247" fmla="*/ 639786 h 912174"/>
                <a:gd name="connsiteX248" fmla="*/ 1516803 w 1539774"/>
                <a:gd name="connsiteY248" fmla="*/ 615285 h 912174"/>
                <a:gd name="connsiteX249" fmla="*/ 1517163 w 1539774"/>
                <a:gd name="connsiteY249" fmla="*/ 603035 h 912174"/>
                <a:gd name="connsiteX250" fmla="*/ 1517883 w 1539774"/>
                <a:gd name="connsiteY250" fmla="*/ 567365 h 912174"/>
                <a:gd name="connsiteX251" fmla="*/ 1414215 w 1539774"/>
                <a:gd name="connsiteY251" fmla="*/ 623932 h 912174"/>
                <a:gd name="connsiteX252" fmla="*/ 1414215 w 1539774"/>
                <a:gd name="connsiteY252" fmla="*/ 647352 h 912174"/>
                <a:gd name="connsiteX253" fmla="*/ 1517523 w 1539774"/>
                <a:gd name="connsiteY253" fmla="*/ 590064 h 912174"/>
                <a:gd name="connsiteX254" fmla="*/ 1517883 w 1539774"/>
                <a:gd name="connsiteY254" fmla="*/ 567365 h 912174"/>
                <a:gd name="connsiteX255" fmla="*/ 8739 w 1539774"/>
                <a:gd name="connsiteY255" fmla="*/ 562416 h 912174"/>
                <a:gd name="connsiteX256" fmla="*/ 12768 w 1539774"/>
                <a:gd name="connsiteY256" fmla="*/ 628523 h 912174"/>
                <a:gd name="connsiteX257" fmla="*/ 18996 w 1539774"/>
                <a:gd name="connsiteY257" fmla="*/ 693192 h 912174"/>
                <a:gd name="connsiteX258" fmla="*/ 14234 w 1539774"/>
                <a:gd name="connsiteY258" fmla="*/ 694629 h 912174"/>
                <a:gd name="connsiteX259" fmla="*/ 8006 w 1539774"/>
                <a:gd name="connsiteY259" fmla="*/ 634271 h 912174"/>
                <a:gd name="connsiteX260" fmla="*/ 6907 w 1539774"/>
                <a:gd name="connsiteY260" fmla="*/ 562775 h 912174"/>
                <a:gd name="connsiteX261" fmla="*/ 8739 w 1539774"/>
                <a:gd name="connsiteY261" fmla="*/ 562416 h 912174"/>
                <a:gd name="connsiteX262" fmla="*/ 1231264 w 1539774"/>
                <a:gd name="connsiteY262" fmla="*/ 561817 h 912174"/>
                <a:gd name="connsiteX263" fmla="*/ 1232489 w 1539774"/>
                <a:gd name="connsiteY263" fmla="*/ 567550 h 912174"/>
                <a:gd name="connsiteX264" fmla="*/ 1182745 w 1539774"/>
                <a:gd name="connsiteY264" fmla="*/ 636159 h 912174"/>
                <a:gd name="connsiteX265" fmla="*/ 1172215 w 1539774"/>
                <a:gd name="connsiteY265" fmla="*/ 630021 h 912174"/>
                <a:gd name="connsiteX266" fmla="*/ 1224864 w 1539774"/>
                <a:gd name="connsiteY266" fmla="*/ 562855 h 912174"/>
                <a:gd name="connsiteX267" fmla="*/ 1231264 w 1539774"/>
                <a:gd name="connsiteY267" fmla="*/ 561817 h 912174"/>
                <a:gd name="connsiteX268" fmla="*/ 1356624 w 1539774"/>
                <a:gd name="connsiteY268" fmla="*/ 560197 h 912174"/>
                <a:gd name="connsiteX269" fmla="*/ 1358528 w 1539774"/>
                <a:gd name="connsiteY269" fmla="*/ 563955 h 912174"/>
                <a:gd name="connsiteX270" fmla="*/ 1330544 w 1539774"/>
                <a:gd name="connsiteY270" fmla="*/ 626615 h 912174"/>
                <a:gd name="connsiteX271" fmla="*/ 1320980 w 1539774"/>
                <a:gd name="connsiteY271" fmla="*/ 620457 h 912174"/>
                <a:gd name="connsiteX272" fmla="*/ 1352860 w 1539774"/>
                <a:gd name="connsiteY272" fmla="*/ 562144 h 912174"/>
                <a:gd name="connsiteX273" fmla="*/ 1356624 w 1539774"/>
                <a:gd name="connsiteY273" fmla="*/ 560197 h 912174"/>
                <a:gd name="connsiteX274" fmla="*/ 1119693 w 1539774"/>
                <a:gd name="connsiteY274" fmla="*/ 559096 h 912174"/>
                <a:gd name="connsiteX275" fmla="*/ 1124044 w 1539774"/>
                <a:gd name="connsiteY275" fmla="*/ 561978 h 912174"/>
                <a:gd name="connsiteX276" fmla="*/ 1055864 w 1539774"/>
                <a:gd name="connsiteY276" fmla="*/ 652049 h 912174"/>
                <a:gd name="connsiteX277" fmla="*/ 1047522 w 1539774"/>
                <a:gd name="connsiteY277" fmla="*/ 645564 h 912174"/>
                <a:gd name="connsiteX278" fmla="*/ 1119693 w 1539774"/>
                <a:gd name="connsiteY278" fmla="*/ 559096 h 912174"/>
                <a:gd name="connsiteX279" fmla="*/ 1080614 w 1539774"/>
                <a:gd name="connsiteY279" fmla="*/ 558374 h 912174"/>
                <a:gd name="connsiteX280" fmla="*/ 1083864 w 1539774"/>
                <a:gd name="connsiteY280" fmla="*/ 560535 h 912174"/>
                <a:gd name="connsiteX281" fmla="*/ 1012726 w 1539774"/>
                <a:gd name="connsiteY281" fmla="*/ 655948 h 912174"/>
                <a:gd name="connsiteX282" fmla="*/ 1005503 w 1539774"/>
                <a:gd name="connsiteY282" fmla="*/ 650548 h 912174"/>
                <a:gd name="connsiteX283" fmla="*/ 1080614 w 1539774"/>
                <a:gd name="connsiteY283" fmla="*/ 558374 h 912174"/>
                <a:gd name="connsiteX284" fmla="*/ 1329970 w 1539774"/>
                <a:gd name="connsiteY284" fmla="*/ 557106 h 912174"/>
                <a:gd name="connsiteX285" fmla="*/ 1331675 w 1539774"/>
                <a:gd name="connsiteY285" fmla="*/ 562804 h 912174"/>
                <a:gd name="connsiteX286" fmla="*/ 1296152 w 1539774"/>
                <a:gd name="connsiteY286" fmla="*/ 624311 h 912174"/>
                <a:gd name="connsiteX287" fmla="*/ 1286105 w 1539774"/>
                <a:gd name="connsiteY287" fmla="*/ 618522 h 912174"/>
                <a:gd name="connsiteX288" fmla="*/ 1324498 w 1539774"/>
                <a:gd name="connsiteY288" fmla="*/ 558463 h 912174"/>
                <a:gd name="connsiteX289" fmla="*/ 1329970 w 1539774"/>
                <a:gd name="connsiteY289" fmla="*/ 557106 h 912174"/>
                <a:gd name="connsiteX290" fmla="*/ 1300544 w 1539774"/>
                <a:gd name="connsiteY290" fmla="*/ 556340 h 912174"/>
                <a:gd name="connsiteX291" fmla="*/ 1302741 w 1539774"/>
                <a:gd name="connsiteY291" fmla="*/ 563408 h 912174"/>
                <a:gd name="connsiteX292" fmla="*/ 1254668 w 1539774"/>
                <a:gd name="connsiteY292" fmla="*/ 627198 h 912174"/>
                <a:gd name="connsiteX293" fmla="*/ 1246416 w 1539774"/>
                <a:gd name="connsiteY293" fmla="*/ 620312 h 912174"/>
                <a:gd name="connsiteX294" fmla="*/ 1293772 w 1539774"/>
                <a:gd name="connsiteY294" fmla="*/ 557971 h 912174"/>
                <a:gd name="connsiteX295" fmla="*/ 1300544 w 1539774"/>
                <a:gd name="connsiteY295" fmla="*/ 556340 h 912174"/>
                <a:gd name="connsiteX296" fmla="*/ 1200887 w 1539774"/>
                <a:gd name="connsiteY296" fmla="*/ 554397 h 912174"/>
                <a:gd name="connsiteX297" fmla="*/ 1202698 w 1539774"/>
                <a:gd name="connsiteY297" fmla="*/ 560632 h 912174"/>
                <a:gd name="connsiteX298" fmla="*/ 1144384 w 1539774"/>
                <a:gd name="connsiteY298" fmla="*/ 638147 h 912174"/>
                <a:gd name="connsiteX299" fmla="*/ 1134605 w 1539774"/>
                <a:gd name="connsiteY299" fmla="*/ 632405 h 912174"/>
                <a:gd name="connsiteX300" fmla="*/ 1194730 w 1539774"/>
                <a:gd name="connsiteY300" fmla="*/ 555967 h 912174"/>
                <a:gd name="connsiteX301" fmla="*/ 1200887 w 1539774"/>
                <a:gd name="connsiteY301" fmla="*/ 554397 h 912174"/>
                <a:gd name="connsiteX302" fmla="*/ 1160434 w 1539774"/>
                <a:gd name="connsiteY302" fmla="*/ 551868 h 912174"/>
                <a:gd name="connsiteX303" fmla="*/ 1162678 w 1539774"/>
                <a:gd name="connsiteY303" fmla="*/ 559300 h 912174"/>
                <a:gd name="connsiteX304" fmla="*/ 1099825 w 1539774"/>
                <a:gd name="connsiteY304" fmla="*/ 651182 h 912174"/>
                <a:gd name="connsiteX305" fmla="*/ 1090128 w 1539774"/>
                <a:gd name="connsiteY305" fmla="*/ 643615 h 912174"/>
                <a:gd name="connsiteX306" fmla="*/ 1153340 w 1539774"/>
                <a:gd name="connsiteY306" fmla="*/ 553895 h 912174"/>
                <a:gd name="connsiteX307" fmla="*/ 1160434 w 1539774"/>
                <a:gd name="connsiteY307" fmla="*/ 551868 h 912174"/>
                <a:gd name="connsiteX308" fmla="*/ 1273319 w 1539774"/>
                <a:gd name="connsiteY308" fmla="*/ 551281 h 912174"/>
                <a:gd name="connsiteX309" fmla="*/ 1274668 w 1539774"/>
                <a:gd name="connsiteY309" fmla="*/ 557855 h 912174"/>
                <a:gd name="connsiteX310" fmla="*/ 1248417 w 1539774"/>
                <a:gd name="connsiteY310" fmla="*/ 594594 h 912174"/>
                <a:gd name="connsiteX311" fmla="*/ 1227200 w 1539774"/>
                <a:gd name="connsiteY311" fmla="*/ 627731 h 912174"/>
                <a:gd name="connsiteX312" fmla="*/ 1216772 w 1539774"/>
                <a:gd name="connsiteY312" fmla="*/ 623049 h 912174"/>
                <a:gd name="connsiteX313" fmla="*/ 1266037 w 1539774"/>
                <a:gd name="connsiteY313" fmla="*/ 552812 h 912174"/>
                <a:gd name="connsiteX314" fmla="*/ 1273319 w 1539774"/>
                <a:gd name="connsiteY314" fmla="*/ 551281 h 912174"/>
                <a:gd name="connsiteX315" fmla="*/ 16762 w 1539774"/>
                <a:gd name="connsiteY315" fmla="*/ 532620 h 912174"/>
                <a:gd name="connsiteX316" fmla="*/ 22834 w 1539774"/>
                <a:gd name="connsiteY316" fmla="*/ 599544 h 912174"/>
                <a:gd name="connsiteX317" fmla="*/ 28906 w 1539774"/>
                <a:gd name="connsiteY317" fmla="*/ 691791 h 912174"/>
                <a:gd name="connsiteX318" fmla="*/ 24262 w 1539774"/>
                <a:gd name="connsiteY318" fmla="*/ 691791 h 912174"/>
                <a:gd name="connsiteX319" fmla="*/ 18190 w 1539774"/>
                <a:gd name="connsiteY319" fmla="*/ 605332 h 912174"/>
                <a:gd name="connsiteX320" fmla="*/ 15333 w 1539774"/>
                <a:gd name="connsiteY320" fmla="*/ 532981 h 912174"/>
                <a:gd name="connsiteX321" fmla="*/ 16762 w 1539774"/>
                <a:gd name="connsiteY321" fmla="*/ 532620 h 912174"/>
                <a:gd name="connsiteX322" fmla="*/ 1513203 w 1539774"/>
                <a:gd name="connsiteY322" fmla="*/ 526651 h 912174"/>
                <a:gd name="connsiteX323" fmla="*/ 1413855 w 1539774"/>
                <a:gd name="connsiteY323" fmla="*/ 585380 h 912174"/>
                <a:gd name="connsiteX324" fmla="*/ 1414215 w 1539774"/>
                <a:gd name="connsiteY324" fmla="*/ 618888 h 912174"/>
                <a:gd name="connsiteX325" fmla="*/ 1514283 w 1539774"/>
                <a:gd name="connsiteY325" fmla="*/ 557997 h 912174"/>
                <a:gd name="connsiteX326" fmla="*/ 1517163 w 1539774"/>
                <a:gd name="connsiteY326" fmla="*/ 557277 h 912174"/>
                <a:gd name="connsiteX327" fmla="*/ 1513203 w 1539774"/>
                <a:gd name="connsiteY327" fmla="*/ 526651 h 912174"/>
                <a:gd name="connsiteX328" fmla="*/ 1510324 w 1539774"/>
                <a:gd name="connsiteY328" fmla="*/ 498187 h 912174"/>
                <a:gd name="connsiteX329" fmla="*/ 1413135 w 1539774"/>
                <a:gd name="connsiteY329" fmla="*/ 553313 h 912174"/>
                <a:gd name="connsiteX330" fmla="*/ 1413495 w 1539774"/>
                <a:gd name="connsiteY330" fmla="*/ 579255 h 912174"/>
                <a:gd name="connsiteX331" fmla="*/ 1512124 w 1539774"/>
                <a:gd name="connsiteY331" fmla="*/ 516202 h 912174"/>
                <a:gd name="connsiteX332" fmla="*/ 1510324 w 1539774"/>
                <a:gd name="connsiteY332" fmla="*/ 499268 h 912174"/>
                <a:gd name="connsiteX333" fmla="*/ 1510324 w 1539774"/>
                <a:gd name="connsiteY333" fmla="*/ 498187 h 912174"/>
                <a:gd name="connsiteX334" fmla="*/ 1507444 w 1539774"/>
                <a:gd name="connsiteY334" fmla="*/ 469363 h 912174"/>
                <a:gd name="connsiteX335" fmla="*/ 1412055 w 1539774"/>
                <a:gd name="connsiteY335" fmla="*/ 519805 h 912174"/>
                <a:gd name="connsiteX336" fmla="*/ 1412775 w 1539774"/>
                <a:gd name="connsiteY336" fmla="*/ 545747 h 912174"/>
                <a:gd name="connsiteX337" fmla="*/ 1509244 w 1539774"/>
                <a:gd name="connsiteY337" fmla="*/ 487378 h 912174"/>
                <a:gd name="connsiteX338" fmla="*/ 1507444 w 1539774"/>
                <a:gd name="connsiteY338" fmla="*/ 469363 h 912174"/>
                <a:gd name="connsiteX339" fmla="*/ 1504204 w 1539774"/>
                <a:gd name="connsiteY339" fmla="*/ 441259 h 912174"/>
                <a:gd name="connsiteX340" fmla="*/ 1450931 w 1539774"/>
                <a:gd name="connsiteY340" fmla="*/ 467922 h 912174"/>
                <a:gd name="connsiteX341" fmla="*/ 1411335 w 1539774"/>
                <a:gd name="connsiteY341" fmla="*/ 490621 h 912174"/>
                <a:gd name="connsiteX342" fmla="*/ 1412055 w 1539774"/>
                <a:gd name="connsiteY342" fmla="*/ 514040 h 912174"/>
                <a:gd name="connsiteX343" fmla="*/ 1506004 w 1539774"/>
                <a:gd name="connsiteY343" fmla="*/ 458554 h 912174"/>
                <a:gd name="connsiteX344" fmla="*/ 1504204 w 1539774"/>
                <a:gd name="connsiteY344" fmla="*/ 441259 h 912174"/>
                <a:gd name="connsiteX345" fmla="*/ 1501325 w 1539774"/>
                <a:gd name="connsiteY345" fmla="*/ 416759 h 912174"/>
                <a:gd name="connsiteX346" fmla="*/ 1410615 w 1539774"/>
                <a:gd name="connsiteY346" fmla="*/ 461797 h 912174"/>
                <a:gd name="connsiteX347" fmla="*/ 1411335 w 1539774"/>
                <a:gd name="connsiteY347" fmla="*/ 486297 h 912174"/>
                <a:gd name="connsiteX348" fmla="*/ 1503125 w 1539774"/>
                <a:gd name="connsiteY348" fmla="*/ 432252 h 912174"/>
                <a:gd name="connsiteX349" fmla="*/ 1501325 w 1539774"/>
                <a:gd name="connsiteY349" fmla="*/ 416759 h 912174"/>
                <a:gd name="connsiteX350" fmla="*/ 1499525 w 1539774"/>
                <a:gd name="connsiteY350" fmla="*/ 384332 h 912174"/>
                <a:gd name="connsiteX351" fmla="*/ 1410255 w 1539774"/>
                <a:gd name="connsiteY351" fmla="*/ 433333 h 912174"/>
                <a:gd name="connsiteX352" fmla="*/ 1410615 w 1539774"/>
                <a:gd name="connsiteY352" fmla="*/ 456392 h 912174"/>
                <a:gd name="connsiteX353" fmla="*/ 1500605 w 1539774"/>
                <a:gd name="connsiteY353" fmla="*/ 406670 h 912174"/>
                <a:gd name="connsiteX354" fmla="*/ 1499525 w 1539774"/>
                <a:gd name="connsiteY354" fmla="*/ 384332 h 912174"/>
                <a:gd name="connsiteX355" fmla="*/ 1498445 w 1539774"/>
                <a:gd name="connsiteY355" fmla="*/ 356949 h 912174"/>
                <a:gd name="connsiteX356" fmla="*/ 1410255 w 1539774"/>
                <a:gd name="connsiteY356" fmla="*/ 407391 h 912174"/>
                <a:gd name="connsiteX357" fmla="*/ 1410255 w 1539774"/>
                <a:gd name="connsiteY357" fmla="*/ 427208 h 912174"/>
                <a:gd name="connsiteX358" fmla="*/ 1499165 w 1539774"/>
                <a:gd name="connsiteY358" fmla="*/ 375324 h 912174"/>
                <a:gd name="connsiteX359" fmla="*/ 1498805 w 1539774"/>
                <a:gd name="connsiteY359" fmla="*/ 361272 h 912174"/>
                <a:gd name="connsiteX360" fmla="*/ 1498445 w 1539774"/>
                <a:gd name="connsiteY360" fmla="*/ 356949 h 912174"/>
                <a:gd name="connsiteX361" fmla="*/ 1497725 w 1539774"/>
                <a:gd name="connsiteY361" fmla="*/ 324161 h 912174"/>
                <a:gd name="connsiteX362" fmla="*/ 1496285 w 1539774"/>
                <a:gd name="connsiteY362" fmla="*/ 325242 h 912174"/>
                <a:gd name="connsiteX363" fmla="*/ 1410255 w 1539774"/>
                <a:gd name="connsiteY363" fmla="*/ 377126 h 912174"/>
                <a:gd name="connsiteX364" fmla="*/ 1410255 w 1539774"/>
                <a:gd name="connsiteY364" fmla="*/ 402347 h 912174"/>
                <a:gd name="connsiteX365" fmla="*/ 1497005 w 1539774"/>
                <a:gd name="connsiteY365" fmla="*/ 347941 h 912174"/>
                <a:gd name="connsiteX366" fmla="*/ 1498445 w 1539774"/>
                <a:gd name="connsiteY366" fmla="*/ 347581 h 912174"/>
                <a:gd name="connsiteX367" fmla="*/ 1497725 w 1539774"/>
                <a:gd name="connsiteY367" fmla="*/ 324161 h 912174"/>
                <a:gd name="connsiteX368" fmla="*/ 956528 w 1539774"/>
                <a:gd name="connsiteY368" fmla="*/ 317778 h 912174"/>
                <a:gd name="connsiteX369" fmla="*/ 925737 w 1539774"/>
                <a:gd name="connsiteY369" fmla="*/ 342499 h 912174"/>
                <a:gd name="connsiteX370" fmla="*/ 952544 w 1539774"/>
                <a:gd name="connsiteY370" fmla="*/ 375459 h 912174"/>
                <a:gd name="connsiteX371" fmla="*/ 960875 w 1539774"/>
                <a:gd name="connsiteY371" fmla="*/ 320286 h 912174"/>
                <a:gd name="connsiteX372" fmla="*/ 956528 w 1539774"/>
                <a:gd name="connsiteY372" fmla="*/ 317778 h 912174"/>
                <a:gd name="connsiteX373" fmla="*/ 736825 w 1539774"/>
                <a:gd name="connsiteY373" fmla="*/ 312974 h 912174"/>
                <a:gd name="connsiteX374" fmla="*/ 716702 w 1539774"/>
                <a:gd name="connsiteY374" fmla="*/ 341377 h 912174"/>
                <a:gd name="connsiteX375" fmla="*/ 761259 w 1539774"/>
                <a:gd name="connsiteY375" fmla="*/ 369421 h 912174"/>
                <a:gd name="connsiteX376" fmla="*/ 742574 w 1539774"/>
                <a:gd name="connsiteY376" fmla="*/ 314412 h 912174"/>
                <a:gd name="connsiteX377" fmla="*/ 736825 w 1539774"/>
                <a:gd name="connsiteY377" fmla="*/ 312974 h 912174"/>
                <a:gd name="connsiteX378" fmla="*/ 551634 w 1539774"/>
                <a:gd name="connsiteY378" fmla="*/ 309348 h 912174"/>
                <a:gd name="connsiteX379" fmla="*/ 534653 w 1539774"/>
                <a:gd name="connsiteY379" fmla="*/ 311141 h 912174"/>
                <a:gd name="connsiteX380" fmla="*/ 510447 w 1539774"/>
                <a:gd name="connsiteY380" fmla="*/ 350591 h 912174"/>
                <a:gd name="connsiteX381" fmla="*/ 549105 w 1539774"/>
                <a:gd name="connsiteY381" fmla="*/ 369240 h 912174"/>
                <a:gd name="connsiteX382" fmla="*/ 568254 w 1539774"/>
                <a:gd name="connsiteY382" fmla="*/ 329790 h 912174"/>
                <a:gd name="connsiteX383" fmla="*/ 551634 w 1539774"/>
                <a:gd name="connsiteY383" fmla="*/ 309348 h 912174"/>
                <a:gd name="connsiteX384" fmla="*/ 963049 w 1539774"/>
                <a:gd name="connsiteY384" fmla="*/ 304522 h 912174"/>
                <a:gd name="connsiteX385" fmla="*/ 999274 w 1539774"/>
                <a:gd name="connsiteY385" fmla="*/ 353963 h 912174"/>
                <a:gd name="connsiteX386" fmla="*/ 943850 w 1539774"/>
                <a:gd name="connsiteY386" fmla="*/ 391223 h 912174"/>
                <a:gd name="connsiteX387" fmla="*/ 913421 w 1539774"/>
                <a:gd name="connsiteY387" fmla="*/ 335333 h 912174"/>
                <a:gd name="connsiteX388" fmla="*/ 957253 w 1539774"/>
                <a:gd name="connsiteY388" fmla="*/ 307030 h 912174"/>
                <a:gd name="connsiteX389" fmla="*/ 963049 w 1539774"/>
                <a:gd name="connsiteY389" fmla="*/ 304522 h 912174"/>
                <a:gd name="connsiteX390" fmla="*/ 753713 w 1539774"/>
                <a:gd name="connsiteY390" fmla="*/ 298233 h 912174"/>
                <a:gd name="connsiteX391" fmla="*/ 750120 w 1539774"/>
                <a:gd name="connsiteY391" fmla="*/ 390994 h 912174"/>
                <a:gd name="connsiteX392" fmla="*/ 704485 w 1539774"/>
                <a:gd name="connsiteY392" fmla="*/ 329513 h 912174"/>
                <a:gd name="connsiteX393" fmla="*/ 753713 w 1539774"/>
                <a:gd name="connsiteY393" fmla="*/ 298233 h 912174"/>
                <a:gd name="connsiteX394" fmla="*/ 1497005 w 1539774"/>
                <a:gd name="connsiteY394" fmla="*/ 295337 h 912174"/>
                <a:gd name="connsiteX395" fmla="*/ 1410255 w 1539774"/>
                <a:gd name="connsiteY395" fmla="*/ 345059 h 912174"/>
                <a:gd name="connsiteX396" fmla="*/ 1410255 w 1539774"/>
                <a:gd name="connsiteY396" fmla="*/ 368478 h 912174"/>
                <a:gd name="connsiteX397" fmla="*/ 1492326 w 1539774"/>
                <a:gd name="connsiteY397" fmla="*/ 317676 h 912174"/>
                <a:gd name="connsiteX398" fmla="*/ 1497365 w 1539774"/>
                <a:gd name="connsiteY398" fmla="*/ 318757 h 912174"/>
                <a:gd name="connsiteX399" fmla="*/ 1497005 w 1539774"/>
                <a:gd name="connsiteY399" fmla="*/ 295337 h 912174"/>
                <a:gd name="connsiteX400" fmla="*/ 541806 w 1539774"/>
                <a:gd name="connsiteY400" fmla="*/ 292301 h 912174"/>
                <a:gd name="connsiteX401" fmla="*/ 585957 w 1539774"/>
                <a:gd name="connsiteY401" fmla="*/ 325486 h 912174"/>
                <a:gd name="connsiteX402" fmla="*/ 553802 w 1539774"/>
                <a:gd name="connsiteY402" fmla="*/ 388248 h 912174"/>
                <a:gd name="connsiteX403" fmla="*/ 492743 w 1539774"/>
                <a:gd name="connsiteY403" fmla="*/ 354895 h 912174"/>
                <a:gd name="connsiteX404" fmla="*/ 517673 w 1539774"/>
                <a:gd name="connsiteY404" fmla="*/ 306120 h 912174"/>
                <a:gd name="connsiteX405" fmla="*/ 521286 w 1539774"/>
                <a:gd name="connsiteY405" fmla="*/ 298588 h 912174"/>
                <a:gd name="connsiteX406" fmla="*/ 541806 w 1539774"/>
                <a:gd name="connsiteY406" fmla="*/ 292301 h 912174"/>
                <a:gd name="connsiteX407" fmla="*/ 1497005 w 1539774"/>
                <a:gd name="connsiteY407" fmla="*/ 267594 h 912174"/>
                <a:gd name="connsiteX408" fmla="*/ 1411335 w 1539774"/>
                <a:gd name="connsiteY408" fmla="*/ 309029 h 912174"/>
                <a:gd name="connsiteX409" fmla="*/ 1410255 w 1539774"/>
                <a:gd name="connsiteY409" fmla="*/ 338213 h 912174"/>
                <a:gd name="connsiteX410" fmla="*/ 1497005 w 1539774"/>
                <a:gd name="connsiteY410" fmla="*/ 284888 h 912174"/>
                <a:gd name="connsiteX411" fmla="*/ 1497005 w 1539774"/>
                <a:gd name="connsiteY411" fmla="*/ 267594 h 912174"/>
                <a:gd name="connsiteX412" fmla="*/ 1497365 w 1539774"/>
                <a:gd name="connsiteY412" fmla="*/ 240571 h 912174"/>
                <a:gd name="connsiteX413" fmla="*/ 1412415 w 1539774"/>
                <a:gd name="connsiteY413" fmla="*/ 282726 h 912174"/>
                <a:gd name="connsiteX414" fmla="*/ 1411695 w 1539774"/>
                <a:gd name="connsiteY414" fmla="*/ 301822 h 912174"/>
                <a:gd name="connsiteX415" fmla="*/ 1432213 w 1539774"/>
                <a:gd name="connsiteY415" fmla="*/ 292094 h 912174"/>
                <a:gd name="connsiteX416" fmla="*/ 1497005 w 1539774"/>
                <a:gd name="connsiteY416" fmla="*/ 256064 h 912174"/>
                <a:gd name="connsiteX417" fmla="*/ 1497365 w 1539774"/>
                <a:gd name="connsiteY417" fmla="*/ 240571 h 912174"/>
                <a:gd name="connsiteX418" fmla="*/ 1499525 w 1539774"/>
                <a:gd name="connsiteY418" fmla="*/ 210666 h 912174"/>
                <a:gd name="connsiteX419" fmla="*/ 1413135 w 1539774"/>
                <a:gd name="connsiteY419" fmla="*/ 255704 h 912174"/>
                <a:gd name="connsiteX420" fmla="*/ 1412415 w 1539774"/>
                <a:gd name="connsiteY420" fmla="*/ 276961 h 912174"/>
                <a:gd name="connsiteX421" fmla="*/ 1495925 w 1539774"/>
                <a:gd name="connsiteY421" fmla="*/ 230122 h 912174"/>
                <a:gd name="connsiteX422" fmla="*/ 1498085 w 1539774"/>
                <a:gd name="connsiteY422" fmla="*/ 229762 h 912174"/>
                <a:gd name="connsiteX423" fmla="*/ 1499525 w 1539774"/>
                <a:gd name="connsiteY423" fmla="*/ 210666 h 912174"/>
                <a:gd name="connsiteX424" fmla="*/ 1494845 w 1539774"/>
                <a:gd name="connsiteY424" fmla="*/ 171033 h 912174"/>
                <a:gd name="connsiteX425" fmla="*/ 1413495 w 1539774"/>
                <a:gd name="connsiteY425" fmla="*/ 220394 h 912174"/>
                <a:gd name="connsiteX426" fmla="*/ 1413135 w 1539774"/>
                <a:gd name="connsiteY426" fmla="*/ 220394 h 912174"/>
                <a:gd name="connsiteX427" fmla="*/ 1413135 w 1539774"/>
                <a:gd name="connsiteY427" fmla="*/ 248858 h 912174"/>
                <a:gd name="connsiteX428" fmla="*/ 1448051 w 1539774"/>
                <a:gd name="connsiteY428" fmla="*/ 229402 h 912174"/>
                <a:gd name="connsiteX429" fmla="*/ 1499525 w 1539774"/>
                <a:gd name="connsiteY429" fmla="*/ 201298 h 912174"/>
                <a:gd name="connsiteX430" fmla="*/ 1500245 w 1539774"/>
                <a:gd name="connsiteY430" fmla="*/ 200938 h 912174"/>
                <a:gd name="connsiteX431" fmla="*/ 1503484 w 1539774"/>
                <a:gd name="connsiteY431" fmla="*/ 173194 h 912174"/>
                <a:gd name="connsiteX432" fmla="*/ 1494845 w 1539774"/>
                <a:gd name="connsiteY432" fmla="*/ 171033 h 912174"/>
                <a:gd name="connsiteX433" fmla="*/ 1454890 w 1539774"/>
                <a:gd name="connsiteY433" fmla="*/ 167069 h 912174"/>
                <a:gd name="connsiteX434" fmla="*/ 1451650 w 1539774"/>
                <a:gd name="connsiteY434" fmla="*/ 173555 h 912174"/>
                <a:gd name="connsiteX435" fmla="*/ 1413135 w 1539774"/>
                <a:gd name="connsiteY435" fmla="*/ 190489 h 912174"/>
                <a:gd name="connsiteX436" fmla="*/ 1413495 w 1539774"/>
                <a:gd name="connsiteY436" fmla="*/ 200938 h 912174"/>
                <a:gd name="connsiteX437" fmla="*/ 1413135 w 1539774"/>
                <a:gd name="connsiteY437" fmla="*/ 213548 h 912174"/>
                <a:gd name="connsiteX438" fmla="*/ 1480087 w 1539774"/>
                <a:gd name="connsiteY438" fmla="*/ 168511 h 912174"/>
                <a:gd name="connsiteX439" fmla="*/ 1454890 w 1539774"/>
                <a:gd name="connsiteY439" fmla="*/ 167069 h 912174"/>
                <a:gd name="connsiteX440" fmla="*/ 1444091 w 1539774"/>
                <a:gd name="connsiteY440" fmla="*/ 167069 h 912174"/>
                <a:gd name="connsiteX441" fmla="*/ 1412415 w 1539774"/>
                <a:gd name="connsiteY441" fmla="*/ 168150 h 912174"/>
                <a:gd name="connsiteX442" fmla="*/ 1412775 w 1539774"/>
                <a:gd name="connsiteY442" fmla="*/ 185084 h 912174"/>
                <a:gd name="connsiteX443" fmla="*/ 1444091 w 1539774"/>
                <a:gd name="connsiteY443" fmla="*/ 167069 h 912174"/>
                <a:gd name="connsiteX444" fmla="*/ 1344438 w 1539774"/>
                <a:gd name="connsiteY444" fmla="*/ 110882 h 912174"/>
                <a:gd name="connsiteX445" fmla="*/ 1378194 w 1539774"/>
                <a:gd name="connsiteY445" fmla="*/ 111063 h 912174"/>
                <a:gd name="connsiteX446" fmla="*/ 1378194 w 1539774"/>
                <a:gd name="connsiteY446" fmla="*/ 116836 h 912174"/>
                <a:gd name="connsiteX447" fmla="*/ 1311314 w 1539774"/>
                <a:gd name="connsiteY447" fmla="*/ 115393 h 912174"/>
                <a:gd name="connsiteX448" fmla="*/ 1310953 w 1539774"/>
                <a:gd name="connsiteY448" fmla="*/ 112867 h 912174"/>
                <a:gd name="connsiteX449" fmla="*/ 1344438 w 1539774"/>
                <a:gd name="connsiteY449" fmla="*/ 110882 h 912174"/>
                <a:gd name="connsiteX450" fmla="*/ 1382964 w 1539774"/>
                <a:gd name="connsiteY450" fmla="*/ 96007 h 912174"/>
                <a:gd name="connsiteX451" fmla="*/ 1382964 w 1539774"/>
                <a:gd name="connsiteY451" fmla="*/ 100838 h 912174"/>
                <a:gd name="connsiteX452" fmla="*/ 1293126 w 1539774"/>
                <a:gd name="connsiteY452" fmla="*/ 102564 h 912174"/>
                <a:gd name="connsiteX453" fmla="*/ 1292766 w 1539774"/>
                <a:gd name="connsiteY453" fmla="*/ 100838 h 912174"/>
                <a:gd name="connsiteX454" fmla="*/ 1382964 w 1539774"/>
                <a:gd name="connsiteY454" fmla="*/ 96007 h 912174"/>
                <a:gd name="connsiteX455" fmla="*/ 1388943 w 1539774"/>
                <a:gd name="connsiteY455" fmla="*/ 82635 h 912174"/>
                <a:gd name="connsiteX456" fmla="*/ 1390028 w 1539774"/>
                <a:gd name="connsiteY456" fmla="*/ 87352 h 912174"/>
                <a:gd name="connsiteX457" fmla="*/ 1273215 w 1539774"/>
                <a:gd name="connsiteY457" fmla="*/ 94246 h 912174"/>
                <a:gd name="connsiteX458" fmla="*/ 1272492 w 1539774"/>
                <a:gd name="connsiteY458" fmla="*/ 92069 h 912174"/>
                <a:gd name="connsiteX459" fmla="*/ 1388943 w 1539774"/>
                <a:gd name="connsiteY459" fmla="*/ 82635 h 912174"/>
                <a:gd name="connsiteX460" fmla="*/ 1390050 w 1539774"/>
                <a:gd name="connsiteY460" fmla="*/ 72747 h 912174"/>
                <a:gd name="connsiteX461" fmla="*/ 1389691 w 1539774"/>
                <a:gd name="connsiteY461" fmla="*/ 77277 h 912174"/>
                <a:gd name="connsiteX462" fmla="*/ 1320362 w 1539774"/>
                <a:gd name="connsiteY462" fmla="*/ 82852 h 912174"/>
                <a:gd name="connsiteX463" fmla="*/ 1247441 w 1539774"/>
                <a:gd name="connsiteY463" fmla="*/ 86337 h 912174"/>
                <a:gd name="connsiteX464" fmla="*/ 1247082 w 1539774"/>
                <a:gd name="connsiteY464" fmla="*/ 83201 h 912174"/>
                <a:gd name="connsiteX465" fmla="*/ 1320362 w 1539774"/>
                <a:gd name="connsiteY465" fmla="*/ 78322 h 912174"/>
                <a:gd name="connsiteX466" fmla="*/ 1390050 w 1539774"/>
                <a:gd name="connsiteY466" fmla="*/ 72747 h 912174"/>
                <a:gd name="connsiteX467" fmla="*/ 112289 w 1539774"/>
                <a:gd name="connsiteY467" fmla="*/ 47719 h 912174"/>
                <a:gd name="connsiteX468" fmla="*/ 52851 w 1539774"/>
                <a:gd name="connsiteY468" fmla="*/ 54655 h 912174"/>
                <a:gd name="connsiteX469" fmla="*/ 60050 w 1539774"/>
                <a:gd name="connsiteY469" fmla="*/ 242733 h 912174"/>
                <a:gd name="connsiteX470" fmla="*/ 49971 w 1539774"/>
                <a:gd name="connsiteY470" fmla="*/ 380729 h 912174"/>
                <a:gd name="connsiteX471" fmla="*/ 44932 w 1539774"/>
                <a:gd name="connsiteY471" fmla="*/ 496746 h 912174"/>
                <a:gd name="connsiteX472" fmla="*/ 57891 w 1539774"/>
                <a:gd name="connsiteY472" fmla="*/ 681220 h 912174"/>
                <a:gd name="connsiteX473" fmla="*/ 149680 w 1539774"/>
                <a:gd name="connsiteY473" fmla="*/ 676537 h 912174"/>
                <a:gd name="connsiteX474" fmla="*/ 170198 w 1539774"/>
                <a:gd name="connsiteY474" fmla="*/ 676176 h 912174"/>
                <a:gd name="connsiteX475" fmla="*/ 244709 w 1539774"/>
                <a:gd name="connsiteY475" fmla="*/ 675456 h 912174"/>
                <a:gd name="connsiteX476" fmla="*/ 295823 w 1539774"/>
                <a:gd name="connsiteY476" fmla="*/ 675816 h 912174"/>
                <a:gd name="connsiteX477" fmla="*/ 309502 w 1539774"/>
                <a:gd name="connsiteY477" fmla="*/ 675816 h 912174"/>
                <a:gd name="connsiteX478" fmla="*/ 317421 w 1539774"/>
                <a:gd name="connsiteY478" fmla="*/ 684103 h 912174"/>
                <a:gd name="connsiteX479" fmla="*/ 327859 w 1539774"/>
                <a:gd name="connsiteY479" fmla="*/ 715809 h 912174"/>
                <a:gd name="connsiteX480" fmla="*/ 331099 w 1539774"/>
                <a:gd name="connsiteY480" fmla="*/ 729141 h 912174"/>
                <a:gd name="connsiteX481" fmla="*/ 340098 w 1539774"/>
                <a:gd name="connsiteY481" fmla="*/ 771656 h 912174"/>
                <a:gd name="connsiteX482" fmla="*/ 355576 w 1539774"/>
                <a:gd name="connsiteY482" fmla="*/ 751479 h 912174"/>
                <a:gd name="connsiteX483" fmla="*/ 371054 w 1539774"/>
                <a:gd name="connsiteY483" fmla="*/ 730582 h 912174"/>
                <a:gd name="connsiteX484" fmla="*/ 390132 w 1539774"/>
                <a:gd name="connsiteY484" fmla="*/ 710405 h 912174"/>
                <a:gd name="connsiteX485" fmla="*/ 415329 w 1539774"/>
                <a:gd name="connsiteY485" fmla="*/ 681581 h 912174"/>
                <a:gd name="connsiteX486" fmla="*/ 423248 w 1539774"/>
                <a:gd name="connsiteY486" fmla="*/ 678338 h 912174"/>
                <a:gd name="connsiteX487" fmla="*/ 557873 w 1539774"/>
                <a:gd name="connsiteY487" fmla="*/ 679419 h 912174"/>
                <a:gd name="connsiteX488" fmla="*/ 677019 w 1539774"/>
                <a:gd name="connsiteY488" fmla="*/ 680860 h 912174"/>
                <a:gd name="connsiteX489" fmla="*/ 916392 w 1539774"/>
                <a:gd name="connsiteY489" fmla="*/ 681581 h 912174"/>
                <a:gd name="connsiteX490" fmla="*/ 1394417 w 1539774"/>
                <a:gd name="connsiteY490" fmla="*/ 674735 h 912174"/>
                <a:gd name="connsiteX491" fmla="*/ 1389378 w 1539774"/>
                <a:gd name="connsiteY491" fmla="*/ 361993 h 912174"/>
                <a:gd name="connsiteX492" fmla="*/ 1391897 w 1539774"/>
                <a:gd name="connsiteY492" fmla="*/ 263270 h 912174"/>
                <a:gd name="connsiteX493" fmla="*/ 1392084 w 1539774"/>
                <a:gd name="connsiteY493" fmla="*/ 237884 h 912174"/>
                <a:gd name="connsiteX494" fmla="*/ 1392257 w 1539774"/>
                <a:gd name="connsiteY494" fmla="*/ 214269 h 912174"/>
                <a:gd name="connsiteX495" fmla="*/ 1391897 w 1539774"/>
                <a:gd name="connsiteY495" fmla="*/ 168871 h 912174"/>
                <a:gd name="connsiteX496" fmla="*/ 1391897 w 1539774"/>
                <a:gd name="connsiteY496" fmla="*/ 151937 h 912174"/>
                <a:gd name="connsiteX497" fmla="*/ 1398017 w 1539774"/>
                <a:gd name="connsiteY497" fmla="*/ 50692 h 912174"/>
                <a:gd name="connsiteX498" fmla="*/ 1234235 w 1539774"/>
                <a:gd name="connsiteY498" fmla="*/ 61501 h 912174"/>
                <a:gd name="connsiteX499" fmla="*/ 1058216 w 1539774"/>
                <a:gd name="connsiteY499" fmla="*/ 61141 h 912174"/>
                <a:gd name="connsiteX500" fmla="*/ 713735 w 1539774"/>
                <a:gd name="connsiteY500" fmla="*/ 62221 h 912174"/>
                <a:gd name="connsiteX501" fmla="*/ 680619 w 1539774"/>
                <a:gd name="connsiteY501" fmla="*/ 62582 h 912174"/>
                <a:gd name="connsiteX502" fmla="*/ 603948 w 1539774"/>
                <a:gd name="connsiteY502" fmla="*/ 97891 h 912174"/>
                <a:gd name="connsiteX503" fmla="*/ 599988 w 1539774"/>
                <a:gd name="connsiteY503" fmla="*/ 91406 h 912174"/>
                <a:gd name="connsiteX504" fmla="*/ 657222 w 1539774"/>
                <a:gd name="connsiteY504" fmla="*/ 62582 h 912174"/>
                <a:gd name="connsiteX505" fmla="*/ 608627 w 1539774"/>
                <a:gd name="connsiteY505" fmla="*/ 63302 h 912174"/>
                <a:gd name="connsiteX506" fmla="*/ 562192 w 1539774"/>
                <a:gd name="connsiteY506" fmla="*/ 84200 h 912174"/>
                <a:gd name="connsiteX507" fmla="*/ 559673 w 1539774"/>
                <a:gd name="connsiteY507" fmla="*/ 79516 h 912174"/>
                <a:gd name="connsiteX508" fmla="*/ 590269 w 1539774"/>
                <a:gd name="connsiteY508" fmla="*/ 63302 h 912174"/>
                <a:gd name="connsiteX509" fmla="*/ 350897 w 1539774"/>
                <a:gd name="connsiteY509" fmla="*/ 60420 h 912174"/>
                <a:gd name="connsiteX510" fmla="*/ 173077 w 1539774"/>
                <a:gd name="connsiteY510" fmla="*/ 48890 h 912174"/>
                <a:gd name="connsiteX511" fmla="*/ 112289 w 1539774"/>
                <a:gd name="connsiteY511" fmla="*/ 47719 h 912174"/>
                <a:gd name="connsiteX512" fmla="*/ 687458 w 1539774"/>
                <a:gd name="connsiteY512" fmla="*/ 18985 h 912174"/>
                <a:gd name="connsiteX513" fmla="*/ 691418 w 1539774"/>
                <a:gd name="connsiteY513" fmla="*/ 27993 h 912174"/>
                <a:gd name="connsiteX514" fmla="*/ 659381 w 1539774"/>
                <a:gd name="connsiteY514" fmla="*/ 41324 h 912174"/>
                <a:gd name="connsiteX515" fmla="*/ 698977 w 1539774"/>
                <a:gd name="connsiteY515" fmla="*/ 41324 h 912174"/>
                <a:gd name="connsiteX516" fmla="*/ 701496 w 1539774"/>
                <a:gd name="connsiteY516" fmla="*/ 41324 h 912174"/>
                <a:gd name="connsiteX517" fmla="*/ 748291 w 1539774"/>
                <a:gd name="connsiteY517" fmla="*/ 21147 h 912174"/>
                <a:gd name="connsiteX518" fmla="*/ 751531 w 1539774"/>
                <a:gd name="connsiteY518" fmla="*/ 33037 h 912174"/>
                <a:gd name="connsiteX519" fmla="*/ 729933 w 1539774"/>
                <a:gd name="connsiteY519" fmla="*/ 41324 h 912174"/>
                <a:gd name="connsiteX520" fmla="*/ 1058936 w 1539774"/>
                <a:gd name="connsiteY520" fmla="*/ 39883 h 912174"/>
                <a:gd name="connsiteX521" fmla="*/ 1234595 w 1539774"/>
                <a:gd name="connsiteY521" fmla="*/ 42405 h 912174"/>
                <a:gd name="connsiteX522" fmla="*/ 1399456 w 1539774"/>
                <a:gd name="connsiteY522" fmla="*/ 43846 h 912174"/>
                <a:gd name="connsiteX523" fmla="*/ 1399456 w 1539774"/>
                <a:gd name="connsiteY523" fmla="*/ 42765 h 912174"/>
                <a:gd name="connsiteX524" fmla="*/ 1413135 w 1539774"/>
                <a:gd name="connsiteY524" fmla="*/ 44927 h 912174"/>
                <a:gd name="connsiteX525" fmla="*/ 1412055 w 1539774"/>
                <a:gd name="connsiteY525" fmla="*/ 152297 h 912174"/>
                <a:gd name="connsiteX526" fmla="*/ 1509244 w 1539774"/>
                <a:gd name="connsiteY526" fmla="*/ 153738 h 912174"/>
                <a:gd name="connsiteX527" fmla="*/ 1509964 w 1539774"/>
                <a:gd name="connsiteY527" fmla="*/ 154098 h 912174"/>
                <a:gd name="connsiteX528" fmla="*/ 1515003 w 1539774"/>
                <a:gd name="connsiteY528" fmla="*/ 155540 h 912174"/>
                <a:gd name="connsiteX529" fmla="*/ 1517883 w 1539774"/>
                <a:gd name="connsiteY529" fmla="*/ 169591 h 912174"/>
                <a:gd name="connsiteX530" fmla="*/ 1518963 w 1539774"/>
                <a:gd name="connsiteY530" fmla="*/ 348302 h 912174"/>
                <a:gd name="connsiteX531" fmla="*/ 1532641 w 1539774"/>
                <a:gd name="connsiteY531" fmla="*/ 498908 h 912174"/>
                <a:gd name="connsiteX532" fmla="*/ 1539480 w 1539774"/>
                <a:gd name="connsiteY532" fmla="*/ 601954 h 912174"/>
                <a:gd name="connsiteX533" fmla="*/ 1528322 w 1539774"/>
                <a:gd name="connsiteY533" fmla="*/ 803002 h 912174"/>
                <a:gd name="connsiteX534" fmla="*/ 1509244 w 1539774"/>
                <a:gd name="connsiteY534" fmla="*/ 811650 h 912174"/>
                <a:gd name="connsiteX535" fmla="*/ 1492686 w 1539774"/>
                <a:gd name="connsiteY535" fmla="*/ 812010 h 912174"/>
                <a:gd name="connsiteX536" fmla="*/ 1440132 w 1539774"/>
                <a:gd name="connsiteY536" fmla="*/ 811289 h 912174"/>
                <a:gd name="connsiteX537" fmla="*/ 1387938 w 1539774"/>
                <a:gd name="connsiteY537" fmla="*/ 810569 h 912174"/>
                <a:gd name="connsiteX538" fmla="*/ 1384698 w 1539774"/>
                <a:gd name="connsiteY538" fmla="*/ 810569 h 912174"/>
                <a:gd name="connsiteX539" fmla="*/ 1319186 w 1539774"/>
                <a:gd name="connsiteY539" fmla="*/ 812370 h 912174"/>
                <a:gd name="connsiteX540" fmla="*/ 1260512 w 1539774"/>
                <a:gd name="connsiteY540" fmla="*/ 813812 h 912174"/>
                <a:gd name="connsiteX541" fmla="*/ 1252233 w 1539774"/>
                <a:gd name="connsiteY541" fmla="*/ 839393 h 912174"/>
                <a:gd name="connsiteX542" fmla="*/ 1247914 w 1539774"/>
                <a:gd name="connsiteY542" fmla="*/ 854526 h 912174"/>
                <a:gd name="connsiteX543" fmla="*/ 1234235 w 1539774"/>
                <a:gd name="connsiteY543" fmla="*/ 905328 h 912174"/>
                <a:gd name="connsiteX544" fmla="*/ 1233876 w 1539774"/>
                <a:gd name="connsiteY544" fmla="*/ 908571 h 912174"/>
                <a:gd name="connsiteX545" fmla="*/ 1232076 w 1539774"/>
                <a:gd name="connsiteY545" fmla="*/ 910733 h 912174"/>
                <a:gd name="connsiteX546" fmla="*/ 1228476 w 1539774"/>
                <a:gd name="connsiteY546" fmla="*/ 912174 h 912174"/>
                <a:gd name="connsiteX547" fmla="*/ 1224157 w 1539774"/>
                <a:gd name="connsiteY547" fmla="*/ 910733 h 912174"/>
                <a:gd name="connsiteX548" fmla="*/ 1223437 w 1539774"/>
                <a:gd name="connsiteY548" fmla="*/ 908571 h 912174"/>
                <a:gd name="connsiteX549" fmla="*/ 1193200 w 1539774"/>
                <a:gd name="connsiteY549" fmla="*/ 875783 h 912174"/>
                <a:gd name="connsiteX550" fmla="*/ 1177722 w 1539774"/>
                <a:gd name="connsiteY550" fmla="*/ 857768 h 912174"/>
                <a:gd name="connsiteX551" fmla="*/ 1161524 w 1539774"/>
                <a:gd name="connsiteY551" fmla="*/ 841194 h 912174"/>
                <a:gd name="connsiteX552" fmla="*/ 1158683 w 1539774"/>
                <a:gd name="connsiteY552" fmla="*/ 838184 h 912174"/>
                <a:gd name="connsiteX553" fmla="*/ 1137047 w 1539774"/>
                <a:gd name="connsiteY553" fmla="*/ 815253 h 912174"/>
                <a:gd name="connsiteX554" fmla="*/ 1136687 w 1539774"/>
                <a:gd name="connsiteY554" fmla="*/ 815253 h 912174"/>
                <a:gd name="connsiteX555" fmla="*/ 1049454 w 1539774"/>
                <a:gd name="connsiteY555" fmla="*/ 819499 h 912174"/>
                <a:gd name="connsiteX556" fmla="*/ 1018260 w 1539774"/>
                <a:gd name="connsiteY556" fmla="*/ 821018 h 912174"/>
                <a:gd name="connsiteX557" fmla="*/ 899474 w 1539774"/>
                <a:gd name="connsiteY557" fmla="*/ 824981 h 912174"/>
                <a:gd name="connsiteX558" fmla="*/ 648223 w 1539774"/>
                <a:gd name="connsiteY558" fmla="*/ 829665 h 912174"/>
                <a:gd name="connsiteX559" fmla="*/ 160479 w 1539774"/>
                <a:gd name="connsiteY559" fmla="*/ 820297 h 912174"/>
                <a:gd name="connsiteX560" fmla="*/ 157239 w 1539774"/>
                <a:gd name="connsiteY560" fmla="*/ 820297 h 912174"/>
                <a:gd name="connsiteX561" fmla="*/ 154359 w 1539774"/>
                <a:gd name="connsiteY561" fmla="*/ 820297 h 912174"/>
                <a:gd name="connsiteX562" fmla="*/ 149680 w 1539774"/>
                <a:gd name="connsiteY562" fmla="*/ 812731 h 912174"/>
                <a:gd name="connsiteX563" fmla="*/ 149320 w 1539774"/>
                <a:gd name="connsiteY563" fmla="*/ 809488 h 912174"/>
                <a:gd name="connsiteX564" fmla="*/ 149320 w 1539774"/>
                <a:gd name="connsiteY564" fmla="*/ 690949 h 912174"/>
                <a:gd name="connsiteX565" fmla="*/ 123763 w 1539774"/>
                <a:gd name="connsiteY565" fmla="*/ 692030 h 912174"/>
                <a:gd name="connsiteX566" fmla="*/ 71209 w 1539774"/>
                <a:gd name="connsiteY566" fmla="*/ 693471 h 912174"/>
                <a:gd name="connsiteX567" fmla="*/ 54651 w 1539774"/>
                <a:gd name="connsiteY567" fmla="*/ 693110 h 912174"/>
                <a:gd name="connsiteX568" fmla="*/ 35573 w 1539774"/>
                <a:gd name="connsiteY568" fmla="*/ 684823 h 912174"/>
                <a:gd name="connsiteX569" fmla="*/ 21895 w 1539774"/>
                <a:gd name="connsiteY569" fmla="*/ 484135 h 912174"/>
                <a:gd name="connsiteX570" fmla="*/ 27654 w 1539774"/>
                <a:gd name="connsiteY570" fmla="*/ 380368 h 912174"/>
                <a:gd name="connsiteX571" fmla="*/ 39533 w 1539774"/>
                <a:gd name="connsiteY571" fmla="*/ 229762 h 912174"/>
                <a:gd name="connsiteX572" fmla="*/ 38453 w 1539774"/>
                <a:gd name="connsiteY572" fmla="*/ 51052 h 912174"/>
                <a:gd name="connsiteX573" fmla="*/ 41332 w 1539774"/>
                <a:gd name="connsiteY573" fmla="*/ 37000 h 912174"/>
                <a:gd name="connsiteX574" fmla="*/ 46012 w 1539774"/>
                <a:gd name="connsiteY574" fmla="*/ 35559 h 912174"/>
                <a:gd name="connsiteX575" fmla="*/ 47092 w 1539774"/>
                <a:gd name="connsiteY575" fmla="*/ 35199 h 912174"/>
                <a:gd name="connsiteX576" fmla="*/ 229231 w 1539774"/>
                <a:gd name="connsiteY576" fmla="*/ 30155 h 912174"/>
                <a:gd name="connsiteX577" fmla="*/ 336138 w 1539774"/>
                <a:gd name="connsiteY577" fmla="*/ 38802 h 912174"/>
                <a:gd name="connsiteX578" fmla="*/ 634544 w 1539774"/>
                <a:gd name="connsiteY578" fmla="*/ 41684 h 912174"/>
                <a:gd name="connsiteX579" fmla="*/ 687458 w 1539774"/>
                <a:gd name="connsiteY579" fmla="*/ 18985 h 912174"/>
                <a:gd name="connsiteX580" fmla="*/ 246607 w 1539774"/>
                <a:gd name="connsiteY580" fmla="*/ 605 h 912174"/>
                <a:gd name="connsiteX581" fmla="*/ 347204 w 1539774"/>
                <a:gd name="connsiteY581" fmla="*/ 1369 h 912174"/>
                <a:gd name="connsiteX582" fmla="*/ 347204 w 1539774"/>
                <a:gd name="connsiteY582" fmla="*/ 7479 h 912174"/>
                <a:gd name="connsiteX583" fmla="*/ 170844 w 1539774"/>
                <a:gd name="connsiteY583" fmla="*/ 15746 h 912174"/>
                <a:gd name="connsiteX584" fmla="*/ 83023 w 1539774"/>
                <a:gd name="connsiteY584" fmla="*/ 21497 h 912174"/>
                <a:gd name="connsiteX585" fmla="*/ 15359 w 1539774"/>
                <a:gd name="connsiteY585" fmla="*/ 22216 h 912174"/>
                <a:gd name="connsiteX586" fmla="*/ 18958 w 1539774"/>
                <a:gd name="connsiteY586" fmla="*/ 27967 h 912174"/>
                <a:gd name="connsiteX587" fmla="*/ 13199 w 1539774"/>
                <a:gd name="connsiteY587" fmla="*/ 179648 h 912174"/>
                <a:gd name="connsiteX588" fmla="*/ 14279 w 1539774"/>
                <a:gd name="connsiteY588" fmla="*/ 317312 h 912174"/>
                <a:gd name="connsiteX589" fmla="*/ 7080 w 1539774"/>
                <a:gd name="connsiteY589" fmla="*/ 317312 h 912174"/>
                <a:gd name="connsiteX590" fmla="*/ 5641 w 1539774"/>
                <a:gd name="connsiteY590" fmla="*/ 27607 h 912174"/>
                <a:gd name="connsiteX591" fmla="*/ 7440 w 1539774"/>
                <a:gd name="connsiteY591" fmla="*/ 23294 h 912174"/>
                <a:gd name="connsiteX592" fmla="*/ 7440 w 1539774"/>
                <a:gd name="connsiteY592" fmla="*/ 14668 h 912174"/>
                <a:gd name="connsiteX593" fmla="*/ 45592 w 1539774"/>
                <a:gd name="connsiteY593" fmla="*/ 12152 h 912174"/>
                <a:gd name="connsiteX594" fmla="*/ 146009 w 1539774"/>
                <a:gd name="connsiteY594" fmla="*/ 6041 h 912174"/>
                <a:gd name="connsiteX595" fmla="*/ 246607 w 1539774"/>
                <a:gd name="connsiteY595" fmla="*/ 605 h 91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1539774" h="912174">
                  <a:moveTo>
                    <a:pt x="1234235" y="847320"/>
                  </a:moveTo>
                  <a:lnTo>
                    <a:pt x="1228841" y="850185"/>
                  </a:lnTo>
                  <a:lnTo>
                    <a:pt x="1218037" y="855922"/>
                  </a:lnTo>
                  <a:cubicBezTo>
                    <a:pt x="1212458" y="858669"/>
                    <a:pt x="1206698" y="861011"/>
                    <a:pt x="1200759" y="862092"/>
                  </a:cubicBezTo>
                  <a:cubicBezTo>
                    <a:pt x="1203639" y="866055"/>
                    <a:pt x="1206519" y="869658"/>
                    <a:pt x="1209038" y="873261"/>
                  </a:cubicBezTo>
                  <a:cubicBezTo>
                    <a:pt x="1214078" y="880107"/>
                    <a:pt x="1219117" y="886953"/>
                    <a:pt x="1224877" y="893438"/>
                  </a:cubicBezTo>
                  <a:cubicBezTo>
                    <a:pt x="1226676" y="878666"/>
                    <a:pt x="1229196" y="864614"/>
                    <a:pt x="1233156" y="850923"/>
                  </a:cubicBezTo>
                  <a:cubicBezTo>
                    <a:pt x="1233516" y="849481"/>
                    <a:pt x="1233876" y="848400"/>
                    <a:pt x="1234235" y="847320"/>
                  </a:cubicBezTo>
                  <a:close/>
                  <a:moveTo>
                    <a:pt x="1154351" y="843065"/>
                  </a:moveTo>
                  <a:cubicBezTo>
                    <a:pt x="1156885" y="842684"/>
                    <a:pt x="1157971" y="846875"/>
                    <a:pt x="1155437" y="847256"/>
                  </a:cubicBezTo>
                  <a:cubicBezTo>
                    <a:pt x="1136252" y="851828"/>
                    <a:pt x="1116705" y="849542"/>
                    <a:pt x="1097157" y="849923"/>
                  </a:cubicBezTo>
                  <a:cubicBezTo>
                    <a:pt x="1074352" y="849923"/>
                    <a:pt x="1051185" y="851066"/>
                    <a:pt x="1028380" y="850685"/>
                  </a:cubicBezTo>
                  <a:cubicBezTo>
                    <a:pt x="1026570" y="850685"/>
                    <a:pt x="1026570" y="847637"/>
                    <a:pt x="1028380" y="847637"/>
                  </a:cubicBezTo>
                  <a:cubicBezTo>
                    <a:pt x="1049375" y="847637"/>
                    <a:pt x="1070008" y="846494"/>
                    <a:pt x="1091004" y="846113"/>
                  </a:cubicBezTo>
                  <a:cubicBezTo>
                    <a:pt x="1111999" y="845351"/>
                    <a:pt x="1133718" y="848018"/>
                    <a:pt x="1154351" y="843065"/>
                  </a:cubicBezTo>
                  <a:close/>
                  <a:moveTo>
                    <a:pt x="1143612" y="834747"/>
                  </a:moveTo>
                  <a:lnTo>
                    <a:pt x="1143675" y="835617"/>
                  </a:lnTo>
                  <a:lnTo>
                    <a:pt x="1143973" y="839700"/>
                  </a:lnTo>
                  <a:cubicBezTo>
                    <a:pt x="1094905" y="840081"/>
                    <a:pt x="1046559" y="843891"/>
                    <a:pt x="998212" y="841605"/>
                  </a:cubicBezTo>
                  <a:cubicBezTo>
                    <a:pt x="996408" y="841605"/>
                    <a:pt x="996408" y="839319"/>
                    <a:pt x="998212" y="839319"/>
                  </a:cubicBezTo>
                  <a:cubicBezTo>
                    <a:pt x="1022746" y="838176"/>
                    <a:pt x="1047280" y="837795"/>
                    <a:pt x="1072175" y="837795"/>
                  </a:cubicBezTo>
                  <a:lnTo>
                    <a:pt x="1139595" y="834919"/>
                  </a:lnTo>
                  <a:close/>
                  <a:moveTo>
                    <a:pt x="1131273" y="823634"/>
                  </a:moveTo>
                  <a:cubicBezTo>
                    <a:pt x="1134159" y="823634"/>
                    <a:pt x="1134159" y="828397"/>
                    <a:pt x="1131273" y="828397"/>
                  </a:cubicBezTo>
                  <a:lnTo>
                    <a:pt x="1107541" y="829435"/>
                  </a:lnTo>
                  <a:lnTo>
                    <a:pt x="1047568" y="832060"/>
                  </a:lnTo>
                  <a:cubicBezTo>
                    <a:pt x="1019066" y="832793"/>
                    <a:pt x="989841" y="828397"/>
                    <a:pt x="961699" y="830228"/>
                  </a:cubicBezTo>
                  <a:cubicBezTo>
                    <a:pt x="959895" y="830595"/>
                    <a:pt x="959895" y="827298"/>
                    <a:pt x="961699" y="827298"/>
                  </a:cubicBezTo>
                  <a:cubicBezTo>
                    <a:pt x="989841" y="824001"/>
                    <a:pt x="1019066" y="828030"/>
                    <a:pt x="1047568" y="827298"/>
                  </a:cubicBezTo>
                  <a:lnTo>
                    <a:pt x="1085371" y="825643"/>
                  </a:lnTo>
                  <a:close/>
                  <a:moveTo>
                    <a:pt x="1286963" y="822177"/>
                  </a:moveTo>
                  <a:cubicBezTo>
                    <a:pt x="1288160" y="822629"/>
                    <a:pt x="1288990" y="823896"/>
                    <a:pt x="1288253" y="825523"/>
                  </a:cubicBezTo>
                  <a:cubicBezTo>
                    <a:pt x="1284567" y="833842"/>
                    <a:pt x="1282356" y="842885"/>
                    <a:pt x="1279408" y="851205"/>
                  </a:cubicBezTo>
                  <a:cubicBezTo>
                    <a:pt x="1277197" y="859162"/>
                    <a:pt x="1273143" y="867481"/>
                    <a:pt x="1272038" y="875801"/>
                  </a:cubicBezTo>
                  <a:cubicBezTo>
                    <a:pt x="1272038" y="877248"/>
                    <a:pt x="1269458" y="876886"/>
                    <a:pt x="1269458" y="875801"/>
                  </a:cubicBezTo>
                  <a:cubicBezTo>
                    <a:pt x="1269827" y="868205"/>
                    <a:pt x="1272775" y="860971"/>
                    <a:pt x="1274617" y="853375"/>
                  </a:cubicBezTo>
                  <a:cubicBezTo>
                    <a:pt x="1277197" y="843609"/>
                    <a:pt x="1279777" y="833119"/>
                    <a:pt x="1283462" y="823715"/>
                  </a:cubicBezTo>
                  <a:cubicBezTo>
                    <a:pt x="1284199" y="822087"/>
                    <a:pt x="1285765" y="821725"/>
                    <a:pt x="1286963" y="822177"/>
                  </a:cubicBezTo>
                  <a:close/>
                  <a:moveTo>
                    <a:pt x="1262184" y="821775"/>
                  </a:moveTo>
                  <a:cubicBezTo>
                    <a:pt x="1262894" y="818872"/>
                    <a:pt x="1267515" y="819961"/>
                    <a:pt x="1266804" y="823227"/>
                  </a:cubicBezTo>
                  <a:cubicBezTo>
                    <a:pt x="1259696" y="846812"/>
                    <a:pt x="1252232" y="870761"/>
                    <a:pt x="1244769" y="894347"/>
                  </a:cubicBezTo>
                  <a:cubicBezTo>
                    <a:pt x="1244769" y="894709"/>
                    <a:pt x="1244058" y="894709"/>
                    <a:pt x="1244058" y="893984"/>
                  </a:cubicBezTo>
                  <a:cubicBezTo>
                    <a:pt x="1249034" y="870035"/>
                    <a:pt x="1255431" y="845724"/>
                    <a:pt x="1262184" y="821775"/>
                  </a:cubicBezTo>
                  <a:close/>
                  <a:moveTo>
                    <a:pt x="1271792" y="818905"/>
                  </a:moveTo>
                  <a:cubicBezTo>
                    <a:pt x="1272493" y="815697"/>
                    <a:pt x="1277045" y="816766"/>
                    <a:pt x="1276345" y="819974"/>
                  </a:cubicBezTo>
                  <a:cubicBezTo>
                    <a:pt x="1271792" y="841713"/>
                    <a:pt x="1261987" y="862026"/>
                    <a:pt x="1256735" y="883409"/>
                  </a:cubicBezTo>
                  <a:cubicBezTo>
                    <a:pt x="1256034" y="885191"/>
                    <a:pt x="1253583" y="884834"/>
                    <a:pt x="1253583" y="882696"/>
                  </a:cubicBezTo>
                  <a:cubicBezTo>
                    <a:pt x="1257435" y="860957"/>
                    <a:pt x="1267590" y="840644"/>
                    <a:pt x="1271792" y="818905"/>
                  </a:cubicBezTo>
                  <a:close/>
                  <a:moveTo>
                    <a:pt x="1242874" y="814532"/>
                  </a:moveTo>
                  <a:cubicBezTo>
                    <a:pt x="1220557" y="820657"/>
                    <a:pt x="1198600" y="827503"/>
                    <a:pt x="1177002" y="835790"/>
                  </a:cubicBezTo>
                  <a:lnTo>
                    <a:pt x="1183167" y="842372"/>
                  </a:lnTo>
                  <a:lnTo>
                    <a:pt x="1193200" y="853084"/>
                  </a:lnTo>
                  <a:cubicBezTo>
                    <a:pt x="1194280" y="854165"/>
                    <a:pt x="1195000" y="855246"/>
                    <a:pt x="1196080" y="856327"/>
                  </a:cubicBezTo>
                  <a:lnTo>
                    <a:pt x="1213065" y="847486"/>
                  </a:lnTo>
                  <a:lnTo>
                    <a:pt x="1232076" y="837591"/>
                  </a:lnTo>
                  <a:cubicBezTo>
                    <a:pt x="1233516" y="836511"/>
                    <a:pt x="1234955" y="836871"/>
                    <a:pt x="1236395" y="837591"/>
                  </a:cubicBezTo>
                  <a:cubicBezTo>
                    <a:pt x="1238195" y="829665"/>
                    <a:pt x="1239995" y="821738"/>
                    <a:pt x="1242874" y="814532"/>
                  </a:cubicBezTo>
                  <a:close/>
                  <a:moveTo>
                    <a:pt x="1506004" y="782105"/>
                  </a:moveTo>
                  <a:cubicBezTo>
                    <a:pt x="1491246" y="787509"/>
                    <a:pt x="1476128" y="793274"/>
                    <a:pt x="1460649" y="797598"/>
                  </a:cubicBezTo>
                  <a:cubicBezTo>
                    <a:pt x="1475768" y="797958"/>
                    <a:pt x="1490526" y="798679"/>
                    <a:pt x="1505644" y="799760"/>
                  </a:cubicBezTo>
                  <a:cubicBezTo>
                    <a:pt x="1506004" y="793995"/>
                    <a:pt x="1506004" y="788230"/>
                    <a:pt x="1506004" y="782105"/>
                  </a:cubicBezTo>
                  <a:close/>
                  <a:moveTo>
                    <a:pt x="231872" y="765110"/>
                  </a:moveTo>
                  <a:lnTo>
                    <a:pt x="225991" y="806966"/>
                  </a:lnTo>
                  <a:lnTo>
                    <a:pt x="203028" y="782526"/>
                  </a:lnTo>
                  <a:close/>
                  <a:moveTo>
                    <a:pt x="323180" y="754362"/>
                  </a:moveTo>
                  <a:cubicBezTo>
                    <a:pt x="295823" y="774899"/>
                    <a:pt x="265227" y="789311"/>
                    <a:pt x="236430" y="806966"/>
                  </a:cubicBezTo>
                  <a:cubicBezTo>
                    <a:pt x="260187" y="806605"/>
                    <a:pt x="283944" y="806245"/>
                    <a:pt x="307702" y="806245"/>
                  </a:cubicBezTo>
                  <a:cubicBezTo>
                    <a:pt x="314901" y="798319"/>
                    <a:pt x="322820" y="790752"/>
                    <a:pt x="330739" y="783546"/>
                  </a:cubicBezTo>
                  <a:cubicBezTo>
                    <a:pt x="328219" y="773097"/>
                    <a:pt x="325700" y="763369"/>
                    <a:pt x="323180" y="754362"/>
                  </a:cubicBezTo>
                  <a:close/>
                  <a:moveTo>
                    <a:pt x="1507804" y="749317"/>
                  </a:moveTo>
                  <a:cubicBezTo>
                    <a:pt x="1444451" y="769134"/>
                    <a:pt x="1379299" y="781745"/>
                    <a:pt x="1314866" y="796157"/>
                  </a:cubicBezTo>
                  <a:cubicBezTo>
                    <a:pt x="1316306" y="796157"/>
                    <a:pt x="1317746" y="796157"/>
                    <a:pt x="1319186" y="796157"/>
                  </a:cubicBezTo>
                  <a:cubicBezTo>
                    <a:pt x="1356981" y="795796"/>
                    <a:pt x="1397297" y="795796"/>
                    <a:pt x="1438332" y="796517"/>
                  </a:cubicBezTo>
                  <a:cubicBezTo>
                    <a:pt x="1438692" y="796517"/>
                    <a:pt x="1439052" y="796157"/>
                    <a:pt x="1439772" y="795796"/>
                  </a:cubicBezTo>
                  <a:cubicBezTo>
                    <a:pt x="1462449" y="788951"/>
                    <a:pt x="1484047" y="779223"/>
                    <a:pt x="1506364" y="772017"/>
                  </a:cubicBezTo>
                  <a:cubicBezTo>
                    <a:pt x="1506724" y="764450"/>
                    <a:pt x="1507084" y="757244"/>
                    <a:pt x="1507804" y="749317"/>
                  </a:cubicBezTo>
                  <a:close/>
                  <a:moveTo>
                    <a:pt x="240451" y="704040"/>
                  </a:moveTo>
                  <a:lnTo>
                    <a:pt x="233486" y="753617"/>
                  </a:lnTo>
                  <a:lnTo>
                    <a:pt x="222752" y="761207"/>
                  </a:lnTo>
                  <a:lnTo>
                    <a:pt x="198380" y="777580"/>
                  </a:lnTo>
                  <a:lnTo>
                    <a:pt x="169118" y="746435"/>
                  </a:lnTo>
                  <a:close/>
                  <a:moveTo>
                    <a:pt x="916032" y="701037"/>
                  </a:moveTo>
                  <a:cubicBezTo>
                    <a:pt x="898034" y="701397"/>
                    <a:pt x="880396" y="701397"/>
                    <a:pt x="862398" y="701397"/>
                  </a:cubicBezTo>
                  <a:cubicBezTo>
                    <a:pt x="862038" y="702478"/>
                    <a:pt x="860958" y="703199"/>
                    <a:pt x="859518" y="703559"/>
                  </a:cubicBezTo>
                  <a:cubicBezTo>
                    <a:pt x="831441" y="710045"/>
                    <a:pt x="806964" y="724457"/>
                    <a:pt x="780327" y="734905"/>
                  </a:cubicBezTo>
                  <a:cubicBezTo>
                    <a:pt x="755490" y="744634"/>
                    <a:pt x="730293" y="752921"/>
                    <a:pt x="705096" y="760847"/>
                  </a:cubicBezTo>
                  <a:lnTo>
                    <a:pt x="559604" y="809031"/>
                  </a:lnTo>
                  <a:lnTo>
                    <a:pt x="559313" y="809128"/>
                  </a:lnTo>
                  <a:cubicBezTo>
                    <a:pt x="588469" y="809848"/>
                    <a:pt x="617986" y="810209"/>
                    <a:pt x="647503" y="810209"/>
                  </a:cubicBezTo>
                  <a:cubicBezTo>
                    <a:pt x="654342" y="810209"/>
                    <a:pt x="661181" y="810209"/>
                    <a:pt x="668020" y="810209"/>
                  </a:cubicBezTo>
                  <a:cubicBezTo>
                    <a:pt x="666940" y="809128"/>
                    <a:pt x="666940" y="806966"/>
                    <a:pt x="669100" y="806245"/>
                  </a:cubicBezTo>
                  <a:cubicBezTo>
                    <a:pt x="754050" y="775259"/>
                    <a:pt x="834681" y="731663"/>
                    <a:pt x="920352" y="701037"/>
                  </a:cubicBezTo>
                  <a:cubicBezTo>
                    <a:pt x="918912" y="701037"/>
                    <a:pt x="917472" y="701037"/>
                    <a:pt x="916032" y="701037"/>
                  </a:cubicBezTo>
                  <a:close/>
                  <a:moveTo>
                    <a:pt x="755490" y="700677"/>
                  </a:moveTo>
                  <a:cubicBezTo>
                    <a:pt x="755130" y="701037"/>
                    <a:pt x="754770" y="701397"/>
                    <a:pt x="754410" y="701397"/>
                  </a:cubicBezTo>
                  <a:cubicBezTo>
                    <a:pt x="659381" y="737067"/>
                    <a:pt x="562912" y="769134"/>
                    <a:pt x="468963" y="808047"/>
                  </a:cubicBezTo>
                  <a:cubicBezTo>
                    <a:pt x="493800" y="808407"/>
                    <a:pt x="518278" y="808767"/>
                    <a:pt x="543475" y="809128"/>
                  </a:cubicBezTo>
                  <a:lnTo>
                    <a:pt x="544166" y="808864"/>
                  </a:lnTo>
                  <a:lnTo>
                    <a:pt x="622396" y="778952"/>
                  </a:lnTo>
                  <a:cubicBezTo>
                    <a:pt x="649032" y="769855"/>
                    <a:pt x="675939" y="761388"/>
                    <a:pt x="702936" y="752560"/>
                  </a:cubicBezTo>
                  <a:cubicBezTo>
                    <a:pt x="734613" y="741751"/>
                    <a:pt x="766289" y="731663"/>
                    <a:pt x="796526" y="717611"/>
                  </a:cubicBezTo>
                  <a:cubicBezTo>
                    <a:pt x="809124" y="711486"/>
                    <a:pt x="821723" y="706081"/>
                    <a:pt x="834321" y="701397"/>
                  </a:cubicBezTo>
                  <a:cubicBezTo>
                    <a:pt x="808044" y="701397"/>
                    <a:pt x="781767" y="701397"/>
                    <a:pt x="755490" y="700677"/>
                  </a:cubicBezTo>
                  <a:close/>
                  <a:moveTo>
                    <a:pt x="643903" y="698875"/>
                  </a:moveTo>
                  <a:cubicBezTo>
                    <a:pt x="643543" y="699956"/>
                    <a:pt x="642823" y="701397"/>
                    <a:pt x="641023" y="701758"/>
                  </a:cubicBezTo>
                  <a:cubicBezTo>
                    <a:pt x="598548" y="715089"/>
                    <a:pt x="557873" y="740310"/>
                    <a:pt x="517918" y="759406"/>
                  </a:cubicBezTo>
                  <a:cubicBezTo>
                    <a:pt x="500640" y="767333"/>
                    <a:pt x="483722" y="775620"/>
                    <a:pt x="466803" y="784627"/>
                  </a:cubicBezTo>
                  <a:cubicBezTo>
                    <a:pt x="460684" y="788230"/>
                    <a:pt x="441606" y="801922"/>
                    <a:pt x="429368" y="807326"/>
                  </a:cubicBezTo>
                  <a:cubicBezTo>
                    <a:pt x="439807" y="807326"/>
                    <a:pt x="450245" y="807326"/>
                    <a:pt x="461044" y="807686"/>
                  </a:cubicBezTo>
                  <a:cubicBezTo>
                    <a:pt x="460684" y="806966"/>
                    <a:pt x="461044" y="805885"/>
                    <a:pt x="462124" y="805164"/>
                  </a:cubicBezTo>
                  <a:cubicBezTo>
                    <a:pt x="549954" y="766612"/>
                    <a:pt x="639944" y="734185"/>
                    <a:pt x="729573" y="700316"/>
                  </a:cubicBezTo>
                  <a:cubicBezTo>
                    <a:pt x="707976" y="700316"/>
                    <a:pt x="686378" y="699956"/>
                    <a:pt x="664781" y="699236"/>
                  </a:cubicBezTo>
                  <a:cubicBezTo>
                    <a:pt x="657581" y="699236"/>
                    <a:pt x="650742" y="698875"/>
                    <a:pt x="643903" y="698875"/>
                  </a:cubicBezTo>
                  <a:close/>
                  <a:moveTo>
                    <a:pt x="1083413" y="697434"/>
                  </a:moveTo>
                  <a:cubicBezTo>
                    <a:pt x="1036978" y="698875"/>
                    <a:pt x="990543" y="699956"/>
                    <a:pt x="944109" y="700677"/>
                  </a:cubicBezTo>
                  <a:cubicBezTo>
                    <a:pt x="943749" y="701758"/>
                    <a:pt x="942669" y="702839"/>
                    <a:pt x="941229" y="703199"/>
                  </a:cubicBezTo>
                  <a:cubicBezTo>
                    <a:pt x="889395" y="720133"/>
                    <a:pt x="839361" y="743553"/>
                    <a:pt x="788966" y="764450"/>
                  </a:cubicBezTo>
                  <a:cubicBezTo>
                    <a:pt x="751531" y="779943"/>
                    <a:pt x="712655" y="801201"/>
                    <a:pt x="673060" y="810209"/>
                  </a:cubicBezTo>
                  <a:cubicBezTo>
                    <a:pt x="706536" y="810209"/>
                    <a:pt x="740372" y="809488"/>
                    <a:pt x="773848" y="809128"/>
                  </a:cubicBezTo>
                  <a:cubicBezTo>
                    <a:pt x="818123" y="776700"/>
                    <a:pt x="876436" y="766972"/>
                    <a:pt x="927551" y="750759"/>
                  </a:cubicBezTo>
                  <a:cubicBezTo>
                    <a:pt x="979745" y="733825"/>
                    <a:pt x="1031219" y="715089"/>
                    <a:pt x="1083413" y="697434"/>
                  </a:cubicBezTo>
                  <a:close/>
                  <a:moveTo>
                    <a:pt x="549594" y="696713"/>
                  </a:moveTo>
                  <a:cubicBezTo>
                    <a:pt x="549234" y="696713"/>
                    <a:pt x="549234" y="697074"/>
                    <a:pt x="548874" y="697074"/>
                  </a:cubicBezTo>
                  <a:cubicBezTo>
                    <a:pt x="485881" y="727699"/>
                    <a:pt x="419649" y="764450"/>
                    <a:pt x="362775" y="806605"/>
                  </a:cubicBezTo>
                  <a:cubicBezTo>
                    <a:pt x="380413" y="806605"/>
                    <a:pt x="398771" y="806605"/>
                    <a:pt x="416769" y="806966"/>
                  </a:cubicBezTo>
                  <a:cubicBezTo>
                    <a:pt x="453845" y="781745"/>
                    <a:pt x="494520" y="762288"/>
                    <a:pt x="534476" y="742832"/>
                  </a:cubicBezTo>
                  <a:cubicBezTo>
                    <a:pt x="564712" y="728420"/>
                    <a:pt x="594589" y="710405"/>
                    <a:pt x="625905" y="698155"/>
                  </a:cubicBezTo>
                  <a:cubicBezTo>
                    <a:pt x="600348" y="697794"/>
                    <a:pt x="575151" y="697074"/>
                    <a:pt x="549594" y="696713"/>
                  </a:cubicBezTo>
                  <a:close/>
                  <a:moveTo>
                    <a:pt x="1189241" y="694191"/>
                  </a:moveTo>
                  <a:cubicBezTo>
                    <a:pt x="1164763" y="695272"/>
                    <a:pt x="1139926" y="695633"/>
                    <a:pt x="1114729" y="696713"/>
                  </a:cubicBezTo>
                  <a:cubicBezTo>
                    <a:pt x="1056776" y="715809"/>
                    <a:pt x="999902" y="736707"/>
                    <a:pt x="941589" y="755082"/>
                  </a:cubicBezTo>
                  <a:cubicBezTo>
                    <a:pt x="888675" y="771656"/>
                    <a:pt x="830722" y="781384"/>
                    <a:pt x="782847" y="808767"/>
                  </a:cubicBezTo>
                  <a:cubicBezTo>
                    <a:pt x="811644" y="808407"/>
                    <a:pt x="840800" y="807686"/>
                    <a:pt x="869957" y="806966"/>
                  </a:cubicBezTo>
                  <a:cubicBezTo>
                    <a:pt x="870317" y="806966"/>
                    <a:pt x="870317" y="806605"/>
                    <a:pt x="870317" y="806605"/>
                  </a:cubicBezTo>
                  <a:cubicBezTo>
                    <a:pt x="922511" y="773097"/>
                    <a:pt x="985144" y="758685"/>
                    <a:pt x="1043817" y="741391"/>
                  </a:cubicBezTo>
                  <a:cubicBezTo>
                    <a:pt x="1075854" y="732023"/>
                    <a:pt x="1107530" y="721574"/>
                    <a:pt x="1138846" y="710045"/>
                  </a:cubicBezTo>
                  <a:cubicBezTo>
                    <a:pt x="1155045" y="703919"/>
                    <a:pt x="1172683" y="699956"/>
                    <a:pt x="1189241" y="694191"/>
                  </a:cubicBezTo>
                  <a:close/>
                  <a:moveTo>
                    <a:pt x="463204" y="693110"/>
                  </a:moveTo>
                  <a:cubicBezTo>
                    <a:pt x="462844" y="693110"/>
                    <a:pt x="462484" y="693471"/>
                    <a:pt x="462124" y="694191"/>
                  </a:cubicBezTo>
                  <a:cubicBezTo>
                    <a:pt x="432607" y="711126"/>
                    <a:pt x="404531" y="730582"/>
                    <a:pt x="378974" y="753281"/>
                  </a:cubicBezTo>
                  <a:cubicBezTo>
                    <a:pt x="371054" y="760487"/>
                    <a:pt x="362775" y="767333"/>
                    <a:pt x="353776" y="773818"/>
                  </a:cubicBezTo>
                  <a:cubicBezTo>
                    <a:pt x="350177" y="778142"/>
                    <a:pt x="346217" y="782465"/>
                    <a:pt x="341898" y="786429"/>
                  </a:cubicBezTo>
                  <a:cubicBezTo>
                    <a:pt x="341898" y="787509"/>
                    <a:pt x="341178" y="788230"/>
                    <a:pt x="340818" y="788590"/>
                  </a:cubicBezTo>
                  <a:cubicBezTo>
                    <a:pt x="339738" y="789671"/>
                    <a:pt x="338298" y="790392"/>
                    <a:pt x="336858" y="790392"/>
                  </a:cubicBezTo>
                  <a:cubicBezTo>
                    <a:pt x="335779" y="790392"/>
                    <a:pt x="335059" y="790032"/>
                    <a:pt x="334339" y="789671"/>
                  </a:cubicBezTo>
                  <a:cubicBezTo>
                    <a:pt x="327499" y="795076"/>
                    <a:pt x="321020" y="800480"/>
                    <a:pt x="314901" y="806245"/>
                  </a:cubicBezTo>
                  <a:cubicBezTo>
                    <a:pt x="327859" y="806245"/>
                    <a:pt x="340458" y="806245"/>
                    <a:pt x="353776" y="806245"/>
                  </a:cubicBezTo>
                  <a:cubicBezTo>
                    <a:pt x="378974" y="784627"/>
                    <a:pt x="407770" y="767333"/>
                    <a:pt x="436567" y="750398"/>
                  </a:cubicBezTo>
                  <a:cubicBezTo>
                    <a:pt x="467523" y="732744"/>
                    <a:pt x="498120" y="712567"/>
                    <a:pt x="529436" y="696353"/>
                  </a:cubicBezTo>
                  <a:cubicBezTo>
                    <a:pt x="507479" y="695272"/>
                    <a:pt x="485521" y="693831"/>
                    <a:pt x="463204" y="693110"/>
                  </a:cubicBezTo>
                  <a:close/>
                  <a:moveTo>
                    <a:pt x="427208" y="692030"/>
                  </a:moveTo>
                  <a:cubicBezTo>
                    <a:pt x="420009" y="701758"/>
                    <a:pt x="411370" y="710405"/>
                    <a:pt x="403091" y="718332"/>
                  </a:cubicBezTo>
                  <a:cubicBezTo>
                    <a:pt x="397331" y="723736"/>
                    <a:pt x="391932" y="729501"/>
                    <a:pt x="386533" y="735266"/>
                  </a:cubicBezTo>
                  <a:cubicBezTo>
                    <a:pt x="386173" y="735626"/>
                    <a:pt x="385813" y="736347"/>
                    <a:pt x="385453" y="736707"/>
                  </a:cubicBezTo>
                  <a:cubicBezTo>
                    <a:pt x="404531" y="720133"/>
                    <a:pt x="424688" y="705721"/>
                    <a:pt x="445926" y="692390"/>
                  </a:cubicBezTo>
                  <a:cubicBezTo>
                    <a:pt x="439807" y="692390"/>
                    <a:pt x="433327" y="692030"/>
                    <a:pt x="427208" y="692030"/>
                  </a:cubicBezTo>
                  <a:close/>
                  <a:moveTo>
                    <a:pt x="169478" y="690588"/>
                  </a:moveTo>
                  <a:cubicBezTo>
                    <a:pt x="169478" y="706442"/>
                    <a:pt x="169118" y="723376"/>
                    <a:pt x="169118" y="741751"/>
                  </a:cubicBezTo>
                  <a:cubicBezTo>
                    <a:pt x="182076" y="732023"/>
                    <a:pt x="196475" y="723736"/>
                    <a:pt x="209793" y="714368"/>
                  </a:cubicBezTo>
                  <a:cubicBezTo>
                    <a:pt x="220592" y="706442"/>
                    <a:pt x="231391" y="698875"/>
                    <a:pt x="242189" y="691669"/>
                  </a:cubicBezTo>
                  <a:lnTo>
                    <a:pt x="169118" y="746435"/>
                  </a:lnTo>
                  <a:cubicBezTo>
                    <a:pt x="168758" y="761928"/>
                    <a:pt x="168758" y="778862"/>
                    <a:pt x="169118" y="797238"/>
                  </a:cubicBezTo>
                  <a:lnTo>
                    <a:pt x="198380" y="777580"/>
                  </a:lnTo>
                  <a:lnTo>
                    <a:pt x="203028" y="782526"/>
                  </a:lnTo>
                  <a:lnTo>
                    <a:pt x="169118" y="803002"/>
                  </a:lnTo>
                  <a:cubicBezTo>
                    <a:pt x="169118" y="804804"/>
                    <a:pt x="169118" y="806966"/>
                    <a:pt x="169118" y="808767"/>
                  </a:cubicBezTo>
                  <a:cubicBezTo>
                    <a:pt x="188196" y="808047"/>
                    <a:pt x="206913" y="807326"/>
                    <a:pt x="225991" y="806966"/>
                  </a:cubicBezTo>
                  <a:cubicBezTo>
                    <a:pt x="233190" y="796517"/>
                    <a:pt x="250828" y="789311"/>
                    <a:pt x="260187" y="784627"/>
                  </a:cubicBezTo>
                  <a:cubicBezTo>
                    <a:pt x="281065" y="773097"/>
                    <a:pt x="301582" y="759766"/>
                    <a:pt x="320300" y="744273"/>
                  </a:cubicBezTo>
                  <a:cubicBezTo>
                    <a:pt x="318860" y="740670"/>
                    <a:pt x="317421" y="736707"/>
                    <a:pt x="316701" y="733104"/>
                  </a:cubicBezTo>
                  <a:cubicBezTo>
                    <a:pt x="314901" y="728060"/>
                    <a:pt x="313461" y="723015"/>
                    <a:pt x="312021" y="717971"/>
                  </a:cubicBezTo>
                  <a:cubicBezTo>
                    <a:pt x="311301" y="715809"/>
                    <a:pt x="310941" y="713648"/>
                    <a:pt x="310221" y="711486"/>
                  </a:cubicBezTo>
                  <a:cubicBezTo>
                    <a:pt x="285384" y="729141"/>
                    <a:pt x="260907" y="746075"/>
                    <a:pt x="235350" y="763009"/>
                  </a:cubicBezTo>
                  <a:lnTo>
                    <a:pt x="231872" y="765110"/>
                  </a:lnTo>
                  <a:lnTo>
                    <a:pt x="233486" y="753617"/>
                  </a:lnTo>
                  <a:lnTo>
                    <a:pt x="307342" y="701397"/>
                  </a:lnTo>
                  <a:cubicBezTo>
                    <a:pt x="306262" y="698155"/>
                    <a:pt x="304822" y="695272"/>
                    <a:pt x="303742" y="692390"/>
                  </a:cubicBezTo>
                  <a:cubicBezTo>
                    <a:pt x="289344" y="692390"/>
                    <a:pt x="275306" y="692030"/>
                    <a:pt x="261267" y="691669"/>
                  </a:cubicBezTo>
                  <a:lnTo>
                    <a:pt x="240451" y="704040"/>
                  </a:lnTo>
                  <a:lnTo>
                    <a:pt x="242189" y="691669"/>
                  </a:lnTo>
                  <a:cubicBezTo>
                    <a:pt x="221672" y="690949"/>
                    <a:pt x="200434" y="690588"/>
                    <a:pt x="179197" y="690588"/>
                  </a:cubicBezTo>
                  <a:lnTo>
                    <a:pt x="175957" y="690588"/>
                  </a:lnTo>
                  <a:cubicBezTo>
                    <a:pt x="174157" y="690588"/>
                    <a:pt x="171997" y="690588"/>
                    <a:pt x="169478" y="690588"/>
                  </a:cubicBezTo>
                  <a:close/>
                  <a:moveTo>
                    <a:pt x="1305147" y="690228"/>
                  </a:moveTo>
                  <a:cubicBezTo>
                    <a:pt x="1274551" y="690949"/>
                    <a:pt x="1244314" y="692030"/>
                    <a:pt x="1214078" y="693110"/>
                  </a:cubicBezTo>
                  <a:cubicBezTo>
                    <a:pt x="1213358" y="694191"/>
                    <a:pt x="1212998" y="694912"/>
                    <a:pt x="1211918" y="695272"/>
                  </a:cubicBezTo>
                  <a:cubicBezTo>
                    <a:pt x="1193560" y="704640"/>
                    <a:pt x="1170883" y="708243"/>
                    <a:pt x="1151445" y="715089"/>
                  </a:cubicBezTo>
                  <a:cubicBezTo>
                    <a:pt x="1120129" y="726979"/>
                    <a:pt x="1088812" y="738148"/>
                    <a:pt x="1056776" y="747516"/>
                  </a:cubicBezTo>
                  <a:cubicBezTo>
                    <a:pt x="997023" y="764810"/>
                    <a:pt x="937990" y="781745"/>
                    <a:pt x="880756" y="806605"/>
                  </a:cubicBezTo>
                  <a:cubicBezTo>
                    <a:pt x="882916" y="806605"/>
                    <a:pt x="884715" y="806605"/>
                    <a:pt x="886875" y="806605"/>
                  </a:cubicBezTo>
                  <a:cubicBezTo>
                    <a:pt x="912432" y="805885"/>
                    <a:pt x="937990" y="805525"/>
                    <a:pt x="963547" y="804804"/>
                  </a:cubicBezTo>
                  <a:cubicBezTo>
                    <a:pt x="962827" y="803723"/>
                    <a:pt x="963187" y="803002"/>
                    <a:pt x="964626" y="802282"/>
                  </a:cubicBezTo>
                  <a:cubicBezTo>
                    <a:pt x="1027259" y="779223"/>
                    <a:pt x="1089532" y="759766"/>
                    <a:pt x="1153605" y="741031"/>
                  </a:cubicBezTo>
                  <a:cubicBezTo>
                    <a:pt x="1204719" y="725898"/>
                    <a:pt x="1253673" y="703919"/>
                    <a:pt x="1305147" y="690228"/>
                  </a:cubicBezTo>
                  <a:close/>
                  <a:moveTo>
                    <a:pt x="1513135" y="677279"/>
                  </a:moveTo>
                  <a:lnTo>
                    <a:pt x="1511404" y="700677"/>
                  </a:lnTo>
                  <a:lnTo>
                    <a:pt x="1511246" y="700725"/>
                  </a:lnTo>
                  <a:lnTo>
                    <a:pt x="1513104" y="677289"/>
                  </a:lnTo>
                  <a:close/>
                  <a:moveTo>
                    <a:pt x="1515003" y="648793"/>
                  </a:moveTo>
                  <a:cubicBezTo>
                    <a:pt x="1485487" y="667169"/>
                    <a:pt x="1448051" y="675816"/>
                    <a:pt x="1413855" y="683022"/>
                  </a:cubicBezTo>
                  <a:cubicBezTo>
                    <a:pt x="1413495" y="684463"/>
                    <a:pt x="1411695" y="685904"/>
                    <a:pt x="1409535" y="685904"/>
                  </a:cubicBezTo>
                  <a:lnTo>
                    <a:pt x="1406656" y="685904"/>
                  </a:lnTo>
                  <a:cubicBezTo>
                    <a:pt x="1405576" y="686265"/>
                    <a:pt x="1404496" y="686265"/>
                    <a:pt x="1403416" y="686265"/>
                  </a:cubicBezTo>
                  <a:cubicBezTo>
                    <a:pt x="1378939" y="686985"/>
                    <a:pt x="1354462" y="688066"/>
                    <a:pt x="1329984" y="689147"/>
                  </a:cubicBezTo>
                  <a:cubicBezTo>
                    <a:pt x="1329984" y="690949"/>
                    <a:pt x="1328905" y="692750"/>
                    <a:pt x="1326745" y="693110"/>
                  </a:cubicBezTo>
                  <a:cubicBezTo>
                    <a:pt x="1264112" y="707522"/>
                    <a:pt x="1205799" y="735266"/>
                    <a:pt x="1143886" y="752200"/>
                  </a:cubicBezTo>
                  <a:cubicBezTo>
                    <a:pt x="1085573" y="768053"/>
                    <a:pt x="1027979" y="788951"/>
                    <a:pt x="969666" y="804804"/>
                  </a:cubicBezTo>
                  <a:cubicBezTo>
                    <a:pt x="981545" y="804444"/>
                    <a:pt x="993783" y="804083"/>
                    <a:pt x="1005662" y="803723"/>
                  </a:cubicBezTo>
                  <a:cubicBezTo>
                    <a:pt x="1021500" y="803363"/>
                    <a:pt x="1038058" y="803363"/>
                    <a:pt x="1054256" y="803363"/>
                  </a:cubicBezTo>
                  <a:cubicBezTo>
                    <a:pt x="1054616" y="802282"/>
                    <a:pt x="1054976" y="801201"/>
                    <a:pt x="1056416" y="800841"/>
                  </a:cubicBezTo>
                  <a:cubicBezTo>
                    <a:pt x="1126248" y="766252"/>
                    <a:pt x="1209398" y="747876"/>
                    <a:pt x="1285350" y="730942"/>
                  </a:cubicBezTo>
                  <a:cubicBezTo>
                    <a:pt x="1361661" y="713648"/>
                    <a:pt x="1439052" y="696713"/>
                    <a:pt x="1513563" y="671492"/>
                  </a:cubicBezTo>
                  <a:lnTo>
                    <a:pt x="1513104" y="677289"/>
                  </a:lnTo>
                  <a:lnTo>
                    <a:pt x="1407150" y="710990"/>
                  </a:lnTo>
                  <a:cubicBezTo>
                    <a:pt x="1371110" y="720223"/>
                    <a:pt x="1334664" y="728060"/>
                    <a:pt x="1298668" y="736347"/>
                  </a:cubicBezTo>
                  <a:cubicBezTo>
                    <a:pt x="1223437" y="752921"/>
                    <a:pt x="1140646" y="770215"/>
                    <a:pt x="1070094" y="803002"/>
                  </a:cubicBezTo>
                  <a:cubicBezTo>
                    <a:pt x="1092772" y="803002"/>
                    <a:pt x="1116169" y="802282"/>
                    <a:pt x="1140286" y="801201"/>
                  </a:cubicBezTo>
                  <a:cubicBezTo>
                    <a:pt x="1140646" y="801201"/>
                    <a:pt x="1140646" y="801201"/>
                    <a:pt x="1140646" y="801201"/>
                  </a:cubicBezTo>
                  <a:cubicBezTo>
                    <a:pt x="1143526" y="800841"/>
                    <a:pt x="1146766" y="801561"/>
                    <a:pt x="1148565" y="804444"/>
                  </a:cubicBezTo>
                  <a:cubicBezTo>
                    <a:pt x="1149645" y="805525"/>
                    <a:pt x="1150365" y="806605"/>
                    <a:pt x="1151445" y="808047"/>
                  </a:cubicBezTo>
                  <a:cubicBezTo>
                    <a:pt x="1210838" y="785708"/>
                    <a:pt x="1269151" y="765171"/>
                    <a:pt x="1331064" y="748957"/>
                  </a:cubicBezTo>
                  <a:cubicBezTo>
                    <a:pt x="1360581" y="741211"/>
                    <a:pt x="1391447" y="734996"/>
                    <a:pt x="1422044" y="727789"/>
                  </a:cubicBezTo>
                  <a:lnTo>
                    <a:pt x="1511246" y="700725"/>
                  </a:lnTo>
                  <a:lnTo>
                    <a:pt x="1508164" y="739589"/>
                  </a:lnTo>
                  <a:cubicBezTo>
                    <a:pt x="1508884" y="730222"/>
                    <a:pt x="1509604" y="720493"/>
                    <a:pt x="1510324" y="711126"/>
                  </a:cubicBezTo>
                  <a:cubicBezTo>
                    <a:pt x="1454170" y="733104"/>
                    <a:pt x="1391177" y="742472"/>
                    <a:pt x="1333224" y="757244"/>
                  </a:cubicBezTo>
                  <a:cubicBezTo>
                    <a:pt x="1272391" y="772737"/>
                    <a:pt x="1214078" y="794355"/>
                    <a:pt x="1154325" y="812010"/>
                  </a:cubicBezTo>
                  <a:cubicBezTo>
                    <a:pt x="1160084" y="818856"/>
                    <a:pt x="1166923" y="825701"/>
                    <a:pt x="1173402" y="832187"/>
                  </a:cubicBezTo>
                  <a:cubicBezTo>
                    <a:pt x="1197160" y="821378"/>
                    <a:pt x="1221277" y="813091"/>
                    <a:pt x="1246474" y="806245"/>
                  </a:cubicBezTo>
                  <a:cubicBezTo>
                    <a:pt x="1246474" y="805885"/>
                    <a:pt x="1246474" y="805885"/>
                    <a:pt x="1246474" y="805885"/>
                  </a:cubicBezTo>
                  <a:lnTo>
                    <a:pt x="1246474" y="805525"/>
                  </a:lnTo>
                  <a:cubicBezTo>
                    <a:pt x="1246474" y="801561"/>
                    <a:pt x="1248994" y="797238"/>
                    <a:pt x="1254393" y="797238"/>
                  </a:cubicBezTo>
                  <a:lnTo>
                    <a:pt x="1267712" y="797238"/>
                  </a:lnTo>
                  <a:cubicBezTo>
                    <a:pt x="1272751" y="796877"/>
                    <a:pt x="1278150" y="796877"/>
                    <a:pt x="1283190" y="796517"/>
                  </a:cubicBezTo>
                  <a:cubicBezTo>
                    <a:pt x="1301908" y="792554"/>
                    <a:pt x="1320626" y="788590"/>
                    <a:pt x="1339703" y="784627"/>
                  </a:cubicBezTo>
                  <a:cubicBezTo>
                    <a:pt x="1396217" y="772017"/>
                    <a:pt x="1452730" y="757244"/>
                    <a:pt x="1508164" y="739589"/>
                  </a:cubicBezTo>
                  <a:lnTo>
                    <a:pt x="1511404" y="700677"/>
                  </a:lnTo>
                  <a:cubicBezTo>
                    <a:pt x="1511764" y="693110"/>
                    <a:pt x="1512483" y="685184"/>
                    <a:pt x="1513203" y="677257"/>
                  </a:cubicBezTo>
                  <a:lnTo>
                    <a:pt x="1513135" y="677279"/>
                  </a:lnTo>
                  <a:lnTo>
                    <a:pt x="1513563" y="671492"/>
                  </a:lnTo>
                  <a:cubicBezTo>
                    <a:pt x="1513923" y="663926"/>
                    <a:pt x="1514643" y="656360"/>
                    <a:pt x="1515003" y="648793"/>
                  </a:cubicBezTo>
                  <a:close/>
                  <a:moveTo>
                    <a:pt x="1517163" y="603035"/>
                  </a:moveTo>
                  <a:cubicBezTo>
                    <a:pt x="1501325" y="610601"/>
                    <a:pt x="1485127" y="617447"/>
                    <a:pt x="1468928" y="625013"/>
                  </a:cubicBezTo>
                  <a:cubicBezTo>
                    <a:pt x="1450571" y="633300"/>
                    <a:pt x="1433293" y="645551"/>
                    <a:pt x="1414575" y="652757"/>
                  </a:cubicBezTo>
                  <a:cubicBezTo>
                    <a:pt x="1414575" y="659963"/>
                    <a:pt x="1414575" y="667529"/>
                    <a:pt x="1414575" y="675095"/>
                  </a:cubicBezTo>
                  <a:cubicBezTo>
                    <a:pt x="1414575" y="675456"/>
                    <a:pt x="1414215" y="675816"/>
                    <a:pt x="1414215" y="676176"/>
                  </a:cubicBezTo>
                  <a:cubicBezTo>
                    <a:pt x="1447691" y="664286"/>
                    <a:pt x="1480807" y="656720"/>
                    <a:pt x="1512483" y="640146"/>
                  </a:cubicBezTo>
                  <a:cubicBezTo>
                    <a:pt x="1513563" y="639786"/>
                    <a:pt x="1515003" y="639786"/>
                    <a:pt x="1515723" y="639786"/>
                  </a:cubicBezTo>
                  <a:cubicBezTo>
                    <a:pt x="1516083" y="631499"/>
                    <a:pt x="1516443" y="623572"/>
                    <a:pt x="1516803" y="615285"/>
                  </a:cubicBezTo>
                  <a:cubicBezTo>
                    <a:pt x="1516803" y="610962"/>
                    <a:pt x="1517163" y="606638"/>
                    <a:pt x="1517163" y="603035"/>
                  </a:cubicBezTo>
                  <a:close/>
                  <a:moveTo>
                    <a:pt x="1517883" y="567365"/>
                  </a:moveTo>
                  <a:cubicBezTo>
                    <a:pt x="1482967" y="586461"/>
                    <a:pt x="1446611" y="600873"/>
                    <a:pt x="1414215" y="623932"/>
                  </a:cubicBezTo>
                  <a:cubicBezTo>
                    <a:pt x="1414215" y="631139"/>
                    <a:pt x="1414215" y="639065"/>
                    <a:pt x="1414215" y="647352"/>
                  </a:cubicBezTo>
                  <a:cubicBezTo>
                    <a:pt x="1447691" y="628616"/>
                    <a:pt x="1480807" y="602675"/>
                    <a:pt x="1517523" y="590064"/>
                  </a:cubicBezTo>
                  <a:cubicBezTo>
                    <a:pt x="1517883" y="580336"/>
                    <a:pt x="1517883" y="573130"/>
                    <a:pt x="1517883" y="567365"/>
                  </a:cubicBezTo>
                  <a:close/>
                  <a:moveTo>
                    <a:pt x="8739" y="562416"/>
                  </a:moveTo>
                  <a:cubicBezTo>
                    <a:pt x="13501" y="583972"/>
                    <a:pt x="10937" y="606607"/>
                    <a:pt x="12768" y="628523"/>
                  </a:cubicBezTo>
                  <a:cubicBezTo>
                    <a:pt x="14600" y="649001"/>
                    <a:pt x="13501" y="673432"/>
                    <a:pt x="18996" y="693192"/>
                  </a:cubicBezTo>
                  <a:cubicBezTo>
                    <a:pt x="19729" y="696426"/>
                    <a:pt x="14966" y="697863"/>
                    <a:pt x="14234" y="694629"/>
                  </a:cubicBezTo>
                  <a:cubicBezTo>
                    <a:pt x="9105" y="675588"/>
                    <a:pt x="9838" y="653672"/>
                    <a:pt x="8006" y="634271"/>
                  </a:cubicBezTo>
                  <a:cubicBezTo>
                    <a:pt x="5808" y="610200"/>
                    <a:pt x="7640" y="586487"/>
                    <a:pt x="6907" y="562775"/>
                  </a:cubicBezTo>
                  <a:cubicBezTo>
                    <a:pt x="6907" y="561697"/>
                    <a:pt x="8372" y="561697"/>
                    <a:pt x="8739" y="562416"/>
                  </a:cubicBezTo>
                  <a:close/>
                  <a:moveTo>
                    <a:pt x="1231264" y="561817"/>
                  </a:moveTo>
                  <a:cubicBezTo>
                    <a:pt x="1233125" y="562946"/>
                    <a:pt x="1234123" y="565202"/>
                    <a:pt x="1232489" y="567550"/>
                  </a:cubicBezTo>
                  <a:cubicBezTo>
                    <a:pt x="1216876" y="591022"/>
                    <a:pt x="1200174" y="613771"/>
                    <a:pt x="1182745" y="636159"/>
                  </a:cubicBezTo>
                  <a:cubicBezTo>
                    <a:pt x="1178025" y="642298"/>
                    <a:pt x="1167858" y="636520"/>
                    <a:pt x="1172215" y="630021"/>
                  </a:cubicBezTo>
                  <a:cubicBezTo>
                    <a:pt x="1188191" y="606549"/>
                    <a:pt x="1208162" y="585605"/>
                    <a:pt x="1224864" y="562855"/>
                  </a:cubicBezTo>
                  <a:cubicBezTo>
                    <a:pt x="1226680" y="560689"/>
                    <a:pt x="1229403" y="560689"/>
                    <a:pt x="1231264" y="561817"/>
                  </a:cubicBezTo>
                  <a:close/>
                  <a:moveTo>
                    <a:pt x="1356624" y="560197"/>
                  </a:moveTo>
                  <a:cubicBezTo>
                    <a:pt x="1357997" y="560605"/>
                    <a:pt x="1359059" y="561963"/>
                    <a:pt x="1358528" y="563955"/>
                  </a:cubicBezTo>
                  <a:cubicBezTo>
                    <a:pt x="1353569" y="585687"/>
                    <a:pt x="1342588" y="607781"/>
                    <a:pt x="1330544" y="626615"/>
                  </a:cubicBezTo>
                  <a:cubicBezTo>
                    <a:pt x="1326647" y="632772"/>
                    <a:pt x="1317083" y="627339"/>
                    <a:pt x="1320980" y="620457"/>
                  </a:cubicBezTo>
                  <a:cubicBezTo>
                    <a:pt x="1331961" y="600899"/>
                    <a:pt x="1345776" y="584238"/>
                    <a:pt x="1352860" y="562144"/>
                  </a:cubicBezTo>
                  <a:cubicBezTo>
                    <a:pt x="1353569" y="560333"/>
                    <a:pt x="1355251" y="559790"/>
                    <a:pt x="1356624" y="560197"/>
                  </a:cubicBezTo>
                  <a:close/>
                  <a:moveTo>
                    <a:pt x="1119693" y="559096"/>
                  </a:moveTo>
                  <a:cubicBezTo>
                    <a:pt x="1121868" y="556934"/>
                    <a:pt x="1126220" y="559456"/>
                    <a:pt x="1124044" y="561978"/>
                  </a:cubicBezTo>
                  <a:cubicBezTo>
                    <a:pt x="1100834" y="591521"/>
                    <a:pt x="1077986" y="621425"/>
                    <a:pt x="1055864" y="652049"/>
                  </a:cubicBezTo>
                  <a:cubicBezTo>
                    <a:pt x="1051512" y="658174"/>
                    <a:pt x="1042445" y="651329"/>
                    <a:pt x="1047522" y="645564"/>
                  </a:cubicBezTo>
                  <a:cubicBezTo>
                    <a:pt x="1072184" y="617102"/>
                    <a:pt x="1096845" y="588639"/>
                    <a:pt x="1119693" y="559096"/>
                  </a:cubicBezTo>
                  <a:close/>
                  <a:moveTo>
                    <a:pt x="1080614" y="558374"/>
                  </a:moveTo>
                  <a:cubicBezTo>
                    <a:pt x="1082058" y="556934"/>
                    <a:pt x="1084947" y="558374"/>
                    <a:pt x="1083864" y="560535"/>
                  </a:cubicBezTo>
                  <a:cubicBezTo>
                    <a:pt x="1060753" y="592939"/>
                    <a:pt x="1036920" y="624624"/>
                    <a:pt x="1012726" y="655948"/>
                  </a:cubicBezTo>
                  <a:cubicBezTo>
                    <a:pt x="1008392" y="661349"/>
                    <a:pt x="1001170" y="655588"/>
                    <a:pt x="1005503" y="650548"/>
                  </a:cubicBezTo>
                  <a:cubicBezTo>
                    <a:pt x="1032225" y="621023"/>
                    <a:pt x="1057864" y="590779"/>
                    <a:pt x="1080614" y="558374"/>
                  </a:cubicBezTo>
                  <a:close/>
                  <a:moveTo>
                    <a:pt x="1329970" y="557106"/>
                  </a:moveTo>
                  <a:cubicBezTo>
                    <a:pt x="1331764" y="558191"/>
                    <a:pt x="1332930" y="560453"/>
                    <a:pt x="1331675" y="562804"/>
                  </a:cubicBezTo>
                  <a:cubicBezTo>
                    <a:pt x="1321269" y="584151"/>
                    <a:pt x="1308352" y="604050"/>
                    <a:pt x="1296152" y="624311"/>
                  </a:cubicBezTo>
                  <a:cubicBezTo>
                    <a:pt x="1292205" y="631185"/>
                    <a:pt x="1282158" y="624673"/>
                    <a:pt x="1286105" y="618522"/>
                  </a:cubicBezTo>
                  <a:cubicBezTo>
                    <a:pt x="1299740" y="598623"/>
                    <a:pt x="1313375" y="579809"/>
                    <a:pt x="1324498" y="558463"/>
                  </a:cubicBezTo>
                  <a:cubicBezTo>
                    <a:pt x="1325754" y="556111"/>
                    <a:pt x="1328176" y="556020"/>
                    <a:pt x="1329970" y="557106"/>
                  </a:cubicBezTo>
                  <a:close/>
                  <a:moveTo>
                    <a:pt x="1300544" y="556340"/>
                  </a:moveTo>
                  <a:cubicBezTo>
                    <a:pt x="1302741" y="557699"/>
                    <a:pt x="1304176" y="560508"/>
                    <a:pt x="1302741" y="563408"/>
                  </a:cubicBezTo>
                  <a:cubicBezTo>
                    <a:pt x="1290544" y="586242"/>
                    <a:pt x="1273323" y="609076"/>
                    <a:pt x="1254668" y="627198"/>
                  </a:cubicBezTo>
                  <a:cubicBezTo>
                    <a:pt x="1250363" y="631185"/>
                    <a:pt x="1242470" y="625386"/>
                    <a:pt x="1246416" y="620312"/>
                  </a:cubicBezTo>
                  <a:cubicBezTo>
                    <a:pt x="1262202" y="598927"/>
                    <a:pt x="1281216" y="581530"/>
                    <a:pt x="1293772" y="557971"/>
                  </a:cubicBezTo>
                  <a:cubicBezTo>
                    <a:pt x="1295387" y="555072"/>
                    <a:pt x="1298347" y="554981"/>
                    <a:pt x="1300544" y="556340"/>
                  </a:cubicBezTo>
                  <a:close/>
                  <a:moveTo>
                    <a:pt x="1200887" y="554397"/>
                  </a:moveTo>
                  <a:cubicBezTo>
                    <a:pt x="1202879" y="555608"/>
                    <a:pt x="1204147" y="558120"/>
                    <a:pt x="1202698" y="560632"/>
                  </a:cubicBezTo>
                  <a:cubicBezTo>
                    <a:pt x="1187124" y="588624"/>
                    <a:pt x="1162856" y="611950"/>
                    <a:pt x="1144384" y="638147"/>
                  </a:cubicBezTo>
                  <a:cubicBezTo>
                    <a:pt x="1140400" y="643888"/>
                    <a:pt x="1131345" y="638864"/>
                    <a:pt x="1134605" y="632405"/>
                  </a:cubicBezTo>
                  <a:cubicBezTo>
                    <a:pt x="1149455" y="603696"/>
                    <a:pt x="1178431" y="584317"/>
                    <a:pt x="1194730" y="555967"/>
                  </a:cubicBezTo>
                  <a:cubicBezTo>
                    <a:pt x="1196179" y="553276"/>
                    <a:pt x="1198895" y="553186"/>
                    <a:pt x="1200887" y="554397"/>
                  </a:cubicBezTo>
                  <a:close/>
                  <a:moveTo>
                    <a:pt x="1160434" y="551868"/>
                  </a:moveTo>
                  <a:cubicBezTo>
                    <a:pt x="1162768" y="553264"/>
                    <a:pt x="1164295" y="556237"/>
                    <a:pt x="1162678" y="559300"/>
                  </a:cubicBezTo>
                  <a:cubicBezTo>
                    <a:pt x="1146875" y="592089"/>
                    <a:pt x="1122452" y="623077"/>
                    <a:pt x="1099825" y="651182"/>
                  </a:cubicBezTo>
                  <a:cubicBezTo>
                    <a:pt x="1095156" y="656587"/>
                    <a:pt x="1086895" y="649380"/>
                    <a:pt x="1090128" y="643615"/>
                  </a:cubicBezTo>
                  <a:cubicBezTo>
                    <a:pt x="1108804" y="611907"/>
                    <a:pt x="1136460" y="587045"/>
                    <a:pt x="1153340" y="553895"/>
                  </a:cubicBezTo>
                  <a:cubicBezTo>
                    <a:pt x="1154956" y="550652"/>
                    <a:pt x="1158099" y="550472"/>
                    <a:pt x="1160434" y="551868"/>
                  </a:cubicBezTo>
                  <a:close/>
                  <a:moveTo>
                    <a:pt x="1273319" y="551281"/>
                  </a:moveTo>
                  <a:cubicBezTo>
                    <a:pt x="1275477" y="552542"/>
                    <a:pt x="1276646" y="555153"/>
                    <a:pt x="1274668" y="557855"/>
                  </a:cubicBezTo>
                  <a:cubicBezTo>
                    <a:pt x="1266397" y="570101"/>
                    <a:pt x="1256688" y="581987"/>
                    <a:pt x="1248417" y="594594"/>
                  </a:cubicBezTo>
                  <a:cubicBezTo>
                    <a:pt x="1240865" y="605400"/>
                    <a:pt x="1234752" y="616926"/>
                    <a:pt x="1227200" y="627731"/>
                  </a:cubicBezTo>
                  <a:cubicBezTo>
                    <a:pt x="1223604" y="632774"/>
                    <a:pt x="1213895" y="629532"/>
                    <a:pt x="1216772" y="623049"/>
                  </a:cubicBezTo>
                  <a:cubicBezTo>
                    <a:pt x="1227200" y="597115"/>
                    <a:pt x="1250215" y="575504"/>
                    <a:pt x="1266037" y="552812"/>
                  </a:cubicBezTo>
                  <a:cubicBezTo>
                    <a:pt x="1268015" y="550111"/>
                    <a:pt x="1271162" y="550021"/>
                    <a:pt x="1273319" y="551281"/>
                  </a:cubicBezTo>
                  <a:close/>
                  <a:moveTo>
                    <a:pt x="16762" y="532620"/>
                  </a:moveTo>
                  <a:cubicBezTo>
                    <a:pt x="25334" y="552516"/>
                    <a:pt x="22119" y="578201"/>
                    <a:pt x="22834" y="599544"/>
                  </a:cubicBezTo>
                  <a:cubicBezTo>
                    <a:pt x="23548" y="630655"/>
                    <a:pt x="26048" y="661042"/>
                    <a:pt x="28906" y="691791"/>
                  </a:cubicBezTo>
                  <a:cubicBezTo>
                    <a:pt x="29263" y="694685"/>
                    <a:pt x="24262" y="694685"/>
                    <a:pt x="24262" y="691791"/>
                  </a:cubicBezTo>
                  <a:cubicBezTo>
                    <a:pt x="21762" y="662851"/>
                    <a:pt x="18547" y="634273"/>
                    <a:pt x="18190" y="605332"/>
                  </a:cubicBezTo>
                  <a:cubicBezTo>
                    <a:pt x="17833" y="581456"/>
                    <a:pt x="19262" y="556495"/>
                    <a:pt x="15333" y="532981"/>
                  </a:cubicBezTo>
                  <a:cubicBezTo>
                    <a:pt x="15333" y="532258"/>
                    <a:pt x="16404" y="531534"/>
                    <a:pt x="16762" y="532620"/>
                  </a:cubicBezTo>
                  <a:close/>
                  <a:moveTo>
                    <a:pt x="1513203" y="526651"/>
                  </a:moveTo>
                  <a:cubicBezTo>
                    <a:pt x="1478647" y="543585"/>
                    <a:pt x="1444451" y="562321"/>
                    <a:pt x="1413855" y="585380"/>
                  </a:cubicBezTo>
                  <a:cubicBezTo>
                    <a:pt x="1413855" y="596189"/>
                    <a:pt x="1414215" y="606998"/>
                    <a:pt x="1414215" y="618888"/>
                  </a:cubicBezTo>
                  <a:cubicBezTo>
                    <a:pt x="1443371" y="593667"/>
                    <a:pt x="1480447" y="576373"/>
                    <a:pt x="1514283" y="557997"/>
                  </a:cubicBezTo>
                  <a:cubicBezTo>
                    <a:pt x="1515363" y="557277"/>
                    <a:pt x="1516083" y="557277"/>
                    <a:pt x="1517163" y="557277"/>
                  </a:cubicBezTo>
                  <a:cubicBezTo>
                    <a:pt x="1516083" y="549710"/>
                    <a:pt x="1515003" y="542144"/>
                    <a:pt x="1513203" y="526651"/>
                  </a:cubicBezTo>
                  <a:close/>
                  <a:moveTo>
                    <a:pt x="1510324" y="498187"/>
                  </a:moveTo>
                  <a:cubicBezTo>
                    <a:pt x="1477208" y="515482"/>
                    <a:pt x="1441572" y="528453"/>
                    <a:pt x="1413135" y="553313"/>
                  </a:cubicBezTo>
                  <a:cubicBezTo>
                    <a:pt x="1413495" y="561961"/>
                    <a:pt x="1413495" y="570247"/>
                    <a:pt x="1413495" y="579255"/>
                  </a:cubicBezTo>
                  <a:cubicBezTo>
                    <a:pt x="1443371" y="553674"/>
                    <a:pt x="1477208" y="533857"/>
                    <a:pt x="1512124" y="516202"/>
                  </a:cubicBezTo>
                  <a:cubicBezTo>
                    <a:pt x="1511764" y="511158"/>
                    <a:pt x="1511044" y="505753"/>
                    <a:pt x="1510324" y="499268"/>
                  </a:cubicBezTo>
                  <a:cubicBezTo>
                    <a:pt x="1510324" y="498908"/>
                    <a:pt x="1510324" y="498547"/>
                    <a:pt x="1510324" y="498187"/>
                  </a:cubicBezTo>
                  <a:close/>
                  <a:moveTo>
                    <a:pt x="1507444" y="469363"/>
                  </a:moveTo>
                  <a:cubicBezTo>
                    <a:pt x="1476848" y="488459"/>
                    <a:pt x="1442651" y="500349"/>
                    <a:pt x="1412055" y="519805"/>
                  </a:cubicBezTo>
                  <a:cubicBezTo>
                    <a:pt x="1412415" y="528453"/>
                    <a:pt x="1412775" y="537100"/>
                    <a:pt x="1412775" y="545747"/>
                  </a:cubicBezTo>
                  <a:cubicBezTo>
                    <a:pt x="1440852" y="520526"/>
                    <a:pt x="1476488" y="505393"/>
                    <a:pt x="1509244" y="487378"/>
                  </a:cubicBezTo>
                  <a:cubicBezTo>
                    <a:pt x="1508524" y="480893"/>
                    <a:pt x="1508164" y="474768"/>
                    <a:pt x="1507444" y="469363"/>
                  </a:cubicBezTo>
                  <a:close/>
                  <a:moveTo>
                    <a:pt x="1504204" y="441259"/>
                  </a:moveTo>
                  <a:cubicBezTo>
                    <a:pt x="1486566" y="449907"/>
                    <a:pt x="1468569" y="458554"/>
                    <a:pt x="1450931" y="467922"/>
                  </a:cubicBezTo>
                  <a:cubicBezTo>
                    <a:pt x="1439052" y="474047"/>
                    <a:pt x="1425014" y="485937"/>
                    <a:pt x="1411335" y="490621"/>
                  </a:cubicBezTo>
                  <a:cubicBezTo>
                    <a:pt x="1411695" y="498908"/>
                    <a:pt x="1411695" y="506474"/>
                    <a:pt x="1412055" y="514040"/>
                  </a:cubicBezTo>
                  <a:cubicBezTo>
                    <a:pt x="1438692" y="489540"/>
                    <a:pt x="1476488" y="478731"/>
                    <a:pt x="1506004" y="458554"/>
                  </a:cubicBezTo>
                  <a:cubicBezTo>
                    <a:pt x="1505644" y="452069"/>
                    <a:pt x="1504564" y="446304"/>
                    <a:pt x="1504204" y="441259"/>
                  </a:cubicBezTo>
                  <a:close/>
                  <a:moveTo>
                    <a:pt x="1501325" y="416759"/>
                  </a:moveTo>
                  <a:cubicBezTo>
                    <a:pt x="1472528" y="434774"/>
                    <a:pt x="1440492" y="445583"/>
                    <a:pt x="1410615" y="461797"/>
                  </a:cubicBezTo>
                  <a:cubicBezTo>
                    <a:pt x="1410975" y="470444"/>
                    <a:pt x="1411335" y="478371"/>
                    <a:pt x="1411335" y="486297"/>
                  </a:cubicBezTo>
                  <a:cubicBezTo>
                    <a:pt x="1440852" y="467922"/>
                    <a:pt x="1470008" y="443421"/>
                    <a:pt x="1503125" y="432252"/>
                  </a:cubicBezTo>
                  <a:cubicBezTo>
                    <a:pt x="1502405" y="427208"/>
                    <a:pt x="1502045" y="422524"/>
                    <a:pt x="1501325" y="416759"/>
                  </a:cubicBezTo>
                  <a:close/>
                  <a:moveTo>
                    <a:pt x="1499525" y="384332"/>
                  </a:moveTo>
                  <a:cubicBezTo>
                    <a:pt x="1468928" y="399825"/>
                    <a:pt x="1439412" y="415678"/>
                    <a:pt x="1410255" y="433333"/>
                  </a:cubicBezTo>
                  <a:cubicBezTo>
                    <a:pt x="1410615" y="441259"/>
                    <a:pt x="1410615" y="449186"/>
                    <a:pt x="1410615" y="456392"/>
                  </a:cubicBezTo>
                  <a:cubicBezTo>
                    <a:pt x="1439772" y="438737"/>
                    <a:pt x="1472168" y="425766"/>
                    <a:pt x="1500605" y="406670"/>
                  </a:cubicBezTo>
                  <a:cubicBezTo>
                    <a:pt x="1500245" y="400185"/>
                    <a:pt x="1499885" y="392979"/>
                    <a:pt x="1499525" y="384332"/>
                  </a:cubicBezTo>
                  <a:close/>
                  <a:moveTo>
                    <a:pt x="1498445" y="356949"/>
                  </a:moveTo>
                  <a:cubicBezTo>
                    <a:pt x="1469648" y="374604"/>
                    <a:pt x="1439412" y="390457"/>
                    <a:pt x="1410255" y="407391"/>
                  </a:cubicBezTo>
                  <a:cubicBezTo>
                    <a:pt x="1410255" y="414237"/>
                    <a:pt x="1410255" y="420722"/>
                    <a:pt x="1410255" y="427208"/>
                  </a:cubicBezTo>
                  <a:cubicBezTo>
                    <a:pt x="1438692" y="407751"/>
                    <a:pt x="1467849" y="388295"/>
                    <a:pt x="1499165" y="375324"/>
                  </a:cubicBezTo>
                  <a:cubicBezTo>
                    <a:pt x="1498805" y="371001"/>
                    <a:pt x="1498805" y="366317"/>
                    <a:pt x="1498805" y="361272"/>
                  </a:cubicBezTo>
                  <a:cubicBezTo>
                    <a:pt x="1498445" y="359831"/>
                    <a:pt x="1498445" y="358390"/>
                    <a:pt x="1498445" y="356949"/>
                  </a:cubicBezTo>
                  <a:close/>
                  <a:moveTo>
                    <a:pt x="1497725" y="324161"/>
                  </a:moveTo>
                  <a:cubicBezTo>
                    <a:pt x="1497365" y="324522"/>
                    <a:pt x="1497005" y="324882"/>
                    <a:pt x="1496285" y="325242"/>
                  </a:cubicBezTo>
                  <a:cubicBezTo>
                    <a:pt x="1469288" y="345059"/>
                    <a:pt x="1437972" y="358390"/>
                    <a:pt x="1410255" y="377126"/>
                  </a:cubicBezTo>
                  <a:cubicBezTo>
                    <a:pt x="1410255" y="386133"/>
                    <a:pt x="1410255" y="394060"/>
                    <a:pt x="1410255" y="402347"/>
                  </a:cubicBezTo>
                  <a:cubicBezTo>
                    <a:pt x="1439052" y="384332"/>
                    <a:pt x="1467129" y="364515"/>
                    <a:pt x="1497005" y="347941"/>
                  </a:cubicBezTo>
                  <a:cubicBezTo>
                    <a:pt x="1497365" y="347581"/>
                    <a:pt x="1497725" y="347581"/>
                    <a:pt x="1498445" y="347581"/>
                  </a:cubicBezTo>
                  <a:cubicBezTo>
                    <a:pt x="1498085" y="339654"/>
                    <a:pt x="1497725" y="332088"/>
                    <a:pt x="1497725" y="324161"/>
                  </a:cubicBezTo>
                  <a:close/>
                  <a:moveTo>
                    <a:pt x="956528" y="317778"/>
                  </a:moveTo>
                  <a:cubicBezTo>
                    <a:pt x="943487" y="321361"/>
                    <a:pt x="930446" y="332109"/>
                    <a:pt x="925737" y="342499"/>
                  </a:cubicBezTo>
                  <a:cubicBezTo>
                    <a:pt x="917043" y="360770"/>
                    <a:pt x="935156" y="375818"/>
                    <a:pt x="952544" y="375459"/>
                  </a:cubicBezTo>
                  <a:cubicBezTo>
                    <a:pt x="985870" y="374385"/>
                    <a:pt x="994927" y="328526"/>
                    <a:pt x="960875" y="320286"/>
                  </a:cubicBezTo>
                  <a:cubicBezTo>
                    <a:pt x="959064" y="319928"/>
                    <a:pt x="957615" y="319211"/>
                    <a:pt x="956528" y="317778"/>
                  </a:cubicBezTo>
                  <a:close/>
                  <a:moveTo>
                    <a:pt x="736825" y="312974"/>
                  </a:moveTo>
                  <a:cubicBezTo>
                    <a:pt x="725685" y="318367"/>
                    <a:pt x="716343" y="328794"/>
                    <a:pt x="716702" y="341377"/>
                  </a:cubicBezTo>
                  <a:cubicBezTo>
                    <a:pt x="717421" y="362950"/>
                    <a:pt x="739699" y="389196"/>
                    <a:pt x="761259" y="369421"/>
                  </a:cubicBezTo>
                  <a:cubicBezTo>
                    <a:pt x="781382" y="351085"/>
                    <a:pt x="774554" y="310098"/>
                    <a:pt x="742574" y="314412"/>
                  </a:cubicBezTo>
                  <a:cubicBezTo>
                    <a:pt x="740418" y="314772"/>
                    <a:pt x="738262" y="314053"/>
                    <a:pt x="736825" y="312974"/>
                  </a:cubicBezTo>
                  <a:close/>
                  <a:moveTo>
                    <a:pt x="551634" y="309348"/>
                  </a:moveTo>
                  <a:cubicBezTo>
                    <a:pt x="545853" y="308272"/>
                    <a:pt x="540434" y="309348"/>
                    <a:pt x="534653" y="311141"/>
                  </a:cubicBezTo>
                  <a:cubicBezTo>
                    <a:pt x="520563" y="319389"/>
                    <a:pt x="504666" y="333018"/>
                    <a:pt x="510447" y="350591"/>
                  </a:cubicBezTo>
                  <a:cubicBezTo>
                    <a:pt x="515505" y="365295"/>
                    <a:pt x="533931" y="372826"/>
                    <a:pt x="549105" y="369240"/>
                  </a:cubicBezTo>
                  <a:cubicBezTo>
                    <a:pt x="567531" y="365295"/>
                    <a:pt x="573673" y="347005"/>
                    <a:pt x="568254" y="329790"/>
                  </a:cubicBezTo>
                  <a:cubicBezTo>
                    <a:pt x="565363" y="321900"/>
                    <a:pt x="561028" y="311858"/>
                    <a:pt x="551634" y="309348"/>
                  </a:cubicBezTo>
                  <a:close/>
                  <a:moveTo>
                    <a:pt x="963049" y="304522"/>
                  </a:moveTo>
                  <a:cubicBezTo>
                    <a:pt x="988406" y="306672"/>
                    <a:pt x="1003983" y="329959"/>
                    <a:pt x="999274" y="353963"/>
                  </a:cubicBezTo>
                  <a:cubicBezTo>
                    <a:pt x="994202" y="379400"/>
                    <a:pt x="969932" y="396239"/>
                    <a:pt x="943850" y="391223"/>
                  </a:cubicBezTo>
                  <a:cubicBezTo>
                    <a:pt x="919579" y="386566"/>
                    <a:pt x="896395" y="359337"/>
                    <a:pt x="913421" y="335333"/>
                  </a:cubicBezTo>
                  <a:cubicBezTo>
                    <a:pt x="922115" y="322077"/>
                    <a:pt x="939865" y="309180"/>
                    <a:pt x="957253" y="307030"/>
                  </a:cubicBezTo>
                  <a:cubicBezTo>
                    <a:pt x="958702" y="305597"/>
                    <a:pt x="960513" y="304522"/>
                    <a:pt x="963049" y="304522"/>
                  </a:cubicBezTo>
                  <a:close/>
                  <a:moveTo>
                    <a:pt x="753713" y="298233"/>
                  </a:moveTo>
                  <a:cubicBezTo>
                    <a:pt x="798630" y="302547"/>
                    <a:pt x="800786" y="381286"/>
                    <a:pt x="750120" y="390994"/>
                  </a:cubicBezTo>
                  <a:cubicBezTo>
                    <a:pt x="717421" y="397825"/>
                    <a:pt x="694783" y="357916"/>
                    <a:pt x="704485" y="329513"/>
                  </a:cubicBezTo>
                  <a:cubicBezTo>
                    <a:pt x="711312" y="310098"/>
                    <a:pt x="733591" y="294997"/>
                    <a:pt x="753713" y="298233"/>
                  </a:cubicBezTo>
                  <a:close/>
                  <a:moveTo>
                    <a:pt x="1497005" y="295337"/>
                  </a:moveTo>
                  <a:cubicBezTo>
                    <a:pt x="1470368" y="315514"/>
                    <a:pt x="1437612" y="325603"/>
                    <a:pt x="1410255" y="345059"/>
                  </a:cubicBezTo>
                  <a:cubicBezTo>
                    <a:pt x="1410255" y="351905"/>
                    <a:pt x="1410255" y="359831"/>
                    <a:pt x="1410255" y="368478"/>
                  </a:cubicBezTo>
                  <a:cubicBezTo>
                    <a:pt x="1436172" y="349743"/>
                    <a:pt x="1464609" y="334250"/>
                    <a:pt x="1492326" y="317676"/>
                  </a:cubicBezTo>
                  <a:cubicBezTo>
                    <a:pt x="1494126" y="316235"/>
                    <a:pt x="1496285" y="317316"/>
                    <a:pt x="1497365" y="318757"/>
                  </a:cubicBezTo>
                  <a:cubicBezTo>
                    <a:pt x="1497365" y="311191"/>
                    <a:pt x="1497005" y="303263"/>
                    <a:pt x="1497005" y="295337"/>
                  </a:cubicBezTo>
                  <a:close/>
                  <a:moveTo>
                    <a:pt x="541806" y="292301"/>
                  </a:moveTo>
                  <a:cubicBezTo>
                    <a:pt x="561909" y="290653"/>
                    <a:pt x="579725" y="302623"/>
                    <a:pt x="585957" y="325486"/>
                  </a:cubicBezTo>
                  <a:cubicBezTo>
                    <a:pt x="592822" y="350591"/>
                    <a:pt x="584151" y="384303"/>
                    <a:pt x="553802" y="388248"/>
                  </a:cubicBezTo>
                  <a:cubicBezTo>
                    <a:pt x="528873" y="391476"/>
                    <a:pt x="499247" y="381792"/>
                    <a:pt x="492743" y="354895"/>
                  </a:cubicBezTo>
                  <a:cubicBezTo>
                    <a:pt x="488408" y="335887"/>
                    <a:pt x="500692" y="316520"/>
                    <a:pt x="517673" y="306120"/>
                  </a:cubicBezTo>
                  <a:cubicBezTo>
                    <a:pt x="517311" y="303250"/>
                    <a:pt x="518034" y="300022"/>
                    <a:pt x="521286" y="298588"/>
                  </a:cubicBezTo>
                  <a:cubicBezTo>
                    <a:pt x="528150" y="294912"/>
                    <a:pt x="535105" y="292850"/>
                    <a:pt x="541806" y="292301"/>
                  </a:cubicBezTo>
                  <a:close/>
                  <a:moveTo>
                    <a:pt x="1497005" y="267594"/>
                  </a:moveTo>
                  <a:cubicBezTo>
                    <a:pt x="1470728" y="285609"/>
                    <a:pt x="1439052" y="293535"/>
                    <a:pt x="1411335" y="309029"/>
                  </a:cubicBezTo>
                  <a:cubicBezTo>
                    <a:pt x="1410975" y="318036"/>
                    <a:pt x="1410615" y="327044"/>
                    <a:pt x="1410255" y="338213"/>
                  </a:cubicBezTo>
                  <a:cubicBezTo>
                    <a:pt x="1436892" y="317316"/>
                    <a:pt x="1470008" y="305426"/>
                    <a:pt x="1497005" y="284888"/>
                  </a:cubicBezTo>
                  <a:cubicBezTo>
                    <a:pt x="1497005" y="279123"/>
                    <a:pt x="1497005" y="273358"/>
                    <a:pt x="1497005" y="267594"/>
                  </a:cubicBezTo>
                  <a:close/>
                  <a:moveTo>
                    <a:pt x="1497365" y="240571"/>
                  </a:moveTo>
                  <a:cubicBezTo>
                    <a:pt x="1468928" y="254623"/>
                    <a:pt x="1440852" y="269755"/>
                    <a:pt x="1412415" y="282726"/>
                  </a:cubicBezTo>
                  <a:cubicBezTo>
                    <a:pt x="1412055" y="289572"/>
                    <a:pt x="1411695" y="295697"/>
                    <a:pt x="1411695" y="301822"/>
                  </a:cubicBezTo>
                  <a:cubicBezTo>
                    <a:pt x="1418894" y="297859"/>
                    <a:pt x="1427893" y="294256"/>
                    <a:pt x="1432213" y="292094"/>
                  </a:cubicBezTo>
                  <a:cubicBezTo>
                    <a:pt x="1454530" y="281285"/>
                    <a:pt x="1476848" y="270476"/>
                    <a:pt x="1497005" y="256064"/>
                  </a:cubicBezTo>
                  <a:cubicBezTo>
                    <a:pt x="1497365" y="251020"/>
                    <a:pt x="1497365" y="245615"/>
                    <a:pt x="1497365" y="240571"/>
                  </a:cubicBezTo>
                  <a:close/>
                  <a:moveTo>
                    <a:pt x="1499525" y="210666"/>
                  </a:moveTo>
                  <a:cubicBezTo>
                    <a:pt x="1471808" y="228321"/>
                    <a:pt x="1440852" y="238769"/>
                    <a:pt x="1413135" y="255704"/>
                  </a:cubicBezTo>
                  <a:cubicBezTo>
                    <a:pt x="1412775" y="263630"/>
                    <a:pt x="1412775" y="270476"/>
                    <a:pt x="1412415" y="276961"/>
                  </a:cubicBezTo>
                  <a:cubicBezTo>
                    <a:pt x="1439412" y="259667"/>
                    <a:pt x="1467849" y="244174"/>
                    <a:pt x="1495925" y="230122"/>
                  </a:cubicBezTo>
                  <a:cubicBezTo>
                    <a:pt x="1497005" y="229762"/>
                    <a:pt x="1497365" y="229762"/>
                    <a:pt x="1498085" y="229762"/>
                  </a:cubicBezTo>
                  <a:cubicBezTo>
                    <a:pt x="1498445" y="223276"/>
                    <a:pt x="1498805" y="217151"/>
                    <a:pt x="1499525" y="210666"/>
                  </a:cubicBezTo>
                  <a:close/>
                  <a:moveTo>
                    <a:pt x="1494845" y="171033"/>
                  </a:moveTo>
                  <a:cubicBezTo>
                    <a:pt x="1467129" y="186165"/>
                    <a:pt x="1440852" y="204541"/>
                    <a:pt x="1413495" y="220394"/>
                  </a:cubicBezTo>
                  <a:cubicBezTo>
                    <a:pt x="1413495" y="220394"/>
                    <a:pt x="1413495" y="220394"/>
                    <a:pt x="1413135" y="220394"/>
                  </a:cubicBezTo>
                  <a:lnTo>
                    <a:pt x="1413135" y="248858"/>
                  </a:lnTo>
                  <a:cubicBezTo>
                    <a:pt x="1424294" y="241291"/>
                    <a:pt x="1436172" y="235166"/>
                    <a:pt x="1448051" y="229402"/>
                  </a:cubicBezTo>
                  <a:cubicBezTo>
                    <a:pt x="1465689" y="220754"/>
                    <a:pt x="1482607" y="211026"/>
                    <a:pt x="1499525" y="201298"/>
                  </a:cubicBezTo>
                  <a:cubicBezTo>
                    <a:pt x="1499885" y="201298"/>
                    <a:pt x="1499885" y="201298"/>
                    <a:pt x="1500245" y="200938"/>
                  </a:cubicBezTo>
                  <a:cubicBezTo>
                    <a:pt x="1500965" y="191570"/>
                    <a:pt x="1502405" y="182562"/>
                    <a:pt x="1503484" y="173194"/>
                  </a:cubicBezTo>
                  <a:cubicBezTo>
                    <a:pt x="1500965" y="172114"/>
                    <a:pt x="1497725" y="171753"/>
                    <a:pt x="1494845" y="171033"/>
                  </a:cubicBezTo>
                  <a:close/>
                  <a:moveTo>
                    <a:pt x="1454890" y="167069"/>
                  </a:moveTo>
                  <a:cubicBezTo>
                    <a:pt x="1455970" y="169591"/>
                    <a:pt x="1455250" y="172474"/>
                    <a:pt x="1451650" y="173555"/>
                  </a:cubicBezTo>
                  <a:cubicBezTo>
                    <a:pt x="1438692" y="177878"/>
                    <a:pt x="1425014" y="183283"/>
                    <a:pt x="1413135" y="190489"/>
                  </a:cubicBezTo>
                  <a:cubicBezTo>
                    <a:pt x="1413135" y="194092"/>
                    <a:pt x="1413135" y="197335"/>
                    <a:pt x="1413495" y="200938"/>
                  </a:cubicBezTo>
                  <a:lnTo>
                    <a:pt x="1413135" y="213548"/>
                  </a:lnTo>
                  <a:cubicBezTo>
                    <a:pt x="1435092" y="198055"/>
                    <a:pt x="1457410" y="182202"/>
                    <a:pt x="1480087" y="168511"/>
                  </a:cubicBezTo>
                  <a:cubicBezTo>
                    <a:pt x="1471808" y="167430"/>
                    <a:pt x="1463169" y="167069"/>
                    <a:pt x="1454890" y="167069"/>
                  </a:cubicBezTo>
                  <a:close/>
                  <a:moveTo>
                    <a:pt x="1444091" y="167069"/>
                  </a:moveTo>
                  <a:cubicBezTo>
                    <a:pt x="1433653" y="167069"/>
                    <a:pt x="1423214" y="167790"/>
                    <a:pt x="1412415" y="168150"/>
                  </a:cubicBezTo>
                  <a:cubicBezTo>
                    <a:pt x="1412775" y="173555"/>
                    <a:pt x="1412775" y="179320"/>
                    <a:pt x="1412775" y="185084"/>
                  </a:cubicBezTo>
                  <a:cubicBezTo>
                    <a:pt x="1423214" y="178239"/>
                    <a:pt x="1433653" y="173194"/>
                    <a:pt x="1444091" y="167069"/>
                  </a:cubicBezTo>
                  <a:close/>
                  <a:moveTo>
                    <a:pt x="1344438" y="110882"/>
                  </a:moveTo>
                  <a:cubicBezTo>
                    <a:pt x="1355690" y="110973"/>
                    <a:pt x="1366987" y="111424"/>
                    <a:pt x="1378194" y="111063"/>
                  </a:cubicBezTo>
                  <a:cubicBezTo>
                    <a:pt x="1381809" y="111063"/>
                    <a:pt x="1381809" y="116836"/>
                    <a:pt x="1378194" y="116836"/>
                  </a:cubicBezTo>
                  <a:cubicBezTo>
                    <a:pt x="1356141" y="116114"/>
                    <a:pt x="1333366" y="112867"/>
                    <a:pt x="1311314" y="115393"/>
                  </a:cubicBezTo>
                  <a:cubicBezTo>
                    <a:pt x="1309868" y="115753"/>
                    <a:pt x="1309145" y="113228"/>
                    <a:pt x="1310953" y="112867"/>
                  </a:cubicBezTo>
                  <a:cubicBezTo>
                    <a:pt x="1321979" y="111063"/>
                    <a:pt x="1333186" y="110792"/>
                    <a:pt x="1344438" y="110882"/>
                  </a:cubicBezTo>
                  <a:close/>
                  <a:moveTo>
                    <a:pt x="1382964" y="96007"/>
                  </a:moveTo>
                  <a:cubicBezTo>
                    <a:pt x="1386572" y="96007"/>
                    <a:pt x="1386572" y="100838"/>
                    <a:pt x="1382964" y="100838"/>
                  </a:cubicBezTo>
                  <a:cubicBezTo>
                    <a:pt x="1353018" y="100838"/>
                    <a:pt x="1322712" y="100148"/>
                    <a:pt x="1293126" y="102564"/>
                  </a:cubicBezTo>
                  <a:cubicBezTo>
                    <a:pt x="1292044" y="102564"/>
                    <a:pt x="1291683" y="100838"/>
                    <a:pt x="1292766" y="100838"/>
                  </a:cubicBezTo>
                  <a:cubicBezTo>
                    <a:pt x="1321990" y="94972"/>
                    <a:pt x="1353740" y="96352"/>
                    <a:pt x="1382964" y="96007"/>
                  </a:cubicBezTo>
                  <a:close/>
                  <a:moveTo>
                    <a:pt x="1388943" y="82635"/>
                  </a:moveTo>
                  <a:cubicBezTo>
                    <a:pt x="1391837" y="82272"/>
                    <a:pt x="1392921" y="86989"/>
                    <a:pt x="1390028" y="87352"/>
                  </a:cubicBezTo>
                  <a:cubicBezTo>
                    <a:pt x="1351332" y="92795"/>
                    <a:pt x="1311912" y="87352"/>
                    <a:pt x="1273215" y="94246"/>
                  </a:cubicBezTo>
                  <a:cubicBezTo>
                    <a:pt x="1271768" y="94609"/>
                    <a:pt x="1271045" y="92069"/>
                    <a:pt x="1272492" y="92069"/>
                  </a:cubicBezTo>
                  <a:cubicBezTo>
                    <a:pt x="1310827" y="84812"/>
                    <a:pt x="1350247" y="87352"/>
                    <a:pt x="1388943" y="82635"/>
                  </a:cubicBezTo>
                  <a:close/>
                  <a:moveTo>
                    <a:pt x="1390050" y="72747"/>
                  </a:moveTo>
                  <a:cubicBezTo>
                    <a:pt x="1392924" y="72747"/>
                    <a:pt x="1392924" y="77277"/>
                    <a:pt x="1389691" y="77277"/>
                  </a:cubicBezTo>
                  <a:cubicBezTo>
                    <a:pt x="1366701" y="77625"/>
                    <a:pt x="1343352" y="81110"/>
                    <a:pt x="1320362" y="82852"/>
                  </a:cubicBezTo>
                  <a:cubicBezTo>
                    <a:pt x="1296295" y="84595"/>
                    <a:pt x="1271509" y="83549"/>
                    <a:pt x="1247441" y="86337"/>
                  </a:cubicBezTo>
                  <a:cubicBezTo>
                    <a:pt x="1246004" y="86685"/>
                    <a:pt x="1245645" y="83549"/>
                    <a:pt x="1247082" y="83201"/>
                  </a:cubicBezTo>
                  <a:cubicBezTo>
                    <a:pt x="1271150" y="79019"/>
                    <a:pt x="1296295" y="80761"/>
                    <a:pt x="1320362" y="78322"/>
                  </a:cubicBezTo>
                  <a:cubicBezTo>
                    <a:pt x="1343711" y="76580"/>
                    <a:pt x="1366701" y="73095"/>
                    <a:pt x="1390050" y="72747"/>
                  </a:cubicBezTo>
                  <a:close/>
                  <a:moveTo>
                    <a:pt x="112289" y="47719"/>
                  </a:moveTo>
                  <a:cubicBezTo>
                    <a:pt x="91907" y="47539"/>
                    <a:pt x="71749" y="48710"/>
                    <a:pt x="52851" y="54655"/>
                  </a:cubicBezTo>
                  <a:cubicBezTo>
                    <a:pt x="63290" y="115186"/>
                    <a:pt x="61130" y="182202"/>
                    <a:pt x="60050" y="242733"/>
                  </a:cubicBezTo>
                  <a:cubicBezTo>
                    <a:pt x="58970" y="310470"/>
                    <a:pt x="55371" y="313713"/>
                    <a:pt x="49971" y="380729"/>
                  </a:cubicBezTo>
                  <a:cubicBezTo>
                    <a:pt x="43852" y="451708"/>
                    <a:pt x="41332" y="426127"/>
                    <a:pt x="44932" y="496746"/>
                  </a:cubicBezTo>
                  <a:cubicBezTo>
                    <a:pt x="47812" y="558358"/>
                    <a:pt x="56811" y="619609"/>
                    <a:pt x="57891" y="681220"/>
                  </a:cubicBezTo>
                  <a:cubicBezTo>
                    <a:pt x="89207" y="678698"/>
                    <a:pt x="119443" y="677257"/>
                    <a:pt x="149680" y="676537"/>
                  </a:cubicBezTo>
                  <a:lnTo>
                    <a:pt x="170198" y="676176"/>
                  </a:lnTo>
                  <a:cubicBezTo>
                    <a:pt x="195395" y="675816"/>
                    <a:pt x="220592" y="675456"/>
                    <a:pt x="244709" y="675456"/>
                  </a:cubicBezTo>
                  <a:cubicBezTo>
                    <a:pt x="261987" y="675456"/>
                    <a:pt x="278905" y="675816"/>
                    <a:pt x="295823" y="675816"/>
                  </a:cubicBezTo>
                  <a:lnTo>
                    <a:pt x="309502" y="675816"/>
                  </a:lnTo>
                  <a:cubicBezTo>
                    <a:pt x="314541" y="675816"/>
                    <a:pt x="317421" y="679779"/>
                    <a:pt x="317421" y="684103"/>
                  </a:cubicBezTo>
                  <a:cubicBezTo>
                    <a:pt x="322460" y="693831"/>
                    <a:pt x="324980" y="705000"/>
                    <a:pt x="327859" y="715809"/>
                  </a:cubicBezTo>
                  <a:cubicBezTo>
                    <a:pt x="328579" y="720133"/>
                    <a:pt x="330019" y="724817"/>
                    <a:pt x="331099" y="729141"/>
                  </a:cubicBezTo>
                  <a:cubicBezTo>
                    <a:pt x="335059" y="742832"/>
                    <a:pt x="338298" y="756524"/>
                    <a:pt x="340098" y="771656"/>
                  </a:cubicBezTo>
                  <a:cubicBezTo>
                    <a:pt x="345497" y="764810"/>
                    <a:pt x="350537" y="758325"/>
                    <a:pt x="355576" y="751479"/>
                  </a:cubicBezTo>
                  <a:cubicBezTo>
                    <a:pt x="360616" y="744273"/>
                    <a:pt x="365655" y="737428"/>
                    <a:pt x="371054" y="730582"/>
                  </a:cubicBezTo>
                  <a:cubicBezTo>
                    <a:pt x="376814" y="723736"/>
                    <a:pt x="383653" y="716890"/>
                    <a:pt x="390132" y="710405"/>
                  </a:cubicBezTo>
                  <a:cubicBezTo>
                    <a:pt x="399131" y="701397"/>
                    <a:pt x="408490" y="692030"/>
                    <a:pt x="415329" y="681581"/>
                  </a:cubicBezTo>
                  <a:cubicBezTo>
                    <a:pt x="417129" y="678698"/>
                    <a:pt x="420369" y="677978"/>
                    <a:pt x="423248" y="678338"/>
                  </a:cubicBezTo>
                  <a:cubicBezTo>
                    <a:pt x="471123" y="680140"/>
                    <a:pt x="515398" y="679059"/>
                    <a:pt x="557873" y="679419"/>
                  </a:cubicBezTo>
                  <a:cubicBezTo>
                    <a:pt x="597828" y="679779"/>
                    <a:pt x="637424" y="680140"/>
                    <a:pt x="677019" y="680860"/>
                  </a:cubicBezTo>
                  <a:cubicBezTo>
                    <a:pt x="756570" y="681581"/>
                    <a:pt x="836481" y="682662"/>
                    <a:pt x="916392" y="681581"/>
                  </a:cubicBezTo>
                  <a:cubicBezTo>
                    <a:pt x="1075854" y="679419"/>
                    <a:pt x="1234955" y="670051"/>
                    <a:pt x="1394417" y="674735"/>
                  </a:cubicBezTo>
                  <a:cubicBezTo>
                    <a:pt x="1394417" y="538181"/>
                    <a:pt x="1388658" y="498547"/>
                    <a:pt x="1389378" y="361993"/>
                  </a:cubicBezTo>
                  <a:cubicBezTo>
                    <a:pt x="1389738" y="311191"/>
                    <a:pt x="1390817" y="295697"/>
                    <a:pt x="1391897" y="263270"/>
                  </a:cubicBezTo>
                  <a:lnTo>
                    <a:pt x="1392084" y="237884"/>
                  </a:lnTo>
                  <a:lnTo>
                    <a:pt x="1392257" y="214269"/>
                  </a:lnTo>
                  <a:cubicBezTo>
                    <a:pt x="1392257" y="199136"/>
                    <a:pt x="1392257" y="184003"/>
                    <a:pt x="1391897" y="168871"/>
                  </a:cubicBezTo>
                  <a:lnTo>
                    <a:pt x="1391897" y="151937"/>
                  </a:lnTo>
                  <a:cubicBezTo>
                    <a:pt x="1391537" y="117708"/>
                    <a:pt x="1392257" y="83840"/>
                    <a:pt x="1398017" y="50692"/>
                  </a:cubicBezTo>
                  <a:cubicBezTo>
                    <a:pt x="1343303" y="55736"/>
                    <a:pt x="1289309" y="64023"/>
                    <a:pt x="1234235" y="61501"/>
                  </a:cubicBezTo>
                  <a:cubicBezTo>
                    <a:pt x="1175562" y="58618"/>
                    <a:pt x="1117249" y="60060"/>
                    <a:pt x="1058216" y="61141"/>
                  </a:cubicBezTo>
                  <a:cubicBezTo>
                    <a:pt x="943389" y="63302"/>
                    <a:pt x="828562" y="62942"/>
                    <a:pt x="713735" y="62221"/>
                  </a:cubicBezTo>
                  <a:cubicBezTo>
                    <a:pt x="702576" y="62221"/>
                    <a:pt x="691778" y="62221"/>
                    <a:pt x="680619" y="62582"/>
                  </a:cubicBezTo>
                  <a:cubicBezTo>
                    <a:pt x="654702" y="74111"/>
                    <a:pt x="629505" y="86362"/>
                    <a:pt x="603948" y="97891"/>
                  </a:cubicBezTo>
                  <a:cubicBezTo>
                    <a:pt x="599268" y="100053"/>
                    <a:pt x="595669" y="93928"/>
                    <a:pt x="599988" y="91406"/>
                  </a:cubicBezTo>
                  <a:cubicBezTo>
                    <a:pt x="619066" y="81678"/>
                    <a:pt x="638144" y="72310"/>
                    <a:pt x="657222" y="62582"/>
                  </a:cubicBezTo>
                  <a:cubicBezTo>
                    <a:pt x="641023" y="62942"/>
                    <a:pt x="624825" y="62942"/>
                    <a:pt x="608627" y="63302"/>
                  </a:cubicBezTo>
                  <a:cubicBezTo>
                    <a:pt x="593149" y="70148"/>
                    <a:pt x="577671" y="76634"/>
                    <a:pt x="562192" y="84200"/>
                  </a:cubicBezTo>
                  <a:cubicBezTo>
                    <a:pt x="559313" y="85641"/>
                    <a:pt x="556793" y="81317"/>
                    <a:pt x="559673" y="79516"/>
                  </a:cubicBezTo>
                  <a:cubicBezTo>
                    <a:pt x="569752" y="74111"/>
                    <a:pt x="580190" y="68707"/>
                    <a:pt x="590269" y="63302"/>
                  </a:cubicBezTo>
                  <a:cubicBezTo>
                    <a:pt x="510358" y="64383"/>
                    <a:pt x="430448" y="65464"/>
                    <a:pt x="350897" y="60420"/>
                  </a:cubicBezTo>
                  <a:cubicBezTo>
                    <a:pt x="291504" y="56817"/>
                    <a:pt x="232470" y="47449"/>
                    <a:pt x="173077" y="48890"/>
                  </a:cubicBezTo>
                  <a:cubicBezTo>
                    <a:pt x="153280" y="49431"/>
                    <a:pt x="132672" y="47900"/>
                    <a:pt x="112289" y="47719"/>
                  </a:cubicBezTo>
                  <a:close/>
                  <a:moveTo>
                    <a:pt x="687458" y="18985"/>
                  </a:moveTo>
                  <a:cubicBezTo>
                    <a:pt x="692857" y="17184"/>
                    <a:pt x="696457" y="25831"/>
                    <a:pt x="691418" y="27993"/>
                  </a:cubicBezTo>
                  <a:cubicBezTo>
                    <a:pt x="680619" y="32677"/>
                    <a:pt x="670180" y="37000"/>
                    <a:pt x="659381" y="41324"/>
                  </a:cubicBezTo>
                  <a:cubicBezTo>
                    <a:pt x="672700" y="41324"/>
                    <a:pt x="685658" y="41324"/>
                    <a:pt x="698977" y="41324"/>
                  </a:cubicBezTo>
                  <a:cubicBezTo>
                    <a:pt x="699697" y="41324"/>
                    <a:pt x="700777" y="41324"/>
                    <a:pt x="701496" y="41324"/>
                  </a:cubicBezTo>
                  <a:cubicBezTo>
                    <a:pt x="717335" y="34118"/>
                    <a:pt x="732453" y="27272"/>
                    <a:pt x="748291" y="21147"/>
                  </a:cubicBezTo>
                  <a:cubicBezTo>
                    <a:pt x="755850" y="18265"/>
                    <a:pt x="759090" y="30155"/>
                    <a:pt x="751531" y="33037"/>
                  </a:cubicBezTo>
                  <a:cubicBezTo>
                    <a:pt x="744332" y="35919"/>
                    <a:pt x="737132" y="38442"/>
                    <a:pt x="729933" y="41324"/>
                  </a:cubicBezTo>
                  <a:cubicBezTo>
                    <a:pt x="839361" y="41684"/>
                    <a:pt x="949148" y="42405"/>
                    <a:pt x="1058936" y="39883"/>
                  </a:cubicBezTo>
                  <a:cubicBezTo>
                    <a:pt x="1117609" y="38802"/>
                    <a:pt x="1175922" y="37721"/>
                    <a:pt x="1234595" y="42405"/>
                  </a:cubicBezTo>
                  <a:cubicBezTo>
                    <a:pt x="1289309" y="46728"/>
                    <a:pt x="1344383" y="41684"/>
                    <a:pt x="1399456" y="43846"/>
                  </a:cubicBezTo>
                  <a:cubicBezTo>
                    <a:pt x="1399456" y="43486"/>
                    <a:pt x="1399456" y="43125"/>
                    <a:pt x="1399456" y="42765"/>
                  </a:cubicBezTo>
                  <a:cubicBezTo>
                    <a:pt x="1401256" y="33758"/>
                    <a:pt x="1413855" y="35919"/>
                    <a:pt x="1413135" y="44927"/>
                  </a:cubicBezTo>
                  <a:cubicBezTo>
                    <a:pt x="1410615" y="80957"/>
                    <a:pt x="1411335" y="116267"/>
                    <a:pt x="1412055" y="152297"/>
                  </a:cubicBezTo>
                  <a:lnTo>
                    <a:pt x="1509244" y="153738"/>
                  </a:lnTo>
                  <a:cubicBezTo>
                    <a:pt x="1509604" y="153738"/>
                    <a:pt x="1509964" y="153738"/>
                    <a:pt x="1509964" y="154098"/>
                  </a:cubicBezTo>
                  <a:cubicBezTo>
                    <a:pt x="1511764" y="153738"/>
                    <a:pt x="1513563" y="154098"/>
                    <a:pt x="1515003" y="155540"/>
                  </a:cubicBezTo>
                  <a:cubicBezTo>
                    <a:pt x="1521482" y="158062"/>
                    <a:pt x="1521482" y="164908"/>
                    <a:pt x="1517883" y="169591"/>
                  </a:cubicBezTo>
                  <a:cubicBezTo>
                    <a:pt x="1526882" y="227240"/>
                    <a:pt x="1517523" y="290293"/>
                    <a:pt x="1518963" y="348302"/>
                  </a:cubicBezTo>
                  <a:cubicBezTo>
                    <a:pt x="1520763" y="420002"/>
                    <a:pt x="1526162" y="427208"/>
                    <a:pt x="1532641" y="498908"/>
                  </a:cubicBezTo>
                  <a:cubicBezTo>
                    <a:pt x="1538760" y="565564"/>
                    <a:pt x="1540560" y="535298"/>
                    <a:pt x="1539480" y="601954"/>
                  </a:cubicBezTo>
                  <a:cubicBezTo>
                    <a:pt x="1538400" y="668970"/>
                    <a:pt x="1528322" y="735986"/>
                    <a:pt x="1528322" y="803002"/>
                  </a:cubicBezTo>
                  <a:cubicBezTo>
                    <a:pt x="1528322" y="813812"/>
                    <a:pt x="1515363" y="817054"/>
                    <a:pt x="1509244" y="811650"/>
                  </a:cubicBezTo>
                  <a:cubicBezTo>
                    <a:pt x="1503844" y="812010"/>
                    <a:pt x="1498445" y="812010"/>
                    <a:pt x="1492686" y="812010"/>
                  </a:cubicBezTo>
                  <a:cubicBezTo>
                    <a:pt x="1475408" y="812370"/>
                    <a:pt x="1457410" y="811650"/>
                    <a:pt x="1440132" y="811289"/>
                  </a:cubicBezTo>
                  <a:cubicBezTo>
                    <a:pt x="1423214" y="810929"/>
                    <a:pt x="1405216" y="810209"/>
                    <a:pt x="1387938" y="810569"/>
                  </a:cubicBezTo>
                  <a:lnTo>
                    <a:pt x="1384698" y="810569"/>
                  </a:lnTo>
                  <a:cubicBezTo>
                    <a:pt x="1362741" y="810929"/>
                    <a:pt x="1340783" y="811650"/>
                    <a:pt x="1319186" y="812370"/>
                  </a:cubicBezTo>
                  <a:cubicBezTo>
                    <a:pt x="1299748" y="812731"/>
                    <a:pt x="1279950" y="813451"/>
                    <a:pt x="1260512" y="813812"/>
                  </a:cubicBezTo>
                  <a:cubicBezTo>
                    <a:pt x="1256553" y="821738"/>
                    <a:pt x="1254393" y="830746"/>
                    <a:pt x="1252233" y="839393"/>
                  </a:cubicBezTo>
                  <a:cubicBezTo>
                    <a:pt x="1250794" y="844437"/>
                    <a:pt x="1249354" y="849842"/>
                    <a:pt x="1247914" y="854526"/>
                  </a:cubicBezTo>
                  <a:cubicBezTo>
                    <a:pt x="1243234" y="869658"/>
                    <a:pt x="1238555" y="886592"/>
                    <a:pt x="1234235" y="905328"/>
                  </a:cubicBezTo>
                  <a:cubicBezTo>
                    <a:pt x="1234595" y="906409"/>
                    <a:pt x="1234235" y="907490"/>
                    <a:pt x="1233876" y="908571"/>
                  </a:cubicBezTo>
                  <a:cubicBezTo>
                    <a:pt x="1233516" y="909292"/>
                    <a:pt x="1232796" y="910012"/>
                    <a:pt x="1232076" y="910733"/>
                  </a:cubicBezTo>
                  <a:cubicBezTo>
                    <a:pt x="1230996" y="911814"/>
                    <a:pt x="1229916" y="912174"/>
                    <a:pt x="1228476" y="912174"/>
                  </a:cubicBezTo>
                  <a:cubicBezTo>
                    <a:pt x="1227036" y="912174"/>
                    <a:pt x="1225237" y="911814"/>
                    <a:pt x="1224157" y="910733"/>
                  </a:cubicBezTo>
                  <a:cubicBezTo>
                    <a:pt x="1223797" y="910012"/>
                    <a:pt x="1223437" y="909292"/>
                    <a:pt x="1223437" y="908571"/>
                  </a:cubicBezTo>
                  <a:cubicBezTo>
                    <a:pt x="1212638" y="898482"/>
                    <a:pt x="1202919" y="886953"/>
                    <a:pt x="1193200" y="875783"/>
                  </a:cubicBezTo>
                  <a:cubicBezTo>
                    <a:pt x="1188161" y="869658"/>
                    <a:pt x="1183121" y="863533"/>
                    <a:pt x="1177722" y="857768"/>
                  </a:cubicBezTo>
                  <a:cubicBezTo>
                    <a:pt x="1172683" y="852004"/>
                    <a:pt x="1166923" y="846599"/>
                    <a:pt x="1161524" y="841194"/>
                  </a:cubicBezTo>
                  <a:lnTo>
                    <a:pt x="1158683" y="838184"/>
                  </a:lnTo>
                  <a:lnTo>
                    <a:pt x="1137047" y="815253"/>
                  </a:lnTo>
                  <a:cubicBezTo>
                    <a:pt x="1136687" y="815253"/>
                    <a:pt x="1136687" y="815253"/>
                    <a:pt x="1136687" y="815253"/>
                  </a:cubicBezTo>
                  <a:lnTo>
                    <a:pt x="1049454" y="819499"/>
                  </a:lnTo>
                  <a:lnTo>
                    <a:pt x="1018260" y="821018"/>
                  </a:lnTo>
                  <a:cubicBezTo>
                    <a:pt x="978305" y="822098"/>
                    <a:pt x="939069" y="823540"/>
                    <a:pt x="899474" y="824981"/>
                  </a:cubicBezTo>
                  <a:cubicBezTo>
                    <a:pt x="815603" y="827863"/>
                    <a:pt x="732093" y="829665"/>
                    <a:pt x="648223" y="829665"/>
                  </a:cubicBezTo>
                  <a:cubicBezTo>
                    <a:pt x="485521" y="829305"/>
                    <a:pt x="322820" y="824621"/>
                    <a:pt x="160479" y="820297"/>
                  </a:cubicBezTo>
                  <a:cubicBezTo>
                    <a:pt x="159399" y="820657"/>
                    <a:pt x="158319" y="820657"/>
                    <a:pt x="157239" y="820297"/>
                  </a:cubicBezTo>
                  <a:cubicBezTo>
                    <a:pt x="156159" y="820297"/>
                    <a:pt x="155439" y="820297"/>
                    <a:pt x="154359" y="820297"/>
                  </a:cubicBezTo>
                  <a:cubicBezTo>
                    <a:pt x="150400" y="820297"/>
                    <a:pt x="148600" y="815973"/>
                    <a:pt x="149680" y="812731"/>
                  </a:cubicBezTo>
                  <a:cubicBezTo>
                    <a:pt x="149680" y="811650"/>
                    <a:pt x="149320" y="810929"/>
                    <a:pt x="149320" y="809488"/>
                  </a:cubicBezTo>
                  <a:cubicBezTo>
                    <a:pt x="148600" y="759766"/>
                    <a:pt x="148960" y="723736"/>
                    <a:pt x="149320" y="690949"/>
                  </a:cubicBezTo>
                  <a:cubicBezTo>
                    <a:pt x="141041" y="691309"/>
                    <a:pt x="132042" y="691669"/>
                    <a:pt x="123763" y="692030"/>
                  </a:cubicBezTo>
                  <a:cubicBezTo>
                    <a:pt x="106485" y="692750"/>
                    <a:pt x="88487" y="693471"/>
                    <a:pt x="71209" y="693471"/>
                  </a:cubicBezTo>
                  <a:cubicBezTo>
                    <a:pt x="65450" y="693471"/>
                    <a:pt x="60410" y="693110"/>
                    <a:pt x="54651" y="693110"/>
                  </a:cubicBezTo>
                  <a:cubicBezTo>
                    <a:pt x="48532" y="698515"/>
                    <a:pt x="35933" y="695633"/>
                    <a:pt x="35573" y="684823"/>
                  </a:cubicBezTo>
                  <a:cubicBezTo>
                    <a:pt x="34853" y="617447"/>
                    <a:pt x="24054" y="551152"/>
                    <a:pt x="21895" y="484135"/>
                  </a:cubicBezTo>
                  <a:cubicBezTo>
                    <a:pt x="20095" y="416759"/>
                    <a:pt x="22615" y="447385"/>
                    <a:pt x="27654" y="380368"/>
                  </a:cubicBezTo>
                  <a:cubicBezTo>
                    <a:pt x="33413" y="309029"/>
                    <a:pt x="38813" y="301822"/>
                    <a:pt x="39533" y="229762"/>
                  </a:cubicBezTo>
                  <a:cubicBezTo>
                    <a:pt x="40253" y="172114"/>
                    <a:pt x="30174" y="109061"/>
                    <a:pt x="38453" y="51052"/>
                  </a:cubicBezTo>
                  <a:cubicBezTo>
                    <a:pt x="34853" y="46728"/>
                    <a:pt x="34853" y="39883"/>
                    <a:pt x="41332" y="37000"/>
                  </a:cubicBezTo>
                  <a:cubicBezTo>
                    <a:pt x="42412" y="35919"/>
                    <a:pt x="44572" y="35199"/>
                    <a:pt x="46012" y="35559"/>
                  </a:cubicBezTo>
                  <a:cubicBezTo>
                    <a:pt x="46732" y="35199"/>
                    <a:pt x="46732" y="35199"/>
                    <a:pt x="47092" y="35199"/>
                  </a:cubicBezTo>
                  <a:lnTo>
                    <a:pt x="229231" y="30155"/>
                  </a:lnTo>
                  <a:cubicBezTo>
                    <a:pt x="264867" y="32677"/>
                    <a:pt x="300143" y="36640"/>
                    <a:pt x="336138" y="38802"/>
                  </a:cubicBezTo>
                  <a:cubicBezTo>
                    <a:pt x="435487" y="45287"/>
                    <a:pt x="535196" y="42765"/>
                    <a:pt x="634544" y="41684"/>
                  </a:cubicBezTo>
                  <a:cubicBezTo>
                    <a:pt x="652182" y="33758"/>
                    <a:pt x="669820" y="25831"/>
                    <a:pt x="687458" y="18985"/>
                  </a:cubicBezTo>
                  <a:close/>
                  <a:moveTo>
                    <a:pt x="246607" y="605"/>
                  </a:moveTo>
                  <a:cubicBezTo>
                    <a:pt x="280169" y="-339"/>
                    <a:pt x="313731" y="-249"/>
                    <a:pt x="347204" y="1369"/>
                  </a:cubicBezTo>
                  <a:cubicBezTo>
                    <a:pt x="351523" y="1369"/>
                    <a:pt x="351163" y="7479"/>
                    <a:pt x="347204" y="7479"/>
                  </a:cubicBezTo>
                  <a:cubicBezTo>
                    <a:pt x="288537" y="10714"/>
                    <a:pt x="229510" y="12152"/>
                    <a:pt x="170844" y="15746"/>
                  </a:cubicBezTo>
                  <a:cubicBezTo>
                    <a:pt x="141330" y="17543"/>
                    <a:pt x="112177" y="20419"/>
                    <a:pt x="83023" y="21497"/>
                  </a:cubicBezTo>
                  <a:cubicBezTo>
                    <a:pt x="66107" y="22575"/>
                    <a:pt x="32995" y="16465"/>
                    <a:pt x="15359" y="22216"/>
                  </a:cubicBezTo>
                  <a:cubicBezTo>
                    <a:pt x="17518" y="23294"/>
                    <a:pt x="18958" y="25091"/>
                    <a:pt x="18958" y="27967"/>
                  </a:cubicBezTo>
                  <a:cubicBezTo>
                    <a:pt x="20757" y="78288"/>
                    <a:pt x="12839" y="128968"/>
                    <a:pt x="13199" y="179648"/>
                  </a:cubicBezTo>
                  <a:cubicBezTo>
                    <a:pt x="13559" y="225296"/>
                    <a:pt x="11399" y="271663"/>
                    <a:pt x="14279" y="317312"/>
                  </a:cubicBezTo>
                  <a:cubicBezTo>
                    <a:pt x="14279" y="321625"/>
                    <a:pt x="7800" y="321625"/>
                    <a:pt x="7080" y="317312"/>
                  </a:cubicBezTo>
                  <a:cubicBezTo>
                    <a:pt x="-3717" y="220983"/>
                    <a:pt x="-478" y="124295"/>
                    <a:pt x="5641" y="27607"/>
                  </a:cubicBezTo>
                  <a:cubicBezTo>
                    <a:pt x="5641" y="25810"/>
                    <a:pt x="6721" y="24372"/>
                    <a:pt x="7440" y="23294"/>
                  </a:cubicBezTo>
                  <a:cubicBezTo>
                    <a:pt x="4561" y="21497"/>
                    <a:pt x="3121" y="16465"/>
                    <a:pt x="7440" y="14668"/>
                  </a:cubicBezTo>
                  <a:cubicBezTo>
                    <a:pt x="18958" y="8917"/>
                    <a:pt x="32995" y="12152"/>
                    <a:pt x="45592" y="12152"/>
                  </a:cubicBezTo>
                  <a:cubicBezTo>
                    <a:pt x="79064" y="11792"/>
                    <a:pt x="112177" y="8557"/>
                    <a:pt x="146009" y="6041"/>
                  </a:cubicBezTo>
                  <a:cubicBezTo>
                    <a:pt x="179482" y="3525"/>
                    <a:pt x="213044" y="1548"/>
                    <a:pt x="246607" y="6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3" name="Freeform 1042">
              <a:extLst>
                <a:ext uri="{FF2B5EF4-FFF2-40B4-BE49-F238E27FC236}">
                  <a16:creationId xmlns:a16="http://schemas.microsoft.com/office/drawing/2014/main" id="{DF4E6C2C-6872-6846-AE40-6083C34829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59774" y="3152368"/>
              <a:ext cx="445007" cy="344197"/>
            </a:xfrm>
            <a:custGeom>
              <a:avLst/>
              <a:gdLst>
                <a:gd name="T0" fmla="*/ 1224 w 1364"/>
                <a:gd name="T1" fmla="*/ 128 h 1053"/>
                <a:gd name="T2" fmla="*/ 1162 w 1364"/>
                <a:gd name="T3" fmla="*/ 276 h 1053"/>
                <a:gd name="T4" fmla="*/ 1011 w 1364"/>
                <a:gd name="T5" fmla="*/ 529 h 1053"/>
                <a:gd name="T6" fmla="*/ 1053 w 1364"/>
                <a:gd name="T7" fmla="*/ 389 h 1053"/>
                <a:gd name="T8" fmla="*/ 549 w 1364"/>
                <a:gd name="T9" fmla="*/ 841 h 1053"/>
                <a:gd name="T10" fmla="*/ 569 w 1364"/>
                <a:gd name="T11" fmla="*/ 722 h 1053"/>
                <a:gd name="T12" fmla="*/ 641 w 1364"/>
                <a:gd name="T13" fmla="*/ 780 h 1053"/>
                <a:gd name="T14" fmla="*/ 673 w 1364"/>
                <a:gd name="T15" fmla="*/ 508 h 1053"/>
                <a:gd name="T16" fmla="*/ 733 w 1364"/>
                <a:gd name="T17" fmla="*/ 620 h 1053"/>
                <a:gd name="T18" fmla="*/ 693 w 1364"/>
                <a:gd name="T19" fmla="*/ 709 h 1053"/>
                <a:gd name="T20" fmla="*/ 673 w 1364"/>
                <a:gd name="T21" fmla="*/ 508 h 1053"/>
                <a:gd name="T22" fmla="*/ 493 w 1364"/>
                <a:gd name="T23" fmla="*/ 167 h 1053"/>
                <a:gd name="T24" fmla="*/ 548 w 1364"/>
                <a:gd name="T25" fmla="*/ 147 h 1053"/>
                <a:gd name="T26" fmla="*/ 513 w 1364"/>
                <a:gd name="T27" fmla="*/ 251 h 1053"/>
                <a:gd name="T28" fmla="*/ 250 w 1364"/>
                <a:gd name="T29" fmla="*/ 589 h 1053"/>
                <a:gd name="T30" fmla="*/ 319 w 1364"/>
                <a:gd name="T31" fmla="*/ 404 h 1053"/>
                <a:gd name="T32" fmla="*/ 1257 w 1364"/>
                <a:gd name="T33" fmla="*/ 645 h 1053"/>
                <a:gd name="T34" fmla="*/ 1232 w 1364"/>
                <a:gd name="T35" fmla="*/ 689 h 1053"/>
                <a:gd name="T36" fmla="*/ 1163 w 1364"/>
                <a:gd name="T37" fmla="*/ 757 h 1053"/>
                <a:gd name="T38" fmla="*/ 981 w 1364"/>
                <a:gd name="T39" fmla="*/ 694 h 1053"/>
                <a:gd name="T40" fmla="*/ 1058 w 1364"/>
                <a:gd name="T41" fmla="*/ 621 h 1053"/>
                <a:gd name="T42" fmla="*/ 1242 w 1364"/>
                <a:gd name="T43" fmla="*/ 338 h 1053"/>
                <a:gd name="T44" fmla="*/ 1243 w 1364"/>
                <a:gd name="T45" fmla="*/ 336 h 1053"/>
                <a:gd name="T46" fmla="*/ 1266 w 1364"/>
                <a:gd name="T47" fmla="*/ 291 h 1053"/>
                <a:gd name="T48" fmla="*/ 1306 w 1364"/>
                <a:gd name="T49" fmla="*/ 199 h 1053"/>
                <a:gd name="T50" fmla="*/ 1097 w 1364"/>
                <a:gd name="T51" fmla="*/ 95 h 1053"/>
                <a:gd name="T52" fmla="*/ 980 w 1364"/>
                <a:gd name="T53" fmla="*/ 313 h 1053"/>
                <a:gd name="T54" fmla="*/ 890 w 1364"/>
                <a:gd name="T55" fmla="*/ 646 h 1053"/>
                <a:gd name="T56" fmla="*/ 796 w 1364"/>
                <a:gd name="T57" fmla="*/ 701 h 1053"/>
                <a:gd name="T58" fmla="*/ 799 w 1364"/>
                <a:gd name="T59" fmla="*/ 449 h 1053"/>
                <a:gd name="T60" fmla="*/ 575 w 1364"/>
                <a:gd name="T61" fmla="*/ 480 h 1053"/>
                <a:gd name="T62" fmla="*/ 528 w 1364"/>
                <a:gd name="T63" fmla="*/ 556 h 1053"/>
                <a:gd name="T64" fmla="*/ 431 w 1364"/>
                <a:gd name="T65" fmla="*/ 768 h 1053"/>
                <a:gd name="T66" fmla="*/ 236 w 1364"/>
                <a:gd name="T67" fmla="*/ 808 h 1053"/>
                <a:gd name="T68" fmla="*/ 228 w 1364"/>
                <a:gd name="T69" fmla="*/ 691 h 1053"/>
                <a:gd name="T70" fmla="*/ 491 w 1364"/>
                <a:gd name="T71" fmla="*/ 431 h 1053"/>
                <a:gd name="T72" fmla="*/ 630 w 1364"/>
                <a:gd name="T73" fmla="*/ 161 h 1053"/>
                <a:gd name="T74" fmla="*/ 324 w 1364"/>
                <a:gd name="T75" fmla="*/ 229 h 1053"/>
                <a:gd name="T76" fmla="*/ 192 w 1364"/>
                <a:gd name="T77" fmla="*/ 509 h 1053"/>
                <a:gd name="T78" fmla="*/ 98 w 1364"/>
                <a:gd name="T79" fmla="*/ 735 h 1053"/>
                <a:gd name="T80" fmla="*/ 21 w 1364"/>
                <a:gd name="T81" fmla="*/ 773 h 1053"/>
                <a:gd name="T82" fmla="*/ 139 w 1364"/>
                <a:gd name="T83" fmla="*/ 756 h 1053"/>
                <a:gd name="T84" fmla="*/ 179 w 1364"/>
                <a:gd name="T85" fmla="*/ 880 h 1053"/>
                <a:gd name="T86" fmla="*/ 445 w 1364"/>
                <a:gd name="T87" fmla="*/ 870 h 1053"/>
                <a:gd name="T88" fmla="*/ 507 w 1364"/>
                <a:gd name="T89" fmla="*/ 919 h 1053"/>
                <a:gd name="T90" fmla="*/ 734 w 1364"/>
                <a:gd name="T91" fmla="*/ 801 h 1053"/>
                <a:gd name="T92" fmla="*/ 811 w 1364"/>
                <a:gd name="T93" fmla="*/ 791 h 1053"/>
                <a:gd name="T94" fmla="*/ 895 w 1364"/>
                <a:gd name="T95" fmla="*/ 788 h 1053"/>
                <a:gd name="T96" fmla="*/ 1357 w 1364"/>
                <a:gd name="T97" fmla="*/ 646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053">
                  <a:moveTo>
                    <a:pt x="1154" y="176"/>
                  </a:moveTo>
                  <a:lnTo>
                    <a:pt x="1154" y="176"/>
                  </a:lnTo>
                  <a:cubicBezTo>
                    <a:pt x="1172" y="152"/>
                    <a:pt x="1195" y="134"/>
                    <a:pt x="1224" y="128"/>
                  </a:cubicBezTo>
                  <a:lnTo>
                    <a:pt x="1224" y="128"/>
                  </a:lnTo>
                  <a:cubicBezTo>
                    <a:pt x="1215" y="180"/>
                    <a:pt x="1185" y="229"/>
                    <a:pt x="1162" y="276"/>
                  </a:cubicBezTo>
                  <a:lnTo>
                    <a:pt x="1162" y="276"/>
                  </a:lnTo>
                  <a:cubicBezTo>
                    <a:pt x="1121" y="362"/>
                    <a:pt x="1075" y="445"/>
                    <a:pt x="1018" y="521"/>
                  </a:cubicBezTo>
                  <a:lnTo>
                    <a:pt x="1018" y="521"/>
                  </a:lnTo>
                  <a:cubicBezTo>
                    <a:pt x="1015" y="524"/>
                    <a:pt x="1013" y="526"/>
                    <a:pt x="1011" y="529"/>
                  </a:cubicBezTo>
                  <a:lnTo>
                    <a:pt x="1011" y="529"/>
                  </a:lnTo>
                  <a:cubicBezTo>
                    <a:pt x="1024" y="482"/>
                    <a:pt x="1039" y="435"/>
                    <a:pt x="1053" y="389"/>
                  </a:cubicBezTo>
                  <a:lnTo>
                    <a:pt x="1053" y="389"/>
                  </a:lnTo>
                  <a:cubicBezTo>
                    <a:pt x="1077" y="314"/>
                    <a:pt x="1107" y="239"/>
                    <a:pt x="1154" y="176"/>
                  </a:cubicBezTo>
                  <a:close/>
                  <a:moveTo>
                    <a:pt x="549" y="841"/>
                  </a:moveTo>
                  <a:lnTo>
                    <a:pt x="549" y="841"/>
                  </a:lnTo>
                  <a:cubicBezTo>
                    <a:pt x="522" y="847"/>
                    <a:pt x="512" y="831"/>
                    <a:pt x="511" y="810"/>
                  </a:cubicBezTo>
                  <a:lnTo>
                    <a:pt x="511" y="810"/>
                  </a:lnTo>
                  <a:cubicBezTo>
                    <a:pt x="534" y="783"/>
                    <a:pt x="554" y="753"/>
                    <a:pt x="569" y="722"/>
                  </a:cubicBezTo>
                  <a:lnTo>
                    <a:pt x="569" y="722"/>
                  </a:lnTo>
                  <a:cubicBezTo>
                    <a:pt x="589" y="748"/>
                    <a:pt x="613" y="767"/>
                    <a:pt x="641" y="780"/>
                  </a:cubicBezTo>
                  <a:lnTo>
                    <a:pt x="641" y="780"/>
                  </a:lnTo>
                  <a:cubicBezTo>
                    <a:pt x="616" y="808"/>
                    <a:pt x="585" y="834"/>
                    <a:pt x="549" y="841"/>
                  </a:cubicBezTo>
                  <a:lnTo>
                    <a:pt x="673" y="508"/>
                  </a:lnTo>
                  <a:lnTo>
                    <a:pt x="673" y="508"/>
                  </a:lnTo>
                  <a:cubicBezTo>
                    <a:pt x="694" y="496"/>
                    <a:pt x="734" y="493"/>
                    <a:pt x="743" y="521"/>
                  </a:cubicBezTo>
                  <a:lnTo>
                    <a:pt x="743" y="521"/>
                  </a:lnTo>
                  <a:cubicBezTo>
                    <a:pt x="753" y="552"/>
                    <a:pt x="740" y="591"/>
                    <a:pt x="733" y="620"/>
                  </a:cubicBezTo>
                  <a:lnTo>
                    <a:pt x="733" y="620"/>
                  </a:lnTo>
                  <a:cubicBezTo>
                    <a:pt x="724" y="653"/>
                    <a:pt x="710" y="682"/>
                    <a:pt x="693" y="709"/>
                  </a:cubicBezTo>
                  <a:lnTo>
                    <a:pt x="693" y="709"/>
                  </a:lnTo>
                  <a:cubicBezTo>
                    <a:pt x="672" y="702"/>
                    <a:pt x="652" y="688"/>
                    <a:pt x="635" y="665"/>
                  </a:cubicBezTo>
                  <a:lnTo>
                    <a:pt x="635" y="665"/>
                  </a:lnTo>
                  <a:cubicBezTo>
                    <a:pt x="593" y="609"/>
                    <a:pt x="614" y="539"/>
                    <a:pt x="673" y="508"/>
                  </a:cubicBezTo>
                  <a:lnTo>
                    <a:pt x="549" y="841"/>
                  </a:lnTo>
                  <a:close/>
                  <a:moveTo>
                    <a:pt x="493" y="167"/>
                  </a:moveTo>
                  <a:lnTo>
                    <a:pt x="493" y="167"/>
                  </a:lnTo>
                  <a:cubicBezTo>
                    <a:pt x="505" y="158"/>
                    <a:pt x="519" y="152"/>
                    <a:pt x="533" y="148"/>
                  </a:cubicBezTo>
                  <a:lnTo>
                    <a:pt x="533" y="148"/>
                  </a:lnTo>
                  <a:cubicBezTo>
                    <a:pt x="539" y="146"/>
                    <a:pt x="545" y="147"/>
                    <a:pt x="548" y="147"/>
                  </a:cubicBezTo>
                  <a:lnTo>
                    <a:pt x="548" y="147"/>
                  </a:lnTo>
                  <a:cubicBezTo>
                    <a:pt x="551" y="167"/>
                    <a:pt x="518" y="239"/>
                    <a:pt x="513" y="251"/>
                  </a:cubicBezTo>
                  <a:lnTo>
                    <a:pt x="513" y="251"/>
                  </a:lnTo>
                  <a:cubicBezTo>
                    <a:pt x="467" y="352"/>
                    <a:pt x="391" y="435"/>
                    <a:pt x="317" y="515"/>
                  </a:cubicBezTo>
                  <a:lnTo>
                    <a:pt x="317" y="515"/>
                  </a:lnTo>
                  <a:cubicBezTo>
                    <a:pt x="295" y="539"/>
                    <a:pt x="273" y="564"/>
                    <a:pt x="250" y="589"/>
                  </a:cubicBezTo>
                  <a:lnTo>
                    <a:pt x="250" y="589"/>
                  </a:lnTo>
                  <a:cubicBezTo>
                    <a:pt x="269" y="526"/>
                    <a:pt x="294" y="464"/>
                    <a:pt x="319" y="404"/>
                  </a:cubicBezTo>
                  <a:lnTo>
                    <a:pt x="319" y="404"/>
                  </a:lnTo>
                  <a:cubicBezTo>
                    <a:pt x="357" y="316"/>
                    <a:pt x="410" y="219"/>
                    <a:pt x="493" y="167"/>
                  </a:cubicBezTo>
                  <a:lnTo>
                    <a:pt x="1257" y="645"/>
                  </a:lnTo>
                  <a:lnTo>
                    <a:pt x="1257" y="645"/>
                  </a:lnTo>
                  <a:cubicBezTo>
                    <a:pt x="1258" y="635"/>
                    <a:pt x="1254" y="655"/>
                    <a:pt x="1253" y="656"/>
                  </a:cubicBezTo>
                  <a:lnTo>
                    <a:pt x="1253" y="656"/>
                  </a:lnTo>
                  <a:cubicBezTo>
                    <a:pt x="1247" y="668"/>
                    <a:pt x="1240" y="679"/>
                    <a:pt x="1232" y="689"/>
                  </a:cubicBezTo>
                  <a:lnTo>
                    <a:pt x="1232" y="689"/>
                  </a:lnTo>
                  <a:cubicBezTo>
                    <a:pt x="1213" y="715"/>
                    <a:pt x="1188" y="737"/>
                    <a:pt x="1163" y="757"/>
                  </a:cubicBezTo>
                  <a:lnTo>
                    <a:pt x="1163" y="757"/>
                  </a:lnTo>
                  <a:cubicBezTo>
                    <a:pt x="1132" y="783"/>
                    <a:pt x="1063" y="830"/>
                    <a:pt x="1022" y="811"/>
                  </a:cubicBezTo>
                  <a:lnTo>
                    <a:pt x="1022" y="811"/>
                  </a:lnTo>
                  <a:cubicBezTo>
                    <a:pt x="984" y="794"/>
                    <a:pt x="978" y="742"/>
                    <a:pt x="981" y="694"/>
                  </a:cubicBezTo>
                  <a:lnTo>
                    <a:pt x="981" y="694"/>
                  </a:lnTo>
                  <a:cubicBezTo>
                    <a:pt x="1009" y="671"/>
                    <a:pt x="1034" y="646"/>
                    <a:pt x="1058" y="621"/>
                  </a:cubicBezTo>
                  <a:lnTo>
                    <a:pt x="1058" y="621"/>
                  </a:lnTo>
                  <a:cubicBezTo>
                    <a:pt x="1133" y="540"/>
                    <a:pt x="1188" y="443"/>
                    <a:pt x="1238" y="345"/>
                  </a:cubicBezTo>
                  <a:lnTo>
                    <a:pt x="1238" y="345"/>
                  </a:lnTo>
                  <a:cubicBezTo>
                    <a:pt x="1240" y="343"/>
                    <a:pt x="1241" y="340"/>
                    <a:pt x="1242" y="338"/>
                  </a:cubicBezTo>
                  <a:lnTo>
                    <a:pt x="1242" y="338"/>
                  </a:lnTo>
                  <a:cubicBezTo>
                    <a:pt x="1241" y="341"/>
                    <a:pt x="1241" y="340"/>
                    <a:pt x="1243" y="336"/>
                  </a:cubicBezTo>
                  <a:lnTo>
                    <a:pt x="1243" y="336"/>
                  </a:lnTo>
                  <a:cubicBezTo>
                    <a:pt x="1245" y="332"/>
                    <a:pt x="1247" y="327"/>
                    <a:pt x="1250" y="323"/>
                  </a:cubicBezTo>
                  <a:lnTo>
                    <a:pt x="1250" y="323"/>
                  </a:lnTo>
                  <a:cubicBezTo>
                    <a:pt x="1255" y="312"/>
                    <a:pt x="1261" y="302"/>
                    <a:pt x="1266" y="291"/>
                  </a:cubicBezTo>
                  <a:lnTo>
                    <a:pt x="1266" y="291"/>
                  </a:lnTo>
                  <a:cubicBezTo>
                    <a:pt x="1281" y="261"/>
                    <a:pt x="1295" y="231"/>
                    <a:pt x="1306" y="199"/>
                  </a:cubicBezTo>
                  <a:lnTo>
                    <a:pt x="1306" y="199"/>
                  </a:lnTo>
                  <a:cubicBezTo>
                    <a:pt x="1326" y="146"/>
                    <a:pt x="1337" y="78"/>
                    <a:pt x="1284" y="41"/>
                  </a:cubicBezTo>
                  <a:lnTo>
                    <a:pt x="1284" y="41"/>
                  </a:lnTo>
                  <a:cubicBezTo>
                    <a:pt x="1225" y="0"/>
                    <a:pt x="1137" y="52"/>
                    <a:pt x="1097" y="95"/>
                  </a:cubicBezTo>
                  <a:lnTo>
                    <a:pt x="1097" y="95"/>
                  </a:lnTo>
                  <a:cubicBezTo>
                    <a:pt x="1040" y="155"/>
                    <a:pt x="1008" y="236"/>
                    <a:pt x="980" y="313"/>
                  </a:cubicBezTo>
                  <a:lnTo>
                    <a:pt x="980" y="313"/>
                  </a:lnTo>
                  <a:cubicBezTo>
                    <a:pt x="955" y="382"/>
                    <a:pt x="933" y="454"/>
                    <a:pt x="914" y="525"/>
                  </a:cubicBezTo>
                  <a:lnTo>
                    <a:pt x="914" y="525"/>
                  </a:lnTo>
                  <a:cubicBezTo>
                    <a:pt x="904" y="564"/>
                    <a:pt x="895" y="605"/>
                    <a:pt x="890" y="646"/>
                  </a:cubicBezTo>
                  <a:lnTo>
                    <a:pt x="890" y="646"/>
                  </a:lnTo>
                  <a:cubicBezTo>
                    <a:pt x="860" y="669"/>
                    <a:pt x="828" y="689"/>
                    <a:pt x="796" y="701"/>
                  </a:cubicBezTo>
                  <a:lnTo>
                    <a:pt x="796" y="701"/>
                  </a:lnTo>
                  <a:cubicBezTo>
                    <a:pt x="799" y="694"/>
                    <a:pt x="803" y="687"/>
                    <a:pt x="806" y="680"/>
                  </a:cubicBezTo>
                  <a:lnTo>
                    <a:pt x="806" y="680"/>
                  </a:lnTo>
                  <a:cubicBezTo>
                    <a:pt x="835" y="609"/>
                    <a:pt x="854" y="511"/>
                    <a:pt x="799" y="449"/>
                  </a:cubicBezTo>
                  <a:lnTo>
                    <a:pt x="799" y="449"/>
                  </a:lnTo>
                  <a:cubicBezTo>
                    <a:pt x="737" y="380"/>
                    <a:pt x="626" y="421"/>
                    <a:pt x="575" y="480"/>
                  </a:cubicBezTo>
                  <a:lnTo>
                    <a:pt x="575" y="480"/>
                  </a:lnTo>
                  <a:cubicBezTo>
                    <a:pt x="559" y="499"/>
                    <a:pt x="546" y="521"/>
                    <a:pt x="539" y="544"/>
                  </a:cubicBezTo>
                  <a:lnTo>
                    <a:pt x="539" y="544"/>
                  </a:lnTo>
                  <a:cubicBezTo>
                    <a:pt x="535" y="546"/>
                    <a:pt x="531" y="551"/>
                    <a:pt x="528" y="556"/>
                  </a:cubicBezTo>
                  <a:lnTo>
                    <a:pt x="528" y="556"/>
                  </a:lnTo>
                  <a:cubicBezTo>
                    <a:pt x="495" y="609"/>
                    <a:pt x="444" y="692"/>
                    <a:pt x="431" y="768"/>
                  </a:cubicBezTo>
                  <a:lnTo>
                    <a:pt x="431" y="768"/>
                  </a:lnTo>
                  <a:cubicBezTo>
                    <a:pt x="414" y="784"/>
                    <a:pt x="397" y="799"/>
                    <a:pt x="377" y="811"/>
                  </a:cubicBezTo>
                  <a:lnTo>
                    <a:pt x="377" y="811"/>
                  </a:lnTo>
                  <a:cubicBezTo>
                    <a:pt x="335" y="838"/>
                    <a:pt x="263" y="867"/>
                    <a:pt x="236" y="808"/>
                  </a:cubicBezTo>
                  <a:lnTo>
                    <a:pt x="236" y="808"/>
                  </a:lnTo>
                  <a:cubicBezTo>
                    <a:pt x="220" y="775"/>
                    <a:pt x="222" y="731"/>
                    <a:pt x="228" y="691"/>
                  </a:cubicBezTo>
                  <a:lnTo>
                    <a:pt x="228" y="691"/>
                  </a:lnTo>
                  <a:cubicBezTo>
                    <a:pt x="242" y="678"/>
                    <a:pt x="257" y="666"/>
                    <a:pt x="270" y="653"/>
                  </a:cubicBezTo>
                  <a:lnTo>
                    <a:pt x="270" y="653"/>
                  </a:lnTo>
                  <a:cubicBezTo>
                    <a:pt x="347" y="582"/>
                    <a:pt x="425" y="512"/>
                    <a:pt x="491" y="431"/>
                  </a:cubicBezTo>
                  <a:lnTo>
                    <a:pt x="491" y="431"/>
                  </a:lnTo>
                  <a:cubicBezTo>
                    <a:pt x="555" y="354"/>
                    <a:pt x="615" y="261"/>
                    <a:pt x="630" y="161"/>
                  </a:cubicBezTo>
                  <a:lnTo>
                    <a:pt x="630" y="161"/>
                  </a:lnTo>
                  <a:cubicBezTo>
                    <a:pt x="642" y="87"/>
                    <a:pt x="577" y="49"/>
                    <a:pt x="512" y="67"/>
                  </a:cubicBezTo>
                  <a:lnTo>
                    <a:pt x="512" y="67"/>
                  </a:lnTo>
                  <a:cubicBezTo>
                    <a:pt x="431" y="89"/>
                    <a:pt x="370" y="163"/>
                    <a:pt x="324" y="229"/>
                  </a:cubicBezTo>
                  <a:lnTo>
                    <a:pt x="324" y="229"/>
                  </a:lnTo>
                  <a:cubicBezTo>
                    <a:pt x="264" y="313"/>
                    <a:pt x="226" y="413"/>
                    <a:pt x="192" y="509"/>
                  </a:cubicBezTo>
                  <a:lnTo>
                    <a:pt x="192" y="509"/>
                  </a:lnTo>
                  <a:cubicBezTo>
                    <a:pt x="172" y="564"/>
                    <a:pt x="149" y="632"/>
                    <a:pt x="142" y="699"/>
                  </a:cubicBezTo>
                  <a:lnTo>
                    <a:pt x="142" y="699"/>
                  </a:lnTo>
                  <a:cubicBezTo>
                    <a:pt x="127" y="711"/>
                    <a:pt x="112" y="723"/>
                    <a:pt x="98" y="735"/>
                  </a:cubicBezTo>
                  <a:lnTo>
                    <a:pt x="98" y="735"/>
                  </a:lnTo>
                  <a:cubicBezTo>
                    <a:pt x="74" y="751"/>
                    <a:pt x="48" y="764"/>
                    <a:pt x="21" y="773"/>
                  </a:cubicBezTo>
                  <a:lnTo>
                    <a:pt x="21" y="773"/>
                  </a:lnTo>
                  <a:cubicBezTo>
                    <a:pt x="0" y="778"/>
                    <a:pt x="8" y="810"/>
                    <a:pt x="29" y="805"/>
                  </a:cubicBezTo>
                  <a:lnTo>
                    <a:pt x="29" y="805"/>
                  </a:lnTo>
                  <a:cubicBezTo>
                    <a:pt x="68" y="795"/>
                    <a:pt x="105" y="777"/>
                    <a:pt x="139" y="756"/>
                  </a:cubicBezTo>
                  <a:lnTo>
                    <a:pt x="139" y="756"/>
                  </a:lnTo>
                  <a:cubicBezTo>
                    <a:pt x="141" y="801"/>
                    <a:pt x="152" y="844"/>
                    <a:pt x="179" y="880"/>
                  </a:cubicBezTo>
                  <a:lnTo>
                    <a:pt x="179" y="880"/>
                  </a:lnTo>
                  <a:cubicBezTo>
                    <a:pt x="238" y="957"/>
                    <a:pt x="349" y="928"/>
                    <a:pt x="420" y="886"/>
                  </a:cubicBezTo>
                  <a:lnTo>
                    <a:pt x="420" y="886"/>
                  </a:lnTo>
                  <a:cubicBezTo>
                    <a:pt x="428" y="881"/>
                    <a:pt x="437" y="875"/>
                    <a:pt x="445" y="870"/>
                  </a:cubicBezTo>
                  <a:lnTo>
                    <a:pt x="445" y="870"/>
                  </a:lnTo>
                  <a:cubicBezTo>
                    <a:pt x="457" y="889"/>
                    <a:pt x="477" y="907"/>
                    <a:pt x="507" y="919"/>
                  </a:cubicBezTo>
                  <a:lnTo>
                    <a:pt x="507" y="919"/>
                  </a:lnTo>
                  <a:cubicBezTo>
                    <a:pt x="574" y="946"/>
                    <a:pt x="645" y="894"/>
                    <a:pt x="690" y="851"/>
                  </a:cubicBezTo>
                  <a:lnTo>
                    <a:pt x="690" y="851"/>
                  </a:lnTo>
                  <a:cubicBezTo>
                    <a:pt x="706" y="836"/>
                    <a:pt x="721" y="819"/>
                    <a:pt x="734" y="801"/>
                  </a:cubicBezTo>
                  <a:lnTo>
                    <a:pt x="734" y="801"/>
                  </a:lnTo>
                  <a:cubicBezTo>
                    <a:pt x="760" y="801"/>
                    <a:pt x="786" y="798"/>
                    <a:pt x="811" y="791"/>
                  </a:cubicBezTo>
                  <a:lnTo>
                    <a:pt x="811" y="791"/>
                  </a:lnTo>
                  <a:cubicBezTo>
                    <a:pt x="838" y="783"/>
                    <a:pt x="864" y="771"/>
                    <a:pt x="889" y="757"/>
                  </a:cubicBezTo>
                  <a:lnTo>
                    <a:pt x="889" y="757"/>
                  </a:lnTo>
                  <a:cubicBezTo>
                    <a:pt x="891" y="768"/>
                    <a:pt x="893" y="778"/>
                    <a:pt x="895" y="788"/>
                  </a:cubicBezTo>
                  <a:lnTo>
                    <a:pt x="895" y="788"/>
                  </a:lnTo>
                  <a:cubicBezTo>
                    <a:pt x="957" y="1052"/>
                    <a:pt x="1342" y="829"/>
                    <a:pt x="1357" y="646"/>
                  </a:cubicBezTo>
                  <a:lnTo>
                    <a:pt x="1357" y="646"/>
                  </a:lnTo>
                  <a:cubicBezTo>
                    <a:pt x="1363" y="582"/>
                    <a:pt x="1263" y="581"/>
                    <a:pt x="1257" y="645"/>
                  </a:cubicBezTo>
                  <a:lnTo>
                    <a:pt x="493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E618B0E1-BE2E-CD42-9A0C-9710950253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25084" y="2107509"/>
              <a:ext cx="305806" cy="232125"/>
            </a:xfrm>
            <a:custGeom>
              <a:avLst/>
              <a:gdLst>
                <a:gd name="connsiteX0" fmla="*/ 98741 w 413209"/>
                <a:gd name="connsiteY0" fmla="*/ 309557 h 313651"/>
                <a:gd name="connsiteX1" fmla="*/ 139478 w 413209"/>
                <a:gd name="connsiteY1" fmla="*/ 309640 h 313651"/>
                <a:gd name="connsiteX2" fmla="*/ 139478 w 413209"/>
                <a:gd name="connsiteY2" fmla="*/ 311311 h 313651"/>
                <a:gd name="connsiteX3" fmla="*/ 57732 w 413209"/>
                <a:gd name="connsiteY3" fmla="*/ 313651 h 313651"/>
                <a:gd name="connsiteX4" fmla="*/ 57732 w 413209"/>
                <a:gd name="connsiteY4" fmla="*/ 310977 h 313651"/>
                <a:gd name="connsiteX5" fmla="*/ 98741 w 413209"/>
                <a:gd name="connsiteY5" fmla="*/ 309557 h 313651"/>
                <a:gd name="connsiteX6" fmla="*/ 52974 w 413209"/>
                <a:gd name="connsiteY6" fmla="*/ 304063 h 313651"/>
                <a:gd name="connsiteX7" fmla="*/ 101893 w 413209"/>
                <a:gd name="connsiteY7" fmla="*/ 304857 h 313651"/>
                <a:gd name="connsiteX8" fmla="*/ 149000 w 413209"/>
                <a:gd name="connsiteY8" fmla="*/ 304063 h 313651"/>
                <a:gd name="connsiteX9" fmla="*/ 149000 w 413209"/>
                <a:gd name="connsiteY9" fmla="*/ 306047 h 313651"/>
                <a:gd name="connsiteX10" fmla="*/ 52974 w 413209"/>
                <a:gd name="connsiteY10" fmla="*/ 308428 h 313651"/>
                <a:gd name="connsiteX11" fmla="*/ 52974 w 413209"/>
                <a:gd name="connsiteY11" fmla="*/ 304063 h 313651"/>
                <a:gd name="connsiteX12" fmla="*/ 373370 w 413209"/>
                <a:gd name="connsiteY12" fmla="*/ 280987 h 313651"/>
                <a:gd name="connsiteX13" fmla="*/ 373370 w 413209"/>
                <a:gd name="connsiteY13" fmla="*/ 284389 h 313651"/>
                <a:gd name="connsiteX14" fmla="*/ 313506 w 413209"/>
                <a:gd name="connsiteY14" fmla="*/ 288471 h 313651"/>
                <a:gd name="connsiteX15" fmla="*/ 282319 w 413209"/>
                <a:gd name="connsiteY15" fmla="*/ 289832 h 313651"/>
                <a:gd name="connsiteX16" fmla="*/ 255076 w 413209"/>
                <a:gd name="connsiteY16" fmla="*/ 289832 h 313651"/>
                <a:gd name="connsiteX17" fmla="*/ 254717 w 413209"/>
                <a:gd name="connsiteY17" fmla="*/ 288471 h 313651"/>
                <a:gd name="connsiteX18" fmla="*/ 282319 w 413209"/>
                <a:gd name="connsiteY18" fmla="*/ 286770 h 313651"/>
                <a:gd name="connsiteX19" fmla="*/ 313506 w 413209"/>
                <a:gd name="connsiteY19" fmla="*/ 285410 h 313651"/>
                <a:gd name="connsiteX20" fmla="*/ 373370 w 413209"/>
                <a:gd name="connsiteY20" fmla="*/ 280987 h 313651"/>
                <a:gd name="connsiteX21" fmla="*/ 383753 w 413209"/>
                <a:gd name="connsiteY21" fmla="*/ 274297 h 313651"/>
                <a:gd name="connsiteX22" fmla="*/ 384473 w 413209"/>
                <a:gd name="connsiteY22" fmla="*/ 277961 h 313651"/>
                <a:gd name="connsiteX23" fmla="*/ 328358 w 413209"/>
                <a:gd name="connsiteY23" fmla="*/ 281258 h 313651"/>
                <a:gd name="connsiteX24" fmla="*/ 269366 w 413209"/>
                <a:gd name="connsiteY24" fmla="*/ 283089 h 313651"/>
                <a:gd name="connsiteX25" fmla="*/ 269007 w 413209"/>
                <a:gd name="connsiteY25" fmla="*/ 281624 h 313651"/>
                <a:gd name="connsiteX26" fmla="*/ 324402 w 413209"/>
                <a:gd name="connsiteY26" fmla="*/ 277961 h 313651"/>
                <a:gd name="connsiteX27" fmla="*/ 383753 w 413209"/>
                <a:gd name="connsiteY27" fmla="*/ 274297 h 313651"/>
                <a:gd name="connsiteX28" fmla="*/ 386915 w 413209"/>
                <a:gd name="connsiteY28" fmla="*/ 266700 h 313651"/>
                <a:gd name="connsiteX29" fmla="*/ 387998 w 413209"/>
                <a:gd name="connsiteY29" fmla="*/ 270102 h 313651"/>
                <a:gd name="connsiteX30" fmla="*/ 283297 w 413209"/>
                <a:gd name="connsiteY30" fmla="*/ 275545 h 313651"/>
                <a:gd name="connsiteX31" fmla="*/ 283297 w 413209"/>
                <a:gd name="connsiteY31" fmla="*/ 274184 h 313651"/>
                <a:gd name="connsiteX32" fmla="*/ 386915 w 413209"/>
                <a:gd name="connsiteY32" fmla="*/ 266700 h 313651"/>
                <a:gd name="connsiteX33" fmla="*/ 394342 w 413209"/>
                <a:gd name="connsiteY33" fmla="*/ 258422 h 313651"/>
                <a:gd name="connsiteX34" fmla="*/ 394342 w 413209"/>
                <a:gd name="connsiteY34" fmla="*/ 262126 h 313651"/>
                <a:gd name="connsiteX35" fmla="*/ 299536 w 413209"/>
                <a:gd name="connsiteY35" fmla="*/ 269165 h 313651"/>
                <a:gd name="connsiteX36" fmla="*/ 299536 w 413209"/>
                <a:gd name="connsiteY36" fmla="*/ 267313 h 313651"/>
                <a:gd name="connsiteX37" fmla="*/ 349834 w 413209"/>
                <a:gd name="connsiteY37" fmla="*/ 261756 h 313651"/>
                <a:gd name="connsiteX38" fmla="*/ 394342 w 413209"/>
                <a:gd name="connsiteY38" fmla="*/ 258422 h 313651"/>
                <a:gd name="connsiteX39" fmla="*/ 31432 w 413209"/>
                <a:gd name="connsiteY39" fmla="*/ 227399 h 313651"/>
                <a:gd name="connsiteX40" fmla="*/ 32504 w 413209"/>
                <a:gd name="connsiteY40" fmla="*/ 227399 h 313651"/>
                <a:gd name="connsiteX41" fmla="*/ 40719 w 413209"/>
                <a:gd name="connsiteY41" fmla="*/ 252111 h 313651"/>
                <a:gd name="connsiteX42" fmla="*/ 37861 w 413209"/>
                <a:gd name="connsiteY42" fmla="*/ 255018 h 313651"/>
                <a:gd name="connsiteX43" fmla="*/ 31432 w 413209"/>
                <a:gd name="connsiteY43" fmla="*/ 227399 h 313651"/>
                <a:gd name="connsiteX44" fmla="*/ 25155 w 413209"/>
                <a:gd name="connsiteY44" fmla="*/ 217877 h 313651"/>
                <a:gd name="connsiteX45" fmla="*/ 26254 w 413209"/>
                <a:gd name="connsiteY45" fmla="*/ 217877 h 313651"/>
                <a:gd name="connsiteX46" fmla="*/ 28819 w 413209"/>
                <a:gd name="connsiteY46" fmla="*/ 245958 h 313651"/>
                <a:gd name="connsiteX47" fmla="*/ 43472 w 413209"/>
                <a:gd name="connsiteY47" fmla="*/ 265652 h 313651"/>
                <a:gd name="connsiteX48" fmla="*/ 41641 w 413209"/>
                <a:gd name="connsiteY48" fmla="*/ 269299 h 313651"/>
                <a:gd name="connsiteX49" fmla="*/ 25888 w 413209"/>
                <a:gd name="connsiteY49" fmla="*/ 250334 h 313651"/>
                <a:gd name="connsiteX50" fmla="*/ 25155 w 413209"/>
                <a:gd name="connsiteY50" fmla="*/ 217877 h 313651"/>
                <a:gd name="connsiteX51" fmla="*/ 22258 w 413209"/>
                <a:gd name="connsiteY51" fmla="*/ 205897 h 313651"/>
                <a:gd name="connsiteX52" fmla="*/ 24032 w 413209"/>
                <a:gd name="connsiteY52" fmla="*/ 205897 h 313651"/>
                <a:gd name="connsiteX53" fmla="*/ 22258 w 413209"/>
                <a:gd name="connsiteY53" fmla="*/ 249390 h 313651"/>
                <a:gd name="connsiteX54" fmla="*/ 47084 w 413209"/>
                <a:gd name="connsiteY54" fmla="*/ 278748 h 313651"/>
                <a:gd name="connsiteX55" fmla="*/ 45311 w 413209"/>
                <a:gd name="connsiteY55" fmla="*/ 282010 h 313651"/>
                <a:gd name="connsiteX56" fmla="*/ 19421 w 413209"/>
                <a:gd name="connsiteY56" fmla="*/ 253377 h 313651"/>
                <a:gd name="connsiteX57" fmla="*/ 22258 w 413209"/>
                <a:gd name="connsiteY57" fmla="*/ 205897 h 313651"/>
                <a:gd name="connsiteX58" fmla="*/ 143607 w 413209"/>
                <a:gd name="connsiteY58" fmla="*/ 175000 h 313651"/>
                <a:gd name="connsiteX59" fmla="*/ 144706 w 413209"/>
                <a:gd name="connsiteY59" fmla="*/ 175000 h 313651"/>
                <a:gd name="connsiteX60" fmla="*/ 168519 w 413209"/>
                <a:gd name="connsiteY60" fmla="*/ 234723 h 313651"/>
                <a:gd name="connsiteX61" fmla="*/ 167420 w 413209"/>
                <a:gd name="connsiteY61" fmla="*/ 238299 h 313651"/>
                <a:gd name="connsiteX62" fmla="*/ 143607 w 413209"/>
                <a:gd name="connsiteY62" fmla="*/ 175000 h 313651"/>
                <a:gd name="connsiteX63" fmla="*/ 151957 w 413209"/>
                <a:gd name="connsiteY63" fmla="*/ 140079 h 313651"/>
                <a:gd name="connsiteX64" fmla="*/ 153038 w 413209"/>
                <a:gd name="connsiteY64" fmla="*/ 140079 h 313651"/>
                <a:gd name="connsiteX65" fmla="*/ 153758 w 413209"/>
                <a:gd name="connsiteY65" fmla="*/ 193670 h 313651"/>
                <a:gd name="connsiteX66" fmla="*/ 159158 w 413209"/>
                <a:gd name="connsiteY66" fmla="*/ 220645 h 313651"/>
                <a:gd name="connsiteX67" fmla="*/ 179681 w 413209"/>
                <a:gd name="connsiteY67" fmla="*/ 227119 h 313651"/>
                <a:gd name="connsiteX68" fmla="*/ 179681 w 413209"/>
                <a:gd name="connsiteY68" fmla="*/ 231075 h 313651"/>
                <a:gd name="connsiteX69" fmla="*/ 150877 w 413209"/>
                <a:gd name="connsiteY69" fmla="*/ 210574 h 313651"/>
                <a:gd name="connsiteX70" fmla="*/ 151957 w 413209"/>
                <a:gd name="connsiteY70" fmla="*/ 140079 h 313651"/>
                <a:gd name="connsiteX71" fmla="*/ 198471 w 413209"/>
                <a:gd name="connsiteY71" fmla="*/ 101624 h 313651"/>
                <a:gd name="connsiteX72" fmla="*/ 212733 w 413209"/>
                <a:gd name="connsiteY72" fmla="*/ 109628 h 313651"/>
                <a:gd name="connsiteX73" fmla="*/ 234483 w 413209"/>
                <a:gd name="connsiteY73" fmla="*/ 119450 h 313651"/>
                <a:gd name="connsiteX74" fmla="*/ 261224 w 413209"/>
                <a:gd name="connsiteY74" fmla="*/ 134366 h 313651"/>
                <a:gd name="connsiteX75" fmla="*/ 260154 w 413209"/>
                <a:gd name="connsiteY75" fmla="*/ 135458 h 313651"/>
                <a:gd name="connsiteX76" fmla="*/ 228065 w 413209"/>
                <a:gd name="connsiteY76" fmla="*/ 120905 h 313651"/>
                <a:gd name="connsiteX77" fmla="*/ 197401 w 413209"/>
                <a:gd name="connsiteY77" fmla="*/ 105262 h 313651"/>
                <a:gd name="connsiteX78" fmla="*/ 198471 w 413209"/>
                <a:gd name="connsiteY78" fmla="*/ 101624 h 313651"/>
                <a:gd name="connsiteX79" fmla="*/ 188912 w 413209"/>
                <a:gd name="connsiteY79" fmla="*/ 100012 h 313651"/>
                <a:gd name="connsiteX80" fmla="*/ 190817 w 413209"/>
                <a:gd name="connsiteY80" fmla="*/ 100693 h 313651"/>
                <a:gd name="connsiteX81" fmla="*/ 191769 w 413209"/>
                <a:gd name="connsiteY81" fmla="*/ 102054 h 313651"/>
                <a:gd name="connsiteX82" fmla="*/ 191134 w 413209"/>
                <a:gd name="connsiteY82" fmla="*/ 103074 h 313651"/>
                <a:gd name="connsiteX83" fmla="*/ 190499 w 413209"/>
                <a:gd name="connsiteY83" fmla="*/ 103074 h 313651"/>
                <a:gd name="connsiteX84" fmla="*/ 188912 w 413209"/>
                <a:gd name="connsiteY84" fmla="*/ 100353 h 313651"/>
                <a:gd name="connsiteX85" fmla="*/ 188912 w 413209"/>
                <a:gd name="connsiteY85" fmla="*/ 100012 h 313651"/>
                <a:gd name="connsiteX86" fmla="*/ 175580 w 413209"/>
                <a:gd name="connsiteY86" fmla="*/ 94441 h 313651"/>
                <a:gd name="connsiteX87" fmla="*/ 167996 w 413209"/>
                <a:gd name="connsiteY87" fmla="*/ 109909 h 313651"/>
                <a:gd name="connsiteX88" fmla="*/ 167635 w 413209"/>
                <a:gd name="connsiteY88" fmla="*/ 130414 h 313651"/>
                <a:gd name="connsiteX89" fmla="*/ 167635 w 413209"/>
                <a:gd name="connsiteY89" fmla="*/ 136529 h 313651"/>
                <a:gd name="connsiteX90" fmla="*/ 167274 w 413209"/>
                <a:gd name="connsiteY90" fmla="*/ 189769 h 313651"/>
                <a:gd name="connsiteX91" fmla="*/ 167274 w 413209"/>
                <a:gd name="connsiteY91" fmla="*/ 205237 h 313651"/>
                <a:gd name="connsiteX92" fmla="*/ 181719 w 413209"/>
                <a:gd name="connsiteY92" fmla="*/ 212072 h 313651"/>
                <a:gd name="connsiteX93" fmla="*/ 210971 w 413209"/>
                <a:gd name="connsiteY93" fmla="*/ 203799 h 313651"/>
                <a:gd name="connsiteX94" fmla="*/ 253586 w 413209"/>
                <a:gd name="connsiteY94" fmla="*/ 177898 h 313651"/>
                <a:gd name="connsiteX95" fmla="*/ 270198 w 413209"/>
                <a:gd name="connsiteY95" fmla="*/ 139047 h 313651"/>
                <a:gd name="connsiteX96" fmla="*/ 235168 w 413209"/>
                <a:gd name="connsiteY96" fmla="*/ 116025 h 313651"/>
                <a:gd name="connsiteX97" fmla="*/ 184247 w 413209"/>
                <a:gd name="connsiteY97" fmla="*/ 95880 h 313651"/>
                <a:gd name="connsiteX98" fmla="*/ 175580 w 413209"/>
                <a:gd name="connsiteY98" fmla="*/ 94441 h 313651"/>
                <a:gd name="connsiteX99" fmla="*/ 173774 w 413209"/>
                <a:gd name="connsiteY99" fmla="*/ 83289 h 313651"/>
                <a:gd name="connsiteX100" fmla="*/ 199776 w 413209"/>
                <a:gd name="connsiteY100" fmla="*/ 88685 h 313651"/>
                <a:gd name="connsiteX101" fmla="*/ 232640 w 413209"/>
                <a:gd name="connsiteY101" fmla="*/ 103074 h 313651"/>
                <a:gd name="connsiteX102" fmla="*/ 274171 w 413209"/>
                <a:gd name="connsiteY102" fmla="*/ 173941 h 313651"/>
                <a:gd name="connsiteX103" fmla="*/ 218916 w 413209"/>
                <a:gd name="connsiteY103" fmla="*/ 210274 h 313651"/>
                <a:gd name="connsiteX104" fmla="*/ 166912 w 413209"/>
                <a:gd name="connsiteY104" fmla="*/ 218907 h 313651"/>
                <a:gd name="connsiteX105" fmla="*/ 157884 w 413209"/>
                <a:gd name="connsiteY105" fmla="*/ 202360 h 313651"/>
                <a:gd name="connsiteX106" fmla="*/ 158606 w 413209"/>
                <a:gd name="connsiteY106" fmla="*/ 163509 h 313651"/>
                <a:gd name="connsiteX107" fmla="*/ 159690 w 413209"/>
                <a:gd name="connsiteY107" fmla="*/ 134731 h 313651"/>
                <a:gd name="connsiteX108" fmla="*/ 159329 w 413209"/>
                <a:gd name="connsiteY108" fmla="*/ 127536 h 313651"/>
                <a:gd name="connsiteX109" fmla="*/ 161495 w 413209"/>
                <a:gd name="connsiteY109" fmla="*/ 95160 h 313651"/>
                <a:gd name="connsiteX110" fmla="*/ 165468 w 413209"/>
                <a:gd name="connsiteY110" fmla="*/ 87246 h 313651"/>
                <a:gd name="connsiteX111" fmla="*/ 173774 w 413209"/>
                <a:gd name="connsiteY111" fmla="*/ 83289 h 313651"/>
                <a:gd name="connsiteX112" fmla="*/ 386159 w 413209"/>
                <a:gd name="connsiteY112" fmla="*/ 50295 h 313651"/>
                <a:gd name="connsiteX113" fmla="*/ 391782 w 413209"/>
                <a:gd name="connsiteY113" fmla="*/ 78405 h 313651"/>
                <a:gd name="connsiteX114" fmla="*/ 391782 w 413209"/>
                <a:gd name="connsiteY114" fmla="*/ 108294 h 313651"/>
                <a:gd name="connsiteX115" fmla="*/ 388474 w 413209"/>
                <a:gd name="connsiteY115" fmla="*/ 108294 h 313651"/>
                <a:gd name="connsiteX116" fmla="*/ 388474 w 413209"/>
                <a:gd name="connsiteY116" fmla="*/ 78405 h 313651"/>
                <a:gd name="connsiteX117" fmla="*/ 384506 w 413209"/>
                <a:gd name="connsiteY117" fmla="*/ 51007 h 313651"/>
                <a:gd name="connsiteX118" fmla="*/ 386159 w 413209"/>
                <a:gd name="connsiteY118" fmla="*/ 50295 h 313651"/>
                <a:gd name="connsiteX119" fmla="*/ 380105 w 413209"/>
                <a:gd name="connsiteY119" fmla="*/ 32997 h 313651"/>
                <a:gd name="connsiteX120" fmla="*/ 396384 w 413209"/>
                <a:gd name="connsiteY120" fmla="*/ 64901 h 313651"/>
                <a:gd name="connsiteX121" fmla="*/ 397077 w 413209"/>
                <a:gd name="connsiteY121" fmla="*/ 95012 h 313651"/>
                <a:gd name="connsiteX122" fmla="*/ 397077 w 413209"/>
                <a:gd name="connsiteY122" fmla="*/ 119388 h 313651"/>
                <a:gd name="connsiteX123" fmla="*/ 393960 w 413209"/>
                <a:gd name="connsiteY123" fmla="*/ 118671 h 313651"/>
                <a:gd name="connsiteX124" fmla="*/ 394306 w 413209"/>
                <a:gd name="connsiteY124" fmla="*/ 76372 h 313651"/>
                <a:gd name="connsiteX125" fmla="*/ 379759 w 413209"/>
                <a:gd name="connsiteY125" fmla="*/ 34073 h 313651"/>
                <a:gd name="connsiteX126" fmla="*/ 380105 w 413209"/>
                <a:gd name="connsiteY126" fmla="*/ 32997 h 313651"/>
                <a:gd name="connsiteX127" fmla="*/ 84471 w 413209"/>
                <a:gd name="connsiteY127" fmla="*/ 31410 h 313651"/>
                <a:gd name="connsiteX128" fmla="*/ 84471 w 413209"/>
                <a:gd name="connsiteY128" fmla="*/ 35008 h 313651"/>
                <a:gd name="connsiteX129" fmla="*/ 35467 w 413209"/>
                <a:gd name="connsiteY129" fmla="*/ 57318 h 313651"/>
                <a:gd name="connsiteX130" fmla="*/ 33692 w 413209"/>
                <a:gd name="connsiteY130" fmla="*/ 56958 h 313651"/>
                <a:gd name="connsiteX131" fmla="*/ 84471 w 413209"/>
                <a:gd name="connsiteY131" fmla="*/ 31410 h 313651"/>
                <a:gd name="connsiteX132" fmla="*/ 95907 w 413209"/>
                <a:gd name="connsiteY132" fmla="*/ 24011 h 313651"/>
                <a:gd name="connsiteX133" fmla="*/ 95907 w 413209"/>
                <a:gd name="connsiteY133" fmla="*/ 27553 h 313651"/>
                <a:gd name="connsiteX134" fmla="*/ 50581 w 413209"/>
                <a:gd name="connsiteY134" fmla="*/ 31449 h 313651"/>
                <a:gd name="connsiteX135" fmla="*/ 29716 w 413209"/>
                <a:gd name="connsiteY135" fmla="*/ 48098 h 313651"/>
                <a:gd name="connsiteX136" fmla="*/ 25759 w 413209"/>
                <a:gd name="connsiteY136" fmla="*/ 64393 h 313651"/>
                <a:gd name="connsiteX137" fmla="*/ 25400 w 413209"/>
                <a:gd name="connsiteY137" fmla="*/ 64393 h 313651"/>
                <a:gd name="connsiteX138" fmla="*/ 43026 w 413209"/>
                <a:gd name="connsiteY138" fmla="*/ 30741 h 313651"/>
                <a:gd name="connsiteX139" fmla="*/ 95907 w 413209"/>
                <a:gd name="connsiteY139" fmla="*/ 24011 h 313651"/>
                <a:gd name="connsiteX140" fmla="*/ 304839 w 413209"/>
                <a:gd name="connsiteY140" fmla="*/ 20004 h 313651"/>
                <a:gd name="connsiteX141" fmla="*/ 295462 w 413209"/>
                <a:gd name="connsiteY141" fmla="*/ 20365 h 313651"/>
                <a:gd name="connsiteX142" fmla="*/ 282838 w 413209"/>
                <a:gd name="connsiteY142" fmla="*/ 29022 h 313651"/>
                <a:gd name="connsiteX143" fmla="*/ 281035 w 413209"/>
                <a:gd name="connsiteY143" fmla="*/ 26858 h 313651"/>
                <a:gd name="connsiteX144" fmla="*/ 289691 w 413209"/>
                <a:gd name="connsiteY144" fmla="*/ 20725 h 313651"/>
                <a:gd name="connsiteX145" fmla="*/ 247853 w 413209"/>
                <a:gd name="connsiteY145" fmla="*/ 21808 h 313651"/>
                <a:gd name="connsiteX146" fmla="*/ 144701 w 413209"/>
                <a:gd name="connsiteY146" fmla="*/ 21447 h 313651"/>
                <a:gd name="connsiteX147" fmla="*/ 93126 w 413209"/>
                <a:gd name="connsiteY147" fmla="*/ 21447 h 313651"/>
                <a:gd name="connsiteX148" fmla="*/ 51288 w 413209"/>
                <a:gd name="connsiteY148" fmla="*/ 23611 h 313651"/>
                <a:gd name="connsiteX149" fmla="*/ 20992 w 413209"/>
                <a:gd name="connsiteY149" fmla="*/ 48861 h 313651"/>
                <a:gd name="connsiteX150" fmla="*/ 20631 w 413209"/>
                <a:gd name="connsiteY150" fmla="*/ 49582 h 313651"/>
                <a:gd name="connsiteX151" fmla="*/ 19189 w 413209"/>
                <a:gd name="connsiteY151" fmla="*/ 64371 h 313651"/>
                <a:gd name="connsiteX152" fmla="*/ 19189 w 413209"/>
                <a:gd name="connsiteY152" fmla="*/ 80603 h 313651"/>
                <a:gd name="connsiteX153" fmla="*/ 20631 w 413209"/>
                <a:gd name="connsiteY153" fmla="*/ 141203 h 313651"/>
                <a:gd name="connsiteX154" fmla="*/ 19549 w 413209"/>
                <a:gd name="connsiteY154" fmla="*/ 202884 h 313651"/>
                <a:gd name="connsiteX155" fmla="*/ 17025 w 413209"/>
                <a:gd name="connsiteY155" fmla="*/ 255908 h 313651"/>
                <a:gd name="connsiteX156" fmla="*/ 58501 w 413209"/>
                <a:gd name="connsiteY156" fmla="*/ 291979 h 313651"/>
                <a:gd name="connsiteX157" fmla="*/ 119815 w 413209"/>
                <a:gd name="connsiteY157" fmla="*/ 291258 h 313651"/>
                <a:gd name="connsiteX158" fmla="*/ 184014 w 413209"/>
                <a:gd name="connsiteY158" fmla="*/ 293422 h 313651"/>
                <a:gd name="connsiteX159" fmla="*/ 314216 w 413209"/>
                <a:gd name="connsiteY159" fmla="*/ 293422 h 313651"/>
                <a:gd name="connsiteX160" fmla="*/ 362546 w 413209"/>
                <a:gd name="connsiteY160" fmla="*/ 291258 h 313651"/>
                <a:gd name="connsiteX161" fmla="*/ 396088 w 413209"/>
                <a:gd name="connsiteY161" fmla="*/ 267812 h 313651"/>
                <a:gd name="connsiteX162" fmla="*/ 401498 w 413209"/>
                <a:gd name="connsiteY162" fmla="*/ 223084 h 313651"/>
                <a:gd name="connsiteX163" fmla="*/ 401859 w 413209"/>
                <a:gd name="connsiteY163" fmla="*/ 174027 h 313651"/>
                <a:gd name="connsiteX164" fmla="*/ 401138 w 413209"/>
                <a:gd name="connsiteY164" fmla="*/ 121003 h 313651"/>
                <a:gd name="connsiteX165" fmla="*/ 401859 w 413209"/>
                <a:gd name="connsiteY165" fmla="*/ 76275 h 313651"/>
                <a:gd name="connsiteX166" fmla="*/ 387072 w 413209"/>
                <a:gd name="connsiteY166" fmla="*/ 32990 h 313651"/>
                <a:gd name="connsiteX167" fmla="*/ 348119 w 413209"/>
                <a:gd name="connsiteY167" fmla="*/ 22168 h 313651"/>
                <a:gd name="connsiteX168" fmla="*/ 309528 w 413209"/>
                <a:gd name="connsiteY168" fmla="*/ 20004 h 313651"/>
                <a:gd name="connsiteX169" fmla="*/ 300150 w 413209"/>
                <a:gd name="connsiteY169" fmla="*/ 27218 h 313651"/>
                <a:gd name="connsiteX170" fmla="*/ 299068 w 413209"/>
                <a:gd name="connsiteY170" fmla="*/ 26497 h 313651"/>
                <a:gd name="connsiteX171" fmla="*/ 304839 w 413209"/>
                <a:gd name="connsiteY171" fmla="*/ 20004 h 313651"/>
                <a:gd name="connsiteX172" fmla="*/ 66613 w 413209"/>
                <a:gd name="connsiteY172" fmla="*/ 5137 h 313651"/>
                <a:gd name="connsiteX173" fmla="*/ 67333 w 413209"/>
                <a:gd name="connsiteY173" fmla="*/ 8354 h 313651"/>
                <a:gd name="connsiteX174" fmla="*/ 22742 w 413209"/>
                <a:gd name="connsiteY174" fmla="*/ 21222 h 313651"/>
                <a:gd name="connsiteX175" fmla="*/ 6919 w 413209"/>
                <a:gd name="connsiteY175" fmla="*/ 57325 h 313651"/>
                <a:gd name="connsiteX176" fmla="*/ 5841 w 413209"/>
                <a:gd name="connsiteY176" fmla="*/ 57325 h 313651"/>
                <a:gd name="connsiteX177" fmla="*/ 20584 w 413209"/>
                <a:gd name="connsiteY177" fmla="*/ 19078 h 313651"/>
                <a:gd name="connsiteX178" fmla="*/ 66613 w 413209"/>
                <a:gd name="connsiteY178" fmla="*/ 5137 h 313651"/>
                <a:gd name="connsiteX179" fmla="*/ 303882 w 413209"/>
                <a:gd name="connsiteY179" fmla="*/ 4422 h 313651"/>
                <a:gd name="connsiteX180" fmla="*/ 303882 w 413209"/>
                <a:gd name="connsiteY180" fmla="*/ 8391 h 313651"/>
                <a:gd name="connsiteX181" fmla="*/ 219791 w 413209"/>
                <a:gd name="connsiteY181" fmla="*/ 10376 h 313651"/>
                <a:gd name="connsiteX182" fmla="*/ 219791 w 413209"/>
                <a:gd name="connsiteY182" fmla="*/ 9185 h 313651"/>
                <a:gd name="connsiteX183" fmla="*/ 303882 w 413209"/>
                <a:gd name="connsiteY183" fmla="*/ 4422 h 313651"/>
                <a:gd name="connsiteX184" fmla="*/ 329365 w 413209"/>
                <a:gd name="connsiteY184" fmla="*/ 2690 h 313651"/>
                <a:gd name="connsiteX185" fmla="*/ 331168 w 413209"/>
                <a:gd name="connsiteY185" fmla="*/ 5936 h 313651"/>
                <a:gd name="connsiteX186" fmla="*/ 323594 w 413209"/>
                <a:gd name="connsiteY186" fmla="*/ 10626 h 313651"/>
                <a:gd name="connsiteX187" fmla="*/ 344513 w 413209"/>
                <a:gd name="connsiteY187" fmla="*/ 11708 h 313651"/>
                <a:gd name="connsiteX188" fmla="*/ 401138 w 413209"/>
                <a:gd name="connsiteY188" fmla="*/ 32629 h 313651"/>
                <a:gd name="connsiteX189" fmla="*/ 413040 w 413209"/>
                <a:gd name="connsiteY189" fmla="*/ 99000 h 313651"/>
                <a:gd name="connsiteX190" fmla="*/ 411597 w 413209"/>
                <a:gd name="connsiteY190" fmla="*/ 186652 h 313651"/>
                <a:gd name="connsiteX191" fmla="*/ 409073 w 413209"/>
                <a:gd name="connsiteY191" fmla="*/ 239316 h 313651"/>
                <a:gd name="connsiteX192" fmla="*/ 402941 w 413209"/>
                <a:gd name="connsiteY192" fmla="*/ 272501 h 313651"/>
                <a:gd name="connsiteX193" fmla="*/ 348480 w 413209"/>
                <a:gd name="connsiteY193" fmla="*/ 300997 h 313651"/>
                <a:gd name="connsiteX194" fmla="*/ 248935 w 413209"/>
                <a:gd name="connsiteY194" fmla="*/ 305686 h 313651"/>
                <a:gd name="connsiteX195" fmla="*/ 147226 w 413209"/>
                <a:gd name="connsiteY195" fmla="*/ 302079 h 313651"/>
                <a:gd name="connsiteX196" fmla="*/ 96372 w 413209"/>
                <a:gd name="connsiteY196" fmla="*/ 301719 h 313651"/>
                <a:gd name="connsiteX197" fmla="*/ 53452 w 413209"/>
                <a:gd name="connsiteY197" fmla="*/ 301358 h 313651"/>
                <a:gd name="connsiteX198" fmla="*/ 6926 w 413209"/>
                <a:gd name="connsiteY198" fmla="*/ 255187 h 313651"/>
                <a:gd name="connsiteX199" fmla="*/ 8729 w 413209"/>
                <a:gd name="connsiteY199" fmla="*/ 215870 h 313651"/>
                <a:gd name="connsiteX200" fmla="*/ 8729 w 413209"/>
                <a:gd name="connsiteY200" fmla="*/ 172584 h 313651"/>
                <a:gd name="connsiteX201" fmla="*/ 12336 w 413209"/>
                <a:gd name="connsiteY201" fmla="*/ 124610 h 313651"/>
                <a:gd name="connsiteX202" fmla="*/ 9450 w 413209"/>
                <a:gd name="connsiteY202" fmla="*/ 79521 h 313651"/>
                <a:gd name="connsiteX203" fmla="*/ 9811 w 413209"/>
                <a:gd name="connsiteY203" fmla="*/ 78078 h 313651"/>
                <a:gd name="connsiteX204" fmla="*/ 11614 w 413209"/>
                <a:gd name="connsiteY204" fmla="*/ 59321 h 313651"/>
                <a:gd name="connsiteX205" fmla="*/ 22435 w 413209"/>
                <a:gd name="connsiteY205" fmla="*/ 29743 h 313651"/>
                <a:gd name="connsiteX206" fmla="*/ 80142 w 413209"/>
                <a:gd name="connsiteY206" fmla="*/ 13151 h 313651"/>
                <a:gd name="connsiteX207" fmla="*/ 255788 w 413209"/>
                <a:gd name="connsiteY207" fmla="*/ 12068 h 313651"/>
                <a:gd name="connsiteX208" fmla="*/ 305200 w 413209"/>
                <a:gd name="connsiteY208" fmla="*/ 10626 h 313651"/>
                <a:gd name="connsiteX209" fmla="*/ 316020 w 413209"/>
                <a:gd name="connsiteY209" fmla="*/ 3772 h 313651"/>
                <a:gd name="connsiteX210" fmla="*/ 317463 w 413209"/>
                <a:gd name="connsiteY210" fmla="*/ 7018 h 313651"/>
                <a:gd name="connsiteX211" fmla="*/ 311692 w 413209"/>
                <a:gd name="connsiteY211" fmla="*/ 10626 h 313651"/>
                <a:gd name="connsiteX212" fmla="*/ 317823 w 413209"/>
                <a:gd name="connsiteY212" fmla="*/ 10626 h 313651"/>
                <a:gd name="connsiteX213" fmla="*/ 329365 w 413209"/>
                <a:gd name="connsiteY213" fmla="*/ 2690 h 313651"/>
                <a:gd name="connsiteX214" fmla="*/ 44017 w 413209"/>
                <a:gd name="connsiteY214" fmla="*/ 25 h 313651"/>
                <a:gd name="connsiteX215" fmla="*/ 44738 w 413209"/>
                <a:gd name="connsiteY215" fmla="*/ 3679 h 313651"/>
                <a:gd name="connsiteX216" fmla="*/ 1804 w 413209"/>
                <a:gd name="connsiteY216" fmla="*/ 43870 h 313651"/>
                <a:gd name="connsiteX217" fmla="*/ 0 w 413209"/>
                <a:gd name="connsiteY217" fmla="*/ 43870 h 313651"/>
                <a:gd name="connsiteX218" fmla="*/ 44017 w 413209"/>
                <a:gd name="connsiteY218" fmla="*/ 25 h 3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13209" h="313651">
                  <a:moveTo>
                    <a:pt x="98741" y="309557"/>
                  </a:moveTo>
                  <a:cubicBezTo>
                    <a:pt x="112441" y="308972"/>
                    <a:pt x="126095" y="308638"/>
                    <a:pt x="139478" y="309640"/>
                  </a:cubicBezTo>
                  <a:cubicBezTo>
                    <a:pt x="140925" y="309975"/>
                    <a:pt x="140563" y="310977"/>
                    <a:pt x="139478" y="311311"/>
                  </a:cubicBezTo>
                  <a:cubicBezTo>
                    <a:pt x="112712" y="313651"/>
                    <a:pt x="84860" y="313651"/>
                    <a:pt x="57732" y="313651"/>
                  </a:cubicBezTo>
                  <a:cubicBezTo>
                    <a:pt x="55562" y="313651"/>
                    <a:pt x="55923" y="310977"/>
                    <a:pt x="57732" y="310977"/>
                  </a:cubicBezTo>
                  <a:cubicBezTo>
                    <a:pt x="71296" y="310977"/>
                    <a:pt x="85041" y="310142"/>
                    <a:pt x="98741" y="309557"/>
                  </a:cubicBezTo>
                  <a:close/>
                  <a:moveTo>
                    <a:pt x="52974" y="304063"/>
                  </a:moveTo>
                  <a:cubicBezTo>
                    <a:pt x="69280" y="304857"/>
                    <a:pt x="85587" y="305253"/>
                    <a:pt x="101893" y="304857"/>
                  </a:cubicBezTo>
                  <a:cubicBezTo>
                    <a:pt x="117837" y="304063"/>
                    <a:pt x="133418" y="302872"/>
                    <a:pt x="149000" y="304063"/>
                  </a:cubicBezTo>
                  <a:cubicBezTo>
                    <a:pt x="150449" y="304063"/>
                    <a:pt x="150449" y="306047"/>
                    <a:pt x="149000" y="306047"/>
                  </a:cubicBezTo>
                  <a:cubicBezTo>
                    <a:pt x="117112" y="308825"/>
                    <a:pt x="85224" y="308825"/>
                    <a:pt x="52974" y="308428"/>
                  </a:cubicBezTo>
                  <a:cubicBezTo>
                    <a:pt x="50800" y="308032"/>
                    <a:pt x="50800" y="304063"/>
                    <a:pt x="52974" y="304063"/>
                  </a:cubicBezTo>
                  <a:close/>
                  <a:moveTo>
                    <a:pt x="373370" y="280987"/>
                  </a:moveTo>
                  <a:cubicBezTo>
                    <a:pt x="375879" y="280647"/>
                    <a:pt x="375879" y="284389"/>
                    <a:pt x="373370" y="284389"/>
                  </a:cubicBezTo>
                  <a:cubicBezTo>
                    <a:pt x="353654" y="285069"/>
                    <a:pt x="333580" y="287791"/>
                    <a:pt x="313506" y="288471"/>
                  </a:cubicBezTo>
                  <a:cubicBezTo>
                    <a:pt x="303110" y="289152"/>
                    <a:pt x="292715" y="289832"/>
                    <a:pt x="282319" y="289832"/>
                  </a:cubicBezTo>
                  <a:cubicBezTo>
                    <a:pt x="273357" y="289832"/>
                    <a:pt x="264037" y="288811"/>
                    <a:pt x="255076" y="289832"/>
                  </a:cubicBezTo>
                  <a:cubicBezTo>
                    <a:pt x="254000" y="289832"/>
                    <a:pt x="254000" y="288471"/>
                    <a:pt x="254717" y="288471"/>
                  </a:cubicBezTo>
                  <a:cubicBezTo>
                    <a:pt x="263679" y="286430"/>
                    <a:pt x="273357" y="287111"/>
                    <a:pt x="282319" y="286770"/>
                  </a:cubicBezTo>
                  <a:cubicBezTo>
                    <a:pt x="292715" y="286770"/>
                    <a:pt x="303110" y="285750"/>
                    <a:pt x="313506" y="285410"/>
                  </a:cubicBezTo>
                  <a:cubicBezTo>
                    <a:pt x="333580" y="284389"/>
                    <a:pt x="353654" y="281668"/>
                    <a:pt x="373370" y="280987"/>
                  </a:cubicBezTo>
                  <a:close/>
                  <a:moveTo>
                    <a:pt x="383753" y="274297"/>
                  </a:moveTo>
                  <a:cubicBezTo>
                    <a:pt x="386271" y="274297"/>
                    <a:pt x="386991" y="277594"/>
                    <a:pt x="384473" y="277961"/>
                  </a:cubicBezTo>
                  <a:cubicBezTo>
                    <a:pt x="365768" y="281258"/>
                    <a:pt x="347063" y="280525"/>
                    <a:pt x="328358" y="281258"/>
                  </a:cubicBezTo>
                  <a:cubicBezTo>
                    <a:pt x="308574" y="281624"/>
                    <a:pt x="288791" y="283456"/>
                    <a:pt x="269366" y="283089"/>
                  </a:cubicBezTo>
                  <a:cubicBezTo>
                    <a:pt x="268647" y="283089"/>
                    <a:pt x="268287" y="281624"/>
                    <a:pt x="269007" y="281624"/>
                  </a:cubicBezTo>
                  <a:cubicBezTo>
                    <a:pt x="287711" y="279426"/>
                    <a:pt x="305697" y="278693"/>
                    <a:pt x="324402" y="277961"/>
                  </a:cubicBezTo>
                  <a:cubicBezTo>
                    <a:pt x="343826" y="276862"/>
                    <a:pt x="364329" y="277594"/>
                    <a:pt x="383753" y="274297"/>
                  </a:cubicBezTo>
                  <a:close/>
                  <a:moveTo>
                    <a:pt x="386915" y="266700"/>
                  </a:moveTo>
                  <a:cubicBezTo>
                    <a:pt x="389442" y="266360"/>
                    <a:pt x="390164" y="269762"/>
                    <a:pt x="387998" y="270102"/>
                  </a:cubicBezTo>
                  <a:cubicBezTo>
                    <a:pt x="353699" y="274184"/>
                    <a:pt x="317957" y="274524"/>
                    <a:pt x="283297" y="275545"/>
                  </a:cubicBezTo>
                  <a:cubicBezTo>
                    <a:pt x="282575" y="275545"/>
                    <a:pt x="282575" y="274524"/>
                    <a:pt x="283297" y="274184"/>
                  </a:cubicBezTo>
                  <a:cubicBezTo>
                    <a:pt x="317596" y="268741"/>
                    <a:pt x="352616" y="271123"/>
                    <a:pt x="386915" y="266700"/>
                  </a:cubicBezTo>
                  <a:close/>
                  <a:moveTo>
                    <a:pt x="394342" y="258422"/>
                  </a:moveTo>
                  <a:cubicBezTo>
                    <a:pt x="396513" y="258422"/>
                    <a:pt x="396513" y="262126"/>
                    <a:pt x="394342" y="262126"/>
                  </a:cubicBezTo>
                  <a:cubicBezTo>
                    <a:pt x="362499" y="263238"/>
                    <a:pt x="331017" y="268424"/>
                    <a:pt x="299536" y="269165"/>
                  </a:cubicBezTo>
                  <a:cubicBezTo>
                    <a:pt x="298450" y="269165"/>
                    <a:pt x="298450" y="267313"/>
                    <a:pt x="299536" y="267313"/>
                  </a:cubicBezTo>
                  <a:cubicBezTo>
                    <a:pt x="316181" y="266201"/>
                    <a:pt x="333188" y="263238"/>
                    <a:pt x="349834" y="261756"/>
                  </a:cubicBezTo>
                  <a:cubicBezTo>
                    <a:pt x="364670" y="260645"/>
                    <a:pt x="379144" y="258793"/>
                    <a:pt x="394342" y="258422"/>
                  </a:cubicBezTo>
                  <a:close/>
                  <a:moveTo>
                    <a:pt x="31432" y="227399"/>
                  </a:moveTo>
                  <a:cubicBezTo>
                    <a:pt x="31789" y="226672"/>
                    <a:pt x="32504" y="227036"/>
                    <a:pt x="32504" y="227399"/>
                  </a:cubicBezTo>
                  <a:cubicBezTo>
                    <a:pt x="33218" y="236121"/>
                    <a:pt x="34290" y="245933"/>
                    <a:pt x="40719" y="252111"/>
                  </a:cubicBezTo>
                  <a:cubicBezTo>
                    <a:pt x="42505" y="253928"/>
                    <a:pt x="39647" y="256472"/>
                    <a:pt x="37861" y="255018"/>
                  </a:cubicBezTo>
                  <a:cubicBezTo>
                    <a:pt x="31432" y="249204"/>
                    <a:pt x="28575" y="235394"/>
                    <a:pt x="31432" y="227399"/>
                  </a:cubicBezTo>
                  <a:close/>
                  <a:moveTo>
                    <a:pt x="25155" y="217877"/>
                  </a:moveTo>
                  <a:cubicBezTo>
                    <a:pt x="25155" y="217147"/>
                    <a:pt x="26254" y="217147"/>
                    <a:pt x="26254" y="217877"/>
                  </a:cubicBezTo>
                  <a:cubicBezTo>
                    <a:pt x="25522" y="227359"/>
                    <a:pt x="25888" y="237205"/>
                    <a:pt x="28819" y="245958"/>
                  </a:cubicBezTo>
                  <a:cubicBezTo>
                    <a:pt x="31383" y="255440"/>
                    <a:pt x="35779" y="260181"/>
                    <a:pt x="43472" y="265652"/>
                  </a:cubicBezTo>
                  <a:cubicBezTo>
                    <a:pt x="45670" y="267110"/>
                    <a:pt x="43839" y="270757"/>
                    <a:pt x="41641" y="269299"/>
                  </a:cubicBezTo>
                  <a:cubicBezTo>
                    <a:pt x="33948" y="264193"/>
                    <a:pt x="28086" y="259087"/>
                    <a:pt x="25888" y="250334"/>
                  </a:cubicBezTo>
                  <a:cubicBezTo>
                    <a:pt x="22957" y="239394"/>
                    <a:pt x="22225" y="228817"/>
                    <a:pt x="25155" y="217877"/>
                  </a:cubicBezTo>
                  <a:close/>
                  <a:moveTo>
                    <a:pt x="22258" y="205897"/>
                  </a:moveTo>
                  <a:cubicBezTo>
                    <a:pt x="22258" y="204447"/>
                    <a:pt x="24032" y="205172"/>
                    <a:pt x="24032" y="205897"/>
                  </a:cubicBezTo>
                  <a:cubicBezTo>
                    <a:pt x="22968" y="220032"/>
                    <a:pt x="19067" y="235255"/>
                    <a:pt x="22258" y="249390"/>
                  </a:cubicBezTo>
                  <a:cubicBezTo>
                    <a:pt x="25450" y="264613"/>
                    <a:pt x="35735" y="270049"/>
                    <a:pt x="47084" y="278748"/>
                  </a:cubicBezTo>
                  <a:cubicBezTo>
                    <a:pt x="48857" y="280560"/>
                    <a:pt x="47084" y="283460"/>
                    <a:pt x="45311" y="282010"/>
                  </a:cubicBezTo>
                  <a:cubicBezTo>
                    <a:pt x="34671" y="274399"/>
                    <a:pt x="22258" y="267512"/>
                    <a:pt x="19421" y="253377"/>
                  </a:cubicBezTo>
                  <a:cubicBezTo>
                    <a:pt x="15875" y="237792"/>
                    <a:pt x="19067" y="221482"/>
                    <a:pt x="22258" y="205897"/>
                  </a:cubicBezTo>
                  <a:close/>
                  <a:moveTo>
                    <a:pt x="143607" y="175000"/>
                  </a:moveTo>
                  <a:cubicBezTo>
                    <a:pt x="143607" y="174285"/>
                    <a:pt x="144340" y="174285"/>
                    <a:pt x="144706" y="175000"/>
                  </a:cubicBezTo>
                  <a:cubicBezTo>
                    <a:pt x="149835" y="196458"/>
                    <a:pt x="141409" y="225425"/>
                    <a:pt x="168519" y="234723"/>
                  </a:cubicBezTo>
                  <a:cubicBezTo>
                    <a:pt x="171083" y="235438"/>
                    <a:pt x="169984" y="239015"/>
                    <a:pt x="167420" y="238299"/>
                  </a:cubicBezTo>
                  <a:cubicBezTo>
                    <a:pt x="138112" y="227928"/>
                    <a:pt x="146171" y="198961"/>
                    <a:pt x="143607" y="175000"/>
                  </a:cubicBezTo>
                  <a:close/>
                  <a:moveTo>
                    <a:pt x="151957" y="140079"/>
                  </a:moveTo>
                  <a:cubicBezTo>
                    <a:pt x="151957" y="139360"/>
                    <a:pt x="153038" y="139360"/>
                    <a:pt x="153038" y="140079"/>
                  </a:cubicBezTo>
                  <a:cubicBezTo>
                    <a:pt x="154118" y="158063"/>
                    <a:pt x="153038" y="175687"/>
                    <a:pt x="153758" y="193670"/>
                  </a:cubicBezTo>
                  <a:cubicBezTo>
                    <a:pt x="153758" y="201942"/>
                    <a:pt x="152317" y="214890"/>
                    <a:pt x="159158" y="220645"/>
                  </a:cubicBezTo>
                  <a:cubicBezTo>
                    <a:pt x="165279" y="225680"/>
                    <a:pt x="172480" y="227119"/>
                    <a:pt x="179681" y="227119"/>
                  </a:cubicBezTo>
                  <a:cubicBezTo>
                    <a:pt x="182202" y="227119"/>
                    <a:pt x="182202" y="231075"/>
                    <a:pt x="179681" y="231075"/>
                  </a:cubicBezTo>
                  <a:cubicBezTo>
                    <a:pt x="166359" y="230716"/>
                    <a:pt x="153038" y="225680"/>
                    <a:pt x="150877" y="210574"/>
                  </a:cubicBezTo>
                  <a:cubicBezTo>
                    <a:pt x="147637" y="187556"/>
                    <a:pt x="150517" y="163098"/>
                    <a:pt x="151957" y="140079"/>
                  </a:cubicBezTo>
                  <a:close/>
                  <a:moveTo>
                    <a:pt x="198471" y="101624"/>
                  </a:moveTo>
                  <a:cubicBezTo>
                    <a:pt x="203462" y="103443"/>
                    <a:pt x="207741" y="107081"/>
                    <a:pt x="212733" y="109628"/>
                  </a:cubicBezTo>
                  <a:cubicBezTo>
                    <a:pt x="219864" y="112902"/>
                    <a:pt x="226995" y="116540"/>
                    <a:pt x="234483" y="119450"/>
                  </a:cubicBezTo>
                  <a:cubicBezTo>
                    <a:pt x="244110" y="123088"/>
                    <a:pt x="254093" y="125999"/>
                    <a:pt x="261224" y="134366"/>
                  </a:cubicBezTo>
                  <a:cubicBezTo>
                    <a:pt x="261581" y="134730"/>
                    <a:pt x="260868" y="135821"/>
                    <a:pt x="260154" y="135458"/>
                  </a:cubicBezTo>
                  <a:cubicBezTo>
                    <a:pt x="250528" y="128181"/>
                    <a:pt x="238761" y="125635"/>
                    <a:pt x="228065" y="120905"/>
                  </a:cubicBezTo>
                  <a:cubicBezTo>
                    <a:pt x="217368" y="116176"/>
                    <a:pt x="207741" y="109264"/>
                    <a:pt x="197401" y="105262"/>
                  </a:cubicBezTo>
                  <a:cubicBezTo>
                    <a:pt x="195262" y="104534"/>
                    <a:pt x="195975" y="101260"/>
                    <a:pt x="198471" y="101624"/>
                  </a:cubicBezTo>
                  <a:close/>
                  <a:moveTo>
                    <a:pt x="188912" y="100012"/>
                  </a:moveTo>
                  <a:cubicBezTo>
                    <a:pt x="189547" y="99672"/>
                    <a:pt x="190182" y="100012"/>
                    <a:pt x="190817" y="100693"/>
                  </a:cubicBezTo>
                  <a:cubicBezTo>
                    <a:pt x="191134" y="101373"/>
                    <a:pt x="191452" y="101713"/>
                    <a:pt x="191769" y="102054"/>
                  </a:cubicBezTo>
                  <a:cubicBezTo>
                    <a:pt x="191769" y="102394"/>
                    <a:pt x="191452" y="102734"/>
                    <a:pt x="191134" y="103074"/>
                  </a:cubicBezTo>
                  <a:cubicBezTo>
                    <a:pt x="190817" y="103074"/>
                    <a:pt x="190499" y="103074"/>
                    <a:pt x="190499" y="103074"/>
                  </a:cubicBezTo>
                  <a:cubicBezTo>
                    <a:pt x="188595" y="104095"/>
                    <a:pt x="187325" y="101373"/>
                    <a:pt x="188912" y="100353"/>
                  </a:cubicBezTo>
                  <a:cubicBezTo>
                    <a:pt x="188912" y="100012"/>
                    <a:pt x="188912" y="100012"/>
                    <a:pt x="188912" y="100012"/>
                  </a:cubicBezTo>
                  <a:close/>
                  <a:moveTo>
                    <a:pt x="175580" y="94441"/>
                  </a:moveTo>
                  <a:cubicBezTo>
                    <a:pt x="169079" y="95160"/>
                    <a:pt x="168357" y="105233"/>
                    <a:pt x="167996" y="109909"/>
                  </a:cubicBezTo>
                  <a:cubicBezTo>
                    <a:pt x="167996" y="116744"/>
                    <a:pt x="167635" y="120341"/>
                    <a:pt x="167635" y="130414"/>
                  </a:cubicBezTo>
                  <a:cubicBezTo>
                    <a:pt x="167635" y="132572"/>
                    <a:pt x="167635" y="134371"/>
                    <a:pt x="167635" y="136529"/>
                  </a:cubicBezTo>
                  <a:cubicBezTo>
                    <a:pt x="167635" y="154156"/>
                    <a:pt x="168718" y="172142"/>
                    <a:pt x="167274" y="189769"/>
                  </a:cubicBezTo>
                  <a:cubicBezTo>
                    <a:pt x="166912" y="194805"/>
                    <a:pt x="165829" y="200561"/>
                    <a:pt x="167274" y="205237"/>
                  </a:cubicBezTo>
                  <a:cubicBezTo>
                    <a:pt x="169440" y="211713"/>
                    <a:pt x="176663" y="212432"/>
                    <a:pt x="181719" y="212072"/>
                  </a:cubicBezTo>
                  <a:cubicBezTo>
                    <a:pt x="191831" y="211713"/>
                    <a:pt x="201221" y="208475"/>
                    <a:pt x="210971" y="203799"/>
                  </a:cubicBezTo>
                  <a:cubicBezTo>
                    <a:pt x="225778" y="196244"/>
                    <a:pt x="240224" y="187970"/>
                    <a:pt x="253586" y="177898"/>
                  </a:cubicBezTo>
                  <a:cubicBezTo>
                    <a:pt x="265142" y="168905"/>
                    <a:pt x="285727" y="155955"/>
                    <a:pt x="270198" y="139047"/>
                  </a:cubicBezTo>
                  <a:cubicBezTo>
                    <a:pt x="260448" y="128255"/>
                    <a:pt x="247808" y="122140"/>
                    <a:pt x="235168" y="116025"/>
                  </a:cubicBezTo>
                  <a:cubicBezTo>
                    <a:pt x="218916" y="107751"/>
                    <a:pt x="201943" y="100197"/>
                    <a:pt x="184247" y="95880"/>
                  </a:cubicBezTo>
                  <a:cubicBezTo>
                    <a:pt x="181719" y="95160"/>
                    <a:pt x="178469" y="94081"/>
                    <a:pt x="175580" y="94441"/>
                  </a:cubicBezTo>
                  <a:close/>
                  <a:moveTo>
                    <a:pt x="173774" y="83289"/>
                  </a:moveTo>
                  <a:cubicBezTo>
                    <a:pt x="182441" y="82210"/>
                    <a:pt x="191470" y="85807"/>
                    <a:pt x="199776" y="88685"/>
                  </a:cubicBezTo>
                  <a:cubicBezTo>
                    <a:pt x="210971" y="92642"/>
                    <a:pt x="221806" y="97678"/>
                    <a:pt x="232640" y="103074"/>
                  </a:cubicBezTo>
                  <a:cubicBezTo>
                    <a:pt x="253947" y="113866"/>
                    <a:pt x="309201" y="143364"/>
                    <a:pt x="274171" y="173941"/>
                  </a:cubicBezTo>
                  <a:cubicBezTo>
                    <a:pt x="257558" y="188330"/>
                    <a:pt x="238418" y="200561"/>
                    <a:pt x="218916" y="210274"/>
                  </a:cubicBezTo>
                  <a:cubicBezTo>
                    <a:pt x="204471" y="217468"/>
                    <a:pt x="182803" y="227900"/>
                    <a:pt x="166912" y="218907"/>
                  </a:cubicBezTo>
                  <a:cubicBezTo>
                    <a:pt x="161134" y="215670"/>
                    <a:pt x="157884" y="209554"/>
                    <a:pt x="157884" y="202360"/>
                  </a:cubicBezTo>
                  <a:cubicBezTo>
                    <a:pt x="157162" y="189409"/>
                    <a:pt x="158967" y="176099"/>
                    <a:pt x="158606" y="163509"/>
                  </a:cubicBezTo>
                  <a:cubicBezTo>
                    <a:pt x="158606" y="153796"/>
                    <a:pt x="158967" y="144443"/>
                    <a:pt x="159690" y="134731"/>
                  </a:cubicBezTo>
                  <a:cubicBezTo>
                    <a:pt x="159690" y="131493"/>
                    <a:pt x="159690" y="131493"/>
                    <a:pt x="159329" y="127536"/>
                  </a:cubicBezTo>
                  <a:cubicBezTo>
                    <a:pt x="158967" y="119622"/>
                    <a:pt x="158245" y="105952"/>
                    <a:pt x="161495" y="95160"/>
                  </a:cubicBezTo>
                  <a:cubicBezTo>
                    <a:pt x="161495" y="90484"/>
                    <a:pt x="165468" y="87246"/>
                    <a:pt x="165468" y="87246"/>
                  </a:cubicBezTo>
                  <a:cubicBezTo>
                    <a:pt x="167274" y="85088"/>
                    <a:pt x="170163" y="83649"/>
                    <a:pt x="173774" y="83289"/>
                  </a:cubicBezTo>
                  <a:close/>
                  <a:moveTo>
                    <a:pt x="386159" y="50295"/>
                  </a:moveTo>
                  <a:cubicBezTo>
                    <a:pt x="389136" y="59903"/>
                    <a:pt x="391782" y="68087"/>
                    <a:pt x="391782" y="78405"/>
                  </a:cubicBezTo>
                  <a:cubicBezTo>
                    <a:pt x="391782" y="88368"/>
                    <a:pt x="391782" y="98331"/>
                    <a:pt x="391782" y="108294"/>
                  </a:cubicBezTo>
                  <a:cubicBezTo>
                    <a:pt x="391782" y="110429"/>
                    <a:pt x="388474" y="110429"/>
                    <a:pt x="388474" y="108294"/>
                  </a:cubicBezTo>
                  <a:cubicBezTo>
                    <a:pt x="388474" y="98331"/>
                    <a:pt x="388474" y="88368"/>
                    <a:pt x="388474" y="78405"/>
                  </a:cubicBezTo>
                  <a:cubicBezTo>
                    <a:pt x="388474" y="68798"/>
                    <a:pt x="386159" y="60258"/>
                    <a:pt x="384506" y="51007"/>
                  </a:cubicBezTo>
                  <a:cubicBezTo>
                    <a:pt x="384175" y="49228"/>
                    <a:pt x="385829" y="48872"/>
                    <a:pt x="386159" y="50295"/>
                  </a:cubicBezTo>
                  <a:close/>
                  <a:moveTo>
                    <a:pt x="380105" y="32997"/>
                  </a:moveTo>
                  <a:cubicBezTo>
                    <a:pt x="391881" y="38374"/>
                    <a:pt x="394999" y="53071"/>
                    <a:pt x="396384" y="64901"/>
                  </a:cubicBezTo>
                  <a:cubicBezTo>
                    <a:pt x="397423" y="74938"/>
                    <a:pt x="397077" y="84975"/>
                    <a:pt x="397077" y="95012"/>
                  </a:cubicBezTo>
                  <a:cubicBezTo>
                    <a:pt x="397423" y="102898"/>
                    <a:pt x="398116" y="111143"/>
                    <a:pt x="397077" y="119388"/>
                  </a:cubicBezTo>
                  <a:cubicBezTo>
                    <a:pt x="396730" y="121539"/>
                    <a:pt x="393613" y="120822"/>
                    <a:pt x="393960" y="118671"/>
                  </a:cubicBezTo>
                  <a:cubicBezTo>
                    <a:pt x="396384" y="105408"/>
                    <a:pt x="394999" y="89993"/>
                    <a:pt x="394306" y="76372"/>
                  </a:cubicBezTo>
                  <a:cubicBezTo>
                    <a:pt x="393267" y="61316"/>
                    <a:pt x="392228" y="44110"/>
                    <a:pt x="379759" y="34073"/>
                  </a:cubicBezTo>
                  <a:cubicBezTo>
                    <a:pt x="379412" y="33714"/>
                    <a:pt x="379759" y="32997"/>
                    <a:pt x="380105" y="32997"/>
                  </a:cubicBezTo>
                  <a:close/>
                  <a:moveTo>
                    <a:pt x="84471" y="31410"/>
                  </a:moveTo>
                  <a:cubicBezTo>
                    <a:pt x="86957" y="31410"/>
                    <a:pt x="86602" y="35008"/>
                    <a:pt x="84471" y="35008"/>
                  </a:cubicBezTo>
                  <a:cubicBezTo>
                    <a:pt x="69202" y="35728"/>
                    <a:pt x="39729" y="37527"/>
                    <a:pt x="35467" y="57318"/>
                  </a:cubicBezTo>
                  <a:cubicBezTo>
                    <a:pt x="35112" y="58037"/>
                    <a:pt x="33337" y="58037"/>
                    <a:pt x="33692" y="56958"/>
                  </a:cubicBezTo>
                  <a:cubicBezTo>
                    <a:pt x="36178" y="35008"/>
                    <a:pt x="68136" y="32490"/>
                    <a:pt x="84471" y="31410"/>
                  </a:cubicBezTo>
                  <a:close/>
                  <a:moveTo>
                    <a:pt x="95907" y="24011"/>
                  </a:moveTo>
                  <a:cubicBezTo>
                    <a:pt x="98065" y="24365"/>
                    <a:pt x="98065" y="27553"/>
                    <a:pt x="95907" y="27553"/>
                  </a:cubicBezTo>
                  <a:cubicBezTo>
                    <a:pt x="81158" y="25782"/>
                    <a:pt x="64250" y="27553"/>
                    <a:pt x="50581" y="31449"/>
                  </a:cubicBezTo>
                  <a:cubicBezTo>
                    <a:pt x="41228" y="33929"/>
                    <a:pt x="32954" y="38180"/>
                    <a:pt x="29716" y="48098"/>
                  </a:cubicBezTo>
                  <a:cubicBezTo>
                    <a:pt x="27918" y="53412"/>
                    <a:pt x="26839" y="58725"/>
                    <a:pt x="25759" y="64393"/>
                  </a:cubicBezTo>
                  <a:lnTo>
                    <a:pt x="25400" y="64393"/>
                  </a:lnTo>
                  <a:cubicBezTo>
                    <a:pt x="25759" y="49515"/>
                    <a:pt x="28278" y="37471"/>
                    <a:pt x="43026" y="30741"/>
                  </a:cubicBezTo>
                  <a:cubicBezTo>
                    <a:pt x="57416" y="24011"/>
                    <a:pt x="80079" y="21885"/>
                    <a:pt x="95907" y="24011"/>
                  </a:cubicBezTo>
                  <a:close/>
                  <a:moveTo>
                    <a:pt x="304839" y="20004"/>
                  </a:moveTo>
                  <a:cubicBezTo>
                    <a:pt x="301593" y="20365"/>
                    <a:pt x="298708" y="20365"/>
                    <a:pt x="295462" y="20365"/>
                  </a:cubicBezTo>
                  <a:cubicBezTo>
                    <a:pt x="291134" y="23250"/>
                    <a:pt x="286806" y="25775"/>
                    <a:pt x="282838" y="29022"/>
                  </a:cubicBezTo>
                  <a:cubicBezTo>
                    <a:pt x="281756" y="29743"/>
                    <a:pt x="279953" y="27579"/>
                    <a:pt x="281035" y="26858"/>
                  </a:cubicBezTo>
                  <a:cubicBezTo>
                    <a:pt x="284281" y="24693"/>
                    <a:pt x="286806" y="22529"/>
                    <a:pt x="289691" y="20725"/>
                  </a:cubicBezTo>
                  <a:cubicBezTo>
                    <a:pt x="275986" y="20725"/>
                    <a:pt x="261559" y="21447"/>
                    <a:pt x="247853" y="21808"/>
                  </a:cubicBezTo>
                  <a:cubicBezTo>
                    <a:pt x="213229" y="22529"/>
                    <a:pt x="178965" y="21808"/>
                    <a:pt x="144701" y="21447"/>
                  </a:cubicBezTo>
                  <a:cubicBezTo>
                    <a:pt x="127750" y="21447"/>
                    <a:pt x="110438" y="21447"/>
                    <a:pt x="93126" y="21447"/>
                  </a:cubicBezTo>
                  <a:cubicBezTo>
                    <a:pt x="79420" y="20725"/>
                    <a:pt x="64633" y="20365"/>
                    <a:pt x="51288" y="23611"/>
                  </a:cubicBezTo>
                  <a:cubicBezTo>
                    <a:pt x="36501" y="26858"/>
                    <a:pt x="24959" y="33350"/>
                    <a:pt x="20992" y="48861"/>
                  </a:cubicBezTo>
                  <a:cubicBezTo>
                    <a:pt x="20992" y="48861"/>
                    <a:pt x="20631" y="49222"/>
                    <a:pt x="20631" y="49582"/>
                  </a:cubicBezTo>
                  <a:cubicBezTo>
                    <a:pt x="20631" y="54632"/>
                    <a:pt x="19549" y="59321"/>
                    <a:pt x="19189" y="64371"/>
                  </a:cubicBezTo>
                  <a:cubicBezTo>
                    <a:pt x="18828" y="69782"/>
                    <a:pt x="19549" y="75553"/>
                    <a:pt x="19189" y="80603"/>
                  </a:cubicBezTo>
                  <a:cubicBezTo>
                    <a:pt x="19549" y="100803"/>
                    <a:pt x="24599" y="121364"/>
                    <a:pt x="20631" y="141203"/>
                  </a:cubicBezTo>
                  <a:cubicBezTo>
                    <a:pt x="16664" y="161763"/>
                    <a:pt x="20631" y="181963"/>
                    <a:pt x="19549" y="202884"/>
                  </a:cubicBezTo>
                  <a:cubicBezTo>
                    <a:pt x="19189" y="220198"/>
                    <a:pt x="13418" y="238594"/>
                    <a:pt x="17025" y="255908"/>
                  </a:cubicBezTo>
                  <a:cubicBezTo>
                    <a:pt x="20631" y="273944"/>
                    <a:pt x="40468" y="290176"/>
                    <a:pt x="58501" y="291979"/>
                  </a:cubicBezTo>
                  <a:cubicBezTo>
                    <a:pt x="78699" y="293422"/>
                    <a:pt x="99618" y="291258"/>
                    <a:pt x="119815" y="291258"/>
                  </a:cubicBezTo>
                  <a:cubicBezTo>
                    <a:pt x="141455" y="291258"/>
                    <a:pt x="162374" y="292701"/>
                    <a:pt x="184014" y="293422"/>
                  </a:cubicBezTo>
                  <a:cubicBezTo>
                    <a:pt x="227295" y="295587"/>
                    <a:pt x="270936" y="297390"/>
                    <a:pt x="314216" y="293422"/>
                  </a:cubicBezTo>
                  <a:cubicBezTo>
                    <a:pt x="330086" y="291979"/>
                    <a:pt x="346316" y="292701"/>
                    <a:pt x="362546" y="291258"/>
                  </a:cubicBezTo>
                  <a:cubicBezTo>
                    <a:pt x="377334" y="290537"/>
                    <a:pt x="391039" y="282240"/>
                    <a:pt x="396088" y="267812"/>
                  </a:cubicBezTo>
                  <a:cubicBezTo>
                    <a:pt x="401138" y="253744"/>
                    <a:pt x="401138" y="237873"/>
                    <a:pt x="401498" y="223084"/>
                  </a:cubicBezTo>
                  <a:cubicBezTo>
                    <a:pt x="401859" y="206491"/>
                    <a:pt x="402220" y="190259"/>
                    <a:pt x="401859" y="174027"/>
                  </a:cubicBezTo>
                  <a:cubicBezTo>
                    <a:pt x="401859" y="156352"/>
                    <a:pt x="400777" y="138678"/>
                    <a:pt x="401138" y="121003"/>
                  </a:cubicBezTo>
                  <a:cubicBezTo>
                    <a:pt x="401859" y="105853"/>
                    <a:pt x="402220" y="91064"/>
                    <a:pt x="401859" y="76275"/>
                  </a:cubicBezTo>
                  <a:cubicBezTo>
                    <a:pt x="401138" y="61125"/>
                    <a:pt x="400777" y="42729"/>
                    <a:pt x="387072" y="32990"/>
                  </a:cubicBezTo>
                  <a:cubicBezTo>
                    <a:pt x="375530" y="25054"/>
                    <a:pt x="362186" y="23250"/>
                    <a:pt x="348119" y="22168"/>
                  </a:cubicBezTo>
                  <a:cubicBezTo>
                    <a:pt x="335496" y="20725"/>
                    <a:pt x="322512" y="20004"/>
                    <a:pt x="309528" y="20004"/>
                  </a:cubicBezTo>
                  <a:cubicBezTo>
                    <a:pt x="306282" y="22529"/>
                    <a:pt x="303036" y="25054"/>
                    <a:pt x="300150" y="27218"/>
                  </a:cubicBezTo>
                  <a:cubicBezTo>
                    <a:pt x="299790" y="27579"/>
                    <a:pt x="299068" y="26858"/>
                    <a:pt x="299068" y="26497"/>
                  </a:cubicBezTo>
                  <a:cubicBezTo>
                    <a:pt x="300150" y="24333"/>
                    <a:pt x="302675" y="22168"/>
                    <a:pt x="304839" y="20004"/>
                  </a:cubicBezTo>
                  <a:close/>
                  <a:moveTo>
                    <a:pt x="66613" y="5137"/>
                  </a:moveTo>
                  <a:cubicBezTo>
                    <a:pt x="68771" y="4422"/>
                    <a:pt x="69490" y="7997"/>
                    <a:pt x="67333" y="8354"/>
                  </a:cubicBezTo>
                  <a:cubicBezTo>
                    <a:pt x="51870" y="10141"/>
                    <a:pt x="34609" y="9784"/>
                    <a:pt x="22742" y="21222"/>
                  </a:cubicBezTo>
                  <a:cubicBezTo>
                    <a:pt x="12313" y="31231"/>
                    <a:pt x="8358" y="43384"/>
                    <a:pt x="6919" y="57325"/>
                  </a:cubicBezTo>
                  <a:cubicBezTo>
                    <a:pt x="6919" y="58040"/>
                    <a:pt x="5841" y="58040"/>
                    <a:pt x="5841" y="57325"/>
                  </a:cubicBezTo>
                  <a:cubicBezTo>
                    <a:pt x="4762" y="44099"/>
                    <a:pt x="10156" y="28014"/>
                    <a:pt x="20584" y="19078"/>
                  </a:cubicBezTo>
                  <a:cubicBezTo>
                    <a:pt x="34249" y="7639"/>
                    <a:pt x="49712" y="7282"/>
                    <a:pt x="66613" y="5137"/>
                  </a:cubicBezTo>
                  <a:close/>
                  <a:moveTo>
                    <a:pt x="303882" y="4422"/>
                  </a:moveTo>
                  <a:cubicBezTo>
                    <a:pt x="306029" y="4422"/>
                    <a:pt x="306029" y="8391"/>
                    <a:pt x="303882" y="8391"/>
                  </a:cubicBezTo>
                  <a:cubicBezTo>
                    <a:pt x="275971" y="7597"/>
                    <a:pt x="247702" y="11963"/>
                    <a:pt x="219791" y="10376"/>
                  </a:cubicBezTo>
                  <a:cubicBezTo>
                    <a:pt x="219075" y="10376"/>
                    <a:pt x="219075" y="9185"/>
                    <a:pt x="219791" y="9185"/>
                  </a:cubicBezTo>
                  <a:cubicBezTo>
                    <a:pt x="247702" y="7200"/>
                    <a:pt x="275971" y="4422"/>
                    <a:pt x="303882" y="4422"/>
                  </a:cubicBezTo>
                  <a:close/>
                  <a:moveTo>
                    <a:pt x="329365" y="2690"/>
                  </a:moveTo>
                  <a:cubicBezTo>
                    <a:pt x="331529" y="1247"/>
                    <a:pt x="333332" y="4494"/>
                    <a:pt x="331168" y="5936"/>
                  </a:cubicBezTo>
                  <a:cubicBezTo>
                    <a:pt x="328643" y="7379"/>
                    <a:pt x="326119" y="8822"/>
                    <a:pt x="323594" y="10626"/>
                  </a:cubicBezTo>
                  <a:cubicBezTo>
                    <a:pt x="330447" y="10986"/>
                    <a:pt x="337299" y="10986"/>
                    <a:pt x="344513" y="11708"/>
                  </a:cubicBezTo>
                  <a:cubicBezTo>
                    <a:pt x="365071" y="13872"/>
                    <a:pt x="386711" y="16036"/>
                    <a:pt x="401138" y="32629"/>
                  </a:cubicBezTo>
                  <a:cubicBezTo>
                    <a:pt x="415565" y="49582"/>
                    <a:pt x="413040" y="78078"/>
                    <a:pt x="413040" y="99000"/>
                  </a:cubicBezTo>
                  <a:cubicBezTo>
                    <a:pt x="413040" y="128217"/>
                    <a:pt x="413040" y="157074"/>
                    <a:pt x="411597" y="186652"/>
                  </a:cubicBezTo>
                  <a:cubicBezTo>
                    <a:pt x="410876" y="203966"/>
                    <a:pt x="410155" y="222002"/>
                    <a:pt x="409073" y="239316"/>
                  </a:cubicBezTo>
                  <a:cubicBezTo>
                    <a:pt x="408351" y="250858"/>
                    <a:pt x="407269" y="262041"/>
                    <a:pt x="402941" y="272501"/>
                  </a:cubicBezTo>
                  <a:cubicBezTo>
                    <a:pt x="393564" y="295587"/>
                    <a:pt x="370842" y="299915"/>
                    <a:pt x="348480" y="300997"/>
                  </a:cubicBezTo>
                  <a:cubicBezTo>
                    <a:pt x="315299" y="302440"/>
                    <a:pt x="282478" y="305686"/>
                    <a:pt x="248935" y="305686"/>
                  </a:cubicBezTo>
                  <a:cubicBezTo>
                    <a:pt x="215032" y="305686"/>
                    <a:pt x="180768" y="303883"/>
                    <a:pt x="147226" y="302079"/>
                  </a:cubicBezTo>
                  <a:cubicBezTo>
                    <a:pt x="130275" y="301358"/>
                    <a:pt x="113323" y="301358"/>
                    <a:pt x="96372" y="301719"/>
                  </a:cubicBezTo>
                  <a:cubicBezTo>
                    <a:pt x="82306" y="302440"/>
                    <a:pt x="67158" y="304244"/>
                    <a:pt x="53452" y="301358"/>
                  </a:cubicBezTo>
                  <a:cubicBezTo>
                    <a:pt x="31451" y="296308"/>
                    <a:pt x="10172" y="278272"/>
                    <a:pt x="6926" y="255187"/>
                  </a:cubicBezTo>
                  <a:cubicBezTo>
                    <a:pt x="4762" y="242201"/>
                    <a:pt x="6926" y="228855"/>
                    <a:pt x="8729" y="215870"/>
                  </a:cubicBezTo>
                  <a:cubicBezTo>
                    <a:pt x="10893" y="201441"/>
                    <a:pt x="9450" y="187013"/>
                    <a:pt x="8729" y="172584"/>
                  </a:cubicBezTo>
                  <a:cubicBezTo>
                    <a:pt x="8008" y="156352"/>
                    <a:pt x="12336" y="140842"/>
                    <a:pt x="12336" y="124610"/>
                  </a:cubicBezTo>
                  <a:cubicBezTo>
                    <a:pt x="11975" y="109460"/>
                    <a:pt x="9811" y="94671"/>
                    <a:pt x="9450" y="79521"/>
                  </a:cubicBezTo>
                  <a:cubicBezTo>
                    <a:pt x="9450" y="79161"/>
                    <a:pt x="9811" y="78800"/>
                    <a:pt x="9811" y="78078"/>
                  </a:cubicBezTo>
                  <a:cubicBezTo>
                    <a:pt x="9090" y="71946"/>
                    <a:pt x="9811" y="65454"/>
                    <a:pt x="11614" y="59321"/>
                  </a:cubicBezTo>
                  <a:cubicBezTo>
                    <a:pt x="12336" y="48139"/>
                    <a:pt x="15221" y="37679"/>
                    <a:pt x="22435" y="29743"/>
                  </a:cubicBezTo>
                  <a:cubicBezTo>
                    <a:pt x="36501" y="14593"/>
                    <a:pt x="61026" y="13511"/>
                    <a:pt x="80142" y="13151"/>
                  </a:cubicBezTo>
                  <a:cubicBezTo>
                    <a:pt x="138570" y="12429"/>
                    <a:pt x="197359" y="14593"/>
                    <a:pt x="255788" y="12068"/>
                  </a:cubicBezTo>
                  <a:cubicBezTo>
                    <a:pt x="272379" y="11347"/>
                    <a:pt x="288970" y="10626"/>
                    <a:pt x="305200" y="10626"/>
                  </a:cubicBezTo>
                  <a:cubicBezTo>
                    <a:pt x="308806" y="8101"/>
                    <a:pt x="312413" y="5936"/>
                    <a:pt x="316020" y="3772"/>
                  </a:cubicBezTo>
                  <a:cubicBezTo>
                    <a:pt x="317823" y="2690"/>
                    <a:pt x="319266" y="5576"/>
                    <a:pt x="317463" y="7018"/>
                  </a:cubicBezTo>
                  <a:cubicBezTo>
                    <a:pt x="315659" y="7740"/>
                    <a:pt x="313856" y="9183"/>
                    <a:pt x="311692" y="10626"/>
                  </a:cubicBezTo>
                  <a:cubicBezTo>
                    <a:pt x="313856" y="10626"/>
                    <a:pt x="316020" y="10626"/>
                    <a:pt x="317823" y="10626"/>
                  </a:cubicBezTo>
                  <a:cubicBezTo>
                    <a:pt x="321791" y="7740"/>
                    <a:pt x="325397" y="4494"/>
                    <a:pt x="329365" y="2690"/>
                  </a:cubicBezTo>
                  <a:close/>
                  <a:moveTo>
                    <a:pt x="44017" y="25"/>
                  </a:moveTo>
                  <a:cubicBezTo>
                    <a:pt x="46182" y="-340"/>
                    <a:pt x="47264" y="3314"/>
                    <a:pt x="44738" y="3679"/>
                  </a:cubicBezTo>
                  <a:cubicBezTo>
                    <a:pt x="25977" y="7698"/>
                    <a:pt x="4329" y="23044"/>
                    <a:pt x="1804" y="43870"/>
                  </a:cubicBezTo>
                  <a:cubicBezTo>
                    <a:pt x="1804" y="45332"/>
                    <a:pt x="0" y="45332"/>
                    <a:pt x="0" y="43870"/>
                  </a:cubicBezTo>
                  <a:cubicBezTo>
                    <a:pt x="721" y="21948"/>
                    <a:pt x="23812" y="2583"/>
                    <a:pt x="44017" y="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3641E0D-A865-324F-B7A2-A1017A43DA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62305" y="6473646"/>
              <a:ext cx="1013384" cy="484944"/>
            </a:xfrm>
            <a:custGeom>
              <a:avLst/>
              <a:gdLst>
                <a:gd name="connsiteX0" fmla="*/ 1018981 w 1117068"/>
                <a:gd name="connsiteY0" fmla="*/ 414019 h 534561"/>
                <a:gd name="connsiteX1" fmla="*/ 1021022 w 1117068"/>
                <a:gd name="connsiteY1" fmla="*/ 415118 h 534561"/>
                <a:gd name="connsiteX2" fmla="*/ 1020341 w 1117068"/>
                <a:gd name="connsiteY2" fmla="*/ 418415 h 534561"/>
                <a:gd name="connsiteX3" fmla="*/ 1017960 w 1117068"/>
                <a:gd name="connsiteY3" fmla="*/ 421346 h 534561"/>
                <a:gd name="connsiteX4" fmla="*/ 1014898 w 1117068"/>
                <a:gd name="connsiteY4" fmla="*/ 416584 h 534561"/>
                <a:gd name="connsiteX5" fmla="*/ 1018981 w 1117068"/>
                <a:gd name="connsiteY5" fmla="*/ 414019 h 534561"/>
                <a:gd name="connsiteX6" fmla="*/ 587450 w 1117068"/>
                <a:gd name="connsiteY6" fmla="*/ 331305 h 534561"/>
                <a:gd name="connsiteX7" fmla="*/ 594922 w 1117068"/>
                <a:gd name="connsiteY7" fmla="*/ 358347 h 534561"/>
                <a:gd name="connsiteX8" fmla="*/ 603817 w 1117068"/>
                <a:gd name="connsiteY8" fmla="*/ 389659 h 534561"/>
                <a:gd name="connsiteX9" fmla="*/ 602394 w 1117068"/>
                <a:gd name="connsiteY9" fmla="*/ 390371 h 534561"/>
                <a:gd name="connsiteX10" fmla="*/ 592787 w 1117068"/>
                <a:gd name="connsiteY10" fmla="*/ 361549 h 534561"/>
                <a:gd name="connsiteX11" fmla="*/ 584959 w 1117068"/>
                <a:gd name="connsiteY11" fmla="*/ 333084 h 534561"/>
                <a:gd name="connsiteX12" fmla="*/ 587450 w 1117068"/>
                <a:gd name="connsiteY12" fmla="*/ 331305 h 534561"/>
                <a:gd name="connsiteX13" fmla="*/ 593477 w 1117068"/>
                <a:gd name="connsiteY13" fmla="*/ 328507 h 534561"/>
                <a:gd name="connsiteX14" fmla="*/ 606776 w 1117068"/>
                <a:gd name="connsiteY14" fmla="*/ 376420 h 534561"/>
                <a:gd name="connsiteX15" fmla="*/ 627264 w 1117068"/>
                <a:gd name="connsiteY15" fmla="*/ 418568 h 534561"/>
                <a:gd name="connsiteX16" fmla="*/ 626185 w 1117068"/>
                <a:gd name="connsiteY16" fmla="*/ 419649 h 534561"/>
                <a:gd name="connsiteX17" fmla="*/ 606057 w 1117068"/>
                <a:gd name="connsiteY17" fmla="*/ 383264 h 534561"/>
                <a:gd name="connsiteX18" fmla="*/ 590961 w 1117068"/>
                <a:gd name="connsiteY18" fmla="*/ 329948 h 534561"/>
                <a:gd name="connsiteX19" fmla="*/ 593477 w 1117068"/>
                <a:gd name="connsiteY19" fmla="*/ 328507 h 534561"/>
                <a:gd name="connsiteX20" fmla="*/ 600157 w 1117068"/>
                <a:gd name="connsiteY20" fmla="*/ 327293 h 534561"/>
                <a:gd name="connsiteX21" fmla="*/ 623333 w 1117068"/>
                <a:gd name="connsiteY21" fmla="*/ 398287 h 534561"/>
                <a:gd name="connsiteX22" fmla="*/ 662197 w 1117068"/>
                <a:gd name="connsiteY22" fmla="*/ 451895 h 534561"/>
                <a:gd name="connsiteX23" fmla="*/ 661128 w 1117068"/>
                <a:gd name="connsiteY23" fmla="*/ 452620 h 534561"/>
                <a:gd name="connsiteX24" fmla="*/ 619768 w 1117068"/>
                <a:gd name="connsiteY24" fmla="*/ 397200 h 534561"/>
                <a:gd name="connsiteX25" fmla="*/ 607288 w 1117068"/>
                <a:gd name="connsiteY25" fmla="*/ 364601 h 534561"/>
                <a:gd name="connsiteX26" fmla="*/ 597305 w 1117068"/>
                <a:gd name="connsiteY26" fmla="*/ 328017 h 534561"/>
                <a:gd name="connsiteX27" fmla="*/ 600157 w 1117068"/>
                <a:gd name="connsiteY27" fmla="*/ 327293 h 534561"/>
                <a:gd name="connsiteX28" fmla="*/ 1064461 w 1117068"/>
                <a:gd name="connsiteY28" fmla="*/ 312647 h 534561"/>
                <a:gd name="connsiteX29" fmla="*/ 1067717 w 1117068"/>
                <a:gd name="connsiteY29" fmla="*/ 313011 h 534561"/>
                <a:gd name="connsiteX30" fmla="*/ 1052158 w 1117068"/>
                <a:gd name="connsiteY30" fmla="*/ 354783 h 534561"/>
                <a:gd name="connsiteX31" fmla="*/ 1026828 w 1117068"/>
                <a:gd name="connsiteY31" fmla="*/ 392924 h 534561"/>
                <a:gd name="connsiteX32" fmla="*/ 1022124 w 1117068"/>
                <a:gd name="connsiteY32" fmla="*/ 387838 h 534561"/>
                <a:gd name="connsiteX33" fmla="*/ 1046730 w 1117068"/>
                <a:gd name="connsiteY33" fmla="*/ 351514 h 534561"/>
                <a:gd name="connsiteX34" fmla="*/ 1064461 w 1117068"/>
                <a:gd name="connsiteY34" fmla="*/ 312647 h 534561"/>
                <a:gd name="connsiteX35" fmla="*/ 222736 w 1117068"/>
                <a:gd name="connsiteY35" fmla="*/ 309244 h 534561"/>
                <a:gd name="connsiteX36" fmla="*/ 223132 w 1117068"/>
                <a:gd name="connsiteY36" fmla="*/ 309244 h 534561"/>
                <a:gd name="connsiteX37" fmla="*/ 225117 w 1117068"/>
                <a:gd name="connsiteY37" fmla="*/ 309244 h 534561"/>
                <a:gd name="connsiteX38" fmla="*/ 225911 w 1117068"/>
                <a:gd name="connsiteY38" fmla="*/ 309244 h 534561"/>
                <a:gd name="connsiteX39" fmla="*/ 226307 w 1117068"/>
                <a:gd name="connsiteY39" fmla="*/ 309244 h 534561"/>
                <a:gd name="connsiteX40" fmla="*/ 226307 w 1117068"/>
                <a:gd name="connsiteY40" fmla="*/ 311625 h 534561"/>
                <a:gd name="connsiteX41" fmla="*/ 225911 w 1117068"/>
                <a:gd name="connsiteY41" fmla="*/ 311625 h 534561"/>
                <a:gd name="connsiteX42" fmla="*/ 225117 w 1117068"/>
                <a:gd name="connsiteY42" fmla="*/ 312022 h 534561"/>
                <a:gd name="connsiteX43" fmla="*/ 223132 w 1117068"/>
                <a:gd name="connsiteY43" fmla="*/ 312022 h 534561"/>
                <a:gd name="connsiteX44" fmla="*/ 222736 w 1117068"/>
                <a:gd name="connsiteY44" fmla="*/ 312022 h 534561"/>
                <a:gd name="connsiteX45" fmla="*/ 221942 w 1117068"/>
                <a:gd name="connsiteY45" fmla="*/ 310832 h 534561"/>
                <a:gd name="connsiteX46" fmla="*/ 221942 w 1117068"/>
                <a:gd name="connsiteY46" fmla="*/ 310434 h 534561"/>
                <a:gd name="connsiteX47" fmla="*/ 222736 w 1117068"/>
                <a:gd name="connsiteY47" fmla="*/ 309244 h 534561"/>
                <a:gd name="connsiteX48" fmla="*/ 231675 w 1117068"/>
                <a:gd name="connsiteY48" fmla="*/ 307534 h 534561"/>
                <a:gd name="connsiteX49" fmla="*/ 329411 w 1117068"/>
                <a:gd name="connsiteY49" fmla="*/ 311198 h 534561"/>
                <a:gd name="connsiteX50" fmla="*/ 422117 w 1117068"/>
                <a:gd name="connsiteY50" fmla="*/ 311198 h 534561"/>
                <a:gd name="connsiteX51" fmla="*/ 422117 w 1117068"/>
                <a:gd name="connsiteY51" fmla="*/ 312663 h 534561"/>
                <a:gd name="connsiteX52" fmla="*/ 326177 w 1117068"/>
                <a:gd name="connsiteY52" fmla="*/ 314495 h 534561"/>
                <a:gd name="connsiteX53" fmla="*/ 231675 w 1117068"/>
                <a:gd name="connsiteY53" fmla="*/ 310465 h 534561"/>
                <a:gd name="connsiteX54" fmla="*/ 231675 w 1117068"/>
                <a:gd name="connsiteY54" fmla="*/ 307534 h 534561"/>
                <a:gd name="connsiteX55" fmla="*/ 1076829 w 1117068"/>
                <a:gd name="connsiteY55" fmla="*/ 289169 h 534561"/>
                <a:gd name="connsiteX56" fmla="*/ 1080420 w 1117068"/>
                <a:gd name="connsiteY56" fmla="*/ 289527 h 534561"/>
                <a:gd name="connsiteX57" fmla="*/ 1060671 w 1117068"/>
                <a:gd name="connsiteY57" fmla="*/ 363700 h 534561"/>
                <a:gd name="connsiteX58" fmla="*/ 1039844 w 1117068"/>
                <a:gd name="connsiteY58" fmla="*/ 395949 h 534561"/>
                <a:gd name="connsiteX59" fmla="*/ 1027636 w 1117068"/>
                <a:gd name="connsiteY59" fmla="*/ 410281 h 534561"/>
                <a:gd name="connsiteX60" fmla="*/ 1024404 w 1117068"/>
                <a:gd name="connsiteY60" fmla="*/ 404190 h 534561"/>
                <a:gd name="connsiteX61" fmla="*/ 1039844 w 1117068"/>
                <a:gd name="connsiteY61" fmla="*/ 382332 h 534561"/>
                <a:gd name="connsiteX62" fmla="*/ 1058157 w 1117068"/>
                <a:gd name="connsiteY62" fmla="*/ 355817 h 534561"/>
                <a:gd name="connsiteX63" fmla="*/ 1076829 w 1117068"/>
                <a:gd name="connsiteY63" fmla="*/ 289169 h 534561"/>
                <a:gd name="connsiteX64" fmla="*/ 27410 w 1117068"/>
                <a:gd name="connsiteY64" fmla="*/ 267969 h 534561"/>
                <a:gd name="connsiteX65" fmla="*/ 36998 w 1117068"/>
                <a:gd name="connsiteY65" fmla="*/ 271336 h 534561"/>
                <a:gd name="connsiteX66" fmla="*/ 47296 w 1117068"/>
                <a:gd name="connsiteY66" fmla="*/ 274367 h 534561"/>
                <a:gd name="connsiteX67" fmla="*/ 47296 w 1117068"/>
                <a:gd name="connsiteY67" fmla="*/ 278407 h 534561"/>
                <a:gd name="connsiteX68" fmla="*/ 35577 w 1117068"/>
                <a:gd name="connsiteY68" fmla="*/ 275713 h 534561"/>
                <a:gd name="connsiteX69" fmla="*/ 25990 w 1117068"/>
                <a:gd name="connsiteY69" fmla="*/ 272683 h 534561"/>
                <a:gd name="connsiteX70" fmla="*/ 27410 w 1117068"/>
                <a:gd name="connsiteY70" fmla="*/ 267969 h 534561"/>
                <a:gd name="connsiteX71" fmla="*/ 39593 w 1117068"/>
                <a:gd name="connsiteY71" fmla="*/ 262147 h 534561"/>
                <a:gd name="connsiteX72" fmla="*/ 54721 w 1117068"/>
                <a:gd name="connsiteY72" fmla="*/ 265675 h 534561"/>
                <a:gd name="connsiteX73" fmla="*/ 77772 w 1117068"/>
                <a:gd name="connsiteY73" fmla="*/ 276611 h 534561"/>
                <a:gd name="connsiteX74" fmla="*/ 76332 w 1117068"/>
                <a:gd name="connsiteY74" fmla="*/ 280845 h 534561"/>
                <a:gd name="connsiteX75" fmla="*/ 57242 w 1117068"/>
                <a:gd name="connsiteY75" fmla="*/ 272731 h 534561"/>
                <a:gd name="connsiteX76" fmla="*/ 46076 w 1117068"/>
                <a:gd name="connsiteY76" fmla="*/ 267792 h 534561"/>
                <a:gd name="connsiteX77" fmla="*/ 39593 w 1117068"/>
                <a:gd name="connsiteY77" fmla="*/ 266028 h 534561"/>
                <a:gd name="connsiteX78" fmla="*/ 39593 w 1117068"/>
                <a:gd name="connsiteY78" fmla="*/ 262147 h 534561"/>
                <a:gd name="connsiteX79" fmla="*/ 88930 w 1117068"/>
                <a:gd name="connsiteY79" fmla="*/ 261519 h 534561"/>
                <a:gd name="connsiteX80" fmla="*/ 125364 w 1117068"/>
                <a:gd name="connsiteY80" fmla="*/ 278263 h 534561"/>
                <a:gd name="connsiteX81" fmla="*/ 123542 w 1117068"/>
                <a:gd name="connsiteY81" fmla="*/ 282355 h 534561"/>
                <a:gd name="connsiteX82" fmla="*/ 86744 w 1117068"/>
                <a:gd name="connsiteY82" fmla="*/ 266728 h 534561"/>
                <a:gd name="connsiteX83" fmla="*/ 88930 w 1117068"/>
                <a:gd name="connsiteY83" fmla="*/ 261519 h 534561"/>
                <a:gd name="connsiteX84" fmla="*/ 61306 w 1117068"/>
                <a:gd name="connsiteY84" fmla="*/ 261474 h 534561"/>
                <a:gd name="connsiteX85" fmla="*/ 79650 w 1117068"/>
                <a:gd name="connsiteY85" fmla="*/ 266525 h 534561"/>
                <a:gd name="connsiteX86" fmla="*/ 101949 w 1117068"/>
                <a:gd name="connsiteY86" fmla="*/ 278793 h 534561"/>
                <a:gd name="connsiteX87" fmla="*/ 101230 w 1117068"/>
                <a:gd name="connsiteY87" fmla="*/ 282401 h 534561"/>
                <a:gd name="connsiteX88" fmla="*/ 61306 w 1117068"/>
                <a:gd name="connsiteY88" fmla="*/ 266525 h 534561"/>
                <a:gd name="connsiteX89" fmla="*/ 61306 w 1117068"/>
                <a:gd name="connsiteY89" fmla="*/ 261474 h 534561"/>
                <a:gd name="connsiteX90" fmla="*/ 115515 w 1117068"/>
                <a:gd name="connsiteY90" fmla="*/ 259909 h 534561"/>
                <a:gd name="connsiteX91" fmla="*/ 152737 w 1117068"/>
                <a:gd name="connsiteY91" fmla="*/ 277860 h 534561"/>
                <a:gd name="connsiteX92" fmla="*/ 151653 w 1117068"/>
                <a:gd name="connsiteY92" fmla="*/ 281157 h 534561"/>
                <a:gd name="connsiteX93" fmla="*/ 113708 w 1117068"/>
                <a:gd name="connsiteY93" fmla="*/ 265038 h 534561"/>
                <a:gd name="connsiteX94" fmla="*/ 115515 w 1117068"/>
                <a:gd name="connsiteY94" fmla="*/ 259909 h 534561"/>
                <a:gd name="connsiteX95" fmla="*/ 254766 w 1117068"/>
                <a:gd name="connsiteY95" fmla="*/ 256333 h 534561"/>
                <a:gd name="connsiteX96" fmla="*/ 294429 w 1117068"/>
                <a:gd name="connsiteY96" fmla="*/ 281527 h 534561"/>
                <a:gd name="connsiteX97" fmla="*/ 292658 w 1117068"/>
                <a:gd name="connsiteY97" fmla="*/ 284011 h 534561"/>
                <a:gd name="connsiteX98" fmla="*/ 256537 w 1117068"/>
                <a:gd name="connsiteY98" fmla="*/ 262366 h 534561"/>
                <a:gd name="connsiteX99" fmla="*/ 254766 w 1117068"/>
                <a:gd name="connsiteY99" fmla="*/ 262366 h 534561"/>
                <a:gd name="connsiteX100" fmla="*/ 252642 w 1117068"/>
                <a:gd name="connsiteY100" fmla="*/ 260946 h 534561"/>
                <a:gd name="connsiteX101" fmla="*/ 254766 w 1117068"/>
                <a:gd name="connsiteY101" fmla="*/ 256333 h 534561"/>
                <a:gd name="connsiteX102" fmla="*/ 180955 w 1117068"/>
                <a:gd name="connsiteY102" fmla="*/ 255624 h 534561"/>
                <a:gd name="connsiteX103" fmla="*/ 221003 w 1117068"/>
                <a:gd name="connsiteY103" fmla="*/ 275171 h 534561"/>
                <a:gd name="connsiteX104" fmla="*/ 219921 w 1117068"/>
                <a:gd name="connsiteY104" fmla="*/ 278725 h 534561"/>
                <a:gd name="connsiteX105" fmla="*/ 178790 w 1117068"/>
                <a:gd name="connsiteY105" fmla="*/ 260244 h 534561"/>
                <a:gd name="connsiteX106" fmla="*/ 180955 w 1117068"/>
                <a:gd name="connsiteY106" fmla="*/ 255624 h 534561"/>
                <a:gd name="connsiteX107" fmla="*/ 270122 w 1117068"/>
                <a:gd name="connsiteY107" fmla="*/ 255512 h 534561"/>
                <a:gd name="connsiteX108" fmla="*/ 283695 w 1117068"/>
                <a:gd name="connsiteY108" fmla="*/ 262839 h 534561"/>
                <a:gd name="connsiteX109" fmla="*/ 309770 w 1117068"/>
                <a:gd name="connsiteY109" fmla="*/ 280790 h 534561"/>
                <a:gd name="connsiteX110" fmla="*/ 309413 w 1117068"/>
                <a:gd name="connsiteY110" fmla="*/ 281889 h 534561"/>
                <a:gd name="connsiteX111" fmla="*/ 286553 w 1117068"/>
                <a:gd name="connsiteY111" fmla="*/ 269434 h 534561"/>
                <a:gd name="connsiteX112" fmla="*/ 269765 w 1117068"/>
                <a:gd name="connsiteY112" fmla="*/ 259176 h 534561"/>
                <a:gd name="connsiteX113" fmla="*/ 270122 w 1117068"/>
                <a:gd name="connsiteY113" fmla="*/ 255512 h 534561"/>
                <a:gd name="connsiteX114" fmla="*/ 132398 w 1117068"/>
                <a:gd name="connsiteY114" fmla="*/ 255140 h 534561"/>
                <a:gd name="connsiteX115" fmla="*/ 173408 w 1117068"/>
                <a:gd name="connsiteY115" fmla="*/ 275928 h 534561"/>
                <a:gd name="connsiteX116" fmla="*/ 172694 w 1117068"/>
                <a:gd name="connsiteY116" fmla="*/ 279210 h 534561"/>
                <a:gd name="connsiteX117" fmla="*/ 129545 w 1117068"/>
                <a:gd name="connsiteY117" fmla="*/ 259516 h 534561"/>
                <a:gd name="connsiteX118" fmla="*/ 132398 w 1117068"/>
                <a:gd name="connsiteY118" fmla="*/ 255140 h 534561"/>
                <a:gd name="connsiteX119" fmla="*/ 158198 w 1117068"/>
                <a:gd name="connsiteY119" fmla="*/ 255101 h 534561"/>
                <a:gd name="connsiteX120" fmla="*/ 198071 w 1117068"/>
                <a:gd name="connsiteY120" fmla="*/ 275697 h 534561"/>
                <a:gd name="connsiteX121" fmla="*/ 196634 w 1117068"/>
                <a:gd name="connsiteY121" fmla="*/ 279603 h 534561"/>
                <a:gd name="connsiteX122" fmla="*/ 155325 w 1117068"/>
                <a:gd name="connsiteY122" fmla="*/ 259718 h 534561"/>
                <a:gd name="connsiteX123" fmla="*/ 158198 w 1117068"/>
                <a:gd name="connsiteY123" fmla="*/ 255101 h 534561"/>
                <a:gd name="connsiteX124" fmla="*/ 292998 w 1117068"/>
                <a:gd name="connsiteY124" fmla="*/ 254404 h 534561"/>
                <a:gd name="connsiteX125" fmla="*/ 307603 w 1117068"/>
                <a:gd name="connsiteY125" fmla="*/ 264894 h 534561"/>
                <a:gd name="connsiteX126" fmla="*/ 322573 w 1117068"/>
                <a:gd name="connsiteY126" fmla="*/ 277554 h 534561"/>
                <a:gd name="connsiteX127" fmla="*/ 320382 w 1117068"/>
                <a:gd name="connsiteY127" fmla="*/ 280809 h 534561"/>
                <a:gd name="connsiteX128" fmla="*/ 306508 w 1117068"/>
                <a:gd name="connsiteY128" fmla="*/ 270319 h 534561"/>
                <a:gd name="connsiteX129" fmla="*/ 291173 w 1117068"/>
                <a:gd name="connsiteY129" fmla="*/ 258745 h 534561"/>
                <a:gd name="connsiteX130" fmla="*/ 292998 w 1117068"/>
                <a:gd name="connsiteY130" fmla="*/ 254404 h 534561"/>
                <a:gd name="connsiteX131" fmla="*/ 228394 w 1117068"/>
                <a:gd name="connsiteY131" fmla="*/ 253918 h 534561"/>
                <a:gd name="connsiteX132" fmla="*/ 247393 w 1117068"/>
                <a:gd name="connsiteY132" fmla="*/ 268151 h 534561"/>
                <a:gd name="connsiteX133" fmla="*/ 264600 w 1117068"/>
                <a:gd name="connsiteY133" fmla="*/ 278370 h 534561"/>
                <a:gd name="connsiteX134" fmla="*/ 264958 w 1117068"/>
                <a:gd name="connsiteY134" fmla="*/ 280559 h 534561"/>
                <a:gd name="connsiteX135" fmla="*/ 247752 w 1117068"/>
                <a:gd name="connsiteY135" fmla="*/ 273990 h 534561"/>
                <a:gd name="connsiteX136" fmla="*/ 225168 w 1117068"/>
                <a:gd name="connsiteY136" fmla="*/ 259028 h 534561"/>
                <a:gd name="connsiteX137" fmla="*/ 228394 w 1117068"/>
                <a:gd name="connsiteY137" fmla="*/ 253918 h 534561"/>
                <a:gd name="connsiteX138" fmla="*/ 201937 w 1117068"/>
                <a:gd name="connsiteY138" fmla="*/ 253559 h 534561"/>
                <a:gd name="connsiteX139" fmla="*/ 240061 w 1117068"/>
                <a:gd name="connsiteY139" fmla="*/ 276273 h 534561"/>
                <a:gd name="connsiteX140" fmla="*/ 238982 w 1117068"/>
                <a:gd name="connsiteY140" fmla="*/ 279570 h 534561"/>
                <a:gd name="connsiteX141" fmla="*/ 199060 w 1117068"/>
                <a:gd name="connsiteY141" fmla="*/ 257955 h 534561"/>
                <a:gd name="connsiteX142" fmla="*/ 201937 w 1117068"/>
                <a:gd name="connsiteY142" fmla="*/ 253559 h 534561"/>
                <a:gd name="connsiteX143" fmla="*/ 651945 w 1117068"/>
                <a:gd name="connsiteY143" fmla="*/ 240471 h 534561"/>
                <a:gd name="connsiteX144" fmla="*/ 654113 w 1117068"/>
                <a:gd name="connsiteY144" fmla="*/ 240471 h 534561"/>
                <a:gd name="connsiteX145" fmla="*/ 681207 w 1117068"/>
                <a:gd name="connsiteY145" fmla="*/ 368978 h 534561"/>
                <a:gd name="connsiteX146" fmla="*/ 754543 w 1117068"/>
                <a:gd name="connsiteY146" fmla="*/ 456922 h 534561"/>
                <a:gd name="connsiteX147" fmla="*/ 751292 w 1117068"/>
                <a:gd name="connsiteY147" fmla="*/ 462307 h 534561"/>
                <a:gd name="connsiteX148" fmla="*/ 673260 w 1117068"/>
                <a:gd name="connsiteY148" fmla="*/ 366465 h 534561"/>
                <a:gd name="connsiteX149" fmla="*/ 651945 w 1117068"/>
                <a:gd name="connsiteY149" fmla="*/ 296468 h 534561"/>
                <a:gd name="connsiteX150" fmla="*/ 651945 w 1117068"/>
                <a:gd name="connsiteY150" fmla="*/ 240471 h 534561"/>
                <a:gd name="connsiteX151" fmla="*/ 49400 w 1117068"/>
                <a:gd name="connsiteY151" fmla="*/ 239966 h 534561"/>
                <a:gd name="connsiteX152" fmla="*/ 23833 w 1117068"/>
                <a:gd name="connsiteY152" fmla="*/ 242078 h 534561"/>
                <a:gd name="connsiteX153" fmla="*/ 22753 w 1117068"/>
                <a:gd name="connsiteY153" fmla="*/ 289538 h 534561"/>
                <a:gd name="connsiteX154" fmla="*/ 78207 w 1117068"/>
                <a:gd name="connsiteY154" fmla="*/ 289898 h 534561"/>
                <a:gd name="connsiteX155" fmla="*/ 144825 w 1117068"/>
                <a:gd name="connsiteY155" fmla="*/ 290617 h 534561"/>
                <a:gd name="connsiteX156" fmla="*/ 280940 w 1117068"/>
                <a:gd name="connsiteY156" fmla="*/ 290976 h 534561"/>
                <a:gd name="connsiteX157" fmla="*/ 554612 w 1117068"/>
                <a:gd name="connsiteY157" fmla="*/ 292774 h 534561"/>
                <a:gd name="connsiteX158" fmla="*/ 556052 w 1117068"/>
                <a:gd name="connsiteY158" fmla="*/ 254302 h 534561"/>
                <a:gd name="connsiteX159" fmla="*/ 556052 w 1117068"/>
                <a:gd name="connsiteY159" fmla="*/ 253943 h 534561"/>
                <a:gd name="connsiteX160" fmla="*/ 556412 w 1117068"/>
                <a:gd name="connsiteY160" fmla="*/ 247471 h 534561"/>
                <a:gd name="connsiteX161" fmla="*/ 419936 w 1117068"/>
                <a:gd name="connsiteY161" fmla="*/ 249269 h 534561"/>
                <a:gd name="connsiteX162" fmla="*/ 280220 w 1117068"/>
                <a:gd name="connsiteY162" fmla="*/ 243516 h 534561"/>
                <a:gd name="connsiteX163" fmla="*/ 139423 w 1117068"/>
                <a:gd name="connsiteY163" fmla="*/ 242078 h 534561"/>
                <a:gd name="connsiteX164" fmla="*/ 74966 w 1117068"/>
                <a:gd name="connsiteY164" fmla="*/ 241359 h 534561"/>
                <a:gd name="connsiteX165" fmla="*/ 49400 w 1117068"/>
                <a:gd name="connsiteY165" fmla="*/ 239966 h 534561"/>
                <a:gd name="connsiteX166" fmla="*/ 581259 w 1117068"/>
                <a:gd name="connsiteY166" fmla="*/ 235606 h 534561"/>
                <a:gd name="connsiteX167" fmla="*/ 568655 w 1117068"/>
                <a:gd name="connsiteY167" fmla="*/ 246033 h 534561"/>
                <a:gd name="connsiteX168" fmla="*/ 568295 w 1117068"/>
                <a:gd name="connsiteY168" fmla="*/ 252145 h 534561"/>
                <a:gd name="connsiteX169" fmla="*/ 581259 w 1117068"/>
                <a:gd name="connsiteY169" fmla="*/ 264010 h 534561"/>
                <a:gd name="connsiteX170" fmla="*/ 580178 w 1117068"/>
                <a:gd name="connsiteY170" fmla="*/ 265448 h 534561"/>
                <a:gd name="connsiteX171" fmla="*/ 572976 w 1117068"/>
                <a:gd name="connsiteY171" fmla="*/ 259696 h 534561"/>
                <a:gd name="connsiteX172" fmla="*/ 569375 w 1117068"/>
                <a:gd name="connsiteY172" fmla="*/ 256460 h 534561"/>
                <a:gd name="connsiteX173" fmla="*/ 568295 w 1117068"/>
                <a:gd name="connsiteY173" fmla="*/ 255381 h 534561"/>
                <a:gd name="connsiteX174" fmla="*/ 568295 w 1117068"/>
                <a:gd name="connsiteY174" fmla="*/ 257898 h 534561"/>
                <a:gd name="connsiteX175" fmla="*/ 568295 w 1117068"/>
                <a:gd name="connsiteY175" fmla="*/ 260055 h 534561"/>
                <a:gd name="connsiteX176" fmla="*/ 581979 w 1117068"/>
                <a:gd name="connsiteY176" fmla="*/ 270482 h 534561"/>
                <a:gd name="connsiteX177" fmla="*/ 581619 w 1117068"/>
                <a:gd name="connsiteY177" fmla="*/ 271920 h 534561"/>
                <a:gd name="connsiteX178" fmla="*/ 568295 w 1117068"/>
                <a:gd name="connsiteY178" fmla="*/ 262932 h 534561"/>
                <a:gd name="connsiteX179" fmla="*/ 568295 w 1117068"/>
                <a:gd name="connsiteY179" fmla="*/ 268684 h 534561"/>
                <a:gd name="connsiteX180" fmla="*/ 574777 w 1117068"/>
                <a:gd name="connsiteY180" fmla="*/ 273358 h 534561"/>
                <a:gd name="connsiteX181" fmla="*/ 582699 w 1117068"/>
                <a:gd name="connsiteY181" fmla="*/ 280190 h 534561"/>
                <a:gd name="connsiteX182" fmla="*/ 582699 w 1117068"/>
                <a:gd name="connsiteY182" fmla="*/ 280909 h 534561"/>
                <a:gd name="connsiteX183" fmla="*/ 575857 w 1117068"/>
                <a:gd name="connsiteY183" fmla="*/ 276235 h 534561"/>
                <a:gd name="connsiteX184" fmla="*/ 567935 w 1117068"/>
                <a:gd name="connsiteY184" fmla="*/ 271201 h 534561"/>
                <a:gd name="connsiteX185" fmla="*/ 567575 w 1117068"/>
                <a:gd name="connsiteY185" fmla="*/ 275156 h 534561"/>
                <a:gd name="connsiteX186" fmla="*/ 582339 w 1117068"/>
                <a:gd name="connsiteY186" fmla="*/ 286662 h 534561"/>
                <a:gd name="connsiteX187" fmla="*/ 581979 w 1117068"/>
                <a:gd name="connsiteY187" fmla="*/ 288100 h 534561"/>
                <a:gd name="connsiteX188" fmla="*/ 567575 w 1117068"/>
                <a:gd name="connsiteY188" fmla="*/ 278033 h 534561"/>
                <a:gd name="connsiteX189" fmla="*/ 567575 w 1117068"/>
                <a:gd name="connsiteY189" fmla="*/ 284145 h 534561"/>
                <a:gd name="connsiteX190" fmla="*/ 569015 w 1117068"/>
                <a:gd name="connsiteY190" fmla="*/ 283785 h 534561"/>
                <a:gd name="connsiteX191" fmla="*/ 575497 w 1117068"/>
                <a:gd name="connsiteY191" fmla="*/ 289179 h 534561"/>
                <a:gd name="connsiteX192" fmla="*/ 582699 w 1117068"/>
                <a:gd name="connsiteY192" fmla="*/ 293853 h 534561"/>
                <a:gd name="connsiteX193" fmla="*/ 581979 w 1117068"/>
                <a:gd name="connsiteY193" fmla="*/ 294572 h 534561"/>
                <a:gd name="connsiteX194" fmla="*/ 575137 w 1117068"/>
                <a:gd name="connsiteY194" fmla="*/ 290976 h 534561"/>
                <a:gd name="connsiteX195" fmla="*/ 567575 w 1117068"/>
                <a:gd name="connsiteY195" fmla="*/ 285943 h 534561"/>
                <a:gd name="connsiteX196" fmla="*/ 568295 w 1117068"/>
                <a:gd name="connsiteY196" fmla="*/ 290976 h 534561"/>
                <a:gd name="connsiteX197" fmla="*/ 582699 w 1117068"/>
                <a:gd name="connsiteY197" fmla="*/ 302122 h 534561"/>
                <a:gd name="connsiteX198" fmla="*/ 581619 w 1117068"/>
                <a:gd name="connsiteY198" fmla="*/ 303561 h 534561"/>
                <a:gd name="connsiteX199" fmla="*/ 569015 w 1117068"/>
                <a:gd name="connsiteY199" fmla="*/ 294572 h 534561"/>
                <a:gd name="connsiteX200" fmla="*/ 573336 w 1117068"/>
                <a:gd name="connsiteY200" fmla="*/ 303561 h 534561"/>
                <a:gd name="connsiteX201" fmla="*/ 582699 w 1117068"/>
                <a:gd name="connsiteY201" fmla="*/ 308954 h 534561"/>
                <a:gd name="connsiteX202" fmla="*/ 588100 w 1117068"/>
                <a:gd name="connsiteY202" fmla="*/ 307516 h 534561"/>
                <a:gd name="connsiteX203" fmla="*/ 600704 w 1117068"/>
                <a:gd name="connsiteY203" fmla="*/ 294572 h 534561"/>
                <a:gd name="connsiteX204" fmla="*/ 600704 w 1117068"/>
                <a:gd name="connsiteY204" fmla="*/ 287740 h 534561"/>
                <a:gd name="connsiteX205" fmla="*/ 601064 w 1117068"/>
                <a:gd name="connsiteY205" fmla="*/ 247830 h 534561"/>
                <a:gd name="connsiteX206" fmla="*/ 599263 w 1117068"/>
                <a:gd name="connsiteY206" fmla="*/ 245673 h 534561"/>
                <a:gd name="connsiteX207" fmla="*/ 581259 w 1117068"/>
                <a:gd name="connsiteY207" fmla="*/ 235606 h 534561"/>
                <a:gd name="connsiteX208" fmla="*/ 38916 w 1117068"/>
                <a:gd name="connsiteY208" fmla="*/ 223376 h 534561"/>
                <a:gd name="connsiteX209" fmla="*/ 74456 w 1117068"/>
                <a:gd name="connsiteY209" fmla="*/ 223738 h 534561"/>
                <a:gd name="connsiteX210" fmla="*/ 74456 w 1117068"/>
                <a:gd name="connsiteY210" fmla="*/ 225183 h 534561"/>
                <a:gd name="connsiteX211" fmla="*/ 42147 w 1117068"/>
                <a:gd name="connsiteY211" fmla="*/ 226267 h 534561"/>
                <a:gd name="connsiteX212" fmla="*/ 10198 w 1117068"/>
                <a:gd name="connsiteY212" fmla="*/ 227351 h 534561"/>
                <a:gd name="connsiteX213" fmla="*/ 7326 w 1117068"/>
                <a:gd name="connsiteY213" fmla="*/ 264935 h 534561"/>
                <a:gd name="connsiteX214" fmla="*/ 5531 w 1117068"/>
                <a:gd name="connsiteY214" fmla="*/ 264935 h 534561"/>
                <a:gd name="connsiteX215" fmla="*/ 7326 w 1117068"/>
                <a:gd name="connsiteY215" fmla="*/ 225545 h 534561"/>
                <a:gd name="connsiteX216" fmla="*/ 9839 w 1117068"/>
                <a:gd name="connsiteY216" fmla="*/ 224099 h 534561"/>
                <a:gd name="connsiteX217" fmla="*/ 38916 w 1117068"/>
                <a:gd name="connsiteY217" fmla="*/ 223376 h 534561"/>
                <a:gd name="connsiteX218" fmla="*/ 3259 w 1117068"/>
                <a:gd name="connsiteY218" fmla="*/ 216311 h 534561"/>
                <a:gd name="connsiteX219" fmla="*/ 62122 w 1117068"/>
                <a:gd name="connsiteY219" fmla="*/ 219962 h 534561"/>
                <a:gd name="connsiteX220" fmla="*/ 62122 w 1117068"/>
                <a:gd name="connsiteY220" fmla="*/ 221058 h 534561"/>
                <a:gd name="connsiteX221" fmla="*/ 4330 w 1117068"/>
                <a:gd name="connsiteY221" fmla="*/ 219962 h 534561"/>
                <a:gd name="connsiteX222" fmla="*/ 2546 w 1117068"/>
                <a:gd name="connsiteY222" fmla="*/ 250268 h 534561"/>
                <a:gd name="connsiteX223" fmla="*/ 762 w 1117068"/>
                <a:gd name="connsiteY223" fmla="*/ 250268 h 534561"/>
                <a:gd name="connsiteX224" fmla="*/ 1119 w 1117068"/>
                <a:gd name="connsiteY224" fmla="*/ 218867 h 534561"/>
                <a:gd name="connsiteX225" fmla="*/ 1832 w 1117068"/>
                <a:gd name="connsiteY225" fmla="*/ 217772 h 534561"/>
                <a:gd name="connsiteX226" fmla="*/ 3259 w 1117068"/>
                <a:gd name="connsiteY226" fmla="*/ 216311 h 534561"/>
                <a:gd name="connsiteX227" fmla="*/ 558653 w 1117068"/>
                <a:gd name="connsiteY227" fmla="*/ 213994 h 534561"/>
                <a:gd name="connsiteX228" fmla="*/ 559010 w 1117068"/>
                <a:gd name="connsiteY228" fmla="*/ 215093 h 534561"/>
                <a:gd name="connsiteX229" fmla="*/ 546181 w 1117068"/>
                <a:gd name="connsiteY229" fmla="*/ 231212 h 534561"/>
                <a:gd name="connsiteX230" fmla="*/ 543330 w 1117068"/>
                <a:gd name="connsiteY230" fmla="*/ 229747 h 534561"/>
                <a:gd name="connsiteX231" fmla="*/ 558653 w 1117068"/>
                <a:gd name="connsiteY231" fmla="*/ 213994 h 534561"/>
                <a:gd name="connsiteX232" fmla="*/ 574869 w 1117068"/>
                <a:gd name="connsiteY232" fmla="*/ 212270 h 534561"/>
                <a:gd name="connsiteX233" fmla="*/ 574869 w 1117068"/>
                <a:gd name="connsiteY233" fmla="*/ 213359 h 534561"/>
                <a:gd name="connsiteX234" fmla="*/ 551358 w 1117068"/>
                <a:gd name="connsiteY234" fmla="*/ 234042 h 534561"/>
                <a:gd name="connsiteX235" fmla="*/ 548102 w 1117068"/>
                <a:gd name="connsiteY235" fmla="*/ 232953 h 534561"/>
                <a:gd name="connsiteX236" fmla="*/ 574869 w 1117068"/>
                <a:gd name="connsiteY236" fmla="*/ 212270 h 534561"/>
                <a:gd name="connsiteX237" fmla="*/ 648704 w 1117068"/>
                <a:gd name="connsiteY237" fmla="*/ 202371 h 534561"/>
                <a:gd name="connsiteX238" fmla="*/ 650859 w 1117068"/>
                <a:gd name="connsiteY238" fmla="*/ 203448 h 534561"/>
                <a:gd name="connsiteX239" fmla="*/ 644392 w 1117068"/>
                <a:gd name="connsiteY239" fmla="*/ 235045 h 534561"/>
                <a:gd name="connsiteX240" fmla="*/ 641159 w 1117068"/>
                <a:gd name="connsiteY240" fmla="*/ 277772 h 534561"/>
                <a:gd name="connsiteX241" fmla="*/ 661997 w 1117068"/>
                <a:gd name="connsiteY241" fmla="*/ 363945 h 534561"/>
                <a:gd name="connsiteX242" fmla="*/ 707984 w 1117068"/>
                <a:gd name="connsiteY242" fmla="*/ 435038 h 534561"/>
                <a:gd name="connsiteX243" fmla="*/ 767265 w 1117068"/>
                <a:gd name="connsiteY243" fmla="*/ 476329 h 534561"/>
                <a:gd name="connsiteX244" fmla="*/ 764031 w 1117068"/>
                <a:gd name="connsiteY244" fmla="*/ 482074 h 534561"/>
                <a:gd name="connsiteX245" fmla="*/ 651578 w 1117068"/>
                <a:gd name="connsiteY245" fmla="*/ 355687 h 534561"/>
                <a:gd name="connsiteX246" fmla="*/ 635770 w 1117068"/>
                <a:gd name="connsiteY246" fmla="*/ 271309 h 534561"/>
                <a:gd name="connsiteX247" fmla="*/ 648704 w 1117068"/>
                <a:gd name="connsiteY247" fmla="*/ 202371 h 534561"/>
                <a:gd name="connsiteX248" fmla="*/ 876581 w 1117068"/>
                <a:gd name="connsiteY248" fmla="*/ 36640 h 534561"/>
                <a:gd name="connsiteX249" fmla="*/ 750863 w 1117068"/>
                <a:gd name="connsiteY249" fmla="*/ 64461 h 534561"/>
                <a:gd name="connsiteX250" fmla="*/ 769228 w 1117068"/>
                <a:gd name="connsiteY250" fmla="*/ 92505 h 534561"/>
                <a:gd name="connsiteX251" fmla="*/ 763106 w 1117068"/>
                <a:gd name="connsiteY251" fmla="*/ 96101 h 534561"/>
                <a:gd name="connsiteX252" fmla="*/ 744021 w 1117068"/>
                <a:gd name="connsiteY252" fmla="*/ 68416 h 534561"/>
                <a:gd name="connsiteX253" fmla="*/ 739340 w 1117068"/>
                <a:gd name="connsiteY253" fmla="*/ 71292 h 534561"/>
                <a:gd name="connsiteX254" fmla="*/ 750143 w 1117068"/>
                <a:gd name="connsiteY254" fmla="*/ 91786 h 534561"/>
                <a:gd name="connsiteX255" fmla="*/ 743661 w 1117068"/>
                <a:gd name="connsiteY255" fmla="*/ 93224 h 534561"/>
                <a:gd name="connsiteX256" fmla="*/ 733218 w 1117068"/>
                <a:gd name="connsiteY256" fmla="*/ 75607 h 534561"/>
                <a:gd name="connsiteX257" fmla="*/ 717014 w 1117068"/>
                <a:gd name="connsiteY257" fmla="*/ 87472 h 534561"/>
                <a:gd name="connsiteX258" fmla="*/ 630952 w 1117068"/>
                <a:gd name="connsiteY258" fmla="*/ 222662 h 534561"/>
                <a:gd name="connsiteX259" fmla="*/ 660119 w 1117068"/>
                <a:gd name="connsiteY259" fmla="*/ 390572 h 534561"/>
                <a:gd name="connsiteX260" fmla="*/ 789753 w 1117068"/>
                <a:gd name="connsiteY260" fmla="*/ 498437 h 534561"/>
                <a:gd name="connsiteX261" fmla="*/ 961158 w 1117068"/>
                <a:gd name="connsiteY261" fmla="*/ 479740 h 534561"/>
                <a:gd name="connsiteX262" fmla="*/ 1060184 w 1117068"/>
                <a:gd name="connsiteY262" fmla="*/ 381583 h 534561"/>
                <a:gd name="connsiteX263" fmla="*/ 1090072 w 1117068"/>
                <a:gd name="connsiteY263" fmla="*/ 260055 h 534561"/>
                <a:gd name="connsiteX264" fmla="*/ 1087551 w 1117068"/>
                <a:gd name="connsiteY264" fmla="*/ 231291 h 534561"/>
                <a:gd name="connsiteX265" fmla="*/ 1059824 w 1117068"/>
                <a:gd name="connsiteY265" fmla="*/ 147157 h 534561"/>
                <a:gd name="connsiteX266" fmla="*/ 1058743 w 1117068"/>
                <a:gd name="connsiteY266" fmla="*/ 145359 h 534561"/>
                <a:gd name="connsiteX267" fmla="*/ 1058383 w 1117068"/>
                <a:gd name="connsiteY267" fmla="*/ 144999 h 534561"/>
                <a:gd name="connsiteX268" fmla="*/ 999328 w 1117068"/>
                <a:gd name="connsiteY268" fmla="*/ 84595 h 534561"/>
                <a:gd name="connsiteX269" fmla="*/ 876581 w 1117068"/>
                <a:gd name="connsiteY269" fmla="*/ 36640 h 534561"/>
                <a:gd name="connsiteX270" fmla="*/ 894062 w 1117068"/>
                <a:gd name="connsiteY270" fmla="*/ 11455 h 534561"/>
                <a:gd name="connsiteX271" fmla="*/ 1071347 w 1117068"/>
                <a:gd name="connsiteY271" fmla="*/ 118393 h 534561"/>
                <a:gd name="connsiteX272" fmla="*/ 1115638 w 1117068"/>
                <a:gd name="connsiteY272" fmla="*/ 273718 h 534561"/>
                <a:gd name="connsiteX273" fmla="*/ 1072427 w 1117068"/>
                <a:gd name="connsiteY273" fmla="*/ 413223 h 534561"/>
                <a:gd name="connsiteX274" fmla="*/ 1058383 w 1117068"/>
                <a:gd name="connsiteY274" fmla="*/ 431560 h 534561"/>
                <a:gd name="connsiteX275" fmla="*/ 1020934 w 1117068"/>
                <a:gd name="connsiteY275" fmla="*/ 468234 h 534561"/>
                <a:gd name="connsiteX276" fmla="*/ 701530 w 1117068"/>
                <a:gd name="connsiteY276" fmla="*/ 484414 h 534561"/>
                <a:gd name="connsiteX277" fmla="*/ 605745 w 1117068"/>
                <a:gd name="connsiteY277" fmla="*/ 314348 h 534561"/>
                <a:gd name="connsiteX278" fmla="*/ 602504 w 1117068"/>
                <a:gd name="connsiteY278" fmla="*/ 317943 h 534561"/>
                <a:gd name="connsiteX279" fmla="*/ 595302 w 1117068"/>
                <a:gd name="connsiteY279" fmla="*/ 321179 h 534561"/>
                <a:gd name="connsiteX280" fmla="*/ 582339 w 1117068"/>
                <a:gd name="connsiteY280" fmla="*/ 323696 h 534561"/>
                <a:gd name="connsiteX281" fmla="*/ 568295 w 1117068"/>
                <a:gd name="connsiteY281" fmla="*/ 321538 h 534561"/>
                <a:gd name="connsiteX282" fmla="*/ 567935 w 1117068"/>
                <a:gd name="connsiteY282" fmla="*/ 320460 h 534561"/>
                <a:gd name="connsiteX283" fmla="*/ 556412 w 1117068"/>
                <a:gd name="connsiteY283" fmla="*/ 305358 h 534561"/>
                <a:gd name="connsiteX284" fmla="*/ 556052 w 1117068"/>
                <a:gd name="connsiteY284" fmla="*/ 303920 h 534561"/>
                <a:gd name="connsiteX285" fmla="*/ 287062 w 1117068"/>
                <a:gd name="connsiteY285" fmla="*/ 304639 h 534561"/>
                <a:gd name="connsiteX286" fmla="*/ 151306 w 1117068"/>
                <a:gd name="connsiteY286" fmla="*/ 303920 h 534561"/>
                <a:gd name="connsiteX287" fmla="*/ 83969 w 1117068"/>
                <a:gd name="connsiteY287" fmla="*/ 303920 h 534561"/>
                <a:gd name="connsiteX288" fmla="*/ 22033 w 1117068"/>
                <a:gd name="connsiteY288" fmla="*/ 302482 h 534561"/>
                <a:gd name="connsiteX289" fmla="*/ 16271 w 1117068"/>
                <a:gd name="connsiteY289" fmla="*/ 300684 h 534561"/>
                <a:gd name="connsiteX290" fmla="*/ 9789 w 1117068"/>
                <a:gd name="connsiteY290" fmla="*/ 294212 h 534561"/>
                <a:gd name="connsiteX291" fmla="*/ 9069 w 1117068"/>
                <a:gd name="connsiteY291" fmla="*/ 259336 h 534561"/>
                <a:gd name="connsiteX292" fmla="*/ 11950 w 1117068"/>
                <a:gd name="connsiteY292" fmla="*/ 235965 h 534561"/>
                <a:gd name="connsiteX293" fmla="*/ 17351 w 1117068"/>
                <a:gd name="connsiteY293" fmla="*/ 231651 h 534561"/>
                <a:gd name="connsiteX294" fmla="*/ 68845 w 1117068"/>
                <a:gd name="connsiteY294" fmla="*/ 229134 h 534561"/>
                <a:gd name="connsiteX295" fmla="*/ 139783 w 1117068"/>
                <a:gd name="connsiteY295" fmla="*/ 229853 h 534561"/>
                <a:gd name="connsiteX296" fmla="*/ 280220 w 1117068"/>
                <a:gd name="connsiteY296" fmla="*/ 231291 h 534561"/>
                <a:gd name="connsiteX297" fmla="*/ 420297 w 1117068"/>
                <a:gd name="connsiteY297" fmla="*/ 237763 h 534561"/>
                <a:gd name="connsiteX298" fmla="*/ 558213 w 1117068"/>
                <a:gd name="connsiteY298" fmla="*/ 237404 h 534561"/>
                <a:gd name="connsiteX299" fmla="*/ 565846 w 1117068"/>
                <a:gd name="connsiteY299" fmla="*/ 226799 h 534561"/>
                <a:gd name="connsiteX300" fmla="*/ 557773 w 1117068"/>
                <a:gd name="connsiteY300" fmla="*/ 235655 h 534561"/>
                <a:gd name="connsiteX301" fmla="*/ 554832 w 1117068"/>
                <a:gd name="connsiteY301" fmla="*/ 234580 h 534561"/>
                <a:gd name="connsiteX302" fmla="*/ 566596 w 1117068"/>
                <a:gd name="connsiteY302" fmla="*/ 220958 h 534561"/>
                <a:gd name="connsiteX303" fmla="*/ 587183 w 1117068"/>
                <a:gd name="connsiteY303" fmla="*/ 216656 h 534561"/>
                <a:gd name="connsiteX304" fmla="*/ 587551 w 1117068"/>
                <a:gd name="connsiteY304" fmla="*/ 217732 h 534561"/>
                <a:gd name="connsiteX305" fmla="*/ 569537 w 1117068"/>
                <a:gd name="connsiteY305" fmla="*/ 222750 h 534561"/>
                <a:gd name="connsiteX306" fmla="*/ 566735 w 1117068"/>
                <a:gd name="connsiteY306" fmla="*/ 225824 h 534561"/>
                <a:gd name="connsiteX307" fmla="*/ 585310 w 1117068"/>
                <a:gd name="connsiteY307" fmla="*/ 220145 h 534561"/>
                <a:gd name="connsiteX308" fmla="*/ 604665 w 1117068"/>
                <a:gd name="connsiteY308" fmla="*/ 225179 h 534561"/>
                <a:gd name="connsiteX309" fmla="*/ 610786 w 1117068"/>
                <a:gd name="connsiteY309" fmla="*/ 198572 h 534561"/>
                <a:gd name="connsiteX310" fmla="*/ 718454 w 1117068"/>
                <a:gd name="connsiteY310" fmla="*/ 54034 h 534561"/>
                <a:gd name="connsiteX311" fmla="*/ 704771 w 1117068"/>
                <a:gd name="connsiteY311" fmla="*/ 39652 h 534561"/>
                <a:gd name="connsiteX312" fmla="*/ 709092 w 1117068"/>
                <a:gd name="connsiteY312" fmla="*/ 35337 h 534561"/>
                <a:gd name="connsiteX313" fmla="*/ 723856 w 1117068"/>
                <a:gd name="connsiteY313" fmla="*/ 50438 h 534561"/>
                <a:gd name="connsiteX314" fmla="*/ 729977 w 1117068"/>
                <a:gd name="connsiteY314" fmla="*/ 46843 h 534561"/>
                <a:gd name="connsiteX315" fmla="*/ 718454 w 1117068"/>
                <a:gd name="connsiteY315" fmla="*/ 30663 h 534561"/>
                <a:gd name="connsiteX316" fmla="*/ 722775 w 1117068"/>
                <a:gd name="connsiteY316" fmla="*/ 27427 h 534561"/>
                <a:gd name="connsiteX317" fmla="*/ 735019 w 1117068"/>
                <a:gd name="connsiteY317" fmla="*/ 43607 h 534561"/>
                <a:gd name="connsiteX318" fmla="*/ 822882 w 1117068"/>
                <a:gd name="connsiteY318" fmla="*/ 11607 h 534561"/>
                <a:gd name="connsiteX319" fmla="*/ 894062 w 1117068"/>
                <a:gd name="connsiteY319" fmla="*/ 11455 h 534561"/>
                <a:gd name="connsiteX320" fmla="*/ 955213 w 1117068"/>
                <a:gd name="connsiteY320" fmla="*/ 2856 h 534561"/>
                <a:gd name="connsiteX321" fmla="*/ 1047369 w 1117068"/>
                <a:gd name="connsiteY321" fmla="*/ 52866 h 534561"/>
                <a:gd name="connsiteX322" fmla="*/ 1115141 w 1117068"/>
                <a:gd name="connsiteY322" fmla="*/ 150008 h 534561"/>
                <a:gd name="connsiteX323" fmla="*/ 1109762 w 1117068"/>
                <a:gd name="connsiteY323" fmla="*/ 152886 h 534561"/>
                <a:gd name="connsiteX324" fmla="*/ 1082139 w 1117068"/>
                <a:gd name="connsiteY324" fmla="*/ 112343 h 534561"/>
                <a:gd name="connsiteX325" fmla="*/ 1116726 w 1117068"/>
                <a:gd name="connsiteY325" fmla="*/ 175417 h 534561"/>
                <a:gd name="connsiteX326" fmla="*/ 1110983 w 1117068"/>
                <a:gd name="connsiteY326" fmla="*/ 178291 h 534561"/>
                <a:gd name="connsiteX327" fmla="*/ 1078678 w 1117068"/>
                <a:gd name="connsiteY327" fmla="*/ 117209 h 534561"/>
                <a:gd name="connsiteX328" fmla="*/ 1034888 w 1117068"/>
                <a:gd name="connsiteY328" fmla="*/ 67264 h 534561"/>
                <a:gd name="connsiteX329" fmla="*/ 924694 w 1117068"/>
                <a:gd name="connsiteY329" fmla="*/ 9415 h 534561"/>
                <a:gd name="connsiteX330" fmla="*/ 925053 w 1117068"/>
                <a:gd name="connsiteY330" fmla="*/ 7978 h 534561"/>
                <a:gd name="connsiteX331" fmla="*/ 990020 w 1117068"/>
                <a:gd name="connsiteY331" fmla="*/ 28099 h 534561"/>
                <a:gd name="connsiteX332" fmla="*/ 1035247 w 1117068"/>
                <a:gd name="connsiteY332" fmla="*/ 59719 h 534561"/>
                <a:gd name="connsiteX333" fmla="*/ 1078876 w 1117068"/>
                <a:gd name="connsiteY333" fmla="*/ 107553 h 534561"/>
                <a:gd name="connsiteX334" fmla="*/ 1047010 w 1117068"/>
                <a:gd name="connsiteY334" fmla="*/ 60781 h 534561"/>
                <a:gd name="connsiteX335" fmla="*/ 954855 w 1117068"/>
                <a:gd name="connsiteY335" fmla="*/ 5014 h 534561"/>
                <a:gd name="connsiteX336" fmla="*/ 955213 w 1117068"/>
                <a:gd name="connsiteY336" fmla="*/ 2856 h 534561"/>
                <a:gd name="connsiteX337" fmla="*/ 994406 w 1117068"/>
                <a:gd name="connsiteY337" fmla="*/ 40 h 534561"/>
                <a:gd name="connsiteX338" fmla="*/ 1069856 w 1117068"/>
                <a:gd name="connsiteY338" fmla="*/ 53136 h 534561"/>
                <a:gd name="connsiteX339" fmla="*/ 1114260 w 1117068"/>
                <a:gd name="connsiteY339" fmla="*/ 120941 h 534561"/>
                <a:gd name="connsiteX340" fmla="*/ 1108123 w 1117068"/>
                <a:gd name="connsiteY340" fmla="*/ 122376 h 534561"/>
                <a:gd name="connsiteX341" fmla="*/ 1062275 w 1117068"/>
                <a:gd name="connsiteY341" fmla="*/ 53136 h 534561"/>
                <a:gd name="connsiteX342" fmla="*/ 993323 w 1117068"/>
                <a:gd name="connsiteY342" fmla="*/ 2551 h 534561"/>
                <a:gd name="connsiteX343" fmla="*/ 994406 w 1117068"/>
                <a:gd name="connsiteY343" fmla="*/ 40 h 534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</a:cxnLst>
              <a:rect l="l" t="t" r="r" b="b"/>
              <a:pathLst>
                <a:path w="1117068" h="534561">
                  <a:moveTo>
                    <a:pt x="1018981" y="414019"/>
                  </a:moveTo>
                  <a:cubicBezTo>
                    <a:pt x="1020001" y="414019"/>
                    <a:pt x="1021022" y="414386"/>
                    <a:pt x="1021022" y="415118"/>
                  </a:cubicBezTo>
                  <a:cubicBezTo>
                    <a:pt x="1021702" y="416217"/>
                    <a:pt x="1021022" y="417316"/>
                    <a:pt x="1020341" y="418415"/>
                  </a:cubicBezTo>
                  <a:cubicBezTo>
                    <a:pt x="1020001" y="419514"/>
                    <a:pt x="1019321" y="420613"/>
                    <a:pt x="1017960" y="421346"/>
                  </a:cubicBezTo>
                  <a:cubicBezTo>
                    <a:pt x="1015578" y="423178"/>
                    <a:pt x="1012517" y="418782"/>
                    <a:pt x="1014898" y="416584"/>
                  </a:cubicBezTo>
                  <a:cubicBezTo>
                    <a:pt x="1015919" y="415485"/>
                    <a:pt x="1017620" y="414752"/>
                    <a:pt x="1018981" y="414019"/>
                  </a:cubicBezTo>
                  <a:close/>
                  <a:moveTo>
                    <a:pt x="587450" y="331305"/>
                  </a:moveTo>
                  <a:cubicBezTo>
                    <a:pt x="591720" y="339488"/>
                    <a:pt x="592787" y="349451"/>
                    <a:pt x="594922" y="358347"/>
                  </a:cubicBezTo>
                  <a:cubicBezTo>
                    <a:pt x="597413" y="369022"/>
                    <a:pt x="599548" y="379696"/>
                    <a:pt x="603817" y="389659"/>
                  </a:cubicBezTo>
                  <a:cubicBezTo>
                    <a:pt x="604173" y="390727"/>
                    <a:pt x="602750" y="391438"/>
                    <a:pt x="602394" y="390371"/>
                  </a:cubicBezTo>
                  <a:cubicBezTo>
                    <a:pt x="597768" y="381475"/>
                    <a:pt x="595278" y="371512"/>
                    <a:pt x="592787" y="361549"/>
                  </a:cubicBezTo>
                  <a:cubicBezTo>
                    <a:pt x="590652" y="351942"/>
                    <a:pt x="589585" y="341268"/>
                    <a:pt x="584959" y="333084"/>
                  </a:cubicBezTo>
                  <a:cubicBezTo>
                    <a:pt x="583892" y="331305"/>
                    <a:pt x="586383" y="329881"/>
                    <a:pt x="587450" y="331305"/>
                  </a:cubicBezTo>
                  <a:close/>
                  <a:moveTo>
                    <a:pt x="593477" y="328507"/>
                  </a:moveTo>
                  <a:cubicBezTo>
                    <a:pt x="599947" y="343638"/>
                    <a:pt x="602463" y="360569"/>
                    <a:pt x="606776" y="376420"/>
                  </a:cubicBezTo>
                  <a:cubicBezTo>
                    <a:pt x="611089" y="391190"/>
                    <a:pt x="615402" y="407761"/>
                    <a:pt x="627264" y="418568"/>
                  </a:cubicBezTo>
                  <a:cubicBezTo>
                    <a:pt x="627982" y="418928"/>
                    <a:pt x="626904" y="420009"/>
                    <a:pt x="626185" y="419649"/>
                  </a:cubicBezTo>
                  <a:cubicBezTo>
                    <a:pt x="614683" y="411363"/>
                    <a:pt x="609651" y="396233"/>
                    <a:pt x="606057" y="383264"/>
                  </a:cubicBezTo>
                  <a:cubicBezTo>
                    <a:pt x="600665" y="365973"/>
                    <a:pt x="598149" y="346880"/>
                    <a:pt x="590961" y="329948"/>
                  </a:cubicBezTo>
                  <a:cubicBezTo>
                    <a:pt x="590242" y="328147"/>
                    <a:pt x="592758" y="326706"/>
                    <a:pt x="593477" y="328507"/>
                  </a:cubicBezTo>
                  <a:close/>
                  <a:moveTo>
                    <a:pt x="600157" y="327293"/>
                  </a:moveTo>
                  <a:cubicBezTo>
                    <a:pt x="608358" y="351199"/>
                    <a:pt x="612280" y="375467"/>
                    <a:pt x="623333" y="398287"/>
                  </a:cubicBezTo>
                  <a:cubicBezTo>
                    <a:pt x="632960" y="418571"/>
                    <a:pt x="645083" y="437044"/>
                    <a:pt x="662197" y="451895"/>
                  </a:cubicBezTo>
                  <a:cubicBezTo>
                    <a:pt x="662910" y="452257"/>
                    <a:pt x="661841" y="453344"/>
                    <a:pt x="661128" y="452620"/>
                  </a:cubicBezTo>
                  <a:cubicBezTo>
                    <a:pt x="642587" y="438493"/>
                    <a:pt x="629395" y="418933"/>
                    <a:pt x="619768" y="397200"/>
                  </a:cubicBezTo>
                  <a:cubicBezTo>
                    <a:pt x="614776" y="386696"/>
                    <a:pt x="610497" y="375830"/>
                    <a:pt x="607288" y="364601"/>
                  </a:cubicBezTo>
                  <a:cubicBezTo>
                    <a:pt x="603723" y="352286"/>
                    <a:pt x="601584" y="339970"/>
                    <a:pt x="597305" y="328017"/>
                  </a:cubicBezTo>
                  <a:cubicBezTo>
                    <a:pt x="596592" y="326206"/>
                    <a:pt x="599444" y="325119"/>
                    <a:pt x="600157" y="327293"/>
                  </a:cubicBezTo>
                  <a:close/>
                  <a:moveTo>
                    <a:pt x="1064461" y="312647"/>
                  </a:moveTo>
                  <a:cubicBezTo>
                    <a:pt x="1064822" y="310831"/>
                    <a:pt x="1067717" y="311194"/>
                    <a:pt x="1067717" y="313011"/>
                  </a:cubicBezTo>
                  <a:cubicBezTo>
                    <a:pt x="1066994" y="328267"/>
                    <a:pt x="1059757" y="341707"/>
                    <a:pt x="1052158" y="354783"/>
                  </a:cubicBezTo>
                  <a:cubicBezTo>
                    <a:pt x="1044921" y="368223"/>
                    <a:pt x="1037683" y="381663"/>
                    <a:pt x="1026828" y="392924"/>
                  </a:cubicBezTo>
                  <a:cubicBezTo>
                    <a:pt x="1023933" y="396193"/>
                    <a:pt x="1018867" y="391108"/>
                    <a:pt x="1022124" y="387838"/>
                  </a:cubicBezTo>
                  <a:cubicBezTo>
                    <a:pt x="1032979" y="376941"/>
                    <a:pt x="1039131" y="364591"/>
                    <a:pt x="1046730" y="351514"/>
                  </a:cubicBezTo>
                  <a:cubicBezTo>
                    <a:pt x="1054329" y="339164"/>
                    <a:pt x="1061566" y="326814"/>
                    <a:pt x="1064461" y="312647"/>
                  </a:cubicBezTo>
                  <a:close/>
                  <a:moveTo>
                    <a:pt x="222736" y="309244"/>
                  </a:moveTo>
                  <a:cubicBezTo>
                    <a:pt x="223132" y="309244"/>
                    <a:pt x="223132" y="309244"/>
                    <a:pt x="223132" y="309244"/>
                  </a:cubicBezTo>
                  <a:cubicBezTo>
                    <a:pt x="223926" y="309244"/>
                    <a:pt x="224720" y="309244"/>
                    <a:pt x="225117" y="309244"/>
                  </a:cubicBezTo>
                  <a:cubicBezTo>
                    <a:pt x="225514" y="309244"/>
                    <a:pt x="225514" y="309244"/>
                    <a:pt x="225911" y="309244"/>
                  </a:cubicBezTo>
                  <a:cubicBezTo>
                    <a:pt x="226307" y="309244"/>
                    <a:pt x="226307" y="309244"/>
                    <a:pt x="226307" y="309244"/>
                  </a:cubicBezTo>
                  <a:cubicBezTo>
                    <a:pt x="227895" y="309641"/>
                    <a:pt x="227498" y="311625"/>
                    <a:pt x="226307" y="311625"/>
                  </a:cubicBezTo>
                  <a:cubicBezTo>
                    <a:pt x="226307" y="311625"/>
                    <a:pt x="226307" y="311625"/>
                    <a:pt x="225911" y="311625"/>
                  </a:cubicBezTo>
                  <a:cubicBezTo>
                    <a:pt x="225514" y="312022"/>
                    <a:pt x="225514" y="312022"/>
                    <a:pt x="225117" y="312022"/>
                  </a:cubicBezTo>
                  <a:lnTo>
                    <a:pt x="223132" y="312022"/>
                  </a:lnTo>
                  <a:cubicBezTo>
                    <a:pt x="223132" y="312022"/>
                    <a:pt x="223132" y="312022"/>
                    <a:pt x="222736" y="312022"/>
                  </a:cubicBezTo>
                  <a:cubicBezTo>
                    <a:pt x="222339" y="312022"/>
                    <a:pt x="221942" y="311229"/>
                    <a:pt x="221942" y="310832"/>
                  </a:cubicBezTo>
                  <a:cubicBezTo>
                    <a:pt x="221942" y="310434"/>
                    <a:pt x="221942" y="310434"/>
                    <a:pt x="221942" y="310434"/>
                  </a:cubicBezTo>
                  <a:cubicBezTo>
                    <a:pt x="221942" y="310038"/>
                    <a:pt x="222339" y="309244"/>
                    <a:pt x="222736" y="309244"/>
                  </a:cubicBezTo>
                  <a:close/>
                  <a:moveTo>
                    <a:pt x="231675" y="307534"/>
                  </a:moveTo>
                  <a:cubicBezTo>
                    <a:pt x="264374" y="307534"/>
                    <a:pt x="296713" y="312297"/>
                    <a:pt x="329411" y="311198"/>
                  </a:cubicBezTo>
                  <a:cubicBezTo>
                    <a:pt x="360313" y="310465"/>
                    <a:pt x="391574" y="306069"/>
                    <a:pt x="422117" y="311198"/>
                  </a:cubicBezTo>
                  <a:cubicBezTo>
                    <a:pt x="423195" y="311198"/>
                    <a:pt x="422835" y="312663"/>
                    <a:pt x="422117" y="312663"/>
                  </a:cubicBezTo>
                  <a:cubicBezTo>
                    <a:pt x="390137" y="309000"/>
                    <a:pt x="358157" y="313763"/>
                    <a:pt x="326177" y="314495"/>
                  </a:cubicBezTo>
                  <a:cubicBezTo>
                    <a:pt x="294557" y="315228"/>
                    <a:pt x="263296" y="310832"/>
                    <a:pt x="231675" y="310465"/>
                  </a:cubicBezTo>
                  <a:cubicBezTo>
                    <a:pt x="229879" y="310465"/>
                    <a:pt x="229879" y="307534"/>
                    <a:pt x="231675" y="307534"/>
                  </a:cubicBezTo>
                  <a:close/>
                  <a:moveTo>
                    <a:pt x="1076829" y="289169"/>
                  </a:moveTo>
                  <a:cubicBezTo>
                    <a:pt x="1076829" y="287019"/>
                    <a:pt x="1080420" y="287377"/>
                    <a:pt x="1080420" y="289527"/>
                  </a:cubicBezTo>
                  <a:cubicBezTo>
                    <a:pt x="1079343" y="314968"/>
                    <a:pt x="1075034" y="341842"/>
                    <a:pt x="1060671" y="363700"/>
                  </a:cubicBezTo>
                  <a:cubicBezTo>
                    <a:pt x="1053848" y="374808"/>
                    <a:pt x="1045949" y="384482"/>
                    <a:pt x="1039844" y="395949"/>
                  </a:cubicBezTo>
                  <a:cubicBezTo>
                    <a:pt x="1036613" y="401682"/>
                    <a:pt x="1033740" y="407415"/>
                    <a:pt x="1027636" y="410281"/>
                  </a:cubicBezTo>
                  <a:cubicBezTo>
                    <a:pt x="1023686" y="412073"/>
                    <a:pt x="1020454" y="406340"/>
                    <a:pt x="1024404" y="404190"/>
                  </a:cubicBezTo>
                  <a:cubicBezTo>
                    <a:pt x="1031945" y="400248"/>
                    <a:pt x="1034817" y="389140"/>
                    <a:pt x="1039844" y="382332"/>
                  </a:cubicBezTo>
                  <a:cubicBezTo>
                    <a:pt x="1045949" y="373733"/>
                    <a:pt x="1053130" y="365491"/>
                    <a:pt x="1058157" y="355817"/>
                  </a:cubicBezTo>
                  <a:cubicBezTo>
                    <a:pt x="1069648" y="334317"/>
                    <a:pt x="1072520" y="312460"/>
                    <a:pt x="1076829" y="289169"/>
                  </a:cubicBezTo>
                  <a:close/>
                  <a:moveTo>
                    <a:pt x="27410" y="267969"/>
                  </a:moveTo>
                  <a:cubicBezTo>
                    <a:pt x="30606" y="268305"/>
                    <a:pt x="33802" y="269989"/>
                    <a:pt x="36998" y="271336"/>
                  </a:cubicBezTo>
                  <a:cubicBezTo>
                    <a:pt x="40194" y="272346"/>
                    <a:pt x="43745" y="273693"/>
                    <a:pt x="47296" y="274367"/>
                  </a:cubicBezTo>
                  <a:cubicBezTo>
                    <a:pt x="49782" y="274703"/>
                    <a:pt x="50137" y="278744"/>
                    <a:pt x="47296" y="278407"/>
                  </a:cubicBezTo>
                  <a:cubicBezTo>
                    <a:pt x="43035" y="278071"/>
                    <a:pt x="39129" y="277060"/>
                    <a:pt x="35577" y="275713"/>
                  </a:cubicBezTo>
                  <a:cubicBezTo>
                    <a:pt x="32382" y="274703"/>
                    <a:pt x="29186" y="274030"/>
                    <a:pt x="25990" y="272683"/>
                  </a:cubicBezTo>
                  <a:cubicBezTo>
                    <a:pt x="23504" y="271673"/>
                    <a:pt x="24924" y="267969"/>
                    <a:pt x="27410" y="267969"/>
                  </a:cubicBezTo>
                  <a:close/>
                  <a:moveTo>
                    <a:pt x="39593" y="262147"/>
                  </a:moveTo>
                  <a:cubicBezTo>
                    <a:pt x="43915" y="260031"/>
                    <a:pt x="50759" y="263911"/>
                    <a:pt x="54721" y="265675"/>
                  </a:cubicBezTo>
                  <a:cubicBezTo>
                    <a:pt x="62284" y="269556"/>
                    <a:pt x="69488" y="273789"/>
                    <a:pt x="77772" y="276611"/>
                  </a:cubicBezTo>
                  <a:cubicBezTo>
                    <a:pt x="80294" y="278022"/>
                    <a:pt x="79213" y="281903"/>
                    <a:pt x="76332" y="280845"/>
                  </a:cubicBezTo>
                  <a:cubicBezTo>
                    <a:pt x="69848" y="278728"/>
                    <a:pt x="63725" y="275553"/>
                    <a:pt x="57242" y="272731"/>
                  </a:cubicBezTo>
                  <a:cubicBezTo>
                    <a:pt x="53640" y="270967"/>
                    <a:pt x="50038" y="269203"/>
                    <a:pt x="46076" y="267792"/>
                  </a:cubicBezTo>
                  <a:cubicBezTo>
                    <a:pt x="43915" y="267439"/>
                    <a:pt x="41754" y="267439"/>
                    <a:pt x="39593" y="266028"/>
                  </a:cubicBezTo>
                  <a:cubicBezTo>
                    <a:pt x="37792" y="265322"/>
                    <a:pt x="38152" y="263206"/>
                    <a:pt x="39593" y="262147"/>
                  </a:cubicBezTo>
                  <a:close/>
                  <a:moveTo>
                    <a:pt x="88930" y="261519"/>
                  </a:moveTo>
                  <a:cubicBezTo>
                    <a:pt x="101317" y="266728"/>
                    <a:pt x="113341" y="272681"/>
                    <a:pt x="125364" y="278263"/>
                  </a:cubicBezTo>
                  <a:cubicBezTo>
                    <a:pt x="127915" y="279379"/>
                    <a:pt x="126093" y="283472"/>
                    <a:pt x="123542" y="282355"/>
                  </a:cubicBezTo>
                  <a:cubicBezTo>
                    <a:pt x="111519" y="277146"/>
                    <a:pt x="98767" y="272681"/>
                    <a:pt x="86744" y="266728"/>
                  </a:cubicBezTo>
                  <a:cubicBezTo>
                    <a:pt x="83829" y="265240"/>
                    <a:pt x="86015" y="260031"/>
                    <a:pt x="88930" y="261519"/>
                  </a:cubicBezTo>
                  <a:close/>
                  <a:moveTo>
                    <a:pt x="61306" y="261474"/>
                  </a:moveTo>
                  <a:cubicBezTo>
                    <a:pt x="67421" y="260031"/>
                    <a:pt x="74614" y="263639"/>
                    <a:pt x="79650" y="266525"/>
                  </a:cubicBezTo>
                  <a:cubicBezTo>
                    <a:pt x="87203" y="270855"/>
                    <a:pt x="94396" y="275545"/>
                    <a:pt x="101949" y="278793"/>
                  </a:cubicBezTo>
                  <a:cubicBezTo>
                    <a:pt x="104107" y="279875"/>
                    <a:pt x="103388" y="283483"/>
                    <a:pt x="101230" y="282401"/>
                  </a:cubicBezTo>
                  <a:cubicBezTo>
                    <a:pt x="87203" y="278071"/>
                    <a:pt x="76053" y="268690"/>
                    <a:pt x="61306" y="266525"/>
                  </a:cubicBezTo>
                  <a:cubicBezTo>
                    <a:pt x="58429" y="265804"/>
                    <a:pt x="59148" y="262196"/>
                    <a:pt x="61306" y="261474"/>
                  </a:cubicBezTo>
                  <a:close/>
                  <a:moveTo>
                    <a:pt x="115515" y="259909"/>
                  </a:moveTo>
                  <a:cubicBezTo>
                    <a:pt x="128163" y="264672"/>
                    <a:pt x="139727" y="272365"/>
                    <a:pt x="152737" y="277860"/>
                  </a:cubicBezTo>
                  <a:cubicBezTo>
                    <a:pt x="154905" y="278592"/>
                    <a:pt x="153821" y="281889"/>
                    <a:pt x="151653" y="281157"/>
                  </a:cubicBezTo>
                  <a:cubicBezTo>
                    <a:pt x="138643" y="276394"/>
                    <a:pt x="126718" y="270167"/>
                    <a:pt x="113708" y="265038"/>
                  </a:cubicBezTo>
                  <a:cubicBezTo>
                    <a:pt x="110817" y="263572"/>
                    <a:pt x="112262" y="258444"/>
                    <a:pt x="115515" y="259909"/>
                  </a:cubicBezTo>
                  <a:close/>
                  <a:moveTo>
                    <a:pt x="254766" y="256333"/>
                  </a:moveTo>
                  <a:cubicBezTo>
                    <a:pt x="269286" y="262721"/>
                    <a:pt x="281326" y="273011"/>
                    <a:pt x="294429" y="281527"/>
                  </a:cubicBezTo>
                  <a:cubicBezTo>
                    <a:pt x="296200" y="282592"/>
                    <a:pt x="294429" y="285076"/>
                    <a:pt x="292658" y="284011"/>
                  </a:cubicBezTo>
                  <a:cubicBezTo>
                    <a:pt x="280618" y="276560"/>
                    <a:pt x="269640" y="267334"/>
                    <a:pt x="256537" y="262366"/>
                  </a:cubicBezTo>
                  <a:cubicBezTo>
                    <a:pt x="255829" y="262366"/>
                    <a:pt x="255475" y="262366"/>
                    <a:pt x="254766" y="262366"/>
                  </a:cubicBezTo>
                  <a:cubicBezTo>
                    <a:pt x="254058" y="262011"/>
                    <a:pt x="253350" y="261301"/>
                    <a:pt x="252642" y="260946"/>
                  </a:cubicBezTo>
                  <a:cubicBezTo>
                    <a:pt x="250517" y="259527"/>
                    <a:pt x="251933" y="255269"/>
                    <a:pt x="254766" y="256333"/>
                  </a:cubicBezTo>
                  <a:close/>
                  <a:moveTo>
                    <a:pt x="180955" y="255624"/>
                  </a:moveTo>
                  <a:cubicBezTo>
                    <a:pt x="195387" y="259889"/>
                    <a:pt x="205850" y="271973"/>
                    <a:pt x="221003" y="275171"/>
                  </a:cubicBezTo>
                  <a:cubicBezTo>
                    <a:pt x="223168" y="275882"/>
                    <a:pt x="222086" y="278725"/>
                    <a:pt x="219921" y="278725"/>
                  </a:cubicBezTo>
                  <a:cubicBezTo>
                    <a:pt x="205128" y="276238"/>
                    <a:pt x="192140" y="266286"/>
                    <a:pt x="178790" y="260244"/>
                  </a:cubicBezTo>
                  <a:cubicBezTo>
                    <a:pt x="175904" y="259178"/>
                    <a:pt x="178069" y="255269"/>
                    <a:pt x="180955" y="255624"/>
                  </a:cubicBezTo>
                  <a:close/>
                  <a:moveTo>
                    <a:pt x="270122" y="255512"/>
                  </a:moveTo>
                  <a:cubicBezTo>
                    <a:pt x="275123" y="253681"/>
                    <a:pt x="280481" y="259542"/>
                    <a:pt x="283695" y="262839"/>
                  </a:cubicBezTo>
                  <a:cubicBezTo>
                    <a:pt x="291911" y="269800"/>
                    <a:pt x="300483" y="276028"/>
                    <a:pt x="309770" y="280790"/>
                  </a:cubicBezTo>
                  <a:cubicBezTo>
                    <a:pt x="310485" y="281157"/>
                    <a:pt x="310127" y="281889"/>
                    <a:pt x="309413" y="281889"/>
                  </a:cubicBezTo>
                  <a:cubicBezTo>
                    <a:pt x="300841" y="280424"/>
                    <a:pt x="293697" y="274562"/>
                    <a:pt x="286553" y="269434"/>
                  </a:cubicBezTo>
                  <a:cubicBezTo>
                    <a:pt x="281195" y="265770"/>
                    <a:pt x="275123" y="262839"/>
                    <a:pt x="269765" y="259176"/>
                  </a:cubicBezTo>
                  <a:cubicBezTo>
                    <a:pt x="267979" y="258077"/>
                    <a:pt x="268336" y="255879"/>
                    <a:pt x="270122" y="255512"/>
                  </a:cubicBezTo>
                  <a:close/>
                  <a:moveTo>
                    <a:pt x="132398" y="255140"/>
                  </a:moveTo>
                  <a:cubicBezTo>
                    <a:pt x="146305" y="261704"/>
                    <a:pt x="158787" y="270457"/>
                    <a:pt x="173408" y="275928"/>
                  </a:cubicBezTo>
                  <a:cubicBezTo>
                    <a:pt x="175547" y="276657"/>
                    <a:pt x="174477" y="280304"/>
                    <a:pt x="172694" y="279210"/>
                  </a:cubicBezTo>
                  <a:cubicBezTo>
                    <a:pt x="157717" y="274104"/>
                    <a:pt x="143452" y="267539"/>
                    <a:pt x="129545" y="259516"/>
                  </a:cubicBezTo>
                  <a:cubicBezTo>
                    <a:pt x="126692" y="258057"/>
                    <a:pt x="129545" y="253681"/>
                    <a:pt x="132398" y="255140"/>
                  </a:cubicBezTo>
                  <a:close/>
                  <a:moveTo>
                    <a:pt x="158198" y="255101"/>
                  </a:moveTo>
                  <a:cubicBezTo>
                    <a:pt x="171849" y="261493"/>
                    <a:pt x="182984" y="272146"/>
                    <a:pt x="198071" y="275697"/>
                  </a:cubicBezTo>
                  <a:cubicBezTo>
                    <a:pt x="200945" y="276407"/>
                    <a:pt x="199508" y="280314"/>
                    <a:pt x="196634" y="279603"/>
                  </a:cubicBezTo>
                  <a:cubicBezTo>
                    <a:pt x="181547" y="276763"/>
                    <a:pt x="168616" y="267175"/>
                    <a:pt x="155325" y="259718"/>
                  </a:cubicBezTo>
                  <a:cubicBezTo>
                    <a:pt x="152092" y="257942"/>
                    <a:pt x="154966" y="253681"/>
                    <a:pt x="158198" y="255101"/>
                  </a:cubicBezTo>
                  <a:close/>
                  <a:moveTo>
                    <a:pt x="292998" y="254404"/>
                  </a:moveTo>
                  <a:cubicBezTo>
                    <a:pt x="298475" y="255851"/>
                    <a:pt x="303222" y="260553"/>
                    <a:pt x="307603" y="264894"/>
                  </a:cubicBezTo>
                  <a:cubicBezTo>
                    <a:pt x="311985" y="269234"/>
                    <a:pt x="316731" y="273936"/>
                    <a:pt x="322573" y="277554"/>
                  </a:cubicBezTo>
                  <a:cubicBezTo>
                    <a:pt x="324764" y="279000"/>
                    <a:pt x="322573" y="281894"/>
                    <a:pt x="320382" y="280809"/>
                  </a:cubicBezTo>
                  <a:cubicBezTo>
                    <a:pt x="315271" y="278277"/>
                    <a:pt x="310889" y="274298"/>
                    <a:pt x="306508" y="270319"/>
                  </a:cubicBezTo>
                  <a:cubicBezTo>
                    <a:pt x="301761" y="265617"/>
                    <a:pt x="297015" y="262000"/>
                    <a:pt x="291173" y="258745"/>
                  </a:cubicBezTo>
                  <a:cubicBezTo>
                    <a:pt x="288617" y="257298"/>
                    <a:pt x="290442" y="253681"/>
                    <a:pt x="292998" y="254404"/>
                  </a:cubicBezTo>
                  <a:close/>
                  <a:moveTo>
                    <a:pt x="228394" y="253918"/>
                  </a:moveTo>
                  <a:cubicBezTo>
                    <a:pt x="235564" y="257203"/>
                    <a:pt x="241299" y="263407"/>
                    <a:pt x="247393" y="268151"/>
                  </a:cubicBezTo>
                  <a:cubicBezTo>
                    <a:pt x="251336" y="271071"/>
                    <a:pt x="259223" y="279099"/>
                    <a:pt x="264600" y="278370"/>
                  </a:cubicBezTo>
                  <a:cubicBezTo>
                    <a:pt x="265675" y="278370"/>
                    <a:pt x="266033" y="280194"/>
                    <a:pt x="264958" y="280559"/>
                  </a:cubicBezTo>
                  <a:cubicBezTo>
                    <a:pt x="259939" y="283479"/>
                    <a:pt x="251695" y="276545"/>
                    <a:pt x="247752" y="273990"/>
                  </a:cubicBezTo>
                  <a:cubicBezTo>
                    <a:pt x="240224" y="268881"/>
                    <a:pt x="233054" y="263407"/>
                    <a:pt x="225168" y="259028"/>
                  </a:cubicBezTo>
                  <a:cubicBezTo>
                    <a:pt x="221942" y="257203"/>
                    <a:pt x="225168" y="252094"/>
                    <a:pt x="228394" y="253918"/>
                  </a:cubicBezTo>
                  <a:close/>
                  <a:moveTo>
                    <a:pt x="201937" y="253559"/>
                  </a:moveTo>
                  <a:cubicBezTo>
                    <a:pt x="214885" y="260886"/>
                    <a:pt x="225675" y="271144"/>
                    <a:pt x="240061" y="276273"/>
                  </a:cubicBezTo>
                  <a:cubicBezTo>
                    <a:pt x="242219" y="277005"/>
                    <a:pt x="241140" y="280302"/>
                    <a:pt x="238982" y="279570"/>
                  </a:cubicBezTo>
                  <a:cubicBezTo>
                    <a:pt x="224596" y="275540"/>
                    <a:pt x="212007" y="266015"/>
                    <a:pt x="199060" y="257955"/>
                  </a:cubicBezTo>
                  <a:cubicBezTo>
                    <a:pt x="196542" y="256124"/>
                    <a:pt x="199060" y="252094"/>
                    <a:pt x="201937" y="253559"/>
                  </a:cubicBezTo>
                  <a:close/>
                  <a:moveTo>
                    <a:pt x="651945" y="240471"/>
                  </a:moveTo>
                  <a:cubicBezTo>
                    <a:pt x="652307" y="239394"/>
                    <a:pt x="654113" y="239753"/>
                    <a:pt x="654113" y="240471"/>
                  </a:cubicBezTo>
                  <a:cubicBezTo>
                    <a:pt x="650500" y="284622"/>
                    <a:pt x="662783" y="329492"/>
                    <a:pt x="681207" y="368978"/>
                  </a:cubicBezTo>
                  <a:cubicBezTo>
                    <a:pt x="697825" y="404156"/>
                    <a:pt x="720223" y="437180"/>
                    <a:pt x="754543" y="456922"/>
                  </a:cubicBezTo>
                  <a:cubicBezTo>
                    <a:pt x="758156" y="458717"/>
                    <a:pt x="754904" y="464460"/>
                    <a:pt x="751292" y="462307"/>
                  </a:cubicBezTo>
                  <a:cubicBezTo>
                    <a:pt x="714082" y="441128"/>
                    <a:pt x="689516" y="404873"/>
                    <a:pt x="673260" y="366465"/>
                  </a:cubicBezTo>
                  <a:cubicBezTo>
                    <a:pt x="663144" y="343492"/>
                    <a:pt x="655919" y="320877"/>
                    <a:pt x="651945" y="296468"/>
                  </a:cubicBezTo>
                  <a:cubicBezTo>
                    <a:pt x="649055" y="278161"/>
                    <a:pt x="645804" y="258060"/>
                    <a:pt x="651945" y="240471"/>
                  </a:cubicBezTo>
                  <a:close/>
                  <a:moveTo>
                    <a:pt x="49400" y="239966"/>
                  </a:moveTo>
                  <a:cubicBezTo>
                    <a:pt x="40577" y="239651"/>
                    <a:pt x="31755" y="239921"/>
                    <a:pt x="23833" y="242078"/>
                  </a:cubicBezTo>
                  <a:cubicBezTo>
                    <a:pt x="20592" y="257898"/>
                    <a:pt x="23113" y="273718"/>
                    <a:pt x="22753" y="289538"/>
                  </a:cubicBezTo>
                  <a:cubicBezTo>
                    <a:pt x="41478" y="286302"/>
                    <a:pt x="59482" y="287740"/>
                    <a:pt x="78207" y="289898"/>
                  </a:cubicBezTo>
                  <a:cubicBezTo>
                    <a:pt x="100893" y="292055"/>
                    <a:pt x="122499" y="291695"/>
                    <a:pt x="144825" y="290617"/>
                  </a:cubicBezTo>
                  <a:cubicBezTo>
                    <a:pt x="190557" y="289179"/>
                    <a:pt x="235568" y="289898"/>
                    <a:pt x="280940" y="290976"/>
                  </a:cubicBezTo>
                  <a:cubicBezTo>
                    <a:pt x="372404" y="293493"/>
                    <a:pt x="463148" y="288100"/>
                    <a:pt x="554612" y="292774"/>
                  </a:cubicBezTo>
                  <a:cubicBezTo>
                    <a:pt x="554612" y="279830"/>
                    <a:pt x="554612" y="266527"/>
                    <a:pt x="556052" y="254302"/>
                  </a:cubicBezTo>
                  <a:cubicBezTo>
                    <a:pt x="556052" y="253943"/>
                    <a:pt x="556052" y="253943"/>
                    <a:pt x="556052" y="253943"/>
                  </a:cubicBezTo>
                  <a:cubicBezTo>
                    <a:pt x="556412" y="251786"/>
                    <a:pt x="556412" y="249628"/>
                    <a:pt x="556412" y="247471"/>
                  </a:cubicBezTo>
                  <a:cubicBezTo>
                    <a:pt x="511040" y="249988"/>
                    <a:pt x="465668" y="249988"/>
                    <a:pt x="419936" y="249269"/>
                  </a:cubicBezTo>
                  <a:cubicBezTo>
                    <a:pt x="373124" y="248190"/>
                    <a:pt x="326672" y="245314"/>
                    <a:pt x="280220" y="243516"/>
                  </a:cubicBezTo>
                  <a:cubicBezTo>
                    <a:pt x="233048" y="241718"/>
                    <a:pt x="186596" y="242078"/>
                    <a:pt x="139423" y="242078"/>
                  </a:cubicBezTo>
                  <a:cubicBezTo>
                    <a:pt x="117818" y="242078"/>
                    <a:pt x="96572" y="241718"/>
                    <a:pt x="74966" y="241359"/>
                  </a:cubicBezTo>
                  <a:cubicBezTo>
                    <a:pt x="67044" y="241179"/>
                    <a:pt x="58222" y="240280"/>
                    <a:pt x="49400" y="239966"/>
                  </a:cubicBezTo>
                  <a:close/>
                  <a:moveTo>
                    <a:pt x="581259" y="235606"/>
                  </a:moveTo>
                  <a:cubicBezTo>
                    <a:pt x="574057" y="236325"/>
                    <a:pt x="570456" y="240280"/>
                    <a:pt x="568655" y="246033"/>
                  </a:cubicBezTo>
                  <a:cubicBezTo>
                    <a:pt x="568295" y="247830"/>
                    <a:pt x="568295" y="249988"/>
                    <a:pt x="568295" y="252145"/>
                  </a:cubicBezTo>
                  <a:cubicBezTo>
                    <a:pt x="572256" y="256100"/>
                    <a:pt x="576217" y="260415"/>
                    <a:pt x="581259" y="264010"/>
                  </a:cubicBezTo>
                  <a:cubicBezTo>
                    <a:pt x="581979" y="264370"/>
                    <a:pt x="581259" y="266167"/>
                    <a:pt x="580178" y="265448"/>
                  </a:cubicBezTo>
                  <a:cubicBezTo>
                    <a:pt x="577658" y="264010"/>
                    <a:pt x="575137" y="261853"/>
                    <a:pt x="572976" y="259696"/>
                  </a:cubicBezTo>
                  <a:cubicBezTo>
                    <a:pt x="571536" y="258617"/>
                    <a:pt x="570456" y="257538"/>
                    <a:pt x="569375" y="256460"/>
                  </a:cubicBezTo>
                  <a:cubicBezTo>
                    <a:pt x="569375" y="256460"/>
                    <a:pt x="569015" y="255741"/>
                    <a:pt x="568295" y="255381"/>
                  </a:cubicBezTo>
                  <a:cubicBezTo>
                    <a:pt x="568295" y="256460"/>
                    <a:pt x="568295" y="257179"/>
                    <a:pt x="568295" y="257898"/>
                  </a:cubicBezTo>
                  <a:cubicBezTo>
                    <a:pt x="568295" y="258617"/>
                    <a:pt x="568295" y="259336"/>
                    <a:pt x="568295" y="260055"/>
                  </a:cubicBezTo>
                  <a:cubicBezTo>
                    <a:pt x="572976" y="263651"/>
                    <a:pt x="577298" y="267606"/>
                    <a:pt x="581979" y="270482"/>
                  </a:cubicBezTo>
                  <a:cubicBezTo>
                    <a:pt x="582699" y="271201"/>
                    <a:pt x="581979" y="272280"/>
                    <a:pt x="581619" y="271920"/>
                  </a:cubicBezTo>
                  <a:cubicBezTo>
                    <a:pt x="577298" y="269044"/>
                    <a:pt x="572256" y="266167"/>
                    <a:pt x="568295" y="262932"/>
                  </a:cubicBezTo>
                  <a:cubicBezTo>
                    <a:pt x="568295" y="264729"/>
                    <a:pt x="568295" y="266887"/>
                    <a:pt x="568295" y="268684"/>
                  </a:cubicBezTo>
                  <a:cubicBezTo>
                    <a:pt x="570816" y="269403"/>
                    <a:pt x="572976" y="271561"/>
                    <a:pt x="574777" y="273358"/>
                  </a:cubicBezTo>
                  <a:cubicBezTo>
                    <a:pt x="577658" y="275516"/>
                    <a:pt x="580178" y="278033"/>
                    <a:pt x="582699" y="280190"/>
                  </a:cubicBezTo>
                  <a:cubicBezTo>
                    <a:pt x="583059" y="280549"/>
                    <a:pt x="583059" y="280909"/>
                    <a:pt x="582699" y="280909"/>
                  </a:cubicBezTo>
                  <a:cubicBezTo>
                    <a:pt x="580178" y="279830"/>
                    <a:pt x="577658" y="278033"/>
                    <a:pt x="575857" y="276235"/>
                  </a:cubicBezTo>
                  <a:cubicBezTo>
                    <a:pt x="573336" y="274078"/>
                    <a:pt x="570816" y="272639"/>
                    <a:pt x="567935" y="271201"/>
                  </a:cubicBezTo>
                  <a:cubicBezTo>
                    <a:pt x="567935" y="272639"/>
                    <a:pt x="567575" y="273718"/>
                    <a:pt x="567575" y="275156"/>
                  </a:cubicBezTo>
                  <a:cubicBezTo>
                    <a:pt x="572976" y="278752"/>
                    <a:pt x="576937" y="283785"/>
                    <a:pt x="582339" y="286662"/>
                  </a:cubicBezTo>
                  <a:cubicBezTo>
                    <a:pt x="583059" y="287021"/>
                    <a:pt x="582699" y="288100"/>
                    <a:pt x="581979" y="288100"/>
                  </a:cubicBezTo>
                  <a:cubicBezTo>
                    <a:pt x="576577" y="285583"/>
                    <a:pt x="572616" y="280909"/>
                    <a:pt x="567575" y="278033"/>
                  </a:cubicBezTo>
                  <a:cubicBezTo>
                    <a:pt x="567575" y="280190"/>
                    <a:pt x="567575" y="281988"/>
                    <a:pt x="567575" y="284145"/>
                  </a:cubicBezTo>
                  <a:cubicBezTo>
                    <a:pt x="567935" y="283785"/>
                    <a:pt x="568295" y="283785"/>
                    <a:pt x="569015" y="283785"/>
                  </a:cubicBezTo>
                  <a:cubicBezTo>
                    <a:pt x="571176" y="285224"/>
                    <a:pt x="573697" y="287381"/>
                    <a:pt x="575497" y="289179"/>
                  </a:cubicBezTo>
                  <a:cubicBezTo>
                    <a:pt x="578018" y="290976"/>
                    <a:pt x="580178" y="292415"/>
                    <a:pt x="582699" y="293853"/>
                  </a:cubicBezTo>
                  <a:cubicBezTo>
                    <a:pt x="583059" y="294212"/>
                    <a:pt x="582699" y="294572"/>
                    <a:pt x="581979" y="294572"/>
                  </a:cubicBezTo>
                  <a:cubicBezTo>
                    <a:pt x="579458" y="294212"/>
                    <a:pt x="577298" y="292415"/>
                    <a:pt x="575137" y="290976"/>
                  </a:cubicBezTo>
                  <a:cubicBezTo>
                    <a:pt x="572976" y="289179"/>
                    <a:pt x="570456" y="287740"/>
                    <a:pt x="567575" y="285943"/>
                  </a:cubicBezTo>
                  <a:cubicBezTo>
                    <a:pt x="567575" y="287740"/>
                    <a:pt x="567935" y="289538"/>
                    <a:pt x="568295" y="290976"/>
                  </a:cubicBezTo>
                  <a:cubicBezTo>
                    <a:pt x="573336" y="294572"/>
                    <a:pt x="577658" y="298886"/>
                    <a:pt x="582699" y="302122"/>
                  </a:cubicBezTo>
                  <a:cubicBezTo>
                    <a:pt x="583059" y="302841"/>
                    <a:pt x="582699" y="303920"/>
                    <a:pt x="581619" y="303561"/>
                  </a:cubicBezTo>
                  <a:cubicBezTo>
                    <a:pt x="577298" y="301044"/>
                    <a:pt x="572976" y="297808"/>
                    <a:pt x="569015" y="294572"/>
                  </a:cubicBezTo>
                  <a:cubicBezTo>
                    <a:pt x="569736" y="298167"/>
                    <a:pt x="571176" y="301403"/>
                    <a:pt x="573336" y="303561"/>
                  </a:cubicBezTo>
                  <a:cubicBezTo>
                    <a:pt x="575857" y="305718"/>
                    <a:pt x="579098" y="307875"/>
                    <a:pt x="582699" y="308954"/>
                  </a:cubicBezTo>
                  <a:cubicBezTo>
                    <a:pt x="584499" y="308954"/>
                    <a:pt x="585940" y="308235"/>
                    <a:pt x="588100" y="307516"/>
                  </a:cubicBezTo>
                  <a:cubicBezTo>
                    <a:pt x="594942" y="304639"/>
                    <a:pt x="598903" y="300325"/>
                    <a:pt x="600704" y="294572"/>
                  </a:cubicBezTo>
                  <a:cubicBezTo>
                    <a:pt x="600704" y="292055"/>
                    <a:pt x="600704" y="289538"/>
                    <a:pt x="600704" y="287740"/>
                  </a:cubicBezTo>
                  <a:cubicBezTo>
                    <a:pt x="600704" y="274797"/>
                    <a:pt x="601784" y="260774"/>
                    <a:pt x="601064" y="247830"/>
                  </a:cubicBezTo>
                  <a:cubicBezTo>
                    <a:pt x="599983" y="247471"/>
                    <a:pt x="599623" y="246752"/>
                    <a:pt x="599263" y="245673"/>
                  </a:cubicBezTo>
                  <a:cubicBezTo>
                    <a:pt x="597103" y="238482"/>
                    <a:pt x="588821" y="234527"/>
                    <a:pt x="581259" y="235606"/>
                  </a:cubicBezTo>
                  <a:close/>
                  <a:moveTo>
                    <a:pt x="38916" y="223376"/>
                  </a:moveTo>
                  <a:cubicBezTo>
                    <a:pt x="50763" y="223376"/>
                    <a:pt x="62609" y="223738"/>
                    <a:pt x="74456" y="223738"/>
                  </a:cubicBezTo>
                  <a:cubicBezTo>
                    <a:pt x="75533" y="223738"/>
                    <a:pt x="75533" y="225183"/>
                    <a:pt x="74456" y="225183"/>
                  </a:cubicBezTo>
                  <a:cubicBezTo>
                    <a:pt x="63686" y="225906"/>
                    <a:pt x="52917" y="226267"/>
                    <a:pt x="42147" y="226267"/>
                  </a:cubicBezTo>
                  <a:cubicBezTo>
                    <a:pt x="31737" y="226267"/>
                    <a:pt x="20608" y="225183"/>
                    <a:pt x="10198" y="227351"/>
                  </a:cubicBezTo>
                  <a:cubicBezTo>
                    <a:pt x="10198" y="240000"/>
                    <a:pt x="8403" y="252648"/>
                    <a:pt x="7326" y="264935"/>
                  </a:cubicBezTo>
                  <a:cubicBezTo>
                    <a:pt x="6967" y="266019"/>
                    <a:pt x="5531" y="266019"/>
                    <a:pt x="5531" y="264935"/>
                  </a:cubicBezTo>
                  <a:cubicBezTo>
                    <a:pt x="4454" y="251925"/>
                    <a:pt x="7326" y="238554"/>
                    <a:pt x="7326" y="225545"/>
                  </a:cubicBezTo>
                  <a:cubicBezTo>
                    <a:pt x="7326" y="224099"/>
                    <a:pt x="8762" y="223738"/>
                    <a:pt x="9839" y="224099"/>
                  </a:cubicBezTo>
                  <a:cubicBezTo>
                    <a:pt x="19172" y="221931"/>
                    <a:pt x="29224" y="223376"/>
                    <a:pt x="38916" y="223376"/>
                  </a:cubicBezTo>
                  <a:close/>
                  <a:moveTo>
                    <a:pt x="3259" y="216311"/>
                  </a:moveTo>
                  <a:cubicBezTo>
                    <a:pt x="22880" y="216311"/>
                    <a:pt x="42858" y="215581"/>
                    <a:pt x="62122" y="219962"/>
                  </a:cubicBezTo>
                  <a:cubicBezTo>
                    <a:pt x="62835" y="219962"/>
                    <a:pt x="62478" y="221058"/>
                    <a:pt x="62122" y="221058"/>
                  </a:cubicBezTo>
                  <a:cubicBezTo>
                    <a:pt x="42858" y="219962"/>
                    <a:pt x="23594" y="219597"/>
                    <a:pt x="4330" y="219962"/>
                  </a:cubicBezTo>
                  <a:cubicBezTo>
                    <a:pt x="2903" y="229821"/>
                    <a:pt x="2903" y="240044"/>
                    <a:pt x="2546" y="250268"/>
                  </a:cubicBezTo>
                  <a:cubicBezTo>
                    <a:pt x="2546" y="251729"/>
                    <a:pt x="762" y="251363"/>
                    <a:pt x="762" y="250268"/>
                  </a:cubicBezTo>
                  <a:cubicBezTo>
                    <a:pt x="-308" y="239679"/>
                    <a:pt x="-308" y="229091"/>
                    <a:pt x="1119" y="218867"/>
                  </a:cubicBezTo>
                  <a:cubicBezTo>
                    <a:pt x="1119" y="218502"/>
                    <a:pt x="1476" y="218137"/>
                    <a:pt x="1832" y="217772"/>
                  </a:cubicBezTo>
                  <a:cubicBezTo>
                    <a:pt x="1832" y="217406"/>
                    <a:pt x="2189" y="216311"/>
                    <a:pt x="3259" y="216311"/>
                  </a:cubicBezTo>
                  <a:close/>
                  <a:moveTo>
                    <a:pt x="558653" y="213994"/>
                  </a:moveTo>
                  <a:cubicBezTo>
                    <a:pt x="559010" y="213994"/>
                    <a:pt x="559723" y="214726"/>
                    <a:pt x="559010" y="215093"/>
                  </a:cubicBezTo>
                  <a:cubicBezTo>
                    <a:pt x="552595" y="218390"/>
                    <a:pt x="549744" y="224618"/>
                    <a:pt x="546181" y="231212"/>
                  </a:cubicBezTo>
                  <a:cubicBezTo>
                    <a:pt x="545468" y="232677"/>
                    <a:pt x="542617" y="231578"/>
                    <a:pt x="543330" y="229747"/>
                  </a:cubicBezTo>
                  <a:cubicBezTo>
                    <a:pt x="545824" y="223519"/>
                    <a:pt x="551882" y="215093"/>
                    <a:pt x="558653" y="213994"/>
                  </a:cubicBezTo>
                  <a:close/>
                  <a:moveTo>
                    <a:pt x="574869" y="212270"/>
                  </a:moveTo>
                  <a:cubicBezTo>
                    <a:pt x="575592" y="212270"/>
                    <a:pt x="575592" y="213359"/>
                    <a:pt x="574869" y="213359"/>
                  </a:cubicBezTo>
                  <a:cubicBezTo>
                    <a:pt x="563294" y="213722"/>
                    <a:pt x="554975" y="223156"/>
                    <a:pt x="551358" y="234042"/>
                  </a:cubicBezTo>
                  <a:cubicBezTo>
                    <a:pt x="550634" y="235856"/>
                    <a:pt x="547379" y="235130"/>
                    <a:pt x="548102" y="232953"/>
                  </a:cubicBezTo>
                  <a:cubicBezTo>
                    <a:pt x="552081" y="221704"/>
                    <a:pt x="562209" y="210819"/>
                    <a:pt x="574869" y="212270"/>
                  </a:cubicBezTo>
                  <a:close/>
                  <a:moveTo>
                    <a:pt x="648704" y="202371"/>
                  </a:moveTo>
                  <a:cubicBezTo>
                    <a:pt x="649781" y="201294"/>
                    <a:pt x="651578" y="202371"/>
                    <a:pt x="650859" y="203448"/>
                  </a:cubicBezTo>
                  <a:cubicBezTo>
                    <a:pt x="645470" y="213143"/>
                    <a:pt x="645829" y="224632"/>
                    <a:pt x="644392" y="235045"/>
                  </a:cubicBezTo>
                  <a:cubicBezTo>
                    <a:pt x="641877" y="249407"/>
                    <a:pt x="640800" y="263410"/>
                    <a:pt x="641159" y="277772"/>
                  </a:cubicBezTo>
                  <a:cubicBezTo>
                    <a:pt x="641877" y="307574"/>
                    <a:pt x="648704" y="337016"/>
                    <a:pt x="661997" y="363945"/>
                  </a:cubicBezTo>
                  <a:cubicBezTo>
                    <a:pt x="673494" y="388720"/>
                    <a:pt x="689302" y="414213"/>
                    <a:pt x="707984" y="435038"/>
                  </a:cubicBezTo>
                  <a:cubicBezTo>
                    <a:pt x="724511" y="453709"/>
                    <a:pt x="744990" y="465558"/>
                    <a:pt x="767265" y="476329"/>
                  </a:cubicBezTo>
                  <a:cubicBezTo>
                    <a:pt x="770858" y="478483"/>
                    <a:pt x="767624" y="483510"/>
                    <a:pt x="764031" y="482074"/>
                  </a:cubicBezTo>
                  <a:cubicBezTo>
                    <a:pt x="709781" y="456940"/>
                    <a:pt x="674572" y="409904"/>
                    <a:pt x="651578" y="355687"/>
                  </a:cubicBezTo>
                  <a:cubicBezTo>
                    <a:pt x="640440" y="329117"/>
                    <a:pt x="634692" y="300033"/>
                    <a:pt x="635770" y="271309"/>
                  </a:cubicBezTo>
                  <a:cubicBezTo>
                    <a:pt x="636129" y="251202"/>
                    <a:pt x="636129" y="219246"/>
                    <a:pt x="648704" y="202371"/>
                  </a:cubicBezTo>
                  <a:close/>
                  <a:moveTo>
                    <a:pt x="876581" y="36640"/>
                  </a:moveTo>
                  <a:cubicBezTo>
                    <a:pt x="833684" y="33090"/>
                    <a:pt x="790293" y="42169"/>
                    <a:pt x="750863" y="64461"/>
                  </a:cubicBezTo>
                  <a:cubicBezTo>
                    <a:pt x="757344" y="73809"/>
                    <a:pt x="763826" y="82798"/>
                    <a:pt x="769228" y="92505"/>
                  </a:cubicBezTo>
                  <a:cubicBezTo>
                    <a:pt x="771748" y="96460"/>
                    <a:pt x="765627" y="99696"/>
                    <a:pt x="763106" y="96101"/>
                  </a:cubicBezTo>
                  <a:cubicBezTo>
                    <a:pt x="756624" y="87112"/>
                    <a:pt x="750143" y="77764"/>
                    <a:pt x="744021" y="68416"/>
                  </a:cubicBezTo>
                  <a:cubicBezTo>
                    <a:pt x="742581" y="69494"/>
                    <a:pt x="741140" y="70573"/>
                    <a:pt x="739340" y="71292"/>
                  </a:cubicBezTo>
                  <a:cubicBezTo>
                    <a:pt x="744381" y="77404"/>
                    <a:pt x="750143" y="83876"/>
                    <a:pt x="750143" y="91786"/>
                  </a:cubicBezTo>
                  <a:cubicBezTo>
                    <a:pt x="750503" y="95382"/>
                    <a:pt x="745101" y="96101"/>
                    <a:pt x="743661" y="93224"/>
                  </a:cubicBezTo>
                  <a:cubicBezTo>
                    <a:pt x="740060" y="87472"/>
                    <a:pt x="736819" y="81359"/>
                    <a:pt x="733218" y="75607"/>
                  </a:cubicBezTo>
                  <a:cubicBezTo>
                    <a:pt x="727817" y="79202"/>
                    <a:pt x="722415" y="83157"/>
                    <a:pt x="717014" y="87472"/>
                  </a:cubicBezTo>
                  <a:cubicBezTo>
                    <a:pt x="675603" y="121629"/>
                    <a:pt x="640674" y="168730"/>
                    <a:pt x="630952" y="222662"/>
                  </a:cubicBezTo>
                  <a:cubicBezTo>
                    <a:pt x="620869" y="280549"/>
                    <a:pt x="634192" y="338078"/>
                    <a:pt x="660119" y="390572"/>
                  </a:cubicBezTo>
                  <a:cubicBezTo>
                    <a:pt x="686766" y="445942"/>
                    <a:pt x="731418" y="480459"/>
                    <a:pt x="789753" y="498437"/>
                  </a:cubicBezTo>
                  <a:cubicBezTo>
                    <a:pt x="848088" y="516774"/>
                    <a:pt x="907144" y="508144"/>
                    <a:pt x="961158" y="479740"/>
                  </a:cubicBezTo>
                  <a:cubicBezTo>
                    <a:pt x="996807" y="461403"/>
                    <a:pt x="1040379" y="413943"/>
                    <a:pt x="1060184" y="381583"/>
                  </a:cubicBezTo>
                  <a:cubicBezTo>
                    <a:pt x="1083950" y="334123"/>
                    <a:pt x="1089351" y="313269"/>
                    <a:pt x="1090072" y="260055"/>
                  </a:cubicBezTo>
                  <a:cubicBezTo>
                    <a:pt x="1089712" y="253224"/>
                    <a:pt x="1088271" y="238123"/>
                    <a:pt x="1087551" y="231291"/>
                  </a:cubicBezTo>
                  <a:cubicBezTo>
                    <a:pt x="1083590" y="202527"/>
                    <a:pt x="1076748" y="171606"/>
                    <a:pt x="1059824" y="147157"/>
                  </a:cubicBezTo>
                  <a:cubicBezTo>
                    <a:pt x="1059104" y="146797"/>
                    <a:pt x="1058743" y="146078"/>
                    <a:pt x="1058743" y="145359"/>
                  </a:cubicBezTo>
                  <a:lnTo>
                    <a:pt x="1058383" y="144999"/>
                  </a:lnTo>
                  <a:cubicBezTo>
                    <a:pt x="1041819" y="122348"/>
                    <a:pt x="1021654" y="101854"/>
                    <a:pt x="999328" y="84595"/>
                  </a:cubicBezTo>
                  <a:cubicBezTo>
                    <a:pt x="961878" y="56371"/>
                    <a:pt x="919477" y="40191"/>
                    <a:pt x="876581" y="36640"/>
                  </a:cubicBezTo>
                  <a:close/>
                  <a:moveTo>
                    <a:pt x="894062" y="11455"/>
                  </a:moveTo>
                  <a:cubicBezTo>
                    <a:pt x="963588" y="21921"/>
                    <a:pt x="1026785" y="62573"/>
                    <a:pt x="1071347" y="118393"/>
                  </a:cubicBezTo>
                  <a:cubicBezTo>
                    <a:pt x="1104836" y="161179"/>
                    <a:pt x="1118519" y="220505"/>
                    <a:pt x="1115638" y="273718"/>
                  </a:cubicBezTo>
                  <a:cubicBezTo>
                    <a:pt x="1112758" y="334842"/>
                    <a:pt x="1101235" y="360010"/>
                    <a:pt x="1072427" y="413223"/>
                  </a:cubicBezTo>
                  <a:cubicBezTo>
                    <a:pt x="1070627" y="416459"/>
                    <a:pt x="1062705" y="427605"/>
                    <a:pt x="1058383" y="431560"/>
                  </a:cubicBezTo>
                  <a:cubicBezTo>
                    <a:pt x="1050101" y="441987"/>
                    <a:pt x="1030656" y="459246"/>
                    <a:pt x="1020934" y="468234"/>
                  </a:cubicBezTo>
                  <a:cubicBezTo>
                    <a:pt x="934871" y="548773"/>
                    <a:pt x="795514" y="558122"/>
                    <a:pt x="701530" y="484414"/>
                  </a:cubicBezTo>
                  <a:cubicBezTo>
                    <a:pt x="652197" y="445583"/>
                    <a:pt x="617628" y="380864"/>
                    <a:pt x="605745" y="314348"/>
                  </a:cubicBezTo>
                  <a:cubicBezTo>
                    <a:pt x="604665" y="315426"/>
                    <a:pt x="603584" y="316864"/>
                    <a:pt x="602504" y="317943"/>
                  </a:cubicBezTo>
                  <a:cubicBezTo>
                    <a:pt x="600344" y="319381"/>
                    <a:pt x="597823" y="320460"/>
                    <a:pt x="595302" y="321179"/>
                  </a:cubicBezTo>
                  <a:cubicBezTo>
                    <a:pt x="591341" y="322617"/>
                    <a:pt x="586300" y="323336"/>
                    <a:pt x="582339" y="323696"/>
                  </a:cubicBezTo>
                  <a:cubicBezTo>
                    <a:pt x="577658" y="324055"/>
                    <a:pt x="572256" y="324415"/>
                    <a:pt x="568295" y="321538"/>
                  </a:cubicBezTo>
                  <a:cubicBezTo>
                    <a:pt x="568295" y="321179"/>
                    <a:pt x="567935" y="320819"/>
                    <a:pt x="567935" y="320460"/>
                  </a:cubicBezTo>
                  <a:cubicBezTo>
                    <a:pt x="562174" y="318662"/>
                    <a:pt x="556052" y="311831"/>
                    <a:pt x="556412" y="305358"/>
                  </a:cubicBezTo>
                  <a:cubicBezTo>
                    <a:pt x="556052" y="304639"/>
                    <a:pt x="556052" y="304280"/>
                    <a:pt x="556052" y="303920"/>
                  </a:cubicBezTo>
                  <a:cubicBezTo>
                    <a:pt x="466749" y="308594"/>
                    <a:pt x="376365" y="307516"/>
                    <a:pt x="287062" y="304639"/>
                  </a:cubicBezTo>
                  <a:cubicBezTo>
                    <a:pt x="242050" y="303920"/>
                    <a:pt x="196678" y="302482"/>
                    <a:pt x="151306" y="303920"/>
                  </a:cubicBezTo>
                  <a:cubicBezTo>
                    <a:pt x="128620" y="304639"/>
                    <a:pt x="106655" y="306437"/>
                    <a:pt x="83969" y="303920"/>
                  </a:cubicBezTo>
                  <a:cubicBezTo>
                    <a:pt x="63443" y="301763"/>
                    <a:pt x="42558" y="298886"/>
                    <a:pt x="22033" y="302482"/>
                  </a:cubicBezTo>
                  <a:cubicBezTo>
                    <a:pt x="19512" y="302841"/>
                    <a:pt x="17712" y="302122"/>
                    <a:pt x="16271" y="300684"/>
                  </a:cubicBezTo>
                  <a:cubicBezTo>
                    <a:pt x="13030" y="300684"/>
                    <a:pt x="9429" y="298886"/>
                    <a:pt x="9789" y="294212"/>
                  </a:cubicBezTo>
                  <a:cubicBezTo>
                    <a:pt x="8709" y="283785"/>
                    <a:pt x="7629" y="271201"/>
                    <a:pt x="9069" y="259336"/>
                  </a:cubicBezTo>
                  <a:cubicBezTo>
                    <a:pt x="9069" y="251426"/>
                    <a:pt x="9789" y="243516"/>
                    <a:pt x="11950" y="235965"/>
                  </a:cubicBezTo>
                  <a:cubicBezTo>
                    <a:pt x="12310" y="232729"/>
                    <a:pt x="14831" y="231651"/>
                    <a:pt x="17351" y="231651"/>
                  </a:cubicBezTo>
                  <a:cubicBezTo>
                    <a:pt x="33196" y="225898"/>
                    <a:pt x="52281" y="228774"/>
                    <a:pt x="68845" y="229134"/>
                  </a:cubicBezTo>
                  <a:cubicBezTo>
                    <a:pt x="92611" y="229493"/>
                    <a:pt x="116017" y="229853"/>
                    <a:pt x="139783" y="229853"/>
                  </a:cubicBezTo>
                  <a:cubicBezTo>
                    <a:pt x="186596" y="229853"/>
                    <a:pt x="233408" y="229134"/>
                    <a:pt x="280220" y="231291"/>
                  </a:cubicBezTo>
                  <a:cubicBezTo>
                    <a:pt x="327032" y="232729"/>
                    <a:pt x="373484" y="236325"/>
                    <a:pt x="420297" y="237763"/>
                  </a:cubicBezTo>
                  <a:cubicBezTo>
                    <a:pt x="466028" y="238842"/>
                    <a:pt x="512481" y="235606"/>
                    <a:pt x="558213" y="237404"/>
                  </a:cubicBezTo>
                  <a:lnTo>
                    <a:pt x="565846" y="226799"/>
                  </a:lnTo>
                  <a:lnTo>
                    <a:pt x="557773" y="235655"/>
                  </a:lnTo>
                  <a:cubicBezTo>
                    <a:pt x="557405" y="237447"/>
                    <a:pt x="553729" y="236730"/>
                    <a:pt x="554832" y="234580"/>
                  </a:cubicBezTo>
                  <a:cubicBezTo>
                    <a:pt x="557038" y="228127"/>
                    <a:pt x="559979" y="223826"/>
                    <a:pt x="566596" y="220958"/>
                  </a:cubicBezTo>
                  <a:cubicBezTo>
                    <a:pt x="572846" y="218448"/>
                    <a:pt x="580198" y="215581"/>
                    <a:pt x="587183" y="216656"/>
                  </a:cubicBezTo>
                  <a:cubicBezTo>
                    <a:pt x="587919" y="216656"/>
                    <a:pt x="588286" y="217732"/>
                    <a:pt x="587551" y="217732"/>
                  </a:cubicBezTo>
                  <a:cubicBezTo>
                    <a:pt x="581301" y="218448"/>
                    <a:pt x="575419" y="220241"/>
                    <a:pt x="569537" y="222750"/>
                  </a:cubicBezTo>
                  <a:lnTo>
                    <a:pt x="566735" y="225824"/>
                  </a:lnTo>
                  <a:lnTo>
                    <a:pt x="585310" y="220145"/>
                  </a:lnTo>
                  <a:cubicBezTo>
                    <a:pt x="592241" y="219965"/>
                    <a:pt x="599263" y="221583"/>
                    <a:pt x="604665" y="225179"/>
                  </a:cubicBezTo>
                  <a:cubicBezTo>
                    <a:pt x="606105" y="216190"/>
                    <a:pt x="607905" y="207201"/>
                    <a:pt x="610786" y="198572"/>
                  </a:cubicBezTo>
                  <a:cubicBezTo>
                    <a:pt x="628431" y="140685"/>
                    <a:pt x="667681" y="88910"/>
                    <a:pt x="718454" y="54034"/>
                  </a:cubicBezTo>
                  <a:cubicBezTo>
                    <a:pt x="714493" y="49000"/>
                    <a:pt x="709812" y="43966"/>
                    <a:pt x="704771" y="39652"/>
                  </a:cubicBezTo>
                  <a:cubicBezTo>
                    <a:pt x="701890" y="36775"/>
                    <a:pt x="706211" y="32820"/>
                    <a:pt x="709092" y="35337"/>
                  </a:cubicBezTo>
                  <a:cubicBezTo>
                    <a:pt x="714493" y="40011"/>
                    <a:pt x="719535" y="45045"/>
                    <a:pt x="723856" y="50438"/>
                  </a:cubicBezTo>
                  <a:cubicBezTo>
                    <a:pt x="725656" y="49359"/>
                    <a:pt x="727817" y="48281"/>
                    <a:pt x="729977" y="46843"/>
                  </a:cubicBezTo>
                  <a:cubicBezTo>
                    <a:pt x="726376" y="41449"/>
                    <a:pt x="722415" y="36056"/>
                    <a:pt x="718454" y="30663"/>
                  </a:cubicBezTo>
                  <a:cubicBezTo>
                    <a:pt x="717014" y="28506"/>
                    <a:pt x="720975" y="25629"/>
                    <a:pt x="722775" y="27427"/>
                  </a:cubicBezTo>
                  <a:cubicBezTo>
                    <a:pt x="726737" y="33180"/>
                    <a:pt x="730698" y="38213"/>
                    <a:pt x="735019" y="43607"/>
                  </a:cubicBezTo>
                  <a:cubicBezTo>
                    <a:pt x="762026" y="27787"/>
                    <a:pt x="791914" y="16640"/>
                    <a:pt x="822882" y="11607"/>
                  </a:cubicBezTo>
                  <a:cubicBezTo>
                    <a:pt x="847008" y="7832"/>
                    <a:pt x="870887" y="7966"/>
                    <a:pt x="894062" y="11455"/>
                  </a:cubicBezTo>
                  <a:close/>
                  <a:moveTo>
                    <a:pt x="955213" y="2856"/>
                  </a:moveTo>
                  <a:cubicBezTo>
                    <a:pt x="987844" y="5014"/>
                    <a:pt x="1024420" y="30919"/>
                    <a:pt x="1047369" y="52866"/>
                  </a:cubicBezTo>
                  <a:cubicBezTo>
                    <a:pt x="1077131" y="81289"/>
                    <a:pt x="1096853" y="113310"/>
                    <a:pt x="1115141" y="150008"/>
                  </a:cubicBezTo>
                  <a:cubicBezTo>
                    <a:pt x="1116934" y="153606"/>
                    <a:pt x="1111555" y="156484"/>
                    <a:pt x="1109762" y="152886"/>
                  </a:cubicBezTo>
                  <a:lnTo>
                    <a:pt x="1082139" y="112343"/>
                  </a:lnTo>
                  <a:lnTo>
                    <a:pt x="1116726" y="175417"/>
                  </a:lnTo>
                  <a:cubicBezTo>
                    <a:pt x="1118520" y="179010"/>
                    <a:pt x="1112777" y="181884"/>
                    <a:pt x="1110983" y="178291"/>
                  </a:cubicBezTo>
                  <a:cubicBezTo>
                    <a:pt x="1100932" y="157451"/>
                    <a:pt x="1092318" y="135893"/>
                    <a:pt x="1078678" y="117209"/>
                  </a:cubicBezTo>
                  <a:cubicBezTo>
                    <a:pt x="1065756" y="98884"/>
                    <a:pt x="1051040" y="83074"/>
                    <a:pt x="1034888" y="67264"/>
                  </a:cubicBezTo>
                  <a:cubicBezTo>
                    <a:pt x="1004737" y="37801"/>
                    <a:pt x="965613" y="19835"/>
                    <a:pt x="924694" y="9415"/>
                  </a:cubicBezTo>
                  <a:cubicBezTo>
                    <a:pt x="923617" y="9415"/>
                    <a:pt x="923976" y="7619"/>
                    <a:pt x="925053" y="7978"/>
                  </a:cubicBezTo>
                  <a:cubicBezTo>
                    <a:pt x="947666" y="8697"/>
                    <a:pt x="969561" y="19476"/>
                    <a:pt x="990020" y="28099"/>
                  </a:cubicBezTo>
                  <a:cubicBezTo>
                    <a:pt x="1006890" y="35286"/>
                    <a:pt x="1022325" y="47143"/>
                    <a:pt x="1035247" y="59719"/>
                  </a:cubicBezTo>
                  <a:lnTo>
                    <a:pt x="1078876" y="107553"/>
                  </a:lnTo>
                  <a:lnTo>
                    <a:pt x="1047010" y="60781"/>
                  </a:lnTo>
                  <a:cubicBezTo>
                    <a:pt x="1022985" y="37395"/>
                    <a:pt x="988203" y="11491"/>
                    <a:pt x="954855" y="5014"/>
                  </a:cubicBezTo>
                  <a:cubicBezTo>
                    <a:pt x="953779" y="4655"/>
                    <a:pt x="953779" y="2856"/>
                    <a:pt x="955213" y="2856"/>
                  </a:cubicBezTo>
                  <a:close/>
                  <a:moveTo>
                    <a:pt x="994406" y="40"/>
                  </a:moveTo>
                  <a:cubicBezTo>
                    <a:pt x="1023287" y="10443"/>
                    <a:pt x="1051445" y="28740"/>
                    <a:pt x="1069856" y="53136"/>
                  </a:cubicBezTo>
                  <a:cubicBezTo>
                    <a:pt x="1086463" y="74661"/>
                    <a:pt x="1105596" y="94751"/>
                    <a:pt x="1114260" y="120941"/>
                  </a:cubicBezTo>
                  <a:cubicBezTo>
                    <a:pt x="1115343" y="124528"/>
                    <a:pt x="1109206" y="126322"/>
                    <a:pt x="1108123" y="122376"/>
                  </a:cubicBezTo>
                  <a:cubicBezTo>
                    <a:pt x="1099820" y="96545"/>
                    <a:pt x="1079965" y="73226"/>
                    <a:pt x="1062275" y="53136"/>
                  </a:cubicBezTo>
                  <a:cubicBezTo>
                    <a:pt x="1043142" y="30893"/>
                    <a:pt x="1019316" y="15825"/>
                    <a:pt x="993323" y="2551"/>
                  </a:cubicBezTo>
                  <a:cubicBezTo>
                    <a:pt x="991879" y="1833"/>
                    <a:pt x="992962" y="-319"/>
                    <a:pt x="994406" y="4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6" name="Freeform 1262">
              <a:extLst>
                <a:ext uri="{FF2B5EF4-FFF2-40B4-BE49-F238E27FC236}">
                  <a16:creationId xmlns:a16="http://schemas.microsoft.com/office/drawing/2014/main" id="{FDFE8CBA-BF7F-3648-8343-EF06EC584D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259964" y="1442909"/>
              <a:ext cx="701354" cy="313953"/>
            </a:xfrm>
            <a:custGeom>
              <a:avLst/>
              <a:gdLst>
                <a:gd name="T0" fmla="*/ 2052 w 2146"/>
                <a:gd name="T1" fmla="*/ 47 h 962"/>
                <a:gd name="T2" fmla="*/ 2052 w 2146"/>
                <a:gd name="T3" fmla="*/ 47 h 962"/>
                <a:gd name="T4" fmla="*/ 2017 w 2146"/>
                <a:gd name="T5" fmla="*/ 106 h 962"/>
                <a:gd name="T6" fmla="*/ 2017 w 2146"/>
                <a:gd name="T7" fmla="*/ 106 h 962"/>
                <a:gd name="T8" fmla="*/ 1930 w 2146"/>
                <a:gd name="T9" fmla="*/ 100 h 962"/>
                <a:gd name="T10" fmla="*/ 1930 w 2146"/>
                <a:gd name="T11" fmla="*/ 100 h 962"/>
                <a:gd name="T12" fmla="*/ 1723 w 2146"/>
                <a:gd name="T13" fmla="*/ 81 h 962"/>
                <a:gd name="T14" fmla="*/ 1723 w 2146"/>
                <a:gd name="T15" fmla="*/ 81 h 962"/>
                <a:gd name="T16" fmla="*/ 1569 w 2146"/>
                <a:gd name="T17" fmla="*/ 258 h 962"/>
                <a:gd name="T18" fmla="*/ 1569 w 2146"/>
                <a:gd name="T19" fmla="*/ 258 h 962"/>
                <a:gd name="T20" fmla="*/ 1544 w 2146"/>
                <a:gd name="T21" fmla="*/ 332 h 962"/>
                <a:gd name="T22" fmla="*/ 1544 w 2146"/>
                <a:gd name="T23" fmla="*/ 332 h 962"/>
                <a:gd name="T24" fmla="*/ 1421 w 2146"/>
                <a:gd name="T25" fmla="*/ 319 h 962"/>
                <a:gd name="T26" fmla="*/ 1421 w 2146"/>
                <a:gd name="T27" fmla="*/ 319 h 962"/>
                <a:gd name="T28" fmla="*/ 1323 w 2146"/>
                <a:gd name="T29" fmla="*/ 268 h 962"/>
                <a:gd name="T30" fmla="*/ 1323 w 2146"/>
                <a:gd name="T31" fmla="*/ 268 h 962"/>
                <a:gd name="T32" fmla="*/ 1200 w 2146"/>
                <a:gd name="T33" fmla="*/ 255 h 962"/>
                <a:gd name="T34" fmla="*/ 1200 w 2146"/>
                <a:gd name="T35" fmla="*/ 255 h 962"/>
                <a:gd name="T36" fmla="*/ 1028 w 2146"/>
                <a:gd name="T37" fmla="*/ 439 h 962"/>
                <a:gd name="T38" fmla="*/ 1028 w 2146"/>
                <a:gd name="T39" fmla="*/ 439 h 962"/>
                <a:gd name="T40" fmla="*/ 982 w 2146"/>
                <a:gd name="T41" fmla="*/ 557 h 962"/>
                <a:gd name="T42" fmla="*/ 982 w 2146"/>
                <a:gd name="T43" fmla="*/ 557 h 962"/>
                <a:gd name="T44" fmla="*/ 835 w 2146"/>
                <a:gd name="T45" fmla="*/ 627 h 962"/>
                <a:gd name="T46" fmla="*/ 835 w 2146"/>
                <a:gd name="T47" fmla="*/ 627 h 962"/>
                <a:gd name="T48" fmla="*/ 582 w 2146"/>
                <a:gd name="T49" fmla="*/ 568 h 962"/>
                <a:gd name="T50" fmla="*/ 582 w 2146"/>
                <a:gd name="T51" fmla="*/ 568 h 962"/>
                <a:gd name="T52" fmla="*/ 180 w 2146"/>
                <a:gd name="T53" fmla="*/ 600 h 962"/>
                <a:gd name="T54" fmla="*/ 180 w 2146"/>
                <a:gd name="T55" fmla="*/ 600 h 962"/>
                <a:gd name="T56" fmla="*/ 36 w 2146"/>
                <a:gd name="T57" fmla="*/ 927 h 962"/>
                <a:gd name="T58" fmla="*/ 36 w 2146"/>
                <a:gd name="T59" fmla="*/ 927 h 962"/>
                <a:gd name="T60" fmla="*/ 89 w 2146"/>
                <a:gd name="T61" fmla="*/ 915 h 962"/>
                <a:gd name="T62" fmla="*/ 89 w 2146"/>
                <a:gd name="T63" fmla="*/ 915 h 962"/>
                <a:gd name="T64" fmla="*/ 136 w 2146"/>
                <a:gd name="T65" fmla="*/ 713 h 962"/>
                <a:gd name="T66" fmla="*/ 136 w 2146"/>
                <a:gd name="T67" fmla="*/ 713 h 962"/>
                <a:gd name="T68" fmla="*/ 320 w 2146"/>
                <a:gd name="T69" fmla="*/ 634 h 962"/>
                <a:gd name="T70" fmla="*/ 320 w 2146"/>
                <a:gd name="T71" fmla="*/ 634 h 962"/>
                <a:gd name="T72" fmla="*/ 536 w 2146"/>
                <a:gd name="T73" fmla="*/ 637 h 962"/>
                <a:gd name="T74" fmla="*/ 536 w 2146"/>
                <a:gd name="T75" fmla="*/ 637 h 962"/>
                <a:gd name="T76" fmla="*/ 775 w 2146"/>
                <a:gd name="T77" fmla="*/ 701 h 962"/>
                <a:gd name="T78" fmla="*/ 775 w 2146"/>
                <a:gd name="T79" fmla="*/ 701 h 962"/>
                <a:gd name="T80" fmla="*/ 1043 w 2146"/>
                <a:gd name="T81" fmla="*/ 607 h 962"/>
                <a:gd name="T82" fmla="*/ 1043 w 2146"/>
                <a:gd name="T83" fmla="*/ 607 h 962"/>
                <a:gd name="T84" fmla="*/ 1147 w 2146"/>
                <a:gd name="T85" fmla="*/ 371 h 962"/>
                <a:gd name="T86" fmla="*/ 1147 w 2146"/>
                <a:gd name="T87" fmla="*/ 371 h 962"/>
                <a:gd name="T88" fmla="*/ 1266 w 2146"/>
                <a:gd name="T89" fmla="*/ 328 h 962"/>
                <a:gd name="T90" fmla="*/ 1266 w 2146"/>
                <a:gd name="T91" fmla="*/ 328 h 962"/>
                <a:gd name="T92" fmla="*/ 1370 w 2146"/>
                <a:gd name="T93" fmla="*/ 383 h 962"/>
                <a:gd name="T94" fmla="*/ 1370 w 2146"/>
                <a:gd name="T95" fmla="*/ 383 h 962"/>
                <a:gd name="T96" fmla="*/ 1602 w 2146"/>
                <a:gd name="T97" fmla="*/ 386 h 962"/>
                <a:gd name="T98" fmla="*/ 1602 w 2146"/>
                <a:gd name="T99" fmla="*/ 386 h 962"/>
                <a:gd name="T100" fmla="*/ 1674 w 2146"/>
                <a:gd name="T101" fmla="*/ 211 h 962"/>
                <a:gd name="T102" fmla="*/ 1674 w 2146"/>
                <a:gd name="T103" fmla="*/ 211 h 962"/>
                <a:gd name="T104" fmla="*/ 1842 w 2146"/>
                <a:gd name="T105" fmla="*/ 156 h 962"/>
                <a:gd name="T106" fmla="*/ 1842 w 2146"/>
                <a:gd name="T107" fmla="*/ 156 h 962"/>
                <a:gd name="T108" fmla="*/ 2023 w 2146"/>
                <a:gd name="T109" fmla="*/ 187 h 962"/>
                <a:gd name="T110" fmla="*/ 2023 w 2146"/>
                <a:gd name="T111" fmla="*/ 187 h 962"/>
                <a:gd name="T112" fmla="*/ 2137 w 2146"/>
                <a:gd name="T113" fmla="*/ 62 h 962"/>
                <a:gd name="T114" fmla="*/ 2137 w 2146"/>
                <a:gd name="T115" fmla="*/ 62 h 962"/>
                <a:gd name="T116" fmla="*/ 2052 w 2146"/>
                <a:gd name="T117" fmla="*/ 47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146" h="962">
                  <a:moveTo>
                    <a:pt x="2052" y="47"/>
                  </a:moveTo>
                  <a:lnTo>
                    <a:pt x="2052" y="47"/>
                  </a:lnTo>
                  <a:cubicBezTo>
                    <a:pt x="2047" y="68"/>
                    <a:pt x="2041" y="99"/>
                    <a:pt x="2017" y="106"/>
                  </a:cubicBezTo>
                  <a:lnTo>
                    <a:pt x="2017" y="106"/>
                  </a:lnTo>
                  <a:cubicBezTo>
                    <a:pt x="1990" y="115"/>
                    <a:pt x="1957" y="106"/>
                    <a:pt x="1930" y="100"/>
                  </a:cubicBezTo>
                  <a:lnTo>
                    <a:pt x="1930" y="100"/>
                  </a:lnTo>
                  <a:cubicBezTo>
                    <a:pt x="1862" y="85"/>
                    <a:pt x="1793" y="63"/>
                    <a:pt x="1723" y="81"/>
                  </a:cubicBezTo>
                  <a:lnTo>
                    <a:pt x="1723" y="81"/>
                  </a:lnTo>
                  <a:cubicBezTo>
                    <a:pt x="1643" y="102"/>
                    <a:pt x="1594" y="185"/>
                    <a:pt x="1569" y="258"/>
                  </a:cubicBezTo>
                  <a:lnTo>
                    <a:pt x="1569" y="258"/>
                  </a:lnTo>
                  <a:cubicBezTo>
                    <a:pt x="1561" y="279"/>
                    <a:pt x="1560" y="315"/>
                    <a:pt x="1544" y="332"/>
                  </a:cubicBezTo>
                  <a:lnTo>
                    <a:pt x="1544" y="332"/>
                  </a:lnTo>
                  <a:cubicBezTo>
                    <a:pt x="1523" y="353"/>
                    <a:pt x="1445" y="327"/>
                    <a:pt x="1421" y="319"/>
                  </a:cubicBezTo>
                  <a:lnTo>
                    <a:pt x="1421" y="319"/>
                  </a:lnTo>
                  <a:cubicBezTo>
                    <a:pt x="1386" y="308"/>
                    <a:pt x="1356" y="284"/>
                    <a:pt x="1323" y="268"/>
                  </a:cubicBezTo>
                  <a:lnTo>
                    <a:pt x="1323" y="268"/>
                  </a:lnTo>
                  <a:cubicBezTo>
                    <a:pt x="1283" y="249"/>
                    <a:pt x="1243" y="245"/>
                    <a:pt x="1200" y="255"/>
                  </a:cubicBezTo>
                  <a:lnTo>
                    <a:pt x="1200" y="255"/>
                  </a:lnTo>
                  <a:cubicBezTo>
                    <a:pt x="1106" y="276"/>
                    <a:pt x="1057" y="354"/>
                    <a:pt x="1028" y="439"/>
                  </a:cubicBezTo>
                  <a:lnTo>
                    <a:pt x="1028" y="439"/>
                  </a:lnTo>
                  <a:cubicBezTo>
                    <a:pt x="1013" y="479"/>
                    <a:pt x="1002" y="520"/>
                    <a:pt x="982" y="557"/>
                  </a:cubicBezTo>
                  <a:lnTo>
                    <a:pt x="982" y="557"/>
                  </a:lnTo>
                  <a:cubicBezTo>
                    <a:pt x="954" y="608"/>
                    <a:pt x="891" y="627"/>
                    <a:pt x="835" y="627"/>
                  </a:cubicBezTo>
                  <a:lnTo>
                    <a:pt x="835" y="627"/>
                  </a:lnTo>
                  <a:cubicBezTo>
                    <a:pt x="749" y="626"/>
                    <a:pt x="665" y="586"/>
                    <a:pt x="582" y="568"/>
                  </a:cubicBezTo>
                  <a:lnTo>
                    <a:pt x="582" y="568"/>
                  </a:lnTo>
                  <a:cubicBezTo>
                    <a:pt x="452" y="539"/>
                    <a:pt x="302" y="543"/>
                    <a:pt x="180" y="600"/>
                  </a:cubicBezTo>
                  <a:lnTo>
                    <a:pt x="180" y="600"/>
                  </a:lnTo>
                  <a:cubicBezTo>
                    <a:pt x="49" y="661"/>
                    <a:pt x="0" y="791"/>
                    <a:pt x="36" y="927"/>
                  </a:cubicBezTo>
                  <a:lnTo>
                    <a:pt x="36" y="927"/>
                  </a:lnTo>
                  <a:cubicBezTo>
                    <a:pt x="45" y="961"/>
                    <a:pt x="97" y="950"/>
                    <a:pt x="89" y="915"/>
                  </a:cubicBezTo>
                  <a:lnTo>
                    <a:pt x="89" y="915"/>
                  </a:lnTo>
                  <a:cubicBezTo>
                    <a:pt x="74" y="842"/>
                    <a:pt x="80" y="767"/>
                    <a:pt x="136" y="713"/>
                  </a:cubicBezTo>
                  <a:lnTo>
                    <a:pt x="136" y="713"/>
                  </a:lnTo>
                  <a:cubicBezTo>
                    <a:pt x="184" y="665"/>
                    <a:pt x="256" y="645"/>
                    <a:pt x="320" y="634"/>
                  </a:cubicBezTo>
                  <a:lnTo>
                    <a:pt x="320" y="634"/>
                  </a:lnTo>
                  <a:cubicBezTo>
                    <a:pt x="391" y="623"/>
                    <a:pt x="466" y="625"/>
                    <a:pt x="536" y="637"/>
                  </a:cubicBezTo>
                  <a:lnTo>
                    <a:pt x="536" y="637"/>
                  </a:lnTo>
                  <a:cubicBezTo>
                    <a:pt x="617" y="652"/>
                    <a:pt x="694" y="685"/>
                    <a:pt x="775" y="701"/>
                  </a:cubicBezTo>
                  <a:lnTo>
                    <a:pt x="775" y="701"/>
                  </a:lnTo>
                  <a:cubicBezTo>
                    <a:pt x="872" y="719"/>
                    <a:pt x="986" y="694"/>
                    <a:pt x="1043" y="607"/>
                  </a:cubicBezTo>
                  <a:lnTo>
                    <a:pt x="1043" y="607"/>
                  </a:lnTo>
                  <a:cubicBezTo>
                    <a:pt x="1090" y="535"/>
                    <a:pt x="1090" y="437"/>
                    <a:pt x="1147" y="371"/>
                  </a:cubicBezTo>
                  <a:lnTo>
                    <a:pt x="1147" y="371"/>
                  </a:lnTo>
                  <a:cubicBezTo>
                    <a:pt x="1175" y="339"/>
                    <a:pt x="1224" y="318"/>
                    <a:pt x="1266" y="328"/>
                  </a:cubicBezTo>
                  <a:lnTo>
                    <a:pt x="1266" y="328"/>
                  </a:lnTo>
                  <a:cubicBezTo>
                    <a:pt x="1304" y="337"/>
                    <a:pt x="1336" y="367"/>
                    <a:pt x="1370" y="383"/>
                  </a:cubicBezTo>
                  <a:lnTo>
                    <a:pt x="1370" y="383"/>
                  </a:lnTo>
                  <a:cubicBezTo>
                    <a:pt x="1432" y="413"/>
                    <a:pt x="1547" y="442"/>
                    <a:pt x="1602" y="386"/>
                  </a:cubicBezTo>
                  <a:lnTo>
                    <a:pt x="1602" y="386"/>
                  </a:lnTo>
                  <a:cubicBezTo>
                    <a:pt x="1646" y="342"/>
                    <a:pt x="1644" y="263"/>
                    <a:pt x="1674" y="211"/>
                  </a:cubicBezTo>
                  <a:lnTo>
                    <a:pt x="1674" y="211"/>
                  </a:lnTo>
                  <a:cubicBezTo>
                    <a:pt x="1712" y="144"/>
                    <a:pt x="1773" y="141"/>
                    <a:pt x="1842" y="156"/>
                  </a:cubicBezTo>
                  <a:lnTo>
                    <a:pt x="1842" y="156"/>
                  </a:lnTo>
                  <a:cubicBezTo>
                    <a:pt x="1901" y="169"/>
                    <a:pt x="1962" y="194"/>
                    <a:pt x="2023" y="187"/>
                  </a:cubicBezTo>
                  <a:lnTo>
                    <a:pt x="2023" y="187"/>
                  </a:lnTo>
                  <a:cubicBezTo>
                    <a:pt x="2091" y="180"/>
                    <a:pt x="2126" y="125"/>
                    <a:pt x="2137" y="62"/>
                  </a:cubicBezTo>
                  <a:lnTo>
                    <a:pt x="2137" y="62"/>
                  </a:lnTo>
                  <a:cubicBezTo>
                    <a:pt x="2145" y="13"/>
                    <a:pt x="2064" y="0"/>
                    <a:pt x="2052" y="4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57A5DA73-5F43-8247-A967-4E3B8A7F48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80579" y="3678902"/>
              <a:ext cx="978365" cy="1742805"/>
            </a:xfrm>
            <a:custGeom>
              <a:avLst/>
              <a:gdLst>
                <a:gd name="connsiteX0" fmla="*/ 575396 w 1078466"/>
                <a:gd name="connsiteY0" fmla="*/ 1912388 h 1921120"/>
                <a:gd name="connsiteX1" fmla="*/ 663786 w 1078466"/>
                <a:gd name="connsiteY1" fmla="*/ 1915143 h 1921120"/>
                <a:gd name="connsiteX2" fmla="*/ 663786 w 1078466"/>
                <a:gd name="connsiteY2" fmla="*/ 1921120 h 1921120"/>
                <a:gd name="connsiteX3" fmla="*/ 487007 w 1078466"/>
                <a:gd name="connsiteY3" fmla="*/ 1915143 h 1921120"/>
                <a:gd name="connsiteX4" fmla="*/ 487007 w 1078466"/>
                <a:gd name="connsiteY4" fmla="*/ 1913276 h 1921120"/>
                <a:gd name="connsiteX5" fmla="*/ 575396 w 1078466"/>
                <a:gd name="connsiteY5" fmla="*/ 1912388 h 1921120"/>
                <a:gd name="connsiteX6" fmla="*/ 485977 w 1078466"/>
                <a:gd name="connsiteY6" fmla="*/ 1899533 h 1921120"/>
                <a:gd name="connsiteX7" fmla="*/ 566186 w 1078466"/>
                <a:gd name="connsiteY7" fmla="*/ 1902090 h 1921120"/>
                <a:gd name="connsiteX8" fmla="*/ 713377 w 1078466"/>
                <a:gd name="connsiteY8" fmla="*/ 1905265 h 1921120"/>
                <a:gd name="connsiteX9" fmla="*/ 713018 w 1078466"/>
                <a:gd name="connsiteY9" fmla="*/ 1910910 h 1921120"/>
                <a:gd name="connsiteX10" fmla="*/ 406038 w 1078466"/>
                <a:gd name="connsiteY10" fmla="*/ 1905618 h 1921120"/>
                <a:gd name="connsiteX11" fmla="*/ 406038 w 1078466"/>
                <a:gd name="connsiteY11" fmla="*/ 1903854 h 1921120"/>
                <a:gd name="connsiteX12" fmla="*/ 485977 w 1078466"/>
                <a:gd name="connsiteY12" fmla="*/ 1899533 h 1921120"/>
                <a:gd name="connsiteX13" fmla="*/ 981444 w 1078466"/>
                <a:gd name="connsiteY13" fmla="*/ 1874229 h 1921120"/>
                <a:gd name="connsiteX14" fmla="*/ 982886 w 1078466"/>
                <a:gd name="connsiteY14" fmla="*/ 1880002 h 1921120"/>
                <a:gd name="connsiteX15" fmla="*/ 907549 w 1078466"/>
                <a:gd name="connsiteY15" fmla="*/ 1883610 h 1921120"/>
                <a:gd name="connsiteX16" fmla="*/ 831131 w 1078466"/>
                <a:gd name="connsiteY16" fmla="*/ 1885414 h 1921120"/>
                <a:gd name="connsiteX17" fmla="*/ 831131 w 1078466"/>
                <a:gd name="connsiteY17" fmla="*/ 1883971 h 1921120"/>
                <a:gd name="connsiteX18" fmla="*/ 907549 w 1078466"/>
                <a:gd name="connsiteY18" fmla="*/ 1878559 h 1921120"/>
                <a:gd name="connsiteX19" fmla="*/ 981444 w 1078466"/>
                <a:gd name="connsiteY19" fmla="*/ 1874229 h 1921120"/>
                <a:gd name="connsiteX20" fmla="*/ 991193 w 1078466"/>
                <a:gd name="connsiteY20" fmla="*/ 1863134 h 1921120"/>
                <a:gd name="connsiteX21" fmla="*/ 991193 w 1078466"/>
                <a:gd name="connsiteY21" fmla="*/ 1869182 h 1921120"/>
                <a:gd name="connsiteX22" fmla="*/ 859194 w 1078466"/>
                <a:gd name="connsiteY22" fmla="*/ 1875985 h 1921120"/>
                <a:gd name="connsiteX23" fmla="*/ 859194 w 1078466"/>
                <a:gd name="connsiteY23" fmla="*/ 1872962 h 1921120"/>
                <a:gd name="connsiteX24" fmla="*/ 991193 w 1078466"/>
                <a:gd name="connsiteY24" fmla="*/ 1863134 h 1921120"/>
                <a:gd name="connsiteX25" fmla="*/ 986536 w 1078466"/>
                <a:gd name="connsiteY25" fmla="*/ 1850753 h 1921120"/>
                <a:gd name="connsiteX26" fmla="*/ 988349 w 1078466"/>
                <a:gd name="connsiteY26" fmla="*/ 1855980 h 1921120"/>
                <a:gd name="connsiteX27" fmla="*/ 945206 w 1078466"/>
                <a:gd name="connsiteY27" fmla="*/ 1859465 h 1921120"/>
                <a:gd name="connsiteX28" fmla="*/ 889012 w 1078466"/>
                <a:gd name="connsiteY28" fmla="*/ 1863995 h 1921120"/>
                <a:gd name="connsiteX29" fmla="*/ 889012 w 1078466"/>
                <a:gd name="connsiteY29" fmla="*/ 1861556 h 1921120"/>
                <a:gd name="connsiteX30" fmla="*/ 944844 w 1078466"/>
                <a:gd name="connsiteY30" fmla="*/ 1855283 h 1921120"/>
                <a:gd name="connsiteX31" fmla="*/ 986536 w 1078466"/>
                <a:gd name="connsiteY31" fmla="*/ 1850753 h 1921120"/>
                <a:gd name="connsiteX32" fmla="*/ 347485 w 1078466"/>
                <a:gd name="connsiteY32" fmla="*/ 1764532 h 1921120"/>
                <a:gd name="connsiteX33" fmla="*/ 417779 w 1078466"/>
                <a:gd name="connsiteY33" fmla="*/ 1830715 h 1921120"/>
                <a:gd name="connsiteX34" fmla="*/ 414568 w 1078466"/>
                <a:gd name="connsiteY34" fmla="*/ 1836439 h 1921120"/>
                <a:gd name="connsiteX35" fmla="*/ 344631 w 1078466"/>
                <a:gd name="connsiteY35" fmla="*/ 1765247 h 1921120"/>
                <a:gd name="connsiteX36" fmla="*/ 347485 w 1078466"/>
                <a:gd name="connsiteY36" fmla="*/ 1764532 h 1921120"/>
                <a:gd name="connsiteX37" fmla="*/ 565276 w 1078466"/>
                <a:gd name="connsiteY37" fmla="*/ 1764144 h 1921120"/>
                <a:gd name="connsiteX38" fmla="*/ 569359 w 1078466"/>
                <a:gd name="connsiteY38" fmla="*/ 1764144 h 1921120"/>
                <a:gd name="connsiteX39" fmla="*/ 569359 w 1078466"/>
                <a:gd name="connsiteY39" fmla="*/ 1770121 h 1921120"/>
                <a:gd name="connsiteX40" fmla="*/ 564936 w 1078466"/>
                <a:gd name="connsiteY40" fmla="*/ 1770121 h 1921120"/>
                <a:gd name="connsiteX41" fmla="*/ 565276 w 1078466"/>
                <a:gd name="connsiteY41" fmla="*/ 1764144 h 1921120"/>
                <a:gd name="connsiteX42" fmla="*/ 556601 w 1078466"/>
                <a:gd name="connsiteY42" fmla="*/ 1762214 h 1921120"/>
                <a:gd name="connsiteX43" fmla="*/ 560967 w 1078466"/>
                <a:gd name="connsiteY43" fmla="*/ 1763348 h 1921120"/>
                <a:gd name="connsiteX44" fmla="*/ 560173 w 1078466"/>
                <a:gd name="connsiteY44" fmla="*/ 1771663 h 1921120"/>
                <a:gd name="connsiteX45" fmla="*/ 555808 w 1078466"/>
                <a:gd name="connsiteY45" fmla="*/ 1771663 h 1921120"/>
                <a:gd name="connsiteX46" fmla="*/ 556601 w 1078466"/>
                <a:gd name="connsiteY46" fmla="*/ 1762214 h 1921120"/>
                <a:gd name="connsiteX47" fmla="*/ 964810 w 1078466"/>
                <a:gd name="connsiteY47" fmla="*/ 1758885 h 1921120"/>
                <a:gd name="connsiteX48" fmla="*/ 968338 w 1078466"/>
                <a:gd name="connsiteY48" fmla="*/ 1760665 h 1921120"/>
                <a:gd name="connsiteX49" fmla="*/ 937646 w 1078466"/>
                <a:gd name="connsiteY49" fmla="*/ 1811927 h 1921120"/>
                <a:gd name="connsiteX50" fmla="*/ 933413 w 1078466"/>
                <a:gd name="connsiteY50" fmla="*/ 1809435 h 1921120"/>
                <a:gd name="connsiteX51" fmla="*/ 964810 w 1078466"/>
                <a:gd name="connsiteY51" fmla="*/ 1758885 h 1921120"/>
                <a:gd name="connsiteX52" fmla="*/ 549160 w 1078466"/>
                <a:gd name="connsiteY52" fmla="*/ 1757117 h 1921120"/>
                <a:gd name="connsiteX53" fmla="*/ 551442 w 1078466"/>
                <a:gd name="connsiteY53" fmla="*/ 1759290 h 1921120"/>
                <a:gd name="connsiteX54" fmla="*/ 549061 w 1078466"/>
                <a:gd name="connsiteY54" fmla="*/ 1774859 h 1921120"/>
                <a:gd name="connsiteX55" fmla="*/ 544696 w 1078466"/>
                <a:gd name="connsiteY55" fmla="*/ 1774135 h 1921120"/>
                <a:gd name="connsiteX56" fmla="*/ 545489 w 1078466"/>
                <a:gd name="connsiteY56" fmla="*/ 1766531 h 1921120"/>
                <a:gd name="connsiteX57" fmla="*/ 546283 w 1078466"/>
                <a:gd name="connsiteY57" fmla="*/ 1759290 h 1921120"/>
                <a:gd name="connsiteX58" fmla="*/ 549160 w 1078466"/>
                <a:gd name="connsiteY58" fmla="*/ 1757117 h 1921120"/>
                <a:gd name="connsiteX59" fmla="*/ 536493 w 1078466"/>
                <a:gd name="connsiteY59" fmla="*/ 1754474 h 1921120"/>
                <a:gd name="connsiteX60" fmla="*/ 540793 w 1078466"/>
                <a:gd name="connsiteY60" fmla="*/ 1754830 h 1921120"/>
                <a:gd name="connsiteX61" fmla="*/ 537816 w 1078466"/>
                <a:gd name="connsiteY61" fmla="*/ 1772600 h 1921120"/>
                <a:gd name="connsiteX62" fmla="*/ 533517 w 1078466"/>
                <a:gd name="connsiteY62" fmla="*/ 1772245 h 1921120"/>
                <a:gd name="connsiteX63" fmla="*/ 536493 w 1078466"/>
                <a:gd name="connsiteY63" fmla="*/ 1754474 h 1921120"/>
                <a:gd name="connsiteX64" fmla="*/ 525633 w 1078466"/>
                <a:gd name="connsiteY64" fmla="*/ 1748985 h 1921120"/>
                <a:gd name="connsiteX65" fmla="*/ 529001 w 1078466"/>
                <a:gd name="connsiteY65" fmla="*/ 1750043 h 1921120"/>
                <a:gd name="connsiteX66" fmla="*/ 525633 w 1078466"/>
                <a:gd name="connsiteY66" fmla="*/ 1762038 h 1921120"/>
                <a:gd name="connsiteX67" fmla="*/ 522266 w 1078466"/>
                <a:gd name="connsiteY67" fmla="*/ 1772974 h 1921120"/>
                <a:gd name="connsiteX68" fmla="*/ 518899 w 1078466"/>
                <a:gd name="connsiteY68" fmla="*/ 1772268 h 1921120"/>
                <a:gd name="connsiteX69" fmla="*/ 525633 w 1078466"/>
                <a:gd name="connsiteY69" fmla="*/ 1748985 h 1921120"/>
                <a:gd name="connsiteX70" fmla="*/ 509043 w 1078466"/>
                <a:gd name="connsiteY70" fmla="*/ 1738330 h 1921120"/>
                <a:gd name="connsiteX71" fmla="*/ 513044 w 1078466"/>
                <a:gd name="connsiteY71" fmla="*/ 1739433 h 1921120"/>
                <a:gd name="connsiteX72" fmla="*/ 507224 w 1078466"/>
                <a:gd name="connsiteY72" fmla="*/ 1753035 h 1921120"/>
                <a:gd name="connsiteX73" fmla="*/ 500676 w 1078466"/>
                <a:gd name="connsiteY73" fmla="*/ 1768108 h 1921120"/>
                <a:gd name="connsiteX74" fmla="*/ 497038 w 1078466"/>
                <a:gd name="connsiteY74" fmla="*/ 1766270 h 1921120"/>
                <a:gd name="connsiteX75" fmla="*/ 502858 w 1078466"/>
                <a:gd name="connsiteY75" fmla="*/ 1752667 h 1921120"/>
                <a:gd name="connsiteX76" fmla="*/ 509043 w 1078466"/>
                <a:gd name="connsiteY76" fmla="*/ 1738330 h 1921120"/>
                <a:gd name="connsiteX77" fmla="*/ 491735 w 1078466"/>
                <a:gd name="connsiteY77" fmla="*/ 1730365 h 1921120"/>
                <a:gd name="connsiteX78" fmla="*/ 494910 w 1078466"/>
                <a:gd name="connsiteY78" fmla="*/ 1732548 h 1921120"/>
                <a:gd name="connsiteX79" fmla="*/ 482563 w 1078466"/>
                <a:gd name="connsiteY79" fmla="*/ 1759469 h 1921120"/>
                <a:gd name="connsiteX80" fmla="*/ 478329 w 1078466"/>
                <a:gd name="connsiteY80" fmla="*/ 1758014 h 1921120"/>
                <a:gd name="connsiteX81" fmla="*/ 491735 w 1078466"/>
                <a:gd name="connsiteY81" fmla="*/ 1730365 h 1921120"/>
                <a:gd name="connsiteX82" fmla="*/ 339221 w 1078466"/>
                <a:gd name="connsiteY82" fmla="*/ 1726078 h 1921120"/>
                <a:gd name="connsiteX83" fmla="*/ 462184 w 1078466"/>
                <a:gd name="connsiteY83" fmla="*/ 1836175 h 1921120"/>
                <a:gd name="connsiteX84" fmla="*/ 460381 w 1078466"/>
                <a:gd name="connsiteY84" fmla="*/ 1842272 h 1921120"/>
                <a:gd name="connsiteX85" fmla="*/ 336697 w 1078466"/>
                <a:gd name="connsiteY85" fmla="*/ 1726795 h 1921120"/>
                <a:gd name="connsiteX86" fmla="*/ 339221 w 1078466"/>
                <a:gd name="connsiteY86" fmla="*/ 1726078 h 1921120"/>
                <a:gd name="connsiteX87" fmla="*/ 976545 w 1078466"/>
                <a:gd name="connsiteY87" fmla="*/ 1715332 h 1921120"/>
                <a:gd name="connsiteX88" fmla="*/ 979782 w 1078466"/>
                <a:gd name="connsiteY88" fmla="*/ 1716412 h 1921120"/>
                <a:gd name="connsiteX89" fmla="*/ 959641 w 1078466"/>
                <a:gd name="connsiteY89" fmla="*/ 1750257 h 1921120"/>
                <a:gd name="connsiteX90" fmla="*/ 940938 w 1078466"/>
                <a:gd name="connsiteY90" fmla="*/ 1779781 h 1921120"/>
                <a:gd name="connsiteX91" fmla="*/ 935903 w 1078466"/>
                <a:gd name="connsiteY91" fmla="*/ 1778341 h 1921120"/>
                <a:gd name="connsiteX92" fmla="*/ 953886 w 1078466"/>
                <a:gd name="connsiteY92" fmla="*/ 1751337 h 1921120"/>
                <a:gd name="connsiteX93" fmla="*/ 976545 w 1078466"/>
                <a:gd name="connsiteY93" fmla="*/ 1715332 h 1921120"/>
                <a:gd name="connsiteX94" fmla="*/ 478814 w 1078466"/>
                <a:gd name="connsiteY94" fmla="*/ 1713277 h 1921120"/>
                <a:gd name="connsiteX95" fmla="*/ 482868 w 1078466"/>
                <a:gd name="connsiteY95" fmla="*/ 1714373 h 1921120"/>
                <a:gd name="connsiteX96" fmla="*/ 468864 w 1078466"/>
                <a:gd name="connsiteY96" fmla="*/ 1743947 h 1921120"/>
                <a:gd name="connsiteX97" fmla="*/ 464810 w 1078466"/>
                <a:gd name="connsiteY97" fmla="*/ 1741391 h 1921120"/>
                <a:gd name="connsiteX98" fmla="*/ 478814 w 1078466"/>
                <a:gd name="connsiteY98" fmla="*/ 1713277 h 1921120"/>
                <a:gd name="connsiteX99" fmla="*/ 462630 w 1078466"/>
                <a:gd name="connsiteY99" fmla="*/ 1703858 h 1921120"/>
                <a:gd name="connsiteX100" fmla="*/ 465453 w 1078466"/>
                <a:gd name="connsiteY100" fmla="*/ 1704939 h 1921120"/>
                <a:gd name="connsiteX101" fmla="*/ 452400 w 1078466"/>
                <a:gd name="connsiteY101" fmla="*/ 1734103 h 1921120"/>
                <a:gd name="connsiteX102" fmla="*/ 448519 w 1078466"/>
                <a:gd name="connsiteY102" fmla="*/ 1732303 h 1921120"/>
                <a:gd name="connsiteX103" fmla="*/ 462630 w 1078466"/>
                <a:gd name="connsiteY103" fmla="*/ 1703858 h 1921120"/>
                <a:gd name="connsiteX104" fmla="*/ 973095 w 1078466"/>
                <a:gd name="connsiteY104" fmla="*/ 1685670 h 1921120"/>
                <a:gd name="connsiteX105" fmla="*/ 973803 w 1078466"/>
                <a:gd name="connsiteY105" fmla="*/ 1686026 h 1921120"/>
                <a:gd name="connsiteX106" fmla="*/ 953263 w 1078466"/>
                <a:gd name="connsiteY106" fmla="*/ 1724546 h 1921120"/>
                <a:gd name="connsiteX107" fmla="*/ 933786 w 1078466"/>
                <a:gd name="connsiteY107" fmla="*/ 1762352 h 1921120"/>
                <a:gd name="connsiteX108" fmla="*/ 928828 w 1078466"/>
                <a:gd name="connsiteY108" fmla="*/ 1761995 h 1921120"/>
                <a:gd name="connsiteX109" fmla="*/ 945827 w 1078466"/>
                <a:gd name="connsiteY109" fmla="*/ 1729539 h 1921120"/>
                <a:gd name="connsiteX110" fmla="*/ 973095 w 1078466"/>
                <a:gd name="connsiteY110" fmla="*/ 1685670 h 1921120"/>
                <a:gd name="connsiteX111" fmla="*/ 455437 w 1078466"/>
                <a:gd name="connsiteY111" fmla="*/ 1683553 h 1921120"/>
                <a:gd name="connsiteX112" fmla="*/ 458707 w 1078466"/>
                <a:gd name="connsiteY112" fmla="*/ 1685325 h 1921120"/>
                <a:gd name="connsiteX113" fmla="*/ 435086 w 1078466"/>
                <a:gd name="connsiteY113" fmla="*/ 1718988 h 1921120"/>
                <a:gd name="connsiteX114" fmla="*/ 431089 w 1078466"/>
                <a:gd name="connsiteY114" fmla="*/ 1716507 h 1921120"/>
                <a:gd name="connsiteX115" fmla="*/ 455437 w 1078466"/>
                <a:gd name="connsiteY115" fmla="*/ 1683553 h 1921120"/>
                <a:gd name="connsiteX116" fmla="*/ 448462 w 1078466"/>
                <a:gd name="connsiteY116" fmla="*/ 1666987 h 1921120"/>
                <a:gd name="connsiteX117" fmla="*/ 449549 w 1078466"/>
                <a:gd name="connsiteY117" fmla="*/ 1667707 h 1921120"/>
                <a:gd name="connsiteX118" fmla="*/ 422010 w 1078466"/>
                <a:gd name="connsiteY118" fmla="*/ 1706247 h 1921120"/>
                <a:gd name="connsiteX119" fmla="*/ 418386 w 1078466"/>
                <a:gd name="connsiteY119" fmla="*/ 1704086 h 1921120"/>
                <a:gd name="connsiteX120" fmla="*/ 448462 w 1078466"/>
                <a:gd name="connsiteY120" fmla="*/ 1666987 h 1921120"/>
                <a:gd name="connsiteX121" fmla="*/ 743007 w 1078466"/>
                <a:gd name="connsiteY121" fmla="*/ 1664538 h 1921120"/>
                <a:gd name="connsiteX122" fmla="*/ 745548 w 1078466"/>
                <a:gd name="connsiteY122" fmla="*/ 1664538 h 1921120"/>
                <a:gd name="connsiteX123" fmla="*/ 724128 w 1078466"/>
                <a:gd name="connsiteY123" fmla="*/ 1725951 h 1921120"/>
                <a:gd name="connsiteX124" fmla="*/ 677485 w 1078466"/>
                <a:gd name="connsiteY124" fmla="*/ 1768143 h 1921120"/>
                <a:gd name="connsiteX125" fmla="*/ 672210 w 1078466"/>
                <a:gd name="connsiteY125" fmla="*/ 1772914 h 1921120"/>
                <a:gd name="connsiteX126" fmla="*/ 667854 w 1078466"/>
                <a:gd name="connsiteY126" fmla="*/ 1768941 h 1921120"/>
                <a:gd name="connsiteX127" fmla="*/ 671684 w 1078466"/>
                <a:gd name="connsiteY127" fmla="*/ 1766081 h 1921120"/>
                <a:gd name="connsiteX128" fmla="*/ 695673 w 1078466"/>
                <a:gd name="connsiteY128" fmla="*/ 1748168 h 1921120"/>
                <a:gd name="connsiteX129" fmla="*/ 719408 w 1078466"/>
                <a:gd name="connsiteY129" fmla="*/ 1723061 h 1921120"/>
                <a:gd name="connsiteX130" fmla="*/ 743007 w 1078466"/>
                <a:gd name="connsiteY130" fmla="*/ 1664538 h 1921120"/>
                <a:gd name="connsiteX131" fmla="*/ 971360 w 1078466"/>
                <a:gd name="connsiteY131" fmla="*/ 1658527 h 1921120"/>
                <a:gd name="connsiteX132" fmla="*/ 974641 w 1078466"/>
                <a:gd name="connsiteY132" fmla="*/ 1659600 h 1921120"/>
                <a:gd name="connsiteX133" fmla="*/ 932719 w 1078466"/>
                <a:gd name="connsiteY133" fmla="*/ 1729719 h 1921120"/>
                <a:gd name="connsiteX134" fmla="*/ 928344 w 1078466"/>
                <a:gd name="connsiteY134" fmla="*/ 1727215 h 1921120"/>
                <a:gd name="connsiteX135" fmla="*/ 971360 w 1078466"/>
                <a:gd name="connsiteY135" fmla="*/ 1658527 h 1921120"/>
                <a:gd name="connsiteX136" fmla="*/ 438779 w 1078466"/>
                <a:gd name="connsiteY136" fmla="*/ 1656609 h 1921120"/>
                <a:gd name="connsiteX137" fmla="*/ 441273 w 1078466"/>
                <a:gd name="connsiteY137" fmla="*/ 1658062 h 1921120"/>
                <a:gd name="connsiteX138" fmla="*/ 413476 w 1078466"/>
                <a:gd name="connsiteY138" fmla="*/ 1693297 h 1921120"/>
                <a:gd name="connsiteX139" fmla="*/ 413120 w 1078466"/>
                <a:gd name="connsiteY139" fmla="*/ 1695477 h 1921120"/>
                <a:gd name="connsiteX140" fmla="*/ 410981 w 1078466"/>
                <a:gd name="connsiteY140" fmla="*/ 1696930 h 1921120"/>
                <a:gd name="connsiteX141" fmla="*/ 408487 w 1078466"/>
                <a:gd name="connsiteY141" fmla="*/ 1693661 h 1921120"/>
                <a:gd name="connsiteX142" fmla="*/ 438779 w 1078466"/>
                <a:gd name="connsiteY142" fmla="*/ 1656609 h 1921120"/>
                <a:gd name="connsiteX143" fmla="*/ 112601 w 1078466"/>
                <a:gd name="connsiteY143" fmla="*/ 1656229 h 1921120"/>
                <a:gd name="connsiteX144" fmla="*/ 114752 w 1078466"/>
                <a:gd name="connsiteY144" fmla="*/ 1656229 h 1921120"/>
                <a:gd name="connsiteX145" fmla="*/ 114393 w 1078466"/>
                <a:gd name="connsiteY145" fmla="*/ 1750278 h 1921120"/>
                <a:gd name="connsiteX146" fmla="*/ 114752 w 1078466"/>
                <a:gd name="connsiteY146" fmla="*/ 1792637 h 1921120"/>
                <a:gd name="connsiteX147" fmla="*/ 114752 w 1078466"/>
                <a:gd name="connsiteY147" fmla="*/ 1833559 h 1921120"/>
                <a:gd name="connsiteX148" fmla="*/ 109375 w 1078466"/>
                <a:gd name="connsiteY148" fmla="*/ 1834995 h 1921120"/>
                <a:gd name="connsiteX149" fmla="*/ 109017 w 1078466"/>
                <a:gd name="connsiteY149" fmla="*/ 1798380 h 1921120"/>
                <a:gd name="connsiteX150" fmla="*/ 109017 w 1078466"/>
                <a:gd name="connsiteY150" fmla="*/ 1750278 h 1921120"/>
                <a:gd name="connsiteX151" fmla="*/ 112601 w 1078466"/>
                <a:gd name="connsiteY151" fmla="*/ 1656229 h 1921120"/>
                <a:gd name="connsiteX152" fmla="*/ 750268 w 1078466"/>
                <a:gd name="connsiteY152" fmla="*/ 1651474 h 1921120"/>
                <a:gd name="connsiteX153" fmla="*/ 752775 w 1078466"/>
                <a:gd name="connsiteY153" fmla="*/ 1651474 h 1921120"/>
                <a:gd name="connsiteX154" fmla="*/ 728067 w 1078466"/>
                <a:gd name="connsiteY154" fmla="*/ 1735179 h 1921120"/>
                <a:gd name="connsiteX155" fmla="*/ 664686 w 1078466"/>
                <a:gd name="connsiteY155" fmla="*/ 1790020 h 1921120"/>
                <a:gd name="connsiteX156" fmla="*/ 661822 w 1078466"/>
                <a:gd name="connsiteY156" fmla="*/ 1786051 h 1921120"/>
                <a:gd name="connsiteX157" fmla="*/ 723770 w 1078466"/>
                <a:gd name="connsiteY157" fmla="*/ 1732653 h 1921120"/>
                <a:gd name="connsiteX158" fmla="*/ 750268 w 1078466"/>
                <a:gd name="connsiteY158" fmla="*/ 1651474 h 1921120"/>
                <a:gd name="connsiteX159" fmla="*/ 436031 w 1078466"/>
                <a:gd name="connsiteY159" fmla="*/ 1648258 h 1921120"/>
                <a:gd name="connsiteX160" fmla="*/ 438208 w 1078466"/>
                <a:gd name="connsiteY160" fmla="*/ 1652113 h 1921120"/>
                <a:gd name="connsiteX161" fmla="*/ 416074 w 1078466"/>
                <a:gd name="connsiteY161" fmla="*/ 1667184 h 1921120"/>
                <a:gd name="connsiteX162" fmla="*/ 405188 w 1078466"/>
                <a:gd name="connsiteY162" fmla="*/ 1673493 h 1921120"/>
                <a:gd name="connsiteX163" fmla="*/ 403011 w 1078466"/>
                <a:gd name="connsiteY163" fmla="*/ 1671039 h 1921120"/>
                <a:gd name="connsiteX164" fmla="*/ 404099 w 1078466"/>
                <a:gd name="connsiteY164" fmla="*/ 1669287 h 1921120"/>
                <a:gd name="connsiteX165" fmla="*/ 436031 w 1078466"/>
                <a:gd name="connsiteY165" fmla="*/ 1648258 h 1921120"/>
                <a:gd name="connsiteX166" fmla="*/ 423825 w 1078466"/>
                <a:gd name="connsiteY166" fmla="*/ 1643175 h 1921120"/>
                <a:gd name="connsiteX167" fmla="*/ 425589 w 1078466"/>
                <a:gd name="connsiteY167" fmla="*/ 1646422 h 1921120"/>
                <a:gd name="connsiteX168" fmla="*/ 403716 w 1078466"/>
                <a:gd name="connsiteY168" fmla="*/ 1656885 h 1921120"/>
                <a:gd name="connsiteX169" fmla="*/ 402658 w 1078466"/>
                <a:gd name="connsiteY169" fmla="*/ 1652195 h 1921120"/>
                <a:gd name="connsiteX170" fmla="*/ 423825 w 1078466"/>
                <a:gd name="connsiteY170" fmla="*/ 1643175 h 1921120"/>
                <a:gd name="connsiteX171" fmla="*/ 422918 w 1078466"/>
                <a:gd name="connsiteY171" fmla="*/ 1633315 h 1921120"/>
                <a:gd name="connsiteX172" fmla="*/ 424338 w 1078466"/>
                <a:gd name="connsiteY172" fmla="*/ 1637050 h 1921120"/>
                <a:gd name="connsiteX173" fmla="*/ 409069 w 1078466"/>
                <a:gd name="connsiteY173" fmla="*/ 1642653 h 1921120"/>
                <a:gd name="connsiteX174" fmla="*/ 402322 w 1078466"/>
                <a:gd name="connsiteY174" fmla="*/ 1644894 h 1921120"/>
                <a:gd name="connsiteX175" fmla="*/ 400191 w 1078466"/>
                <a:gd name="connsiteY175" fmla="*/ 1643774 h 1921120"/>
                <a:gd name="connsiteX176" fmla="*/ 401256 w 1078466"/>
                <a:gd name="connsiteY176" fmla="*/ 1639665 h 1921120"/>
                <a:gd name="connsiteX177" fmla="*/ 403742 w 1078466"/>
                <a:gd name="connsiteY177" fmla="*/ 1639665 h 1921120"/>
                <a:gd name="connsiteX178" fmla="*/ 405162 w 1078466"/>
                <a:gd name="connsiteY178" fmla="*/ 1639291 h 1921120"/>
                <a:gd name="connsiteX179" fmla="*/ 409069 w 1078466"/>
                <a:gd name="connsiteY179" fmla="*/ 1637797 h 1921120"/>
                <a:gd name="connsiteX180" fmla="*/ 422918 w 1078466"/>
                <a:gd name="connsiteY180" fmla="*/ 1633315 h 1921120"/>
                <a:gd name="connsiteX181" fmla="*/ 974122 w 1078466"/>
                <a:gd name="connsiteY181" fmla="*/ 1631193 h 1921120"/>
                <a:gd name="connsiteX182" fmla="*/ 976617 w 1078466"/>
                <a:gd name="connsiteY182" fmla="*/ 1632634 h 1921120"/>
                <a:gd name="connsiteX183" fmla="*/ 931001 w 1078466"/>
                <a:gd name="connsiteY183" fmla="*/ 1703940 h 1921120"/>
                <a:gd name="connsiteX184" fmla="*/ 926725 w 1078466"/>
                <a:gd name="connsiteY184" fmla="*/ 1701419 h 1921120"/>
                <a:gd name="connsiteX185" fmla="*/ 974122 w 1078466"/>
                <a:gd name="connsiteY185" fmla="*/ 1631193 h 1921120"/>
                <a:gd name="connsiteX186" fmla="*/ 123566 w 1078466"/>
                <a:gd name="connsiteY186" fmla="*/ 1627298 h 1921120"/>
                <a:gd name="connsiteX187" fmla="*/ 125743 w 1078466"/>
                <a:gd name="connsiteY187" fmla="*/ 1733567 h 1921120"/>
                <a:gd name="connsiteX188" fmla="*/ 125380 w 1078466"/>
                <a:gd name="connsiteY188" fmla="*/ 1852444 h 1921120"/>
                <a:gd name="connsiteX189" fmla="*/ 119575 w 1078466"/>
                <a:gd name="connsiteY189" fmla="*/ 1852444 h 1921120"/>
                <a:gd name="connsiteX190" fmla="*/ 120300 w 1078466"/>
                <a:gd name="connsiteY190" fmla="*/ 1733567 h 1921120"/>
                <a:gd name="connsiteX191" fmla="*/ 121752 w 1078466"/>
                <a:gd name="connsiteY191" fmla="*/ 1628019 h 1921120"/>
                <a:gd name="connsiteX192" fmla="*/ 123566 w 1078466"/>
                <a:gd name="connsiteY192" fmla="*/ 1627298 h 1921120"/>
                <a:gd name="connsiteX193" fmla="*/ 417266 w 1078466"/>
                <a:gd name="connsiteY193" fmla="*/ 1621801 h 1921120"/>
                <a:gd name="connsiteX194" fmla="*/ 417979 w 1078466"/>
                <a:gd name="connsiteY194" fmla="*/ 1624907 h 1921120"/>
                <a:gd name="connsiteX195" fmla="*/ 404793 w 1078466"/>
                <a:gd name="connsiteY195" fmla="*/ 1628357 h 1921120"/>
                <a:gd name="connsiteX196" fmla="*/ 404793 w 1078466"/>
                <a:gd name="connsiteY196" fmla="*/ 1624907 h 1921120"/>
                <a:gd name="connsiteX197" fmla="*/ 417266 w 1078466"/>
                <a:gd name="connsiteY197" fmla="*/ 1621801 h 1921120"/>
                <a:gd name="connsiteX198" fmla="*/ 413937 w 1078466"/>
                <a:gd name="connsiteY198" fmla="*/ 1613915 h 1921120"/>
                <a:gd name="connsiteX199" fmla="*/ 415058 w 1078466"/>
                <a:gd name="connsiteY199" fmla="*/ 1617487 h 1921120"/>
                <a:gd name="connsiteX200" fmla="*/ 407961 w 1078466"/>
                <a:gd name="connsiteY200" fmla="*/ 1620265 h 1921120"/>
                <a:gd name="connsiteX201" fmla="*/ 407214 w 1078466"/>
                <a:gd name="connsiteY201" fmla="*/ 1616296 h 1921120"/>
                <a:gd name="connsiteX202" fmla="*/ 413937 w 1078466"/>
                <a:gd name="connsiteY202" fmla="*/ 1613915 h 1921120"/>
                <a:gd name="connsiteX203" fmla="*/ 568993 w 1078466"/>
                <a:gd name="connsiteY203" fmla="*/ 1612666 h 1921120"/>
                <a:gd name="connsiteX204" fmla="*/ 574638 w 1078466"/>
                <a:gd name="connsiteY204" fmla="*/ 1612666 h 1921120"/>
                <a:gd name="connsiteX205" fmla="*/ 586632 w 1078466"/>
                <a:gd name="connsiteY205" fmla="*/ 1632886 h 1921120"/>
                <a:gd name="connsiteX206" fmla="*/ 570052 w 1078466"/>
                <a:gd name="connsiteY206" fmla="*/ 1646488 h 1921120"/>
                <a:gd name="connsiteX207" fmla="*/ 555235 w 1078466"/>
                <a:gd name="connsiteY207" fmla="*/ 1623327 h 1921120"/>
                <a:gd name="connsiteX208" fmla="*/ 562291 w 1078466"/>
                <a:gd name="connsiteY208" fmla="*/ 1613034 h 1921120"/>
                <a:gd name="connsiteX209" fmla="*/ 568993 w 1078466"/>
                <a:gd name="connsiteY209" fmla="*/ 1612666 h 1921120"/>
                <a:gd name="connsiteX210" fmla="*/ 977837 w 1078466"/>
                <a:gd name="connsiteY210" fmla="*/ 1601175 h 1921120"/>
                <a:gd name="connsiteX211" fmla="*/ 978915 w 1078466"/>
                <a:gd name="connsiteY211" fmla="*/ 1601889 h 1921120"/>
                <a:gd name="connsiteX212" fmla="*/ 958080 w 1078466"/>
                <a:gd name="connsiteY212" fmla="*/ 1636518 h 1921120"/>
                <a:gd name="connsiteX213" fmla="*/ 942634 w 1078466"/>
                <a:gd name="connsiteY213" fmla="*/ 1657938 h 1921120"/>
                <a:gd name="connsiteX214" fmla="*/ 934731 w 1078466"/>
                <a:gd name="connsiteY214" fmla="*/ 1672575 h 1921120"/>
                <a:gd name="connsiteX215" fmla="*/ 930780 w 1078466"/>
                <a:gd name="connsiteY215" fmla="*/ 1672218 h 1921120"/>
                <a:gd name="connsiteX216" fmla="*/ 948741 w 1078466"/>
                <a:gd name="connsiteY216" fmla="*/ 1643301 h 1921120"/>
                <a:gd name="connsiteX217" fmla="*/ 977837 w 1078466"/>
                <a:gd name="connsiteY217" fmla="*/ 1601175 h 1921120"/>
                <a:gd name="connsiteX218" fmla="*/ 420077 w 1078466"/>
                <a:gd name="connsiteY218" fmla="*/ 1600223 h 1921120"/>
                <a:gd name="connsiteX219" fmla="*/ 421506 w 1078466"/>
                <a:gd name="connsiteY219" fmla="*/ 1602869 h 1921120"/>
                <a:gd name="connsiteX220" fmla="*/ 412576 w 1078466"/>
                <a:gd name="connsiteY220" fmla="*/ 1606176 h 1921120"/>
                <a:gd name="connsiteX221" fmla="*/ 411147 w 1078466"/>
                <a:gd name="connsiteY221" fmla="*/ 1602869 h 1921120"/>
                <a:gd name="connsiteX222" fmla="*/ 420077 w 1078466"/>
                <a:gd name="connsiteY222" fmla="*/ 1600223 h 1921120"/>
                <a:gd name="connsiteX223" fmla="*/ 422590 w 1078466"/>
                <a:gd name="connsiteY223" fmla="*/ 1590896 h 1921120"/>
                <a:gd name="connsiteX224" fmla="*/ 421834 w 1078466"/>
                <a:gd name="connsiteY224" fmla="*/ 1595262 h 1921120"/>
                <a:gd name="connsiteX225" fmla="*/ 412763 w 1078466"/>
                <a:gd name="connsiteY225" fmla="*/ 1595262 h 1921120"/>
                <a:gd name="connsiteX226" fmla="*/ 411629 w 1078466"/>
                <a:gd name="connsiteY226" fmla="*/ 1591293 h 1921120"/>
                <a:gd name="connsiteX227" fmla="*/ 422590 w 1078466"/>
                <a:gd name="connsiteY227" fmla="*/ 1590896 h 1921120"/>
                <a:gd name="connsiteX228" fmla="*/ 976679 w 1078466"/>
                <a:gd name="connsiteY228" fmla="*/ 1583438 h 1921120"/>
                <a:gd name="connsiteX229" fmla="*/ 977453 w 1078466"/>
                <a:gd name="connsiteY229" fmla="*/ 1586462 h 1921120"/>
                <a:gd name="connsiteX230" fmla="*/ 947225 w 1078466"/>
                <a:gd name="connsiteY230" fmla="*/ 1629795 h 1921120"/>
                <a:gd name="connsiteX231" fmla="*/ 923917 w 1078466"/>
                <a:gd name="connsiteY231" fmla="*/ 1663740 h 1921120"/>
                <a:gd name="connsiteX232" fmla="*/ 920275 w 1078466"/>
                <a:gd name="connsiteY232" fmla="*/ 1663378 h 1921120"/>
                <a:gd name="connsiteX233" fmla="*/ 941398 w 1078466"/>
                <a:gd name="connsiteY233" fmla="*/ 1629795 h 1921120"/>
                <a:gd name="connsiteX234" fmla="*/ 973447 w 1078466"/>
                <a:gd name="connsiteY234" fmla="*/ 1583934 h 1921120"/>
                <a:gd name="connsiteX235" fmla="*/ 976679 w 1078466"/>
                <a:gd name="connsiteY235" fmla="*/ 1583438 h 1921120"/>
                <a:gd name="connsiteX236" fmla="*/ 570783 w 1078466"/>
                <a:gd name="connsiteY236" fmla="*/ 1569459 h 1921120"/>
                <a:gd name="connsiteX237" fmla="*/ 516158 w 1078466"/>
                <a:gd name="connsiteY237" fmla="*/ 1601269 h 1921120"/>
                <a:gd name="connsiteX238" fmla="*/ 515081 w 1078466"/>
                <a:gd name="connsiteY238" fmla="*/ 1649345 h 1921120"/>
                <a:gd name="connsiteX239" fmla="*/ 572893 w 1078466"/>
                <a:gd name="connsiteY239" fmla="*/ 1684770 h 1921120"/>
                <a:gd name="connsiteX240" fmla="*/ 625677 w 1078466"/>
                <a:gd name="connsiteY240" fmla="*/ 1594039 h 1921120"/>
                <a:gd name="connsiteX241" fmla="*/ 570783 w 1078466"/>
                <a:gd name="connsiteY241" fmla="*/ 1569459 h 1921120"/>
                <a:gd name="connsiteX242" fmla="*/ 127871 w 1078466"/>
                <a:gd name="connsiteY242" fmla="*/ 1567127 h 1921120"/>
                <a:gd name="connsiteX243" fmla="*/ 121388 w 1078466"/>
                <a:gd name="connsiteY243" fmla="*/ 1570367 h 1921120"/>
                <a:gd name="connsiteX244" fmla="*/ 122108 w 1078466"/>
                <a:gd name="connsiteY244" fmla="*/ 1570727 h 1921120"/>
                <a:gd name="connsiteX245" fmla="*/ 127871 w 1078466"/>
                <a:gd name="connsiteY245" fmla="*/ 1571807 h 1921120"/>
                <a:gd name="connsiteX246" fmla="*/ 127871 w 1078466"/>
                <a:gd name="connsiteY246" fmla="*/ 1567127 h 1921120"/>
                <a:gd name="connsiteX247" fmla="*/ 570957 w 1078466"/>
                <a:gd name="connsiteY247" fmla="*/ 1564732 h 1921120"/>
                <a:gd name="connsiteX248" fmla="*/ 639681 w 1078466"/>
                <a:gd name="connsiteY248" fmla="*/ 1615005 h 1921120"/>
                <a:gd name="connsiteX249" fmla="*/ 544884 w 1078466"/>
                <a:gd name="connsiteY249" fmla="*/ 1684770 h 1921120"/>
                <a:gd name="connsiteX250" fmla="*/ 502513 w 1078466"/>
                <a:gd name="connsiteY250" fmla="*/ 1631633 h 1921120"/>
                <a:gd name="connsiteX251" fmla="*/ 501436 w 1078466"/>
                <a:gd name="connsiteY251" fmla="*/ 1630548 h 1921120"/>
                <a:gd name="connsiteX252" fmla="*/ 502513 w 1078466"/>
                <a:gd name="connsiteY252" fmla="*/ 1621873 h 1921120"/>
                <a:gd name="connsiteX253" fmla="*/ 539139 w 1078466"/>
                <a:gd name="connsiteY253" fmla="*/ 1573435 h 1921120"/>
                <a:gd name="connsiteX254" fmla="*/ 540575 w 1078466"/>
                <a:gd name="connsiteY254" fmla="*/ 1573074 h 1921120"/>
                <a:gd name="connsiteX255" fmla="*/ 570957 w 1078466"/>
                <a:gd name="connsiteY255" fmla="*/ 1564732 h 1921120"/>
                <a:gd name="connsiteX256" fmla="*/ 127871 w 1078466"/>
                <a:gd name="connsiteY256" fmla="*/ 1557766 h 1921120"/>
                <a:gd name="connsiteX257" fmla="*/ 120667 w 1078466"/>
                <a:gd name="connsiteY257" fmla="*/ 1562086 h 1921120"/>
                <a:gd name="connsiteX258" fmla="*/ 120667 w 1078466"/>
                <a:gd name="connsiteY258" fmla="*/ 1566047 h 1921120"/>
                <a:gd name="connsiteX259" fmla="*/ 126790 w 1078466"/>
                <a:gd name="connsiteY259" fmla="*/ 1562806 h 1921120"/>
                <a:gd name="connsiteX260" fmla="*/ 127871 w 1078466"/>
                <a:gd name="connsiteY260" fmla="*/ 1562446 h 1921120"/>
                <a:gd name="connsiteX261" fmla="*/ 127871 w 1078466"/>
                <a:gd name="connsiteY261" fmla="*/ 1557766 h 1921120"/>
                <a:gd name="connsiteX262" fmla="*/ 1025770 w 1078466"/>
                <a:gd name="connsiteY262" fmla="*/ 1557406 h 1921120"/>
                <a:gd name="connsiteX263" fmla="*/ 1022529 w 1078466"/>
                <a:gd name="connsiteY263" fmla="*/ 1558486 h 1921120"/>
                <a:gd name="connsiteX264" fmla="*/ 1025770 w 1078466"/>
                <a:gd name="connsiteY264" fmla="*/ 1558486 h 1921120"/>
                <a:gd name="connsiteX265" fmla="*/ 1025770 w 1078466"/>
                <a:gd name="connsiteY265" fmla="*/ 1557406 h 1921120"/>
                <a:gd name="connsiteX266" fmla="*/ 584058 w 1078466"/>
                <a:gd name="connsiteY266" fmla="*/ 1550658 h 1921120"/>
                <a:gd name="connsiteX267" fmla="*/ 491995 w 1078466"/>
                <a:gd name="connsiteY267" fmla="*/ 1632106 h 1921120"/>
                <a:gd name="connsiteX268" fmla="*/ 530626 w 1078466"/>
                <a:gd name="connsiteY268" fmla="*/ 1696332 h 1921120"/>
                <a:gd name="connsiteX269" fmla="*/ 646877 w 1078466"/>
                <a:gd name="connsiteY269" fmla="*/ 1657222 h 1921120"/>
                <a:gd name="connsiteX270" fmla="*/ 584058 w 1078466"/>
                <a:gd name="connsiteY270" fmla="*/ 1550658 h 1921120"/>
                <a:gd name="connsiteX271" fmla="*/ 1025410 w 1078466"/>
                <a:gd name="connsiteY271" fmla="*/ 1550205 h 1921120"/>
                <a:gd name="connsiteX272" fmla="*/ 1016766 w 1078466"/>
                <a:gd name="connsiteY272" fmla="*/ 1553806 h 1921120"/>
                <a:gd name="connsiteX273" fmla="*/ 1016766 w 1078466"/>
                <a:gd name="connsiteY273" fmla="*/ 1557406 h 1921120"/>
                <a:gd name="connsiteX274" fmla="*/ 1021088 w 1078466"/>
                <a:gd name="connsiteY274" fmla="*/ 1555246 h 1921120"/>
                <a:gd name="connsiteX275" fmla="*/ 1025770 w 1078466"/>
                <a:gd name="connsiteY275" fmla="*/ 1553086 h 1921120"/>
                <a:gd name="connsiteX276" fmla="*/ 1025410 w 1078466"/>
                <a:gd name="connsiteY276" fmla="*/ 1550205 h 1921120"/>
                <a:gd name="connsiteX277" fmla="*/ 127871 w 1078466"/>
                <a:gd name="connsiteY277" fmla="*/ 1548765 h 1921120"/>
                <a:gd name="connsiteX278" fmla="*/ 124989 w 1078466"/>
                <a:gd name="connsiteY278" fmla="*/ 1550205 h 1921120"/>
                <a:gd name="connsiteX279" fmla="*/ 121162 w 1078466"/>
                <a:gd name="connsiteY279" fmla="*/ 1552292 h 1921120"/>
                <a:gd name="connsiteX280" fmla="*/ 121028 w 1078466"/>
                <a:gd name="connsiteY280" fmla="*/ 1552366 h 1921120"/>
                <a:gd name="connsiteX281" fmla="*/ 120667 w 1078466"/>
                <a:gd name="connsiteY281" fmla="*/ 1557766 h 1921120"/>
                <a:gd name="connsiteX282" fmla="*/ 120893 w 1078466"/>
                <a:gd name="connsiteY282" fmla="*/ 1557620 h 1921120"/>
                <a:gd name="connsiteX283" fmla="*/ 126790 w 1078466"/>
                <a:gd name="connsiteY283" fmla="*/ 1553806 h 1921120"/>
                <a:gd name="connsiteX284" fmla="*/ 127871 w 1078466"/>
                <a:gd name="connsiteY284" fmla="*/ 1553806 h 1921120"/>
                <a:gd name="connsiteX285" fmla="*/ 127871 w 1078466"/>
                <a:gd name="connsiteY285" fmla="*/ 1548765 h 1921120"/>
                <a:gd name="connsiteX286" fmla="*/ 127871 w 1078466"/>
                <a:gd name="connsiteY286" fmla="*/ 1540485 h 1921120"/>
                <a:gd name="connsiteX287" fmla="*/ 122108 w 1078466"/>
                <a:gd name="connsiteY287" fmla="*/ 1543725 h 1921120"/>
                <a:gd name="connsiteX288" fmla="*/ 121582 w 1078466"/>
                <a:gd name="connsiteY288" fmla="*/ 1543988 h 1921120"/>
                <a:gd name="connsiteX289" fmla="*/ 121388 w 1078466"/>
                <a:gd name="connsiteY289" fmla="*/ 1544085 h 1921120"/>
                <a:gd name="connsiteX290" fmla="*/ 121388 w 1078466"/>
                <a:gd name="connsiteY290" fmla="*/ 1547829 h 1921120"/>
                <a:gd name="connsiteX291" fmla="*/ 121388 w 1078466"/>
                <a:gd name="connsiteY291" fmla="*/ 1548045 h 1921120"/>
                <a:gd name="connsiteX292" fmla="*/ 127871 w 1078466"/>
                <a:gd name="connsiteY292" fmla="*/ 1545165 h 1921120"/>
                <a:gd name="connsiteX293" fmla="*/ 1025050 w 1078466"/>
                <a:gd name="connsiteY293" fmla="*/ 1540125 h 1921120"/>
                <a:gd name="connsiteX294" fmla="*/ 1021809 w 1078466"/>
                <a:gd name="connsiteY294" fmla="*/ 1541925 h 1921120"/>
                <a:gd name="connsiteX295" fmla="*/ 1016766 w 1078466"/>
                <a:gd name="connsiteY295" fmla="*/ 1544085 h 1921120"/>
                <a:gd name="connsiteX296" fmla="*/ 1016766 w 1078466"/>
                <a:gd name="connsiteY296" fmla="*/ 1549485 h 1921120"/>
                <a:gd name="connsiteX297" fmla="*/ 1025410 w 1078466"/>
                <a:gd name="connsiteY297" fmla="*/ 1545165 h 1921120"/>
                <a:gd name="connsiteX298" fmla="*/ 1025050 w 1078466"/>
                <a:gd name="connsiteY298" fmla="*/ 1540125 h 1921120"/>
                <a:gd name="connsiteX299" fmla="*/ 562661 w 1078466"/>
                <a:gd name="connsiteY299" fmla="*/ 1533789 h 1921120"/>
                <a:gd name="connsiteX300" fmla="*/ 605720 w 1078466"/>
                <a:gd name="connsiteY300" fmla="*/ 1534154 h 1921120"/>
                <a:gd name="connsiteX301" fmla="*/ 660235 w 1078466"/>
                <a:gd name="connsiteY301" fmla="*/ 1674804 h 1921120"/>
                <a:gd name="connsiteX302" fmla="*/ 590376 w 1078466"/>
                <a:gd name="connsiteY302" fmla="*/ 1720865 h 1921120"/>
                <a:gd name="connsiteX303" fmla="*/ 550650 w 1078466"/>
                <a:gd name="connsiteY303" fmla="*/ 1723058 h 1921120"/>
                <a:gd name="connsiteX304" fmla="*/ 548237 w 1078466"/>
                <a:gd name="connsiteY304" fmla="*/ 1723191 h 1921120"/>
                <a:gd name="connsiteX305" fmla="*/ 535953 w 1078466"/>
                <a:gd name="connsiteY305" fmla="*/ 1717834 h 1921120"/>
                <a:gd name="connsiteX306" fmla="*/ 509686 w 1078466"/>
                <a:gd name="connsiteY306" fmla="*/ 1706378 h 1921120"/>
                <a:gd name="connsiteX307" fmla="*/ 496689 w 1078466"/>
                <a:gd name="connsiteY307" fmla="*/ 1692744 h 1921120"/>
                <a:gd name="connsiteX308" fmla="*/ 475388 w 1078466"/>
                <a:gd name="connsiteY308" fmla="*/ 1617395 h 1921120"/>
                <a:gd name="connsiteX309" fmla="*/ 562661 w 1078466"/>
                <a:gd name="connsiteY309" fmla="*/ 1533789 h 1921120"/>
                <a:gd name="connsiteX310" fmla="*/ 127871 w 1078466"/>
                <a:gd name="connsiteY310" fmla="*/ 1532924 h 1921120"/>
                <a:gd name="connsiteX311" fmla="*/ 122001 w 1078466"/>
                <a:gd name="connsiteY311" fmla="*/ 1535685 h 1921120"/>
                <a:gd name="connsiteX312" fmla="*/ 121748 w 1078466"/>
                <a:gd name="connsiteY312" fmla="*/ 1535804 h 1921120"/>
                <a:gd name="connsiteX313" fmla="*/ 121748 w 1078466"/>
                <a:gd name="connsiteY313" fmla="*/ 1539765 h 1921120"/>
                <a:gd name="connsiteX314" fmla="*/ 121797 w 1078466"/>
                <a:gd name="connsiteY314" fmla="*/ 1539735 h 1921120"/>
                <a:gd name="connsiteX315" fmla="*/ 127150 w 1078466"/>
                <a:gd name="connsiteY315" fmla="*/ 1536524 h 1921120"/>
                <a:gd name="connsiteX316" fmla="*/ 127871 w 1078466"/>
                <a:gd name="connsiteY316" fmla="*/ 1536524 h 1921120"/>
                <a:gd name="connsiteX317" fmla="*/ 1025050 w 1078466"/>
                <a:gd name="connsiteY317" fmla="*/ 1531844 h 1921120"/>
                <a:gd name="connsiteX318" fmla="*/ 1020728 w 1078466"/>
                <a:gd name="connsiteY318" fmla="*/ 1533644 h 1921120"/>
                <a:gd name="connsiteX319" fmla="*/ 1016766 w 1078466"/>
                <a:gd name="connsiteY319" fmla="*/ 1536164 h 1921120"/>
                <a:gd name="connsiteX320" fmla="*/ 1016766 w 1078466"/>
                <a:gd name="connsiteY320" fmla="*/ 1540125 h 1921120"/>
                <a:gd name="connsiteX321" fmla="*/ 1025050 w 1078466"/>
                <a:gd name="connsiteY321" fmla="*/ 1535444 h 1921120"/>
                <a:gd name="connsiteX322" fmla="*/ 1025050 w 1078466"/>
                <a:gd name="connsiteY322" fmla="*/ 1531844 h 1921120"/>
                <a:gd name="connsiteX323" fmla="*/ 121388 w 1078466"/>
                <a:gd name="connsiteY323" fmla="*/ 1525724 h 1921120"/>
                <a:gd name="connsiteX324" fmla="*/ 121748 w 1078466"/>
                <a:gd name="connsiteY324" fmla="*/ 1531844 h 1921120"/>
                <a:gd name="connsiteX325" fmla="*/ 122208 w 1078466"/>
                <a:gd name="connsiteY325" fmla="*/ 1531600 h 1921120"/>
                <a:gd name="connsiteX326" fmla="*/ 127871 w 1078466"/>
                <a:gd name="connsiteY326" fmla="*/ 1528604 h 1921120"/>
                <a:gd name="connsiteX327" fmla="*/ 127871 w 1078466"/>
                <a:gd name="connsiteY327" fmla="*/ 1527164 h 1921120"/>
                <a:gd name="connsiteX328" fmla="*/ 122468 w 1078466"/>
                <a:gd name="connsiteY328" fmla="*/ 1526444 h 1921120"/>
                <a:gd name="connsiteX329" fmla="*/ 121388 w 1078466"/>
                <a:gd name="connsiteY329" fmla="*/ 1525724 h 1921120"/>
                <a:gd name="connsiteX330" fmla="*/ 1025410 w 1078466"/>
                <a:gd name="connsiteY330" fmla="*/ 1523203 h 1921120"/>
                <a:gd name="connsiteX331" fmla="*/ 1016406 w 1078466"/>
                <a:gd name="connsiteY331" fmla="*/ 1525724 h 1921120"/>
                <a:gd name="connsiteX332" fmla="*/ 1016406 w 1078466"/>
                <a:gd name="connsiteY332" fmla="*/ 1531124 h 1921120"/>
                <a:gd name="connsiteX333" fmla="*/ 1025050 w 1078466"/>
                <a:gd name="connsiteY333" fmla="*/ 1527164 h 1921120"/>
                <a:gd name="connsiteX334" fmla="*/ 1025410 w 1078466"/>
                <a:gd name="connsiteY334" fmla="*/ 1523203 h 1921120"/>
                <a:gd name="connsiteX335" fmla="*/ 567333 w 1078466"/>
                <a:gd name="connsiteY335" fmla="*/ 1450595 h 1921120"/>
                <a:gd name="connsiteX336" fmla="*/ 567333 w 1078466"/>
                <a:gd name="connsiteY336" fmla="*/ 1456401 h 1921120"/>
                <a:gd name="connsiteX337" fmla="*/ 516308 w 1078466"/>
                <a:gd name="connsiteY337" fmla="*/ 1469101 h 1921120"/>
                <a:gd name="connsiteX338" fmla="*/ 467799 w 1078466"/>
                <a:gd name="connsiteY338" fmla="*/ 1497766 h 1921120"/>
                <a:gd name="connsiteX339" fmla="*/ 466002 w 1078466"/>
                <a:gd name="connsiteY339" fmla="*/ 1496315 h 1921120"/>
                <a:gd name="connsiteX340" fmla="*/ 514512 w 1078466"/>
                <a:gd name="connsiteY340" fmla="*/ 1464021 h 1921120"/>
                <a:gd name="connsiteX341" fmla="*/ 567333 w 1078466"/>
                <a:gd name="connsiteY341" fmla="*/ 1450595 h 1921120"/>
                <a:gd name="connsiteX342" fmla="*/ 857750 w 1078466"/>
                <a:gd name="connsiteY342" fmla="*/ 1441917 h 1921120"/>
                <a:gd name="connsiteX343" fmla="*/ 859890 w 1078466"/>
                <a:gd name="connsiteY343" fmla="*/ 1441917 h 1921120"/>
                <a:gd name="connsiteX344" fmla="*/ 867382 w 1078466"/>
                <a:gd name="connsiteY344" fmla="*/ 1458793 h 1921120"/>
                <a:gd name="connsiteX345" fmla="*/ 885219 w 1078466"/>
                <a:gd name="connsiteY345" fmla="*/ 1465616 h 1921120"/>
                <a:gd name="connsiteX346" fmla="*/ 885219 w 1078466"/>
                <a:gd name="connsiteY346" fmla="*/ 1470284 h 1921120"/>
                <a:gd name="connsiteX347" fmla="*/ 864171 w 1078466"/>
                <a:gd name="connsiteY347" fmla="*/ 1461666 h 1921120"/>
                <a:gd name="connsiteX348" fmla="*/ 857750 w 1078466"/>
                <a:gd name="connsiteY348" fmla="*/ 1441917 h 1921120"/>
                <a:gd name="connsiteX349" fmla="*/ 569990 w 1078466"/>
                <a:gd name="connsiteY349" fmla="*/ 1440881 h 1921120"/>
                <a:gd name="connsiteX350" fmla="*/ 604558 w 1078466"/>
                <a:gd name="connsiteY350" fmla="*/ 1442669 h 1921120"/>
                <a:gd name="connsiteX351" fmla="*/ 601677 w 1078466"/>
                <a:gd name="connsiteY351" fmla="*/ 1447317 h 1921120"/>
                <a:gd name="connsiteX352" fmla="*/ 563508 w 1078466"/>
                <a:gd name="connsiteY352" fmla="*/ 1446959 h 1921120"/>
                <a:gd name="connsiteX353" fmla="*/ 507335 w 1078466"/>
                <a:gd name="connsiteY353" fmla="*/ 1462691 h 1921120"/>
                <a:gd name="connsiteX354" fmla="*/ 427396 w 1078466"/>
                <a:gd name="connsiteY354" fmla="*/ 1515608 h 1921120"/>
                <a:gd name="connsiteX355" fmla="*/ 426316 w 1078466"/>
                <a:gd name="connsiteY355" fmla="*/ 1514178 h 1921120"/>
                <a:gd name="connsiteX356" fmla="*/ 520658 w 1078466"/>
                <a:gd name="connsiteY356" fmla="*/ 1451250 h 1921120"/>
                <a:gd name="connsiteX357" fmla="*/ 569990 w 1078466"/>
                <a:gd name="connsiteY357" fmla="*/ 1440881 h 1921120"/>
                <a:gd name="connsiteX358" fmla="*/ 555964 w 1078466"/>
                <a:gd name="connsiteY358" fmla="*/ 1438831 h 1921120"/>
                <a:gd name="connsiteX359" fmla="*/ 410612 w 1078466"/>
                <a:gd name="connsiteY359" fmla="*/ 1523035 h 1921120"/>
                <a:gd name="connsiteX360" fmla="*/ 373626 w 1078466"/>
                <a:gd name="connsiteY360" fmla="*/ 1630019 h 1921120"/>
                <a:gd name="connsiteX361" fmla="*/ 377553 w 1078466"/>
                <a:gd name="connsiteY361" fmla="*/ 1661528 h 1921120"/>
                <a:gd name="connsiteX362" fmla="*/ 380631 w 1078466"/>
                <a:gd name="connsiteY362" fmla="*/ 1686229 h 1921120"/>
                <a:gd name="connsiteX363" fmla="*/ 409174 w 1078466"/>
                <a:gd name="connsiteY363" fmla="*/ 1736193 h 1921120"/>
                <a:gd name="connsiteX364" fmla="*/ 605830 w 1078466"/>
                <a:gd name="connsiteY364" fmla="*/ 1807125 h 1921120"/>
                <a:gd name="connsiteX365" fmla="*/ 654983 w 1078466"/>
                <a:gd name="connsiteY365" fmla="*/ 1796543 h 1921120"/>
                <a:gd name="connsiteX366" fmla="*/ 696341 w 1078466"/>
                <a:gd name="connsiteY366" fmla="*/ 1774846 h 1921120"/>
                <a:gd name="connsiteX367" fmla="*/ 697868 w 1078466"/>
                <a:gd name="connsiteY367" fmla="*/ 1774045 h 1921120"/>
                <a:gd name="connsiteX368" fmla="*/ 752155 w 1078466"/>
                <a:gd name="connsiteY368" fmla="*/ 1693706 h 1921120"/>
                <a:gd name="connsiteX369" fmla="*/ 757188 w 1078466"/>
                <a:gd name="connsiteY369" fmla="*/ 1595408 h 1921120"/>
                <a:gd name="connsiteX370" fmla="*/ 753953 w 1078466"/>
                <a:gd name="connsiteY370" fmla="*/ 1584246 h 1921120"/>
                <a:gd name="connsiteX371" fmla="*/ 753593 w 1078466"/>
                <a:gd name="connsiteY371" fmla="*/ 1579205 h 1921120"/>
                <a:gd name="connsiteX372" fmla="*/ 702901 w 1078466"/>
                <a:gd name="connsiteY372" fmla="*/ 1484508 h 1921120"/>
                <a:gd name="connsiteX373" fmla="*/ 692475 w 1078466"/>
                <a:gd name="connsiteY373" fmla="*/ 1474067 h 1921120"/>
                <a:gd name="connsiteX374" fmla="*/ 612661 w 1078466"/>
                <a:gd name="connsiteY374" fmla="*/ 1440221 h 1921120"/>
                <a:gd name="connsiteX375" fmla="*/ 555964 w 1078466"/>
                <a:gd name="connsiteY375" fmla="*/ 1438831 h 1921120"/>
                <a:gd name="connsiteX376" fmla="*/ 863847 w 1078466"/>
                <a:gd name="connsiteY376" fmla="*/ 1414569 h 1921120"/>
                <a:gd name="connsiteX377" fmla="*/ 865664 w 1078466"/>
                <a:gd name="connsiteY377" fmla="*/ 1414928 h 1921120"/>
                <a:gd name="connsiteX378" fmla="*/ 875844 w 1078466"/>
                <a:gd name="connsiteY378" fmla="*/ 1455475 h 1921120"/>
                <a:gd name="connsiteX379" fmla="*/ 904201 w 1078466"/>
                <a:gd name="connsiteY379" fmla="*/ 1459422 h 1921120"/>
                <a:gd name="connsiteX380" fmla="*/ 904201 w 1078466"/>
                <a:gd name="connsiteY380" fmla="*/ 1464087 h 1921120"/>
                <a:gd name="connsiteX381" fmla="*/ 868936 w 1078466"/>
                <a:gd name="connsiteY381" fmla="*/ 1455834 h 1921120"/>
                <a:gd name="connsiteX382" fmla="*/ 863847 w 1078466"/>
                <a:gd name="connsiteY382" fmla="*/ 1414569 h 1921120"/>
                <a:gd name="connsiteX383" fmla="*/ 927130 w 1078466"/>
                <a:gd name="connsiteY383" fmla="*/ 1401570 h 1921120"/>
                <a:gd name="connsiteX384" fmla="*/ 886751 w 1078466"/>
                <a:gd name="connsiteY384" fmla="*/ 1402296 h 1921120"/>
                <a:gd name="connsiteX385" fmla="*/ 881205 w 1078466"/>
                <a:gd name="connsiteY385" fmla="*/ 1408783 h 1921120"/>
                <a:gd name="connsiteX386" fmla="*/ 875574 w 1078466"/>
                <a:gd name="connsiteY386" fmla="*/ 1415368 h 1921120"/>
                <a:gd name="connsiteX387" fmla="*/ 874493 w 1078466"/>
                <a:gd name="connsiteY387" fmla="*/ 1427350 h 1921120"/>
                <a:gd name="connsiteX388" fmla="*/ 894277 w 1078466"/>
                <a:gd name="connsiteY388" fmla="*/ 1450497 h 1921120"/>
                <a:gd name="connsiteX389" fmla="*/ 925970 w 1078466"/>
                <a:gd name="connsiteY389" fmla="*/ 1449290 h 1921120"/>
                <a:gd name="connsiteX390" fmla="*/ 930015 w 1078466"/>
                <a:gd name="connsiteY390" fmla="*/ 1449136 h 1921120"/>
                <a:gd name="connsiteX391" fmla="*/ 955612 w 1078466"/>
                <a:gd name="connsiteY391" fmla="*/ 1434249 h 1921120"/>
                <a:gd name="connsiteX392" fmla="*/ 945878 w 1078466"/>
                <a:gd name="connsiteY392" fmla="*/ 1402659 h 1921120"/>
                <a:gd name="connsiteX393" fmla="*/ 944075 w 1078466"/>
                <a:gd name="connsiteY393" fmla="*/ 1403022 h 1921120"/>
                <a:gd name="connsiteX394" fmla="*/ 927130 w 1078466"/>
                <a:gd name="connsiteY394" fmla="*/ 1401570 h 1921120"/>
                <a:gd name="connsiteX395" fmla="*/ 884588 w 1078466"/>
                <a:gd name="connsiteY395" fmla="*/ 1395761 h 1921120"/>
                <a:gd name="connsiteX396" fmla="*/ 939028 w 1078466"/>
                <a:gd name="connsiteY396" fmla="*/ 1395761 h 1921120"/>
                <a:gd name="connsiteX397" fmla="*/ 944436 w 1078466"/>
                <a:gd name="connsiteY397" fmla="*/ 1396124 h 1921120"/>
                <a:gd name="connsiteX398" fmla="*/ 961020 w 1078466"/>
                <a:gd name="connsiteY398" fmla="*/ 1416457 h 1921120"/>
                <a:gd name="connsiteX399" fmla="*/ 956694 w 1078466"/>
                <a:gd name="connsiteY399" fmla="*/ 1449862 h 1921120"/>
                <a:gd name="connsiteX400" fmla="*/ 941101 w 1078466"/>
                <a:gd name="connsiteY400" fmla="*/ 1455308 h 1921120"/>
                <a:gd name="connsiteX401" fmla="*/ 932621 w 1078466"/>
                <a:gd name="connsiteY401" fmla="*/ 1455308 h 1921120"/>
                <a:gd name="connsiteX402" fmla="*/ 923886 w 1078466"/>
                <a:gd name="connsiteY402" fmla="*/ 1455308 h 1921120"/>
                <a:gd name="connsiteX403" fmla="*/ 879901 w 1078466"/>
                <a:gd name="connsiteY403" fmla="*/ 1453856 h 1921120"/>
                <a:gd name="connsiteX404" fmla="*/ 869085 w 1078466"/>
                <a:gd name="connsiteY404" fmla="*/ 1418999 h 1921120"/>
                <a:gd name="connsiteX405" fmla="*/ 873867 w 1078466"/>
                <a:gd name="connsiteY405" fmla="*/ 1402143 h 1921120"/>
                <a:gd name="connsiteX406" fmla="*/ 874132 w 1078466"/>
                <a:gd name="connsiteY406" fmla="*/ 1401207 h 1921120"/>
                <a:gd name="connsiteX407" fmla="*/ 877377 w 1078466"/>
                <a:gd name="connsiteY407" fmla="*/ 1398302 h 1921120"/>
                <a:gd name="connsiteX408" fmla="*/ 884588 w 1078466"/>
                <a:gd name="connsiteY408" fmla="*/ 1395761 h 1921120"/>
                <a:gd name="connsiteX409" fmla="*/ 561037 w 1078466"/>
                <a:gd name="connsiteY409" fmla="*/ 1393306 h 1921120"/>
                <a:gd name="connsiteX410" fmla="*/ 702901 w 1078466"/>
                <a:gd name="connsiteY410" fmla="*/ 1428699 h 1921120"/>
                <a:gd name="connsiteX411" fmla="*/ 793140 w 1078466"/>
                <a:gd name="connsiteY411" fmla="*/ 1554001 h 1921120"/>
                <a:gd name="connsiteX412" fmla="*/ 763716 w 1078466"/>
                <a:gd name="connsiteY412" fmla="*/ 1772689 h 1921120"/>
                <a:gd name="connsiteX413" fmla="*/ 742139 w 1078466"/>
                <a:gd name="connsiteY413" fmla="*/ 1791125 h 1921120"/>
                <a:gd name="connsiteX414" fmla="*/ 706137 w 1078466"/>
                <a:gd name="connsiteY414" fmla="*/ 1821888 h 1921120"/>
                <a:gd name="connsiteX415" fmla="*/ 354167 w 1078466"/>
                <a:gd name="connsiteY415" fmla="*/ 1735473 h 1921120"/>
                <a:gd name="connsiteX416" fmla="*/ 334034 w 1078466"/>
                <a:gd name="connsiteY416" fmla="*/ 1677475 h 1921120"/>
                <a:gd name="connsiteX417" fmla="*/ 332008 w 1078466"/>
                <a:gd name="connsiteY417" fmla="*/ 1645338 h 1921120"/>
                <a:gd name="connsiteX418" fmla="*/ 330349 w 1078466"/>
                <a:gd name="connsiteY418" fmla="*/ 1619037 h 1921120"/>
                <a:gd name="connsiteX419" fmla="*/ 366391 w 1078466"/>
                <a:gd name="connsiteY419" fmla="*/ 1510433 h 1921120"/>
                <a:gd name="connsiteX420" fmla="*/ 509120 w 1078466"/>
                <a:gd name="connsiteY420" fmla="*/ 1402774 h 1921120"/>
                <a:gd name="connsiteX421" fmla="*/ 561037 w 1078466"/>
                <a:gd name="connsiteY421" fmla="*/ 1393306 h 1921120"/>
                <a:gd name="connsiteX422" fmla="*/ 500789 w 1078466"/>
                <a:gd name="connsiteY422" fmla="*/ 1391987 h 1921120"/>
                <a:gd name="connsiteX423" fmla="*/ 502232 w 1078466"/>
                <a:gd name="connsiteY423" fmla="*/ 1397378 h 1921120"/>
                <a:gd name="connsiteX424" fmla="*/ 403055 w 1078466"/>
                <a:gd name="connsiteY424" fmla="*/ 1453809 h 1921120"/>
                <a:gd name="connsiteX425" fmla="*/ 360860 w 1078466"/>
                <a:gd name="connsiteY425" fmla="*/ 1500895 h 1921120"/>
                <a:gd name="connsiteX426" fmla="*/ 338500 w 1078466"/>
                <a:gd name="connsiteY426" fmla="*/ 1542230 h 1921120"/>
                <a:gd name="connsiteX427" fmla="*/ 336697 w 1078466"/>
                <a:gd name="connsiteY427" fmla="*/ 1541152 h 1921120"/>
                <a:gd name="connsiteX428" fmla="*/ 363024 w 1078466"/>
                <a:gd name="connsiteY428" fmla="*/ 1489034 h 1921120"/>
                <a:gd name="connsiteX429" fmla="*/ 408104 w 1078466"/>
                <a:gd name="connsiteY429" fmla="*/ 1441589 h 1921120"/>
                <a:gd name="connsiteX430" fmla="*/ 500789 w 1078466"/>
                <a:gd name="connsiteY430" fmla="*/ 1391987 h 1921120"/>
                <a:gd name="connsiteX431" fmla="*/ 194096 w 1078466"/>
                <a:gd name="connsiteY431" fmla="*/ 1384051 h 1921120"/>
                <a:gd name="connsiteX432" fmla="*/ 195882 w 1078466"/>
                <a:gd name="connsiteY432" fmla="*/ 1390174 h 1921120"/>
                <a:gd name="connsiteX433" fmla="*/ 169450 w 1078466"/>
                <a:gd name="connsiteY433" fmla="*/ 1400620 h 1921120"/>
                <a:gd name="connsiteX434" fmla="*/ 160521 w 1078466"/>
                <a:gd name="connsiteY434" fmla="*/ 1424392 h 1921120"/>
                <a:gd name="connsiteX435" fmla="*/ 158020 w 1078466"/>
                <a:gd name="connsiteY435" fmla="*/ 1424392 h 1921120"/>
                <a:gd name="connsiteX436" fmla="*/ 165164 w 1078466"/>
                <a:gd name="connsiteY436" fmla="*/ 1397018 h 1921120"/>
                <a:gd name="connsiteX437" fmla="*/ 194096 w 1078466"/>
                <a:gd name="connsiteY437" fmla="*/ 1384051 h 1921120"/>
                <a:gd name="connsiteX438" fmla="*/ 945042 w 1078466"/>
                <a:gd name="connsiteY438" fmla="*/ 1374793 h 1921120"/>
                <a:gd name="connsiteX439" fmla="*/ 973559 w 1078466"/>
                <a:gd name="connsiteY439" fmla="*/ 1379807 h 1921120"/>
                <a:gd name="connsiteX440" fmla="*/ 993710 w 1078466"/>
                <a:gd name="connsiteY440" fmla="*/ 1411247 h 1921120"/>
                <a:gd name="connsiteX441" fmla="*/ 987952 w 1078466"/>
                <a:gd name="connsiteY441" fmla="*/ 1412693 h 1921120"/>
                <a:gd name="connsiteX442" fmla="*/ 982915 w 1078466"/>
                <a:gd name="connsiteY442" fmla="*/ 1394262 h 1921120"/>
                <a:gd name="connsiteX443" fmla="*/ 951969 w 1078466"/>
                <a:gd name="connsiteY443" fmla="*/ 1380168 h 1921120"/>
                <a:gd name="connsiteX444" fmla="*/ 915985 w 1078466"/>
                <a:gd name="connsiteY444" fmla="*/ 1379445 h 1921120"/>
                <a:gd name="connsiteX445" fmla="*/ 915985 w 1078466"/>
                <a:gd name="connsiteY445" fmla="*/ 1376554 h 1921120"/>
                <a:gd name="connsiteX446" fmla="*/ 945042 w 1078466"/>
                <a:gd name="connsiteY446" fmla="*/ 1374793 h 1921120"/>
                <a:gd name="connsiteX447" fmla="*/ 208234 w 1078466"/>
                <a:gd name="connsiteY447" fmla="*/ 1372218 h 1921120"/>
                <a:gd name="connsiteX448" fmla="*/ 207878 w 1078466"/>
                <a:gd name="connsiteY448" fmla="*/ 1378727 h 1921120"/>
                <a:gd name="connsiteX449" fmla="*/ 161193 w 1078466"/>
                <a:gd name="connsiteY449" fmla="*/ 1392106 h 1921120"/>
                <a:gd name="connsiteX450" fmla="*/ 147294 w 1078466"/>
                <a:gd name="connsiteY450" fmla="*/ 1435859 h 1921120"/>
                <a:gd name="connsiteX451" fmla="*/ 145512 w 1078466"/>
                <a:gd name="connsiteY451" fmla="*/ 1435859 h 1921120"/>
                <a:gd name="connsiteX452" fmla="*/ 157272 w 1078466"/>
                <a:gd name="connsiteY452" fmla="*/ 1387767 h 1921120"/>
                <a:gd name="connsiteX453" fmla="*/ 208234 w 1078466"/>
                <a:gd name="connsiteY453" fmla="*/ 1372218 h 1921120"/>
                <a:gd name="connsiteX454" fmla="*/ 613377 w 1078466"/>
                <a:gd name="connsiteY454" fmla="*/ 1369112 h 1921120"/>
                <a:gd name="connsiteX455" fmla="*/ 215752 w 1078466"/>
                <a:gd name="connsiteY455" fmla="*/ 1369832 h 1921120"/>
                <a:gd name="connsiteX456" fmla="*/ 144799 w 1078466"/>
                <a:gd name="connsiteY456" fmla="*/ 1398634 h 1921120"/>
                <a:gd name="connsiteX457" fmla="*/ 140117 w 1078466"/>
                <a:gd name="connsiteY457" fmla="*/ 1464519 h 1921120"/>
                <a:gd name="connsiteX458" fmla="*/ 140892 w 1078466"/>
                <a:gd name="connsiteY458" fmla="*/ 1577404 h 1921120"/>
                <a:gd name="connsiteX459" fmla="*/ 141197 w 1078466"/>
                <a:gd name="connsiteY459" fmla="*/ 1621851 h 1921120"/>
                <a:gd name="connsiteX460" fmla="*/ 145159 w 1078466"/>
                <a:gd name="connsiteY460" fmla="*/ 1793584 h 1921120"/>
                <a:gd name="connsiteX461" fmla="*/ 164248 w 1078466"/>
                <a:gd name="connsiteY461" fmla="*/ 1881071 h 1921120"/>
                <a:gd name="connsiteX462" fmla="*/ 199544 w 1078466"/>
                <a:gd name="connsiteY462" fmla="*/ 1887912 h 1921120"/>
                <a:gd name="connsiteX463" fmla="*/ 200985 w 1078466"/>
                <a:gd name="connsiteY463" fmla="*/ 1887552 h 1921120"/>
                <a:gd name="connsiteX464" fmla="*/ 303273 w 1078466"/>
                <a:gd name="connsiteY464" fmla="*/ 1883231 h 1921120"/>
                <a:gd name="connsiteX465" fmla="*/ 401599 w 1078466"/>
                <a:gd name="connsiteY465" fmla="*/ 1883591 h 1921120"/>
                <a:gd name="connsiteX466" fmla="*/ 609416 w 1078466"/>
                <a:gd name="connsiteY466" fmla="*/ 1884671 h 1921120"/>
                <a:gd name="connsiteX467" fmla="*/ 822275 w 1078466"/>
                <a:gd name="connsiteY467" fmla="*/ 1890072 h 1921120"/>
                <a:gd name="connsiteX468" fmla="*/ 930326 w 1078466"/>
                <a:gd name="connsiteY468" fmla="*/ 1889352 h 1921120"/>
                <a:gd name="connsiteX469" fmla="*/ 990114 w 1078466"/>
                <a:gd name="connsiteY469" fmla="*/ 1879271 h 1921120"/>
                <a:gd name="connsiteX470" fmla="*/ 1002720 w 1078466"/>
                <a:gd name="connsiteY470" fmla="*/ 1831747 h 1921120"/>
                <a:gd name="connsiteX471" fmla="*/ 1001279 w 1078466"/>
                <a:gd name="connsiteY471" fmla="*/ 1814826 h 1921120"/>
                <a:gd name="connsiteX472" fmla="*/ 1000919 w 1078466"/>
                <a:gd name="connsiteY472" fmla="*/ 1813746 h 1921120"/>
                <a:gd name="connsiteX473" fmla="*/ 1000919 w 1078466"/>
                <a:gd name="connsiteY473" fmla="*/ 1812306 h 1921120"/>
                <a:gd name="connsiteX474" fmla="*/ 1001279 w 1078466"/>
                <a:gd name="connsiteY474" fmla="*/ 1744981 h 1921120"/>
                <a:gd name="connsiteX475" fmla="*/ 1002720 w 1078466"/>
                <a:gd name="connsiteY475" fmla="*/ 1634452 h 1921120"/>
                <a:gd name="connsiteX476" fmla="*/ 1002720 w 1078466"/>
                <a:gd name="connsiteY476" fmla="*/ 1518739 h 1921120"/>
                <a:gd name="connsiteX477" fmla="*/ 1002720 w 1078466"/>
                <a:gd name="connsiteY477" fmla="*/ 1516363 h 1921120"/>
                <a:gd name="connsiteX478" fmla="*/ 1002359 w 1078466"/>
                <a:gd name="connsiteY478" fmla="*/ 1424196 h 1921120"/>
                <a:gd name="connsiteX479" fmla="*/ 986152 w 1078466"/>
                <a:gd name="connsiteY479" fmla="*/ 1382073 h 1921120"/>
                <a:gd name="connsiteX480" fmla="*/ 932127 w 1078466"/>
                <a:gd name="connsiteY480" fmla="*/ 1370552 h 1921120"/>
                <a:gd name="connsiteX481" fmla="*/ 838240 w 1078466"/>
                <a:gd name="connsiteY481" fmla="*/ 1369905 h 1921120"/>
                <a:gd name="connsiteX482" fmla="*/ 827678 w 1078466"/>
                <a:gd name="connsiteY482" fmla="*/ 1369832 h 1921120"/>
                <a:gd name="connsiteX483" fmla="*/ 613377 w 1078466"/>
                <a:gd name="connsiteY483" fmla="*/ 1369112 h 1921120"/>
                <a:gd name="connsiteX484" fmla="*/ 935473 w 1078466"/>
                <a:gd name="connsiteY484" fmla="*/ 1349857 h 1921120"/>
                <a:gd name="connsiteX485" fmla="*/ 980933 w 1078466"/>
                <a:gd name="connsiteY485" fmla="*/ 1353486 h 1921120"/>
                <a:gd name="connsiteX486" fmla="*/ 1024229 w 1078466"/>
                <a:gd name="connsiteY486" fmla="*/ 1419889 h 1921120"/>
                <a:gd name="connsiteX487" fmla="*/ 1019178 w 1078466"/>
                <a:gd name="connsiteY487" fmla="*/ 1420977 h 1921120"/>
                <a:gd name="connsiteX488" fmla="*/ 1001499 w 1078466"/>
                <a:gd name="connsiteY488" fmla="*/ 1373080 h 1921120"/>
                <a:gd name="connsiteX489" fmla="*/ 954956 w 1078466"/>
                <a:gd name="connsiteY489" fmla="*/ 1354211 h 1921120"/>
                <a:gd name="connsiteX490" fmla="*/ 913465 w 1078466"/>
                <a:gd name="connsiteY490" fmla="*/ 1356026 h 1921120"/>
                <a:gd name="connsiteX491" fmla="*/ 883879 w 1078466"/>
                <a:gd name="connsiteY491" fmla="*/ 1357477 h 1921120"/>
                <a:gd name="connsiteX492" fmla="*/ 884601 w 1078466"/>
                <a:gd name="connsiteY492" fmla="*/ 1354937 h 1921120"/>
                <a:gd name="connsiteX493" fmla="*/ 908053 w 1078466"/>
                <a:gd name="connsiteY493" fmla="*/ 1352397 h 1921120"/>
                <a:gd name="connsiteX494" fmla="*/ 935473 w 1078466"/>
                <a:gd name="connsiteY494" fmla="*/ 1349857 h 1921120"/>
                <a:gd name="connsiteX495" fmla="*/ 202176 w 1078466"/>
                <a:gd name="connsiteY495" fmla="*/ 1348406 h 1921120"/>
                <a:gd name="connsiteX496" fmla="*/ 201813 w 1078466"/>
                <a:gd name="connsiteY496" fmla="*/ 1354539 h 1921120"/>
                <a:gd name="connsiteX497" fmla="*/ 138050 w 1078466"/>
                <a:gd name="connsiteY497" fmla="*/ 1379073 h 1921120"/>
                <a:gd name="connsiteX498" fmla="*/ 121385 w 1078466"/>
                <a:gd name="connsiteY498" fmla="*/ 1441491 h 1921120"/>
                <a:gd name="connsiteX499" fmla="*/ 118849 w 1078466"/>
                <a:gd name="connsiteY499" fmla="*/ 1441491 h 1921120"/>
                <a:gd name="connsiteX500" fmla="*/ 139862 w 1078466"/>
                <a:gd name="connsiteY500" fmla="*/ 1367528 h 1921120"/>
                <a:gd name="connsiteX501" fmla="*/ 202176 w 1078466"/>
                <a:gd name="connsiteY501" fmla="*/ 1348406 h 1921120"/>
                <a:gd name="connsiteX502" fmla="*/ 168957 w 1078466"/>
                <a:gd name="connsiteY502" fmla="*/ 1342780 h 1921120"/>
                <a:gd name="connsiteX503" fmla="*/ 170411 w 1078466"/>
                <a:gd name="connsiteY503" fmla="*/ 1348213 h 1921120"/>
                <a:gd name="connsiteX504" fmla="*/ 115505 w 1078466"/>
                <a:gd name="connsiteY504" fmla="*/ 1414495 h 1921120"/>
                <a:gd name="connsiteX505" fmla="*/ 112960 w 1078466"/>
                <a:gd name="connsiteY505" fmla="*/ 1414495 h 1921120"/>
                <a:gd name="connsiteX506" fmla="*/ 168957 w 1078466"/>
                <a:gd name="connsiteY506" fmla="*/ 1342780 h 1921120"/>
                <a:gd name="connsiteX507" fmla="*/ 272298 w 1078466"/>
                <a:gd name="connsiteY507" fmla="*/ 1337789 h 1921120"/>
                <a:gd name="connsiteX508" fmla="*/ 255010 w 1078466"/>
                <a:gd name="connsiteY508" fmla="*/ 1348230 h 1921120"/>
                <a:gd name="connsiteX509" fmla="*/ 255731 w 1078466"/>
                <a:gd name="connsiteY509" fmla="*/ 1359031 h 1921120"/>
                <a:gd name="connsiteX510" fmla="*/ 298951 w 1078466"/>
                <a:gd name="connsiteY510" fmla="*/ 1359391 h 1921120"/>
                <a:gd name="connsiteX511" fmla="*/ 294989 w 1078466"/>
                <a:gd name="connsiteY511" fmla="*/ 1339949 h 1921120"/>
                <a:gd name="connsiteX512" fmla="*/ 287785 w 1078466"/>
                <a:gd name="connsiteY512" fmla="*/ 1338149 h 1921120"/>
                <a:gd name="connsiteX513" fmla="*/ 272298 w 1078466"/>
                <a:gd name="connsiteY513" fmla="*/ 1337789 h 1921120"/>
                <a:gd name="connsiteX514" fmla="*/ 290154 w 1078466"/>
                <a:gd name="connsiteY514" fmla="*/ 1319652 h 1921120"/>
                <a:gd name="connsiteX515" fmla="*/ 305497 w 1078466"/>
                <a:gd name="connsiteY515" fmla="*/ 1324427 h 1921120"/>
                <a:gd name="connsiteX516" fmla="*/ 312675 w 1078466"/>
                <a:gd name="connsiteY516" fmla="*/ 1349894 h 1921120"/>
                <a:gd name="connsiteX517" fmla="*/ 308368 w 1078466"/>
                <a:gd name="connsiteY517" fmla="*/ 1349894 h 1921120"/>
                <a:gd name="connsiteX518" fmla="*/ 297601 w 1078466"/>
                <a:gd name="connsiteY518" fmla="*/ 1326246 h 1921120"/>
                <a:gd name="connsiteX519" fmla="*/ 274272 w 1078466"/>
                <a:gd name="connsiteY519" fmla="*/ 1323700 h 1921120"/>
                <a:gd name="connsiteX520" fmla="*/ 274272 w 1078466"/>
                <a:gd name="connsiteY520" fmla="*/ 1321153 h 1921120"/>
                <a:gd name="connsiteX521" fmla="*/ 290154 w 1078466"/>
                <a:gd name="connsiteY521" fmla="*/ 1319652 h 1921120"/>
                <a:gd name="connsiteX522" fmla="*/ 289769 w 1078466"/>
                <a:gd name="connsiteY522" fmla="*/ 1314883 h 1921120"/>
                <a:gd name="connsiteX523" fmla="*/ 310936 w 1078466"/>
                <a:gd name="connsiteY523" fmla="*/ 1317336 h 1921120"/>
                <a:gd name="connsiteX524" fmla="*/ 319755 w 1078466"/>
                <a:gd name="connsiteY524" fmla="*/ 1335211 h 1921120"/>
                <a:gd name="connsiteX525" fmla="*/ 314111 w 1078466"/>
                <a:gd name="connsiteY525" fmla="*/ 1336612 h 1921120"/>
                <a:gd name="connsiteX526" fmla="*/ 305644 w 1078466"/>
                <a:gd name="connsiteY526" fmla="*/ 1320490 h 1921120"/>
                <a:gd name="connsiteX527" fmla="*/ 289769 w 1078466"/>
                <a:gd name="connsiteY527" fmla="*/ 1316986 h 1921120"/>
                <a:gd name="connsiteX528" fmla="*/ 289769 w 1078466"/>
                <a:gd name="connsiteY528" fmla="*/ 1314883 h 1921120"/>
                <a:gd name="connsiteX529" fmla="*/ 287065 w 1078466"/>
                <a:gd name="connsiteY529" fmla="*/ 930238 h 1921120"/>
                <a:gd name="connsiteX530" fmla="*/ 234841 w 1078466"/>
                <a:gd name="connsiteY530" fmla="*/ 975241 h 1921120"/>
                <a:gd name="connsiteX531" fmla="*/ 70964 w 1078466"/>
                <a:gd name="connsiteY531" fmla="*/ 1156695 h 1921120"/>
                <a:gd name="connsiteX532" fmla="*/ 127871 w 1078466"/>
                <a:gd name="connsiteY532" fmla="*/ 1510242 h 1921120"/>
                <a:gd name="connsiteX533" fmla="*/ 129311 w 1078466"/>
                <a:gd name="connsiteY533" fmla="*/ 1411595 h 1921120"/>
                <a:gd name="connsiteX534" fmla="*/ 242044 w 1078466"/>
                <a:gd name="connsiteY534" fmla="*/ 1359751 h 1921120"/>
                <a:gd name="connsiteX535" fmla="*/ 248167 w 1078466"/>
                <a:gd name="connsiteY535" fmla="*/ 1359391 h 1921120"/>
                <a:gd name="connsiteX536" fmla="*/ 249968 w 1078466"/>
                <a:gd name="connsiteY536" fmla="*/ 1334189 h 1921120"/>
                <a:gd name="connsiteX537" fmla="*/ 268336 w 1078466"/>
                <a:gd name="connsiteY537" fmla="*/ 1328788 h 1921120"/>
                <a:gd name="connsiteX538" fmla="*/ 300391 w 1078466"/>
                <a:gd name="connsiteY538" fmla="*/ 1332029 h 1921120"/>
                <a:gd name="connsiteX539" fmla="*/ 305794 w 1078466"/>
                <a:gd name="connsiteY539" fmla="*/ 1359751 h 1921120"/>
                <a:gd name="connsiteX540" fmla="*/ 429692 w 1078466"/>
                <a:gd name="connsiteY540" fmla="*/ 1361551 h 1921120"/>
                <a:gd name="connsiteX541" fmla="*/ 676767 w 1078466"/>
                <a:gd name="connsiteY541" fmla="*/ 1357951 h 1921120"/>
                <a:gd name="connsiteX542" fmla="*/ 799225 w 1078466"/>
                <a:gd name="connsiteY542" fmla="*/ 1360201 h 1921120"/>
                <a:gd name="connsiteX543" fmla="*/ 827131 w 1078466"/>
                <a:gd name="connsiteY543" fmla="*/ 1359852 h 1921120"/>
                <a:gd name="connsiteX544" fmla="*/ 921682 w 1078466"/>
                <a:gd name="connsiteY544" fmla="*/ 1358671 h 1921120"/>
                <a:gd name="connsiteX545" fmla="*/ 989754 w 1078466"/>
                <a:gd name="connsiteY545" fmla="*/ 1368392 h 1921120"/>
                <a:gd name="connsiteX546" fmla="*/ 1012804 w 1078466"/>
                <a:gd name="connsiteY546" fmla="*/ 1412675 h 1921120"/>
                <a:gd name="connsiteX547" fmla="*/ 1013165 w 1078466"/>
                <a:gd name="connsiteY547" fmla="*/ 1412675 h 1921120"/>
                <a:gd name="connsiteX548" fmla="*/ 1016046 w 1078466"/>
                <a:gd name="connsiteY548" fmla="*/ 1498721 h 1921120"/>
                <a:gd name="connsiteX549" fmla="*/ 974627 w 1078466"/>
                <a:gd name="connsiteY549" fmla="*/ 1232661 h 1921120"/>
                <a:gd name="connsiteX550" fmla="*/ 678568 w 1078466"/>
                <a:gd name="connsiteY550" fmla="*/ 1136534 h 1921120"/>
                <a:gd name="connsiteX551" fmla="*/ 569938 w 1078466"/>
                <a:gd name="connsiteY551" fmla="*/ 1105667 h 1921120"/>
                <a:gd name="connsiteX552" fmla="*/ 526571 w 1078466"/>
                <a:gd name="connsiteY552" fmla="*/ 1087883 h 1921120"/>
                <a:gd name="connsiteX553" fmla="*/ 465123 w 1078466"/>
                <a:gd name="connsiteY553" fmla="*/ 1062683 h 1921120"/>
                <a:gd name="connsiteX554" fmla="*/ 287065 w 1078466"/>
                <a:gd name="connsiteY554" fmla="*/ 930238 h 1921120"/>
                <a:gd name="connsiteX555" fmla="*/ 544023 w 1078466"/>
                <a:gd name="connsiteY555" fmla="*/ 22562 h 1921120"/>
                <a:gd name="connsiteX556" fmla="*/ 198824 w 1078466"/>
                <a:gd name="connsiteY556" fmla="*/ 482724 h 1921120"/>
                <a:gd name="connsiteX557" fmla="*/ 252489 w 1078466"/>
                <a:gd name="connsiteY557" fmla="*/ 839871 h 1921120"/>
                <a:gd name="connsiteX558" fmla="*/ 291387 w 1078466"/>
                <a:gd name="connsiteY558" fmla="*/ 897475 h 1921120"/>
                <a:gd name="connsiteX559" fmla="*/ 304508 w 1078466"/>
                <a:gd name="connsiteY559" fmla="*/ 886942 h 1921120"/>
                <a:gd name="connsiteX560" fmla="*/ 421003 w 1078466"/>
                <a:gd name="connsiteY560" fmla="*/ 793427 h 1921120"/>
                <a:gd name="connsiteX561" fmla="*/ 548187 w 1078466"/>
                <a:gd name="connsiteY561" fmla="*/ 687219 h 1921120"/>
                <a:gd name="connsiteX562" fmla="*/ 789500 w 1078466"/>
                <a:gd name="connsiteY562" fmla="*/ 323952 h 1921120"/>
                <a:gd name="connsiteX563" fmla="*/ 640390 w 1078466"/>
                <a:gd name="connsiteY563" fmla="*/ 38810 h 1921120"/>
                <a:gd name="connsiteX564" fmla="*/ 544023 w 1078466"/>
                <a:gd name="connsiteY564" fmla="*/ 22562 h 1921120"/>
                <a:gd name="connsiteX565" fmla="*/ 529818 w 1078466"/>
                <a:gd name="connsiteY565" fmla="*/ 287 h 1921120"/>
                <a:gd name="connsiteX566" fmla="*/ 793462 w 1078466"/>
                <a:gd name="connsiteY566" fmla="*/ 155819 h 1921120"/>
                <a:gd name="connsiteX567" fmla="*/ 426810 w 1078466"/>
                <a:gd name="connsiteY567" fmla="*/ 817909 h 1921120"/>
                <a:gd name="connsiteX568" fmla="*/ 321239 w 1078466"/>
                <a:gd name="connsiteY568" fmla="*/ 902082 h 1921120"/>
                <a:gd name="connsiteX569" fmla="*/ 305794 w 1078466"/>
                <a:gd name="connsiteY569" fmla="*/ 914397 h 1921120"/>
                <a:gd name="connsiteX570" fmla="*/ 429557 w 1078466"/>
                <a:gd name="connsiteY570" fmla="*/ 1016689 h 1921120"/>
                <a:gd name="connsiteX571" fmla="*/ 465993 w 1078466"/>
                <a:gd name="connsiteY571" fmla="*/ 1033067 h 1921120"/>
                <a:gd name="connsiteX572" fmla="*/ 578441 w 1078466"/>
                <a:gd name="connsiteY572" fmla="*/ 1083610 h 1921120"/>
                <a:gd name="connsiteX573" fmla="*/ 788059 w 1078466"/>
                <a:gd name="connsiteY573" fmla="*/ 1133294 h 1921120"/>
                <a:gd name="connsiteX574" fmla="*/ 980029 w 1078466"/>
                <a:gd name="connsiteY574" fmla="*/ 1203859 h 1921120"/>
                <a:gd name="connsiteX575" fmla="*/ 1027571 w 1078466"/>
                <a:gd name="connsiteY575" fmla="*/ 1521043 h 1921120"/>
                <a:gd name="connsiteX576" fmla="*/ 1028292 w 1078466"/>
                <a:gd name="connsiteY576" fmla="*/ 1528244 h 1921120"/>
                <a:gd name="connsiteX577" fmla="*/ 1029732 w 1078466"/>
                <a:gd name="connsiteY577" fmla="*/ 1558846 h 1921120"/>
                <a:gd name="connsiteX578" fmla="*/ 1028652 w 1078466"/>
                <a:gd name="connsiteY578" fmla="*/ 1560646 h 1921120"/>
                <a:gd name="connsiteX579" fmla="*/ 1027571 w 1078466"/>
                <a:gd name="connsiteY579" fmla="*/ 1562446 h 1921120"/>
                <a:gd name="connsiteX580" fmla="*/ 1017126 w 1078466"/>
                <a:gd name="connsiteY580" fmla="*/ 1563166 h 1921120"/>
                <a:gd name="connsiteX581" fmla="*/ 1016766 w 1078466"/>
                <a:gd name="connsiteY581" fmla="*/ 1610690 h 1921120"/>
                <a:gd name="connsiteX582" fmla="*/ 1014965 w 1078466"/>
                <a:gd name="connsiteY582" fmla="*/ 1732740 h 1921120"/>
                <a:gd name="connsiteX583" fmla="*/ 1016046 w 1078466"/>
                <a:gd name="connsiteY583" fmla="*/ 1829227 h 1921120"/>
                <a:gd name="connsiteX584" fmla="*/ 1016406 w 1078466"/>
                <a:gd name="connsiteY584" fmla="*/ 1832467 h 1921120"/>
                <a:gd name="connsiteX585" fmla="*/ 1017847 w 1078466"/>
                <a:gd name="connsiteY585" fmla="*/ 1843268 h 1921120"/>
                <a:gd name="connsiteX586" fmla="*/ 1017487 w 1078466"/>
                <a:gd name="connsiteY586" fmla="*/ 1846508 h 1921120"/>
                <a:gd name="connsiteX587" fmla="*/ 1008122 w 1078466"/>
                <a:gd name="connsiteY587" fmla="*/ 1881791 h 1921120"/>
                <a:gd name="connsiteX588" fmla="*/ 942211 w 1078466"/>
                <a:gd name="connsiteY588" fmla="*/ 1902673 h 1921120"/>
                <a:gd name="connsiteX589" fmla="*/ 683971 w 1078466"/>
                <a:gd name="connsiteY589" fmla="*/ 1900873 h 1921120"/>
                <a:gd name="connsiteX590" fmla="*/ 426090 w 1078466"/>
                <a:gd name="connsiteY590" fmla="*/ 1897992 h 1921120"/>
                <a:gd name="connsiteX591" fmla="*/ 302913 w 1078466"/>
                <a:gd name="connsiteY591" fmla="*/ 1897272 h 1921120"/>
                <a:gd name="connsiteX592" fmla="*/ 181176 w 1078466"/>
                <a:gd name="connsiteY592" fmla="*/ 1899072 h 1921120"/>
                <a:gd name="connsiteX593" fmla="*/ 131112 w 1078466"/>
                <a:gd name="connsiteY593" fmla="*/ 1862710 h 1921120"/>
                <a:gd name="connsiteX594" fmla="*/ 132193 w 1078466"/>
                <a:gd name="connsiteY594" fmla="*/ 1757222 h 1921120"/>
                <a:gd name="connsiteX595" fmla="*/ 129311 w 1078466"/>
                <a:gd name="connsiteY595" fmla="*/ 1634092 h 1921120"/>
                <a:gd name="connsiteX596" fmla="*/ 127871 w 1078466"/>
                <a:gd name="connsiteY596" fmla="*/ 1575767 h 1921120"/>
                <a:gd name="connsiteX597" fmla="*/ 118867 w 1078466"/>
                <a:gd name="connsiteY597" fmla="*/ 1575767 h 1921120"/>
                <a:gd name="connsiteX598" fmla="*/ 116345 w 1078466"/>
                <a:gd name="connsiteY598" fmla="*/ 1573967 h 1921120"/>
                <a:gd name="connsiteX599" fmla="*/ 115985 w 1078466"/>
                <a:gd name="connsiteY599" fmla="*/ 1571807 h 1921120"/>
                <a:gd name="connsiteX600" fmla="*/ 115985 w 1078466"/>
                <a:gd name="connsiteY600" fmla="*/ 1570007 h 1921120"/>
                <a:gd name="connsiteX601" fmla="*/ 114905 w 1078466"/>
                <a:gd name="connsiteY601" fmla="*/ 1522483 h 1921120"/>
                <a:gd name="connsiteX602" fmla="*/ 68803 w 1078466"/>
                <a:gd name="connsiteY602" fmla="*/ 1120333 h 1921120"/>
                <a:gd name="connsiteX603" fmla="*/ 273019 w 1078466"/>
                <a:gd name="connsiteY603" fmla="*/ 912957 h 1921120"/>
                <a:gd name="connsiteX604" fmla="*/ 224396 w 1078466"/>
                <a:gd name="connsiteY604" fmla="*/ 836271 h 1921120"/>
                <a:gd name="connsiteX605" fmla="*/ 175053 w 1078466"/>
                <a:gd name="connsiteY605" fmla="*/ 496405 h 1921120"/>
                <a:gd name="connsiteX606" fmla="*/ 285624 w 1078466"/>
                <a:gd name="connsiteY606" fmla="*/ 164820 h 1921120"/>
                <a:gd name="connsiteX607" fmla="*/ 529818 w 1078466"/>
                <a:gd name="connsiteY607" fmla="*/ 287 h 1921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</a:cxnLst>
              <a:rect l="l" t="t" r="r" b="b"/>
              <a:pathLst>
                <a:path w="1078466" h="1921120">
                  <a:moveTo>
                    <a:pt x="575396" y="1912388"/>
                  </a:moveTo>
                  <a:cubicBezTo>
                    <a:pt x="604859" y="1913369"/>
                    <a:pt x="634323" y="1914956"/>
                    <a:pt x="663786" y="1915143"/>
                  </a:cubicBezTo>
                  <a:cubicBezTo>
                    <a:pt x="667763" y="1915143"/>
                    <a:pt x="667763" y="1921120"/>
                    <a:pt x="663786" y="1921120"/>
                  </a:cubicBezTo>
                  <a:cubicBezTo>
                    <a:pt x="604859" y="1921120"/>
                    <a:pt x="545572" y="1919626"/>
                    <a:pt x="487007" y="1915143"/>
                  </a:cubicBezTo>
                  <a:cubicBezTo>
                    <a:pt x="485561" y="1915143"/>
                    <a:pt x="485561" y="1913276"/>
                    <a:pt x="487007" y="1913276"/>
                  </a:cubicBezTo>
                  <a:cubicBezTo>
                    <a:pt x="516470" y="1911034"/>
                    <a:pt x="545933" y="1911408"/>
                    <a:pt x="575396" y="1912388"/>
                  </a:cubicBezTo>
                  <a:close/>
                  <a:moveTo>
                    <a:pt x="485977" y="1899533"/>
                  </a:moveTo>
                  <a:cubicBezTo>
                    <a:pt x="512743" y="1899886"/>
                    <a:pt x="539554" y="1901385"/>
                    <a:pt x="566186" y="1902090"/>
                  </a:cubicBezTo>
                  <a:cubicBezTo>
                    <a:pt x="615130" y="1903149"/>
                    <a:pt x="664433" y="1905618"/>
                    <a:pt x="713377" y="1905265"/>
                  </a:cubicBezTo>
                  <a:cubicBezTo>
                    <a:pt x="716976" y="1904913"/>
                    <a:pt x="716616" y="1910910"/>
                    <a:pt x="713018" y="1910910"/>
                  </a:cubicBezTo>
                  <a:cubicBezTo>
                    <a:pt x="610811" y="1911615"/>
                    <a:pt x="508245" y="1902443"/>
                    <a:pt x="406038" y="1905618"/>
                  </a:cubicBezTo>
                  <a:cubicBezTo>
                    <a:pt x="404959" y="1905618"/>
                    <a:pt x="404599" y="1903854"/>
                    <a:pt x="406038" y="1903854"/>
                  </a:cubicBezTo>
                  <a:cubicBezTo>
                    <a:pt x="432490" y="1899974"/>
                    <a:pt x="459211" y="1899180"/>
                    <a:pt x="485977" y="1899533"/>
                  </a:cubicBezTo>
                  <a:close/>
                  <a:moveTo>
                    <a:pt x="981444" y="1874229"/>
                  </a:moveTo>
                  <a:cubicBezTo>
                    <a:pt x="985409" y="1873868"/>
                    <a:pt x="986851" y="1879641"/>
                    <a:pt x="982886" y="1880002"/>
                  </a:cubicBezTo>
                  <a:cubicBezTo>
                    <a:pt x="958014" y="1883249"/>
                    <a:pt x="932421" y="1882527"/>
                    <a:pt x="907549" y="1883610"/>
                  </a:cubicBezTo>
                  <a:cubicBezTo>
                    <a:pt x="882677" y="1885053"/>
                    <a:pt x="855642" y="1889382"/>
                    <a:pt x="831131" y="1885414"/>
                  </a:cubicBezTo>
                  <a:cubicBezTo>
                    <a:pt x="830049" y="1885053"/>
                    <a:pt x="830410" y="1883971"/>
                    <a:pt x="831131" y="1883971"/>
                  </a:cubicBezTo>
                  <a:cubicBezTo>
                    <a:pt x="856002" y="1885774"/>
                    <a:pt x="882677" y="1880363"/>
                    <a:pt x="907549" y="1878559"/>
                  </a:cubicBezTo>
                  <a:cubicBezTo>
                    <a:pt x="932060" y="1876755"/>
                    <a:pt x="956932" y="1877476"/>
                    <a:pt x="981444" y="1874229"/>
                  </a:cubicBezTo>
                  <a:close/>
                  <a:moveTo>
                    <a:pt x="991193" y="1863134"/>
                  </a:moveTo>
                  <a:cubicBezTo>
                    <a:pt x="994789" y="1862756"/>
                    <a:pt x="994789" y="1868804"/>
                    <a:pt x="991193" y="1869182"/>
                  </a:cubicBezTo>
                  <a:cubicBezTo>
                    <a:pt x="946953" y="1870694"/>
                    <a:pt x="903074" y="1878253"/>
                    <a:pt x="859194" y="1875985"/>
                  </a:cubicBezTo>
                  <a:cubicBezTo>
                    <a:pt x="857036" y="1875985"/>
                    <a:pt x="857036" y="1872962"/>
                    <a:pt x="859194" y="1872962"/>
                  </a:cubicBezTo>
                  <a:cubicBezTo>
                    <a:pt x="903074" y="1871450"/>
                    <a:pt x="946953" y="1864268"/>
                    <a:pt x="991193" y="1863134"/>
                  </a:cubicBezTo>
                  <a:close/>
                  <a:moveTo>
                    <a:pt x="986536" y="1850753"/>
                  </a:moveTo>
                  <a:cubicBezTo>
                    <a:pt x="990161" y="1850056"/>
                    <a:pt x="991612" y="1855283"/>
                    <a:pt x="988349" y="1855980"/>
                  </a:cubicBezTo>
                  <a:cubicBezTo>
                    <a:pt x="974210" y="1859116"/>
                    <a:pt x="959708" y="1858071"/>
                    <a:pt x="945206" y="1859465"/>
                  </a:cubicBezTo>
                  <a:cubicBezTo>
                    <a:pt x="926354" y="1860859"/>
                    <a:pt x="907864" y="1862601"/>
                    <a:pt x="889012" y="1863995"/>
                  </a:cubicBezTo>
                  <a:cubicBezTo>
                    <a:pt x="887199" y="1863995"/>
                    <a:pt x="887562" y="1861556"/>
                    <a:pt x="889012" y="1861556"/>
                  </a:cubicBezTo>
                  <a:cubicBezTo>
                    <a:pt x="907864" y="1860162"/>
                    <a:pt x="926354" y="1857026"/>
                    <a:pt x="944844" y="1855283"/>
                  </a:cubicBezTo>
                  <a:cubicBezTo>
                    <a:pt x="958620" y="1853192"/>
                    <a:pt x="973122" y="1853541"/>
                    <a:pt x="986536" y="1850753"/>
                  </a:cubicBezTo>
                  <a:close/>
                  <a:moveTo>
                    <a:pt x="347485" y="1764532"/>
                  </a:moveTo>
                  <a:cubicBezTo>
                    <a:pt x="356049" y="1797802"/>
                    <a:pt x="389590" y="1816047"/>
                    <a:pt x="417779" y="1830715"/>
                  </a:cubicBezTo>
                  <a:cubicBezTo>
                    <a:pt x="421704" y="1832862"/>
                    <a:pt x="418136" y="1838585"/>
                    <a:pt x="414568" y="1836439"/>
                  </a:cubicBezTo>
                  <a:cubicBezTo>
                    <a:pt x="386379" y="1821771"/>
                    <a:pt x="348913" y="1800307"/>
                    <a:pt x="344631" y="1765247"/>
                  </a:cubicBezTo>
                  <a:cubicBezTo>
                    <a:pt x="344274" y="1763459"/>
                    <a:pt x="346772" y="1762743"/>
                    <a:pt x="347485" y="1764532"/>
                  </a:cubicBezTo>
                  <a:close/>
                  <a:moveTo>
                    <a:pt x="565276" y="1764144"/>
                  </a:moveTo>
                  <a:cubicBezTo>
                    <a:pt x="565276" y="1761156"/>
                    <a:pt x="569359" y="1761156"/>
                    <a:pt x="569359" y="1764144"/>
                  </a:cubicBezTo>
                  <a:cubicBezTo>
                    <a:pt x="569359" y="1766012"/>
                    <a:pt x="569359" y="1768253"/>
                    <a:pt x="569359" y="1770121"/>
                  </a:cubicBezTo>
                  <a:cubicBezTo>
                    <a:pt x="569359" y="1773483"/>
                    <a:pt x="564936" y="1773109"/>
                    <a:pt x="564936" y="1770121"/>
                  </a:cubicBezTo>
                  <a:cubicBezTo>
                    <a:pt x="564936" y="1768253"/>
                    <a:pt x="565276" y="1766012"/>
                    <a:pt x="565276" y="1764144"/>
                  </a:cubicBezTo>
                  <a:close/>
                  <a:moveTo>
                    <a:pt x="556601" y="1762214"/>
                  </a:moveTo>
                  <a:cubicBezTo>
                    <a:pt x="556998" y="1759568"/>
                    <a:pt x="561364" y="1761080"/>
                    <a:pt x="560967" y="1763348"/>
                  </a:cubicBezTo>
                  <a:cubicBezTo>
                    <a:pt x="560173" y="1766372"/>
                    <a:pt x="560967" y="1769396"/>
                    <a:pt x="560173" y="1771663"/>
                  </a:cubicBezTo>
                  <a:cubicBezTo>
                    <a:pt x="560173" y="1775065"/>
                    <a:pt x="555808" y="1774687"/>
                    <a:pt x="555808" y="1771663"/>
                  </a:cubicBezTo>
                  <a:cubicBezTo>
                    <a:pt x="555411" y="1768640"/>
                    <a:pt x="555808" y="1765616"/>
                    <a:pt x="556601" y="1762214"/>
                  </a:cubicBezTo>
                  <a:close/>
                  <a:moveTo>
                    <a:pt x="964810" y="1758885"/>
                  </a:moveTo>
                  <a:cubicBezTo>
                    <a:pt x="965869" y="1756393"/>
                    <a:pt x="969396" y="1758529"/>
                    <a:pt x="968338" y="1760665"/>
                  </a:cubicBezTo>
                  <a:cubicBezTo>
                    <a:pt x="959519" y="1778820"/>
                    <a:pt x="947877" y="1795196"/>
                    <a:pt x="937646" y="1811927"/>
                  </a:cubicBezTo>
                  <a:cubicBezTo>
                    <a:pt x="936235" y="1814775"/>
                    <a:pt x="931649" y="1812283"/>
                    <a:pt x="933413" y="1809435"/>
                  </a:cubicBezTo>
                  <a:cubicBezTo>
                    <a:pt x="943644" y="1791992"/>
                    <a:pt x="955991" y="1776685"/>
                    <a:pt x="964810" y="1758885"/>
                  </a:cubicBezTo>
                  <a:close/>
                  <a:moveTo>
                    <a:pt x="549160" y="1757117"/>
                  </a:moveTo>
                  <a:cubicBezTo>
                    <a:pt x="550450" y="1757117"/>
                    <a:pt x="551641" y="1757842"/>
                    <a:pt x="551442" y="1759290"/>
                  </a:cubicBezTo>
                  <a:cubicBezTo>
                    <a:pt x="551045" y="1764359"/>
                    <a:pt x="551045" y="1770514"/>
                    <a:pt x="549061" y="1774859"/>
                  </a:cubicBezTo>
                  <a:cubicBezTo>
                    <a:pt x="548267" y="1776669"/>
                    <a:pt x="545093" y="1775945"/>
                    <a:pt x="544696" y="1774135"/>
                  </a:cubicBezTo>
                  <a:cubicBezTo>
                    <a:pt x="544299" y="1771600"/>
                    <a:pt x="544696" y="1769066"/>
                    <a:pt x="545489" y="1766531"/>
                  </a:cubicBezTo>
                  <a:lnTo>
                    <a:pt x="546283" y="1759290"/>
                  </a:lnTo>
                  <a:cubicBezTo>
                    <a:pt x="546482" y="1757842"/>
                    <a:pt x="547871" y="1757117"/>
                    <a:pt x="549160" y="1757117"/>
                  </a:cubicBezTo>
                  <a:close/>
                  <a:moveTo>
                    <a:pt x="536493" y="1754474"/>
                  </a:moveTo>
                  <a:cubicBezTo>
                    <a:pt x="536824" y="1751631"/>
                    <a:pt x="540793" y="1751631"/>
                    <a:pt x="540793" y="1754830"/>
                  </a:cubicBezTo>
                  <a:cubicBezTo>
                    <a:pt x="540132" y="1760872"/>
                    <a:pt x="539139" y="1766914"/>
                    <a:pt x="537816" y="1772600"/>
                  </a:cubicBezTo>
                  <a:cubicBezTo>
                    <a:pt x="537155" y="1775088"/>
                    <a:pt x="533186" y="1774732"/>
                    <a:pt x="533517" y="1772245"/>
                  </a:cubicBezTo>
                  <a:cubicBezTo>
                    <a:pt x="534178" y="1766203"/>
                    <a:pt x="536163" y="1760516"/>
                    <a:pt x="536493" y="1754474"/>
                  </a:cubicBezTo>
                  <a:close/>
                  <a:moveTo>
                    <a:pt x="525633" y="1748985"/>
                  </a:moveTo>
                  <a:cubicBezTo>
                    <a:pt x="526307" y="1746868"/>
                    <a:pt x="529674" y="1747927"/>
                    <a:pt x="529001" y="1750043"/>
                  </a:cubicBezTo>
                  <a:cubicBezTo>
                    <a:pt x="528327" y="1753924"/>
                    <a:pt x="526980" y="1758157"/>
                    <a:pt x="525633" y="1762038"/>
                  </a:cubicBezTo>
                  <a:cubicBezTo>
                    <a:pt x="524623" y="1765565"/>
                    <a:pt x="523950" y="1769446"/>
                    <a:pt x="522266" y="1772974"/>
                  </a:cubicBezTo>
                  <a:cubicBezTo>
                    <a:pt x="521593" y="1775090"/>
                    <a:pt x="518899" y="1774032"/>
                    <a:pt x="518899" y="1772268"/>
                  </a:cubicBezTo>
                  <a:cubicBezTo>
                    <a:pt x="518899" y="1764507"/>
                    <a:pt x="523950" y="1756393"/>
                    <a:pt x="525633" y="1748985"/>
                  </a:cubicBezTo>
                  <a:close/>
                  <a:moveTo>
                    <a:pt x="509043" y="1738330"/>
                  </a:moveTo>
                  <a:cubicBezTo>
                    <a:pt x="510134" y="1735756"/>
                    <a:pt x="513772" y="1737227"/>
                    <a:pt x="513044" y="1739433"/>
                  </a:cubicBezTo>
                  <a:cubicBezTo>
                    <a:pt x="511226" y="1744212"/>
                    <a:pt x="509407" y="1748623"/>
                    <a:pt x="507224" y="1753035"/>
                  </a:cubicBezTo>
                  <a:cubicBezTo>
                    <a:pt x="505041" y="1757814"/>
                    <a:pt x="503586" y="1763329"/>
                    <a:pt x="500676" y="1768108"/>
                  </a:cubicBezTo>
                  <a:cubicBezTo>
                    <a:pt x="499584" y="1770314"/>
                    <a:pt x="496674" y="1768475"/>
                    <a:pt x="497038" y="1766270"/>
                  </a:cubicBezTo>
                  <a:cubicBezTo>
                    <a:pt x="498129" y="1761490"/>
                    <a:pt x="500676" y="1757079"/>
                    <a:pt x="502858" y="1752667"/>
                  </a:cubicBezTo>
                  <a:cubicBezTo>
                    <a:pt x="505041" y="1747888"/>
                    <a:pt x="507224" y="1743109"/>
                    <a:pt x="509043" y="1738330"/>
                  </a:cubicBezTo>
                  <a:close/>
                  <a:moveTo>
                    <a:pt x="491735" y="1730365"/>
                  </a:moveTo>
                  <a:cubicBezTo>
                    <a:pt x="492793" y="1727818"/>
                    <a:pt x="496321" y="1730001"/>
                    <a:pt x="494910" y="1732548"/>
                  </a:cubicBezTo>
                  <a:cubicBezTo>
                    <a:pt x="490677" y="1741279"/>
                    <a:pt x="486796" y="1750738"/>
                    <a:pt x="482563" y="1759469"/>
                  </a:cubicBezTo>
                  <a:cubicBezTo>
                    <a:pt x="481504" y="1762379"/>
                    <a:pt x="477624" y="1760197"/>
                    <a:pt x="478329" y="1758014"/>
                  </a:cubicBezTo>
                  <a:cubicBezTo>
                    <a:pt x="481857" y="1748191"/>
                    <a:pt x="487149" y="1739460"/>
                    <a:pt x="491735" y="1730365"/>
                  </a:cubicBezTo>
                  <a:close/>
                  <a:moveTo>
                    <a:pt x="339221" y="1726078"/>
                  </a:moveTo>
                  <a:cubicBezTo>
                    <a:pt x="357611" y="1777002"/>
                    <a:pt x="409537" y="1822906"/>
                    <a:pt x="462184" y="1836175"/>
                  </a:cubicBezTo>
                  <a:cubicBezTo>
                    <a:pt x="466150" y="1837251"/>
                    <a:pt x="463987" y="1843348"/>
                    <a:pt x="460381" y="1842272"/>
                  </a:cubicBezTo>
                  <a:cubicBezTo>
                    <a:pt x="406652" y="1828644"/>
                    <a:pt x="351120" y="1780947"/>
                    <a:pt x="336697" y="1726795"/>
                  </a:cubicBezTo>
                  <a:cubicBezTo>
                    <a:pt x="336336" y="1725002"/>
                    <a:pt x="338860" y="1724643"/>
                    <a:pt x="339221" y="1726078"/>
                  </a:cubicBezTo>
                  <a:close/>
                  <a:moveTo>
                    <a:pt x="976545" y="1715332"/>
                  </a:moveTo>
                  <a:cubicBezTo>
                    <a:pt x="977264" y="1713531"/>
                    <a:pt x="980501" y="1714251"/>
                    <a:pt x="979782" y="1716412"/>
                  </a:cubicBezTo>
                  <a:cubicBezTo>
                    <a:pt x="974747" y="1728653"/>
                    <a:pt x="967554" y="1739455"/>
                    <a:pt x="959641" y="1750257"/>
                  </a:cubicBezTo>
                  <a:cubicBezTo>
                    <a:pt x="953167" y="1759258"/>
                    <a:pt x="944535" y="1768979"/>
                    <a:pt x="940938" y="1779781"/>
                  </a:cubicBezTo>
                  <a:cubicBezTo>
                    <a:pt x="939859" y="1783021"/>
                    <a:pt x="934824" y="1781941"/>
                    <a:pt x="935903" y="1778341"/>
                  </a:cubicBezTo>
                  <a:cubicBezTo>
                    <a:pt x="939140" y="1768259"/>
                    <a:pt x="947053" y="1759618"/>
                    <a:pt x="953886" y="1751337"/>
                  </a:cubicBezTo>
                  <a:cubicBezTo>
                    <a:pt x="962518" y="1739815"/>
                    <a:pt x="971150" y="1728653"/>
                    <a:pt x="976545" y="1715332"/>
                  </a:cubicBezTo>
                  <a:close/>
                  <a:moveTo>
                    <a:pt x="478814" y="1713277"/>
                  </a:moveTo>
                  <a:cubicBezTo>
                    <a:pt x="479551" y="1710356"/>
                    <a:pt x="483605" y="1711452"/>
                    <a:pt x="482868" y="1714373"/>
                  </a:cubicBezTo>
                  <a:cubicBezTo>
                    <a:pt x="481026" y="1725326"/>
                    <a:pt x="473655" y="1734089"/>
                    <a:pt x="468864" y="1743947"/>
                  </a:cubicBezTo>
                  <a:cubicBezTo>
                    <a:pt x="467390" y="1746503"/>
                    <a:pt x="463336" y="1743947"/>
                    <a:pt x="464810" y="1741391"/>
                  </a:cubicBezTo>
                  <a:cubicBezTo>
                    <a:pt x="469601" y="1731898"/>
                    <a:pt x="476972" y="1723501"/>
                    <a:pt x="478814" y="1713277"/>
                  </a:cubicBezTo>
                  <a:close/>
                  <a:moveTo>
                    <a:pt x="462630" y="1703858"/>
                  </a:moveTo>
                  <a:cubicBezTo>
                    <a:pt x="463336" y="1702418"/>
                    <a:pt x="466158" y="1703138"/>
                    <a:pt x="465453" y="1704939"/>
                  </a:cubicBezTo>
                  <a:cubicBezTo>
                    <a:pt x="462983" y="1715020"/>
                    <a:pt x="456633" y="1724381"/>
                    <a:pt x="452400" y="1734103"/>
                  </a:cubicBezTo>
                  <a:cubicBezTo>
                    <a:pt x="451341" y="1736983"/>
                    <a:pt x="447461" y="1735183"/>
                    <a:pt x="448519" y="1732303"/>
                  </a:cubicBezTo>
                  <a:cubicBezTo>
                    <a:pt x="452753" y="1722581"/>
                    <a:pt x="458750" y="1713940"/>
                    <a:pt x="462630" y="1703858"/>
                  </a:cubicBezTo>
                  <a:close/>
                  <a:moveTo>
                    <a:pt x="973095" y="1685670"/>
                  </a:moveTo>
                  <a:cubicBezTo>
                    <a:pt x="973449" y="1684956"/>
                    <a:pt x="974157" y="1685313"/>
                    <a:pt x="973803" y="1686026"/>
                  </a:cubicBezTo>
                  <a:cubicBezTo>
                    <a:pt x="970262" y="1699936"/>
                    <a:pt x="961054" y="1712776"/>
                    <a:pt x="953263" y="1724546"/>
                  </a:cubicBezTo>
                  <a:cubicBezTo>
                    <a:pt x="946181" y="1735959"/>
                    <a:pt x="934494" y="1748442"/>
                    <a:pt x="933786" y="1762352"/>
                  </a:cubicBezTo>
                  <a:cubicBezTo>
                    <a:pt x="933786" y="1765562"/>
                    <a:pt x="928474" y="1765562"/>
                    <a:pt x="928828" y="1761995"/>
                  </a:cubicBezTo>
                  <a:cubicBezTo>
                    <a:pt x="929891" y="1749512"/>
                    <a:pt x="938744" y="1739882"/>
                    <a:pt x="945827" y="1729539"/>
                  </a:cubicBezTo>
                  <a:cubicBezTo>
                    <a:pt x="955742" y="1714916"/>
                    <a:pt x="964241" y="1700293"/>
                    <a:pt x="973095" y="1685670"/>
                  </a:cubicBezTo>
                  <a:close/>
                  <a:moveTo>
                    <a:pt x="455437" y="1683553"/>
                  </a:moveTo>
                  <a:cubicBezTo>
                    <a:pt x="456890" y="1681781"/>
                    <a:pt x="459797" y="1683553"/>
                    <a:pt x="458707" y="1685325"/>
                  </a:cubicBezTo>
                  <a:cubicBezTo>
                    <a:pt x="450713" y="1696664"/>
                    <a:pt x="443081" y="1708003"/>
                    <a:pt x="435086" y="1718988"/>
                  </a:cubicBezTo>
                  <a:cubicBezTo>
                    <a:pt x="433269" y="1721114"/>
                    <a:pt x="429999" y="1718988"/>
                    <a:pt x="431089" y="1716507"/>
                  </a:cubicBezTo>
                  <a:cubicBezTo>
                    <a:pt x="437630" y="1704814"/>
                    <a:pt x="447805" y="1694538"/>
                    <a:pt x="455437" y="1683553"/>
                  </a:cubicBezTo>
                  <a:close/>
                  <a:moveTo>
                    <a:pt x="448462" y="1666987"/>
                  </a:moveTo>
                  <a:cubicBezTo>
                    <a:pt x="448824" y="1665906"/>
                    <a:pt x="450274" y="1666627"/>
                    <a:pt x="449549" y="1667707"/>
                  </a:cubicBezTo>
                  <a:cubicBezTo>
                    <a:pt x="442664" y="1681754"/>
                    <a:pt x="430706" y="1692920"/>
                    <a:pt x="422010" y="1706247"/>
                  </a:cubicBezTo>
                  <a:cubicBezTo>
                    <a:pt x="420560" y="1708408"/>
                    <a:pt x="417299" y="1706607"/>
                    <a:pt x="418386" y="1704086"/>
                  </a:cubicBezTo>
                  <a:cubicBezTo>
                    <a:pt x="426720" y="1690759"/>
                    <a:pt x="439040" y="1679593"/>
                    <a:pt x="448462" y="1666987"/>
                  </a:cubicBezTo>
                  <a:close/>
                  <a:moveTo>
                    <a:pt x="743007" y="1664538"/>
                  </a:moveTo>
                  <a:cubicBezTo>
                    <a:pt x="743370" y="1662731"/>
                    <a:pt x="745548" y="1663454"/>
                    <a:pt x="745548" y="1664538"/>
                  </a:cubicBezTo>
                  <a:cubicBezTo>
                    <a:pt x="745548" y="1685129"/>
                    <a:pt x="736109" y="1709695"/>
                    <a:pt x="724128" y="1725951"/>
                  </a:cubicBezTo>
                  <a:lnTo>
                    <a:pt x="677485" y="1768143"/>
                  </a:lnTo>
                  <a:lnTo>
                    <a:pt x="672210" y="1772914"/>
                  </a:lnTo>
                  <a:cubicBezTo>
                    <a:pt x="668943" y="1775082"/>
                    <a:pt x="664949" y="1770747"/>
                    <a:pt x="667854" y="1768941"/>
                  </a:cubicBezTo>
                  <a:lnTo>
                    <a:pt x="671684" y="1766081"/>
                  </a:lnTo>
                  <a:lnTo>
                    <a:pt x="695673" y="1748168"/>
                  </a:lnTo>
                  <a:cubicBezTo>
                    <a:pt x="704613" y="1740943"/>
                    <a:pt x="712873" y="1732996"/>
                    <a:pt x="719408" y="1723061"/>
                  </a:cubicBezTo>
                  <a:cubicBezTo>
                    <a:pt x="730663" y="1705721"/>
                    <a:pt x="739376" y="1684407"/>
                    <a:pt x="743007" y="1664538"/>
                  </a:cubicBezTo>
                  <a:close/>
                  <a:moveTo>
                    <a:pt x="971360" y="1658527"/>
                  </a:moveTo>
                  <a:cubicBezTo>
                    <a:pt x="972089" y="1656381"/>
                    <a:pt x="975735" y="1657454"/>
                    <a:pt x="974641" y="1659600"/>
                  </a:cubicBezTo>
                  <a:cubicBezTo>
                    <a:pt x="965892" y="1685359"/>
                    <a:pt x="947300" y="1706824"/>
                    <a:pt x="932719" y="1729719"/>
                  </a:cubicBezTo>
                  <a:cubicBezTo>
                    <a:pt x="930896" y="1732223"/>
                    <a:pt x="926886" y="1729719"/>
                    <a:pt x="928344" y="1727215"/>
                  </a:cubicBezTo>
                  <a:cubicBezTo>
                    <a:pt x="941832" y="1703604"/>
                    <a:pt x="962247" y="1684643"/>
                    <a:pt x="971360" y="1658527"/>
                  </a:cubicBezTo>
                  <a:close/>
                  <a:moveTo>
                    <a:pt x="438779" y="1656609"/>
                  </a:moveTo>
                  <a:cubicBezTo>
                    <a:pt x="439848" y="1654793"/>
                    <a:pt x="442342" y="1656609"/>
                    <a:pt x="441273" y="1658062"/>
                  </a:cubicBezTo>
                  <a:cubicBezTo>
                    <a:pt x="433789" y="1671139"/>
                    <a:pt x="420603" y="1679857"/>
                    <a:pt x="413476" y="1693297"/>
                  </a:cubicBezTo>
                  <a:cubicBezTo>
                    <a:pt x="413832" y="1694024"/>
                    <a:pt x="413832" y="1695114"/>
                    <a:pt x="413120" y="1695477"/>
                  </a:cubicBezTo>
                  <a:cubicBezTo>
                    <a:pt x="412407" y="1696203"/>
                    <a:pt x="412050" y="1696567"/>
                    <a:pt x="410981" y="1696930"/>
                  </a:cubicBezTo>
                  <a:cubicBezTo>
                    <a:pt x="408843" y="1697293"/>
                    <a:pt x="407774" y="1695114"/>
                    <a:pt x="408487" y="1693661"/>
                  </a:cubicBezTo>
                  <a:cubicBezTo>
                    <a:pt x="415258" y="1678767"/>
                    <a:pt x="430226" y="1670050"/>
                    <a:pt x="438779" y="1656609"/>
                  </a:cubicBezTo>
                  <a:close/>
                  <a:moveTo>
                    <a:pt x="112601" y="1656229"/>
                  </a:moveTo>
                  <a:cubicBezTo>
                    <a:pt x="112601" y="1654793"/>
                    <a:pt x="114752" y="1654793"/>
                    <a:pt x="114752" y="1656229"/>
                  </a:cubicBezTo>
                  <a:cubicBezTo>
                    <a:pt x="116902" y="1687459"/>
                    <a:pt x="114752" y="1719048"/>
                    <a:pt x="114393" y="1750278"/>
                  </a:cubicBezTo>
                  <a:cubicBezTo>
                    <a:pt x="114393" y="1764278"/>
                    <a:pt x="114752" y="1778278"/>
                    <a:pt x="114752" y="1792637"/>
                  </a:cubicBezTo>
                  <a:cubicBezTo>
                    <a:pt x="114752" y="1805918"/>
                    <a:pt x="111526" y="1820277"/>
                    <a:pt x="114752" y="1833559"/>
                  </a:cubicBezTo>
                  <a:cubicBezTo>
                    <a:pt x="115827" y="1837148"/>
                    <a:pt x="110450" y="1838584"/>
                    <a:pt x="109375" y="1834995"/>
                  </a:cubicBezTo>
                  <a:cubicBezTo>
                    <a:pt x="106149" y="1822790"/>
                    <a:pt x="108658" y="1810944"/>
                    <a:pt x="109017" y="1798380"/>
                  </a:cubicBezTo>
                  <a:cubicBezTo>
                    <a:pt x="109017" y="1782226"/>
                    <a:pt x="108658" y="1766073"/>
                    <a:pt x="109017" y="1750278"/>
                  </a:cubicBezTo>
                  <a:cubicBezTo>
                    <a:pt x="109733" y="1718689"/>
                    <a:pt x="110450" y="1687459"/>
                    <a:pt x="112601" y="1656229"/>
                  </a:cubicBezTo>
                  <a:close/>
                  <a:moveTo>
                    <a:pt x="750268" y="1651474"/>
                  </a:moveTo>
                  <a:cubicBezTo>
                    <a:pt x="750626" y="1650031"/>
                    <a:pt x="752775" y="1650031"/>
                    <a:pt x="752775" y="1651474"/>
                  </a:cubicBezTo>
                  <a:cubicBezTo>
                    <a:pt x="753491" y="1678895"/>
                    <a:pt x="744539" y="1713170"/>
                    <a:pt x="728067" y="1735179"/>
                  </a:cubicBezTo>
                  <a:cubicBezTo>
                    <a:pt x="710521" y="1759352"/>
                    <a:pt x="687962" y="1772702"/>
                    <a:pt x="664686" y="1790020"/>
                  </a:cubicBezTo>
                  <a:cubicBezTo>
                    <a:pt x="661822" y="1792545"/>
                    <a:pt x="658599" y="1788216"/>
                    <a:pt x="661822" y="1786051"/>
                  </a:cubicBezTo>
                  <a:cubicBezTo>
                    <a:pt x="683665" y="1770176"/>
                    <a:pt x="708731" y="1756105"/>
                    <a:pt x="723770" y="1732653"/>
                  </a:cubicBezTo>
                  <a:cubicBezTo>
                    <a:pt x="738452" y="1709562"/>
                    <a:pt x="748836" y="1678895"/>
                    <a:pt x="750268" y="1651474"/>
                  </a:cubicBezTo>
                  <a:close/>
                  <a:moveTo>
                    <a:pt x="436031" y="1648258"/>
                  </a:moveTo>
                  <a:cubicBezTo>
                    <a:pt x="438571" y="1646856"/>
                    <a:pt x="440748" y="1650711"/>
                    <a:pt x="438208" y="1652113"/>
                  </a:cubicBezTo>
                  <a:cubicBezTo>
                    <a:pt x="430951" y="1657020"/>
                    <a:pt x="423331" y="1662277"/>
                    <a:pt x="416074" y="1667184"/>
                  </a:cubicBezTo>
                  <a:cubicBezTo>
                    <a:pt x="412808" y="1669287"/>
                    <a:pt x="409179" y="1673142"/>
                    <a:pt x="405188" y="1673493"/>
                  </a:cubicBezTo>
                  <a:cubicBezTo>
                    <a:pt x="404099" y="1673493"/>
                    <a:pt x="403011" y="1672441"/>
                    <a:pt x="403011" y="1671039"/>
                  </a:cubicBezTo>
                  <a:cubicBezTo>
                    <a:pt x="403011" y="1669988"/>
                    <a:pt x="403374" y="1669637"/>
                    <a:pt x="404099" y="1669287"/>
                  </a:cubicBezTo>
                  <a:cubicBezTo>
                    <a:pt x="414259" y="1662277"/>
                    <a:pt x="425508" y="1655267"/>
                    <a:pt x="436031" y="1648258"/>
                  </a:cubicBezTo>
                  <a:close/>
                  <a:moveTo>
                    <a:pt x="423825" y="1643175"/>
                  </a:moveTo>
                  <a:cubicBezTo>
                    <a:pt x="426294" y="1642093"/>
                    <a:pt x="428058" y="1645340"/>
                    <a:pt x="425589" y="1646422"/>
                  </a:cubicBezTo>
                  <a:cubicBezTo>
                    <a:pt x="418886" y="1650391"/>
                    <a:pt x="411830" y="1654721"/>
                    <a:pt x="403716" y="1656885"/>
                  </a:cubicBezTo>
                  <a:cubicBezTo>
                    <a:pt x="400894" y="1657607"/>
                    <a:pt x="399836" y="1652917"/>
                    <a:pt x="402658" y="1652195"/>
                  </a:cubicBezTo>
                  <a:cubicBezTo>
                    <a:pt x="410419" y="1650391"/>
                    <a:pt x="417122" y="1646783"/>
                    <a:pt x="423825" y="1643175"/>
                  </a:cubicBezTo>
                  <a:close/>
                  <a:moveTo>
                    <a:pt x="422918" y="1633315"/>
                  </a:moveTo>
                  <a:cubicBezTo>
                    <a:pt x="425048" y="1632568"/>
                    <a:pt x="426469" y="1636303"/>
                    <a:pt x="424338" y="1637050"/>
                  </a:cubicBezTo>
                  <a:cubicBezTo>
                    <a:pt x="419367" y="1639291"/>
                    <a:pt x="414395" y="1641159"/>
                    <a:pt x="409069" y="1642653"/>
                  </a:cubicBezTo>
                  <a:cubicBezTo>
                    <a:pt x="406938" y="1643400"/>
                    <a:pt x="404452" y="1644894"/>
                    <a:pt x="402322" y="1644894"/>
                  </a:cubicBezTo>
                  <a:cubicBezTo>
                    <a:pt x="401611" y="1644894"/>
                    <a:pt x="400546" y="1644521"/>
                    <a:pt x="400191" y="1643774"/>
                  </a:cubicBezTo>
                  <a:cubicBezTo>
                    <a:pt x="399836" y="1642280"/>
                    <a:pt x="400191" y="1640785"/>
                    <a:pt x="401256" y="1639665"/>
                  </a:cubicBezTo>
                  <a:cubicBezTo>
                    <a:pt x="401967" y="1639291"/>
                    <a:pt x="403032" y="1639291"/>
                    <a:pt x="403742" y="1639665"/>
                  </a:cubicBezTo>
                  <a:cubicBezTo>
                    <a:pt x="404097" y="1639291"/>
                    <a:pt x="404807" y="1639291"/>
                    <a:pt x="405162" y="1639291"/>
                  </a:cubicBezTo>
                  <a:cubicBezTo>
                    <a:pt x="406228" y="1638544"/>
                    <a:pt x="407648" y="1638171"/>
                    <a:pt x="409069" y="1637797"/>
                  </a:cubicBezTo>
                  <a:cubicBezTo>
                    <a:pt x="414040" y="1636303"/>
                    <a:pt x="418301" y="1635182"/>
                    <a:pt x="422918" y="1633315"/>
                  </a:cubicBezTo>
                  <a:close/>
                  <a:moveTo>
                    <a:pt x="974122" y="1631193"/>
                  </a:moveTo>
                  <a:cubicBezTo>
                    <a:pt x="975192" y="1629393"/>
                    <a:pt x="977330" y="1631193"/>
                    <a:pt x="976617" y="1632634"/>
                  </a:cubicBezTo>
                  <a:cubicBezTo>
                    <a:pt x="963431" y="1657483"/>
                    <a:pt x="946325" y="1680172"/>
                    <a:pt x="931001" y="1703940"/>
                  </a:cubicBezTo>
                  <a:cubicBezTo>
                    <a:pt x="929576" y="1706821"/>
                    <a:pt x="925299" y="1704300"/>
                    <a:pt x="926725" y="1701419"/>
                  </a:cubicBezTo>
                  <a:cubicBezTo>
                    <a:pt x="941692" y="1677290"/>
                    <a:pt x="960937" y="1656402"/>
                    <a:pt x="974122" y="1631193"/>
                  </a:cubicBezTo>
                  <a:close/>
                  <a:moveTo>
                    <a:pt x="123566" y="1627298"/>
                  </a:moveTo>
                  <a:cubicBezTo>
                    <a:pt x="131186" y="1661881"/>
                    <a:pt x="126106" y="1698625"/>
                    <a:pt x="125743" y="1733567"/>
                  </a:cubicBezTo>
                  <a:cubicBezTo>
                    <a:pt x="125018" y="1773193"/>
                    <a:pt x="125380" y="1812818"/>
                    <a:pt x="125380" y="1852444"/>
                  </a:cubicBezTo>
                  <a:cubicBezTo>
                    <a:pt x="125380" y="1856046"/>
                    <a:pt x="119575" y="1856046"/>
                    <a:pt x="119575" y="1852444"/>
                  </a:cubicBezTo>
                  <a:cubicBezTo>
                    <a:pt x="119575" y="1812818"/>
                    <a:pt x="118849" y="1773193"/>
                    <a:pt x="120300" y="1733567"/>
                  </a:cubicBezTo>
                  <a:cubicBezTo>
                    <a:pt x="121752" y="1698985"/>
                    <a:pt x="126469" y="1662601"/>
                    <a:pt x="121752" y="1628019"/>
                  </a:cubicBezTo>
                  <a:cubicBezTo>
                    <a:pt x="121389" y="1626578"/>
                    <a:pt x="123203" y="1626218"/>
                    <a:pt x="123566" y="1627298"/>
                  </a:cubicBezTo>
                  <a:close/>
                  <a:moveTo>
                    <a:pt x="417266" y="1621801"/>
                  </a:moveTo>
                  <a:cubicBezTo>
                    <a:pt x="419405" y="1621456"/>
                    <a:pt x="420117" y="1624562"/>
                    <a:pt x="417979" y="1624907"/>
                  </a:cubicBezTo>
                  <a:cubicBezTo>
                    <a:pt x="414059" y="1626632"/>
                    <a:pt x="409426" y="1629048"/>
                    <a:pt x="404793" y="1628357"/>
                  </a:cubicBezTo>
                  <a:cubicBezTo>
                    <a:pt x="403011" y="1628012"/>
                    <a:pt x="403011" y="1625252"/>
                    <a:pt x="404793" y="1624907"/>
                  </a:cubicBezTo>
                  <a:cubicBezTo>
                    <a:pt x="409069" y="1623871"/>
                    <a:pt x="412990" y="1623181"/>
                    <a:pt x="417266" y="1621801"/>
                  </a:cubicBezTo>
                  <a:close/>
                  <a:moveTo>
                    <a:pt x="413937" y="1613915"/>
                  </a:moveTo>
                  <a:cubicBezTo>
                    <a:pt x="416178" y="1613518"/>
                    <a:pt x="416925" y="1617090"/>
                    <a:pt x="415058" y="1617487"/>
                  </a:cubicBezTo>
                  <a:cubicBezTo>
                    <a:pt x="412443" y="1618281"/>
                    <a:pt x="410575" y="1619471"/>
                    <a:pt x="407961" y="1620265"/>
                  </a:cubicBezTo>
                  <a:cubicBezTo>
                    <a:pt x="405719" y="1621059"/>
                    <a:pt x="404599" y="1617090"/>
                    <a:pt x="407214" y="1616296"/>
                  </a:cubicBezTo>
                  <a:cubicBezTo>
                    <a:pt x="409455" y="1615502"/>
                    <a:pt x="411696" y="1614312"/>
                    <a:pt x="413937" y="1613915"/>
                  </a:cubicBezTo>
                  <a:close/>
                  <a:moveTo>
                    <a:pt x="568993" y="1612666"/>
                  </a:moveTo>
                  <a:cubicBezTo>
                    <a:pt x="570757" y="1611931"/>
                    <a:pt x="572521" y="1611931"/>
                    <a:pt x="574638" y="1612666"/>
                  </a:cubicBezTo>
                  <a:cubicBezTo>
                    <a:pt x="583457" y="1614504"/>
                    <a:pt x="588396" y="1624063"/>
                    <a:pt x="586632" y="1632886"/>
                  </a:cubicBezTo>
                  <a:cubicBezTo>
                    <a:pt x="585221" y="1640974"/>
                    <a:pt x="577813" y="1646488"/>
                    <a:pt x="570052" y="1646488"/>
                  </a:cubicBezTo>
                  <a:cubicBezTo>
                    <a:pt x="558410" y="1646120"/>
                    <a:pt x="553824" y="1633989"/>
                    <a:pt x="555235" y="1623327"/>
                  </a:cubicBezTo>
                  <a:cubicBezTo>
                    <a:pt x="555941" y="1619283"/>
                    <a:pt x="558410" y="1614504"/>
                    <a:pt x="562291" y="1613034"/>
                  </a:cubicBezTo>
                  <a:cubicBezTo>
                    <a:pt x="564760" y="1611931"/>
                    <a:pt x="566877" y="1611931"/>
                    <a:pt x="568993" y="1612666"/>
                  </a:cubicBezTo>
                  <a:close/>
                  <a:moveTo>
                    <a:pt x="977837" y="1601175"/>
                  </a:moveTo>
                  <a:cubicBezTo>
                    <a:pt x="977837" y="1600818"/>
                    <a:pt x="978915" y="1601175"/>
                    <a:pt x="978915" y="1601889"/>
                  </a:cubicBezTo>
                  <a:cubicBezTo>
                    <a:pt x="974245" y="1614741"/>
                    <a:pt x="965624" y="1625451"/>
                    <a:pt x="958080" y="1636518"/>
                  </a:cubicBezTo>
                  <a:cubicBezTo>
                    <a:pt x="952692" y="1644015"/>
                    <a:pt x="947663" y="1650798"/>
                    <a:pt x="942634" y="1657938"/>
                  </a:cubicBezTo>
                  <a:cubicBezTo>
                    <a:pt x="940119" y="1662222"/>
                    <a:pt x="935090" y="1667220"/>
                    <a:pt x="934731" y="1672575"/>
                  </a:cubicBezTo>
                  <a:cubicBezTo>
                    <a:pt x="934372" y="1675074"/>
                    <a:pt x="930780" y="1675074"/>
                    <a:pt x="930780" y="1672218"/>
                  </a:cubicBezTo>
                  <a:cubicBezTo>
                    <a:pt x="930061" y="1662579"/>
                    <a:pt x="943711" y="1650441"/>
                    <a:pt x="948741" y="1643301"/>
                  </a:cubicBezTo>
                  <a:cubicBezTo>
                    <a:pt x="959158" y="1629735"/>
                    <a:pt x="970294" y="1616526"/>
                    <a:pt x="977837" y="1601175"/>
                  </a:cubicBezTo>
                  <a:close/>
                  <a:moveTo>
                    <a:pt x="420077" y="1600223"/>
                  </a:moveTo>
                  <a:cubicBezTo>
                    <a:pt x="421863" y="1599231"/>
                    <a:pt x="423292" y="1602538"/>
                    <a:pt x="421506" y="1602869"/>
                  </a:cubicBezTo>
                  <a:cubicBezTo>
                    <a:pt x="418648" y="1604191"/>
                    <a:pt x="415433" y="1605514"/>
                    <a:pt x="412576" y="1606176"/>
                  </a:cubicBezTo>
                  <a:cubicBezTo>
                    <a:pt x="410432" y="1606837"/>
                    <a:pt x="409361" y="1604191"/>
                    <a:pt x="411147" y="1602869"/>
                  </a:cubicBezTo>
                  <a:cubicBezTo>
                    <a:pt x="414004" y="1601876"/>
                    <a:pt x="417219" y="1601215"/>
                    <a:pt x="420077" y="1600223"/>
                  </a:cubicBezTo>
                  <a:close/>
                  <a:moveTo>
                    <a:pt x="422590" y="1590896"/>
                  </a:moveTo>
                  <a:cubicBezTo>
                    <a:pt x="424858" y="1591293"/>
                    <a:pt x="424102" y="1595659"/>
                    <a:pt x="421834" y="1595262"/>
                  </a:cubicBezTo>
                  <a:cubicBezTo>
                    <a:pt x="418810" y="1594865"/>
                    <a:pt x="415786" y="1595659"/>
                    <a:pt x="412763" y="1595262"/>
                  </a:cubicBezTo>
                  <a:cubicBezTo>
                    <a:pt x="410873" y="1595262"/>
                    <a:pt x="409361" y="1592087"/>
                    <a:pt x="411629" y="1591293"/>
                  </a:cubicBezTo>
                  <a:cubicBezTo>
                    <a:pt x="415031" y="1589706"/>
                    <a:pt x="418810" y="1590103"/>
                    <a:pt x="422590" y="1590896"/>
                  </a:cubicBezTo>
                  <a:close/>
                  <a:moveTo>
                    <a:pt x="976679" y="1583438"/>
                  </a:moveTo>
                  <a:cubicBezTo>
                    <a:pt x="977635" y="1584025"/>
                    <a:pt x="978182" y="1585198"/>
                    <a:pt x="977453" y="1586462"/>
                  </a:cubicBezTo>
                  <a:cubicBezTo>
                    <a:pt x="967256" y="1600906"/>
                    <a:pt x="957058" y="1615351"/>
                    <a:pt x="947225" y="1629795"/>
                  </a:cubicBezTo>
                  <a:cubicBezTo>
                    <a:pt x="939577" y="1640267"/>
                    <a:pt x="929744" y="1652184"/>
                    <a:pt x="923917" y="1663740"/>
                  </a:cubicBezTo>
                  <a:cubicBezTo>
                    <a:pt x="922824" y="1665545"/>
                    <a:pt x="920639" y="1664823"/>
                    <a:pt x="920275" y="1663378"/>
                  </a:cubicBezTo>
                  <a:cubicBezTo>
                    <a:pt x="917361" y="1656517"/>
                    <a:pt x="937756" y="1634851"/>
                    <a:pt x="941398" y="1629795"/>
                  </a:cubicBezTo>
                  <a:cubicBezTo>
                    <a:pt x="951960" y="1614267"/>
                    <a:pt x="962885" y="1599462"/>
                    <a:pt x="973447" y="1583934"/>
                  </a:cubicBezTo>
                  <a:cubicBezTo>
                    <a:pt x="974358" y="1582851"/>
                    <a:pt x="975723" y="1582851"/>
                    <a:pt x="976679" y="1583438"/>
                  </a:cubicBezTo>
                  <a:close/>
                  <a:moveTo>
                    <a:pt x="570783" y="1569459"/>
                  </a:moveTo>
                  <a:cubicBezTo>
                    <a:pt x="549912" y="1572080"/>
                    <a:pt x="529085" y="1584099"/>
                    <a:pt x="516158" y="1601269"/>
                  </a:cubicBezTo>
                  <a:cubicBezTo>
                    <a:pt x="507899" y="1616089"/>
                    <a:pt x="506463" y="1634524"/>
                    <a:pt x="515081" y="1649345"/>
                  </a:cubicBezTo>
                  <a:cubicBezTo>
                    <a:pt x="527290" y="1669226"/>
                    <a:pt x="548834" y="1685131"/>
                    <a:pt x="572893" y="1684770"/>
                  </a:cubicBezTo>
                  <a:cubicBezTo>
                    <a:pt x="616341" y="1683685"/>
                    <a:pt x="651890" y="1633801"/>
                    <a:pt x="625677" y="1594039"/>
                  </a:cubicBezTo>
                  <a:cubicBezTo>
                    <a:pt x="612571" y="1573616"/>
                    <a:pt x="591654" y="1566838"/>
                    <a:pt x="570783" y="1569459"/>
                  </a:cubicBezTo>
                  <a:close/>
                  <a:moveTo>
                    <a:pt x="127871" y="1567127"/>
                  </a:moveTo>
                  <a:cubicBezTo>
                    <a:pt x="125710" y="1568207"/>
                    <a:pt x="123909" y="1569287"/>
                    <a:pt x="121388" y="1570367"/>
                  </a:cubicBezTo>
                  <a:cubicBezTo>
                    <a:pt x="121748" y="1570727"/>
                    <a:pt x="121748" y="1570727"/>
                    <a:pt x="122108" y="1570727"/>
                  </a:cubicBezTo>
                  <a:cubicBezTo>
                    <a:pt x="123909" y="1571087"/>
                    <a:pt x="126070" y="1571447"/>
                    <a:pt x="127871" y="1571807"/>
                  </a:cubicBezTo>
                  <a:cubicBezTo>
                    <a:pt x="127871" y="1570367"/>
                    <a:pt x="127871" y="1568927"/>
                    <a:pt x="127871" y="1567127"/>
                  </a:cubicBezTo>
                  <a:close/>
                  <a:moveTo>
                    <a:pt x="570957" y="1564732"/>
                  </a:moveTo>
                  <a:cubicBezTo>
                    <a:pt x="602247" y="1562071"/>
                    <a:pt x="633487" y="1577050"/>
                    <a:pt x="639681" y="1615005"/>
                  </a:cubicBezTo>
                  <a:cubicBezTo>
                    <a:pt x="648299" y="1666696"/>
                    <a:pt x="590487" y="1706820"/>
                    <a:pt x="544884" y="1684770"/>
                  </a:cubicBezTo>
                  <a:cubicBezTo>
                    <a:pt x="524417" y="1675010"/>
                    <a:pt x="505027" y="1655128"/>
                    <a:pt x="502513" y="1631633"/>
                  </a:cubicBezTo>
                  <a:cubicBezTo>
                    <a:pt x="501795" y="1631271"/>
                    <a:pt x="501436" y="1631271"/>
                    <a:pt x="501436" y="1630548"/>
                  </a:cubicBezTo>
                  <a:cubicBezTo>
                    <a:pt x="501795" y="1627656"/>
                    <a:pt x="501795" y="1624765"/>
                    <a:pt x="502513" y="1621873"/>
                  </a:cubicBezTo>
                  <a:cubicBezTo>
                    <a:pt x="504309" y="1600907"/>
                    <a:pt x="519749" y="1580665"/>
                    <a:pt x="539139" y="1573435"/>
                  </a:cubicBezTo>
                  <a:cubicBezTo>
                    <a:pt x="539498" y="1573074"/>
                    <a:pt x="540216" y="1573074"/>
                    <a:pt x="540575" y="1573074"/>
                  </a:cubicBezTo>
                  <a:cubicBezTo>
                    <a:pt x="550091" y="1568465"/>
                    <a:pt x="560527" y="1565618"/>
                    <a:pt x="570957" y="1564732"/>
                  </a:cubicBezTo>
                  <a:close/>
                  <a:moveTo>
                    <a:pt x="127871" y="1557766"/>
                  </a:moveTo>
                  <a:cubicBezTo>
                    <a:pt x="125350" y="1558846"/>
                    <a:pt x="122828" y="1560646"/>
                    <a:pt x="120667" y="1562086"/>
                  </a:cubicBezTo>
                  <a:cubicBezTo>
                    <a:pt x="120667" y="1563526"/>
                    <a:pt x="120667" y="1564967"/>
                    <a:pt x="120667" y="1566047"/>
                  </a:cubicBezTo>
                  <a:cubicBezTo>
                    <a:pt x="122468" y="1564967"/>
                    <a:pt x="124629" y="1563526"/>
                    <a:pt x="126790" y="1562806"/>
                  </a:cubicBezTo>
                  <a:cubicBezTo>
                    <a:pt x="127150" y="1562446"/>
                    <a:pt x="127511" y="1562446"/>
                    <a:pt x="127871" y="1562446"/>
                  </a:cubicBezTo>
                  <a:cubicBezTo>
                    <a:pt x="127871" y="1561006"/>
                    <a:pt x="127871" y="1559206"/>
                    <a:pt x="127871" y="1557766"/>
                  </a:cubicBezTo>
                  <a:close/>
                  <a:moveTo>
                    <a:pt x="1025770" y="1557406"/>
                  </a:moveTo>
                  <a:cubicBezTo>
                    <a:pt x="1025050" y="1558126"/>
                    <a:pt x="1023609" y="1558486"/>
                    <a:pt x="1022529" y="1558486"/>
                  </a:cubicBezTo>
                  <a:cubicBezTo>
                    <a:pt x="1023609" y="1558486"/>
                    <a:pt x="1025050" y="1558486"/>
                    <a:pt x="1025770" y="1558486"/>
                  </a:cubicBezTo>
                  <a:cubicBezTo>
                    <a:pt x="1025770" y="1558126"/>
                    <a:pt x="1025770" y="1558126"/>
                    <a:pt x="1025770" y="1557406"/>
                  </a:cubicBezTo>
                  <a:close/>
                  <a:moveTo>
                    <a:pt x="584058" y="1550658"/>
                  </a:moveTo>
                  <a:cubicBezTo>
                    <a:pt x="538207" y="1550300"/>
                    <a:pt x="487302" y="1580439"/>
                    <a:pt x="491995" y="1632106"/>
                  </a:cubicBezTo>
                  <a:cubicBezTo>
                    <a:pt x="494162" y="1659734"/>
                    <a:pt x="508964" y="1682338"/>
                    <a:pt x="530626" y="1696332"/>
                  </a:cubicBezTo>
                  <a:cubicBezTo>
                    <a:pt x="568534" y="1716066"/>
                    <a:pt x="628825" y="1695973"/>
                    <a:pt x="646877" y="1657222"/>
                  </a:cubicBezTo>
                  <a:cubicBezTo>
                    <a:pt x="668900" y="1609143"/>
                    <a:pt x="640017" y="1550658"/>
                    <a:pt x="584058" y="1550658"/>
                  </a:cubicBezTo>
                  <a:close/>
                  <a:moveTo>
                    <a:pt x="1025410" y="1550205"/>
                  </a:moveTo>
                  <a:cubicBezTo>
                    <a:pt x="1022889" y="1551646"/>
                    <a:pt x="1019287" y="1552726"/>
                    <a:pt x="1016766" y="1553806"/>
                  </a:cubicBezTo>
                  <a:cubicBezTo>
                    <a:pt x="1016766" y="1554886"/>
                    <a:pt x="1016766" y="1556326"/>
                    <a:pt x="1016766" y="1557406"/>
                  </a:cubicBezTo>
                  <a:cubicBezTo>
                    <a:pt x="1018207" y="1556686"/>
                    <a:pt x="1019648" y="1555966"/>
                    <a:pt x="1021088" y="1555246"/>
                  </a:cubicBezTo>
                  <a:cubicBezTo>
                    <a:pt x="1022529" y="1554526"/>
                    <a:pt x="1023970" y="1553806"/>
                    <a:pt x="1025770" y="1553086"/>
                  </a:cubicBezTo>
                  <a:cubicBezTo>
                    <a:pt x="1025770" y="1552366"/>
                    <a:pt x="1025410" y="1551285"/>
                    <a:pt x="1025410" y="1550205"/>
                  </a:cubicBezTo>
                  <a:close/>
                  <a:moveTo>
                    <a:pt x="127871" y="1548765"/>
                  </a:moveTo>
                  <a:cubicBezTo>
                    <a:pt x="126790" y="1549125"/>
                    <a:pt x="126070" y="1549485"/>
                    <a:pt x="124989" y="1550205"/>
                  </a:cubicBezTo>
                  <a:lnTo>
                    <a:pt x="121162" y="1552292"/>
                  </a:lnTo>
                  <a:lnTo>
                    <a:pt x="121028" y="1552366"/>
                  </a:lnTo>
                  <a:cubicBezTo>
                    <a:pt x="121028" y="1553446"/>
                    <a:pt x="120667" y="1555606"/>
                    <a:pt x="120667" y="1557766"/>
                  </a:cubicBezTo>
                  <a:lnTo>
                    <a:pt x="120893" y="1557620"/>
                  </a:lnTo>
                  <a:lnTo>
                    <a:pt x="126790" y="1553806"/>
                  </a:lnTo>
                  <a:cubicBezTo>
                    <a:pt x="127150" y="1553806"/>
                    <a:pt x="127511" y="1553806"/>
                    <a:pt x="127871" y="1553806"/>
                  </a:cubicBezTo>
                  <a:cubicBezTo>
                    <a:pt x="127871" y="1552006"/>
                    <a:pt x="127871" y="1550565"/>
                    <a:pt x="127871" y="1548765"/>
                  </a:cubicBezTo>
                  <a:close/>
                  <a:moveTo>
                    <a:pt x="127871" y="1540485"/>
                  </a:moveTo>
                  <a:cubicBezTo>
                    <a:pt x="126070" y="1541565"/>
                    <a:pt x="123909" y="1543005"/>
                    <a:pt x="122108" y="1543725"/>
                  </a:cubicBezTo>
                  <a:lnTo>
                    <a:pt x="121582" y="1543988"/>
                  </a:lnTo>
                  <a:lnTo>
                    <a:pt x="121388" y="1544085"/>
                  </a:lnTo>
                  <a:lnTo>
                    <a:pt x="121388" y="1547829"/>
                  </a:lnTo>
                  <a:lnTo>
                    <a:pt x="121388" y="1548045"/>
                  </a:lnTo>
                  <a:cubicBezTo>
                    <a:pt x="123189" y="1546605"/>
                    <a:pt x="125710" y="1545525"/>
                    <a:pt x="127871" y="1545165"/>
                  </a:cubicBezTo>
                  <a:close/>
                  <a:moveTo>
                    <a:pt x="1025050" y="1540125"/>
                  </a:moveTo>
                  <a:cubicBezTo>
                    <a:pt x="1023970" y="1540845"/>
                    <a:pt x="1022889" y="1541205"/>
                    <a:pt x="1021809" y="1541925"/>
                  </a:cubicBezTo>
                  <a:cubicBezTo>
                    <a:pt x="1020008" y="1542645"/>
                    <a:pt x="1018207" y="1543725"/>
                    <a:pt x="1016766" y="1544085"/>
                  </a:cubicBezTo>
                  <a:cubicBezTo>
                    <a:pt x="1016766" y="1545885"/>
                    <a:pt x="1016766" y="1547685"/>
                    <a:pt x="1016766" y="1549485"/>
                  </a:cubicBezTo>
                  <a:cubicBezTo>
                    <a:pt x="1019287" y="1547685"/>
                    <a:pt x="1022169" y="1545885"/>
                    <a:pt x="1025410" y="1545165"/>
                  </a:cubicBezTo>
                  <a:cubicBezTo>
                    <a:pt x="1025050" y="1543365"/>
                    <a:pt x="1025050" y="1541925"/>
                    <a:pt x="1025050" y="1540125"/>
                  </a:cubicBezTo>
                  <a:close/>
                  <a:moveTo>
                    <a:pt x="562661" y="1533789"/>
                  </a:moveTo>
                  <a:cubicBezTo>
                    <a:pt x="577131" y="1531328"/>
                    <a:pt x="591910" y="1531373"/>
                    <a:pt x="605720" y="1534154"/>
                  </a:cubicBezTo>
                  <a:cubicBezTo>
                    <a:pt x="664928" y="1546353"/>
                    <a:pt x="696338" y="1624571"/>
                    <a:pt x="660235" y="1674804"/>
                  </a:cubicBezTo>
                  <a:cubicBezTo>
                    <a:pt x="644350" y="1696691"/>
                    <a:pt x="618265" y="1713823"/>
                    <a:pt x="590376" y="1720865"/>
                  </a:cubicBezTo>
                  <a:lnTo>
                    <a:pt x="550650" y="1723058"/>
                  </a:lnTo>
                  <a:lnTo>
                    <a:pt x="548237" y="1723191"/>
                  </a:lnTo>
                  <a:lnTo>
                    <a:pt x="535953" y="1717834"/>
                  </a:lnTo>
                  <a:lnTo>
                    <a:pt x="509686" y="1706378"/>
                  </a:lnTo>
                  <a:cubicBezTo>
                    <a:pt x="507159" y="1704225"/>
                    <a:pt x="501743" y="1699202"/>
                    <a:pt x="496689" y="1692744"/>
                  </a:cubicBezTo>
                  <a:cubicBezTo>
                    <a:pt x="474666" y="1669780"/>
                    <a:pt x="472861" y="1648970"/>
                    <a:pt x="475388" y="1617395"/>
                  </a:cubicBezTo>
                  <a:cubicBezTo>
                    <a:pt x="478637" y="1571110"/>
                    <a:pt x="519253" y="1541173"/>
                    <a:pt x="562661" y="1533789"/>
                  </a:cubicBezTo>
                  <a:close/>
                  <a:moveTo>
                    <a:pt x="127871" y="1532924"/>
                  </a:moveTo>
                  <a:lnTo>
                    <a:pt x="122001" y="1535685"/>
                  </a:lnTo>
                  <a:lnTo>
                    <a:pt x="121748" y="1535804"/>
                  </a:lnTo>
                  <a:cubicBezTo>
                    <a:pt x="121748" y="1537244"/>
                    <a:pt x="121748" y="1538685"/>
                    <a:pt x="121748" y="1539765"/>
                  </a:cubicBezTo>
                  <a:lnTo>
                    <a:pt x="121797" y="1539735"/>
                  </a:lnTo>
                  <a:lnTo>
                    <a:pt x="127150" y="1536524"/>
                  </a:lnTo>
                  <a:cubicBezTo>
                    <a:pt x="127511" y="1536524"/>
                    <a:pt x="127511" y="1536524"/>
                    <a:pt x="127871" y="1536524"/>
                  </a:cubicBezTo>
                  <a:close/>
                  <a:moveTo>
                    <a:pt x="1025050" y="1531844"/>
                  </a:moveTo>
                  <a:cubicBezTo>
                    <a:pt x="1023249" y="1532564"/>
                    <a:pt x="1021809" y="1532924"/>
                    <a:pt x="1020728" y="1533644"/>
                  </a:cubicBezTo>
                  <a:cubicBezTo>
                    <a:pt x="1019287" y="1534364"/>
                    <a:pt x="1017847" y="1535444"/>
                    <a:pt x="1016766" y="1536164"/>
                  </a:cubicBezTo>
                  <a:cubicBezTo>
                    <a:pt x="1016766" y="1537244"/>
                    <a:pt x="1016766" y="1538685"/>
                    <a:pt x="1016766" y="1540125"/>
                  </a:cubicBezTo>
                  <a:cubicBezTo>
                    <a:pt x="1019287" y="1538324"/>
                    <a:pt x="1021809" y="1536524"/>
                    <a:pt x="1025050" y="1535444"/>
                  </a:cubicBezTo>
                  <a:cubicBezTo>
                    <a:pt x="1025050" y="1534364"/>
                    <a:pt x="1025050" y="1532924"/>
                    <a:pt x="1025050" y="1531844"/>
                  </a:cubicBezTo>
                  <a:close/>
                  <a:moveTo>
                    <a:pt x="121388" y="1525724"/>
                  </a:moveTo>
                  <a:cubicBezTo>
                    <a:pt x="121748" y="1527884"/>
                    <a:pt x="121748" y="1529684"/>
                    <a:pt x="121748" y="1531844"/>
                  </a:cubicBezTo>
                  <a:lnTo>
                    <a:pt x="122208" y="1531600"/>
                  </a:lnTo>
                  <a:lnTo>
                    <a:pt x="127871" y="1528604"/>
                  </a:lnTo>
                  <a:cubicBezTo>
                    <a:pt x="127871" y="1528244"/>
                    <a:pt x="127871" y="1527884"/>
                    <a:pt x="127871" y="1527164"/>
                  </a:cubicBezTo>
                  <a:cubicBezTo>
                    <a:pt x="126070" y="1527524"/>
                    <a:pt x="124269" y="1527164"/>
                    <a:pt x="122468" y="1526444"/>
                  </a:cubicBezTo>
                  <a:cubicBezTo>
                    <a:pt x="122108" y="1526084"/>
                    <a:pt x="121748" y="1526084"/>
                    <a:pt x="121388" y="1525724"/>
                  </a:cubicBezTo>
                  <a:close/>
                  <a:moveTo>
                    <a:pt x="1025410" y="1523203"/>
                  </a:moveTo>
                  <a:cubicBezTo>
                    <a:pt x="1022169" y="1525364"/>
                    <a:pt x="1019287" y="1526084"/>
                    <a:pt x="1016406" y="1525724"/>
                  </a:cubicBezTo>
                  <a:cubicBezTo>
                    <a:pt x="1016406" y="1527524"/>
                    <a:pt x="1016406" y="1529324"/>
                    <a:pt x="1016406" y="1531124"/>
                  </a:cubicBezTo>
                  <a:cubicBezTo>
                    <a:pt x="1019287" y="1529324"/>
                    <a:pt x="1022169" y="1527884"/>
                    <a:pt x="1025050" y="1527164"/>
                  </a:cubicBezTo>
                  <a:cubicBezTo>
                    <a:pt x="1025050" y="1525724"/>
                    <a:pt x="1025050" y="1524643"/>
                    <a:pt x="1025410" y="1523203"/>
                  </a:cubicBezTo>
                  <a:close/>
                  <a:moveTo>
                    <a:pt x="567333" y="1450595"/>
                  </a:moveTo>
                  <a:cubicBezTo>
                    <a:pt x="570927" y="1451321"/>
                    <a:pt x="570927" y="1456763"/>
                    <a:pt x="567333" y="1456401"/>
                  </a:cubicBezTo>
                  <a:cubicBezTo>
                    <a:pt x="549367" y="1454586"/>
                    <a:pt x="532478" y="1462569"/>
                    <a:pt x="516308" y="1469101"/>
                  </a:cubicBezTo>
                  <a:cubicBezTo>
                    <a:pt x="498701" y="1475995"/>
                    <a:pt x="480375" y="1482889"/>
                    <a:pt x="467799" y="1497766"/>
                  </a:cubicBezTo>
                  <a:cubicBezTo>
                    <a:pt x="467080" y="1498855"/>
                    <a:pt x="464924" y="1497403"/>
                    <a:pt x="466002" y="1496315"/>
                  </a:cubicBezTo>
                  <a:cubicBezTo>
                    <a:pt x="476782" y="1478898"/>
                    <a:pt x="496545" y="1471641"/>
                    <a:pt x="514512" y="1464021"/>
                  </a:cubicBezTo>
                  <a:cubicBezTo>
                    <a:pt x="531041" y="1457489"/>
                    <a:pt x="549007" y="1448418"/>
                    <a:pt x="567333" y="1450595"/>
                  </a:cubicBezTo>
                  <a:close/>
                  <a:moveTo>
                    <a:pt x="857750" y="1441917"/>
                  </a:moveTo>
                  <a:cubicBezTo>
                    <a:pt x="857750" y="1440481"/>
                    <a:pt x="859533" y="1440840"/>
                    <a:pt x="859890" y="1441917"/>
                  </a:cubicBezTo>
                  <a:cubicBezTo>
                    <a:pt x="860247" y="1447662"/>
                    <a:pt x="863814" y="1454125"/>
                    <a:pt x="867382" y="1458793"/>
                  </a:cubicBezTo>
                  <a:cubicBezTo>
                    <a:pt x="872019" y="1463820"/>
                    <a:pt x="878797" y="1464898"/>
                    <a:pt x="885219" y="1465616"/>
                  </a:cubicBezTo>
                  <a:cubicBezTo>
                    <a:pt x="888429" y="1465616"/>
                    <a:pt x="888073" y="1470284"/>
                    <a:pt x="885219" y="1470284"/>
                  </a:cubicBezTo>
                  <a:cubicBezTo>
                    <a:pt x="878084" y="1469566"/>
                    <a:pt x="869165" y="1467770"/>
                    <a:pt x="864171" y="1461666"/>
                  </a:cubicBezTo>
                  <a:cubicBezTo>
                    <a:pt x="860247" y="1456280"/>
                    <a:pt x="857036" y="1449098"/>
                    <a:pt x="857750" y="1441917"/>
                  </a:cubicBezTo>
                  <a:close/>
                  <a:moveTo>
                    <a:pt x="569990" y="1440881"/>
                  </a:moveTo>
                  <a:cubicBezTo>
                    <a:pt x="581153" y="1439809"/>
                    <a:pt x="594116" y="1437306"/>
                    <a:pt x="604558" y="1442669"/>
                  </a:cubicBezTo>
                  <a:cubicBezTo>
                    <a:pt x="607439" y="1444099"/>
                    <a:pt x="604558" y="1448390"/>
                    <a:pt x="601677" y="1447317"/>
                  </a:cubicBezTo>
                  <a:cubicBezTo>
                    <a:pt x="590155" y="1442311"/>
                    <a:pt x="575391" y="1445887"/>
                    <a:pt x="563508" y="1446959"/>
                  </a:cubicBezTo>
                  <a:cubicBezTo>
                    <a:pt x="543704" y="1449105"/>
                    <a:pt x="525700" y="1454110"/>
                    <a:pt x="507335" y="1462691"/>
                  </a:cubicBezTo>
                  <a:cubicBezTo>
                    <a:pt x="477808" y="1476636"/>
                    <a:pt x="451522" y="1493440"/>
                    <a:pt x="427396" y="1515608"/>
                  </a:cubicBezTo>
                  <a:cubicBezTo>
                    <a:pt x="426676" y="1516323"/>
                    <a:pt x="425236" y="1515251"/>
                    <a:pt x="426316" y="1514178"/>
                  </a:cubicBezTo>
                  <a:cubicBezTo>
                    <a:pt x="449722" y="1485574"/>
                    <a:pt x="485730" y="1464122"/>
                    <a:pt x="520658" y="1451250"/>
                  </a:cubicBezTo>
                  <a:cubicBezTo>
                    <a:pt x="536862" y="1445529"/>
                    <a:pt x="553066" y="1443026"/>
                    <a:pt x="569990" y="1440881"/>
                  </a:cubicBezTo>
                  <a:close/>
                  <a:moveTo>
                    <a:pt x="555964" y="1438831"/>
                  </a:moveTo>
                  <a:cubicBezTo>
                    <a:pt x="498919" y="1445734"/>
                    <a:pt x="443238" y="1476587"/>
                    <a:pt x="410612" y="1523035"/>
                  </a:cubicBezTo>
                  <a:cubicBezTo>
                    <a:pt x="389221" y="1553461"/>
                    <a:pt x="375379" y="1591807"/>
                    <a:pt x="373626" y="1630019"/>
                  </a:cubicBezTo>
                  <a:lnTo>
                    <a:pt x="377553" y="1661528"/>
                  </a:lnTo>
                  <a:lnTo>
                    <a:pt x="380631" y="1686229"/>
                  </a:lnTo>
                  <a:cubicBezTo>
                    <a:pt x="386367" y="1704260"/>
                    <a:pt x="395692" y="1721251"/>
                    <a:pt x="409174" y="1736193"/>
                  </a:cubicBezTo>
                  <a:cubicBezTo>
                    <a:pt x="457709" y="1789482"/>
                    <a:pt x="535005" y="1813247"/>
                    <a:pt x="605830" y="1807125"/>
                  </a:cubicBezTo>
                  <a:cubicBezTo>
                    <a:pt x="622908" y="1805595"/>
                    <a:pt x="639468" y="1802062"/>
                    <a:pt x="654983" y="1796543"/>
                  </a:cubicBezTo>
                  <a:lnTo>
                    <a:pt x="696341" y="1774846"/>
                  </a:lnTo>
                  <a:lnTo>
                    <a:pt x="697868" y="1774045"/>
                  </a:lnTo>
                  <a:cubicBezTo>
                    <a:pt x="723663" y="1755096"/>
                    <a:pt x="743167" y="1728272"/>
                    <a:pt x="752155" y="1693706"/>
                  </a:cubicBezTo>
                  <a:cubicBezTo>
                    <a:pt x="760783" y="1662020"/>
                    <a:pt x="762221" y="1628174"/>
                    <a:pt x="757188" y="1595408"/>
                  </a:cubicBezTo>
                  <a:cubicBezTo>
                    <a:pt x="755031" y="1592527"/>
                    <a:pt x="753953" y="1588927"/>
                    <a:pt x="753953" y="1584246"/>
                  </a:cubicBezTo>
                  <a:cubicBezTo>
                    <a:pt x="753953" y="1582806"/>
                    <a:pt x="753953" y="1580645"/>
                    <a:pt x="753593" y="1579205"/>
                  </a:cubicBezTo>
                  <a:cubicBezTo>
                    <a:pt x="745324" y="1543919"/>
                    <a:pt x="728427" y="1510793"/>
                    <a:pt x="702901" y="1484508"/>
                  </a:cubicBezTo>
                  <a:cubicBezTo>
                    <a:pt x="699665" y="1480908"/>
                    <a:pt x="696070" y="1477307"/>
                    <a:pt x="692475" y="1474067"/>
                  </a:cubicBezTo>
                  <a:cubicBezTo>
                    <a:pt x="669106" y="1457144"/>
                    <a:pt x="641063" y="1445262"/>
                    <a:pt x="612661" y="1440221"/>
                  </a:cubicBezTo>
                  <a:cubicBezTo>
                    <a:pt x="594146" y="1436890"/>
                    <a:pt x="574979" y="1436530"/>
                    <a:pt x="555964" y="1438831"/>
                  </a:cubicBezTo>
                  <a:close/>
                  <a:moveTo>
                    <a:pt x="863847" y="1414569"/>
                  </a:moveTo>
                  <a:cubicBezTo>
                    <a:pt x="864210" y="1413493"/>
                    <a:pt x="865664" y="1413852"/>
                    <a:pt x="865664" y="1414928"/>
                  </a:cubicBezTo>
                  <a:cubicBezTo>
                    <a:pt x="866391" y="1426410"/>
                    <a:pt x="863847" y="1449016"/>
                    <a:pt x="875844" y="1455475"/>
                  </a:cubicBezTo>
                  <a:cubicBezTo>
                    <a:pt x="884569" y="1460140"/>
                    <a:pt x="894748" y="1459422"/>
                    <a:pt x="904201" y="1459422"/>
                  </a:cubicBezTo>
                  <a:cubicBezTo>
                    <a:pt x="907473" y="1459422"/>
                    <a:pt x="907473" y="1464087"/>
                    <a:pt x="904201" y="1464087"/>
                  </a:cubicBezTo>
                  <a:cubicBezTo>
                    <a:pt x="893294" y="1464087"/>
                    <a:pt x="876571" y="1465522"/>
                    <a:pt x="868936" y="1455834"/>
                  </a:cubicBezTo>
                  <a:cubicBezTo>
                    <a:pt x="860211" y="1444710"/>
                    <a:pt x="861665" y="1427846"/>
                    <a:pt x="863847" y="1414569"/>
                  </a:cubicBezTo>
                  <a:close/>
                  <a:moveTo>
                    <a:pt x="927130" y="1401570"/>
                  </a:moveTo>
                  <a:cubicBezTo>
                    <a:pt x="913791" y="1401933"/>
                    <a:pt x="900091" y="1403022"/>
                    <a:pt x="886751" y="1402296"/>
                  </a:cubicBezTo>
                  <a:lnTo>
                    <a:pt x="881205" y="1408783"/>
                  </a:lnTo>
                  <a:lnTo>
                    <a:pt x="875574" y="1415368"/>
                  </a:lnTo>
                  <a:cubicBezTo>
                    <a:pt x="875214" y="1419362"/>
                    <a:pt x="874853" y="1423356"/>
                    <a:pt x="874493" y="1427350"/>
                  </a:cubicBezTo>
                  <a:cubicBezTo>
                    <a:pt x="873952" y="1443689"/>
                    <a:pt x="882785" y="1449135"/>
                    <a:pt x="894277" y="1450497"/>
                  </a:cubicBezTo>
                  <a:lnTo>
                    <a:pt x="925970" y="1449290"/>
                  </a:lnTo>
                  <a:lnTo>
                    <a:pt x="930015" y="1449136"/>
                  </a:lnTo>
                  <a:cubicBezTo>
                    <a:pt x="941191" y="1449136"/>
                    <a:pt x="955973" y="1450588"/>
                    <a:pt x="955612" y="1434249"/>
                  </a:cubicBezTo>
                  <a:cubicBezTo>
                    <a:pt x="955612" y="1423356"/>
                    <a:pt x="957415" y="1407016"/>
                    <a:pt x="945878" y="1402659"/>
                  </a:cubicBezTo>
                  <a:cubicBezTo>
                    <a:pt x="945157" y="1403022"/>
                    <a:pt x="944436" y="1403022"/>
                    <a:pt x="944075" y="1403022"/>
                  </a:cubicBezTo>
                  <a:cubicBezTo>
                    <a:pt x="938307" y="1401933"/>
                    <a:pt x="932899" y="1401570"/>
                    <a:pt x="927130" y="1401570"/>
                  </a:cubicBezTo>
                  <a:close/>
                  <a:moveTo>
                    <a:pt x="884588" y="1395761"/>
                  </a:moveTo>
                  <a:cubicBezTo>
                    <a:pt x="900812" y="1392856"/>
                    <a:pt x="921722" y="1393582"/>
                    <a:pt x="939028" y="1395761"/>
                  </a:cubicBezTo>
                  <a:cubicBezTo>
                    <a:pt x="940831" y="1396124"/>
                    <a:pt x="942633" y="1396124"/>
                    <a:pt x="944436" y="1396124"/>
                  </a:cubicBezTo>
                  <a:cubicBezTo>
                    <a:pt x="954891" y="1397576"/>
                    <a:pt x="959939" y="1406653"/>
                    <a:pt x="961020" y="1416457"/>
                  </a:cubicBezTo>
                  <a:cubicBezTo>
                    <a:pt x="962102" y="1426987"/>
                    <a:pt x="964626" y="1441874"/>
                    <a:pt x="956694" y="1449862"/>
                  </a:cubicBezTo>
                  <a:cubicBezTo>
                    <a:pt x="952908" y="1453856"/>
                    <a:pt x="947140" y="1455036"/>
                    <a:pt x="941101" y="1455308"/>
                  </a:cubicBezTo>
                  <a:lnTo>
                    <a:pt x="932621" y="1455308"/>
                  </a:lnTo>
                  <a:lnTo>
                    <a:pt x="923886" y="1455308"/>
                  </a:lnTo>
                  <a:cubicBezTo>
                    <a:pt x="910546" y="1456398"/>
                    <a:pt x="892880" y="1460755"/>
                    <a:pt x="879901" y="1453856"/>
                  </a:cubicBezTo>
                  <a:cubicBezTo>
                    <a:pt x="866561" y="1446231"/>
                    <a:pt x="867643" y="1432796"/>
                    <a:pt x="869085" y="1418999"/>
                  </a:cubicBezTo>
                  <a:lnTo>
                    <a:pt x="873867" y="1402143"/>
                  </a:lnTo>
                  <a:lnTo>
                    <a:pt x="874132" y="1401207"/>
                  </a:lnTo>
                  <a:lnTo>
                    <a:pt x="877377" y="1398302"/>
                  </a:lnTo>
                  <a:cubicBezTo>
                    <a:pt x="879180" y="1397213"/>
                    <a:pt x="881343" y="1396487"/>
                    <a:pt x="884588" y="1395761"/>
                  </a:cubicBezTo>
                  <a:close/>
                  <a:moveTo>
                    <a:pt x="561037" y="1393306"/>
                  </a:moveTo>
                  <a:cubicBezTo>
                    <a:pt x="612369" y="1389002"/>
                    <a:pt x="661376" y="1400344"/>
                    <a:pt x="702901" y="1428699"/>
                  </a:cubicBezTo>
                  <a:cubicBezTo>
                    <a:pt x="749279" y="1455703"/>
                    <a:pt x="784871" y="1498191"/>
                    <a:pt x="793140" y="1554001"/>
                  </a:cubicBezTo>
                  <a:cubicBezTo>
                    <a:pt x="815790" y="1627454"/>
                    <a:pt x="808509" y="1713262"/>
                    <a:pt x="763716" y="1772689"/>
                  </a:cubicBezTo>
                  <a:lnTo>
                    <a:pt x="742139" y="1791125"/>
                  </a:lnTo>
                  <a:lnTo>
                    <a:pt x="706137" y="1821888"/>
                  </a:lnTo>
                  <a:cubicBezTo>
                    <a:pt x="597562" y="1879858"/>
                    <a:pt x="414926" y="1854294"/>
                    <a:pt x="354167" y="1735473"/>
                  </a:cubicBezTo>
                  <a:cubicBezTo>
                    <a:pt x="344550" y="1716479"/>
                    <a:pt x="337922" y="1697014"/>
                    <a:pt x="334034" y="1677475"/>
                  </a:cubicBezTo>
                  <a:lnTo>
                    <a:pt x="332008" y="1645338"/>
                  </a:lnTo>
                  <a:lnTo>
                    <a:pt x="330349" y="1619037"/>
                  </a:lnTo>
                  <a:cubicBezTo>
                    <a:pt x="333046" y="1580465"/>
                    <a:pt x="345719" y="1543199"/>
                    <a:pt x="366391" y="1510433"/>
                  </a:cubicBezTo>
                  <a:cubicBezTo>
                    <a:pt x="391917" y="1456063"/>
                    <a:pt x="450518" y="1419337"/>
                    <a:pt x="509120" y="1402774"/>
                  </a:cubicBezTo>
                  <a:cubicBezTo>
                    <a:pt x="526557" y="1397913"/>
                    <a:pt x="543926" y="1394740"/>
                    <a:pt x="561037" y="1393306"/>
                  </a:cubicBezTo>
                  <a:close/>
                  <a:moveTo>
                    <a:pt x="500789" y="1391987"/>
                  </a:moveTo>
                  <a:cubicBezTo>
                    <a:pt x="504396" y="1391268"/>
                    <a:pt x="505838" y="1397019"/>
                    <a:pt x="502232" y="1397378"/>
                  </a:cubicBezTo>
                  <a:cubicBezTo>
                    <a:pt x="463643" y="1403489"/>
                    <a:pt x="430464" y="1426852"/>
                    <a:pt x="403055" y="1453809"/>
                  </a:cubicBezTo>
                  <a:cubicBezTo>
                    <a:pt x="388629" y="1468187"/>
                    <a:pt x="371679" y="1483283"/>
                    <a:pt x="360860" y="1500895"/>
                  </a:cubicBezTo>
                  <a:cubicBezTo>
                    <a:pt x="352204" y="1514194"/>
                    <a:pt x="346073" y="1528572"/>
                    <a:pt x="338500" y="1542230"/>
                  </a:cubicBezTo>
                  <a:cubicBezTo>
                    <a:pt x="337779" y="1543308"/>
                    <a:pt x="336336" y="1542230"/>
                    <a:pt x="336697" y="1541152"/>
                  </a:cubicBezTo>
                  <a:cubicBezTo>
                    <a:pt x="344631" y="1523899"/>
                    <a:pt x="350762" y="1504130"/>
                    <a:pt x="363024" y="1489034"/>
                  </a:cubicBezTo>
                  <a:cubicBezTo>
                    <a:pt x="376728" y="1472140"/>
                    <a:pt x="392236" y="1456325"/>
                    <a:pt x="408104" y="1441589"/>
                  </a:cubicBezTo>
                  <a:cubicBezTo>
                    <a:pt x="434070" y="1417506"/>
                    <a:pt x="465807" y="1397738"/>
                    <a:pt x="500789" y="1391987"/>
                  </a:cubicBezTo>
                  <a:close/>
                  <a:moveTo>
                    <a:pt x="194096" y="1384051"/>
                  </a:moveTo>
                  <a:cubicBezTo>
                    <a:pt x="198025" y="1383331"/>
                    <a:pt x="199454" y="1389454"/>
                    <a:pt x="195882" y="1390174"/>
                  </a:cubicBezTo>
                  <a:cubicBezTo>
                    <a:pt x="185524" y="1391255"/>
                    <a:pt x="176594" y="1392335"/>
                    <a:pt x="169450" y="1400620"/>
                  </a:cubicBezTo>
                  <a:cubicBezTo>
                    <a:pt x="163378" y="1407463"/>
                    <a:pt x="161950" y="1415747"/>
                    <a:pt x="160521" y="1424392"/>
                  </a:cubicBezTo>
                  <a:cubicBezTo>
                    <a:pt x="160521" y="1425833"/>
                    <a:pt x="158020" y="1425833"/>
                    <a:pt x="158020" y="1424392"/>
                  </a:cubicBezTo>
                  <a:cubicBezTo>
                    <a:pt x="156949" y="1414667"/>
                    <a:pt x="158735" y="1404942"/>
                    <a:pt x="165164" y="1397018"/>
                  </a:cubicBezTo>
                  <a:cubicBezTo>
                    <a:pt x="172665" y="1387653"/>
                    <a:pt x="183023" y="1385852"/>
                    <a:pt x="194096" y="1384051"/>
                  </a:cubicBezTo>
                  <a:close/>
                  <a:moveTo>
                    <a:pt x="945042" y="1374793"/>
                  </a:moveTo>
                  <a:cubicBezTo>
                    <a:pt x="954937" y="1374838"/>
                    <a:pt x="964743" y="1376012"/>
                    <a:pt x="973559" y="1379807"/>
                  </a:cubicBezTo>
                  <a:cubicBezTo>
                    <a:pt x="988312" y="1386673"/>
                    <a:pt x="989752" y="1396792"/>
                    <a:pt x="993710" y="1411247"/>
                  </a:cubicBezTo>
                  <a:cubicBezTo>
                    <a:pt x="994789" y="1414861"/>
                    <a:pt x="988672" y="1416306"/>
                    <a:pt x="987952" y="1412693"/>
                  </a:cubicBezTo>
                  <a:cubicBezTo>
                    <a:pt x="986153" y="1406910"/>
                    <a:pt x="986153" y="1399321"/>
                    <a:pt x="982915" y="1394262"/>
                  </a:cubicBezTo>
                  <a:cubicBezTo>
                    <a:pt x="975718" y="1384143"/>
                    <a:pt x="963484" y="1380891"/>
                    <a:pt x="951969" y="1380168"/>
                  </a:cubicBezTo>
                  <a:cubicBezTo>
                    <a:pt x="940094" y="1379445"/>
                    <a:pt x="927860" y="1379807"/>
                    <a:pt x="915985" y="1379445"/>
                  </a:cubicBezTo>
                  <a:cubicBezTo>
                    <a:pt x="914186" y="1379445"/>
                    <a:pt x="914546" y="1376554"/>
                    <a:pt x="915985" y="1376554"/>
                  </a:cubicBezTo>
                  <a:cubicBezTo>
                    <a:pt x="925161" y="1375831"/>
                    <a:pt x="935147" y="1374747"/>
                    <a:pt x="945042" y="1374793"/>
                  </a:cubicBezTo>
                  <a:close/>
                  <a:moveTo>
                    <a:pt x="208234" y="1372218"/>
                  </a:moveTo>
                  <a:cubicBezTo>
                    <a:pt x="212155" y="1372218"/>
                    <a:pt x="212155" y="1378727"/>
                    <a:pt x="207878" y="1378727"/>
                  </a:cubicBezTo>
                  <a:cubicBezTo>
                    <a:pt x="192910" y="1379088"/>
                    <a:pt x="172240" y="1379088"/>
                    <a:pt x="161193" y="1392106"/>
                  </a:cubicBezTo>
                  <a:cubicBezTo>
                    <a:pt x="150145" y="1404762"/>
                    <a:pt x="150501" y="1420311"/>
                    <a:pt x="147294" y="1435859"/>
                  </a:cubicBezTo>
                  <a:cubicBezTo>
                    <a:pt x="147294" y="1436944"/>
                    <a:pt x="145868" y="1436944"/>
                    <a:pt x="145512" y="1435859"/>
                  </a:cubicBezTo>
                  <a:cubicBezTo>
                    <a:pt x="142661" y="1421034"/>
                    <a:pt x="145868" y="1398615"/>
                    <a:pt x="157272" y="1387767"/>
                  </a:cubicBezTo>
                  <a:cubicBezTo>
                    <a:pt x="171171" y="1374387"/>
                    <a:pt x="189703" y="1372941"/>
                    <a:pt x="208234" y="1372218"/>
                  </a:cubicBezTo>
                  <a:close/>
                  <a:moveTo>
                    <a:pt x="613377" y="1369112"/>
                  </a:moveTo>
                  <a:cubicBezTo>
                    <a:pt x="481556" y="1369112"/>
                    <a:pt x="348654" y="1372712"/>
                    <a:pt x="215752" y="1369832"/>
                  </a:cubicBezTo>
                  <a:cubicBezTo>
                    <a:pt x="188019" y="1370552"/>
                    <a:pt x="153443" y="1365151"/>
                    <a:pt x="144799" y="1398634"/>
                  </a:cubicBezTo>
                  <a:cubicBezTo>
                    <a:pt x="139036" y="1420595"/>
                    <a:pt x="140117" y="1442197"/>
                    <a:pt x="140117" y="1464519"/>
                  </a:cubicBezTo>
                  <a:lnTo>
                    <a:pt x="140892" y="1577404"/>
                  </a:lnTo>
                  <a:lnTo>
                    <a:pt x="141197" y="1621851"/>
                  </a:lnTo>
                  <a:cubicBezTo>
                    <a:pt x="143718" y="1679096"/>
                    <a:pt x="146239" y="1736340"/>
                    <a:pt x="145159" y="1793584"/>
                  </a:cubicBezTo>
                  <a:cubicBezTo>
                    <a:pt x="144799" y="1818426"/>
                    <a:pt x="132913" y="1871350"/>
                    <a:pt x="164248" y="1881071"/>
                  </a:cubicBezTo>
                  <a:cubicBezTo>
                    <a:pt x="173972" y="1884311"/>
                    <a:pt x="186938" y="1886471"/>
                    <a:pt x="199544" y="1887912"/>
                  </a:cubicBezTo>
                  <a:cubicBezTo>
                    <a:pt x="200265" y="1887552"/>
                    <a:pt x="200625" y="1887552"/>
                    <a:pt x="200985" y="1887552"/>
                  </a:cubicBezTo>
                  <a:cubicBezTo>
                    <a:pt x="230879" y="1891512"/>
                    <a:pt x="272658" y="1883231"/>
                    <a:pt x="303273" y="1883231"/>
                  </a:cubicBezTo>
                  <a:cubicBezTo>
                    <a:pt x="336048" y="1883591"/>
                    <a:pt x="368823" y="1883591"/>
                    <a:pt x="401599" y="1883591"/>
                  </a:cubicBezTo>
                  <a:cubicBezTo>
                    <a:pt x="471111" y="1883591"/>
                    <a:pt x="540263" y="1883231"/>
                    <a:pt x="609416" y="1884671"/>
                  </a:cubicBezTo>
                  <a:cubicBezTo>
                    <a:pt x="680369" y="1886111"/>
                    <a:pt x="751322" y="1889712"/>
                    <a:pt x="822275" y="1890072"/>
                  </a:cubicBezTo>
                  <a:cubicBezTo>
                    <a:pt x="858292" y="1890432"/>
                    <a:pt x="894669" y="1891872"/>
                    <a:pt x="930326" y="1889352"/>
                  </a:cubicBezTo>
                  <a:cubicBezTo>
                    <a:pt x="946894" y="1887912"/>
                    <a:pt x="975707" y="1889712"/>
                    <a:pt x="990114" y="1879271"/>
                  </a:cubicBezTo>
                  <a:cubicBezTo>
                    <a:pt x="1001999" y="1870990"/>
                    <a:pt x="1003440" y="1849029"/>
                    <a:pt x="1002720" y="1831747"/>
                  </a:cubicBezTo>
                  <a:cubicBezTo>
                    <a:pt x="1001639" y="1825987"/>
                    <a:pt x="1001279" y="1820226"/>
                    <a:pt x="1001279" y="1814826"/>
                  </a:cubicBezTo>
                  <a:cubicBezTo>
                    <a:pt x="1000919" y="1814466"/>
                    <a:pt x="1000919" y="1814106"/>
                    <a:pt x="1000919" y="1813746"/>
                  </a:cubicBezTo>
                  <a:cubicBezTo>
                    <a:pt x="1000919" y="1813026"/>
                    <a:pt x="1000919" y="1812666"/>
                    <a:pt x="1000919" y="1812306"/>
                  </a:cubicBezTo>
                  <a:cubicBezTo>
                    <a:pt x="999838" y="1789984"/>
                    <a:pt x="1001279" y="1766942"/>
                    <a:pt x="1001279" y="1744981"/>
                  </a:cubicBezTo>
                  <a:cubicBezTo>
                    <a:pt x="1001279" y="1707898"/>
                    <a:pt x="1001639" y="1671175"/>
                    <a:pt x="1002720" y="1634452"/>
                  </a:cubicBezTo>
                  <a:lnTo>
                    <a:pt x="1002720" y="1518739"/>
                  </a:lnTo>
                  <a:lnTo>
                    <a:pt x="1002720" y="1516363"/>
                  </a:lnTo>
                  <a:cubicBezTo>
                    <a:pt x="1001999" y="1485040"/>
                    <a:pt x="1006681" y="1455518"/>
                    <a:pt x="1002359" y="1424196"/>
                  </a:cubicBezTo>
                  <a:cubicBezTo>
                    <a:pt x="999838" y="1409795"/>
                    <a:pt x="996957" y="1391793"/>
                    <a:pt x="986152" y="1382073"/>
                  </a:cubicBezTo>
                  <a:cubicBezTo>
                    <a:pt x="970304" y="1368031"/>
                    <a:pt x="951576" y="1369832"/>
                    <a:pt x="932127" y="1370552"/>
                  </a:cubicBezTo>
                  <a:lnTo>
                    <a:pt x="838240" y="1369905"/>
                  </a:lnTo>
                  <a:lnTo>
                    <a:pt x="827678" y="1369832"/>
                  </a:lnTo>
                  <a:cubicBezTo>
                    <a:pt x="756365" y="1369112"/>
                    <a:pt x="684691" y="1368752"/>
                    <a:pt x="613377" y="1369112"/>
                  </a:cubicBezTo>
                  <a:close/>
                  <a:moveTo>
                    <a:pt x="935473" y="1349857"/>
                  </a:moveTo>
                  <a:cubicBezTo>
                    <a:pt x="950266" y="1348769"/>
                    <a:pt x="966501" y="1348406"/>
                    <a:pt x="980933" y="1353486"/>
                  </a:cubicBezTo>
                  <a:cubicBezTo>
                    <a:pt x="1011962" y="1364734"/>
                    <a:pt x="1016652" y="1390860"/>
                    <a:pt x="1024229" y="1419889"/>
                  </a:cubicBezTo>
                  <a:cubicBezTo>
                    <a:pt x="1024950" y="1423154"/>
                    <a:pt x="1020260" y="1424243"/>
                    <a:pt x="1019178" y="1420977"/>
                  </a:cubicBezTo>
                  <a:cubicBezTo>
                    <a:pt x="1013405" y="1404649"/>
                    <a:pt x="1013405" y="1386506"/>
                    <a:pt x="1001499" y="1373080"/>
                  </a:cubicBezTo>
                  <a:cubicBezTo>
                    <a:pt x="989232" y="1359291"/>
                    <a:pt x="972996" y="1354574"/>
                    <a:pt x="954956" y="1354211"/>
                  </a:cubicBezTo>
                  <a:cubicBezTo>
                    <a:pt x="940885" y="1353849"/>
                    <a:pt x="927175" y="1354937"/>
                    <a:pt x="913465" y="1356026"/>
                  </a:cubicBezTo>
                  <a:cubicBezTo>
                    <a:pt x="905166" y="1357114"/>
                    <a:pt x="891817" y="1360743"/>
                    <a:pt x="883879" y="1357477"/>
                  </a:cubicBezTo>
                  <a:cubicBezTo>
                    <a:pt x="882436" y="1356751"/>
                    <a:pt x="882797" y="1354574"/>
                    <a:pt x="884601" y="1354937"/>
                  </a:cubicBezTo>
                  <a:cubicBezTo>
                    <a:pt x="891817" y="1356389"/>
                    <a:pt x="900837" y="1353123"/>
                    <a:pt x="908053" y="1352397"/>
                  </a:cubicBezTo>
                  <a:cubicBezTo>
                    <a:pt x="917072" y="1351309"/>
                    <a:pt x="926092" y="1350220"/>
                    <a:pt x="935473" y="1349857"/>
                  </a:cubicBezTo>
                  <a:close/>
                  <a:moveTo>
                    <a:pt x="202176" y="1348406"/>
                  </a:moveTo>
                  <a:cubicBezTo>
                    <a:pt x="205799" y="1348406"/>
                    <a:pt x="205799" y="1354539"/>
                    <a:pt x="201813" y="1354539"/>
                  </a:cubicBezTo>
                  <a:cubicBezTo>
                    <a:pt x="178265" y="1354539"/>
                    <a:pt x="151817" y="1357065"/>
                    <a:pt x="138050" y="1379073"/>
                  </a:cubicBezTo>
                  <a:cubicBezTo>
                    <a:pt x="126095" y="1398196"/>
                    <a:pt x="123559" y="1419482"/>
                    <a:pt x="121385" y="1441491"/>
                  </a:cubicBezTo>
                  <a:cubicBezTo>
                    <a:pt x="121385" y="1443295"/>
                    <a:pt x="118849" y="1443295"/>
                    <a:pt x="118849" y="1441491"/>
                  </a:cubicBezTo>
                  <a:cubicBezTo>
                    <a:pt x="118849" y="1416596"/>
                    <a:pt x="120660" y="1386289"/>
                    <a:pt x="139862" y="1367528"/>
                  </a:cubicBezTo>
                  <a:cubicBezTo>
                    <a:pt x="156527" y="1350931"/>
                    <a:pt x="179351" y="1348767"/>
                    <a:pt x="202176" y="1348406"/>
                  </a:cubicBezTo>
                  <a:close/>
                  <a:moveTo>
                    <a:pt x="168957" y="1342780"/>
                  </a:moveTo>
                  <a:cubicBezTo>
                    <a:pt x="172593" y="1342056"/>
                    <a:pt x="174047" y="1347489"/>
                    <a:pt x="170411" y="1348213"/>
                  </a:cubicBezTo>
                  <a:cubicBezTo>
                    <a:pt x="139868" y="1356181"/>
                    <a:pt x="115505" y="1381535"/>
                    <a:pt x="115505" y="1414495"/>
                  </a:cubicBezTo>
                  <a:cubicBezTo>
                    <a:pt x="115505" y="1416306"/>
                    <a:pt x="112960" y="1416306"/>
                    <a:pt x="112960" y="1414495"/>
                  </a:cubicBezTo>
                  <a:cubicBezTo>
                    <a:pt x="109324" y="1378637"/>
                    <a:pt x="136231" y="1351835"/>
                    <a:pt x="168957" y="1342780"/>
                  </a:cubicBezTo>
                  <a:close/>
                  <a:moveTo>
                    <a:pt x="272298" y="1337789"/>
                  </a:moveTo>
                  <a:cubicBezTo>
                    <a:pt x="263654" y="1337069"/>
                    <a:pt x="253930" y="1336349"/>
                    <a:pt x="255010" y="1348230"/>
                  </a:cubicBezTo>
                  <a:cubicBezTo>
                    <a:pt x="255010" y="1351830"/>
                    <a:pt x="255731" y="1355431"/>
                    <a:pt x="255731" y="1359031"/>
                  </a:cubicBezTo>
                  <a:cubicBezTo>
                    <a:pt x="270137" y="1359031"/>
                    <a:pt x="284544" y="1359031"/>
                    <a:pt x="298951" y="1359391"/>
                  </a:cubicBezTo>
                  <a:cubicBezTo>
                    <a:pt x="298591" y="1352910"/>
                    <a:pt x="299671" y="1344270"/>
                    <a:pt x="294989" y="1339949"/>
                  </a:cubicBezTo>
                  <a:cubicBezTo>
                    <a:pt x="293188" y="1338869"/>
                    <a:pt x="291027" y="1337789"/>
                    <a:pt x="287785" y="1338149"/>
                  </a:cubicBezTo>
                  <a:cubicBezTo>
                    <a:pt x="282383" y="1338149"/>
                    <a:pt x="277701" y="1338509"/>
                    <a:pt x="272298" y="1337789"/>
                  </a:cubicBezTo>
                  <a:close/>
                  <a:moveTo>
                    <a:pt x="290154" y="1319652"/>
                  </a:moveTo>
                  <a:cubicBezTo>
                    <a:pt x="295896" y="1320153"/>
                    <a:pt x="301549" y="1321699"/>
                    <a:pt x="305497" y="1324427"/>
                  </a:cubicBezTo>
                  <a:cubicBezTo>
                    <a:pt x="313752" y="1330248"/>
                    <a:pt x="313034" y="1341162"/>
                    <a:pt x="312675" y="1349894"/>
                  </a:cubicBezTo>
                  <a:cubicBezTo>
                    <a:pt x="312316" y="1352804"/>
                    <a:pt x="308368" y="1352804"/>
                    <a:pt x="308368" y="1349894"/>
                  </a:cubicBezTo>
                  <a:cubicBezTo>
                    <a:pt x="308009" y="1341162"/>
                    <a:pt x="308368" y="1328793"/>
                    <a:pt x="297601" y="1326246"/>
                  </a:cubicBezTo>
                  <a:cubicBezTo>
                    <a:pt x="290064" y="1324791"/>
                    <a:pt x="282168" y="1323336"/>
                    <a:pt x="274272" y="1323700"/>
                  </a:cubicBezTo>
                  <a:cubicBezTo>
                    <a:pt x="272836" y="1323700"/>
                    <a:pt x="272836" y="1321517"/>
                    <a:pt x="274272" y="1321153"/>
                  </a:cubicBezTo>
                  <a:cubicBezTo>
                    <a:pt x="278579" y="1319698"/>
                    <a:pt x="284411" y="1319152"/>
                    <a:pt x="290154" y="1319652"/>
                  </a:cubicBezTo>
                  <a:close/>
                  <a:moveTo>
                    <a:pt x="289769" y="1314883"/>
                  </a:moveTo>
                  <a:cubicBezTo>
                    <a:pt x="296472" y="1313831"/>
                    <a:pt x="305291" y="1313481"/>
                    <a:pt x="310936" y="1317336"/>
                  </a:cubicBezTo>
                  <a:cubicBezTo>
                    <a:pt x="316933" y="1321542"/>
                    <a:pt x="318697" y="1328201"/>
                    <a:pt x="319755" y="1335211"/>
                  </a:cubicBezTo>
                  <a:cubicBezTo>
                    <a:pt x="320108" y="1338715"/>
                    <a:pt x="314816" y="1340117"/>
                    <a:pt x="314111" y="1336612"/>
                  </a:cubicBezTo>
                  <a:cubicBezTo>
                    <a:pt x="313053" y="1329953"/>
                    <a:pt x="312700" y="1323294"/>
                    <a:pt x="305644" y="1320490"/>
                  </a:cubicBezTo>
                  <a:cubicBezTo>
                    <a:pt x="300705" y="1318037"/>
                    <a:pt x="295061" y="1317687"/>
                    <a:pt x="289769" y="1316986"/>
                  </a:cubicBezTo>
                  <a:cubicBezTo>
                    <a:pt x="288711" y="1316635"/>
                    <a:pt x="289064" y="1314883"/>
                    <a:pt x="289769" y="1314883"/>
                  </a:cubicBezTo>
                  <a:close/>
                  <a:moveTo>
                    <a:pt x="287065" y="930238"/>
                  </a:moveTo>
                  <a:cubicBezTo>
                    <a:pt x="269417" y="944999"/>
                    <a:pt x="252129" y="960120"/>
                    <a:pt x="234841" y="975241"/>
                  </a:cubicBezTo>
                  <a:cubicBezTo>
                    <a:pt x="175773" y="1029246"/>
                    <a:pt x="113104" y="1087930"/>
                    <a:pt x="70964" y="1156695"/>
                  </a:cubicBezTo>
                  <a:cubicBezTo>
                    <a:pt x="371" y="1272984"/>
                    <a:pt x="-5752" y="1438957"/>
                    <a:pt x="127871" y="1510242"/>
                  </a:cubicBezTo>
                  <a:cubicBezTo>
                    <a:pt x="127871" y="1477480"/>
                    <a:pt x="125710" y="1444357"/>
                    <a:pt x="129311" y="1411595"/>
                  </a:cubicBezTo>
                  <a:cubicBezTo>
                    <a:pt x="135795" y="1360471"/>
                    <a:pt x="176133" y="1356151"/>
                    <a:pt x="242044" y="1359751"/>
                  </a:cubicBezTo>
                  <a:cubicBezTo>
                    <a:pt x="244205" y="1359391"/>
                    <a:pt x="246006" y="1359391"/>
                    <a:pt x="248167" y="1359391"/>
                  </a:cubicBezTo>
                  <a:cubicBezTo>
                    <a:pt x="245646" y="1351830"/>
                    <a:pt x="244205" y="1339589"/>
                    <a:pt x="249968" y="1334189"/>
                  </a:cubicBezTo>
                  <a:cubicBezTo>
                    <a:pt x="255010" y="1329509"/>
                    <a:pt x="261853" y="1328788"/>
                    <a:pt x="268336" y="1328788"/>
                  </a:cubicBezTo>
                  <a:cubicBezTo>
                    <a:pt x="278421" y="1325548"/>
                    <a:pt x="291747" y="1326988"/>
                    <a:pt x="300391" y="1332029"/>
                  </a:cubicBezTo>
                  <a:cubicBezTo>
                    <a:pt x="307595" y="1336349"/>
                    <a:pt x="306154" y="1351470"/>
                    <a:pt x="305794" y="1359751"/>
                  </a:cubicBezTo>
                  <a:cubicBezTo>
                    <a:pt x="347213" y="1360471"/>
                    <a:pt x="388633" y="1362271"/>
                    <a:pt x="429692" y="1361551"/>
                  </a:cubicBezTo>
                  <a:cubicBezTo>
                    <a:pt x="511810" y="1360111"/>
                    <a:pt x="594289" y="1357591"/>
                    <a:pt x="676767" y="1357951"/>
                  </a:cubicBezTo>
                  <a:cubicBezTo>
                    <a:pt x="717286" y="1357951"/>
                    <a:pt x="758255" y="1359391"/>
                    <a:pt x="799225" y="1360201"/>
                  </a:cubicBezTo>
                  <a:lnTo>
                    <a:pt x="827131" y="1359852"/>
                  </a:lnTo>
                  <a:lnTo>
                    <a:pt x="921682" y="1358671"/>
                  </a:lnTo>
                  <a:cubicBezTo>
                    <a:pt x="942932" y="1357591"/>
                    <a:pt x="972466" y="1352910"/>
                    <a:pt x="989754" y="1368392"/>
                  </a:cubicBezTo>
                  <a:cubicBezTo>
                    <a:pt x="1003440" y="1380632"/>
                    <a:pt x="1009203" y="1395754"/>
                    <a:pt x="1012804" y="1412675"/>
                  </a:cubicBezTo>
                  <a:lnTo>
                    <a:pt x="1013165" y="1412675"/>
                  </a:lnTo>
                  <a:cubicBezTo>
                    <a:pt x="1021809" y="1437157"/>
                    <a:pt x="1016766" y="1471359"/>
                    <a:pt x="1016046" y="1498721"/>
                  </a:cubicBezTo>
                  <a:cubicBezTo>
                    <a:pt x="1086639" y="1425276"/>
                    <a:pt x="1045940" y="1297106"/>
                    <a:pt x="974627" y="1232661"/>
                  </a:cubicBezTo>
                  <a:cubicBezTo>
                    <a:pt x="895029" y="1161736"/>
                    <a:pt x="777254" y="1160296"/>
                    <a:pt x="678568" y="1136534"/>
                  </a:cubicBezTo>
                  <a:cubicBezTo>
                    <a:pt x="642281" y="1127983"/>
                    <a:pt x="605791" y="1117835"/>
                    <a:pt x="569938" y="1105667"/>
                  </a:cubicBezTo>
                  <a:lnTo>
                    <a:pt x="526571" y="1087883"/>
                  </a:lnTo>
                  <a:lnTo>
                    <a:pt x="465123" y="1062683"/>
                  </a:lnTo>
                  <a:cubicBezTo>
                    <a:pt x="397637" y="1029426"/>
                    <a:pt x="336048" y="986402"/>
                    <a:pt x="287065" y="930238"/>
                  </a:cubicBezTo>
                  <a:close/>
                  <a:moveTo>
                    <a:pt x="544023" y="22562"/>
                  </a:moveTo>
                  <a:cubicBezTo>
                    <a:pt x="333707" y="25033"/>
                    <a:pt x="224351" y="293709"/>
                    <a:pt x="198824" y="482724"/>
                  </a:cubicBezTo>
                  <a:cubicBezTo>
                    <a:pt x="182616" y="605493"/>
                    <a:pt x="190540" y="730063"/>
                    <a:pt x="252489" y="839871"/>
                  </a:cubicBezTo>
                  <a:cubicBezTo>
                    <a:pt x="264014" y="860393"/>
                    <a:pt x="277341" y="879474"/>
                    <a:pt x="291387" y="897475"/>
                  </a:cubicBezTo>
                  <a:lnTo>
                    <a:pt x="304508" y="886942"/>
                  </a:lnTo>
                  <a:lnTo>
                    <a:pt x="421003" y="793427"/>
                  </a:lnTo>
                  <a:cubicBezTo>
                    <a:pt x="464268" y="758865"/>
                    <a:pt x="507128" y="723942"/>
                    <a:pt x="548187" y="687219"/>
                  </a:cubicBezTo>
                  <a:cubicBezTo>
                    <a:pt x="655517" y="591092"/>
                    <a:pt x="772212" y="474443"/>
                    <a:pt x="789500" y="323952"/>
                  </a:cubicBezTo>
                  <a:cubicBezTo>
                    <a:pt x="802466" y="208383"/>
                    <a:pt x="759966" y="79133"/>
                    <a:pt x="640390" y="38810"/>
                  </a:cubicBezTo>
                  <a:cubicBezTo>
                    <a:pt x="606174" y="27289"/>
                    <a:pt x="574069" y="22209"/>
                    <a:pt x="544023" y="22562"/>
                  </a:cubicBezTo>
                  <a:close/>
                  <a:moveTo>
                    <a:pt x="529818" y="287"/>
                  </a:moveTo>
                  <a:cubicBezTo>
                    <a:pt x="642551" y="-4393"/>
                    <a:pt x="750242" y="48171"/>
                    <a:pt x="793462" y="155819"/>
                  </a:cubicBezTo>
                  <a:cubicBezTo>
                    <a:pt x="905834" y="435560"/>
                    <a:pt x="618060" y="667058"/>
                    <a:pt x="426810" y="817909"/>
                  </a:cubicBezTo>
                  <a:lnTo>
                    <a:pt x="321239" y="902082"/>
                  </a:lnTo>
                  <a:lnTo>
                    <a:pt x="305794" y="914397"/>
                  </a:lnTo>
                  <a:cubicBezTo>
                    <a:pt x="341271" y="955080"/>
                    <a:pt x="383320" y="988832"/>
                    <a:pt x="429557" y="1016689"/>
                  </a:cubicBezTo>
                  <a:lnTo>
                    <a:pt x="465993" y="1033067"/>
                  </a:lnTo>
                  <a:lnTo>
                    <a:pt x="578441" y="1083610"/>
                  </a:lnTo>
                  <a:cubicBezTo>
                    <a:pt x="646873" y="1105571"/>
                    <a:pt x="717106" y="1119973"/>
                    <a:pt x="788059" y="1133294"/>
                  </a:cubicBezTo>
                  <a:cubicBezTo>
                    <a:pt x="854330" y="1145534"/>
                    <a:pt x="926364" y="1159936"/>
                    <a:pt x="980029" y="1203859"/>
                  </a:cubicBezTo>
                  <a:cubicBezTo>
                    <a:pt x="1070431" y="1278385"/>
                    <a:pt x="1123376" y="1434277"/>
                    <a:pt x="1027571" y="1521043"/>
                  </a:cubicBezTo>
                  <a:cubicBezTo>
                    <a:pt x="1027571" y="1523563"/>
                    <a:pt x="1027931" y="1526084"/>
                    <a:pt x="1028292" y="1528244"/>
                  </a:cubicBezTo>
                  <a:cubicBezTo>
                    <a:pt x="1029372" y="1538685"/>
                    <a:pt x="1030092" y="1548765"/>
                    <a:pt x="1029732" y="1558846"/>
                  </a:cubicBezTo>
                  <a:cubicBezTo>
                    <a:pt x="1029732" y="1559926"/>
                    <a:pt x="1029372" y="1560646"/>
                    <a:pt x="1028652" y="1560646"/>
                  </a:cubicBezTo>
                  <a:cubicBezTo>
                    <a:pt x="1029012" y="1561726"/>
                    <a:pt x="1028652" y="1562446"/>
                    <a:pt x="1027571" y="1562446"/>
                  </a:cubicBezTo>
                  <a:cubicBezTo>
                    <a:pt x="1023970" y="1563166"/>
                    <a:pt x="1020368" y="1563526"/>
                    <a:pt x="1017126" y="1563166"/>
                  </a:cubicBezTo>
                  <a:cubicBezTo>
                    <a:pt x="1017126" y="1579008"/>
                    <a:pt x="1017126" y="1594849"/>
                    <a:pt x="1016766" y="1610690"/>
                  </a:cubicBezTo>
                  <a:cubicBezTo>
                    <a:pt x="1016046" y="1651373"/>
                    <a:pt x="1014965" y="1692057"/>
                    <a:pt x="1014965" y="1732740"/>
                  </a:cubicBezTo>
                  <a:cubicBezTo>
                    <a:pt x="1014965" y="1764422"/>
                    <a:pt x="1012444" y="1797185"/>
                    <a:pt x="1016046" y="1829227"/>
                  </a:cubicBezTo>
                  <a:cubicBezTo>
                    <a:pt x="1016046" y="1830307"/>
                    <a:pt x="1016046" y="1831387"/>
                    <a:pt x="1016406" y="1832467"/>
                  </a:cubicBezTo>
                  <a:cubicBezTo>
                    <a:pt x="1016766" y="1836068"/>
                    <a:pt x="1017126" y="1839668"/>
                    <a:pt x="1017847" y="1843268"/>
                  </a:cubicBezTo>
                  <a:cubicBezTo>
                    <a:pt x="1018207" y="1844348"/>
                    <a:pt x="1017847" y="1845428"/>
                    <a:pt x="1017487" y="1846508"/>
                  </a:cubicBezTo>
                  <a:cubicBezTo>
                    <a:pt x="1018207" y="1859469"/>
                    <a:pt x="1016406" y="1872430"/>
                    <a:pt x="1008122" y="1881791"/>
                  </a:cubicBezTo>
                  <a:cubicBezTo>
                    <a:pt x="992275" y="1900153"/>
                    <a:pt x="964902" y="1901233"/>
                    <a:pt x="942211" y="1902673"/>
                  </a:cubicBezTo>
                  <a:cubicBezTo>
                    <a:pt x="856491" y="1908433"/>
                    <a:pt x="769691" y="1903393"/>
                    <a:pt x="683971" y="1900873"/>
                  </a:cubicBezTo>
                  <a:cubicBezTo>
                    <a:pt x="597890" y="1897992"/>
                    <a:pt x="512170" y="1897632"/>
                    <a:pt x="426090" y="1897992"/>
                  </a:cubicBezTo>
                  <a:cubicBezTo>
                    <a:pt x="385031" y="1897992"/>
                    <a:pt x="343972" y="1897632"/>
                    <a:pt x="302913" y="1897272"/>
                  </a:cubicBezTo>
                  <a:cubicBezTo>
                    <a:pt x="271578" y="1896552"/>
                    <a:pt x="211790" y="1908073"/>
                    <a:pt x="181176" y="1899072"/>
                  </a:cubicBezTo>
                  <a:cubicBezTo>
                    <a:pt x="158125" y="1896552"/>
                    <a:pt x="136515" y="1886832"/>
                    <a:pt x="131112" y="1862710"/>
                  </a:cubicBezTo>
                  <a:cubicBezTo>
                    <a:pt x="124269" y="1830307"/>
                    <a:pt x="131833" y="1789984"/>
                    <a:pt x="132193" y="1757222"/>
                  </a:cubicBezTo>
                  <a:cubicBezTo>
                    <a:pt x="132553" y="1715818"/>
                    <a:pt x="131472" y="1675135"/>
                    <a:pt x="129311" y="1634092"/>
                  </a:cubicBezTo>
                  <a:cubicBezTo>
                    <a:pt x="128591" y="1614650"/>
                    <a:pt x="128231" y="1595209"/>
                    <a:pt x="127871" y="1575767"/>
                  </a:cubicBezTo>
                  <a:cubicBezTo>
                    <a:pt x="124989" y="1575767"/>
                    <a:pt x="121748" y="1575767"/>
                    <a:pt x="118867" y="1575767"/>
                  </a:cubicBezTo>
                  <a:cubicBezTo>
                    <a:pt x="117786" y="1575767"/>
                    <a:pt x="116706" y="1575047"/>
                    <a:pt x="116345" y="1573967"/>
                  </a:cubicBezTo>
                  <a:cubicBezTo>
                    <a:pt x="115985" y="1573247"/>
                    <a:pt x="115985" y="1572167"/>
                    <a:pt x="115985" y="1571807"/>
                  </a:cubicBezTo>
                  <a:cubicBezTo>
                    <a:pt x="115625" y="1571087"/>
                    <a:pt x="115625" y="1570367"/>
                    <a:pt x="115985" y="1570007"/>
                  </a:cubicBezTo>
                  <a:cubicBezTo>
                    <a:pt x="114184" y="1554166"/>
                    <a:pt x="117786" y="1537964"/>
                    <a:pt x="114905" y="1522483"/>
                  </a:cubicBezTo>
                  <a:cubicBezTo>
                    <a:pt x="-36726" y="1444357"/>
                    <a:pt x="-23400" y="1242742"/>
                    <a:pt x="68803" y="1120333"/>
                  </a:cubicBezTo>
                  <a:cubicBezTo>
                    <a:pt x="128231" y="1041847"/>
                    <a:pt x="198464" y="975601"/>
                    <a:pt x="273019" y="912957"/>
                  </a:cubicBezTo>
                  <a:cubicBezTo>
                    <a:pt x="254290" y="889915"/>
                    <a:pt x="238082" y="864353"/>
                    <a:pt x="224396" y="836271"/>
                  </a:cubicBezTo>
                  <a:cubicBezTo>
                    <a:pt x="171451" y="729343"/>
                    <a:pt x="159926" y="613774"/>
                    <a:pt x="175053" y="496405"/>
                  </a:cubicBezTo>
                  <a:cubicBezTo>
                    <a:pt x="189460" y="381196"/>
                    <a:pt x="222235" y="263107"/>
                    <a:pt x="285624" y="164820"/>
                  </a:cubicBezTo>
                  <a:cubicBezTo>
                    <a:pt x="340370" y="79493"/>
                    <a:pt x="423209" y="4607"/>
                    <a:pt x="529818" y="28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03C6180-A1F8-1E48-ABED-9686E4BB95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91625" y="-67732"/>
              <a:ext cx="1293151" cy="676430"/>
            </a:xfrm>
            <a:custGeom>
              <a:avLst/>
              <a:gdLst>
                <a:gd name="connsiteX0" fmla="*/ 630065 w 1425459"/>
                <a:gd name="connsiteY0" fmla="*/ 736687 h 745639"/>
                <a:gd name="connsiteX1" fmla="*/ 764823 w 1425459"/>
                <a:gd name="connsiteY1" fmla="*/ 737004 h 745639"/>
                <a:gd name="connsiteX2" fmla="*/ 764823 w 1425459"/>
                <a:gd name="connsiteY2" fmla="*/ 739861 h 745639"/>
                <a:gd name="connsiteX3" fmla="*/ 626471 w 1425459"/>
                <a:gd name="connsiteY3" fmla="*/ 739544 h 745639"/>
                <a:gd name="connsiteX4" fmla="*/ 558194 w 1425459"/>
                <a:gd name="connsiteY4" fmla="*/ 740179 h 745639"/>
                <a:gd name="connsiteX5" fmla="*/ 524415 w 1425459"/>
                <a:gd name="connsiteY5" fmla="*/ 739544 h 745639"/>
                <a:gd name="connsiteX6" fmla="*/ 498182 w 1425459"/>
                <a:gd name="connsiteY6" fmla="*/ 737639 h 745639"/>
                <a:gd name="connsiteX7" fmla="*/ 498182 w 1425459"/>
                <a:gd name="connsiteY7" fmla="*/ 737004 h 745639"/>
                <a:gd name="connsiteX8" fmla="*/ 531243 w 1425459"/>
                <a:gd name="connsiteY8" fmla="*/ 737639 h 745639"/>
                <a:gd name="connsiteX9" fmla="*/ 565022 w 1425459"/>
                <a:gd name="connsiteY9" fmla="*/ 737322 h 745639"/>
                <a:gd name="connsiteX10" fmla="*/ 630065 w 1425459"/>
                <a:gd name="connsiteY10" fmla="*/ 736687 h 745639"/>
                <a:gd name="connsiteX11" fmla="*/ 451108 w 1425459"/>
                <a:gd name="connsiteY11" fmla="*/ 728442 h 745639"/>
                <a:gd name="connsiteX12" fmla="*/ 465852 w 1425459"/>
                <a:gd name="connsiteY12" fmla="*/ 729847 h 745639"/>
                <a:gd name="connsiteX13" fmla="*/ 516715 w 1425459"/>
                <a:gd name="connsiteY13" fmla="*/ 729516 h 745639"/>
                <a:gd name="connsiteX14" fmla="*/ 618440 w 1425459"/>
                <a:gd name="connsiteY14" fmla="*/ 729516 h 745639"/>
                <a:gd name="connsiteX15" fmla="*/ 724494 w 1425459"/>
                <a:gd name="connsiteY15" fmla="*/ 729847 h 745639"/>
                <a:gd name="connsiteX16" fmla="*/ 776439 w 1425459"/>
                <a:gd name="connsiteY16" fmla="*/ 729847 h 745639"/>
                <a:gd name="connsiteX17" fmla="*/ 817201 w 1425459"/>
                <a:gd name="connsiteY17" fmla="*/ 730508 h 745639"/>
                <a:gd name="connsiteX18" fmla="*/ 816119 w 1425459"/>
                <a:gd name="connsiteY18" fmla="*/ 733154 h 745639"/>
                <a:gd name="connsiteX19" fmla="*/ 765978 w 1425459"/>
                <a:gd name="connsiteY19" fmla="*/ 732823 h 745639"/>
                <a:gd name="connsiteX20" fmla="*/ 717280 w 1425459"/>
                <a:gd name="connsiteY20" fmla="*/ 732823 h 745639"/>
                <a:gd name="connsiteX21" fmla="*/ 618440 w 1425459"/>
                <a:gd name="connsiteY21" fmla="*/ 731831 h 745639"/>
                <a:gd name="connsiteX22" fmla="*/ 519962 w 1425459"/>
                <a:gd name="connsiteY22" fmla="*/ 731831 h 745639"/>
                <a:gd name="connsiteX23" fmla="*/ 472706 w 1425459"/>
                <a:gd name="connsiteY23" fmla="*/ 732493 h 745639"/>
                <a:gd name="connsiteX24" fmla="*/ 436994 w 1425459"/>
                <a:gd name="connsiteY24" fmla="*/ 730839 h 745639"/>
                <a:gd name="connsiteX25" fmla="*/ 436633 w 1425459"/>
                <a:gd name="connsiteY25" fmla="*/ 729516 h 745639"/>
                <a:gd name="connsiteX26" fmla="*/ 451108 w 1425459"/>
                <a:gd name="connsiteY26" fmla="*/ 728442 h 745639"/>
                <a:gd name="connsiteX27" fmla="*/ 1395729 w 1425459"/>
                <a:gd name="connsiteY27" fmla="*/ 703107 h 745639"/>
                <a:gd name="connsiteX28" fmla="*/ 1412751 w 1425459"/>
                <a:gd name="connsiteY28" fmla="*/ 721954 h 745639"/>
                <a:gd name="connsiteX29" fmla="*/ 1425065 w 1425459"/>
                <a:gd name="connsiteY29" fmla="*/ 739379 h 745639"/>
                <a:gd name="connsiteX30" fmla="*/ 1424703 w 1425459"/>
                <a:gd name="connsiteY30" fmla="*/ 741868 h 745639"/>
                <a:gd name="connsiteX31" fmla="*/ 1423616 w 1425459"/>
                <a:gd name="connsiteY31" fmla="*/ 742935 h 745639"/>
                <a:gd name="connsiteX32" fmla="*/ 1402610 w 1425459"/>
                <a:gd name="connsiteY32" fmla="*/ 743646 h 745639"/>
                <a:gd name="connsiteX33" fmla="*/ 1377621 w 1425459"/>
                <a:gd name="connsiteY33" fmla="*/ 744001 h 745639"/>
                <a:gd name="connsiteX34" fmla="*/ 1332350 w 1425459"/>
                <a:gd name="connsiteY34" fmla="*/ 744357 h 745639"/>
                <a:gd name="connsiteX35" fmla="*/ 1332350 w 1425459"/>
                <a:gd name="connsiteY35" fmla="*/ 742579 h 745639"/>
                <a:gd name="connsiteX36" fmla="*/ 1377621 w 1425459"/>
                <a:gd name="connsiteY36" fmla="*/ 740801 h 745639"/>
                <a:gd name="connsiteX37" fmla="*/ 1402610 w 1425459"/>
                <a:gd name="connsiteY37" fmla="*/ 740445 h 745639"/>
                <a:gd name="connsiteX38" fmla="*/ 1420719 w 1425459"/>
                <a:gd name="connsiteY38" fmla="*/ 739734 h 745639"/>
                <a:gd name="connsiteX39" fmla="*/ 1410216 w 1425459"/>
                <a:gd name="connsiteY39" fmla="*/ 724088 h 745639"/>
                <a:gd name="connsiteX40" fmla="*/ 1394643 w 1425459"/>
                <a:gd name="connsiteY40" fmla="*/ 704174 h 745639"/>
                <a:gd name="connsiteX41" fmla="*/ 1395729 w 1425459"/>
                <a:gd name="connsiteY41" fmla="*/ 703107 h 745639"/>
                <a:gd name="connsiteX42" fmla="*/ 1265921 w 1425459"/>
                <a:gd name="connsiteY42" fmla="*/ 701162 h 745639"/>
                <a:gd name="connsiteX43" fmla="*/ 1344610 w 1425459"/>
                <a:gd name="connsiteY43" fmla="*/ 703279 h 745639"/>
                <a:gd name="connsiteX44" fmla="*/ 1344250 w 1425459"/>
                <a:gd name="connsiteY44" fmla="*/ 706454 h 745639"/>
                <a:gd name="connsiteX45" fmla="*/ 1262672 w 1425459"/>
                <a:gd name="connsiteY45" fmla="*/ 704337 h 745639"/>
                <a:gd name="connsiteX46" fmla="*/ 1223327 w 1425459"/>
                <a:gd name="connsiteY46" fmla="*/ 704337 h 745639"/>
                <a:gd name="connsiteX47" fmla="*/ 1191923 w 1425459"/>
                <a:gd name="connsiteY47" fmla="*/ 703631 h 745639"/>
                <a:gd name="connsiteX48" fmla="*/ 1192284 w 1425459"/>
                <a:gd name="connsiteY48" fmla="*/ 702220 h 745639"/>
                <a:gd name="connsiteX49" fmla="*/ 1229463 w 1425459"/>
                <a:gd name="connsiteY49" fmla="*/ 701515 h 745639"/>
                <a:gd name="connsiteX50" fmla="*/ 1265921 w 1425459"/>
                <a:gd name="connsiteY50" fmla="*/ 701162 h 745639"/>
                <a:gd name="connsiteX51" fmla="*/ 1329984 w 1425459"/>
                <a:gd name="connsiteY51" fmla="*/ 691615 h 745639"/>
                <a:gd name="connsiteX52" fmla="*/ 1329626 w 1425459"/>
                <a:gd name="connsiteY52" fmla="*/ 694591 h 745639"/>
                <a:gd name="connsiteX53" fmla="*/ 1272733 w 1425459"/>
                <a:gd name="connsiteY53" fmla="*/ 695914 h 745639"/>
                <a:gd name="connsiteX54" fmla="*/ 1220492 w 1425459"/>
                <a:gd name="connsiteY54" fmla="*/ 695914 h 745639"/>
                <a:gd name="connsiteX55" fmla="*/ 1220850 w 1425459"/>
                <a:gd name="connsiteY55" fmla="*/ 694261 h 745639"/>
                <a:gd name="connsiteX56" fmla="*/ 1276311 w 1425459"/>
                <a:gd name="connsiteY56" fmla="*/ 692938 h 745639"/>
                <a:gd name="connsiteX57" fmla="*/ 1329984 w 1425459"/>
                <a:gd name="connsiteY57" fmla="*/ 691615 h 745639"/>
                <a:gd name="connsiteX58" fmla="*/ 1323596 w 1425459"/>
                <a:gd name="connsiteY58" fmla="*/ 684934 h 745639"/>
                <a:gd name="connsiteX59" fmla="*/ 1323596 w 1425459"/>
                <a:gd name="connsiteY59" fmla="*/ 688109 h 745639"/>
                <a:gd name="connsiteX60" fmla="*/ 1281823 w 1425459"/>
                <a:gd name="connsiteY60" fmla="*/ 689061 h 745639"/>
                <a:gd name="connsiteX61" fmla="*/ 1261118 w 1425459"/>
                <a:gd name="connsiteY61" fmla="*/ 688744 h 745639"/>
                <a:gd name="connsiteX62" fmla="*/ 1241866 w 1425459"/>
                <a:gd name="connsiteY62" fmla="*/ 688744 h 745639"/>
                <a:gd name="connsiteX63" fmla="*/ 1241503 w 1425459"/>
                <a:gd name="connsiteY63" fmla="*/ 687474 h 745639"/>
                <a:gd name="connsiteX64" fmla="*/ 1278554 w 1425459"/>
                <a:gd name="connsiteY64" fmla="*/ 686522 h 745639"/>
                <a:gd name="connsiteX65" fmla="*/ 1323596 w 1425459"/>
                <a:gd name="connsiteY65" fmla="*/ 684934 h 745639"/>
                <a:gd name="connsiteX66" fmla="*/ 1368717 w 1425459"/>
                <a:gd name="connsiteY66" fmla="*/ 682481 h 745639"/>
                <a:gd name="connsiteX67" fmla="*/ 1389603 w 1425459"/>
                <a:gd name="connsiteY67" fmla="*/ 706293 h 745639"/>
                <a:gd name="connsiteX68" fmla="*/ 1407248 w 1425459"/>
                <a:gd name="connsiteY68" fmla="*/ 732270 h 745639"/>
                <a:gd name="connsiteX69" fmla="*/ 1406168 w 1425459"/>
                <a:gd name="connsiteY69" fmla="*/ 735517 h 745639"/>
                <a:gd name="connsiteX70" fmla="*/ 1404367 w 1425459"/>
                <a:gd name="connsiteY70" fmla="*/ 736600 h 745639"/>
                <a:gd name="connsiteX71" fmla="*/ 1375559 w 1425459"/>
                <a:gd name="connsiteY71" fmla="*/ 735517 h 745639"/>
                <a:gd name="connsiteX72" fmla="*/ 1348191 w 1425459"/>
                <a:gd name="connsiteY72" fmla="*/ 734796 h 745639"/>
                <a:gd name="connsiteX73" fmla="*/ 1296696 w 1425459"/>
                <a:gd name="connsiteY73" fmla="*/ 734074 h 745639"/>
                <a:gd name="connsiteX74" fmla="*/ 1296696 w 1425459"/>
                <a:gd name="connsiteY74" fmla="*/ 732992 h 745639"/>
                <a:gd name="connsiteX75" fmla="*/ 1355033 w 1425459"/>
                <a:gd name="connsiteY75" fmla="*/ 731909 h 745639"/>
                <a:gd name="connsiteX76" fmla="*/ 1403287 w 1425459"/>
                <a:gd name="connsiteY76" fmla="*/ 733353 h 745639"/>
                <a:gd name="connsiteX77" fmla="*/ 1388523 w 1425459"/>
                <a:gd name="connsiteY77" fmla="*/ 710262 h 745639"/>
                <a:gd name="connsiteX78" fmla="*/ 1367276 w 1425459"/>
                <a:gd name="connsiteY78" fmla="*/ 683563 h 745639"/>
                <a:gd name="connsiteX79" fmla="*/ 1368717 w 1425459"/>
                <a:gd name="connsiteY79" fmla="*/ 682481 h 745639"/>
                <a:gd name="connsiteX80" fmla="*/ 79375 w 1425459"/>
                <a:gd name="connsiteY80" fmla="*/ 645972 h 745639"/>
                <a:gd name="connsiteX81" fmla="*/ 80817 w 1425459"/>
                <a:gd name="connsiteY81" fmla="*/ 646698 h 745639"/>
                <a:gd name="connsiteX82" fmla="*/ 66037 w 1425459"/>
                <a:gd name="connsiteY82" fmla="*/ 661575 h 745639"/>
                <a:gd name="connsiteX83" fmla="*/ 44769 w 1425459"/>
                <a:gd name="connsiteY83" fmla="*/ 680081 h 745639"/>
                <a:gd name="connsiteX84" fmla="*/ 2953 w 1425459"/>
                <a:gd name="connsiteY84" fmla="*/ 719632 h 745639"/>
                <a:gd name="connsiteX85" fmla="*/ 430 w 1425459"/>
                <a:gd name="connsiteY85" fmla="*/ 717092 h 745639"/>
                <a:gd name="connsiteX86" fmla="*/ 40083 w 1425459"/>
                <a:gd name="connsiteY86" fmla="*/ 680081 h 745639"/>
                <a:gd name="connsiteX87" fmla="*/ 60269 w 1425459"/>
                <a:gd name="connsiteY87" fmla="*/ 663026 h 745639"/>
                <a:gd name="connsiteX88" fmla="*/ 79375 w 1425459"/>
                <a:gd name="connsiteY88" fmla="*/ 645972 h 745639"/>
                <a:gd name="connsiteX89" fmla="*/ 106363 w 1425459"/>
                <a:gd name="connsiteY89" fmla="*/ 630458 h 745639"/>
                <a:gd name="connsiteX90" fmla="*/ 107805 w 1425459"/>
                <a:gd name="connsiteY90" fmla="*/ 631182 h 745639"/>
                <a:gd name="connsiteX91" fmla="*/ 89057 w 1425459"/>
                <a:gd name="connsiteY91" fmla="*/ 650739 h 745639"/>
                <a:gd name="connsiteX92" fmla="*/ 65623 w 1425459"/>
                <a:gd name="connsiteY92" fmla="*/ 673918 h 745639"/>
                <a:gd name="connsiteX93" fmla="*/ 38222 w 1425459"/>
                <a:gd name="connsiteY93" fmla="*/ 698183 h 745639"/>
                <a:gd name="connsiteX94" fmla="*/ 14427 w 1425459"/>
                <a:gd name="connsiteY94" fmla="*/ 722448 h 745639"/>
                <a:gd name="connsiteX95" fmla="*/ 11543 w 1425459"/>
                <a:gd name="connsiteY95" fmla="*/ 720637 h 745639"/>
                <a:gd name="connsiteX96" fmla="*/ 58412 w 1425459"/>
                <a:gd name="connsiteY96" fmla="*/ 675729 h 745639"/>
                <a:gd name="connsiteX97" fmla="*/ 84731 w 1425459"/>
                <a:gd name="connsiteY97" fmla="*/ 650739 h 745639"/>
                <a:gd name="connsiteX98" fmla="*/ 106363 w 1425459"/>
                <a:gd name="connsiteY98" fmla="*/ 630458 h 745639"/>
                <a:gd name="connsiteX99" fmla="*/ 156824 w 1425459"/>
                <a:gd name="connsiteY99" fmla="*/ 628858 h 745639"/>
                <a:gd name="connsiteX100" fmla="*/ 158611 w 1425459"/>
                <a:gd name="connsiteY100" fmla="*/ 629932 h 745639"/>
                <a:gd name="connsiteX101" fmla="*/ 120731 w 1425459"/>
                <a:gd name="connsiteY101" fmla="*/ 669316 h 745639"/>
                <a:gd name="connsiteX102" fmla="*/ 101076 w 1425459"/>
                <a:gd name="connsiteY102" fmla="*/ 689007 h 745639"/>
                <a:gd name="connsiteX103" fmla="*/ 81064 w 1425459"/>
                <a:gd name="connsiteY103" fmla="*/ 710131 h 745639"/>
                <a:gd name="connsiteX104" fmla="*/ 78205 w 1425459"/>
                <a:gd name="connsiteY104" fmla="*/ 707983 h 745639"/>
                <a:gd name="connsiteX105" fmla="*/ 116085 w 1425459"/>
                <a:gd name="connsiteY105" fmla="*/ 669316 h 745639"/>
                <a:gd name="connsiteX106" fmla="*/ 156824 w 1425459"/>
                <a:gd name="connsiteY106" fmla="*/ 628858 h 745639"/>
                <a:gd name="connsiteX107" fmla="*/ 123462 w 1425459"/>
                <a:gd name="connsiteY107" fmla="*/ 622519 h 745639"/>
                <a:gd name="connsiteX108" fmla="*/ 124905 w 1425459"/>
                <a:gd name="connsiteY108" fmla="*/ 623965 h 745639"/>
                <a:gd name="connsiteX109" fmla="*/ 26769 w 1425459"/>
                <a:gd name="connsiteY109" fmla="*/ 721226 h 745639"/>
                <a:gd name="connsiteX110" fmla="*/ 24244 w 1425459"/>
                <a:gd name="connsiteY110" fmla="*/ 718695 h 745639"/>
                <a:gd name="connsiteX111" fmla="*/ 123462 w 1425459"/>
                <a:gd name="connsiteY111" fmla="*/ 622519 h 745639"/>
                <a:gd name="connsiteX112" fmla="*/ 1110642 w 1425459"/>
                <a:gd name="connsiteY112" fmla="*/ 614976 h 745639"/>
                <a:gd name="connsiteX113" fmla="*/ 1049817 w 1425459"/>
                <a:gd name="connsiteY113" fmla="*/ 615337 h 745639"/>
                <a:gd name="connsiteX114" fmla="*/ 1007707 w 1425459"/>
                <a:gd name="connsiteY114" fmla="*/ 615697 h 745639"/>
                <a:gd name="connsiteX115" fmla="*/ 1013466 w 1425459"/>
                <a:gd name="connsiteY115" fmla="*/ 634433 h 745639"/>
                <a:gd name="connsiteX116" fmla="*/ 1019224 w 1425459"/>
                <a:gd name="connsiteY116" fmla="*/ 651727 h 745639"/>
                <a:gd name="connsiteX117" fmla="*/ 1128998 w 1425459"/>
                <a:gd name="connsiteY117" fmla="*/ 648484 h 745639"/>
                <a:gd name="connsiteX118" fmla="*/ 1116401 w 1425459"/>
                <a:gd name="connsiteY118" fmla="*/ 624705 h 745639"/>
                <a:gd name="connsiteX119" fmla="*/ 1110642 w 1425459"/>
                <a:gd name="connsiteY119" fmla="*/ 614976 h 745639"/>
                <a:gd name="connsiteX120" fmla="*/ 915930 w 1425459"/>
                <a:gd name="connsiteY120" fmla="*/ 614616 h 745639"/>
                <a:gd name="connsiteX121" fmla="*/ 912330 w 1425459"/>
                <a:gd name="connsiteY121" fmla="*/ 620021 h 745639"/>
                <a:gd name="connsiteX122" fmla="*/ 886417 w 1425459"/>
                <a:gd name="connsiteY122" fmla="*/ 660374 h 745639"/>
                <a:gd name="connsiteX123" fmla="*/ 995470 w 1425459"/>
                <a:gd name="connsiteY123" fmla="*/ 653168 h 745639"/>
                <a:gd name="connsiteX124" fmla="*/ 1012026 w 1425459"/>
                <a:gd name="connsiteY124" fmla="*/ 652087 h 745639"/>
                <a:gd name="connsiteX125" fmla="*/ 1003748 w 1425459"/>
                <a:gd name="connsiteY125" fmla="*/ 630830 h 745639"/>
                <a:gd name="connsiteX126" fmla="*/ 999429 w 1425459"/>
                <a:gd name="connsiteY126" fmla="*/ 615697 h 745639"/>
                <a:gd name="connsiteX127" fmla="*/ 915930 w 1425459"/>
                <a:gd name="connsiteY127" fmla="*/ 614616 h 745639"/>
                <a:gd name="connsiteX128" fmla="*/ 604246 w 1425459"/>
                <a:gd name="connsiteY128" fmla="*/ 613896 h 745639"/>
                <a:gd name="connsiteX129" fmla="*/ 591289 w 1425459"/>
                <a:gd name="connsiteY129" fmla="*/ 653168 h 745639"/>
                <a:gd name="connsiteX130" fmla="*/ 589489 w 1425459"/>
                <a:gd name="connsiteY130" fmla="*/ 659293 h 745639"/>
                <a:gd name="connsiteX131" fmla="*/ 722297 w 1425459"/>
                <a:gd name="connsiteY131" fmla="*/ 656411 h 745639"/>
                <a:gd name="connsiteX132" fmla="*/ 728775 w 1425459"/>
                <a:gd name="connsiteY132" fmla="*/ 656411 h 745639"/>
                <a:gd name="connsiteX133" fmla="*/ 725176 w 1425459"/>
                <a:gd name="connsiteY133" fmla="*/ 628308 h 745639"/>
                <a:gd name="connsiteX134" fmla="*/ 724096 w 1425459"/>
                <a:gd name="connsiteY134" fmla="*/ 614976 h 745639"/>
                <a:gd name="connsiteX135" fmla="*/ 696383 w 1425459"/>
                <a:gd name="connsiteY135" fmla="*/ 615337 h 745639"/>
                <a:gd name="connsiteX136" fmla="*/ 604246 w 1425459"/>
                <a:gd name="connsiteY136" fmla="*/ 613896 h 745639"/>
                <a:gd name="connsiteX137" fmla="*/ 900453 w 1425459"/>
                <a:gd name="connsiteY137" fmla="*/ 613535 h 745639"/>
                <a:gd name="connsiteX138" fmla="*/ 877419 w 1425459"/>
                <a:gd name="connsiteY138" fmla="*/ 658212 h 745639"/>
                <a:gd name="connsiteX139" fmla="*/ 875619 w 1425459"/>
                <a:gd name="connsiteY139" fmla="*/ 660374 h 745639"/>
                <a:gd name="connsiteX140" fmla="*/ 879219 w 1425459"/>
                <a:gd name="connsiteY140" fmla="*/ 660374 h 745639"/>
                <a:gd name="connsiteX141" fmla="*/ 909451 w 1425459"/>
                <a:gd name="connsiteY141" fmla="*/ 614256 h 745639"/>
                <a:gd name="connsiteX142" fmla="*/ 900453 w 1425459"/>
                <a:gd name="connsiteY142" fmla="*/ 613535 h 745639"/>
                <a:gd name="connsiteX143" fmla="*/ 461001 w 1425459"/>
                <a:gd name="connsiteY143" fmla="*/ 612815 h 745639"/>
                <a:gd name="connsiteX144" fmla="*/ 440486 w 1425459"/>
                <a:gd name="connsiteY144" fmla="*/ 636594 h 745639"/>
                <a:gd name="connsiteX145" fmla="*/ 417091 w 1425459"/>
                <a:gd name="connsiteY145" fmla="*/ 660735 h 745639"/>
                <a:gd name="connsiteX146" fmla="*/ 445884 w 1425459"/>
                <a:gd name="connsiteY146" fmla="*/ 661095 h 745639"/>
                <a:gd name="connsiteX147" fmla="*/ 582651 w 1425459"/>
                <a:gd name="connsiteY147" fmla="*/ 659293 h 745639"/>
                <a:gd name="connsiteX148" fmla="*/ 589849 w 1425459"/>
                <a:gd name="connsiteY148" fmla="*/ 634433 h 745639"/>
                <a:gd name="connsiteX149" fmla="*/ 595968 w 1425459"/>
                <a:gd name="connsiteY149" fmla="*/ 613896 h 745639"/>
                <a:gd name="connsiteX150" fmla="*/ 543780 w 1425459"/>
                <a:gd name="connsiteY150" fmla="*/ 613535 h 745639"/>
                <a:gd name="connsiteX151" fmla="*/ 461001 w 1425459"/>
                <a:gd name="connsiteY151" fmla="*/ 612815 h 745639"/>
                <a:gd name="connsiteX152" fmla="*/ 780963 w 1425459"/>
                <a:gd name="connsiteY152" fmla="*/ 612634 h 745639"/>
                <a:gd name="connsiteX153" fmla="*/ 731655 w 1425459"/>
                <a:gd name="connsiteY153" fmla="*/ 614616 h 745639"/>
                <a:gd name="connsiteX154" fmla="*/ 733454 w 1425459"/>
                <a:gd name="connsiteY154" fmla="*/ 638756 h 745639"/>
                <a:gd name="connsiteX155" fmla="*/ 735254 w 1425459"/>
                <a:gd name="connsiteY155" fmla="*/ 656411 h 745639"/>
                <a:gd name="connsiteX156" fmla="*/ 857984 w 1425459"/>
                <a:gd name="connsiteY156" fmla="*/ 660374 h 745639"/>
                <a:gd name="connsiteX157" fmla="*/ 862303 w 1425459"/>
                <a:gd name="connsiteY157" fmla="*/ 660374 h 745639"/>
                <a:gd name="connsiteX158" fmla="*/ 859423 w 1425459"/>
                <a:gd name="connsiteY158" fmla="*/ 654609 h 745639"/>
                <a:gd name="connsiteX159" fmla="*/ 834949 w 1425459"/>
                <a:gd name="connsiteY159" fmla="*/ 613175 h 745639"/>
                <a:gd name="connsiteX160" fmla="*/ 829191 w 1425459"/>
                <a:gd name="connsiteY160" fmla="*/ 617138 h 745639"/>
                <a:gd name="connsiteX161" fmla="*/ 780963 w 1425459"/>
                <a:gd name="connsiteY161" fmla="*/ 612634 h 745639"/>
                <a:gd name="connsiteX162" fmla="*/ 323154 w 1425459"/>
                <a:gd name="connsiteY162" fmla="*/ 608851 h 745639"/>
                <a:gd name="connsiteX163" fmla="*/ 277445 w 1425459"/>
                <a:gd name="connsiteY163" fmla="*/ 658933 h 745639"/>
                <a:gd name="connsiteX164" fmla="*/ 410613 w 1425459"/>
                <a:gd name="connsiteY164" fmla="*/ 660735 h 745639"/>
                <a:gd name="connsiteX165" fmla="*/ 432208 w 1425459"/>
                <a:gd name="connsiteY165" fmla="*/ 635514 h 745639"/>
                <a:gd name="connsiteX166" fmla="*/ 451643 w 1425459"/>
                <a:gd name="connsiteY166" fmla="*/ 612815 h 745639"/>
                <a:gd name="connsiteX167" fmla="*/ 323154 w 1425459"/>
                <a:gd name="connsiteY167" fmla="*/ 608851 h 745639"/>
                <a:gd name="connsiteX168" fmla="*/ 858144 w 1425459"/>
                <a:gd name="connsiteY168" fmla="*/ 587177 h 745639"/>
                <a:gd name="connsiteX169" fmla="*/ 860684 w 1425459"/>
                <a:gd name="connsiteY169" fmla="*/ 587177 h 745639"/>
                <a:gd name="connsiteX170" fmla="*/ 860684 w 1425459"/>
                <a:gd name="connsiteY170" fmla="*/ 596953 h 745639"/>
                <a:gd name="connsiteX171" fmla="*/ 857826 w 1425459"/>
                <a:gd name="connsiteY171" fmla="*/ 596953 h 745639"/>
                <a:gd name="connsiteX172" fmla="*/ 858144 w 1425459"/>
                <a:gd name="connsiteY172" fmla="*/ 587177 h 745639"/>
                <a:gd name="connsiteX173" fmla="*/ 853063 w 1425459"/>
                <a:gd name="connsiteY173" fmla="*/ 572495 h 745639"/>
                <a:gd name="connsiteX174" fmla="*/ 855885 w 1425459"/>
                <a:gd name="connsiteY174" fmla="*/ 572495 h 745639"/>
                <a:gd name="connsiteX175" fmla="*/ 852710 w 1425459"/>
                <a:gd name="connsiteY175" fmla="*/ 592586 h 745639"/>
                <a:gd name="connsiteX176" fmla="*/ 850241 w 1425459"/>
                <a:gd name="connsiteY176" fmla="*/ 592214 h 745639"/>
                <a:gd name="connsiteX177" fmla="*/ 853063 w 1425459"/>
                <a:gd name="connsiteY177" fmla="*/ 572495 h 745639"/>
                <a:gd name="connsiteX178" fmla="*/ 846581 w 1425459"/>
                <a:gd name="connsiteY178" fmla="*/ 559687 h 745639"/>
                <a:gd name="connsiteX179" fmla="*/ 849227 w 1425459"/>
                <a:gd name="connsiteY179" fmla="*/ 560388 h 745639"/>
                <a:gd name="connsiteX180" fmla="*/ 844597 w 1425459"/>
                <a:gd name="connsiteY180" fmla="*/ 582818 h 745639"/>
                <a:gd name="connsiteX181" fmla="*/ 841951 w 1425459"/>
                <a:gd name="connsiteY181" fmla="*/ 582468 h 745639"/>
                <a:gd name="connsiteX182" fmla="*/ 846581 w 1425459"/>
                <a:gd name="connsiteY182" fmla="*/ 559687 h 745639"/>
                <a:gd name="connsiteX183" fmla="*/ 952281 w 1425459"/>
                <a:gd name="connsiteY183" fmla="*/ 557689 h 745639"/>
                <a:gd name="connsiteX184" fmla="*/ 920249 w 1425459"/>
                <a:gd name="connsiteY184" fmla="*/ 608131 h 745639"/>
                <a:gd name="connsiteX185" fmla="*/ 996910 w 1425459"/>
                <a:gd name="connsiteY185" fmla="*/ 606329 h 745639"/>
                <a:gd name="connsiteX186" fmla="*/ 992951 w 1425459"/>
                <a:gd name="connsiteY186" fmla="*/ 594800 h 745639"/>
                <a:gd name="connsiteX187" fmla="*/ 980354 w 1425459"/>
                <a:gd name="connsiteY187" fmla="*/ 557689 h 745639"/>
                <a:gd name="connsiteX188" fmla="*/ 952281 w 1425459"/>
                <a:gd name="connsiteY188" fmla="*/ 557689 h 745639"/>
                <a:gd name="connsiteX189" fmla="*/ 939684 w 1425459"/>
                <a:gd name="connsiteY189" fmla="*/ 557328 h 745639"/>
                <a:gd name="connsiteX190" fmla="*/ 903333 w 1425459"/>
                <a:gd name="connsiteY190" fmla="*/ 608851 h 745639"/>
                <a:gd name="connsiteX191" fmla="*/ 913410 w 1425459"/>
                <a:gd name="connsiteY191" fmla="*/ 608131 h 745639"/>
                <a:gd name="connsiteX192" fmla="*/ 947962 w 1425459"/>
                <a:gd name="connsiteY192" fmla="*/ 557328 h 745639"/>
                <a:gd name="connsiteX193" fmla="*/ 939684 w 1425459"/>
                <a:gd name="connsiteY193" fmla="*/ 557328 h 745639"/>
                <a:gd name="connsiteX194" fmla="*/ 1079330 w 1425459"/>
                <a:gd name="connsiteY194" fmla="*/ 555527 h 745639"/>
                <a:gd name="connsiteX195" fmla="*/ 1057375 w 1425459"/>
                <a:gd name="connsiteY195" fmla="*/ 556248 h 745639"/>
                <a:gd name="connsiteX196" fmla="*/ 989712 w 1425459"/>
                <a:gd name="connsiteY196" fmla="*/ 557689 h 745639"/>
                <a:gd name="connsiteX197" fmla="*/ 1001589 w 1425459"/>
                <a:gd name="connsiteY197" fmla="*/ 592278 h 745639"/>
                <a:gd name="connsiteX198" fmla="*/ 1005548 w 1425459"/>
                <a:gd name="connsiteY198" fmla="*/ 606329 h 745639"/>
                <a:gd name="connsiteX199" fmla="*/ 1050177 w 1425459"/>
                <a:gd name="connsiteY199" fmla="*/ 606329 h 745639"/>
                <a:gd name="connsiteX200" fmla="*/ 1105603 w 1425459"/>
                <a:gd name="connsiteY200" fmla="*/ 605969 h 745639"/>
                <a:gd name="connsiteX201" fmla="*/ 1086168 w 1425459"/>
                <a:gd name="connsiteY201" fmla="*/ 568498 h 745639"/>
                <a:gd name="connsiteX202" fmla="*/ 1079330 w 1425459"/>
                <a:gd name="connsiteY202" fmla="*/ 555527 h 745639"/>
                <a:gd name="connsiteX203" fmla="*/ 720137 w 1425459"/>
                <a:gd name="connsiteY203" fmla="*/ 555167 h 745639"/>
                <a:gd name="connsiteX204" fmla="*/ 667590 w 1425459"/>
                <a:gd name="connsiteY204" fmla="*/ 555527 h 745639"/>
                <a:gd name="connsiteX205" fmla="*/ 624041 w 1425459"/>
                <a:gd name="connsiteY205" fmla="*/ 555527 h 745639"/>
                <a:gd name="connsiteX206" fmla="*/ 611444 w 1425459"/>
                <a:gd name="connsiteY206" fmla="*/ 591917 h 745639"/>
                <a:gd name="connsiteX207" fmla="*/ 607485 w 1425459"/>
                <a:gd name="connsiteY207" fmla="*/ 604528 h 745639"/>
                <a:gd name="connsiteX208" fmla="*/ 710780 w 1425459"/>
                <a:gd name="connsiteY208" fmla="*/ 606329 h 745639"/>
                <a:gd name="connsiteX209" fmla="*/ 723377 w 1425459"/>
                <a:gd name="connsiteY209" fmla="*/ 606329 h 745639"/>
                <a:gd name="connsiteX210" fmla="*/ 721577 w 1425459"/>
                <a:gd name="connsiteY210" fmla="*/ 574983 h 745639"/>
                <a:gd name="connsiteX211" fmla="*/ 720137 w 1425459"/>
                <a:gd name="connsiteY211" fmla="*/ 555167 h 745639"/>
                <a:gd name="connsiteX212" fmla="*/ 761842 w 1425459"/>
                <a:gd name="connsiteY212" fmla="*/ 554806 h 745639"/>
                <a:gd name="connsiteX213" fmla="*/ 728775 w 1425459"/>
                <a:gd name="connsiteY213" fmla="*/ 555167 h 745639"/>
                <a:gd name="connsiteX214" fmla="*/ 729855 w 1425459"/>
                <a:gd name="connsiteY214" fmla="*/ 575343 h 745639"/>
                <a:gd name="connsiteX215" fmla="*/ 731295 w 1425459"/>
                <a:gd name="connsiteY215" fmla="*/ 606329 h 745639"/>
                <a:gd name="connsiteX216" fmla="*/ 831710 w 1425459"/>
                <a:gd name="connsiteY216" fmla="*/ 608131 h 745639"/>
                <a:gd name="connsiteX217" fmla="*/ 796079 w 1425459"/>
                <a:gd name="connsiteY217" fmla="*/ 558049 h 745639"/>
                <a:gd name="connsiteX218" fmla="*/ 794639 w 1425459"/>
                <a:gd name="connsiteY218" fmla="*/ 557689 h 745639"/>
                <a:gd name="connsiteX219" fmla="*/ 761842 w 1425459"/>
                <a:gd name="connsiteY219" fmla="*/ 554806 h 745639"/>
                <a:gd name="connsiteX220" fmla="*/ 508509 w 1425459"/>
                <a:gd name="connsiteY220" fmla="*/ 554806 h 745639"/>
                <a:gd name="connsiteX221" fmla="*/ 485475 w 1425459"/>
                <a:gd name="connsiteY221" fmla="*/ 582910 h 745639"/>
                <a:gd name="connsiteX222" fmla="*/ 469279 w 1425459"/>
                <a:gd name="connsiteY222" fmla="*/ 602726 h 745639"/>
                <a:gd name="connsiteX223" fmla="*/ 550979 w 1425459"/>
                <a:gd name="connsiteY223" fmla="*/ 604528 h 745639"/>
                <a:gd name="connsiteX224" fmla="*/ 598487 w 1425459"/>
                <a:gd name="connsiteY224" fmla="*/ 604528 h 745639"/>
                <a:gd name="connsiteX225" fmla="*/ 608924 w 1425459"/>
                <a:gd name="connsiteY225" fmla="*/ 570660 h 745639"/>
                <a:gd name="connsiteX226" fmla="*/ 613963 w 1425459"/>
                <a:gd name="connsiteY226" fmla="*/ 555527 h 745639"/>
                <a:gd name="connsiteX227" fmla="*/ 540181 w 1425459"/>
                <a:gd name="connsiteY227" fmla="*/ 554806 h 745639"/>
                <a:gd name="connsiteX228" fmla="*/ 508509 w 1425459"/>
                <a:gd name="connsiteY228" fmla="*/ 554806 h 745639"/>
                <a:gd name="connsiteX229" fmla="*/ 370303 w 1425459"/>
                <a:gd name="connsiteY229" fmla="*/ 553365 h 745639"/>
                <a:gd name="connsiteX230" fmla="*/ 344029 w 1425459"/>
                <a:gd name="connsiteY230" fmla="*/ 584351 h 745639"/>
                <a:gd name="connsiteX231" fmla="*/ 331432 w 1425459"/>
                <a:gd name="connsiteY231" fmla="*/ 599123 h 745639"/>
                <a:gd name="connsiteX232" fmla="*/ 459561 w 1425459"/>
                <a:gd name="connsiteY232" fmla="*/ 602726 h 745639"/>
                <a:gd name="connsiteX233" fmla="*/ 478996 w 1425459"/>
                <a:gd name="connsiteY233" fmla="*/ 577866 h 745639"/>
                <a:gd name="connsiteX234" fmla="*/ 497712 w 1425459"/>
                <a:gd name="connsiteY234" fmla="*/ 554806 h 745639"/>
                <a:gd name="connsiteX235" fmla="*/ 410253 w 1425459"/>
                <a:gd name="connsiteY235" fmla="*/ 554086 h 745639"/>
                <a:gd name="connsiteX236" fmla="*/ 370303 w 1425459"/>
                <a:gd name="connsiteY236" fmla="*/ 553365 h 745639"/>
                <a:gd name="connsiteX237" fmla="*/ 840231 w 1425459"/>
                <a:gd name="connsiteY237" fmla="*/ 548287 h 745639"/>
                <a:gd name="connsiteX238" fmla="*/ 842877 w 1425459"/>
                <a:gd name="connsiteY238" fmla="*/ 549386 h 745639"/>
                <a:gd name="connsiteX239" fmla="*/ 837916 w 1425459"/>
                <a:gd name="connsiteY239" fmla="*/ 573565 h 745639"/>
                <a:gd name="connsiteX240" fmla="*/ 835601 w 1425459"/>
                <a:gd name="connsiteY240" fmla="*/ 573198 h 745639"/>
                <a:gd name="connsiteX241" fmla="*/ 840231 w 1425459"/>
                <a:gd name="connsiteY241" fmla="*/ 548287 h 745639"/>
                <a:gd name="connsiteX242" fmla="*/ 835715 w 1425459"/>
                <a:gd name="connsiteY242" fmla="*/ 532739 h 745639"/>
                <a:gd name="connsiteX243" fmla="*/ 838096 w 1425459"/>
                <a:gd name="connsiteY243" fmla="*/ 533456 h 745639"/>
                <a:gd name="connsiteX244" fmla="*/ 831632 w 1425459"/>
                <a:gd name="connsiteY244" fmla="*/ 562492 h 745639"/>
                <a:gd name="connsiteX245" fmla="*/ 829251 w 1425459"/>
                <a:gd name="connsiteY245" fmla="*/ 562133 h 745639"/>
                <a:gd name="connsiteX246" fmla="*/ 835715 w 1425459"/>
                <a:gd name="connsiteY246" fmla="*/ 532739 h 745639"/>
                <a:gd name="connsiteX247" fmla="*/ 828841 w 1425459"/>
                <a:gd name="connsiteY247" fmla="*/ 526007 h 745639"/>
                <a:gd name="connsiteX248" fmla="*/ 831709 w 1425459"/>
                <a:gd name="connsiteY248" fmla="*/ 527066 h 745639"/>
                <a:gd name="connsiteX249" fmla="*/ 823823 w 1425459"/>
                <a:gd name="connsiteY249" fmla="*/ 548232 h 745639"/>
                <a:gd name="connsiteX250" fmla="*/ 821313 w 1425459"/>
                <a:gd name="connsiteY250" fmla="*/ 547880 h 745639"/>
                <a:gd name="connsiteX251" fmla="*/ 828841 w 1425459"/>
                <a:gd name="connsiteY251" fmla="*/ 526007 h 745639"/>
                <a:gd name="connsiteX252" fmla="*/ 971356 w 1425459"/>
                <a:gd name="connsiteY252" fmla="*/ 516975 h 745639"/>
                <a:gd name="connsiteX253" fmla="*/ 944363 w 1425459"/>
                <a:gd name="connsiteY253" fmla="*/ 551203 h 745639"/>
                <a:gd name="connsiteX254" fmla="*/ 978554 w 1425459"/>
                <a:gd name="connsiteY254" fmla="*/ 549762 h 745639"/>
                <a:gd name="connsiteX255" fmla="*/ 971356 w 1425459"/>
                <a:gd name="connsiteY255" fmla="*/ 516975 h 745639"/>
                <a:gd name="connsiteX256" fmla="*/ 456403 w 1425459"/>
                <a:gd name="connsiteY256" fmla="*/ 514931 h 745639"/>
                <a:gd name="connsiteX257" fmla="*/ 480181 w 1425459"/>
                <a:gd name="connsiteY257" fmla="*/ 535910 h 745639"/>
                <a:gd name="connsiteX258" fmla="*/ 501798 w 1425459"/>
                <a:gd name="connsiteY258" fmla="*/ 514931 h 745639"/>
                <a:gd name="connsiteX259" fmla="*/ 504320 w 1425459"/>
                <a:gd name="connsiteY259" fmla="*/ 516378 h 745639"/>
                <a:gd name="connsiteX260" fmla="*/ 481262 w 1425459"/>
                <a:gd name="connsiteY260" fmla="*/ 540251 h 745639"/>
                <a:gd name="connsiteX261" fmla="*/ 478020 w 1425459"/>
                <a:gd name="connsiteY261" fmla="*/ 538804 h 745639"/>
                <a:gd name="connsiteX262" fmla="*/ 455682 w 1425459"/>
                <a:gd name="connsiteY262" fmla="*/ 516378 h 745639"/>
                <a:gd name="connsiteX263" fmla="*/ 456403 w 1425459"/>
                <a:gd name="connsiteY263" fmla="*/ 514931 h 745639"/>
                <a:gd name="connsiteX264" fmla="*/ 827702 w 1425459"/>
                <a:gd name="connsiteY264" fmla="*/ 505732 h 745639"/>
                <a:gd name="connsiteX265" fmla="*/ 830141 w 1425459"/>
                <a:gd name="connsiteY265" fmla="*/ 506442 h 745639"/>
                <a:gd name="connsiteX266" fmla="*/ 819687 w 1425459"/>
                <a:gd name="connsiteY266" fmla="*/ 535168 h 745639"/>
                <a:gd name="connsiteX267" fmla="*/ 816900 w 1425459"/>
                <a:gd name="connsiteY267" fmla="*/ 534459 h 745639"/>
                <a:gd name="connsiteX268" fmla="*/ 827702 w 1425459"/>
                <a:gd name="connsiteY268" fmla="*/ 505732 h 745639"/>
                <a:gd name="connsiteX269" fmla="*/ 724816 w 1425459"/>
                <a:gd name="connsiteY269" fmla="*/ 498960 h 745639"/>
                <a:gd name="connsiteX270" fmla="*/ 728055 w 1425459"/>
                <a:gd name="connsiteY270" fmla="*/ 545439 h 745639"/>
                <a:gd name="connsiteX271" fmla="*/ 746771 w 1425459"/>
                <a:gd name="connsiteY271" fmla="*/ 545439 h 745639"/>
                <a:gd name="connsiteX272" fmla="*/ 788881 w 1425459"/>
                <a:gd name="connsiteY272" fmla="*/ 546880 h 745639"/>
                <a:gd name="connsiteX273" fmla="*/ 786361 w 1425459"/>
                <a:gd name="connsiteY273" fmla="*/ 542916 h 745639"/>
                <a:gd name="connsiteX274" fmla="*/ 760448 w 1425459"/>
                <a:gd name="connsiteY274" fmla="*/ 499320 h 745639"/>
                <a:gd name="connsiteX275" fmla="*/ 757928 w 1425459"/>
                <a:gd name="connsiteY275" fmla="*/ 499680 h 745639"/>
                <a:gd name="connsiteX276" fmla="*/ 724816 w 1425459"/>
                <a:gd name="connsiteY276" fmla="*/ 498960 h 745639"/>
                <a:gd name="connsiteX277" fmla="*/ 640957 w 1425459"/>
                <a:gd name="connsiteY277" fmla="*/ 497879 h 745639"/>
                <a:gd name="connsiteX278" fmla="*/ 634118 w 1425459"/>
                <a:gd name="connsiteY278" fmla="*/ 525622 h 745639"/>
                <a:gd name="connsiteX279" fmla="*/ 627640 w 1425459"/>
                <a:gd name="connsiteY279" fmla="*/ 545799 h 745639"/>
                <a:gd name="connsiteX280" fmla="*/ 681267 w 1425459"/>
                <a:gd name="connsiteY280" fmla="*/ 545439 h 745639"/>
                <a:gd name="connsiteX281" fmla="*/ 719418 w 1425459"/>
                <a:gd name="connsiteY281" fmla="*/ 545439 h 745639"/>
                <a:gd name="connsiteX282" fmla="*/ 715818 w 1425459"/>
                <a:gd name="connsiteY282" fmla="*/ 498960 h 745639"/>
                <a:gd name="connsiteX283" fmla="*/ 640957 w 1425459"/>
                <a:gd name="connsiteY283" fmla="*/ 497879 h 745639"/>
                <a:gd name="connsiteX284" fmla="*/ 556017 w 1425459"/>
                <a:gd name="connsiteY284" fmla="*/ 495357 h 745639"/>
                <a:gd name="connsiteX285" fmla="*/ 516427 w 1425459"/>
                <a:gd name="connsiteY285" fmla="*/ 545078 h 745639"/>
                <a:gd name="connsiteX286" fmla="*/ 553858 w 1425459"/>
                <a:gd name="connsiteY286" fmla="*/ 545439 h 745639"/>
                <a:gd name="connsiteX287" fmla="*/ 617202 w 1425459"/>
                <a:gd name="connsiteY287" fmla="*/ 545799 h 745639"/>
                <a:gd name="connsiteX288" fmla="*/ 627280 w 1425459"/>
                <a:gd name="connsiteY288" fmla="*/ 511210 h 745639"/>
                <a:gd name="connsiteX289" fmla="*/ 630519 w 1425459"/>
                <a:gd name="connsiteY289" fmla="*/ 497879 h 745639"/>
                <a:gd name="connsiteX290" fmla="*/ 556017 w 1425459"/>
                <a:gd name="connsiteY290" fmla="*/ 495357 h 745639"/>
                <a:gd name="connsiteX291" fmla="*/ 819254 w 1425459"/>
                <a:gd name="connsiteY291" fmla="*/ 493949 h 745639"/>
                <a:gd name="connsiteX292" fmla="*/ 820970 w 1425459"/>
                <a:gd name="connsiteY292" fmla="*/ 493949 h 745639"/>
                <a:gd name="connsiteX293" fmla="*/ 811016 w 1425459"/>
                <a:gd name="connsiteY293" fmla="*/ 525933 h 745639"/>
                <a:gd name="connsiteX294" fmla="*/ 808956 w 1425459"/>
                <a:gd name="connsiteY294" fmla="*/ 525198 h 745639"/>
                <a:gd name="connsiteX295" fmla="*/ 819254 w 1425459"/>
                <a:gd name="connsiteY295" fmla="*/ 493949 h 745639"/>
                <a:gd name="connsiteX296" fmla="*/ 449703 w 1425459"/>
                <a:gd name="connsiteY296" fmla="*/ 491987 h 745639"/>
                <a:gd name="connsiteX297" fmla="*/ 449996 w 1425459"/>
                <a:gd name="connsiteY297" fmla="*/ 492295 h 745639"/>
                <a:gd name="connsiteX298" fmla="*/ 480908 w 1425459"/>
                <a:gd name="connsiteY298" fmla="*/ 524757 h 745639"/>
                <a:gd name="connsiteX299" fmla="*/ 508486 w 1425459"/>
                <a:gd name="connsiteY299" fmla="*/ 496357 h 745639"/>
                <a:gd name="connsiteX300" fmla="*/ 510300 w 1425459"/>
                <a:gd name="connsiteY300" fmla="*/ 498177 h 745639"/>
                <a:gd name="connsiteX301" fmla="*/ 481271 w 1425459"/>
                <a:gd name="connsiteY301" fmla="*/ 529126 h 745639"/>
                <a:gd name="connsiteX302" fmla="*/ 478368 w 1425459"/>
                <a:gd name="connsiteY302" fmla="*/ 527669 h 745639"/>
                <a:gd name="connsiteX303" fmla="*/ 448943 w 1425459"/>
                <a:gd name="connsiteY303" fmla="*/ 493102 h 745639"/>
                <a:gd name="connsiteX304" fmla="*/ 448614 w 1425459"/>
                <a:gd name="connsiteY304" fmla="*/ 492716 h 745639"/>
                <a:gd name="connsiteX305" fmla="*/ 449703 w 1425459"/>
                <a:gd name="connsiteY305" fmla="*/ 491987 h 745639"/>
                <a:gd name="connsiteX306" fmla="*/ 429328 w 1425459"/>
                <a:gd name="connsiteY306" fmla="*/ 490673 h 745639"/>
                <a:gd name="connsiteX307" fmla="*/ 391178 w 1425459"/>
                <a:gd name="connsiteY307" fmla="*/ 530306 h 745639"/>
                <a:gd name="connsiteX308" fmla="*/ 377141 w 1425459"/>
                <a:gd name="connsiteY308" fmla="*/ 545439 h 745639"/>
                <a:gd name="connsiteX309" fmla="*/ 380682 w 1425459"/>
                <a:gd name="connsiteY309" fmla="*/ 545412 h 745639"/>
                <a:gd name="connsiteX310" fmla="*/ 424290 w 1425459"/>
                <a:gd name="connsiteY310" fmla="*/ 545078 h 745639"/>
                <a:gd name="connsiteX311" fmla="*/ 505270 w 1425459"/>
                <a:gd name="connsiteY311" fmla="*/ 545078 h 745639"/>
                <a:gd name="connsiteX312" fmla="*/ 545220 w 1425459"/>
                <a:gd name="connsiteY312" fmla="*/ 494997 h 745639"/>
                <a:gd name="connsiteX313" fmla="*/ 504550 w 1425459"/>
                <a:gd name="connsiteY313" fmla="*/ 492114 h 745639"/>
                <a:gd name="connsiteX314" fmla="*/ 482595 w 1425459"/>
                <a:gd name="connsiteY314" fmla="*/ 517335 h 745639"/>
                <a:gd name="connsiteX315" fmla="*/ 477916 w 1425459"/>
                <a:gd name="connsiteY315" fmla="*/ 518776 h 745639"/>
                <a:gd name="connsiteX316" fmla="*/ 474677 w 1425459"/>
                <a:gd name="connsiteY316" fmla="*/ 517695 h 745639"/>
                <a:gd name="connsiteX317" fmla="*/ 453442 w 1425459"/>
                <a:gd name="connsiteY317" fmla="*/ 490673 h 745639"/>
                <a:gd name="connsiteX318" fmla="*/ 451643 w 1425459"/>
                <a:gd name="connsiteY318" fmla="*/ 491033 h 745639"/>
                <a:gd name="connsiteX319" fmla="*/ 429328 w 1425459"/>
                <a:gd name="connsiteY319" fmla="*/ 490673 h 745639"/>
                <a:gd name="connsiteX320" fmla="*/ 992591 w 1425459"/>
                <a:gd name="connsiteY320" fmla="*/ 489232 h 745639"/>
                <a:gd name="connsiteX321" fmla="*/ 977475 w 1425459"/>
                <a:gd name="connsiteY321" fmla="*/ 508688 h 745639"/>
                <a:gd name="connsiteX322" fmla="*/ 987552 w 1425459"/>
                <a:gd name="connsiteY322" fmla="*/ 549042 h 745639"/>
                <a:gd name="connsiteX323" fmla="*/ 1064573 w 1425459"/>
                <a:gd name="connsiteY323" fmla="*/ 547600 h 745639"/>
                <a:gd name="connsiteX324" fmla="*/ 1074651 w 1425459"/>
                <a:gd name="connsiteY324" fmla="*/ 547240 h 745639"/>
                <a:gd name="connsiteX325" fmla="*/ 1049097 w 1425459"/>
                <a:gd name="connsiteY325" fmla="*/ 493195 h 745639"/>
                <a:gd name="connsiteX326" fmla="*/ 992591 w 1425459"/>
                <a:gd name="connsiteY326" fmla="*/ 489232 h 745639"/>
                <a:gd name="connsiteX327" fmla="*/ 815157 w 1425459"/>
                <a:gd name="connsiteY327" fmla="*/ 482454 h 745639"/>
                <a:gd name="connsiteX328" fmla="*/ 816203 w 1425459"/>
                <a:gd name="connsiteY328" fmla="*/ 482454 h 745639"/>
                <a:gd name="connsiteX329" fmla="*/ 804354 w 1425459"/>
                <a:gd name="connsiteY329" fmla="*/ 515219 h 745639"/>
                <a:gd name="connsiteX330" fmla="*/ 802612 w 1425459"/>
                <a:gd name="connsiteY330" fmla="*/ 514139 h 745639"/>
                <a:gd name="connsiteX331" fmla="*/ 815157 w 1425459"/>
                <a:gd name="connsiteY331" fmla="*/ 482454 h 745639"/>
                <a:gd name="connsiteX332" fmla="*/ 809672 w 1425459"/>
                <a:gd name="connsiteY332" fmla="*/ 469746 h 745639"/>
                <a:gd name="connsiteX333" fmla="*/ 811083 w 1425459"/>
                <a:gd name="connsiteY333" fmla="*/ 470102 h 745639"/>
                <a:gd name="connsiteX334" fmla="*/ 795208 w 1425459"/>
                <a:gd name="connsiteY334" fmla="*/ 508886 h 745639"/>
                <a:gd name="connsiteX335" fmla="*/ 793444 w 1425459"/>
                <a:gd name="connsiteY335" fmla="*/ 507819 h 745639"/>
                <a:gd name="connsiteX336" fmla="*/ 809672 w 1425459"/>
                <a:gd name="connsiteY336" fmla="*/ 469746 h 745639"/>
                <a:gd name="connsiteX337" fmla="*/ 805496 w 1425459"/>
                <a:gd name="connsiteY337" fmla="*/ 462528 h 745639"/>
                <a:gd name="connsiteX338" fmla="*/ 807574 w 1425459"/>
                <a:gd name="connsiteY338" fmla="*/ 463602 h 745639"/>
                <a:gd name="connsiteX339" fmla="*/ 792334 w 1425459"/>
                <a:gd name="connsiteY339" fmla="*/ 495819 h 745639"/>
                <a:gd name="connsiteX340" fmla="*/ 790256 w 1425459"/>
                <a:gd name="connsiteY340" fmla="*/ 494745 h 745639"/>
                <a:gd name="connsiteX341" fmla="*/ 805496 w 1425459"/>
                <a:gd name="connsiteY341" fmla="*/ 462528 h 745639"/>
                <a:gd name="connsiteX342" fmla="*/ 798231 w 1425459"/>
                <a:gd name="connsiteY342" fmla="*/ 453889 h 745639"/>
                <a:gd name="connsiteX343" fmla="*/ 799978 w 1425459"/>
                <a:gd name="connsiteY343" fmla="*/ 454985 h 745639"/>
                <a:gd name="connsiteX344" fmla="*/ 786007 w 1425459"/>
                <a:gd name="connsiteY344" fmla="*/ 488211 h 745639"/>
                <a:gd name="connsiteX345" fmla="*/ 783563 w 1425459"/>
                <a:gd name="connsiteY345" fmla="*/ 487115 h 745639"/>
                <a:gd name="connsiteX346" fmla="*/ 798231 w 1425459"/>
                <a:gd name="connsiteY346" fmla="*/ 453889 h 745639"/>
                <a:gd name="connsiteX347" fmla="*/ 311784 w 1425459"/>
                <a:gd name="connsiteY347" fmla="*/ 439439 h 745639"/>
                <a:gd name="connsiteX348" fmla="*/ 315403 w 1425459"/>
                <a:gd name="connsiteY348" fmla="*/ 440517 h 745639"/>
                <a:gd name="connsiteX349" fmla="*/ 295863 w 1425459"/>
                <a:gd name="connsiteY349" fmla="*/ 479665 h 745639"/>
                <a:gd name="connsiteX350" fmla="*/ 269085 w 1425459"/>
                <a:gd name="connsiteY350" fmla="*/ 515582 h 745639"/>
                <a:gd name="connsiteX351" fmla="*/ 267638 w 1425459"/>
                <a:gd name="connsiteY351" fmla="*/ 514863 h 745639"/>
                <a:gd name="connsiteX352" fmla="*/ 291520 w 1425459"/>
                <a:gd name="connsiteY352" fmla="*/ 480384 h 745639"/>
                <a:gd name="connsiteX353" fmla="*/ 311784 w 1425459"/>
                <a:gd name="connsiteY353" fmla="*/ 439439 h 745639"/>
                <a:gd name="connsiteX354" fmla="*/ 323232 w 1425459"/>
                <a:gd name="connsiteY354" fmla="*/ 437497 h 745639"/>
                <a:gd name="connsiteX355" fmla="*/ 326145 w 1425459"/>
                <a:gd name="connsiteY355" fmla="*/ 438577 h 745639"/>
                <a:gd name="connsiteX356" fmla="*/ 308668 w 1425459"/>
                <a:gd name="connsiteY356" fmla="*/ 473862 h 745639"/>
                <a:gd name="connsiteX357" fmla="*/ 289006 w 1425459"/>
                <a:gd name="connsiteY357" fmla="*/ 504466 h 745639"/>
                <a:gd name="connsiteX358" fmla="*/ 287913 w 1425459"/>
                <a:gd name="connsiteY358" fmla="*/ 503746 h 745639"/>
                <a:gd name="connsiteX359" fmla="*/ 323232 w 1425459"/>
                <a:gd name="connsiteY359" fmla="*/ 437497 h 745639"/>
                <a:gd name="connsiteX360" fmla="*/ 1126766 w 1425459"/>
                <a:gd name="connsiteY360" fmla="*/ 436049 h 745639"/>
                <a:gd name="connsiteX361" fmla="*/ 1126405 w 1425459"/>
                <a:gd name="connsiteY361" fmla="*/ 439224 h 745639"/>
                <a:gd name="connsiteX362" fmla="*/ 1071632 w 1425459"/>
                <a:gd name="connsiteY362" fmla="*/ 441341 h 745639"/>
                <a:gd name="connsiteX363" fmla="*/ 1071272 w 1425459"/>
                <a:gd name="connsiteY363" fmla="*/ 439930 h 745639"/>
                <a:gd name="connsiteX364" fmla="*/ 1097577 w 1425459"/>
                <a:gd name="connsiteY364" fmla="*/ 437460 h 745639"/>
                <a:gd name="connsiteX365" fmla="*/ 1126766 w 1425459"/>
                <a:gd name="connsiteY365" fmla="*/ 436049 h 745639"/>
                <a:gd name="connsiteX366" fmla="*/ 711859 w 1425459"/>
                <a:gd name="connsiteY366" fmla="*/ 434826 h 745639"/>
                <a:gd name="connsiteX367" fmla="*/ 541621 w 1425459"/>
                <a:gd name="connsiteY367" fmla="*/ 436268 h 745639"/>
                <a:gd name="connsiteX368" fmla="*/ 534063 w 1425459"/>
                <a:gd name="connsiteY368" fmla="*/ 449599 h 745639"/>
                <a:gd name="connsiteX369" fmla="*/ 507789 w 1425459"/>
                <a:gd name="connsiteY369" fmla="*/ 488151 h 745639"/>
                <a:gd name="connsiteX370" fmla="*/ 552418 w 1425459"/>
                <a:gd name="connsiteY370" fmla="*/ 485629 h 745639"/>
                <a:gd name="connsiteX371" fmla="*/ 565735 w 1425459"/>
                <a:gd name="connsiteY371" fmla="*/ 466533 h 745639"/>
                <a:gd name="connsiteX372" fmla="*/ 573653 w 1425459"/>
                <a:gd name="connsiteY372" fmla="*/ 471217 h 745639"/>
                <a:gd name="connsiteX373" fmla="*/ 563935 w 1425459"/>
                <a:gd name="connsiteY373" fmla="*/ 485268 h 745639"/>
                <a:gd name="connsiteX374" fmla="*/ 633399 w 1425459"/>
                <a:gd name="connsiteY374" fmla="*/ 485629 h 745639"/>
                <a:gd name="connsiteX375" fmla="*/ 641676 w 1425459"/>
                <a:gd name="connsiteY375" fmla="*/ 460047 h 745639"/>
                <a:gd name="connsiteX376" fmla="*/ 651394 w 1425459"/>
                <a:gd name="connsiteY376" fmla="*/ 462930 h 745639"/>
                <a:gd name="connsiteX377" fmla="*/ 643836 w 1425459"/>
                <a:gd name="connsiteY377" fmla="*/ 485989 h 745639"/>
                <a:gd name="connsiteX378" fmla="*/ 714739 w 1425459"/>
                <a:gd name="connsiteY378" fmla="*/ 488511 h 745639"/>
                <a:gd name="connsiteX379" fmla="*/ 711499 w 1425459"/>
                <a:gd name="connsiteY379" fmla="*/ 466173 h 745639"/>
                <a:gd name="connsiteX380" fmla="*/ 720137 w 1425459"/>
                <a:gd name="connsiteY380" fmla="*/ 464011 h 745639"/>
                <a:gd name="connsiteX381" fmla="*/ 723736 w 1425459"/>
                <a:gd name="connsiteY381" fmla="*/ 488871 h 745639"/>
                <a:gd name="connsiteX382" fmla="*/ 754689 w 1425459"/>
                <a:gd name="connsiteY382" fmla="*/ 489952 h 745639"/>
                <a:gd name="connsiteX383" fmla="*/ 728775 w 1425459"/>
                <a:gd name="connsiteY383" fmla="*/ 442032 h 745639"/>
                <a:gd name="connsiteX384" fmla="*/ 715099 w 1425459"/>
                <a:gd name="connsiteY384" fmla="*/ 453202 h 745639"/>
                <a:gd name="connsiteX385" fmla="*/ 712939 w 1425459"/>
                <a:gd name="connsiteY385" fmla="*/ 451400 h 745639"/>
                <a:gd name="connsiteX386" fmla="*/ 726256 w 1425459"/>
                <a:gd name="connsiteY386" fmla="*/ 437349 h 745639"/>
                <a:gd name="connsiteX387" fmla="*/ 725176 w 1425459"/>
                <a:gd name="connsiteY387" fmla="*/ 434826 h 745639"/>
                <a:gd name="connsiteX388" fmla="*/ 723736 w 1425459"/>
                <a:gd name="connsiteY388" fmla="*/ 434826 h 745639"/>
                <a:gd name="connsiteX389" fmla="*/ 718338 w 1425459"/>
                <a:gd name="connsiteY389" fmla="*/ 434826 h 745639"/>
                <a:gd name="connsiteX390" fmla="*/ 707540 w 1425459"/>
                <a:gd name="connsiteY390" fmla="*/ 443474 h 745639"/>
                <a:gd name="connsiteX391" fmla="*/ 705381 w 1425459"/>
                <a:gd name="connsiteY391" fmla="*/ 440952 h 745639"/>
                <a:gd name="connsiteX392" fmla="*/ 711859 w 1425459"/>
                <a:gd name="connsiteY392" fmla="*/ 434826 h 745639"/>
                <a:gd name="connsiteX393" fmla="*/ 1131157 w 1425459"/>
                <a:gd name="connsiteY393" fmla="*/ 429061 h 745639"/>
                <a:gd name="connsiteX394" fmla="*/ 1031101 w 1425459"/>
                <a:gd name="connsiteY394" fmla="*/ 434105 h 745639"/>
                <a:gd name="connsiteX395" fmla="*/ 997270 w 1425459"/>
                <a:gd name="connsiteY395" fmla="*/ 483107 h 745639"/>
                <a:gd name="connsiteX396" fmla="*/ 1044778 w 1425459"/>
                <a:gd name="connsiteY396" fmla="*/ 482746 h 745639"/>
                <a:gd name="connsiteX397" fmla="*/ 1039379 w 1425459"/>
                <a:gd name="connsiteY397" fmla="*/ 466533 h 745639"/>
                <a:gd name="connsiteX398" fmla="*/ 1042259 w 1425459"/>
                <a:gd name="connsiteY398" fmla="*/ 465812 h 745639"/>
                <a:gd name="connsiteX399" fmla="*/ 1049457 w 1425459"/>
                <a:gd name="connsiteY399" fmla="*/ 482746 h 745639"/>
                <a:gd name="connsiteX400" fmla="*/ 1118200 w 1425459"/>
                <a:gd name="connsiteY400" fmla="*/ 481305 h 745639"/>
                <a:gd name="connsiteX401" fmla="*/ 1118200 w 1425459"/>
                <a:gd name="connsiteY401" fmla="*/ 490673 h 745639"/>
                <a:gd name="connsiteX402" fmla="*/ 1054136 w 1425459"/>
                <a:gd name="connsiteY402" fmla="*/ 493195 h 745639"/>
                <a:gd name="connsiteX403" fmla="*/ 1082929 w 1425459"/>
                <a:gd name="connsiteY403" fmla="*/ 546880 h 745639"/>
                <a:gd name="connsiteX404" fmla="*/ 1168948 w 1425459"/>
                <a:gd name="connsiteY404" fmla="*/ 547600 h 745639"/>
                <a:gd name="connsiteX405" fmla="*/ 1166428 w 1425459"/>
                <a:gd name="connsiteY405" fmla="*/ 556248 h 745639"/>
                <a:gd name="connsiteX406" fmla="*/ 1087608 w 1425459"/>
                <a:gd name="connsiteY406" fmla="*/ 555167 h 745639"/>
                <a:gd name="connsiteX407" fmla="*/ 1095886 w 1425459"/>
                <a:gd name="connsiteY407" fmla="*/ 570299 h 745639"/>
                <a:gd name="connsiteX408" fmla="*/ 1114961 w 1425459"/>
                <a:gd name="connsiteY408" fmla="*/ 605969 h 745639"/>
                <a:gd name="connsiteX409" fmla="*/ 1204579 w 1425459"/>
                <a:gd name="connsiteY409" fmla="*/ 605609 h 745639"/>
                <a:gd name="connsiteX410" fmla="*/ 1204579 w 1425459"/>
                <a:gd name="connsiteY410" fmla="*/ 614616 h 745639"/>
                <a:gd name="connsiteX411" fmla="*/ 1120000 w 1425459"/>
                <a:gd name="connsiteY411" fmla="*/ 614976 h 745639"/>
                <a:gd name="connsiteX412" fmla="*/ 1123239 w 1425459"/>
                <a:gd name="connsiteY412" fmla="*/ 620741 h 745639"/>
                <a:gd name="connsiteX413" fmla="*/ 1138355 w 1425459"/>
                <a:gd name="connsiteY413" fmla="*/ 648484 h 745639"/>
                <a:gd name="connsiteX414" fmla="*/ 1266124 w 1425459"/>
                <a:gd name="connsiteY414" fmla="*/ 649565 h 745639"/>
                <a:gd name="connsiteX415" fmla="*/ 1266124 w 1425459"/>
                <a:gd name="connsiteY415" fmla="*/ 658933 h 745639"/>
                <a:gd name="connsiteX416" fmla="*/ 1144114 w 1425459"/>
                <a:gd name="connsiteY416" fmla="*/ 657852 h 745639"/>
                <a:gd name="connsiteX417" fmla="*/ 1150952 w 1425459"/>
                <a:gd name="connsiteY417" fmla="*/ 666499 h 745639"/>
                <a:gd name="connsiteX418" fmla="*/ 1144834 w 1425459"/>
                <a:gd name="connsiteY418" fmla="*/ 671904 h 745639"/>
                <a:gd name="connsiteX419" fmla="*/ 1134396 w 1425459"/>
                <a:gd name="connsiteY419" fmla="*/ 657852 h 745639"/>
                <a:gd name="connsiteX420" fmla="*/ 1021024 w 1425459"/>
                <a:gd name="connsiteY420" fmla="*/ 660374 h 745639"/>
                <a:gd name="connsiteX421" fmla="*/ 1022104 w 1425459"/>
                <a:gd name="connsiteY421" fmla="*/ 669382 h 745639"/>
                <a:gd name="connsiteX422" fmla="*/ 1016705 w 1425459"/>
                <a:gd name="connsiteY422" fmla="*/ 670102 h 745639"/>
                <a:gd name="connsiteX423" fmla="*/ 1014546 w 1425459"/>
                <a:gd name="connsiteY423" fmla="*/ 660735 h 745639"/>
                <a:gd name="connsiteX424" fmla="*/ 988272 w 1425459"/>
                <a:gd name="connsiteY424" fmla="*/ 662536 h 745639"/>
                <a:gd name="connsiteX425" fmla="*/ 881378 w 1425459"/>
                <a:gd name="connsiteY425" fmla="*/ 669382 h 745639"/>
                <a:gd name="connsiteX426" fmla="*/ 878139 w 1425459"/>
                <a:gd name="connsiteY426" fmla="*/ 675507 h 745639"/>
                <a:gd name="connsiteX427" fmla="*/ 872740 w 1425459"/>
                <a:gd name="connsiteY427" fmla="*/ 671904 h 745639"/>
                <a:gd name="connsiteX428" fmla="*/ 874180 w 1425459"/>
                <a:gd name="connsiteY428" fmla="*/ 669382 h 745639"/>
                <a:gd name="connsiteX429" fmla="*/ 851145 w 1425459"/>
                <a:gd name="connsiteY429" fmla="*/ 668661 h 745639"/>
                <a:gd name="connsiteX430" fmla="*/ 735254 w 1425459"/>
                <a:gd name="connsiteY430" fmla="*/ 664698 h 745639"/>
                <a:gd name="connsiteX431" fmla="*/ 732734 w 1425459"/>
                <a:gd name="connsiteY431" fmla="*/ 680551 h 745639"/>
                <a:gd name="connsiteX432" fmla="*/ 728775 w 1425459"/>
                <a:gd name="connsiteY432" fmla="*/ 679830 h 745639"/>
                <a:gd name="connsiteX433" fmla="*/ 729135 w 1425459"/>
                <a:gd name="connsiteY433" fmla="*/ 664698 h 745639"/>
                <a:gd name="connsiteX434" fmla="*/ 715818 w 1425459"/>
                <a:gd name="connsiteY434" fmla="*/ 664698 h 745639"/>
                <a:gd name="connsiteX435" fmla="*/ 586250 w 1425459"/>
                <a:gd name="connsiteY435" fmla="*/ 667580 h 745639"/>
                <a:gd name="connsiteX436" fmla="*/ 575813 w 1425459"/>
                <a:gd name="connsiteY436" fmla="*/ 678750 h 745639"/>
                <a:gd name="connsiteX437" fmla="*/ 574013 w 1425459"/>
                <a:gd name="connsiteY437" fmla="*/ 676588 h 745639"/>
                <a:gd name="connsiteX438" fmla="*/ 579052 w 1425459"/>
                <a:gd name="connsiteY438" fmla="*/ 667580 h 745639"/>
                <a:gd name="connsiteX439" fmla="*/ 410253 w 1425459"/>
                <a:gd name="connsiteY439" fmla="*/ 669382 h 745639"/>
                <a:gd name="connsiteX440" fmla="*/ 397296 w 1425459"/>
                <a:gd name="connsiteY440" fmla="*/ 688117 h 745639"/>
                <a:gd name="connsiteX441" fmla="*/ 394777 w 1425459"/>
                <a:gd name="connsiteY441" fmla="*/ 686316 h 745639"/>
                <a:gd name="connsiteX442" fmla="*/ 404494 w 1425459"/>
                <a:gd name="connsiteY442" fmla="*/ 669382 h 745639"/>
                <a:gd name="connsiteX443" fmla="*/ 269167 w 1425459"/>
                <a:gd name="connsiteY443" fmla="*/ 667941 h 745639"/>
                <a:gd name="connsiteX444" fmla="*/ 244333 w 1425459"/>
                <a:gd name="connsiteY444" fmla="*/ 692801 h 745639"/>
                <a:gd name="connsiteX445" fmla="*/ 241454 w 1425459"/>
                <a:gd name="connsiteY445" fmla="*/ 690279 h 745639"/>
                <a:gd name="connsiteX446" fmla="*/ 262329 w 1425459"/>
                <a:gd name="connsiteY446" fmla="*/ 667580 h 745639"/>
                <a:gd name="connsiteX447" fmla="*/ 165512 w 1425459"/>
                <a:gd name="connsiteY447" fmla="*/ 663977 h 745639"/>
                <a:gd name="connsiteX448" fmla="*/ 165512 w 1425459"/>
                <a:gd name="connsiteY448" fmla="*/ 660735 h 745639"/>
                <a:gd name="connsiteX449" fmla="*/ 269887 w 1425459"/>
                <a:gd name="connsiteY449" fmla="*/ 658933 h 745639"/>
                <a:gd name="connsiteX450" fmla="*/ 313077 w 1425459"/>
                <a:gd name="connsiteY450" fmla="*/ 608491 h 745639"/>
                <a:gd name="connsiteX451" fmla="*/ 241454 w 1425459"/>
                <a:gd name="connsiteY451" fmla="*/ 605609 h 745639"/>
                <a:gd name="connsiteX452" fmla="*/ 241454 w 1425459"/>
                <a:gd name="connsiteY452" fmla="*/ 600925 h 745639"/>
                <a:gd name="connsiteX453" fmla="*/ 320635 w 1425459"/>
                <a:gd name="connsiteY453" fmla="*/ 599123 h 745639"/>
                <a:gd name="connsiteX454" fmla="*/ 337911 w 1425459"/>
                <a:gd name="connsiteY454" fmla="*/ 578226 h 745639"/>
                <a:gd name="connsiteX455" fmla="*/ 358786 w 1425459"/>
                <a:gd name="connsiteY455" fmla="*/ 553365 h 745639"/>
                <a:gd name="connsiteX456" fmla="*/ 343309 w 1425459"/>
                <a:gd name="connsiteY456" fmla="*/ 553725 h 745639"/>
                <a:gd name="connsiteX457" fmla="*/ 299040 w 1425459"/>
                <a:gd name="connsiteY457" fmla="*/ 549762 h 745639"/>
                <a:gd name="connsiteX458" fmla="*/ 300480 w 1425459"/>
                <a:gd name="connsiteY458" fmla="*/ 544718 h 745639"/>
                <a:gd name="connsiteX459" fmla="*/ 362025 w 1425459"/>
                <a:gd name="connsiteY459" fmla="*/ 545439 h 745639"/>
                <a:gd name="connsiteX460" fmla="*/ 365624 w 1425459"/>
                <a:gd name="connsiteY460" fmla="*/ 545439 h 745639"/>
                <a:gd name="connsiteX461" fmla="*/ 385059 w 1425459"/>
                <a:gd name="connsiteY461" fmla="*/ 524181 h 745639"/>
                <a:gd name="connsiteX462" fmla="*/ 417811 w 1425459"/>
                <a:gd name="connsiteY462" fmla="*/ 490673 h 745639"/>
                <a:gd name="connsiteX463" fmla="*/ 393337 w 1425459"/>
                <a:gd name="connsiteY463" fmla="*/ 490313 h 745639"/>
                <a:gd name="connsiteX464" fmla="*/ 350148 w 1425459"/>
                <a:gd name="connsiteY464" fmla="*/ 487791 h 745639"/>
                <a:gd name="connsiteX465" fmla="*/ 350508 w 1425459"/>
                <a:gd name="connsiteY465" fmla="*/ 485629 h 745639"/>
                <a:gd name="connsiteX466" fmla="*/ 399816 w 1425459"/>
                <a:gd name="connsiteY466" fmla="*/ 482746 h 745639"/>
                <a:gd name="connsiteX467" fmla="*/ 424649 w 1425459"/>
                <a:gd name="connsiteY467" fmla="*/ 482386 h 745639"/>
                <a:gd name="connsiteX468" fmla="*/ 427889 w 1425459"/>
                <a:gd name="connsiteY468" fmla="*/ 478062 h 745639"/>
                <a:gd name="connsiteX469" fmla="*/ 435807 w 1425459"/>
                <a:gd name="connsiteY469" fmla="*/ 482386 h 745639"/>
                <a:gd name="connsiteX470" fmla="*/ 446964 w 1425459"/>
                <a:gd name="connsiteY470" fmla="*/ 482386 h 745639"/>
                <a:gd name="connsiteX471" fmla="*/ 436886 w 1425459"/>
                <a:gd name="connsiteY471" fmla="*/ 466893 h 745639"/>
                <a:gd name="connsiteX472" fmla="*/ 417811 w 1425459"/>
                <a:gd name="connsiteY472" fmla="*/ 436268 h 745639"/>
                <a:gd name="connsiteX473" fmla="*/ 310557 w 1425459"/>
                <a:gd name="connsiteY473" fmla="*/ 432304 h 745639"/>
                <a:gd name="connsiteX474" fmla="*/ 267007 w 1425459"/>
                <a:gd name="connsiteY474" fmla="*/ 502563 h 745639"/>
                <a:gd name="connsiteX475" fmla="*/ 197544 w 1425459"/>
                <a:gd name="connsiteY475" fmla="*/ 576424 h 745639"/>
                <a:gd name="connsiteX476" fmla="*/ 129161 w 1425459"/>
                <a:gd name="connsiteY476" fmla="*/ 647043 h 745639"/>
                <a:gd name="connsiteX477" fmla="*/ 92450 w 1425459"/>
                <a:gd name="connsiteY477" fmla="*/ 683073 h 745639"/>
                <a:gd name="connsiteX478" fmla="*/ 62217 w 1425459"/>
                <a:gd name="connsiteY478" fmla="*/ 715500 h 745639"/>
                <a:gd name="connsiteX479" fmla="*/ 281044 w 1425459"/>
                <a:gd name="connsiteY479" fmla="*/ 712978 h 745639"/>
                <a:gd name="connsiteX480" fmla="*/ 281404 w 1425459"/>
                <a:gd name="connsiteY480" fmla="*/ 712257 h 745639"/>
                <a:gd name="connsiteX481" fmla="*/ 302639 w 1425459"/>
                <a:gd name="connsiteY481" fmla="*/ 697125 h 745639"/>
                <a:gd name="connsiteX482" fmla="*/ 305519 w 1425459"/>
                <a:gd name="connsiteY482" fmla="*/ 702169 h 745639"/>
                <a:gd name="connsiteX483" fmla="*/ 294361 w 1425459"/>
                <a:gd name="connsiteY483" fmla="*/ 711177 h 745639"/>
                <a:gd name="connsiteX484" fmla="*/ 292562 w 1425459"/>
                <a:gd name="connsiteY484" fmla="*/ 712618 h 745639"/>
                <a:gd name="connsiteX485" fmla="*/ 307678 w 1425459"/>
                <a:gd name="connsiteY485" fmla="*/ 712257 h 745639"/>
                <a:gd name="connsiteX486" fmla="*/ 330352 w 1425459"/>
                <a:gd name="connsiteY486" fmla="*/ 694603 h 745639"/>
                <a:gd name="connsiteX487" fmla="*/ 335391 w 1425459"/>
                <a:gd name="connsiteY487" fmla="*/ 702890 h 745639"/>
                <a:gd name="connsiteX488" fmla="*/ 322074 w 1425459"/>
                <a:gd name="connsiteY488" fmla="*/ 712257 h 745639"/>
                <a:gd name="connsiteX489" fmla="*/ 714379 w 1425459"/>
                <a:gd name="connsiteY489" fmla="*/ 705051 h 745639"/>
                <a:gd name="connsiteX490" fmla="*/ 1045138 w 1425459"/>
                <a:gd name="connsiteY490" fmla="*/ 709735 h 745639"/>
                <a:gd name="connsiteX491" fmla="*/ 1359701 w 1425459"/>
                <a:gd name="connsiteY491" fmla="*/ 711537 h 745639"/>
                <a:gd name="connsiteX492" fmla="*/ 1225094 w 1425459"/>
                <a:gd name="connsiteY492" fmla="*/ 555527 h 745639"/>
                <a:gd name="connsiteX493" fmla="*/ 1131157 w 1425459"/>
                <a:gd name="connsiteY493" fmla="*/ 429061 h 745639"/>
                <a:gd name="connsiteX494" fmla="*/ 618633 w 1425459"/>
                <a:gd name="connsiteY494" fmla="*/ 412163 h 745639"/>
                <a:gd name="connsiteX495" fmla="*/ 618633 w 1425459"/>
                <a:gd name="connsiteY495" fmla="*/ 412910 h 745639"/>
                <a:gd name="connsiteX496" fmla="*/ 566275 w 1425459"/>
                <a:gd name="connsiteY496" fmla="*/ 416272 h 745639"/>
                <a:gd name="connsiteX497" fmla="*/ 566275 w 1425459"/>
                <a:gd name="connsiteY497" fmla="*/ 412910 h 745639"/>
                <a:gd name="connsiteX498" fmla="*/ 618633 w 1425459"/>
                <a:gd name="connsiteY498" fmla="*/ 412163 h 745639"/>
                <a:gd name="connsiteX499" fmla="*/ 302591 w 1425459"/>
                <a:gd name="connsiteY499" fmla="*/ 409304 h 745639"/>
                <a:gd name="connsiteX500" fmla="*/ 305870 w 1425459"/>
                <a:gd name="connsiteY500" fmla="*/ 410031 h 745639"/>
                <a:gd name="connsiteX501" fmla="*/ 305506 w 1425459"/>
                <a:gd name="connsiteY501" fmla="*/ 411486 h 745639"/>
                <a:gd name="connsiteX502" fmla="*/ 264334 w 1425459"/>
                <a:gd name="connsiteY502" fmla="*/ 475880 h 745639"/>
                <a:gd name="connsiteX503" fmla="*/ 262877 w 1425459"/>
                <a:gd name="connsiteY503" fmla="*/ 474788 h 745639"/>
                <a:gd name="connsiteX504" fmla="*/ 302591 w 1425459"/>
                <a:gd name="connsiteY504" fmla="*/ 409304 h 745639"/>
                <a:gd name="connsiteX505" fmla="*/ 608366 w 1425459"/>
                <a:gd name="connsiteY505" fmla="*/ 404343 h 745639"/>
                <a:gd name="connsiteX506" fmla="*/ 608366 w 1425459"/>
                <a:gd name="connsiteY506" fmla="*/ 406724 h 745639"/>
                <a:gd name="connsiteX507" fmla="*/ 570712 w 1425459"/>
                <a:gd name="connsiteY507" fmla="*/ 407915 h 745639"/>
                <a:gd name="connsiteX508" fmla="*/ 571074 w 1425459"/>
                <a:gd name="connsiteY508" fmla="*/ 404740 h 745639"/>
                <a:gd name="connsiteX509" fmla="*/ 608366 w 1425459"/>
                <a:gd name="connsiteY509" fmla="*/ 404343 h 745639"/>
                <a:gd name="connsiteX510" fmla="*/ 580591 w 1425459"/>
                <a:gd name="connsiteY510" fmla="*/ 396009 h 745639"/>
                <a:gd name="connsiteX511" fmla="*/ 608733 w 1425459"/>
                <a:gd name="connsiteY511" fmla="*/ 396961 h 745639"/>
                <a:gd name="connsiteX512" fmla="*/ 608733 w 1425459"/>
                <a:gd name="connsiteY512" fmla="*/ 398231 h 745639"/>
                <a:gd name="connsiteX513" fmla="*/ 580591 w 1425459"/>
                <a:gd name="connsiteY513" fmla="*/ 398549 h 745639"/>
                <a:gd name="connsiteX514" fmla="*/ 580591 w 1425459"/>
                <a:gd name="connsiteY514" fmla="*/ 396009 h 745639"/>
                <a:gd name="connsiteX515" fmla="*/ 1099899 w 1425459"/>
                <a:gd name="connsiteY515" fmla="*/ 375218 h 745639"/>
                <a:gd name="connsiteX516" fmla="*/ 1101615 w 1425459"/>
                <a:gd name="connsiteY516" fmla="*/ 375218 h 745639"/>
                <a:gd name="connsiteX517" fmla="*/ 1092347 w 1425459"/>
                <a:gd name="connsiteY517" fmla="*/ 405687 h 745639"/>
                <a:gd name="connsiteX518" fmla="*/ 1089944 w 1425459"/>
                <a:gd name="connsiteY518" fmla="*/ 404612 h 745639"/>
                <a:gd name="connsiteX519" fmla="*/ 1099899 w 1425459"/>
                <a:gd name="connsiteY519" fmla="*/ 375218 h 745639"/>
                <a:gd name="connsiteX520" fmla="*/ 683345 w 1425459"/>
                <a:gd name="connsiteY520" fmla="*/ 372907 h 745639"/>
                <a:gd name="connsiteX521" fmla="*/ 684384 w 1425459"/>
                <a:gd name="connsiteY521" fmla="*/ 372907 h 745639"/>
                <a:gd name="connsiteX522" fmla="*/ 699278 w 1425459"/>
                <a:gd name="connsiteY522" fmla="*/ 412734 h 745639"/>
                <a:gd name="connsiteX523" fmla="*/ 696507 w 1425459"/>
                <a:gd name="connsiteY523" fmla="*/ 414512 h 745639"/>
                <a:gd name="connsiteX524" fmla="*/ 683345 w 1425459"/>
                <a:gd name="connsiteY524" fmla="*/ 372907 h 745639"/>
                <a:gd name="connsiteX525" fmla="*/ 1093753 w 1425459"/>
                <a:gd name="connsiteY525" fmla="*/ 360219 h 745639"/>
                <a:gd name="connsiteX526" fmla="*/ 1095585 w 1425459"/>
                <a:gd name="connsiteY526" fmla="*/ 360581 h 745639"/>
                <a:gd name="connsiteX527" fmla="*/ 1086793 w 1425459"/>
                <a:gd name="connsiteY527" fmla="*/ 393511 h 745639"/>
                <a:gd name="connsiteX528" fmla="*/ 1079832 w 1425459"/>
                <a:gd name="connsiteY528" fmla="*/ 407261 h 745639"/>
                <a:gd name="connsiteX529" fmla="*/ 1077634 w 1425459"/>
                <a:gd name="connsiteY529" fmla="*/ 405090 h 745639"/>
                <a:gd name="connsiteX530" fmla="*/ 1093753 w 1425459"/>
                <a:gd name="connsiteY530" fmla="*/ 360219 h 745639"/>
                <a:gd name="connsiteX531" fmla="*/ 681613 w 1425459"/>
                <a:gd name="connsiteY531" fmla="*/ 355458 h 745639"/>
                <a:gd name="connsiteX532" fmla="*/ 682349 w 1425459"/>
                <a:gd name="connsiteY532" fmla="*/ 355458 h 745639"/>
                <a:gd name="connsiteX533" fmla="*/ 699270 w 1425459"/>
                <a:gd name="connsiteY533" fmla="*/ 394198 h 745639"/>
                <a:gd name="connsiteX534" fmla="*/ 709201 w 1425459"/>
                <a:gd name="connsiteY534" fmla="*/ 412663 h 745639"/>
                <a:gd name="connsiteX535" fmla="*/ 707730 w 1425459"/>
                <a:gd name="connsiteY535" fmla="*/ 415922 h 745639"/>
                <a:gd name="connsiteX536" fmla="*/ 696695 w 1425459"/>
                <a:gd name="connsiteY536" fmla="*/ 397819 h 745639"/>
                <a:gd name="connsiteX537" fmla="*/ 681613 w 1425459"/>
                <a:gd name="connsiteY537" fmla="*/ 355458 h 745639"/>
                <a:gd name="connsiteX538" fmla="*/ 1090646 w 1425459"/>
                <a:gd name="connsiteY538" fmla="*/ 342751 h 745639"/>
                <a:gd name="connsiteX539" fmla="*/ 1092066 w 1425459"/>
                <a:gd name="connsiteY539" fmla="*/ 343109 h 745639"/>
                <a:gd name="connsiteX540" fmla="*/ 1082123 w 1425459"/>
                <a:gd name="connsiteY540" fmla="*/ 381107 h 745639"/>
                <a:gd name="connsiteX541" fmla="*/ 1069339 w 1425459"/>
                <a:gd name="connsiteY541" fmla="*/ 406199 h 745639"/>
                <a:gd name="connsiteX542" fmla="*/ 1066498 w 1425459"/>
                <a:gd name="connsiteY542" fmla="*/ 404766 h 745639"/>
                <a:gd name="connsiteX543" fmla="*/ 1081768 w 1425459"/>
                <a:gd name="connsiteY543" fmla="*/ 374296 h 745639"/>
                <a:gd name="connsiteX544" fmla="*/ 1090646 w 1425459"/>
                <a:gd name="connsiteY544" fmla="*/ 342751 h 745639"/>
                <a:gd name="connsiteX545" fmla="*/ 808832 w 1425459"/>
                <a:gd name="connsiteY545" fmla="*/ 330045 h 745639"/>
                <a:gd name="connsiteX546" fmla="*/ 842053 w 1425459"/>
                <a:gd name="connsiteY546" fmla="*/ 343194 h 745639"/>
                <a:gd name="connsiteX547" fmla="*/ 887552 w 1425459"/>
                <a:gd name="connsiteY547" fmla="*/ 347459 h 745639"/>
                <a:gd name="connsiteX548" fmla="*/ 888636 w 1425459"/>
                <a:gd name="connsiteY548" fmla="*/ 350658 h 745639"/>
                <a:gd name="connsiteX549" fmla="*/ 840970 w 1425459"/>
                <a:gd name="connsiteY549" fmla="*/ 346393 h 745639"/>
                <a:gd name="connsiteX550" fmla="*/ 807748 w 1425459"/>
                <a:gd name="connsiteY550" fmla="*/ 331111 h 745639"/>
                <a:gd name="connsiteX551" fmla="*/ 808832 w 1425459"/>
                <a:gd name="connsiteY551" fmla="*/ 330045 h 745639"/>
                <a:gd name="connsiteX552" fmla="*/ 1086602 w 1425459"/>
                <a:gd name="connsiteY552" fmla="*/ 318937 h 745639"/>
                <a:gd name="connsiteX553" fmla="*/ 1087660 w 1425459"/>
                <a:gd name="connsiteY553" fmla="*/ 318937 h 745639"/>
                <a:gd name="connsiteX554" fmla="*/ 1076019 w 1425459"/>
                <a:gd name="connsiteY554" fmla="*/ 368020 h 745639"/>
                <a:gd name="connsiteX555" fmla="*/ 1067199 w 1425459"/>
                <a:gd name="connsiteY555" fmla="*/ 389158 h 745639"/>
                <a:gd name="connsiteX556" fmla="*/ 1056616 w 1425459"/>
                <a:gd name="connsiteY556" fmla="*/ 407071 h 745639"/>
                <a:gd name="connsiteX557" fmla="*/ 1056616 w 1425459"/>
                <a:gd name="connsiteY557" fmla="*/ 408146 h 745639"/>
                <a:gd name="connsiteX558" fmla="*/ 1056616 w 1425459"/>
                <a:gd name="connsiteY558" fmla="*/ 408504 h 745639"/>
                <a:gd name="connsiteX559" fmla="*/ 1054147 w 1425459"/>
                <a:gd name="connsiteY559" fmla="*/ 409221 h 745639"/>
                <a:gd name="connsiteX560" fmla="*/ 1053794 w 1425459"/>
                <a:gd name="connsiteY560" fmla="*/ 409221 h 745639"/>
                <a:gd name="connsiteX561" fmla="*/ 1053441 w 1425459"/>
                <a:gd name="connsiteY561" fmla="*/ 407788 h 745639"/>
                <a:gd name="connsiteX562" fmla="*/ 1062966 w 1425459"/>
                <a:gd name="connsiteY562" fmla="*/ 390233 h 745639"/>
                <a:gd name="connsiteX563" fmla="*/ 1073197 w 1425459"/>
                <a:gd name="connsiteY563" fmla="*/ 367304 h 745639"/>
                <a:gd name="connsiteX564" fmla="*/ 1086602 w 1425459"/>
                <a:gd name="connsiteY564" fmla="*/ 318937 h 745639"/>
                <a:gd name="connsiteX565" fmla="*/ 784299 w 1425459"/>
                <a:gd name="connsiteY565" fmla="*/ 318587 h 745639"/>
                <a:gd name="connsiteX566" fmla="*/ 807455 w 1425459"/>
                <a:gd name="connsiteY566" fmla="*/ 338004 h 745639"/>
                <a:gd name="connsiteX567" fmla="*/ 839296 w 1425459"/>
                <a:gd name="connsiteY567" fmla="*/ 351192 h 745639"/>
                <a:gd name="connsiteX568" fmla="*/ 906957 w 1425459"/>
                <a:gd name="connsiteY568" fmla="*/ 353757 h 745639"/>
                <a:gd name="connsiteX569" fmla="*/ 908042 w 1425459"/>
                <a:gd name="connsiteY569" fmla="*/ 357054 h 745639"/>
                <a:gd name="connsiteX570" fmla="*/ 872222 w 1425459"/>
                <a:gd name="connsiteY570" fmla="*/ 359252 h 745639"/>
                <a:gd name="connsiteX571" fmla="*/ 832059 w 1425459"/>
                <a:gd name="connsiteY571" fmla="*/ 352658 h 745639"/>
                <a:gd name="connsiteX572" fmla="*/ 783213 w 1425459"/>
                <a:gd name="connsiteY572" fmla="*/ 319320 h 745639"/>
                <a:gd name="connsiteX573" fmla="*/ 784299 w 1425459"/>
                <a:gd name="connsiteY573" fmla="*/ 318587 h 745639"/>
                <a:gd name="connsiteX574" fmla="*/ 1018232 w 1425459"/>
                <a:gd name="connsiteY574" fmla="*/ 296567 h 745639"/>
                <a:gd name="connsiteX575" fmla="*/ 1021843 w 1425459"/>
                <a:gd name="connsiteY575" fmla="*/ 298006 h 745639"/>
                <a:gd name="connsiteX576" fmla="*/ 936629 w 1425459"/>
                <a:gd name="connsiteY576" fmla="*/ 392262 h 745639"/>
                <a:gd name="connsiteX577" fmla="*/ 934101 w 1425459"/>
                <a:gd name="connsiteY577" fmla="*/ 387226 h 745639"/>
                <a:gd name="connsiteX578" fmla="*/ 1018232 w 1425459"/>
                <a:gd name="connsiteY578" fmla="*/ 296567 h 745639"/>
                <a:gd name="connsiteX579" fmla="*/ 577484 w 1425459"/>
                <a:gd name="connsiteY579" fmla="*/ 293888 h 745639"/>
                <a:gd name="connsiteX580" fmla="*/ 578929 w 1425459"/>
                <a:gd name="connsiteY580" fmla="*/ 294599 h 745639"/>
                <a:gd name="connsiteX581" fmla="*/ 532323 w 1425459"/>
                <a:gd name="connsiteY581" fmla="*/ 335493 h 745639"/>
                <a:gd name="connsiteX582" fmla="*/ 530155 w 1425459"/>
                <a:gd name="connsiteY582" fmla="*/ 331581 h 745639"/>
                <a:gd name="connsiteX583" fmla="*/ 577484 w 1425459"/>
                <a:gd name="connsiteY583" fmla="*/ 293888 h 745639"/>
                <a:gd name="connsiteX584" fmla="*/ 578739 w 1425459"/>
                <a:gd name="connsiteY584" fmla="*/ 280850 h 745639"/>
                <a:gd name="connsiteX585" fmla="*/ 580528 w 1425459"/>
                <a:gd name="connsiteY585" fmla="*/ 282309 h 745639"/>
                <a:gd name="connsiteX586" fmla="*/ 508979 w 1425459"/>
                <a:gd name="connsiteY586" fmla="*/ 333002 h 745639"/>
                <a:gd name="connsiteX587" fmla="*/ 507905 w 1425459"/>
                <a:gd name="connsiteY587" fmla="*/ 328990 h 745639"/>
                <a:gd name="connsiteX588" fmla="*/ 578739 w 1425459"/>
                <a:gd name="connsiteY588" fmla="*/ 280850 h 745639"/>
                <a:gd name="connsiteX589" fmla="*/ 1019692 w 1425459"/>
                <a:gd name="connsiteY589" fmla="*/ 266044 h 745639"/>
                <a:gd name="connsiteX590" fmla="*/ 1022208 w 1425459"/>
                <a:gd name="connsiteY590" fmla="*/ 266403 h 745639"/>
                <a:gd name="connsiteX591" fmla="*/ 902185 w 1425459"/>
                <a:gd name="connsiteY591" fmla="*/ 393342 h 745639"/>
                <a:gd name="connsiteX592" fmla="*/ 901107 w 1425459"/>
                <a:gd name="connsiteY592" fmla="*/ 387588 h 745639"/>
                <a:gd name="connsiteX593" fmla="*/ 1019692 w 1425459"/>
                <a:gd name="connsiteY593" fmla="*/ 266044 h 745639"/>
                <a:gd name="connsiteX594" fmla="*/ 494155 w 1425459"/>
                <a:gd name="connsiteY594" fmla="*/ 161155 h 745639"/>
                <a:gd name="connsiteX595" fmla="*/ 457028 w 1425459"/>
                <a:gd name="connsiteY595" fmla="*/ 166361 h 745639"/>
                <a:gd name="connsiteX596" fmla="*/ 407001 w 1425459"/>
                <a:gd name="connsiteY596" fmla="*/ 216590 h 745639"/>
                <a:gd name="connsiteX597" fmla="*/ 422837 w 1425459"/>
                <a:gd name="connsiteY597" fmla="*/ 290307 h 745639"/>
                <a:gd name="connsiteX598" fmla="*/ 510295 w 1425459"/>
                <a:gd name="connsiteY598" fmla="*/ 309459 h 745639"/>
                <a:gd name="connsiteX599" fmla="*/ 534048 w 1425459"/>
                <a:gd name="connsiteY599" fmla="*/ 302232 h 745639"/>
                <a:gd name="connsiteX600" fmla="*/ 541966 w 1425459"/>
                <a:gd name="connsiteY600" fmla="*/ 297173 h 745639"/>
                <a:gd name="connsiteX601" fmla="*/ 566080 w 1425459"/>
                <a:gd name="connsiteY601" fmla="*/ 267903 h 745639"/>
                <a:gd name="connsiteX602" fmla="*/ 571119 w 1425459"/>
                <a:gd name="connsiteY602" fmla="*/ 253087 h 745639"/>
                <a:gd name="connsiteX603" fmla="*/ 572199 w 1425459"/>
                <a:gd name="connsiteY603" fmla="*/ 226708 h 745639"/>
                <a:gd name="connsiteX604" fmla="*/ 494155 w 1425459"/>
                <a:gd name="connsiteY604" fmla="*/ 161155 h 745639"/>
                <a:gd name="connsiteX605" fmla="*/ 503816 w 1425459"/>
                <a:gd name="connsiteY605" fmla="*/ 150100 h 745639"/>
                <a:gd name="connsiteX606" fmla="*/ 583716 w 1425459"/>
                <a:gd name="connsiteY606" fmla="*/ 250196 h 745639"/>
                <a:gd name="connsiteX607" fmla="*/ 582636 w 1425459"/>
                <a:gd name="connsiteY607" fmla="*/ 253449 h 745639"/>
                <a:gd name="connsiteX608" fmla="*/ 582276 w 1425459"/>
                <a:gd name="connsiteY608" fmla="*/ 256339 h 745639"/>
                <a:gd name="connsiteX609" fmla="*/ 581916 w 1425459"/>
                <a:gd name="connsiteY609" fmla="*/ 257062 h 745639"/>
                <a:gd name="connsiteX610" fmla="*/ 577957 w 1425459"/>
                <a:gd name="connsiteY610" fmla="*/ 268987 h 745639"/>
                <a:gd name="connsiteX611" fmla="*/ 569679 w 1425459"/>
                <a:gd name="connsiteY611" fmla="*/ 290307 h 745639"/>
                <a:gd name="connsiteX612" fmla="*/ 544126 w 1425459"/>
                <a:gd name="connsiteY612" fmla="*/ 311266 h 745639"/>
                <a:gd name="connsiteX613" fmla="*/ 472144 w 1425459"/>
                <a:gd name="connsiteY613" fmla="*/ 326804 h 745639"/>
                <a:gd name="connsiteX614" fmla="*/ 405562 w 1425459"/>
                <a:gd name="connsiteY614" fmla="*/ 287778 h 745639"/>
                <a:gd name="connsiteX615" fmla="*/ 394405 w 1425459"/>
                <a:gd name="connsiteY615" fmla="*/ 216590 h 745639"/>
                <a:gd name="connsiteX616" fmla="*/ 503816 w 1425459"/>
                <a:gd name="connsiteY616" fmla="*/ 150100 h 745639"/>
                <a:gd name="connsiteX617" fmla="*/ 487001 w 1425459"/>
                <a:gd name="connsiteY617" fmla="*/ 138834 h 745639"/>
                <a:gd name="connsiteX618" fmla="*/ 486640 w 1425459"/>
                <a:gd name="connsiteY618" fmla="*/ 142773 h 745639"/>
                <a:gd name="connsiteX619" fmla="*/ 430356 w 1425459"/>
                <a:gd name="connsiteY619" fmla="*/ 158532 h 745639"/>
                <a:gd name="connsiteX620" fmla="*/ 396080 w 1425459"/>
                <a:gd name="connsiteY620" fmla="*/ 196496 h 745639"/>
                <a:gd name="connsiteX621" fmla="*/ 394276 w 1425459"/>
                <a:gd name="connsiteY621" fmla="*/ 196138 h 745639"/>
                <a:gd name="connsiteX622" fmla="*/ 426026 w 1425459"/>
                <a:gd name="connsiteY622" fmla="*/ 157458 h 745639"/>
                <a:gd name="connsiteX623" fmla="*/ 487001 w 1425459"/>
                <a:gd name="connsiteY623" fmla="*/ 138834 h 745639"/>
                <a:gd name="connsiteX624" fmla="*/ 471672 w 1425459"/>
                <a:gd name="connsiteY624" fmla="*/ 132484 h 745639"/>
                <a:gd name="connsiteX625" fmla="*/ 472742 w 1425459"/>
                <a:gd name="connsiteY625" fmla="*/ 136102 h 745639"/>
                <a:gd name="connsiteX626" fmla="*/ 395703 w 1425459"/>
                <a:gd name="connsiteY626" fmla="*/ 180972 h 745639"/>
                <a:gd name="connsiteX627" fmla="*/ 394633 w 1425459"/>
                <a:gd name="connsiteY627" fmla="*/ 180248 h 745639"/>
                <a:gd name="connsiteX628" fmla="*/ 471672 w 1425459"/>
                <a:gd name="connsiteY628" fmla="*/ 132484 h 745639"/>
                <a:gd name="connsiteX629" fmla="*/ 868771 w 1425459"/>
                <a:gd name="connsiteY629" fmla="*/ 126525 h 745639"/>
                <a:gd name="connsiteX630" fmla="*/ 764945 w 1425459"/>
                <a:gd name="connsiteY630" fmla="*/ 208623 h 745639"/>
                <a:gd name="connsiteX631" fmla="*/ 771421 w 1425459"/>
                <a:gd name="connsiteY631" fmla="*/ 312050 h 745639"/>
                <a:gd name="connsiteX632" fmla="*/ 814238 w 1425459"/>
                <a:gd name="connsiteY632" fmla="*/ 350610 h 745639"/>
                <a:gd name="connsiteX633" fmla="*/ 828990 w 1425459"/>
                <a:gd name="connsiteY633" fmla="*/ 357457 h 745639"/>
                <a:gd name="connsiteX634" fmla="*/ 934414 w 1425459"/>
                <a:gd name="connsiteY634" fmla="*/ 345565 h 745639"/>
                <a:gd name="connsiteX635" fmla="*/ 991623 w 1425459"/>
                <a:gd name="connsiteY635" fmla="*/ 268445 h 745639"/>
                <a:gd name="connsiteX636" fmla="*/ 988385 w 1425459"/>
                <a:gd name="connsiteY636" fmla="*/ 177630 h 745639"/>
                <a:gd name="connsiteX637" fmla="*/ 914984 w 1425459"/>
                <a:gd name="connsiteY637" fmla="*/ 127178 h 745639"/>
                <a:gd name="connsiteX638" fmla="*/ 868771 w 1425459"/>
                <a:gd name="connsiteY638" fmla="*/ 126525 h 745639"/>
                <a:gd name="connsiteX639" fmla="*/ 866748 w 1425459"/>
                <a:gd name="connsiteY639" fmla="*/ 108196 h 745639"/>
                <a:gd name="connsiteX640" fmla="*/ 920381 w 1425459"/>
                <a:gd name="connsiteY640" fmla="*/ 109519 h 745639"/>
                <a:gd name="connsiteX641" fmla="*/ 1005296 w 1425459"/>
                <a:gd name="connsiteY641" fmla="*/ 168621 h 745639"/>
                <a:gd name="connsiteX642" fmla="*/ 1010693 w 1425459"/>
                <a:gd name="connsiteY642" fmla="*/ 274211 h 745639"/>
                <a:gd name="connsiteX643" fmla="*/ 823233 w 1425459"/>
                <a:gd name="connsiteY643" fmla="*/ 375837 h 745639"/>
                <a:gd name="connsiteX644" fmla="*/ 807042 w 1425459"/>
                <a:gd name="connsiteY644" fmla="*/ 366106 h 745639"/>
                <a:gd name="connsiteX645" fmla="*/ 757029 w 1425459"/>
                <a:gd name="connsiteY645" fmla="*/ 319978 h 745639"/>
                <a:gd name="connsiteX646" fmla="*/ 748753 w 1425459"/>
                <a:gd name="connsiteY646" fmla="*/ 203217 h 745639"/>
                <a:gd name="connsiteX647" fmla="*/ 866748 w 1425459"/>
                <a:gd name="connsiteY647" fmla="*/ 108196 h 745639"/>
                <a:gd name="connsiteX648" fmla="*/ 491953 w 1425459"/>
                <a:gd name="connsiteY648" fmla="*/ 105512 h 745639"/>
                <a:gd name="connsiteX649" fmla="*/ 412053 w 1425459"/>
                <a:gd name="connsiteY649" fmla="*/ 128931 h 745639"/>
                <a:gd name="connsiteX650" fmla="*/ 365624 w 1425459"/>
                <a:gd name="connsiteY650" fmla="*/ 193425 h 745639"/>
                <a:gd name="connsiteX651" fmla="*/ 351947 w 1425459"/>
                <a:gd name="connsiteY651" fmla="*/ 266566 h 745639"/>
                <a:gd name="connsiteX652" fmla="*/ 360225 w 1425459"/>
                <a:gd name="connsiteY652" fmla="*/ 261882 h 745639"/>
                <a:gd name="connsiteX653" fmla="*/ 361305 w 1425459"/>
                <a:gd name="connsiteY653" fmla="*/ 265125 h 745639"/>
                <a:gd name="connsiteX654" fmla="*/ 352307 w 1425459"/>
                <a:gd name="connsiteY654" fmla="*/ 270889 h 745639"/>
                <a:gd name="connsiteX655" fmla="*/ 353027 w 1425459"/>
                <a:gd name="connsiteY655" fmla="*/ 278816 h 745639"/>
                <a:gd name="connsiteX656" fmla="*/ 362745 w 1425459"/>
                <a:gd name="connsiteY656" fmla="*/ 270529 h 745639"/>
                <a:gd name="connsiteX657" fmla="*/ 364904 w 1425459"/>
                <a:gd name="connsiteY657" fmla="*/ 270169 h 745639"/>
                <a:gd name="connsiteX658" fmla="*/ 365984 w 1425459"/>
                <a:gd name="connsiteY658" fmla="*/ 271610 h 745639"/>
                <a:gd name="connsiteX659" fmla="*/ 365624 w 1425459"/>
                <a:gd name="connsiteY659" fmla="*/ 273772 h 745639"/>
                <a:gd name="connsiteX660" fmla="*/ 353387 w 1425459"/>
                <a:gd name="connsiteY660" fmla="*/ 283140 h 745639"/>
                <a:gd name="connsiteX661" fmla="*/ 380740 w 1425459"/>
                <a:gd name="connsiteY661" fmla="*/ 358082 h 745639"/>
                <a:gd name="connsiteX662" fmla="*/ 420690 w 1425459"/>
                <a:gd name="connsiteY662" fmla="*/ 423296 h 745639"/>
                <a:gd name="connsiteX663" fmla="*/ 428968 w 1425459"/>
                <a:gd name="connsiteY663" fmla="*/ 436628 h 745639"/>
                <a:gd name="connsiteX664" fmla="*/ 430768 w 1425459"/>
                <a:gd name="connsiteY664" fmla="*/ 439871 h 745639"/>
                <a:gd name="connsiteX665" fmla="*/ 456682 w 1425459"/>
                <a:gd name="connsiteY665" fmla="*/ 482386 h 745639"/>
                <a:gd name="connsiteX666" fmla="*/ 475757 w 1425459"/>
                <a:gd name="connsiteY666" fmla="*/ 507607 h 745639"/>
                <a:gd name="connsiteX667" fmla="*/ 526865 w 1425459"/>
                <a:gd name="connsiteY667" fmla="*/ 436628 h 745639"/>
                <a:gd name="connsiteX668" fmla="*/ 528664 w 1425459"/>
                <a:gd name="connsiteY668" fmla="*/ 433745 h 745639"/>
                <a:gd name="connsiteX669" fmla="*/ 536222 w 1425459"/>
                <a:gd name="connsiteY669" fmla="*/ 421135 h 745639"/>
                <a:gd name="connsiteX670" fmla="*/ 551072 w 1425459"/>
                <a:gd name="connsiteY670" fmla="*/ 397560 h 745639"/>
                <a:gd name="connsiteX671" fmla="*/ 571854 w 1425459"/>
                <a:gd name="connsiteY671" fmla="*/ 364567 h 745639"/>
                <a:gd name="connsiteX672" fmla="*/ 573653 w 1425459"/>
                <a:gd name="connsiteY672" fmla="*/ 361325 h 745639"/>
                <a:gd name="connsiteX673" fmla="*/ 557817 w 1425459"/>
                <a:gd name="connsiteY673" fmla="*/ 367090 h 745639"/>
                <a:gd name="connsiteX674" fmla="*/ 557097 w 1425459"/>
                <a:gd name="connsiteY674" fmla="*/ 364928 h 745639"/>
                <a:gd name="connsiteX675" fmla="*/ 576172 w 1425459"/>
                <a:gd name="connsiteY675" fmla="*/ 356281 h 745639"/>
                <a:gd name="connsiteX676" fmla="*/ 579772 w 1425459"/>
                <a:gd name="connsiteY676" fmla="*/ 349435 h 745639"/>
                <a:gd name="connsiteX677" fmla="*/ 559257 w 1425459"/>
                <a:gd name="connsiteY677" fmla="*/ 357722 h 745639"/>
                <a:gd name="connsiteX678" fmla="*/ 557817 w 1425459"/>
                <a:gd name="connsiteY678" fmla="*/ 355200 h 745639"/>
                <a:gd name="connsiteX679" fmla="*/ 581931 w 1425459"/>
                <a:gd name="connsiteY679" fmla="*/ 344391 h 745639"/>
                <a:gd name="connsiteX680" fmla="*/ 610364 w 1425459"/>
                <a:gd name="connsiteY680" fmla="*/ 208197 h 745639"/>
                <a:gd name="connsiteX681" fmla="*/ 491953 w 1425459"/>
                <a:gd name="connsiteY681" fmla="*/ 105512 h 745639"/>
                <a:gd name="connsiteX682" fmla="*/ 566287 w 1425459"/>
                <a:gd name="connsiteY682" fmla="*/ 104623 h 745639"/>
                <a:gd name="connsiteX683" fmla="*/ 599954 w 1425459"/>
                <a:gd name="connsiteY683" fmla="*/ 129966 h 745639"/>
                <a:gd name="connsiteX684" fmla="*/ 612490 w 1425459"/>
                <a:gd name="connsiteY684" fmla="*/ 143530 h 745639"/>
                <a:gd name="connsiteX685" fmla="*/ 621085 w 1425459"/>
                <a:gd name="connsiteY685" fmla="*/ 159236 h 745639"/>
                <a:gd name="connsiteX686" fmla="*/ 617146 w 1425459"/>
                <a:gd name="connsiteY686" fmla="*/ 161378 h 745639"/>
                <a:gd name="connsiteX687" fmla="*/ 611057 w 1425459"/>
                <a:gd name="connsiteY687" fmla="*/ 148171 h 745639"/>
                <a:gd name="connsiteX688" fmla="*/ 597089 w 1425459"/>
                <a:gd name="connsiteY688" fmla="*/ 132465 h 745639"/>
                <a:gd name="connsiteX689" fmla="*/ 565213 w 1425459"/>
                <a:gd name="connsiteY689" fmla="*/ 106050 h 745639"/>
                <a:gd name="connsiteX690" fmla="*/ 566287 w 1425459"/>
                <a:gd name="connsiteY690" fmla="*/ 104623 h 745639"/>
                <a:gd name="connsiteX691" fmla="*/ 547392 w 1425459"/>
                <a:gd name="connsiteY691" fmla="*/ 103909 h 745639"/>
                <a:gd name="connsiteX692" fmla="*/ 591752 w 1425459"/>
                <a:gd name="connsiteY692" fmla="*/ 132101 h 745639"/>
                <a:gd name="connsiteX693" fmla="*/ 622161 w 1425459"/>
                <a:gd name="connsiteY693" fmla="*/ 180895 h 745639"/>
                <a:gd name="connsiteX694" fmla="*/ 617868 w 1425459"/>
                <a:gd name="connsiteY694" fmla="*/ 181979 h 745639"/>
                <a:gd name="connsiteX695" fmla="*/ 588533 w 1425459"/>
                <a:gd name="connsiteY695" fmla="*/ 134992 h 745639"/>
                <a:gd name="connsiteX696" fmla="*/ 547392 w 1425459"/>
                <a:gd name="connsiteY696" fmla="*/ 105355 h 745639"/>
                <a:gd name="connsiteX697" fmla="*/ 547392 w 1425459"/>
                <a:gd name="connsiteY697" fmla="*/ 103909 h 745639"/>
                <a:gd name="connsiteX698" fmla="*/ 874279 w 1425459"/>
                <a:gd name="connsiteY698" fmla="*/ 96686 h 745639"/>
                <a:gd name="connsiteX699" fmla="*/ 875722 w 1425459"/>
                <a:gd name="connsiteY699" fmla="*/ 102762 h 745639"/>
                <a:gd name="connsiteX700" fmla="*/ 787688 w 1425459"/>
                <a:gd name="connsiteY700" fmla="*/ 134933 h 745639"/>
                <a:gd name="connsiteX701" fmla="*/ 740423 w 1425459"/>
                <a:gd name="connsiteY701" fmla="*/ 201776 h 745639"/>
                <a:gd name="connsiteX702" fmla="*/ 737537 w 1425459"/>
                <a:gd name="connsiteY702" fmla="*/ 201061 h 745639"/>
                <a:gd name="connsiteX703" fmla="*/ 874279 w 1425459"/>
                <a:gd name="connsiteY703" fmla="*/ 96686 h 745639"/>
                <a:gd name="connsiteX704" fmla="*/ 852029 w 1425459"/>
                <a:gd name="connsiteY704" fmla="*/ 90346 h 745639"/>
                <a:gd name="connsiteX705" fmla="*/ 853478 w 1425459"/>
                <a:gd name="connsiteY705" fmla="*/ 96511 h 745639"/>
                <a:gd name="connsiteX706" fmla="*/ 738988 w 1425459"/>
                <a:gd name="connsiteY706" fmla="*/ 172671 h 745639"/>
                <a:gd name="connsiteX707" fmla="*/ 737539 w 1425459"/>
                <a:gd name="connsiteY707" fmla="*/ 171945 h 745639"/>
                <a:gd name="connsiteX708" fmla="*/ 852029 w 1425459"/>
                <a:gd name="connsiteY708" fmla="*/ 90346 h 745639"/>
                <a:gd name="connsiteX709" fmla="*/ 876481 w 1425459"/>
                <a:gd name="connsiteY709" fmla="*/ 40137 h 745639"/>
                <a:gd name="connsiteX710" fmla="*/ 715458 w 1425459"/>
                <a:gd name="connsiteY710" fmla="*/ 128931 h 745639"/>
                <a:gd name="connsiteX711" fmla="*/ 725176 w 1425459"/>
                <a:gd name="connsiteY711" fmla="*/ 400237 h 745639"/>
                <a:gd name="connsiteX712" fmla="*/ 732734 w 1425459"/>
                <a:gd name="connsiteY712" fmla="*/ 416090 h 745639"/>
                <a:gd name="connsiteX713" fmla="*/ 753609 w 1425459"/>
                <a:gd name="connsiteY713" fmla="*/ 403480 h 745639"/>
                <a:gd name="connsiteX714" fmla="*/ 755769 w 1425459"/>
                <a:gd name="connsiteY714" fmla="*/ 407803 h 745639"/>
                <a:gd name="connsiteX715" fmla="*/ 738493 w 1425459"/>
                <a:gd name="connsiteY715" fmla="*/ 419333 h 745639"/>
                <a:gd name="connsiteX716" fmla="*/ 735614 w 1425459"/>
                <a:gd name="connsiteY716" fmla="*/ 421495 h 745639"/>
                <a:gd name="connsiteX717" fmla="*/ 738493 w 1425459"/>
                <a:gd name="connsiteY717" fmla="*/ 427620 h 745639"/>
                <a:gd name="connsiteX718" fmla="*/ 750730 w 1425459"/>
                <a:gd name="connsiteY718" fmla="*/ 419333 h 745639"/>
                <a:gd name="connsiteX719" fmla="*/ 752889 w 1425459"/>
                <a:gd name="connsiteY719" fmla="*/ 418252 h 745639"/>
                <a:gd name="connsiteX720" fmla="*/ 756488 w 1425459"/>
                <a:gd name="connsiteY720" fmla="*/ 419333 h 745639"/>
                <a:gd name="connsiteX721" fmla="*/ 755769 w 1425459"/>
                <a:gd name="connsiteY721" fmla="*/ 422936 h 745639"/>
                <a:gd name="connsiteX722" fmla="*/ 741372 w 1425459"/>
                <a:gd name="connsiteY722" fmla="*/ 433385 h 745639"/>
                <a:gd name="connsiteX723" fmla="*/ 742092 w 1425459"/>
                <a:gd name="connsiteY723" fmla="*/ 434826 h 745639"/>
                <a:gd name="connsiteX724" fmla="*/ 807596 w 1425459"/>
                <a:gd name="connsiteY724" fmla="*/ 551564 h 745639"/>
                <a:gd name="connsiteX725" fmla="*/ 863742 w 1425459"/>
                <a:gd name="connsiteY725" fmla="*/ 642720 h 745639"/>
                <a:gd name="connsiteX726" fmla="*/ 969916 w 1425459"/>
                <a:gd name="connsiteY726" fmla="*/ 488511 h 745639"/>
                <a:gd name="connsiteX727" fmla="*/ 1008427 w 1425459"/>
                <a:gd name="connsiteY727" fmla="*/ 434826 h 745639"/>
                <a:gd name="connsiteX728" fmla="*/ 1019944 w 1425459"/>
                <a:gd name="connsiteY728" fmla="*/ 416090 h 745639"/>
                <a:gd name="connsiteX729" fmla="*/ 1063134 w 1425459"/>
                <a:gd name="connsiteY729" fmla="*/ 320971 h 745639"/>
                <a:gd name="connsiteX730" fmla="*/ 985393 w 1425459"/>
                <a:gd name="connsiteY730" fmla="*/ 70563 h 745639"/>
                <a:gd name="connsiteX731" fmla="*/ 876481 w 1425459"/>
                <a:gd name="connsiteY731" fmla="*/ 40137 h 745639"/>
                <a:gd name="connsiteX732" fmla="*/ 892895 w 1425459"/>
                <a:gd name="connsiteY732" fmla="*/ 23003 h 745639"/>
                <a:gd name="connsiteX733" fmla="*/ 1078970 w 1425459"/>
                <a:gd name="connsiteY733" fmla="*/ 171086 h 745639"/>
                <a:gd name="connsiteX734" fmla="*/ 1087608 w 1425459"/>
                <a:gd name="connsiteY734" fmla="*/ 299713 h 745639"/>
                <a:gd name="connsiteX735" fmla="*/ 1041899 w 1425459"/>
                <a:gd name="connsiteY735" fmla="*/ 415370 h 745639"/>
                <a:gd name="connsiteX736" fmla="*/ 1144114 w 1425459"/>
                <a:gd name="connsiteY736" fmla="*/ 412487 h 745639"/>
                <a:gd name="connsiteX737" fmla="*/ 1143394 w 1425459"/>
                <a:gd name="connsiteY737" fmla="*/ 428341 h 745639"/>
                <a:gd name="connsiteX738" fmla="*/ 1140875 w 1425459"/>
                <a:gd name="connsiteY738" fmla="*/ 428701 h 745639"/>
                <a:gd name="connsiteX739" fmla="*/ 1243450 w 1425459"/>
                <a:gd name="connsiteY739" fmla="*/ 553005 h 745639"/>
                <a:gd name="connsiteX740" fmla="*/ 1317232 w 1425459"/>
                <a:gd name="connsiteY740" fmla="*/ 640197 h 745639"/>
                <a:gd name="connsiteX741" fmla="*/ 1382736 w 1425459"/>
                <a:gd name="connsiteY741" fmla="*/ 711897 h 745639"/>
                <a:gd name="connsiteX742" fmla="*/ 1380936 w 1425459"/>
                <a:gd name="connsiteY742" fmla="*/ 729192 h 745639"/>
                <a:gd name="connsiteX743" fmla="*/ 1037580 w 1425459"/>
                <a:gd name="connsiteY743" fmla="*/ 727390 h 745639"/>
                <a:gd name="connsiteX744" fmla="*/ 706821 w 1425459"/>
                <a:gd name="connsiteY744" fmla="*/ 721986 h 745639"/>
                <a:gd name="connsiteX745" fmla="*/ 307318 w 1425459"/>
                <a:gd name="connsiteY745" fmla="*/ 724508 h 745639"/>
                <a:gd name="connsiteX746" fmla="*/ 304439 w 1425459"/>
                <a:gd name="connsiteY746" fmla="*/ 727030 h 745639"/>
                <a:gd name="connsiteX747" fmla="*/ 282484 w 1425459"/>
                <a:gd name="connsiteY747" fmla="*/ 745405 h 745639"/>
                <a:gd name="connsiteX748" fmla="*/ 279604 w 1425459"/>
                <a:gd name="connsiteY748" fmla="*/ 741442 h 745639"/>
                <a:gd name="connsiteX749" fmla="*/ 295801 w 1425459"/>
                <a:gd name="connsiteY749" fmla="*/ 724508 h 745639"/>
                <a:gd name="connsiteX750" fmla="*/ 280684 w 1425459"/>
                <a:gd name="connsiteY750" fmla="*/ 724147 h 745639"/>
                <a:gd name="connsiteX751" fmla="*/ 262329 w 1425459"/>
                <a:gd name="connsiteY751" fmla="*/ 742162 h 745639"/>
                <a:gd name="connsiteX752" fmla="*/ 257650 w 1425459"/>
                <a:gd name="connsiteY752" fmla="*/ 737118 h 745639"/>
                <a:gd name="connsiteX753" fmla="*/ 270247 w 1425459"/>
                <a:gd name="connsiteY753" fmla="*/ 724147 h 745639"/>
                <a:gd name="connsiteX754" fmla="*/ 42422 w 1425459"/>
                <a:gd name="connsiteY754" fmla="*/ 719824 h 745639"/>
                <a:gd name="connsiteX755" fmla="*/ 42062 w 1425459"/>
                <a:gd name="connsiteY755" fmla="*/ 715860 h 745639"/>
                <a:gd name="connsiteX756" fmla="*/ 53939 w 1425459"/>
                <a:gd name="connsiteY756" fmla="*/ 699647 h 745639"/>
                <a:gd name="connsiteX757" fmla="*/ 55739 w 1425459"/>
                <a:gd name="connsiteY757" fmla="*/ 699287 h 745639"/>
                <a:gd name="connsiteX758" fmla="*/ 77694 w 1425459"/>
                <a:gd name="connsiteY758" fmla="*/ 675507 h 745639"/>
                <a:gd name="connsiteX759" fmla="*/ 114765 w 1425459"/>
                <a:gd name="connsiteY759" fmla="*/ 639837 h 745639"/>
                <a:gd name="connsiteX760" fmla="*/ 180629 w 1425459"/>
                <a:gd name="connsiteY760" fmla="*/ 574263 h 745639"/>
                <a:gd name="connsiteX761" fmla="*/ 306958 w 1425459"/>
                <a:gd name="connsiteY761" fmla="*/ 420414 h 745639"/>
                <a:gd name="connsiteX762" fmla="*/ 313437 w 1425459"/>
                <a:gd name="connsiteY762" fmla="*/ 422576 h 745639"/>
                <a:gd name="connsiteX763" fmla="*/ 312717 w 1425459"/>
                <a:gd name="connsiteY763" fmla="*/ 425098 h 745639"/>
                <a:gd name="connsiteX764" fmla="*/ 398016 w 1425459"/>
                <a:gd name="connsiteY764" fmla="*/ 424017 h 745639"/>
                <a:gd name="connsiteX765" fmla="*/ 376061 w 1425459"/>
                <a:gd name="connsiteY765" fmla="*/ 385105 h 745639"/>
                <a:gd name="connsiteX766" fmla="*/ 359865 w 1425459"/>
                <a:gd name="connsiteY766" fmla="*/ 354119 h 745639"/>
                <a:gd name="connsiteX767" fmla="*/ 349788 w 1425459"/>
                <a:gd name="connsiteY767" fmla="*/ 334302 h 745639"/>
                <a:gd name="connsiteX768" fmla="*/ 351227 w 1425459"/>
                <a:gd name="connsiteY768" fmla="*/ 332501 h 745639"/>
                <a:gd name="connsiteX769" fmla="*/ 360585 w 1425459"/>
                <a:gd name="connsiteY769" fmla="*/ 346913 h 745639"/>
                <a:gd name="connsiteX770" fmla="*/ 374982 w 1425459"/>
                <a:gd name="connsiteY770" fmla="*/ 375376 h 745639"/>
                <a:gd name="connsiteX771" fmla="*/ 403415 w 1425459"/>
                <a:gd name="connsiteY771" fmla="*/ 423657 h 745639"/>
                <a:gd name="connsiteX772" fmla="*/ 409533 w 1425459"/>
                <a:gd name="connsiteY772" fmla="*/ 423657 h 745639"/>
                <a:gd name="connsiteX773" fmla="*/ 401975 w 1425459"/>
                <a:gd name="connsiteY773" fmla="*/ 411767 h 745639"/>
                <a:gd name="connsiteX774" fmla="*/ 346189 w 1425459"/>
                <a:gd name="connsiteY774" fmla="*/ 298633 h 745639"/>
                <a:gd name="connsiteX775" fmla="*/ 344389 w 1425459"/>
                <a:gd name="connsiteY775" fmla="*/ 290706 h 745639"/>
                <a:gd name="connsiteX776" fmla="*/ 339710 w 1425459"/>
                <a:gd name="connsiteY776" fmla="*/ 297552 h 745639"/>
                <a:gd name="connsiteX777" fmla="*/ 337911 w 1425459"/>
                <a:gd name="connsiteY777" fmla="*/ 297912 h 745639"/>
                <a:gd name="connsiteX778" fmla="*/ 343669 w 1425459"/>
                <a:gd name="connsiteY778" fmla="*/ 287103 h 745639"/>
                <a:gd name="connsiteX779" fmla="*/ 342589 w 1425459"/>
                <a:gd name="connsiteY779" fmla="*/ 279176 h 745639"/>
                <a:gd name="connsiteX780" fmla="*/ 333592 w 1425459"/>
                <a:gd name="connsiteY780" fmla="*/ 287824 h 745639"/>
                <a:gd name="connsiteX781" fmla="*/ 332152 w 1425459"/>
                <a:gd name="connsiteY781" fmla="*/ 286382 h 745639"/>
                <a:gd name="connsiteX782" fmla="*/ 342230 w 1425459"/>
                <a:gd name="connsiteY782" fmla="*/ 275213 h 745639"/>
                <a:gd name="connsiteX783" fmla="*/ 409173 w 1425459"/>
                <a:gd name="connsiteY783" fmla="*/ 117402 h 745639"/>
                <a:gd name="connsiteX784" fmla="*/ 556017 w 1425459"/>
                <a:gd name="connsiteY784" fmla="*/ 113078 h 745639"/>
                <a:gd name="connsiteX785" fmla="*/ 624041 w 1425459"/>
                <a:gd name="connsiteY785" fmla="*/ 236661 h 745639"/>
                <a:gd name="connsiteX786" fmla="*/ 598847 w 1425459"/>
                <a:gd name="connsiteY786" fmla="*/ 337185 h 745639"/>
                <a:gd name="connsiteX787" fmla="*/ 603166 w 1425459"/>
                <a:gd name="connsiteY787" fmla="*/ 336104 h 745639"/>
                <a:gd name="connsiteX788" fmla="*/ 604606 w 1425459"/>
                <a:gd name="connsiteY788" fmla="*/ 339346 h 745639"/>
                <a:gd name="connsiteX789" fmla="*/ 596328 w 1425459"/>
                <a:gd name="connsiteY789" fmla="*/ 342949 h 745639"/>
                <a:gd name="connsiteX790" fmla="*/ 593088 w 1425459"/>
                <a:gd name="connsiteY790" fmla="*/ 350155 h 745639"/>
                <a:gd name="connsiteX791" fmla="*/ 598487 w 1425459"/>
                <a:gd name="connsiteY791" fmla="*/ 347994 h 745639"/>
                <a:gd name="connsiteX792" fmla="*/ 600287 w 1425459"/>
                <a:gd name="connsiteY792" fmla="*/ 351957 h 745639"/>
                <a:gd name="connsiteX793" fmla="*/ 590569 w 1425459"/>
                <a:gd name="connsiteY793" fmla="*/ 355560 h 745639"/>
                <a:gd name="connsiteX794" fmla="*/ 576892 w 1425459"/>
                <a:gd name="connsiteY794" fmla="*/ 382222 h 745639"/>
                <a:gd name="connsiteX795" fmla="*/ 564941 w 1425459"/>
                <a:gd name="connsiteY795" fmla="*/ 400775 h 745639"/>
                <a:gd name="connsiteX796" fmla="*/ 552058 w 1425459"/>
                <a:gd name="connsiteY796" fmla="*/ 420774 h 745639"/>
                <a:gd name="connsiteX797" fmla="*/ 647643 w 1425459"/>
                <a:gd name="connsiteY797" fmla="*/ 419942 h 745639"/>
                <a:gd name="connsiteX798" fmla="*/ 717618 w 1425459"/>
                <a:gd name="connsiteY798" fmla="*/ 419333 h 745639"/>
                <a:gd name="connsiteX799" fmla="*/ 711140 w 1425459"/>
                <a:gd name="connsiteY799" fmla="*/ 406362 h 745639"/>
                <a:gd name="connsiteX800" fmla="*/ 682347 w 1425459"/>
                <a:gd name="connsiteY800" fmla="*/ 157755 h 745639"/>
                <a:gd name="connsiteX801" fmla="*/ 892895 w 1425459"/>
                <a:gd name="connsiteY801" fmla="*/ 23003 h 745639"/>
                <a:gd name="connsiteX802" fmla="*/ 863786 w 1425459"/>
                <a:gd name="connsiteY802" fmla="*/ 12065 h 745639"/>
                <a:gd name="connsiteX803" fmla="*/ 961812 w 1425459"/>
                <a:gd name="connsiteY803" fmla="*/ 29163 h 745639"/>
                <a:gd name="connsiteX804" fmla="*/ 960010 w 1425459"/>
                <a:gd name="connsiteY804" fmla="*/ 34620 h 745639"/>
                <a:gd name="connsiteX805" fmla="*/ 863786 w 1425459"/>
                <a:gd name="connsiteY805" fmla="*/ 17522 h 745639"/>
                <a:gd name="connsiteX806" fmla="*/ 808646 w 1425459"/>
                <a:gd name="connsiteY806" fmla="*/ 30619 h 745639"/>
                <a:gd name="connsiteX807" fmla="*/ 775130 w 1425459"/>
                <a:gd name="connsiteY807" fmla="*/ 44807 h 745639"/>
                <a:gd name="connsiteX808" fmla="*/ 774409 w 1425459"/>
                <a:gd name="connsiteY808" fmla="*/ 43352 h 745639"/>
                <a:gd name="connsiteX809" fmla="*/ 863786 w 1425459"/>
                <a:gd name="connsiteY809" fmla="*/ 12065 h 745639"/>
                <a:gd name="connsiteX810" fmla="*/ 870045 w 1425459"/>
                <a:gd name="connsiteY810" fmla="*/ 213 h 745639"/>
                <a:gd name="connsiteX811" fmla="*/ 941186 w 1425459"/>
                <a:gd name="connsiteY811" fmla="*/ 12088 h 745639"/>
                <a:gd name="connsiteX812" fmla="*/ 938312 w 1425459"/>
                <a:gd name="connsiteY812" fmla="*/ 17125 h 745639"/>
                <a:gd name="connsiteX813" fmla="*/ 852799 w 1425459"/>
                <a:gd name="connsiteY813" fmla="*/ 7410 h 745639"/>
                <a:gd name="connsiteX814" fmla="*/ 792438 w 1425459"/>
                <a:gd name="connsiteY814" fmla="*/ 25401 h 745639"/>
                <a:gd name="connsiteX815" fmla="*/ 791719 w 1425459"/>
                <a:gd name="connsiteY815" fmla="*/ 22522 h 745639"/>
                <a:gd name="connsiteX816" fmla="*/ 870045 w 1425459"/>
                <a:gd name="connsiteY816" fmla="*/ 213 h 74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</a:cxnLst>
              <a:rect l="l" t="t" r="r" b="b"/>
              <a:pathLst>
                <a:path w="1425459" h="745639">
                  <a:moveTo>
                    <a:pt x="630065" y="736687"/>
                  </a:moveTo>
                  <a:cubicBezTo>
                    <a:pt x="674984" y="735734"/>
                    <a:pt x="719903" y="737004"/>
                    <a:pt x="764823" y="737004"/>
                  </a:cubicBezTo>
                  <a:cubicBezTo>
                    <a:pt x="766979" y="737004"/>
                    <a:pt x="766979" y="739861"/>
                    <a:pt x="764823" y="739861"/>
                  </a:cubicBezTo>
                  <a:cubicBezTo>
                    <a:pt x="718825" y="739861"/>
                    <a:pt x="672469" y="738591"/>
                    <a:pt x="626471" y="739544"/>
                  </a:cubicBezTo>
                  <a:cubicBezTo>
                    <a:pt x="603832" y="739861"/>
                    <a:pt x="580833" y="740179"/>
                    <a:pt x="558194" y="740179"/>
                  </a:cubicBezTo>
                  <a:cubicBezTo>
                    <a:pt x="546695" y="740179"/>
                    <a:pt x="535555" y="739861"/>
                    <a:pt x="524415" y="739544"/>
                  </a:cubicBezTo>
                  <a:cubicBezTo>
                    <a:pt x="515431" y="739226"/>
                    <a:pt x="506447" y="739544"/>
                    <a:pt x="498182" y="737639"/>
                  </a:cubicBezTo>
                  <a:cubicBezTo>
                    <a:pt x="497463" y="737322"/>
                    <a:pt x="497463" y="736687"/>
                    <a:pt x="498182" y="737004"/>
                  </a:cubicBezTo>
                  <a:cubicBezTo>
                    <a:pt x="508603" y="738591"/>
                    <a:pt x="520821" y="737322"/>
                    <a:pt x="531243" y="737639"/>
                  </a:cubicBezTo>
                  <a:cubicBezTo>
                    <a:pt x="542383" y="737639"/>
                    <a:pt x="553882" y="737639"/>
                    <a:pt x="565022" y="737322"/>
                  </a:cubicBezTo>
                  <a:cubicBezTo>
                    <a:pt x="586583" y="737322"/>
                    <a:pt x="608504" y="737004"/>
                    <a:pt x="630065" y="736687"/>
                  </a:cubicBezTo>
                  <a:close/>
                  <a:moveTo>
                    <a:pt x="451108" y="728442"/>
                  </a:moveTo>
                  <a:cubicBezTo>
                    <a:pt x="456023" y="728938"/>
                    <a:pt x="460983" y="729847"/>
                    <a:pt x="465852" y="729847"/>
                  </a:cubicBezTo>
                  <a:cubicBezTo>
                    <a:pt x="482807" y="729847"/>
                    <a:pt x="499761" y="729516"/>
                    <a:pt x="516715" y="729516"/>
                  </a:cubicBezTo>
                  <a:cubicBezTo>
                    <a:pt x="550623" y="729186"/>
                    <a:pt x="584532" y="729516"/>
                    <a:pt x="618440" y="729516"/>
                  </a:cubicBezTo>
                  <a:cubicBezTo>
                    <a:pt x="653792" y="729186"/>
                    <a:pt x="689143" y="729847"/>
                    <a:pt x="724494" y="729847"/>
                  </a:cubicBezTo>
                  <a:cubicBezTo>
                    <a:pt x="741809" y="730178"/>
                    <a:pt x="759124" y="729847"/>
                    <a:pt x="776439" y="729847"/>
                  </a:cubicBezTo>
                  <a:cubicBezTo>
                    <a:pt x="789786" y="729847"/>
                    <a:pt x="803493" y="728193"/>
                    <a:pt x="817201" y="730508"/>
                  </a:cubicBezTo>
                  <a:cubicBezTo>
                    <a:pt x="819366" y="730839"/>
                    <a:pt x="818283" y="733816"/>
                    <a:pt x="816119" y="733154"/>
                  </a:cubicBezTo>
                  <a:cubicBezTo>
                    <a:pt x="800247" y="730508"/>
                    <a:pt x="782211" y="732823"/>
                    <a:pt x="765978" y="732823"/>
                  </a:cubicBezTo>
                  <a:cubicBezTo>
                    <a:pt x="749745" y="732823"/>
                    <a:pt x="733512" y="732823"/>
                    <a:pt x="717280" y="732823"/>
                  </a:cubicBezTo>
                  <a:cubicBezTo>
                    <a:pt x="684453" y="732493"/>
                    <a:pt x="651627" y="732162"/>
                    <a:pt x="618440" y="731831"/>
                  </a:cubicBezTo>
                  <a:cubicBezTo>
                    <a:pt x="585614" y="731831"/>
                    <a:pt x="552788" y="731831"/>
                    <a:pt x="519962" y="731831"/>
                  </a:cubicBezTo>
                  <a:cubicBezTo>
                    <a:pt x="504090" y="732162"/>
                    <a:pt x="488578" y="732493"/>
                    <a:pt x="472706" y="732493"/>
                  </a:cubicBezTo>
                  <a:cubicBezTo>
                    <a:pt x="461524" y="732493"/>
                    <a:pt x="447816" y="728193"/>
                    <a:pt x="436994" y="730839"/>
                  </a:cubicBezTo>
                  <a:cubicBezTo>
                    <a:pt x="436273" y="731170"/>
                    <a:pt x="435551" y="729847"/>
                    <a:pt x="436633" y="729516"/>
                  </a:cubicBezTo>
                  <a:cubicBezTo>
                    <a:pt x="441323" y="727863"/>
                    <a:pt x="446193" y="727945"/>
                    <a:pt x="451108" y="728442"/>
                  </a:cubicBezTo>
                  <a:close/>
                  <a:moveTo>
                    <a:pt x="1395729" y="703107"/>
                  </a:moveTo>
                  <a:cubicBezTo>
                    <a:pt x="1401162" y="709864"/>
                    <a:pt x="1406956" y="715909"/>
                    <a:pt x="1412751" y="721954"/>
                  </a:cubicBezTo>
                  <a:cubicBezTo>
                    <a:pt x="1417459" y="727288"/>
                    <a:pt x="1419994" y="734756"/>
                    <a:pt x="1425065" y="739379"/>
                  </a:cubicBezTo>
                  <a:cubicBezTo>
                    <a:pt x="1425789" y="740090"/>
                    <a:pt x="1425427" y="741157"/>
                    <a:pt x="1424703" y="741868"/>
                  </a:cubicBezTo>
                  <a:cubicBezTo>
                    <a:pt x="1424340" y="742223"/>
                    <a:pt x="1423978" y="742579"/>
                    <a:pt x="1423616" y="742935"/>
                  </a:cubicBezTo>
                  <a:cubicBezTo>
                    <a:pt x="1417097" y="744357"/>
                    <a:pt x="1409129" y="743646"/>
                    <a:pt x="1402610" y="743646"/>
                  </a:cubicBezTo>
                  <a:cubicBezTo>
                    <a:pt x="1394281" y="743646"/>
                    <a:pt x="1385951" y="744001"/>
                    <a:pt x="1377621" y="744001"/>
                  </a:cubicBezTo>
                  <a:cubicBezTo>
                    <a:pt x="1362772" y="744357"/>
                    <a:pt x="1346837" y="746491"/>
                    <a:pt x="1332350" y="744357"/>
                  </a:cubicBezTo>
                  <a:cubicBezTo>
                    <a:pt x="1331263" y="744357"/>
                    <a:pt x="1330901" y="742579"/>
                    <a:pt x="1332350" y="742579"/>
                  </a:cubicBezTo>
                  <a:cubicBezTo>
                    <a:pt x="1347561" y="742935"/>
                    <a:pt x="1362772" y="741157"/>
                    <a:pt x="1377621" y="740801"/>
                  </a:cubicBezTo>
                  <a:cubicBezTo>
                    <a:pt x="1385951" y="740801"/>
                    <a:pt x="1394281" y="740801"/>
                    <a:pt x="1402610" y="740445"/>
                  </a:cubicBezTo>
                  <a:cubicBezTo>
                    <a:pt x="1408043" y="740090"/>
                    <a:pt x="1414924" y="740801"/>
                    <a:pt x="1420719" y="739734"/>
                  </a:cubicBezTo>
                  <a:cubicBezTo>
                    <a:pt x="1416373" y="735111"/>
                    <a:pt x="1414200" y="728711"/>
                    <a:pt x="1410216" y="724088"/>
                  </a:cubicBezTo>
                  <a:cubicBezTo>
                    <a:pt x="1404421" y="717687"/>
                    <a:pt x="1399713" y="710931"/>
                    <a:pt x="1394643" y="704174"/>
                  </a:cubicBezTo>
                  <a:cubicBezTo>
                    <a:pt x="1393918" y="703463"/>
                    <a:pt x="1395367" y="702396"/>
                    <a:pt x="1395729" y="703107"/>
                  </a:cubicBezTo>
                  <a:close/>
                  <a:moveTo>
                    <a:pt x="1265921" y="701162"/>
                  </a:moveTo>
                  <a:cubicBezTo>
                    <a:pt x="1292271" y="700809"/>
                    <a:pt x="1318260" y="702220"/>
                    <a:pt x="1344610" y="703279"/>
                  </a:cubicBezTo>
                  <a:cubicBezTo>
                    <a:pt x="1346415" y="703279"/>
                    <a:pt x="1346415" y="706806"/>
                    <a:pt x="1344250" y="706454"/>
                  </a:cubicBezTo>
                  <a:cubicBezTo>
                    <a:pt x="1317177" y="705395"/>
                    <a:pt x="1290105" y="703631"/>
                    <a:pt x="1262672" y="704337"/>
                  </a:cubicBezTo>
                  <a:cubicBezTo>
                    <a:pt x="1249677" y="704337"/>
                    <a:pt x="1236322" y="704337"/>
                    <a:pt x="1223327" y="704337"/>
                  </a:cubicBezTo>
                  <a:cubicBezTo>
                    <a:pt x="1213220" y="704337"/>
                    <a:pt x="1202030" y="706454"/>
                    <a:pt x="1191923" y="703631"/>
                  </a:cubicBezTo>
                  <a:cubicBezTo>
                    <a:pt x="1191201" y="703631"/>
                    <a:pt x="1191562" y="701868"/>
                    <a:pt x="1192284" y="702220"/>
                  </a:cubicBezTo>
                  <a:cubicBezTo>
                    <a:pt x="1204196" y="703631"/>
                    <a:pt x="1217552" y="701868"/>
                    <a:pt x="1229463" y="701515"/>
                  </a:cubicBezTo>
                  <a:cubicBezTo>
                    <a:pt x="1242097" y="701515"/>
                    <a:pt x="1254009" y="701162"/>
                    <a:pt x="1265921" y="701162"/>
                  </a:cubicBezTo>
                  <a:close/>
                  <a:moveTo>
                    <a:pt x="1329984" y="691615"/>
                  </a:moveTo>
                  <a:cubicBezTo>
                    <a:pt x="1332130" y="691284"/>
                    <a:pt x="1332130" y="694591"/>
                    <a:pt x="1329626" y="694591"/>
                  </a:cubicBezTo>
                  <a:cubicBezTo>
                    <a:pt x="1310661" y="694591"/>
                    <a:pt x="1291697" y="695914"/>
                    <a:pt x="1272733" y="695914"/>
                  </a:cubicBezTo>
                  <a:cubicBezTo>
                    <a:pt x="1256273" y="696245"/>
                    <a:pt x="1237309" y="698891"/>
                    <a:pt x="1220492" y="695914"/>
                  </a:cubicBezTo>
                  <a:cubicBezTo>
                    <a:pt x="1219776" y="695583"/>
                    <a:pt x="1220134" y="694261"/>
                    <a:pt x="1220850" y="694261"/>
                  </a:cubicBezTo>
                  <a:cubicBezTo>
                    <a:pt x="1239098" y="695914"/>
                    <a:pt x="1258063" y="693268"/>
                    <a:pt x="1276311" y="692938"/>
                  </a:cubicBezTo>
                  <a:cubicBezTo>
                    <a:pt x="1294202" y="692938"/>
                    <a:pt x="1312093" y="691615"/>
                    <a:pt x="1329984" y="691615"/>
                  </a:cubicBezTo>
                  <a:close/>
                  <a:moveTo>
                    <a:pt x="1323596" y="684934"/>
                  </a:moveTo>
                  <a:cubicBezTo>
                    <a:pt x="1325775" y="684934"/>
                    <a:pt x="1325412" y="687791"/>
                    <a:pt x="1323596" y="688109"/>
                  </a:cubicBezTo>
                  <a:cubicBezTo>
                    <a:pt x="1309429" y="688744"/>
                    <a:pt x="1295626" y="689379"/>
                    <a:pt x="1281823" y="689061"/>
                  </a:cubicBezTo>
                  <a:cubicBezTo>
                    <a:pt x="1274921" y="689061"/>
                    <a:pt x="1268020" y="688744"/>
                    <a:pt x="1261118" y="688744"/>
                  </a:cubicBezTo>
                  <a:cubicBezTo>
                    <a:pt x="1254943" y="688744"/>
                    <a:pt x="1248041" y="687791"/>
                    <a:pt x="1241866" y="688744"/>
                  </a:cubicBezTo>
                  <a:cubicBezTo>
                    <a:pt x="1240776" y="688744"/>
                    <a:pt x="1240413" y="687791"/>
                    <a:pt x="1241503" y="687474"/>
                  </a:cubicBezTo>
                  <a:cubicBezTo>
                    <a:pt x="1253127" y="685252"/>
                    <a:pt x="1266203" y="686522"/>
                    <a:pt x="1278554" y="686522"/>
                  </a:cubicBezTo>
                  <a:cubicBezTo>
                    <a:pt x="1293447" y="686522"/>
                    <a:pt x="1308339" y="685569"/>
                    <a:pt x="1323596" y="684934"/>
                  </a:cubicBezTo>
                  <a:close/>
                  <a:moveTo>
                    <a:pt x="1368717" y="682481"/>
                  </a:moveTo>
                  <a:cubicBezTo>
                    <a:pt x="1375559" y="690418"/>
                    <a:pt x="1383841" y="697634"/>
                    <a:pt x="1389603" y="706293"/>
                  </a:cubicBezTo>
                  <a:cubicBezTo>
                    <a:pt x="1395364" y="715313"/>
                    <a:pt x="1400046" y="724694"/>
                    <a:pt x="1407248" y="732270"/>
                  </a:cubicBezTo>
                  <a:cubicBezTo>
                    <a:pt x="1408328" y="733713"/>
                    <a:pt x="1407248" y="735517"/>
                    <a:pt x="1406168" y="735517"/>
                  </a:cubicBezTo>
                  <a:cubicBezTo>
                    <a:pt x="1405807" y="736239"/>
                    <a:pt x="1405447" y="736960"/>
                    <a:pt x="1404367" y="736600"/>
                  </a:cubicBezTo>
                  <a:cubicBezTo>
                    <a:pt x="1394644" y="734796"/>
                    <a:pt x="1385282" y="735878"/>
                    <a:pt x="1375559" y="735517"/>
                  </a:cubicBezTo>
                  <a:cubicBezTo>
                    <a:pt x="1366556" y="735156"/>
                    <a:pt x="1357194" y="734796"/>
                    <a:pt x="1348191" y="734796"/>
                  </a:cubicBezTo>
                  <a:cubicBezTo>
                    <a:pt x="1330906" y="734435"/>
                    <a:pt x="1313981" y="734796"/>
                    <a:pt x="1296696" y="734074"/>
                  </a:cubicBezTo>
                  <a:cubicBezTo>
                    <a:pt x="1295976" y="734074"/>
                    <a:pt x="1295976" y="732992"/>
                    <a:pt x="1296696" y="732992"/>
                  </a:cubicBezTo>
                  <a:cubicBezTo>
                    <a:pt x="1316142" y="732270"/>
                    <a:pt x="1335587" y="731909"/>
                    <a:pt x="1355033" y="731909"/>
                  </a:cubicBezTo>
                  <a:cubicBezTo>
                    <a:pt x="1370878" y="732270"/>
                    <a:pt x="1387802" y="730827"/>
                    <a:pt x="1403287" y="733353"/>
                  </a:cubicBezTo>
                  <a:cubicBezTo>
                    <a:pt x="1397165" y="726137"/>
                    <a:pt x="1393204" y="718199"/>
                    <a:pt x="1388523" y="710262"/>
                  </a:cubicBezTo>
                  <a:cubicBezTo>
                    <a:pt x="1382401" y="700520"/>
                    <a:pt x="1374118" y="692583"/>
                    <a:pt x="1367276" y="683563"/>
                  </a:cubicBezTo>
                  <a:cubicBezTo>
                    <a:pt x="1366916" y="682481"/>
                    <a:pt x="1367997" y="681759"/>
                    <a:pt x="1368717" y="682481"/>
                  </a:cubicBezTo>
                  <a:close/>
                  <a:moveTo>
                    <a:pt x="79375" y="645972"/>
                  </a:moveTo>
                  <a:cubicBezTo>
                    <a:pt x="80096" y="645246"/>
                    <a:pt x="81177" y="645972"/>
                    <a:pt x="80817" y="646698"/>
                  </a:cubicBezTo>
                  <a:cubicBezTo>
                    <a:pt x="76852" y="653229"/>
                    <a:pt x="71805" y="657583"/>
                    <a:pt x="66037" y="661575"/>
                  </a:cubicBezTo>
                  <a:cubicBezTo>
                    <a:pt x="58827" y="667743"/>
                    <a:pt x="51618" y="673912"/>
                    <a:pt x="44769" y="680081"/>
                  </a:cubicBezTo>
                  <a:cubicBezTo>
                    <a:pt x="30710" y="693143"/>
                    <a:pt x="15930" y="705843"/>
                    <a:pt x="2953" y="719632"/>
                  </a:cubicBezTo>
                  <a:cubicBezTo>
                    <a:pt x="1511" y="721083"/>
                    <a:pt x="-1012" y="718906"/>
                    <a:pt x="430" y="717092"/>
                  </a:cubicBezTo>
                  <a:cubicBezTo>
                    <a:pt x="12686" y="704029"/>
                    <a:pt x="26384" y="691692"/>
                    <a:pt x="40083" y="680081"/>
                  </a:cubicBezTo>
                  <a:cubicBezTo>
                    <a:pt x="46932" y="674275"/>
                    <a:pt x="53420" y="668106"/>
                    <a:pt x="60269" y="663026"/>
                  </a:cubicBezTo>
                  <a:cubicBezTo>
                    <a:pt x="67119" y="657583"/>
                    <a:pt x="74328" y="653229"/>
                    <a:pt x="79375" y="645972"/>
                  </a:cubicBezTo>
                  <a:close/>
                  <a:moveTo>
                    <a:pt x="106363" y="630458"/>
                  </a:moveTo>
                  <a:cubicBezTo>
                    <a:pt x="107084" y="629371"/>
                    <a:pt x="108165" y="630458"/>
                    <a:pt x="107805" y="631182"/>
                  </a:cubicBezTo>
                  <a:cubicBezTo>
                    <a:pt x="103839" y="639150"/>
                    <a:pt x="95186" y="644582"/>
                    <a:pt x="89057" y="650739"/>
                  </a:cubicBezTo>
                  <a:cubicBezTo>
                    <a:pt x="81125" y="658707"/>
                    <a:pt x="73554" y="666312"/>
                    <a:pt x="65623" y="673918"/>
                  </a:cubicBezTo>
                  <a:cubicBezTo>
                    <a:pt x="56609" y="681886"/>
                    <a:pt x="47235" y="689853"/>
                    <a:pt x="38222" y="698183"/>
                  </a:cubicBezTo>
                  <a:cubicBezTo>
                    <a:pt x="29930" y="705789"/>
                    <a:pt x="20917" y="713394"/>
                    <a:pt x="14427" y="722448"/>
                  </a:cubicBezTo>
                  <a:cubicBezTo>
                    <a:pt x="12985" y="724259"/>
                    <a:pt x="10101" y="722448"/>
                    <a:pt x="11543" y="720637"/>
                  </a:cubicBezTo>
                  <a:cubicBezTo>
                    <a:pt x="23801" y="703253"/>
                    <a:pt x="42909" y="690215"/>
                    <a:pt x="58412" y="675729"/>
                  </a:cubicBezTo>
                  <a:cubicBezTo>
                    <a:pt x="67425" y="667761"/>
                    <a:pt x="76078" y="659069"/>
                    <a:pt x="84731" y="650739"/>
                  </a:cubicBezTo>
                  <a:cubicBezTo>
                    <a:pt x="91581" y="644220"/>
                    <a:pt x="101315" y="638788"/>
                    <a:pt x="106363" y="630458"/>
                  </a:cubicBezTo>
                  <a:close/>
                  <a:moveTo>
                    <a:pt x="156824" y="628858"/>
                  </a:moveTo>
                  <a:cubicBezTo>
                    <a:pt x="157539" y="627784"/>
                    <a:pt x="158968" y="628858"/>
                    <a:pt x="158611" y="629932"/>
                  </a:cubicBezTo>
                  <a:cubicBezTo>
                    <a:pt x="148248" y="644970"/>
                    <a:pt x="133596" y="657143"/>
                    <a:pt x="120731" y="669316"/>
                  </a:cubicBezTo>
                  <a:cubicBezTo>
                    <a:pt x="113941" y="675760"/>
                    <a:pt x="107866" y="682563"/>
                    <a:pt x="101076" y="689007"/>
                  </a:cubicBezTo>
                  <a:cubicBezTo>
                    <a:pt x="94286" y="695810"/>
                    <a:pt x="86782" y="701896"/>
                    <a:pt x="81064" y="710131"/>
                  </a:cubicBezTo>
                  <a:cubicBezTo>
                    <a:pt x="79635" y="711563"/>
                    <a:pt x="76776" y="710131"/>
                    <a:pt x="78205" y="707983"/>
                  </a:cubicBezTo>
                  <a:cubicBezTo>
                    <a:pt x="88569" y="693662"/>
                    <a:pt x="103220" y="681489"/>
                    <a:pt x="116085" y="669316"/>
                  </a:cubicBezTo>
                  <a:cubicBezTo>
                    <a:pt x="130022" y="656069"/>
                    <a:pt x="145746" y="644612"/>
                    <a:pt x="156824" y="628858"/>
                  </a:cubicBezTo>
                  <a:close/>
                  <a:moveTo>
                    <a:pt x="123462" y="622519"/>
                  </a:moveTo>
                  <a:cubicBezTo>
                    <a:pt x="124184" y="621434"/>
                    <a:pt x="125627" y="623242"/>
                    <a:pt x="124905" y="623965"/>
                  </a:cubicBezTo>
                  <a:cubicBezTo>
                    <a:pt x="95681" y="659760"/>
                    <a:pt x="56355" y="685793"/>
                    <a:pt x="26769" y="721226"/>
                  </a:cubicBezTo>
                  <a:cubicBezTo>
                    <a:pt x="25326" y="722673"/>
                    <a:pt x="22801" y="720142"/>
                    <a:pt x="24244" y="718695"/>
                  </a:cubicBezTo>
                  <a:cubicBezTo>
                    <a:pt x="54190" y="683262"/>
                    <a:pt x="92434" y="656506"/>
                    <a:pt x="123462" y="622519"/>
                  </a:cubicBezTo>
                  <a:close/>
                  <a:moveTo>
                    <a:pt x="1110642" y="614976"/>
                  </a:moveTo>
                  <a:cubicBezTo>
                    <a:pt x="1090487" y="614976"/>
                    <a:pt x="1070332" y="615337"/>
                    <a:pt x="1049817" y="615337"/>
                  </a:cubicBezTo>
                  <a:cubicBezTo>
                    <a:pt x="1035780" y="615337"/>
                    <a:pt x="1022104" y="615337"/>
                    <a:pt x="1007707" y="615697"/>
                  </a:cubicBezTo>
                  <a:cubicBezTo>
                    <a:pt x="1009507" y="621822"/>
                    <a:pt x="1011306" y="628308"/>
                    <a:pt x="1013466" y="634433"/>
                  </a:cubicBezTo>
                  <a:cubicBezTo>
                    <a:pt x="1015625" y="640197"/>
                    <a:pt x="1017425" y="645962"/>
                    <a:pt x="1019224" y="651727"/>
                  </a:cubicBezTo>
                  <a:cubicBezTo>
                    <a:pt x="1055575" y="649565"/>
                    <a:pt x="1092287" y="648845"/>
                    <a:pt x="1128998" y="648484"/>
                  </a:cubicBezTo>
                  <a:cubicBezTo>
                    <a:pt x="1124679" y="640558"/>
                    <a:pt x="1120720" y="632271"/>
                    <a:pt x="1116401" y="624705"/>
                  </a:cubicBezTo>
                  <a:cubicBezTo>
                    <a:pt x="1114601" y="621462"/>
                    <a:pt x="1112442" y="618219"/>
                    <a:pt x="1110642" y="614976"/>
                  </a:cubicBezTo>
                  <a:close/>
                  <a:moveTo>
                    <a:pt x="915930" y="614616"/>
                  </a:moveTo>
                  <a:cubicBezTo>
                    <a:pt x="914850" y="616418"/>
                    <a:pt x="913770" y="618219"/>
                    <a:pt x="912330" y="620021"/>
                  </a:cubicBezTo>
                  <a:cubicBezTo>
                    <a:pt x="904052" y="633712"/>
                    <a:pt x="894695" y="646323"/>
                    <a:pt x="886417" y="660374"/>
                  </a:cubicBezTo>
                  <a:cubicBezTo>
                    <a:pt x="922768" y="659654"/>
                    <a:pt x="959119" y="656411"/>
                    <a:pt x="995470" y="653168"/>
                  </a:cubicBezTo>
                  <a:cubicBezTo>
                    <a:pt x="1000869" y="652808"/>
                    <a:pt x="1006268" y="652448"/>
                    <a:pt x="1012026" y="652087"/>
                  </a:cubicBezTo>
                  <a:cubicBezTo>
                    <a:pt x="1009147" y="645242"/>
                    <a:pt x="1006268" y="638036"/>
                    <a:pt x="1003748" y="630830"/>
                  </a:cubicBezTo>
                  <a:cubicBezTo>
                    <a:pt x="1002308" y="625785"/>
                    <a:pt x="1000869" y="620741"/>
                    <a:pt x="999429" y="615697"/>
                  </a:cubicBezTo>
                  <a:cubicBezTo>
                    <a:pt x="971356" y="615697"/>
                    <a:pt x="943643" y="616057"/>
                    <a:pt x="915930" y="614616"/>
                  </a:cubicBezTo>
                  <a:close/>
                  <a:moveTo>
                    <a:pt x="604246" y="613896"/>
                  </a:moveTo>
                  <a:cubicBezTo>
                    <a:pt x="599927" y="627227"/>
                    <a:pt x="595608" y="640197"/>
                    <a:pt x="591289" y="653168"/>
                  </a:cubicBezTo>
                  <a:cubicBezTo>
                    <a:pt x="590929" y="655330"/>
                    <a:pt x="590209" y="657132"/>
                    <a:pt x="589489" y="659293"/>
                  </a:cubicBezTo>
                  <a:cubicBezTo>
                    <a:pt x="634118" y="657852"/>
                    <a:pt x="678028" y="656771"/>
                    <a:pt x="722297" y="656411"/>
                  </a:cubicBezTo>
                  <a:cubicBezTo>
                    <a:pt x="724816" y="656411"/>
                    <a:pt x="726616" y="656411"/>
                    <a:pt x="728775" y="656411"/>
                  </a:cubicBezTo>
                  <a:cubicBezTo>
                    <a:pt x="727695" y="647043"/>
                    <a:pt x="725896" y="638036"/>
                    <a:pt x="725176" y="628308"/>
                  </a:cubicBezTo>
                  <a:cubicBezTo>
                    <a:pt x="724816" y="623984"/>
                    <a:pt x="724096" y="619300"/>
                    <a:pt x="724096" y="614976"/>
                  </a:cubicBezTo>
                  <a:cubicBezTo>
                    <a:pt x="714739" y="615337"/>
                    <a:pt x="705741" y="615697"/>
                    <a:pt x="696383" y="615337"/>
                  </a:cubicBezTo>
                  <a:cubicBezTo>
                    <a:pt x="665791" y="614616"/>
                    <a:pt x="634838" y="614256"/>
                    <a:pt x="604246" y="613896"/>
                  </a:cubicBezTo>
                  <a:close/>
                  <a:moveTo>
                    <a:pt x="900453" y="613535"/>
                  </a:moveTo>
                  <a:cubicBezTo>
                    <a:pt x="891815" y="627947"/>
                    <a:pt x="883897" y="642720"/>
                    <a:pt x="877419" y="658212"/>
                  </a:cubicBezTo>
                  <a:cubicBezTo>
                    <a:pt x="877059" y="658933"/>
                    <a:pt x="876339" y="660014"/>
                    <a:pt x="875619" y="660374"/>
                  </a:cubicBezTo>
                  <a:cubicBezTo>
                    <a:pt x="876699" y="660374"/>
                    <a:pt x="878139" y="660374"/>
                    <a:pt x="879219" y="660374"/>
                  </a:cubicBezTo>
                  <a:cubicBezTo>
                    <a:pt x="888216" y="644521"/>
                    <a:pt x="899374" y="629749"/>
                    <a:pt x="909451" y="614256"/>
                  </a:cubicBezTo>
                  <a:cubicBezTo>
                    <a:pt x="906572" y="614256"/>
                    <a:pt x="903333" y="613896"/>
                    <a:pt x="900453" y="613535"/>
                  </a:cubicBezTo>
                  <a:close/>
                  <a:moveTo>
                    <a:pt x="461001" y="612815"/>
                  </a:moveTo>
                  <a:cubicBezTo>
                    <a:pt x="454522" y="620741"/>
                    <a:pt x="447684" y="629028"/>
                    <a:pt x="440486" y="636594"/>
                  </a:cubicBezTo>
                  <a:cubicBezTo>
                    <a:pt x="432927" y="644521"/>
                    <a:pt x="425009" y="652448"/>
                    <a:pt x="417091" y="660735"/>
                  </a:cubicBezTo>
                  <a:cubicBezTo>
                    <a:pt x="426809" y="660735"/>
                    <a:pt x="436527" y="661095"/>
                    <a:pt x="445884" y="661095"/>
                  </a:cubicBezTo>
                  <a:cubicBezTo>
                    <a:pt x="491593" y="661095"/>
                    <a:pt x="536942" y="660374"/>
                    <a:pt x="582651" y="659293"/>
                  </a:cubicBezTo>
                  <a:cubicBezTo>
                    <a:pt x="585170" y="651006"/>
                    <a:pt x="587330" y="642359"/>
                    <a:pt x="589849" y="634433"/>
                  </a:cubicBezTo>
                  <a:cubicBezTo>
                    <a:pt x="592009" y="627587"/>
                    <a:pt x="593808" y="620741"/>
                    <a:pt x="595968" y="613896"/>
                  </a:cubicBezTo>
                  <a:cubicBezTo>
                    <a:pt x="578692" y="613535"/>
                    <a:pt x="561416" y="613535"/>
                    <a:pt x="543780" y="613535"/>
                  </a:cubicBezTo>
                  <a:cubicBezTo>
                    <a:pt x="516067" y="613535"/>
                    <a:pt x="488714" y="613175"/>
                    <a:pt x="461001" y="612815"/>
                  </a:cubicBezTo>
                  <a:close/>
                  <a:moveTo>
                    <a:pt x="780963" y="612634"/>
                  </a:moveTo>
                  <a:cubicBezTo>
                    <a:pt x="764587" y="612725"/>
                    <a:pt x="748031" y="613896"/>
                    <a:pt x="731655" y="614616"/>
                  </a:cubicBezTo>
                  <a:cubicBezTo>
                    <a:pt x="732014" y="622903"/>
                    <a:pt x="732734" y="630830"/>
                    <a:pt x="733454" y="638756"/>
                  </a:cubicBezTo>
                  <a:cubicBezTo>
                    <a:pt x="734174" y="644881"/>
                    <a:pt x="734894" y="650646"/>
                    <a:pt x="735254" y="656411"/>
                  </a:cubicBezTo>
                  <a:cubicBezTo>
                    <a:pt x="776284" y="656411"/>
                    <a:pt x="816594" y="659293"/>
                    <a:pt x="857984" y="660374"/>
                  </a:cubicBezTo>
                  <a:cubicBezTo>
                    <a:pt x="859423" y="660374"/>
                    <a:pt x="860863" y="660374"/>
                    <a:pt x="862303" y="660374"/>
                  </a:cubicBezTo>
                  <a:cubicBezTo>
                    <a:pt x="860863" y="658573"/>
                    <a:pt x="859423" y="656411"/>
                    <a:pt x="859423" y="654609"/>
                  </a:cubicBezTo>
                  <a:cubicBezTo>
                    <a:pt x="852585" y="640197"/>
                    <a:pt x="843947" y="626506"/>
                    <a:pt x="834949" y="613175"/>
                  </a:cubicBezTo>
                  <a:cubicBezTo>
                    <a:pt x="834230" y="615337"/>
                    <a:pt x="832070" y="617859"/>
                    <a:pt x="829191" y="617138"/>
                  </a:cubicBezTo>
                  <a:cubicBezTo>
                    <a:pt x="813535" y="613535"/>
                    <a:pt x="797339" y="612544"/>
                    <a:pt x="780963" y="612634"/>
                  </a:cubicBezTo>
                  <a:close/>
                  <a:moveTo>
                    <a:pt x="323154" y="608851"/>
                  </a:moveTo>
                  <a:cubicBezTo>
                    <a:pt x="308038" y="625785"/>
                    <a:pt x="293282" y="642359"/>
                    <a:pt x="277445" y="658933"/>
                  </a:cubicBezTo>
                  <a:cubicBezTo>
                    <a:pt x="322074" y="658933"/>
                    <a:pt x="366344" y="660014"/>
                    <a:pt x="410613" y="660735"/>
                  </a:cubicBezTo>
                  <a:cubicBezTo>
                    <a:pt x="417091" y="652087"/>
                    <a:pt x="425009" y="643800"/>
                    <a:pt x="432208" y="635514"/>
                  </a:cubicBezTo>
                  <a:cubicBezTo>
                    <a:pt x="438686" y="627947"/>
                    <a:pt x="445164" y="620381"/>
                    <a:pt x="451643" y="612815"/>
                  </a:cubicBezTo>
                  <a:cubicBezTo>
                    <a:pt x="408453" y="611734"/>
                    <a:pt x="365984" y="610653"/>
                    <a:pt x="323154" y="608851"/>
                  </a:cubicBezTo>
                  <a:close/>
                  <a:moveTo>
                    <a:pt x="858144" y="587177"/>
                  </a:moveTo>
                  <a:cubicBezTo>
                    <a:pt x="858144" y="584921"/>
                    <a:pt x="860684" y="584921"/>
                    <a:pt x="860684" y="587177"/>
                  </a:cubicBezTo>
                  <a:cubicBezTo>
                    <a:pt x="860684" y="590561"/>
                    <a:pt x="860684" y="593569"/>
                    <a:pt x="860684" y="596953"/>
                  </a:cubicBezTo>
                  <a:cubicBezTo>
                    <a:pt x="860366" y="598833"/>
                    <a:pt x="858144" y="598833"/>
                    <a:pt x="857826" y="596953"/>
                  </a:cubicBezTo>
                  <a:cubicBezTo>
                    <a:pt x="857826" y="593569"/>
                    <a:pt x="858144" y="590561"/>
                    <a:pt x="858144" y="587177"/>
                  </a:cubicBezTo>
                  <a:close/>
                  <a:moveTo>
                    <a:pt x="853063" y="572495"/>
                  </a:moveTo>
                  <a:cubicBezTo>
                    <a:pt x="853063" y="570634"/>
                    <a:pt x="855885" y="570634"/>
                    <a:pt x="855885" y="572495"/>
                  </a:cubicBezTo>
                  <a:cubicBezTo>
                    <a:pt x="855533" y="579192"/>
                    <a:pt x="854827" y="586633"/>
                    <a:pt x="852710" y="592586"/>
                  </a:cubicBezTo>
                  <a:cubicBezTo>
                    <a:pt x="852005" y="594074"/>
                    <a:pt x="850241" y="593702"/>
                    <a:pt x="850241" y="592214"/>
                  </a:cubicBezTo>
                  <a:cubicBezTo>
                    <a:pt x="849888" y="585517"/>
                    <a:pt x="852710" y="579192"/>
                    <a:pt x="853063" y="572495"/>
                  </a:cubicBezTo>
                  <a:close/>
                  <a:moveTo>
                    <a:pt x="846581" y="559687"/>
                  </a:moveTo>
                  <a:cubicBezTo>
                    <a:pt x="847243" y="557934"/>
                    <a:pt x="849558" y="558635"/>
                    <a:pt x="849227" y="560388"/>
                  </a:cubicBezTo>
                  <a:cubicBezTo>
                    <a:pt x="847904" y="568098"/>
                    <a:pt x="846250" y="575458"/>
                    <a:pt x="844597" y="582818"/>
                  </a:cubicBezTo>
                  <a:cubicBezTo>
                    <a:pt x="844266" y="584571"/>
                    <a:pt x="841951" y="583870"/>
                    <a:pt x="841951" y="582468"/>
                  </a:cubicBezTo>
                  <a:cubicBezTo>
                    <a:pt x="842613" y="574757"/>
                    <a:pt x="844928" y="567397"/>
                    <a:pt x="846581" y="559687"/>
                  </a:cubicBezTo>
                  <a:close/>
                  <a:moveTo>
                    <a:pt x="952281" y="557689"/>
                  </a:moveTo>
                  <a:cubicBezTo>
                    <a:pt x="941123" y="574263"/>
                    <a:pt x="931046" y="591197"/>
                    <a:pt x="920249" y="608131"/>
                  </a:cubicBezTo>
                  <a:cubicBezTo>
                    <a:pt x="945802" y="606690"/>
                    <a:pt x="971356" y="606329"/>
                    <a:pt x="996910" y="606329"/>
                  </a:cubicBezTo>
                  <a:cubicBezTo>
                    <a:pt x="995470" y="602366"/>
                    <a:pt x="994750" y="598403"/>
                    <a:pt x="992951" y="594800"/>
                  </a:cubicBezTo>
                  <a:cubicBezTo>
                    <a:pt x="988992" y="582549"/>
                    <a:pt x="983593" y="570299"/>
                    <a:pt x="980354" y="557689"/>
                  </a:cubicBezTo>
                  <a:cubicBezTo>
                    <a:pt x="970996" y="557689"/>
                    <a:pt x="961638" y="557689"/>
                    <a:pt x="952281" y="557689"/>
                  </a:cubicBezTo>
                  <a:close/>
                  <a:moveTo>
                    <a:pt x="939684" y="557328"/>
                  </a:moveTo>
                  <a:cubicBezTo>
                    <a:pt x="926727" y="573902"/>
                    <a:pt x="914490" y="591197"/>
                    <a:pt x="903333" y="608851"/>
                  </a:cubicBezTo>
                  <a:cubicBezTo>
                    <a:pt x="906932" y="608491"/>
                    <a:pt x="910171" y="608491"/>
                    <a:pt x="913410" y="608131"/>
                  </a:cubicBezTo>
                  <a:cubicBezTo>
                    <a:pt x="924567" y="591197"/>
                    <a:pt x="936085" y="574263"/>
                    <a:pt x="947962" y="557328"/>
                  </a:cubicBezTo>
                  <a:cubicBezTo>
                    <a:pt x="945082" y="557328"/>
                    <a:pt x="942203" y="557328"/>
                    <a:pt x="939684" y="557328"/>
                  </a:cubicBezTo>
                  <a:close/>
                  <a:moveTo>
                    <a:pt x="1079330" y="555527"/>
                  </a:moveTo>
                  <a:cubicBezTo>
                    <a:pt x="1071772" y="555887"/>
                    <a:pt x="1064573" y="556248"/>
                    <a:pt x="1057375" y="556248"/>
                  </a:cubicBezTo>
                  <a:cubicBezTo>
                    <a:pt x="1035061" y="556608"/>
                    <a:pt x="1012386" y="557328"/>
                    <a:pt x="989712" y="557689"/>
                  </a:cubicBezTo>
                  <a:cubicBezTo>
                    <a:pt x="993311" y="569579"/>
                    <a:pt x="997630" y="580748"/>
                    <a:pt x="1001589" y="592278"/>
                  </a:cubicBezTo>
                  <a:cubicBezTo>
                    <a:pt x="1003028" y="596961"/>
                    <a:pt x="1004468" y="601645"/>
                    <a:pt x="1005548" y="606329"/>
                  </a:cubicBezTo>
                  <a:cubicBezTo>
                    <a:pt x="1020304" y="606329"/>
                    <a:pt x="1035420" y="606329"/>
                    <a:pt x="1050177" y="606329"/>
                  </a:cubicBezTo>
                  <a:cubicBezTo>
                    <a:pt x="1068532" y="605969"/>
                    <a:pt x="1087248" y="605969"/>
                    <a:pt x="1105603" y="605969"/>
                  </a:cubicBezTo>
                  <a:cubicBezTo>
                    <a:pt x="1099125" y="593719"/>
                    <a:pt x="1093006" y="580748"/>
                    <a:pt x="1086168" y="568498"/>
                  </a:cubicBezTo>
                  <a:cubicBezTo>
                    <a:pt x="1084009" y="564174"/>
                    <a:pt x="1081849" y="559851"/>
                    <a:pt x="1079330" y="555527"/>
                  </a:cubicBezTo>
                  <a:close/>
                  <a:moveTo>
                    <a:pt x="720137" y="555167"/>
                  </a:moveTo>
                  <a:cubicBezTo>
                    <a:pt x="702862" y="555167"/>
                    <a:pt x="685226" y="555167"/>
                    <a:pt x="667590" y="555527"/>
                  </a:cubicBezTo>
                  <a:cubicBezTo>
                    <a:pt x="653194" y="555527"/>
                    <a:pt x="638797" y="555527"/>
                    <a:pt x="624041" y="555527"/>
                  </a:cubicBezTo>
                  <a:cubicBezTo>
                    <a:pt x="619722" y="567777"/>
                    <a:pt x="615403" y="580027"/>
                    <a:pt x="611444" y="591917"/>
                  </a:cubicBezTo>
                  <a:cubicBezTo>
                    <a:pt x="610004" y="596241"/>
                    <a:pt x="608924" y="600564"/>
                    <a:pt x="607485" y="604528"/>
                  </a:cubicBezTo>
                  <a:cubicBezTo>
                    <a:pt x="641676" y="604888"/>
                    <a:pt x="676228" y="605609"/>
                    <a:pt x="710780" y="606329"/>
                  </a:cubicBezTo>
                  <a:cubicBezTo>
                    <a:pt x="714739" y="606690"/>
                    <a:pt x="719058" y="606690"/>
                    <a:pt x="723377" y="606329"/>
                  </a:cubicBezTo>
                  <a:cubicBezTo>
                    <a:pt x="722657" y="596241"/>
                    <a:pt x="721937" y="585432"/>
                    <a:pt x="721577" y="574983"/>
                  </a:cubicBezTo>
                  <a:cubicBezTo>
                    <a:pt x="721217" y="568498"/>
                    <a:pt x="720497" y="562012"/>
                    <a:pt x="720137" y="555167"/>
                  </a:cubicBezTo>
                  <a:close/>
                  <a:moveTo>
                    <a:pt x="761842" y="554806"/>
                  </a:moveTo>
                  <a:cubicBezTo>
                    <a:pt x="750730" y="554716"/>
                    <a:pt x="739573" y="555167"/>
                    <a:pt x="728775" y="555167"/>
                  </a:cubicBezTo>
                  <a:cubicBezTo>
                    <a:pt x="729135" y="562012"/>
                    <a:pt x="729495" y="568498"/>
                    <a:pt x="729855" y="575343"/>
                  </a:cubicBezTo>
                  <a:cubicBezTo>
                    <a:pt x="730575" y="585432"/>
                    <a:pt x="730575" y="595881"/>
                    <a:pt x="731295" y="606329"/>
                  </a:cubicBezTo>
                  <a:cubicBezTo>
                    <a:pt x="764766" y="605609"/>
                    <a:pt x="798598" y="600925"/>
                    <a:pt x="831710" y="608131"/>
                  </a:cubicBezTo>
                  <a:cubicBezTo>
                    <a:pt x="819833" y="591197"/>
                    <a:pt x="807236" y="574623"/>
                    <a:pt x="796079" y="558049"/>
                  </a:cubicBezTo>
                  <a:cubicBezTo>
                    <a:pt x="795719" y="558049"/>
                    <a:pt x="794999" y="558049"/>
                    <a:pt x="794639" y="557689"/>
                  </a:cubicBezTo>
                  <a:cubicBezTo>
                    <a:pt x="784022" y="555527"/>
                    <a:pt x="772954" y="554897"/>
                    <a:pt x="761842" y="554806"/>
                  </a:cubicBezTo>
                  <a:close/>
                  <a:moveTo>
                    <a:pt x="508509" y="554806"/>
                  </a:moveTo>
                  <a:cubicBezTo>
                    <a:pt x="500591" y="564174"/>
                    <a:pt x="493033" y="573542"/>
                    <a:pt x="485475" y="582910"/>
                  </a:cubicBezTo>
                  <a:cubicBezTo>
                    <a:pt x="480076" y="589755"/>
                    <a:pt x="474677" y="596241"/>
                    <a:pt x="469279" y="602726"/>
                  </a:cubicBezTo>
                  <a:cubicBezTo>
                    <a:pt x="496632" y="603807"/>
                    <a:pt x="523985" y="604528"/>
                    <a:pt x="550979" y="604528"/>
                  </a:cubicBezTo>
                  <a:cubicBezTo>
                    <a:pt x="566815" y="604528"/>
                    <a:pt x="582651" y="604528"/>
                    <a:pt x="598487" y="604528"/>
                  </a:cubicBezTo>
                  <a:cubicBezTo>
                    <a:pt x="602086" y="593358"/>
                    <a:pt x="605325" y="581829"/>
                    <a:pt x="608924" y="570660"/>
                  </a:cubicBezTo>
                  <a:cubicBezTo>
                    <a:pt x="610364" y="565615"/>
                    <a:pt x="612524" y="560571"/>
                    <a:pt x="613963" y="555527"/>
                  </a:cubicBezTo>
                  <a:cubicBezTo>
                    <a:pt x="589489" y="555527"/>
                    <a:pt x="564655" y="555167"/>
                    <a:pt x="540181" y="554806"/>
                  </a:cubicBezTo>
                  <a:cubicBezTo>
                    <a:pt x="529384" y="554806"/>
                    <a:pt x="519306" y="554806"/>
                    <a:pt x="508509" y="554806"/>
                  </a:cubicBezTo>
                  <a:close/>
                  <a:moveTo>
                    <a:pt x="370303" y="553365"/>
                  </a:moveTo>
                  <a:cubicBezTo>
                    <a:pt x="361305" y="563814"/>
                    <a:pt x="353027" y="574263"/>
                    <a:pt x="344029" y="584351"/>
                  </a:cubicBezTo>
                  <a:cubicBezTo>
                    <a:pt x="339710" y="589755"/>
                    <a:pt x="335391" y="594439"/>
                    <a:pt x="331432" y="599123"/>
                  </a:cubicBezTo>
                  <a:cubicBezTo>
                    <a:pt x="373902" y="599844"/>
                    <a:pt x="416731" y="601285"/>
                    <a:pt x="459561" y="602726"/>
                  </a:cubicBezTo>
                  <a:cubicBezTo>
                    <a:pt x="466039" y="594439"/>
                    <a:pt x="472518" y="586152"/>
                    <a:pt x="478996" y="577866"/>
                  </a:cubicBezTo>
                  <a:cubicBezTo>
                    <a:pt x="485115" y="569939"/>
                    <a:pt x="491593" y="562373"/>
                    <a:pt x="497712" y="554806"/>
                  </a:cubicBezTo>
                  <a:cubicBezTo>
                    <a:pt x="468559" y="554086"/>
                    <a:pt x="439406" y="554086"/>
                    <a:pt x="410253" y="554086"/>
                  </a:cubicBezTo>
                  <a:cubicBezTo>
                    <a:pt x="396936" y="554086"/>
                    <a:pt x="383619" y="553365"/>
                    <a:pt x="370303" y="553365"/>
                  </a:cubicBezTo>
                  <a:close/>
                  <a:moveTo>
                    <a:pt x="840231" y="548287"/>
                  </a:moveTo>
                  <a:cubicBezTo>
                    <a:pt x="840562" y="546821"/>
                    <a:pt x="843208" y="547554"/>
                    <a:pt x="842877" y="549386"/>
                  </a:cubicBezTo>
                  <a:cubicBezTo>
                    <a:pt x="840562" y="557445"/>
                    <a:pt x="840231" y="565871"/>
                    <a:pt x="837916" y="573565"/>
                  </a:cubicBezTo>
                  <a:cubicBezTo>
                    <a:pt x="837255" y="575030"/>
                    <a:pt x="835601" y="574664"/>
                    <a:pt x="835601" y="573198"/>
                  </a:cubicBezTo>
                  <a:cubicBezTo>
                    <a:pt x="835932" y="565139"/>
                    <a:pt x="838247" y="556346"/>
                    <a:pt x="840231" y="548287"/>
                  </a:cubicBezTo>
                  <a:close/>
                  <a:moveTo>
                    <a:pt x="835715" y="532739"/>
                  </a:moveTo>
                  <a:cubicBezTo>
                    <a:pt x="836055" y="530946"/>
                    <a:pt x="838436" y="531663"/>
                    <a:pt x="838096" y="533456"/>
                  </a:cubicBezTo>
                  <a:cubicBezTo>
                    <a:pt x="836395" y="543134"/>
                    <a:pt x="834354" y="553172"/>
                    <a:pt x="831632" y="562492"/>
                  </a:cubicBezTo>
                  <a:cubicBezTo>
                    <a:pt x="831292" y="563926"/>
                    <a:pt x="829251" y="563567"/>
                    <a:pt x="829251" y="562133"/>
                  </a:cubicBezTo>
                  <a:cubicBezTo>
                    <a:pt x="830612" y="552096"/>
                    <a:pt x="833674" y="542417"/>
                    <a:pt x="835715" y="532739"/>
                  </a:cubicBezTo>
                  <a:close/>
                  <a:moveTo>
                    <a:pt x="828841" y="526007"/>
                  </a:moveTo>
                  <a:cubicBezTo>
                    <a:pt x="829558" y="524596"/>
                    <a:pt x="832068" y="525302"/>
                    <a:pt x="831709" y="527066"/>
                  </a:cubicBezTo>
                  <a:cubicBezTo>
                    <a:pt x="828483" y="534121"/>
                    <a:pt x="826691" y="541177"/>
                    <a:pt x="823823" y="548232"/>
                  </a:cubicBezTo>
                  <a:cubicBezTo>
                    <a:pt x="823464" y="549643"/>
                    <a:pt x="821313" y="549291"/>
                    <a:pt x="821313" y="547880"/>
                  </a:cubicBezTo>
                  <a:cubicBezTo>
                    <a:pt x="822030" y="540471"/>
                    <a:pt x="825615" y="532710"/>
                    <a:pt x="828841" y="526007"/>
                  </a:cubicBezTo>
                  <a:close/>
                  <a:moveTo>
                    <a:pt x="971356" y="516975"/>
                  </a:moveTo>
                  <a:cubicBezTo>
                    <a:pt x="962358" y="528144"/>
                    <a:pt x="953001" y="539674"/>
                    <a:pt x="944363" y="551203"/>
                  </a:cubicBezTo>
                  <a:cubicBezTo>
                    <a:pt x="955520" y="550483"/>
                    <a:pt x="967037" y="550122"/>
                    <a:pt x="978554" y="549762"/>
                  </a:cubicBezTo>
                  <a:cubicBezTo>
                    <a:pt x="976395" y="538233"/>
                    <a:pt x="974955" y="527424"/>
                    <a:pt x="971356" y="516975"/>
                  </a:cubicBezTo>
                  <a:close/>
                  <a:moveTo>
                    <a:pt x="456403" y="514931"/>
                  </a:moveTo>
                  <a:cubicBezTo>
                    <a:pt x="465049" y="521442"/>
                    <a:pt x="472615" y="528676"/>
                    <a:pt x="480181" y="535910"/>
                  </a:cubicBezTo>
                  <a:cubicBezTo>
                    <a:pt x="487387" y="529038"/>
                    <a:pt x="496034" y="522889"/>
                    <a:pt x="501798" y="514931"/>
                  </a:cubicBezTo>
                  <a:cubicBezTo>
                    <a:pt x="502879" y="513484"/>
                    <a:pt x="505041" y="514931"/>
                    <a:pt x="504320" y="516378"/>
                  </a:cubicBezTo>
                  <a:cubicBezTo>
                    <a:pt x="498196" y="525782"/>
                    <a:pt x="488828" y="532293"/>
                    <a:pt x="481262" y="540251"/>
                  </a:cubicBezTo>
                  <a:cubicBezTo>
                    <a:pt x="479821" y="541698"/>
                    <a:pt x="478020" y="540251"/>
                    <a:pt x="478020" y="538804"/>
                  </a:cubicBezTo>
                  <a:cubicBezTo>
                    <a:pt x="470093" y="531931"/>
                    <a:pt x="463969" y="523250"/>
                    <a:pt x="455682" y="516378"/>
                  </a:cubicBezTo>
                  <a:cubicBezTo>
                    <a:pt x="454601" y="516016"/>
                    <a:pt x="455682" y="514208"/>
                    <a:pt x="456403" y="514931"/>
                  </a:cubicBezTo>
                  <a:close/>
                  <a:moveTo>
                    <a:pt x="827702" y="505732"/>
                  </a:moveTo>
                  <a:cubicBezTo>
                    <a:pt x="828399" y="503959"/>
                    <a:pt x="830490" y="505023"/>
                    <a:pt x="830141" y="506442"/>
                  </a:cubicBezTo>
                  <a:cubicBezTo>
                    <a:pt x="826657" y="516017"/>
                    <a:pt x="822824" y="525593"/>
                    <a:pt x="819687" y="535168"/>
                  </a:cubicBezTo>
                  <a:cubicBezTo>
                    <a:pt x="818990" y="536942"/>
                    <a:pt x="816551" y="536232"/>
                    <a:pt x="816900" y="534459"/>
                  </a:cubicBezTo>
                  <a:cubicBezTo>
                    <a:pt x="820036" y="524529"/>
                    <a:pt x="824217" y="514953"/>
                    <a:pt x="827702" y="505732"/>
                  </a:cubicBezTo>
                  <a:close/>
                  <a:moveTo>
                    <a:pt x="724816" y="498960"/>
                  </a:moveTo>
                  <a:cubicBezTo>
                    <a:pt x="725896" y="514453"/>
                    <a:pt x="726976" y="529946"/>
                    <a:pt x="728055" y="545439"/>
                  </a:cubicBezTo>
                  <a:cubicBezTo>
                    <a:pt x="734174" y="545439"/>
                    <a:pt x="740292" y="545439"/>
                    <a:pt x="746771" y="545439"/>
                  </a:cubicBezTo>
                  <a:cubicBezTo>
                    <a:pt x="761167" y="546159"/>
                    <a:pt x="774844" y="545078"/>
                    <a:pt x="788881" y="546880"/>
                  </a:cubicBezTo>
                  <a:cubicBezTo>
                    <a:pt x="788161" y="545439"/>
                    <a:pt x="787081" y="544358"/>
                    <a:pt x="786361" y="542916"/>
                  </a:cubicBezTo>
                  <a:cubicBezTo>
                    <a:pt x="777723" y="528504"/>
                    <a:pt x="768725" y="514092"/>
                    <a:pt x="760448" y="499320"/>
                  </a:cubicBezTo>
                  <a:cubicBezTo>
                    <a:pt x="759728" y="499680"/>
                    <a:pt x="759008" y="499680"/>
                    <a:pt x="757928" y="499680"/>
                  </a:cubicBezTo>
                  <a:cubicBezTo>
                    <a:pt x="746771" y="499320"/>
                    <a:pt x="735973" y="499320"/>
                    <a:pt x="724816" y="498960"/>
                  </a:cubicBezTo>
                  <a:close/>
                  <a:moveTo>
                    <a:pt x="640957" y="497879"/>
                  </a:moveTo>
                  <a:cubicBezTo>
                    <a:pt x="638437" y="506886"/>
                    <a:pt x="636638" y="516254"/>
                    <a:pt x="634118" y="525622"/>
                  </a:cubicBezTo>
                  <a:cubicBezTo>
                    <a:pt x="631959" y="532468"/>
                    <a:pt x="629799" y="538953"/>
                    <a:pt x="627640" y="545799"/>
                  </a:cubicBezTo>
                  <a:cubicBezTo>
                    <a:pt x="645276" y="545799"/>
                    <a:pt x="663271" y="545799"/>
                    <a:pt x="681267" y="545439"/>
                  </a:cubicBezTo>
                  <a:cubicBezTo>
                    <a:pt x="693864" y="545439"/>
                    <a:pt x="706821" y="545439"/>
                    <a:pt x="719418" y="545439"/>
                  </a:cubicBezTo>
                  <a:cubicBezTo>
                    <a:pt x="718698" y="529585"/>
                    <a:pt x="717618" y="514092"/>
                    <a:pt x="715818" y="498960"/>
                  </a:cubicBezTo>
                  <a:cubicBezTo>
                    <a:pt x="690984" y="498239"/>
                    <a:pt x="665791" y="498239"/>
                    <a:pt x="640957" y="497879"/>
                  </a:cubicBezTo>
                  <a:close/>
                  <a:moveTo>
                    <a:pt x="556017" y="495357"/>
                  </a:moveTo>
                  <a:cubicBezTo>
                    <a:pt x="543420" y="512291"/>
                    <a:pt x="529744" y="528865"/>
                    <a:pt x="516427" y="545078"/>
                  </a:cubicBezTo>
                  <a:cubicBezTo>
                    <a:pt x="529024" y="545078"/>
                    <a:pt x="541261" y="545439"/>
                    <a:pt x="553858" y="545439"/>
                  </a:cubicBezTo>
                  <a:cubicBezTo>
                    <a:pt x="575093" y="545439"/>
                    <a:pt x="595968" y="545799"/>
                    <a:pt x="617202" y="545799"/>
                  </a:cubicBezTo>
                  <a:cubicBezTo>
                    <a:pt x="621161" y="534269"/>
                    <a:pt x="624761" y="522740"/>
                    <a:pt x="627280" y="511210"/>
                  </a:cubicBezTo>
                  <a:cubicBezTo>
                    <a:pt x="628360" y="506886"/>
                    <a:pt x="629439" y="502203"/>
                    <a:pt x="630519" y="497879"/>
                  </a:cubicBezTo>
                  <a:cubicBezTo>
                    <a:pt x="605685" y="497158"/>
                    <a:pt x="580851" y="496798"/>
                    <a:pt x="556017" y="495357"/>
                  </a:cubicBezTo>
                  <a:close/>
                  <a:moveTo>
                    <a:pt x="819254" y="493949"/>
                  </a:moveTo>
                  <a:cubicBezTo>
                    <a:pt x="819597" y="492846"/>
                    <a:pt x="820970" y="493214"/>
                    <a:pt x="820970" y="493949"/>
                  </a:cubicBezTo>
                  <a:cubicBezTo>
                    <a:pt x="819597" y="504978"/>
                    <a:pt x="815478" y="515639"/>
                    <a:pt x="811016" y="525933"/>
                  </a:cubicBezTo>
                  <a:cubicBezTo>
                    <a:pt x="810329" y="527404"/>
                    <a:pt x="808613" y="526668"/>
                    <a:pt x="808956" y="525198"/>
                  </a:cubicBezTo>
                  <a:cubicBezTo>
                    <a:pt x="812046" y="514537"/>
                    <a:pt x="817194" y="504978"/>
                    <a:pt x="819254" y="493949"/>
                  </a:cubicBezTo>
                  <a:close/>
                  <a:moveTo>
                    <a:pt x="449703" y="491987"/>
                  </a:moveTo>
                  <a:lnTo>
                    <a:pt x="449996" y="492295"/>
                  </a:lnTo>
                  <a:lnTo>
                    <a:pt x="480908" y="524757"/>
                  </a:lnTo>
                  <a:cubicBezTo>
                    <a:pt x="489617" y="514926"/>
                    <a:pt x="497963" y="504367"/>
                    <a:pt x="508486" y="496357"/>
                  </a:cubicBezTo>
                  <a:cubicBezTo>
                    <a:pt x="509574" y="495628"/>
                    <a:pt x="511388" y="497085"/>
                    <a:pt x="510300" y="498177"/>
                  </a:cubicBezTo>
                  <a:cubicBezTo>
                    <a:pt x="499051" y="507280"/>
                    <a:pt x="491794" y="519659"/>
                    <a:pt x="481271" y="529126"/>
                  </a:cubicBezTo>
                  <a:cubicBezTo>
                    <a:pt x="479820" y="530582"/>
                    <a:pt x="478006" y="529126"/>
                    <a:pt x="478368" y="527669"/>
                  </a:cubicBezTo>
                  <a:lnTo>
                    <a:pt x="448943" y="493102"/>
                  </a:lnTo>
                  <a:lnTo>
                    <a:pt x="448614" y="492716"/>
                  </a:lnTo>
                  <a:cubicBezTo>
                    <a:pt x="448251" y="492352"/>
                    <a:pt x="449340" y="491259"/>
                    <a:pt x="449703" y="491987"/>
                  </a:cubicBezTo>
                  <a:close/>
                  <a:moveTo>
                    <a:pt x="429328" y="490673"/>
                  </a:moveTo>
                  <a:cubicBezTo>
                    <a:pt x="417451" y="505085"/>
                    <a:pt x="404134" y="516975"/>
                    <a:pt x="391178" y="530306"/>
                  </a:cubicBezTo>
                  <a:cubicBezTo>
                    <a:pt x="386499" y="535350"/>
                    <a:pt x="381820" y="540394"/>
                    <a:pt x="377141" y="545439"/>
                  </a:cubicBezTo>
                  <a:lnTo>
                    <a:pt x="380682" y="545412"/>
                  </a:lnTo>
                  <a:lnTo>
                    <a:pt x="424290" y="545078"/>
                  </a:lnTo>
                  <a:cubicBezTo>
                    <a:pt x="451283" y="545078"/>
                    <a:pt x="478276" y="545078"/>
                    <a:pt x="505270" y="545078"/>
                  </a:cubicBezTo>
                  <a:cubicBezTo>
                    <a:pt x="518946" y="528504"/>
                    <a:pt x="532623" y="511931"/>
                    <a:pt x="545220" y="494997"/>
                  </a:cubicBezTo>
                  <a:cubicBezTo>
                    <a:pt x="531543" y="494276"/>
                    <a:pt x="518227" y="493195"/>
                    <a:pt x="504550" y="492114"/>
                  </a:cubicBezTo>
                  <a:cubicBezTo>
                    <a:pt x="497712" y="500401"/>
                    <a:pt x="490513" y="508688"/>
                    <a:pt x="482595" y="517335"/>
                  </a:cubicBezTo>
                  <a:cubicBezTo>
                    <a:pt x="481156" y="518776"/>
                    <a:pt x="479356" y="519137"/>
                    <a:pt x="477916" y="518776"/>
                  </a:cubicBezTo>
                  <a:cubicBezTo>
                    <a:pt x="476837" y="519137"/>
                    <a:pt x="475037" y="518776"/>
                    <a:pt x="474677" y="517695"/>
                  </a:cubicBezTo>
                  <a:cubicBezTo>
                    <a:pt x="470358" y="507607"/>
                    <a:pt x="460281" y="499320"/>
                    <a:pt x="453442" y="490673"/>
                  </a:cubicBezTo>
                  <a:cubicBezTo>
                    <a:pt x="452723" y="490673"/>
                    <a:pt x="452003" y="491033"/>
                    <a:pt x="451643" y="491033"/>
                  </a:cubicBezTo>
                  <a:cubicBezTo>
                    <a:pt x="444085" y="491033"/>
                    <a:pt x="436886" y="490673"/>
                    <a:pt x="429328" y="490673"/>
                  </a:cubicBezTo>
                  <a:close/>
                  <a:moveTo>
                    <a:pt x="992591" y="489232"/>
                  </a:moveTo>
                  <a:cubicBezTo>
                    <a:pt x="987552" y="495717"/>
                    <a:pt x="982873" y="502203"/>
                    <a:pt x="977475" y="508688"/>
                  </a:cubicBezTo>
                  <a:cubicBezTo>
                    <a:pt x="982873" y="522019"/>
                    <a:pt x="984313" y="535350"/>
                    <a:pt x="987552" y="549042"/>
                  </a:cubicBezTo>
                  <a:cubicBezTo>
                    <a:pt x="1013106" y="548321"/>
                    <a:pt x="1039020" y="547600"/>
                    <a:pt x="1064573" y="547600"/>
                  </a:cubicBezTo>
                  <a:cubicBezTo>
                    <a:pt x="1067813" y="547600"/>
                    <a:pt x="1071412" y="547600"/>
                    <a:pt x="1074651" y="547240"/>
                  </a:cubicBezTo>
                  <a:cubicBezTo>
                    <a:pt x="1065293" y="529585"/>
                    <a:pt x="1056295" y="511931"/>
                    <a:pt x="1049097" y="493195"/>
                  </a:cubicBezTo>
                  <a:cubicBezTo>
                    <a:pt x="1029662" y="493555"/>
                    <a:pt x="1010946" y="493195"/>
                    <a:pt x="992591" y="489232"/>
                  </a:cubicBezTo>
                  <a:close/>
                  <a:moveTo>
                    <a:pt x="815157" y="482454"/>
                  </a:moveTo>
                  <a:cubicBezTo>
                    <a:pt x="815506" y="481734"/>
                    <a:pt x="815854" y="481734"/>
                    <a:pt x="816203" y="482454"/>
                  </a:cubicBezTo>
                  <a:cubicBezTo>
                    <a:pt x="816203" y="493616"/>
                    <a:pt x="809233" y="505498"/>
                    <a:pt x="804354" y="515219"/>
                  </a:cubicBezTo>
                  <a:cubicBezTo>
                    <a:pt x="803657" y="516299"/>
                    <a:pt x="802263" y="515219"/>
                    <a:pt x="802612" y="514139"/>
                  </a:cubicBezTo>
                  <a:cubicBezTo>
                    <a:pt x="805748" y="502977"/>
                    <a:pt x="813415" y="494336"/>
                    <a:pt x="815157" y="482454"/>
                  </a:cubicBezTo>
                  <a:close/>
                  <a:moveTo>
                    <a:pt x="809672" y="469746"/>
                  </a:moveTo>
                  <a:cubicBezTo>
                    <a:pt x="810024" y="469034"/>
                    <a:pt x="811435" y="469390"/>
                    <a:pt x="811083" y="470102"/>
                  </a:cubicBezTo>
                  <a:cubicBezTo>
                    <a:pt x="807908" y="483623"/>
                    <a:pt x="801205" y="496432"/>
                    <a:pt x="795208" y="508886"/>
                  </a:cubicBezTo>
                  <a:cubicBezTo>
                    <a:pt x="794855" y="509953"/>
                    <a:pt x="792738" y="509242"/>
                    <a:pt x="793444" y="507819"/>
                  </a:cubicBezTo>
                  <a:cubicBezTo>
                    <a:pt x="797324" y="494653"/>
                    <a:pt x="806144" y="483267"/>
                    <a:pt x="809672" y="469746"/>
                  </a:cubicBezTo>
                  <a:close/>
                  <a:moveTo>
                    <a:pt x="805496" y="462528"/>
                  </a:moveTo>
                  <a:cubicBezTo>
                    <a:pt x="806189" y="461096"/>
                    <a:pt x="808267" y="462528"/>
                    <a:pt x="807574" y="463602"/>
                  </a:cubicBezTo>
                  <a:cubicBezTo>
                    <a:pt x="802032" y="474341"/>
                    <a:pt x="798569" y="486154"/>
                    <a:pt x="792334" y="495819"/>
                  </a:cubicBezTo>
                  <a:cubicBezTo>
                    <a:pt x="791295" y="497251"/>
                    <a:pt x="789563" y="496177"/>
                    <a:pt x="790256" y="494745"/>
                  </a:cubicBezTo>
                  <a:cubicBezTo>
                    <a:pt x="795105" y="484006"/>
                    <a:pt x="799608" y="472909"/>
                    <a:pt x="805496" y="462528"/>
                  </a:cubicBezTo>
                  <a:close/>
                  <a:moveTo>
                    <a:pt x="798231" y="453889"/>
                  </a:moveTo>
                  <a:cubicBezTo>
                    <a:pt x="798581" y="453159"/>
                    <a:pt x="800327" y="453889"/>
                    <a:pt x="799978" y="454985"/>
                  </a:cubicBezTo>
                  <a:cubicBezTo>
                    <a:pt x="795437" y="465938"/>
                    <a:pt x="791246" y="477257"/>
                    <a:pt x="786007" y="488211"/>
                  </a:cubicBezTo>
                  <a:cubicBezTo>
                    <a:pt x="785309" y="489306"/>
                    <a:pt x="783213" y="488211"/>
                    <a:pt x="783563" y="487115"/>
                  </a:cubicBezTo>
                  <a:cubicBezTo>
                    <a:pt x="788103" y="475797"/>
                    <a:pt x="793342" y="464843"/>
                    <a:pt x="798231" y="453889"/>
                  </a:cubicBezTo>
                  <a:close/>
                  <a:moveTo>
                    <a:pt x="311784" y="439439"/>
                  </a:moveTo>
                  <a:cubicBezTo>
                    <a:pt x="312870" y="437284"/>
                    <a:pt x="316126" y="438003"/>
                    <a:pt x="315403" y="440517"/>
                  </a:cubicBezTo>
                  <a:cubicBezTo>
                    <a:pt x="310337" y="453806"/>
                    <a:pt x="304547" y="467813"/>
                    <a:pt x="295863" y="479665"/>
                  </a:cubicBezTo>
                  <a:cubicBezTo>
                    <a:pt x="287178" y="491877"/>
                    <a:pt x="276684" y="502652"/>
                    <a:pt x="269085" y="515582"/>
                  </a:cubicBezTo>
                  <a:cubicBezTo>
                    <a:pt x="268361" y="516300"/>
                    <a:pt x="267276" y="515582"/>
                    <a:pt x="267638" y="514863"/>
                  </a:cubicBezTo>
                  <a:cubicBezTo>
                    <a:pt x="274151" y="502293"/>
                    <a:pt x="283559" y="491877"/>
                    <a:pt x="291520" y="480384"/>
                  </a:cubicBezTo>
                  <a:cubicBezTo>
                    <a:pt x="300205" y="467813"/>
                    <a:pt x="306356" y="453806"/>
                    <a:pt x="311784" y="439439"/>
                  </a:cubicBezTo>
                  <a:close/>
                  <a:moveTo>
                    <a:pt x="323232" y="437497"/>
                  </a:moveTo>
                  <a:cubicBezTo>
                    <a:pt x="323960" y="435696"/>
                    <a:pt x="327237" y="436416"/>
                    <a:pt x="326145" y="438577"/>
                  </a:cubicBezTo>
                  <a:cubicBezTo>
                    <a:pt x="321411" y="450818"/>
                    <a:pt x="314857" y="461980"/>
                    <a:pt x="308668" y="473862"/>
                  </a:cubicBezTo>
                  <a:cubicBezTo>
                    <a:pt x="302842" y="484303"/>
                    <a:pt x="297016" y="495465"/>
                    <a:pt x="289006" y="504466"/>
                  </a:cubicBezTo>
                  <a:cubicBezTo>
                    <a:pt x="288641" y="505186"/>
                    <a:pt x="287913" y="504466"/>
                    <a:pt x="287913" y="503746"/>
                  </a:cubicBezTo>
                  <a:cubicBezTo>
                    <a:pt x="300657" y="482143"/>
                    <a:pt x="313037" y="460540"/>
                    <a:pt x="323232" y="437497"/>
                  </a:cubicBezTo>
                  <a:close/>
                  <a:moveTo>
                    <a:pt x="1126766" y="436049"/>
                  </a:moveTo>
                  <a:cubicBezTo>
                    <a:pt x="1128928" y="435696"/>
                    <a:pt x="1128928" y="438871"/>
                    <a:pt x="1126405" y="439224"/>
                  </a:cubicBezTo>
                  <a:cubicBezTo>
                    <a:pt x="1108388" y="440635"/>
                    <a:pt x="1089650" y="439930"/>
                    <a:pt x="1071632" y="441341"/>
                  </a:cubicBezTo>
                  <a:cubicBezTo>
                    <a:pt x="1070551" y="441693"/>
                    <a:pt x="1070551" y="440282"/>
                    <a:pt x="1071272" y="439930"/>
                  </a:cubicBezTo>
                  <a:cubicBezTo>
                    <a:pt x="1079920" y="437813"/>
                    <a:pt x="1088929" y="437813"/>
                    <a:pt x="1097577" y="437460"/>
                  </a:cubicBezTo>
                  <a:cubicBezTo>
                    <a:pt x="1107307" y="437460"/>
                    <a:pt x="1117036" y="436049"/>
                    <a:pt x="1126766" y="436049"/>
                  </a:cubicBezTo>
                  <a:close/>
                  <a:moveTo>
                    <a:pt x="711859" y="434826"/>
                  </a:moveTo>
                  <a:cubicBezTo>
                    <a:pt x="655353" y="434826"/>
                    <a:pt x="598487" y="435547"/>
                    <a:pt x="541621" y="436268"/>
                  </a:cubicBezTo>
                  <a:cubicBezTo>
                    <a:pt x="539102" y="440591"/>
                    <a:pt x="536222" y="444915"/>
                    <a:pt x="534063" y="449599"/>
                  </a:cubicBezTo>
                  <a:cubicBezTo>
                    <a:pt x="526145" y="463650"/>
                    <a:pt x="517507" y="475901"/>
                    <a:pt x="507789" y="488151"/>
                  </a:cubicBezTo>
                  <a:cubicBezTo>
                    <a:pt x="522546" y="486710"/>
                    <a:pt x="537662" y="485989"/>
                    <a:pt x="552418" y="485629"/>
                  </a:cubicBezTo>
                  <a:cubicBezTo>
                    <a:pt x="557097" y="479143"/>
                    <a:pt x="561416" y="472658"/>
                    <a:pt x="565735" y="466533"/>
                  </a:cubicBezTo>
                  <a:cubicBezTo>
                    <a:pt x="568974" y="461489"/>
                    <a:pt x="576892" y="466173"/>
                    <a:pt x="573653" y="471217"/>
                  </a:cubicBezTo>
                  <a:cubicBezTo>
                    <a:pt x="570414" y="475901"/>
                    <a:pt x="567175" y="480585"/>
                    <a:pt x="563935" y="485268"/>
                  </a:cubicBezTo>
                  <a:cubicBezTo>
                    <a:pt x="586970" y="484908"/>
                    <a:pt x="610364" y="484908"/>
                    <a:pt x="633399" y="485629"/>
                  </a:cubicBezTo>
                  <a:cubicBezTo>
                    <a:pt x="635918" y="476982"/>
                    <a:pt x="638437" y="468695"/>
                    <a:pt x="641676" y="460047"/>
                  </a:cubicBezTo>
                  <a:cubicBezTo>
                    <a:pt x="643836" y="454283"/>
                    <a:pt x="653554" y="456805"/>
                    <a:pt x="651394" y="462930"/>
                  </a:cubicBezTo>
                  <a:cubicBezTo>
                    <a:pt x="648515" y="470496"/>
                    <a:pt x="645995" y="478423"/>
                    <a:pt x="643836" y="485989"/>
                  </a:cubicBezTo>
                  <a:cubicBezTo>
                    <a:pt x="667590" y="486349"/>
                    <a:pt x="691344" y="487791"/>
                    <a:pt x="714739" y="488511"/>
                  </a:cubicBezTo>
                  <a:cubicBezTo>
                    <a:pt x="714019" y="480945"/>
                    <a:pt x="712939" y="473739"/>
                    <a:pt x="711499" y="466173"/>
                  </a:cubicBezTo>
                  <a:cubicBezTo>
                    <a:pt x="710420" y="460768"/>
                    <a:pt x="719058" y="458246"/>
                    <a:pt x="720137" y="464011"/>
                  </a:cubicBezTo>
                  <a:cubicBezTo>
                    <a:pt x="721577" y="472298"/>
                    <a:pt x="722657" y="480585"/>
                    <a:pt x="723736" y="488871"/>
                  </a:cubicBezTo>
                  <a:cubicBezTo>
                    <a:pt x="734174" y="489232"/>
                    <a:pt x="744611" y="489592"/>
                    <a:pt x="754689" y="489952"/>
                  </a:cubicBezTo>
                  <a:cubicBezTo>
                    <a:pt x="745691" y="474099"/>
                    <a:pt x="737053" y="458246"/>
                    <a:pt x="728775" y="442032"/>
                  </a:cubicBezTo>
                  <a:cubicBezTo>
                    <a:pt x="724096" y="445635"/>
                    <a:pt x="719777" y="449599"/>
                    <a:pt x="715099" y="453202"/>
                  </a:cubicBezTo>
                  <a:cubicBezTo>
                    <a:pt x="714019" y="454283"/>
                    <a:pt x="711499" y="452481"/>
                    <a:pt x="712939" y="451400"/>
                  </a:cubicBezTo>
                  <a:cubicBezTo>
                    <a:pt x="716538" y="446356"/>
                    <a:pt x="721217" y="441672"/>
                    <a:pt x="726256" y="437349"/>
                  </a:cubicBezTo>
                  <a:cubicBezTo>
                    <a:pt x="725896" y="436268"/>
                    <a:pt x="725536" y="435547"/>
                    <a:pt x="725176" y="434826"/>
                  </a:cubicBezTo>
                  <a:cubicBezTo>
                    <a:pt x="724456" y="434826"/>
                    <a:pt x="724096" y="434826"/>
                    <a:pt x="723736" y="434826"/>
                  </a:cubicBezTo>
                  <a:cubicBezTo>
                    <a:pt x="721937" y="434826"/>
                    <a:pt x="720137" y="434826"/>
                    <a:pt x="718338" y="434826"/>
                  </a:cubicBezTo>
                  <a:cubicBezTo>
                    <a:pt x="714739" y="437349"/>
                    <a:pt x="711140" y="440591"/>
                    <a:pt x="707540" y="443474"/>
                  </a:cubicBezTo>
                  <a:cubicBezTo>
                    <a:pt x="706101" y="444555"/>
                    <a:pt x="703581" y="442393"/>
                    <a:pt x="705381" y="440952"/>
                  </a:cubicBezTo>
                  <a:cubicBezTo>
                    <a:pt x="707540" y="438790"/>
                    <a:pt x="709700" y="436988"/>
                    <a:pt x="711859" y="434826"/>
                  </a:cubicBezTo>
                  <a:close/>
                  <a:moveTo>
                    <a:pt x="1131157" y="429061"/>
                  </a:moveTo>
                  <a:cubicBezTo>
                    <a:pt x="1098045" y="431583"/>
                    <a:pt x="1064573" y="433024"/>
                    <a:pt x="1031101" y="434105"/>
                  </a:cubicBezTo>
                  <a:cubicBezTo>
                    <a:pt x="1020664" y="451040"/>
                    <a:pt x="1009147" y="467253"/>
                    <a:pt x="997270" y="483107"/>
                  </a:cubicBezTo>
                  <a:cubicBezTo>
                    <a:pt x="1013106" y="483467"/>
                    <a:pt x="1028942" y="483107"/>
                    <a:pt x="1044778" y="482746"/>
                  </a:cubicBezTo>
                  <a:cubicBezTo>
                    <a:pt x="1042979" y="477342"/>
                    <a:pt x="1041179" y="471937"/>
                    <a:pt x="1039379" y="466533"/>
                  </a:cubicBezTo>
                  <a:cubicBezTo>
                    <a:pt x="1039020" y="464731"/>
                    <a:pt x="1041539" y="464371"/>
                    <a:pt x="1042259" y="465812"/>
                  </a:cubicBezTo>
                  <a:cubicBezTo>
                    <a:pt x="1044418" y="471577"/>
                    <a:pt x="1046578" y="477342"/>
                    <a:pt x="1049457" y="482746"/>
                  </a:cubicBezTo>
                  <a:cubicBezTo>
                    <a:pt x="1072131" y="482386"/>
                    <a:pt x="1095166" y="481665"/>
                    <a:pt x="1118200" y="481305"/>
                  </a:cubicBezTo>
                  <a:cubicBezTo>
                    <a:pt x="1123959" y="481305"/>
                    <a:pt x="1123959" y="490673"/>
                    <a:pt x="1118200" y="490673"/>
                  </a:cubicBezTo>
                  <a:cubicBezTo>
                    <a:pt x="1097325" y="490673"/>
                    <a:pt x="1075731" y="492474"/>
                    <a:pt x="1054136" y="493195"/>
                  </a:cubicBezTo>
                  <a:cubicBezTo>
                    <a:pt x="1063134" y="511570"/>
                    <a:pt x="1072851" y="529225"/>
                    <a:pt x="1082929" y="546880"/>
                  </a:cubicBezTo>
                  <a:cubicBezTo>
                    <a:pt x="1111722" y="545078"/>
                    <a:pt x="1140875" y="540755"/>
                    <a:pt x="1168948" y="547600"/>
                  </a:cubicBezTo>
                  <a:cubicBezTo>
                    <a:pt x="1174706" y="549042"/>
                    <a:pt x="1172187" y="557328"/>
                    <a:pt x="1166428" y="556248"/>
                  </a:cubicBezTo>
                  <a:cubicBezTo>
                    <a:pt x="1140515" y="551203"/>
                    <a:pt x="1113881" y="553365"/>
                    <a:pt x="1087608" y="555167"/>
                  </a:cubicBezTo>
                  <a:cubicBezTo>
                    <a:pt x="1090127" y="560211"/>
                    <a:pt x="1093006" y="565255"/>
                    <a:pt x="1095886" y="570299"/>
                  </a:cubicBezTo>
                  <a:cubicBezTo>
                    <a:pt x="1102364" y="582189"/>
                    <a:pt x="1108123" y="594079"/>
                    <a:pt x="1114961" y="605969"/>
                  </a:cubicBezTo>
                  <a:cubicBezTo>
                    <a:pt x="1144474" y="605609"/>
                    <a:pt x="1174706" y="605609"/>
                    <a:pt x="1204579" y="605609"/>
                  </a:cubicBezTo>
                  <a:cubicBezTo>
                    <a:pt x="1210338" y="605609"/>
                    <a:pt x="1210338" y="614616"/>
                    <a:pt x="1204579" y="614616"/>
                  </a:cubicBezTo>
                  <a:cubicBezTo>
                    <a:pt x="1176146" y="614616"/>
                    <a:pt x="1148073" y="614616"/>
                    <a:pt x="1120000" y="614976"/>
                  </a:cubicBezTo>
                  <a:cubicBezTo>
                    <a:pt x="1121079" y="616778"/>
                    <a:pt x="1122159" y="618940"/>
                    <a:pt x="1123239" y="620741"/>
                  </a:cubicBezTo>
                  <a:cubicBezTo>
                    <a:pt x="1128638" y="629388"/>
                    <a:pt x="1132957" y="639117"/>
                    <a:pt x="1138355" y="648484"/>
                  </a:cubicBezTo>
                  <a:cubicBezTo>
                    <a:pt x="1180825" y="648484"/>
                    <a:pt x="1223654" y="649205"/>
                    <a:pt x="1266124" y="649565"/>
                  </a:cubicBezTo>
                  <a:cubicBezTo>
                    <a:pt x="1272243" y="649565"/>
                    <a:pt x="1272243" y="658933"/>
                    <a:pt x="1266124" y="658933"/>
                  </a:cubicBezTo>
                  <a:cubicBezTo>
                    <a:pt x="1225454" y="658933"/>
                    <a:pt x="1184784" y="658212"/>
                    <a:pt x="1144114" y="657852"/>
                  </a:cubicBezTo>
                  <a:cubicBezTo>
                    <a:pt x="1146273" y="661095"/>
                    <a:pt x="1148073" y="663977"/>
                    <a:pt x="1150952" y="666499"/>
                  </a:cubicBezTo>
                  <a:cubicBezTo>
                    <a:pt x="1154551" y="670463"/>
                    <a:pt x="1148433" y="676227"/>
                    <a:pt x="1144834" y="671904"/>
                  </a:cubicBezTo>
                  <a:cubicBezTo>
                    <a:pt x="1140875" y="667941"/>
                    <a:pt x="1137276" y="663257"/>
                    <a:pt x="1134396" y="657852"/>
                  </a:cubicBezTo>
                  <a:cubicBezTo>
                    <a:pt x="1096605" y="657852"/>
                    <a:pt x="1058815" y="658212"/>
                    <a:pt x="1021024" y="660374"/>
                  </a:cubicBezTo>
                  <a:cubicBezTo>
                    <a:pt x="1021744" y="663617"/>
                    <a:pt x="1022104" y="666499"/>
                    <a:pt x="1022104" y="669382"/>
                  </a:cubicBezTo>
                  <a:cubicBezTo>
                    <a:pt x="1022464" y="672624"/>
                    <a:pt x="1017425" y="673345"/>
                    <a:pt x="1016705" y="670102"/>
                  </a:cubicBezTo>
                  <a:cubicBezTo>
                    <a:pt x="1016345" y="666860"/>
                    <a:pt x="1015625" y="663977"/>
                    <a:pt x="1014546" y="660735"/>
                  </a:cubicBezTo>
                  <a:cubicBezTo>
                    <a:pt x="1005908" y="661095"/>
                    <a:pt x="997270" y="661815"/>
                    <a:pt x="988272" y="662536"/>
                  </a:cubicBezTo>
                  <a:cubicBezTo>
                    <a:pt x="953001" y="665418"/>
                    <a:pt x="917369" y="669021"/>
                    <a:pt x="881378" y="669382"/>
                  </a:cubicBezTo>
                  <a:cubicBezTo>
                    <a:pt x="880298" y="671183"/>
                    <a:pt x="879219" y="673345"/>
                    <a:pt x="878139" y="675507"/>
                  </a:cubicBezTo>
                  <a:cubicBezTo>
                    <a:pt x="876339" y="679110"/>
                    <a:pt x="870941" y="675507"/>
                    <a:pt x="872740" y="671904"/>
                  </a:cubicBezTo>
                  <a:cubicBezTo>
                    <a:pt x="873100" y="671183"/>
                    <a:pt x="873820" y="670102"/>
                    <a:pt x="874180" y="669382"/>
                  </a:cubicBezTo>
                  <a:cubicBezTo>
                    <a:pt x="866622" y="669382"/>
                    <a:pt x="858704" y="669021"/>
                    <a:pt x="851145" y="668661"/>
                  </a:cubicBezTo>
                  <a:cubicBezTo>
                    <a:pt x="812275" y="666860"/>
                    <a:pt x="773764" y="664698"/>
                    <a:pt x="735254" y="664698"/>
                  </a:cubicBezTo>
                  <a:cubicBezTo>
                    <a:pt x="734894" y="670102"/>
                    <a:pt x="734174" y="675147"/>
                    <a:pt x="732734" y="680551"/>
                  </a:cubicBezTo>
                  <a:cubicBezTo>
                    <a:pt x="732374" y="682713"/>
                    <a:pt x="728775" y="682353"/>
                    <a:pt x="728775" y="679830"/>
                  </a:cubicBezTo>
                  <a:cubicBezTo>
                    <a:pt x="729495" y="674786"/>
                    <a:pt x="729495" y="669742"/>
                    <a:pt x="729135" y="664698"/>
                  </a:cubicBezTo>
                  <a:cubicBezTo>
                    <a:pt x="724816" y="664698"/>
                    <a:pt x="720137" y="664698"/>
                    <a:pt x="715818" y="664698"/>
                  </a:cubicBezTo>
                  <a:cubicBezTo>
                    <a:pt x="672269" y="665779"/>
                    <a:pt x="629439" y="666499"/>
                    <a:pt x="586250" y="667580"/>
                  </a:cubicBezTo>
                  <a:cubicBezTo>
                    <a:pt x="583731" y="672264"/>
                    <a:pt x="580491" y="676227"/>
                    <a:pt x="575813" y="678750"/>
                  </a:cubicBezTo>
                  <a:cubicBezTo>
                    <a:pt x="574733" y="679110"/>
                    <a:pt x="572933" y="678029"/>
                    <a:pt x="574013" y="676588"/>
                  </a:cubicBezTo>
                  <a:cubicBezTo>
                    <a:pt x="576172" y="673705"/>
                    <a:pt x="577612" y="670823"/>
                    <a:pt x="579052" y="667580"/>
                  </a:cubicBezTo>
                  <a:cubicBezTo>
                    <a:pt x="522546" y="668301"/>
                    <a:pt x="466399" y="669382"/>
                    <a:pt x="410253" y="669382"/>
                  </a:cubicBezTo>
                  <a:cubicBezTo>
                    <a:pt x="405214" y="675147"/>
                    <a:pt x="400895" y="681272"/>
                    <a:pt x="397296" y="688117"/>
                  </a:cubicBezTo>
                  <a:cubicBezTo>
                    <a:pt x="396576" y="689919"/>
                    <a:pt x="394057" y="688117"/>
                    <a:pt x="394777" y="686316"/>
                  </a:cubicBezTo>
                  <a:cubicBezTo>
                    <a:pt x="397296" y="680191"/>
                    <a:pt x="400895" y="674786"/>
                    <a:pt x="404494" y="669382"/>
                  </a:cubicBezTo>
                  <a:cubicBezTo>
                    <a:pt x="359145" y="669382"/>
                    <a:pt x="314156" y="669021"/>
                    <a:pt x="269167" y="667941"/>
                  </a:cubicBezTo>
                  <a:cubicBezTo>
                    <a:pt x="260889" y="676227"/>
                    <a:pt x="252611" y="684514"/>
                    <a:pt x="244333" y="692801"/>
                  </a:cubicBezTo>
                  <a:cubicBezTo>
                    <a:pt x="242533" y="694603"/>
                    <a:pt x="240014" y="692081"/>
                    <a:pt x="241454" y="690279"/>
                  </a:cubicBezTo>
                  <a:cubicBezTo>
                    <a:pt x="248652" y="682713"/>
                    <a:pt x="255490" y="675147"/>
                    <a:pt x="262329" y="667580"/>
                  </a:cubicBezTo>
                  <a:cubicBezTo>
                    <a:pt x="229936" y="666860"/>
                    <a:pt x="197544" y="665779"/>
                    <a:pt x="165512" y="663977"/>
                  </a:cubicBezTo>
                  <a:cubicBezTo>
                    <a:pt x="163353" y="663977"/>
                    <a:pt x="163353" y="660735"/>
                    <a:pt x="165512" y="660735"/>
                  </a:cubicBezTo>
                  <a:cubicBezTo>
                    <a:pt x="200064" y="659293"/>
                    <a:pt x="234975" y="658933"/>
                    <a:pt x="269887" y="658933"/>
                  </a:cubicBezTo>
                  <a:cubicBezTo>
                    <a:pt x="284643" y="642359"/>
                    <a:pt x="298680" y="625425"/>
                    <a:pt x="313077" y="608491"/>
                  </a:cubicBezTo>
                  <a:cubicBezTo>
                    <a:pt x="288963" y="607410"/>
                    <a:pt x="265208" y="606329"/>
                    <a:pt x="241454" y="605609"/>
                  </a:cubicBezTo>
                  <a:cubicBezTo>
                    <a:pt x="238574" y="605248"/>
                    <a:pt x="238574" y="600925"/>
                    <a:pt x="241454" y="600925"/>
                  </a:cubicBezTo>
                  <a:cubicBezTo>
                    <a:pt x="267727" y="599484"/>
                    <a:pt x="294001" y="599123"/>
                    <a:pt x="320635" y="599123"/>
                  </a:cubicBezTo>
                  <a:cubicBezTo>
                    <a:pt x="326393" y="592278"/>
                    <a:pt x="332152" y="585432"/>
                    <a:pt x="337911" y="578226"/>
                  </a:cubicBezTo>
                  <a:cubicBezTo>
                    <a:pt x="345109" y="569939"/>
                    <a:pt x="351947" y="561652"/>
                    <a:pt x="358786" y="553365"/>
                  </a:cubicBezTo>
                  <a:cubicBezTo>
                    <a:pt x="353747" y="553365"/>
                    <a:pt x="348708" y="553365"/>
                    <a:pt x="343309" y="553725"/>
                  </a:cubicBezTo>
                  <a:cubicBezTo>
                    <a:pt x="328193" y="554086"/>
                    <a:pt x="313437" y="555167"/>
                    <a:pt x="299040" y="549762"/>
                  </a:cubicBezTo>
                  <a:cubicBezTo>
                    <a:pt x="295801" y="548321"/>
                    <a:pt x="296881" y="543997"/>
                    <a:pt x="300480" y="544718"/>
                  </a:cubicBezTo>
                  <a:cubicBezTo>
                    <a:pt x="319915" y="550122"/>
                    <a:pt x="342230" y="545799"/>
                    <a:pt x="362025" y="545439"/>
                  </a:cubicBezTo>
                  <a:cubicBezTo>
                    <a:pt x="363104" y="545439"/>
                    <a:pt x="364184" y="545439"/>
                    <a:pt x="365624" y="545439"/>
                  </a:cubicBezTo>
                  <a:cubicBezTo>
                    <a:pt x="371742" y="537872"/>
                    <a:pt x="378221" y="530666"/>
                    <a:pt x="385059" y="524181"/>
                  </a:cubicBezTo>
                  <a:cubicBezTo>
                    <a:pt x="395856" y="513012"/>
                    <a:pt x="407374" y="502203"/>
                    <a:pt x="417811" y="490673"/>
                  </a:cubicBezTo>
                  <a:cubicBezTo>
                    <a:pt x="409533" y="490673"/>
                    <a:pt x="401255" y="490673"/>
                    <a:pt x="393337" y="490313"/>
                  </a:cubicBezTo>
                  <a:cubicBezTo>
                    <a:pt x="379301" y="489952"/>
                    <a:pt x="364184" y="491033"/>
                    <a:pt x="350148" y="487791"/>
                  </a:cubicBezTo>
                  <a:cubicBezTo>
                    <a:pt x="349428" y="487430"/>
                    <a:pt x="349428" y="485629"/>
                    <a:pt x="350508" y="485629"/>
                  </a:cubicBezTo>
                  <a:cubicBezTo>
                    <a:pt x="365984" y="481305"/>
                    <a:pt x="383619" y="482746"/>
                    <a:pt x="399816" y="482746"/>
                  </a:cubicBezTo>
                  <a:cubicBezTo>
                    <a:pt x="408093" y="482386"/>
                    <a:pt x="416371" y="482386"/>
                    <a:pt x="424649" y="482386"/>
                  </a:cubicBezTo>
                  <a:cubicBezTo>
                    <a:pt x="425729" y="480945"/>
                    <a:pt x="426809" y="479504"/>
                    <a:pt x="427889" y="478062"/>
                  </a:cubicBezTo>
                  <a:cubicBezTo>
                    <a:pt x="431128" y="473739"/>
                    <a:pt x="438326" y="477702"/>
                    <a:pt x="435807" y="482386"/>
                  </a:cubicBezTo>
                  <a:cubicBezTo>
                    <a:pt x="439406" y="482386"/>
                    <a:pt x="443365" y="482386"/>
                    <a:pt x="446964" y="482386"/>
                  </a:cubicBezTo>
                  <a:cubicBezTo>
                    <a:pt x="443365" y="477342"/>
                    <a:pt x="439766" y="472298"/>
                    <a:pt x="436886" y="466893"/>
                  </a:cubicBezTo>
                  <a:cubicBezTo>
                    <a:pt x="430408" y="456805"/>
                    <a:pt x="423930" y="446356"/>
                    <a:pt x="417811" y="436268"/>
                  </a:cubicBezTo>
                  <a:cubicBezTo>
                    <a:pt x="382180" y="435907"/>
                    <a:pt x="346189" y="434826"/>
                    <a:pt x="310557" y="432304"/>
                  </a:cubicBezTo>
                  <a:cubicBezTo>
                    <a:pt x="301919" y="458246"/>
                    <a:pt x="284283" y="481665"/>
                    <a:pt x="267007" y="502563"/>
                  </a:cubicBezTo>
                  <a:cubicBezTo>
                    <a:pt x="245773" y="528865"/>
                    <a:pt x="221659" y="552645"/>
                    <a:pt x="197544" y="576424"/>
                  </a:cubicBezTo>
                  <a:cubicBezTo>
                    <a:pt x="174150" y="599484"/>
                    <a:pt x="152555" y="623984"/>
                    <a:pt x="129161" y="647043"/>
                  </a:cubicBezTo>
                  <a:cubicBezTo>
                    <a:pt x="116924" y="658933"/>
                    <a:pt x="104327" y="670823"/>
                    <a:pt x="92450" y="683073"/>
                  </a:cubicBezTo>
                  <a:cubicBezTo>
                    <a:pt x="82372" y="693522"/>
                    <a:pt x="73375" y="706493"/>
                    <a:pt x="62217" y="715500"/>
                  </a:cubicBezTo>
                  <a:cubicBezTo>
                    <a:pt x="134920" y="715140"/>
                    <a:pt x="207982" y="714059"/>
                    <a:pt x="281044" y="712978"/>
                  </a:cubicBezTo>
                  <a:cubicBezTo>
                    <a:pt x="281044" y="712618"/>
                    <a:pt x="281404" y="712618"/>
                    <a:pt x="281404" y="712257"/>
                  </a:cubicBezTo>
                  <a:cubicBezTo>
                    <a:pt x="286803" y="707213"/>
                    <a:pt x="294361" y="697125"/>
                    <a:pt x="302639" y="697125"/>
                  </a:cubicBezTo>
                  <a:cubicBezTo>
                    <a:pt x="305159" y="697125"/>
                    <a:pt x="306958" y="700007"/>
                    <a:pt x="305519" y="702169"/>
                  </a:cubicBezTo>
                  <a:cubicBezTo>
                    <a:pt x="302999" y="706132"/>
                    <a:pt x="297960" y="707934"/>
                    <a:pt x="294361" y="711177"/>
                  </a:cubicBezTo>
                  <a:cubicBezTo>
                    <a:pt x="294001" y="711537"/>
                    <a:pt x="293282" y="712257"/>
                    <a:pt x="292562" y="712618"/>
                  </a:cubicBezTo>
                  <a:cubicBezTo>
                    <a:pt x="297960" y="712618"/>
                    <a:pt x="302999" y="712618"/>
                    <a:pt x="307678" y="712257"/>
                  </a:cubicBezTo>
                  <a:cubicBezTo>
                    <a:pt x="314876" y="705412"/>
                    <a:pt x="322074" y="698926"/>
                    <a:pt x="330352" y="694603"/>
                  </a:cubicBezTo>
                  <a:cubicBezTo>
                    <a:pt x="336111" y="691720"/>
                    <a:pt x="340430" y="699647"/>
                    <a:pt x="335391" y="702890"/>
                  </a:cubicBezTo>
                  <a:cubicBezTo>
                    <a:pt x="330712" y="706132"/>
                    <a:pt x="326393" y="709015"/>
                    <a:pt x="322074" y="712257"/>
                  </a:cubicBezTo>
                  <a:cubicBezTo>
                    <a:pt x="453083" y="709735"/>
                    <a:pt x="583731" y="707213"/>
                    <a:pt x="714379" y="705051"/>
                  </a:cubicBezTo>
                  <a:cubicBezTo>
                    <a:pt x="824872" y="703610"/>
                    <a:pt x="935005" y="715500"/>
                    <a:pt x="1045138" y="709735"/>
                  </a:cubicBezTo>
                  <a:cubicBezTo>
                    <a:pt x="1146273" y="703971"/>
                    <a:pt x="1258206" y="711537"/>
                    <a:pt x="1359701" y="711537"/>
                  </a:cubicBezTo>
                  <a:cubicBezTo>
                    <a:pt x="1320471" y="665058"/>
                    <a:pt x="1267564" y="599123"/>
                    <a:pt x="1225094" y="555527"/>
                  </a:cubicBezTo>
                  <a:cubicBezTo>
                    <a:pt x="1189463" y="519137"/>
                    <a:pt x="1149153" y="478423"/>
                    <a:pt x="1131157" y="429061"/>
                  </a:cubicBezTo>
                  <a:close/>
                  <a:moveTo>
                    <a:pt x="618633" y="412163"/>
                  </a:moveTo>
                  <a:cubicBezTo>
                    <a:pt x="618989" y="412163"/>
                    <a:pt x="619345" y="412537"/>
                    <a:pt x="618633" y="412910"/>
                  </a:cubicBezTo>
                  <a:cubicBezTo>
                    <a:pt x="601536" y="415525"/>
                    <a:pt x="583728" y="415525"/>
                    <a:pt x="566275" y="416272"/>
                  </a:cubicBezTo>
                  <a:cubicBezTo>
                    <a:pt x="564138" y="416272"/>
                    <a:pt x="564138" y="412910"/>
                    <a:pt x="566275" y="412910"/>
                  </a:cubicBezTo>
                  <a:cubicBezTo>
                    <a:pt x="583728" y="412163"/>
                    <a:pt x="601536" y="410296"/>
                    <a:pt x="618633" y="412163"/>
                  </a:cubicBezTo>
                  <a:close/>
                  <a:moveTo>
                    <a:pt x="302591" y="409304"/>
                  </a:moveTo>
                  <a:cubicBezTo>
                    <a:pt x="302955" y="407121"/>
                    <a:pt x="306599" y="408212"/>
                    <a:pt x="305870" y="410031"/>
                  </a:cubicBezTo>
                  <a:lnTo>
                    <a:pt x="305506" y="411486"/>
                  </a:lnTo>
                  <a:cubicBezTo>
                    <a:pt x="297855" y="436589"/>
                    <a:pt x="280366" y="455871"/>
                    <a:pt x="264334" y="475880"/>
                  </a:cubicBezTo>
                  <a:cubicBezTo>
                    <a:pt x="263606" y="476607"/>
                    <a:pt x="262513" y="475516"/>
                    <a:pt x="262877" y="474788"/>
                  </a:cubicBezTo>
                  <a:cubicBezTo>
                    <a:pt x="278180" y="454052"/>
                    <a:pt x="295304" y="434770"/>
                    <a:pt x="302591" y="409304"/>
                  </a:cubicBezTo>
                  <a:close/>
                  <a:moveTo>
                    <a:pt x="608366" y="404343"/>
                  </a:moveTo>
                  <a:cubicBezTo>
                    <a:pt x="609814" y="404343"/>
                    <a:pt x="609814" y="406724"/>
                    <a:pt x="608366" y="406724"/>
                  </a:cubicBezTo>
                  <a:cubicBezTo>
                    <a:pt x="595694" y="406724"/>
                    <a:pt x="583384" y="408312"/>
                    <a:pt x="570712" y="407915"/>
                  </a:cubicBezTo>
                  <a:cubicBezTo>
                    <a:pt x="568901" y="407915"/>
                    <a:pt x="568901" y="404740"/>
                    <a:pt x="571074" y="404740"/>
                  </a:cubicBezTo>
                  <a:cubicBezTo>
                    <a:pt x="583384" y="404343"/>
                    <a:pt x="596056" y="403946"/>
                    <a:pt x="608366" y="404343"/>
                  </a:cubicBezTo>
                  <a:close/>
                  <a:moveTo>
                    <a:pt x="580591" y="396009"/>
                  </a:moveTo>
                  <a:cubicBezTo>
                    <a:pt x="589972" y="396009"/>
                    <a:pt x="599352" y="396644"/>
                    <a:pt x="608733" y="396961"/>
                  </a:cubicBezTo>
                  <a:cubicBezTo>
                    <a:pt x="609815" y="396961"/>
                    <a:pt x="609815" y="398231"/>
                    <a:pt x="608733" y="398231"/>
                  </a:cubicBezTo>
                  <a:cubicBezTo>
                    <a:pt x="599352" y="398549"/>
                    <a:pt x="589972" y="398866"/>
                    <a:pt x="580591" y="398549"/>
                  </a:cubicBezTo>
                  <a:cubicBezTo>
                    <a:pt x="578426" y="398549"/>
                    <a:pt x="578787" y="396009"/>
                    <a:pt x="580591" y="396009"/>
                  </a:cubicBezTo>
                  <a:close/>
                  <a:moveTo>
                    <a:pt x="1099899" y="375218"/>
                  </a:moveTo>
                  <a:cubicBezTo>
                    <a:pt x="1100242" y="373784"/>
                    <a:pt x="1101958" y="373784"/>
                    <a:pt x="1101615" y="375218"/>
                  </a:cubicBezTo>
                  <a:cubicBezTo>
                    <a:pt x="1101615" y="384896"/>
                    <a:pt x="1098182" y="397442"/>
                    <a:pt x="1092347" y="405687"/>
                  </a:cubicBezTo>
                  <a:cubicBezTo>
                    <a:pt x="1091661" y="406762"/>
                    <a:pt x="1089601" y="406045"/>
                    <a:pt x="1089944" y="404612"/>
                  </a:cubicBezTo>
                  <a:cubicBezTo>
                    <a:pt x="1093377" y="394575"/>
                    <a:pt x="1099212" y="385971"/>
                    <a:pt x="1099899" y="375218"/>
                  </a:cubicBezTo>
                  <a:close/>
                  <a:moveTo>
                    <a:pt x="683345" y="372907"/>
                  </a:moveTo>
                  <a:cubicBezTo>
                    <a:pt x="683345" y="372196"/>
                    <a:pt x="684038" y="372196"/>
                    <a:pt x="684384" y="372907"/>
                  </a:cubicBezTo>
                  <a:cubicBezTo>
                    <a:pt x="685423" y="386420"/>
                    <a:pt x="691311" y="401711"/>
                    <a:pt x="699278" y="412734"/>
                  </a:cubicBezTo>
                  <a:cubicBezTo>
                    <a:pt x="700317" y="414157"/>
                    <a:pt x="697546" y="416290"/>
                    <a:pt x="696507" y="414512"/>
                  </a:cubicBezTo>
                  <a:cubicBezTo>
                    <a:pt x="688887" y="404200"/>
                    <a:pt x="681613" y="386420"/>
                    <a:pt x="683345" y="372907"/>
                  </a:cubicBezTo>
                  <a:close/>
                  <a:moveTo>
                    <a:pt x="1093753" y="360219"/>
                  </a:moveTo>
                  <a:cubicBezTo>
                    <a:pt x="1094120" y="359496"/>
                    <a:pt x="1095585" y="359496"/>
                    <a:pt x="1095585" y="360581"/>
                  </a:cubicBezTo>
                  <a:cubicBezTo>
                    <a:pt x="1094486" y="371799"/>
                    <a:pt x="1091189" y="383017"/>
                    <a:pt x="1086793" y="393511"/>
                  </a:cubicBezTo>
                  <a:cubicBezTo>
                    <a:pt x="1085327" y="397491"/>
                    <a:pt x="1083862" y="404366"/>
                    <a:pt x="1079832" y="407261"/>
                  </a:cubicBezTo>
                  <a:cubicBezTo>
                    <a:pt x="1078733" y="408347"/>
                    <a:pt x="1076901" y="406899"/>
                    <a:pt x="1077634" y="405090"/>
                  </a:cubicBezTo>
                  <a:cubicBezTo>
                    <a:pt x="1085327" y="391339"/>
                    <a:pt x="1091189" y="375779"/>
                    <a:pt x="1093753" y="360219"/>
                  </a:cubicBezTo>
                  <a:close/>
                  <a:moveTo>
                    <a:pt x="681613" y="355458"/>
                  </a:moveTo>
                  <a:cubicBezTo>
                    <a:pt x="681613" y="354734"/>
                    <a:pt x="681981" y="354734"/>
                    <a:pt x="682349" y="355458"/>
                  </a:cubicBezTo>
                  <a:cubicBezTo>
                    <a:pt x="686395" y="368854"/>
                    <a:pt x="693384" y="381164"/>
                    <a:pt x="699270" y="394198"/>
                  </a:cubicBezTo>
                  <a:cubicBezTo>
                    <a:pt x="701477" y="399267"/>
                    <a:pt x="704052" y="410491"/>
                    <a:pt x="709201" y="412663"/>
                  </a:cubicBezTo>
                  <a:cubicBezTo>
                    <a:pt x="711408" y="413749"/>
                    <a:pt x="709937" y="416284"/>
                    <a:pt x="707730" y="415922"/>
                  </a:cubicBezTo>
                  <a:cubicBezTo>
                    <a:pt x="701845" y="414835"/>
                    <a:pt x="698902" y="402525"/>
                    <a:pt x="696695" y="397819"/>
                  </a:cubicBezTo>
                  <a:cubicBezTo>
                    <a:pt x="691545" y="383698"/>
                    <a:pt x="685292" y="370302"/>
                    <a:pt x="681613" y="355458"/>
                  </a:cubicBezTo>
                  <a:close/>
                  <a:moveTo>
                    <a:pt x="1090646" y="342751"/>
                  </a:moveTo>
                  <a:cubicBezTo>
                    <a:pt x="1091001" y="342034"/>
                    <a:pt x="1092421" y="342392"/>
                    <a:pt x="1092066" y="343109"/>
                  </a:cubicBezTo>
                  <a:cubicBezTo>
                    <a:pt x="1089935" y="356014"/>
                    <a:pt x="1086739" y="368919"/>
                    <a:pt x="1082123" y="381107"/>
                  </a:cubicBezTo>
                  <a:cubicBezTo>
                    <a:pt x="1078572" y="390068"/>
                    <a:pt x="1073601" y="397955"/>
                    <a:pt x="1069339" y="406199"/>
                  </a:cubicBezTo>
                  <a:cubicBezTo>
                    <a:pt x="1068274" y="408350"/>
                    <a:pt x="1065788" y="406558"/>
                    <a:pt x="1066498" y="404766"/>
                  </a:cubicBezTo>
                  <a:cubicBezTo>
                    <a:pt x="1071470" y="394370"/>
                    <a:pt x="1077507" y="385050"/>
                    <a:pt x="1081768" y="374296"/>
                  </a:cubicBezTo>
                  <a:cubicBezTo>
                    <a:pt x="1085319" y="363900"/>
                    <a:pt x="1088160" y="353505"/>
                    <a:pt x="1090646" y="342751"/>
                  </a:cubicBezTo>
                  <a:close/>
                  <a:moveTo>
                    <a:pt x="808832" y="330045"/>
                  </a:moveTo>
                  <a:cubicBezTo>
                    <a:pt x="818582" y="337153"/>
                    <a:pt x="830137" y="340707"/>
                    <a:pt x="842053" y="343194"/>
                  </a:cubicBezTo>
                  <a:cubicBezTo>
                    <a:pt x="857220" y="346393"/>
                    <a:pt x="872386" y="349236"/>
                    <a:pt x="887552" y="347459"/>
                  </a:cubicBezTo>
                  <a:cubicBezTo>
                    <a:pt x="889719" y="347104"/>
                    <a:pt x="890802" y="350658"/>
                    <a:pt x="888636" y="350658"/>
                  </a:cubicBezTo>
                  <a:cubicBezTo>
                    <a:pt x="872386" y="352790"/>
                    <a:pt x="856858" y="349947"/>
                    <a:pt x="840970" y="346393"/>
                  </a:cubicBezTo>
                  <a:cubicBezTo>
                    <a:pt x="829054" y="343550"/>
                    <a:pt x="817137" y="339640"/>
                    <a:pt x="807748" y="331111"/>
                  </a:cubicBezTo>
                  <a:cubicBezTo>
                    <a:pt x="807026" y="330400"/>
                    <a:pt x="808110" y="329334"/>
                    <a:pt x="808832" y="330045"/>
                  </a:cubicBezTo>
                  <a:close/>
                  <a:moveTo>
                    <a:pt x="1086602" y="318937"/>
                  </a:moveTo>
                  <a:cubicBezTo>
                    <a:pt x="1086602" y="318221"/>
                    <a:pt x="1087660" y="318579"/>
                    <a:pt x="1087660" y="318937"/>
                  </a:cubicBezTo>
                  <a:cubicBezTo>
                    <a:pt x="1087308" y="335418"/>
                    <a:pt x="1081310" y="352973"/>
                    <a:pt x="1076019" y="368020"/>
                  </a:cubicBezTo>
                  <a:cubicBezTo>
                    <a:pt x="1073902" y="375544"/>
                    <a:pt x="1070727" y="382351"/>
                    <a:pt x="1067199" y="389158"/>
                  </a:cubicBezTo>
                  <a:cubicBezTo>
                    <a:pt x="1066494" y="390591"/>
                    <a:pt x="1056616" y="404205"/>
                    <a:pt x="1056616" y="407071"/>
                  </a:cubicBezTo>
                  <a:cubicBezTo>
                    <a:pt x="1056616" y="407430"/>
                    <a:pt x="1056616" y="407788"/>
                    <a:pt x="1056616" y="408146"/>
                  </a:cubicBezTo>
                  <a:lnTo>
                    <a:pt x="1056616" y="408504"/>
                  </a:lnTo>
                  <a:cubicBezTo>
                    <a:pt x="1056263" y="409937"/>
                    <a:pt x="1054852" y="409937"/>
                    <a:pt x="1054147" y="409221"/>
                  </a:cubicBezTo>
                  <a:cubicBezTo>
                    <a:pt x="1053794" y="409221"/>
                    <a:pt x="1053794" y="409221"/>
                    <a:pt x="1053794" y="409221"/>
                  </a:cubicBezTo>
                  <a:cubicBezTo>
                    <a:pt x="1053441" y="408504"/>
                    <a:pt x="1053088" y="408146"/>
                    <a:pt x="1053441" y="407788"/>
                  </a:cubicBezTo>
                  <a:cubicBezTo>
                    <a:pt x="1055910" y="401339"/>
                    <a:pt x="1059791" y="395965"/>
                    <a:pt x="1062966" y="390233"/>
                  </a:cubicBezTo>
                  <a:cubicBezTo>
                    <a:pt x="1067199" y="382709"/>
                    <a:pt x="1070727" y="375185"/>
                    <a:pt x="1073197" y="367304"/>
                  </a:cubicBezTo>
                  <a:cubicBezTo>
                    <a:pt x="1078135" y="351540"/>
                    <a:pt x="1083427" y="335418"/>
                    <a:pt x="1086602" y="318937"/>
                  </a:cubicBezTo>
                  <a:close/>
                  <a:moveTo>
                    <a:pt x="784299" y="318587"/>
                  </a:moveTo>
                  <a:cubicBezTo>
                    <a:pt x="789364" y="327746"/>
                    <a:pt x="798772" y="333241"/>
                    <a:pt x="807455" y="338004"/>
                  </a:cubicBezTo>
                  <a:cubicBezTo>
                    <a:pt x="817586" y="343499"/>
                    <a:pt x="828079" y="348261"/>
                    <a:pt x="839296" y="351192"/>
                  </a:cubicBezTo>
                  <a:cubicBezTo>
                    <a:pt x="860643" y="355955"/>
                    <a:pt x="885247" y="359252"/>
                    <a:pt x="906957" y="353757"/>
                  </a:cubicBezTo>
                  <a:cubicBezTo>
                    <a:pt x="909128" y="353390"/>
                    <a:pt x="909851" y="356321"/>
                    <a:pt x="908042" y="357054"/>
                  </a:cubicBezTo>
                  <a:cubicBezTo>
                    <a:pt x="896464" y="360717"/>
                    <a:pt x="884162" y="359985"/>
                    <a:pt x="872222" y="359252"/>
                  </a:cubicBezTo>
                  <a:cubicBezTo>
                    <a:pt x="858834" y="358886"/>
                    <a:pt x="845085" y="357054"/>
                    <a:pt x="832059" y="352658"/>
                  </a:cubicBezTo>
                  <a:cubicBezTo>
                    <a:pt x="816139" y="347529"/>
                    <a:pt x="789726" y="337271"/>
                    <a:pt x="783213" y="319320"/>
                  </a:cubicBezTo>
                  <a:cubicBezTo>
                    <a:pt x="783213" y="318587"/>
                    <a:pt x="783937" y="318221"/>
                    <a:pt x="784299" y="318587"/>
                  </a:cubicBezTo>
                  <a:close/>
                  <a:moveTo>
                    <a:pt x="1018232" y="296567"/>
                  </a:moveTo>
                  <a:cubicBezTo>
                    <a:pt x="1018954" y="294409"/>
                    <a:pt x="1022565" y="295488"/>
                    <a:pt x="1021843" y="298006"/>
                  </a:cubicBezTo>
                  <a:cubicBezTo>
                    <a:pt x="1010289" y="339018"/>
                    <a:pt x="972014" y="371037"/>
                    <a:pt x="936629" y="392262"/>
                  </a:cubicBezTo>
                  <a:cubicBezTo>
                    <a:pt x="933740" y="394061"/>
                    <a:pt x="930851" y="389384"/>
                    <a:pt x="934101" y="387226"/>
                  </a:cubicBezTo>
                  <a:cubicBezTo>
                    <a:pt x="968403" y="366360"/>
                    <a:pt x="1004150" y="335421"/>
                    <a:pt x="1018232" y="296567"/>
                  </a:cubicBezTo>
                  <a:close/>
                  <a:moveTo>
                    <a:pt x="577484" y="293888"/>
                  </a:moveTo>
                  <a:cubicBezTo>
                    <a:pt x="577846" y="292821"/>
                    <a:pt x="579652" y="293888"/>
                    <a:pt x="578929" y="294599"/>
                  </a:cubicBezTo>
                  <a:cubicBezTo>
                    <a:pt x="570981" y="315224"/>
                    <a:pt x="550387" y="324469"/>
                    <a:pt x="532323" y="335493"/>
                  </a:cubicBezTo>
                  <a:cubicBezTo>
                    <a:pt x="529433" y="336915"/>
                    <a:pt x="527626" y="333004"/>
                    <a:pt x="530155" y="331581"/>
                  </a:cubicBezTo>
                  <a:cubicBezTo>
                    <a:pt x="547497" y="321269"/>
                    <a:pt x="567368" y="312379"/>
                    <a:pt x="577484" y="293888"/>
                  </a:cubicBezTo>
                  <a:close/>
                  <a:moveTo>
                    <a:pt x="578739" y="280850"/>
                  </a:moveTo>
                  <a:cubicBezTo>
                    <a:pt x="579813" y="280121"/>
                    <a:pt x="581243" y="280850"/>
                    <a:pt x="580528" y="282309"/>
                  </a:cubicBezTo>
                  <a:cubicBezTo>
                    <a:pt x="566934" y="311120"/>
                    <a:pt x="539387" y="327167"/>
                    <a:pt x="508979" y="333002"/>
                  </a:cubicBezTo>
                  <a:cubicBezTo>
                    <a:pt x="506474" y="333731"/>
                    <a:pt x="505401" y="329719"/>
                    <a:pt x="507905" y="328990"/>
                  </a:cubicBezTo>
                  <a:cubicBezTo>
                    <a:pt x="537241" y="322061"/>
                    <a:pt x="563356" y="307838"/>
                    <a:pt x="578739" y="280850"/>
                  </a:cubicBezTo>
                  <a:close/>
                  <a:moveTo>
                    <a:pt x="1019692" y="266044"/>
                  </a:moveTo>
                  <a:cubicBezTo>
                    <a:pt x="1020411" y="264246"/>
                    <a:pt x="1022567" y="264965"/>
                    <a:pt x="1022208" y="266403"/>
                  </a:cubicBezTo>
                  <a:cubicBezTo>
                    <a:pt x="1011068" y="328254"/>
                    <a:pt x="962915" y="378958"/>
                    <a:pt x="902185" y="393342"/>
                  </a:cubicBezTo>
                  <a:cubicBezTo>
                    <a:pt x="898591" y="394061"/>
                    <a:pt x="897513" y="388667"/>
                    <a:pt x="901107" y="387588"/>
                  </a:cubicBezTo>
                  <a:cubicBezTo>
                    <a:pt x="962915" y="373924"/>
                    <a:pt x="1001006" y="323580"/>
                    <a:pt x="1019692" y="266044"/>
                  </a:cubicBezTo>
                  <a:close/>
                  <a:moveTo>
                    <a:pt x="494155" y="161155"/>
                  </a:moveTo>
                  <a:cubicBezTo>
                    <a:pt x="481704" y="160512"/>
                    <a:pt x="468995" y="162206"/>
                    <a:pt x="457028" y="166361"/>
                  </a:cubicBezTo>
                  <a:cubicBezTo>
                    <a:pt x="433634" y="174311"/>
                    <a:pt x="413840" y="191656"/>
                    <a:pt x="407001" y="216590"/>
                  </a:cubicBezTo>
                  <a:cubicBezTo>
                    <a:pt x="400523" y="241524"/>
                    <a:pt x="404842" y="270432"/>
                    <a:pt x="422837" y="290307"/>
                  </a:cubicBezTo>
                  <a:cubicBezTo>
                    <a:pt x="445511" y="315241"/>
                    <a:pt x="478623" y="318132"/>
                    <a:pt x="510295" y="309459"/>
                  </a:cubicBezTo>
                  <a:cubicBezTo>
                    <a:pt x="517493" y="307652"/>
                    <a:pt x="526130" y="305484"/>
                    <a:pt x="534048" y="302232"/>
                  </a:cubicBezTo>
                  <a:cubicBezTo>
                    <a:pt x="536928" y="300786"/>
                    <a:pt x="539447" y="298980"/>
                    <a:pt x="541966" y="297173"/>
                  </a:cubicBezTo>
                  <a:cubicBezTo>
                    <a:pt x="552764" y="289584"/>
                    <a:pt x="561041" y="279466"/>
                    <a:pt x="566080" y="267903"/>
                  </a:cubicBezTo>
                  <a:cubicBezTo>
                    <a:pt x="567880" y="262844"/>
                    <a:pt x="569319" y="258146"/>
                    <a:pt x="571119" y="253087"/>
                  </a:cubicBezTo>
                  <a:cubicBezTo>
                    <a:pt x="572918" y="244776"/>
                    <a:pt x="573278" y="235742"/>
                    <a:pt x="572199" y="226708"/>
                  </a:cubicBezTo>
                  <a:cubicBezTo>
                    <a:pt x="566530" y="186055"/>
                    <a:pt x="531507" y="163086"/>
                    <a:pt x="494155" y="161155"/>
                  </a:cubicBezTo>
                  <a:close/>
                  <a:moveTo>
                    <a:pt x="503816" y="150100"/>
                  </a:moveTo>
                  <a:cubicBezTo>
                    <a:pt x="553483" y="156605"/>
                    <a:pt x="592353" y="197799"/>
                    <a:pt x="583716" y="250196"/>
                  </a:cubicBezTo>
                  <a:cubicBezTo>
                    <a:pt x="583356" y="251280"/>
                    <a:pt x="582996" y="252365"/>
                    <a:pt x="582636" y="253449"/>
                  </a:cubicBezTo>
                  <a:cubicBezTo>
                    <a:pt x="582996" y="254533"/>
                    <a:pt x="582636" y="255617"/>
                    <a:pt x="582276" y="256339"/>
                  </a:cubicBezTo>
                  <a:cubicBezTo>
                    <a:pt x="582276" y="256701"/>
                    <a:pt x="581916" y="256701"/>
                    <a:pt x="581916" y="257062"/>
                  </a:cubicBezTo>
                  <a:cubicBezTo>
                    <a:pt x="580836" y="261037"/>
                    <a:pt x="579757" y="265012"/>
                    <a:pt x="577957" y="268987"/>
                  </a:cubicBezTo>
                  <a:cubicBezTo>
                    <a:pt x="576158" y="276575"/>
                    <a:pt x="573998" y="283803"/>
                    <a:pt x="569679" y="290307"/>
                  </a:cubicBezTo>
                  <a:cubicBezTo>
                    <a:pt x="562841" y="299341"/>
                    <a:pt x="554563" y="306568"/>
                    <a:pt x="544126" y="311266"/>
                  </a:cubicBezTo>
                  <a:cubicBezTo>
                    <a:pt x="521812" y="321023"/>
                    <a:pt x="496978" y="328972"/>
                    <a:pt x="472144" y="326804"/>
                  </a:cubicBezTo>
                  <a:cubicBezTo>
                    <a:pt x="444792" y="324997"/>
                    <a:pt x="419958" y="311989"/>
                    <a:pt x="405562" y="287778"/>
                  </a:cubicBezTo>
                  <a:cubicBezTo>
                    <a:pt x="392965" y="266819"/>
                    <a:pt x="387926" y="240440"/>
                    <a:pt x="394405" y="216590"/>
                  </a:cubicBezTo>
                  <a:cubicBezTo>
                    <a:pt x="407361" y="168168"/>
                    <a:pt x="455949" y="143596"/>
                    <a:pt x="503816" y="150100"/>
                  </a:cubicBezTo>
                  <a:close/>
                  <a:moveTo>
                    <a:pt x="487001" y="138834"/>
                  </a:moveTo>
                  <a:cubicBezTo>
                    <a:pt x="489165" y="138834"/>
                    <a:pt x="489165" y="142773"/>
                    <a:pt x="486640" y="142773"/>
                  </a:cubicBezTo>
                  <a:cubicBezTo>
                    <a:pt x="465714" y="142773"/>
                    <a:pt x="447674" y="147788"/>
                    <a:pt x="430356" y="158532"/>
                  </a:cubicBezTo>
                  <a:cubicBezTo>
                    <a:pt x="415924" y="167844"/>
                    <a:pt x="400049" y="178947"/>
                    <a:pt x="396080" y="196496"/>
                  </a:cubicBezTo>
                  <a:cubicBezTo>
                    <a:pt x="395719" y="197213"/>
                    <a:pt x="394276" y="196854"/>
                    <a:pt x="394276" y="196138"/>
                  </a:cubicBezTo>
                  <a:cubicBezTo>
                    <a:pt x="397523" y="178947"/>
                    <a:pt x="411955" y="166770"/>
                    <a:pt x="426026" y="157458"/>
                  </a:cubicBezTo>
                  <a:cubicBezTo>
                    <a:pt x="445148" y="145280"/>
                    <a:pt x="464271" y="138834"/>
                    <a:pt x="487001" y="138834"/>
                  </a:cubicBezTo>
                  <a:close/>
                  <a:moveTo>
                    <a:pt x="471672" y="132484"/>
                  </a:moveTo>
                  <a:cubicBezTo>
                    <a:pt x="474168" y="132484"/>
                    <a:pt x="474882" y="136102"/>
                    <a:pt x="472742" y="136102"/>
                  </a:cubicBezTo>
                  <a:cubicBezTo>
                    <a:pt x="443139" y="139721"/>
                    <a:pt x="413893" y="157090"/>
                    <a:pt x="395703" y="180972"/>
                  </a:cubicBezTo>
                  <a:cubicBezTo>
                    <a:pt x="395346" y="181334"/>
                    <a:pt x="394276" y="180972"/>
                    <a:pt x="394633" y="180248"/>
                  </a:cubicBezTo>
                  <a:cubicBezTo>
                    <a:pt x="412466" y="154557"/>
                    <a:pt x="440999" y="136464"/>
                    <a:pt x="471672" y="132484"/>
                  </a:cubicBezTo>
                  <a:close/>
                  <a:moveTo>
                    <a:pt x="868771" y="126525"/>
                  </a:moveTo>
                  <a:cubicBezTo>
                    <a:pt x="823031" y="133620"/>
                    <a:pt x="781136" y="163216"/>
                    <a:pt x="764945" y="208623"/>
                  </a:cubicBezTo>
                  <a:cubicBezTo>
                    <a:pt x="753791" y="241417"/>
                    <a:pt x="751272" y="281418"/>
                    <a:pt x="771421" y="312050"/>
                  </a:cubicBezTo>
                  <a:cubicBezTo>
                    <a:pt x="783295" y="331150"/>
                    <a:pt x="793729" y="340159"/>
                    <a:pt x="814238" y="350610"/>
                  </a:cubicBezTo>
                  <a:cubicBezTo>
                    <a:pt x="822154" y="355295"/>
                    <a:pt x="826112" y="356376"/>
                    <a:pt x="828990" y="357457"/>
                  </a:cubicBezTo>
                  <a:cubicBezTo>
                    <a:pt x="864611" y="366827"/>
                    <a:pt x="902391" y="366467"/>
                    <a:pt x="934414" y="345565"/>
                  </a:cubicBezTo>
                  <a:cubicBezTo>
                    <a:pt x="961759" y="327907"/>
                    <a:pt x="982268" y="299437"/>
                    <a:pt x="991623" y="268445"/>
                  </a:cubicBezTo>
                  <a:cubicBezTo>
                    <a:pt x="1000618" y="239615"/>
                    <a:pt x="1004216" y="205019"/>
                    <a:pt x="988385" y="177630"/>
                  </a:cubicBezTo>
                  <a:cubicBezTo>
                    <a:pt x="973273" y="150602"/>
                    <a:pt x="945208" y="132583"/>
                    <a:pt x="914984" y="127178"/>
                  </a:cubicBezTo>
                  <a:cubicBezTo>
                    <a:pt x="899692" y="124295"/>
                    <a:pt x="884018" y="124160"/>
                    <a:pt x="868771" y="126525"/>
                  </a:cubicBezTo>
                  <a:close/>
                  <a:moveTo>
                    <a:pt x="866748" y="108196"/>
                  </a:moveTo>
                  <a:cubicBezTo>
                    <a:pt x="884176" y="105443"/>
                    <a:pt x="902301" y="105735"/>
                    <a:pt x="920381" y="109519"/>
                  </a:cubicBezTo>
                  <a:cubicBezTo>
                    <a:pt x="954203" y="116727"/>
                    <a:pt x="989104" y="136548"/>
                    <a:pt x="1005296" y="168621"/>
                  </a:cubicBezTo>
                  <a:cubicBezTo>
                    <a:pt x="1022207" y="201055"/>
                    <a:pt x="1022566" y="239975"/>
                    <a:pt x="1010693" y="274211"/>
                  </a:cubicBezTo>
                  <a:cubicBezTo>
                    <a:pt x="983707" y="352052"/>
                    <a:pt x="905269" y="403585"/>
                    <a:pt x="823233" y="375837"/>
                  </a:cubicBezTo>
                  <a:cubicBezTo>
                    <a:pt x="820355" y="374755"/>
                    <a:pt x="808121" y="368269"/>
                    <a:pt x="807042" y="366106"/>
                  </a:cubicBezTo>
                  <a:cubicBezTo>
                    <a:pt x="781856" y="356376"/>
                    <a:pt x="768543" y="338718"/>
                    <a:pt x="757029" y="319978"/>
                  </a:cubicBezTo>
                  <a:cubicBezTo>
                    <a:pt x="736160" y="285022"/>
                    <a:pt x="734001" y="240696"/>
                    <a:pt x="748753" y="203217"/>
                  </a:cubicBezTo>
                  <a:cubicBezTo>
                    <a:pt x="768453" y="152134"/>
                    <a:pt x="814463" y="116457"/>
                    <a:pt x="866748" y="108196"/>
                  </a:cubicBezTo>
                  <a:close/>
                  <a:moveTo>
                    <a:pt x="491953" y="105512"/>
                  </a:moveTo>
                  <a:cubicBezTo>
                    <a:pt x="463160" y="104071"/>
                    <a:pt x="434367" y="110916"/>
                    <a:pt x="412053" y="128931"/>
                  </a:cubicBezTo>
                  <a:cubicBezTo>
                    <a:pt x="391178" y="145865"/>
                    <a:pt x="375341" y="168925"/>
                    <a:pt x="365624" y="193425"/>
                  </a:cubicBezTo>
                  <a:cubicBezTo>
                    <a:pt x="356266" y="216844"/>
                    <a:pt x="350867" y="241705"/>
                    <a:pt x="351947" y="266566"/>
                  </a:cubicBezTo>
                  <a:cubicBezTo>
                    <a:pt x="354467" y="264404"/>
                    <a:pt x="357346" y="262963"/>
                    <a:pt x="360225" y="261882"/>
                  </a:cubicBezTo>
                  <a:cubicBezTo>
                    <a:pt x="362025" y="261522"/>
                    <a:pt x="363104" y="264044"/>
                    <a:pt x="361305" y="265125"/>
                  </a:cubicBezTo>
                  <a:cubicBezTo>
                    <a:pt x="358426" y="266926"/>
                    <a:pt x="355186" y="269088"/>
                    <a:pt x="352307" y="270889"/>
                  </a:cubicBezTo>
                  <a:cubicBezTo>
                    <a:pt x="352307" y="273772"/>
                    <a:pt x="352667" y="276294"/>
                    <a:pt x="353027" y="278816"/>
                  </a:cubicBezTo>
                  <a:cubicBezTo>
                    <a:pt x="356266" y="276294"/>
                    <a:pt x="359505" y="273412"/>
                    <a:pt x="362745" y="270529"/>
                  </a:cubicBezTo>
                  <a:cubicBezTo>
                    <a:pt x="363464" y="270169"/>
                    <a:pt x="364184" y="270169"/>
                    <a:pt x="364904" y="270169"/>
                  </a:cubicBezTo>
                  <a:cubicBezTo>
                    <a:pt x="365624" y="270529"/>
                    <a:pt x="365984" y="270889"/>
                    <a:pt x="365984" y="271610"/>
                  </a:cubicBezTo>
                  <a:cubicBezTo>
                    <a:pt x="366344" y="272331"/>
                    <a:pt x="365984" y="273412"/>
                    <a:pt x="365624" y="273772"/>
                  </a:cubicBezTo>
                  <a:cubicBezTo>
                    <a:pt x="361665" y="277015"/>
                    <a:pt x="357346" y="279897"/>
                    <a:pt x="353387" y="283140"/>
                  </a:cubicBezTo>
                  <a:cubicBezTo>
                    <a:pt x="357346" y="309442"/>
                    <a:pt x="368143" y="334663"/>
                    <a:pt x="380740" y="358082"/>
                  </a:cubicBezTo>
                  <a:cubicBezTo>
                    <a:pt x="392977" y="380421"/>
                    <a:pt x="407014" y="401678"/>
                    <a:pt x="420690" y="423296"/>
                  </a:cubicBezTo>
                  <a:cubicBezTo>
                    <a:pt x="423210" y="427620"/>
                    <a:pt x="426089" y="432304"/>
                    <a:pt x="428968" y="436628"/>
                  </a:cubicBezTo>
                  <a:cubicBezTo>
                    <a:pt x="429688" y="437709"/>
                    <a:pt x="430048" y="438790"/>
                    <a:pt x="430768" y="439871"/>
                  </a:cubicBezTo>
                  <a:cubicBezTo>
                    <a:pt x="439406" y="453922"/>
                    <a:pt x="446964" y="468695"/>
                    <a:pt x="456682" y="482386"/>
                  </a:cubicBezTo>
                  <a:cubicBezTo>
                    <a:pt x="462440" y="490673"/>
                    <a:pt x="470358" y="498600"/>
                    <a:pt x="475757" y="507607"/>
                  </a:cubicBezTo>
                  <a:cubicBezTo>
                    <a:pt x="495552" y="484548"/>
                    <a:pt x="512468" y="462570"/>
                    <a:pt x="526865" y="436628"/>
                  </a:cubicBezTo>
                  <a:cubicBezTo>
                    <a:pt x="527584" y="435547"/>
                    <a:pt x="527944" y="434826"/>
                    <a:pt x="528664" y="433745"/>
                  </a:cubicBezTo>
                  <a:cubicBezTo>
                    <a:pt x="531183" y="429421"/>
                    <a:pt x="533343" y="425458"/>
                    <a:pt x="536222" y="421135"/>
                  </a:cubicBezTo>
                  <a:lnTo>
                    <a:pt x="551072" y="397560"/>
                  </a:lnTo>
                  <a:lnTo>
                    <a:pt x="571854" y="364567"/>
                  </a:lnTo>
                  <a:cubicBezTo>
                    <a:pt x="572573" y="363487"/>
                    <a:pt x="572933" y="362406"/>
                    <a:pt x="573653" y="361325"/>
                  </a:cubicBezTo>
                  <a:cubicBezTo>
                    <a:pt x="568254" y="363487"/>
                    <a:pt x="563216" y="365288"/>
                    <a:pt x="557817" y="367090"/>
                  </a:cubicBezTo>
                  <a:cubicBezTo>
                    <a:pt x="556737" y="367810"/>
                    <a:pt x="555657" y="365288"/>
                    <a:pt x="557097" y="364928"/>
                  </a:cubicBezTo>
                  <a:cubicBezTo>
                    <a:pt x="563216" y="361685"/>
                    <a:pt x="569694" y="359163"/>
                    <a:pt x="576172" y="356281"/>
                  </a:cubicBezTo>
                  <a:cubicBezTo>
                    <a:pt x="577252" y="354119"/>
                    <a:pt x="578332" y="351597"/>
                    <a:pt x="579772" y="349435"/>
                  </a:cubicBezTo>
                  <a:cubicBezTo>
                    <a:pt x="572573" y="352317"/>
                    <a:pt x="565735" y="354839"/>
                    <a:pt x="559257" y="357722"/>
                  </a:cubicBezTo>
                  <a:cubicBezTo>
                    <a:pt x="557457" y="358442"/>
                    <a:pt x="556017" y="355920"/>
                    <a:pt x="557817" y="355200"/>
                  </a:cubicBezTo>
                  <a:cubicBezTo>
                    <a:pt x="565735" y="351597"/>
                    <a:pt x="574013" y="347994"/>
                    <a:pt x="581931" y="344391"/>
                  </a:cubicBezTo>
                  <a:cubicBezTo>
                    <a:pt x="601726" y="301875"/>
                    <a:pt x="618282" y="254316"/>
                    <a:pt x="610364" y="208197"/>
                  </a:cubicBezTo>
                  <a:cubicBezTo>
                    <a:pt x="600287" y="152351"/>
                    <a:pt x="552058" y="108754"/>
                    <a:pt x="491953" y="105512"/>
                  </a:cubicBezTo>
                  <a:close/>
                  <a:moveTo>
                    <a:pt x="566287" y="104623"/>
                  </a:moveTo>
                  <a:cubicBezTo>
                    <a:pt x="579181" y="112119"/>
                    <a:pt x="589209" y="118901"/>
                    <a:pt x="599954" y="129966"/>
                  </a:cubicBezTo>
                  <a:cubicBezTo>
                    <a:pt x="604252" y="134250"/>
                    <a:pt x="608908" y="138176"/>
                    <a:pt x="612490" y="143530"/>
                  </a:cubicBezTo>
                  <a:cubicBezTo>
                    <a:pt x="616071" y="148528"/>
                    <a:pt x="618220" y="154239"/>
                    <a:pt x="621085" y="159236"/>
                  </a:cubicBezTo>
                  <a:cubicBezTo>
                    <a:pt x="622518" y="161735"/>
                    <a:pt x="618578" y="163877"/>
                    <a:pt x="617146" y="161378"/>
                  </a:cubicBezTo>
                  <a:cubicBezTo>
                    <a:pt x="614997" y="157095"/>
                    <a:pt x="613922" y="152454"/>
                    <a:pt x="611057" y="148171"/>
                  </a:cubicBezTo>
                  <a:cubicBezTo>
                    <a:pt x="607117" y="142460"/>
                    <a:pt x="601745" y="137819"/>
                    <a:pt x="597089" y="132465"/>
                  </a:cubicBezTo>
                  <a:cubicBezTo>
                    <a:pt x="587060" y="122113"/>
                    <a:pt x="577032" y="113903"/>
                    <a:pt x="565213" y="106050"/>
                  </a:cubicBezTo>
                  <a:cubicBezTo>
                    <a:pt x="564138" y="105337"/>
                    <a:pt x="565213" y="103909"/>
                    <a:pt x="566287" y="104623"/>
                  </a:cubicBezTo>
                  <a:close/>
                  <a:moveTo>
                    <a:pt x="547392" y="103909"/>
                  </a:moveTo>
                  <a:cubicBezTo>
                    <a:pt x="566710" y="106439"/>
                    <a:pt x="578873" y="119089"/>
                    <a:pt x="591752" y="132101"/>
                  </a:cubicBezTo>
                  <a:cubicBezTo>
                    <a:pt x="604631" y="145474"/>
                    <a:pt x="618583" y="161377"/>
                    <a:pt x="622161" y="180895"/>
                  </a:cubicBezTo>
                  <a:cubicBezTo>
                    <a:pt x="622518" y="183425"/>
                    <a:pt x="618226" y="184509"/>
                    <a:pt x="617868" y="181979"/>
                  </a:cubicBezTo>
                  <a:cubicBezTo>
                    <a:pt x="614648" y="162823"/>
                    <a:pt x="601054" y="148727"/>
                    <a:pt x="588533" y="134992"/>
                  </a:cubicBezTo>
                  <a:cubicBezTo>
                    <a:pt x="577085" y="121619"/>
                    <a:pt x="564564" y="110415"/>
                    <a:pt x="547392" y="105355"/>
                  </a:cubicBezTo>
                  <a:cubicBezTo>
                    <a:pt x="546676" y="104993"/>
                    <a:pt x="546676" y="103909"/>
                    <a:pt x="547392" y="103909"/>
                  </a:cubicBezTo>
                  <a:close/>
                  <a:moveTo>
                    <a:pt x="874279" y="96686"/>
                  </a:moveTo>
                  <a:cubicBezTo>
                    <a:pt x="878247" y="95971"/>
                    <a:pt x="879690" y="102047"/>
                    <a:pt x="875722" y="102762"/>
                  </a:cubicBezTo>
                  <a:cubicBezTo>
                    <a:pt x="843611" y="107409"/>
                    <a:pt x="814026" y="114558"/>
                    <a:pt x="787688" y="134933"/>
                  </a:cubicBezTo>
                  <a:cubicBezTo>
                    <a:pt x="765318" y="152448"/>
                    <a:pt x="747279" y="174252"/>
                    <a:pt x="740423" y="201776"/>
                  </a:cubicBezTo>
                  <a:cubicBezTo>
                    <a:pt x="739702" y="203563"/>
                    <a:pt x="737176" y="202848"/>
                    <a:pt x="737537" y="201061"/>
                  </a:cubicBezTo>
                  <a:cubicBezTo>
                    <a:pt x="749443" y="136005"/>
                    <a:pt x="814747" y="104907"/>
                    <a:pt x="874279" y="96686"/>
                  </a:cubicBezTo>
                  <a:close/>
                  <a:moveTo>
                    <a:pt x="852029" y="90346"/>
                  </a:moveTo>
                  <a:cubicBezTo>
                    <a:pt x="856015" y="89621"/>
                    <a:pt x="857464" y="95423"/>
                    <a:pt x="853478" y="96511"/>
                  </a:cubicBezTo>
                  <a:cubicBezTo>
                    <a:pt x="804929" y="107029"/>
                    <a:pt x="766524" y="130964"/>
                    <a:pt x="738988" y="172671"/>
                  </a:cubicBezTo>
                  <a:cubicBezTo>
                    <a:pt x="738625" y="173396"/>
                    <a:pt x="737176" y="173033"/>
                    <a:pt x="737539" y="171945"/>
                  </a:cubicBezTo>
                  <a:cubicBezTo>
                    <a:pt x="755292" y="125887"/>
                    <a:pt x="806016" y="99050"/>
                    <a:pt x="852029" y="90346"/>
                  </a:cubicBezTo>
                  <a:close/>
                  <a:moveTo>
                    <a:pt x="876481" y="40137"/>
                  </a:moveTo>
                  <a:cubicBezTo>
                    <a:pt x="813422" y="42150"/>
                    <a:pt x="751225" y="74211"/>
                    <a:pt x="715458" y="128931"/>
                  </a:cubicBezTo>
                  <a:cubicBezTo>
                    <a:pt x="660392" y="214322"/>
                    <a:pt x="685226" y="314486"/>
                    <a:pt x="725176" y="400237"/>
                  </a:cubicBezTo>
                  <a:cubicBezTo>
                    <a:pt x="727695" y="405281"/>
                    <a:pt x="730215" y="410686"/>
                    <a:pt x="732734" y="416090"/>
                  </a:cubicBezTo>
                  <a:cubicBezTo>
                    <a:pt x="739213" y="410686"/>
                    <a:pt x="746051" y="406362"/>
                    <a:pt x="753609" y="403480"/>
                  </a:cubicBezTo>
                  <a:cubicBezTo>
                    <a:pt x="756488" y="402399"/>
                    <a:pt x="759008" y="406002"/>
                    <a:pt x="755769" y="407803"/>
                  </a:cubicBezTo>
                  <a:cubicBezTo>
                    <a:pt x="749650" y="411767"/>
                    <a:pt x="743892" y="415370"/>
                    <a:pt x="738493" y="419333"/>
                  </a:cubicBezTo>
                  <a:cubicBezTo>
                    <a:pt x="737413" y="420054"/>
                    <a:pt x="736333" y="420774"/>
                    <a:pt x="735614" y="421495"/>
                  </a:cubicBezTo>
                  <a:cubicBezTo>
                    <a:pt x="736333" y="423657"/>
                    <a:pt x="737413" y="425458"/>
                    <a:pt x="738493" y="427620"/>
                  </a:cubicBezTo>
                  <a:cubicBezTo>
                    <a:pt x="742812" y="424738"/>
                    <a:pt x="746771" y="421855"/>
                    <a:pt x="750730" y="419333"/>
                  </a:cubicBezTo>
                  <a:cubicBezTo>
                    <a:pt x="751450" y="418973"/>
                    <a:pt x="752170" y="418973"/>
                    <a:pt x="752889" y="418252"/>
                  </a:cubicBezTo>
                  <a:cubicBezTo>
                    <a:pt x="754329" y="417532"/>
                    <a:pt x="755769" y="418252"/>
                    <a:pt x="756488" y="419333"/>
                  </a:cubicBezTo>
                  <a:cubicBezTo>
                    <a:pt x="756848" y="420414"/>
                    <a:pt x="756848" y="421855"/>
                    <a:pt x="755769" y="422936"/>
                  </a:cubicBezTo>
                  <a:cubicBezTo>
                    <a:pt x="751450" y="426539"/>
                    <a:pt x="746051" y="429782"/>
                    <a:pt x="741372" y="433385"/>
                  </a:cubicBezTo>
                  <a:cubicBezTo>
                    <a:pt x="741372" y="433745"/>
                    <a:pt x="741732" y="434105"/>
                    <a:pt x="742092" y="434826"/>
                  </a:cubicBezTo>
                  <a:cubicBezTo>
                    <a:pt x="762247" y="474820"/>
                    <a:pt x="784562" y="513372"/>
                    <a:pt x="807596" y="551564"/>
                  </a:cubicBezTo>
                  <a:cubicBezTo>
                    <a:pt x="825592" y="581469"/>
                    <a:pt x="849706" y="609932"/>
                    <a:pt x="863742" y="642720"/>
                  </a:cubicBezTo>
                  <a:cubicBezTo>
                    <a:pt x="890016" y="585432"/>
                    <a:pt x="931766" y="537872"/>
                    <a:pt x="969916" y="488511"/>
                  </a:cubicBezTo>
                  <a:cubicBezTo>
                    <a:pt x="983233" y="471217"/>
                    <a:pt x="996550" y="453202"/>
                    <a:pt x="1008427" y="434826"/>
                  </a:cubicBezTo>
                  <a:cubicBezTo>
                    <a:pt x="1012386" y="428701"/>
                    <a:pt x="1016345" y="422576"/>
                    <a:pt x="1019944" y="416090"/>
                  </a:cubicBezTo>
                  <a:cubicBezTo>
                    <a:pt x="1038300" y="386185"/>
                    <a:pt x="1053416" y="354119"/>
                    <a:pt x="1063134" y="320971"/>
                  </a:cubicBezTo>
                  <a:cubicBezTo>
                    <a:pt x="1089407" y="232698"/>
                    <a:pt x="1065293" y="123527"/>
                    <a:pt x="985393" y="70563"/>
                  </a:cubicBezTo>
                  <a:cubicBezTo>
                    <a:pt x="952461" y="48539"/>
                    <a:pt x="914316" y="38929"/>
                    <a:pt x="876481" y="40137"/>
                  </a:cubicBezTo>
                  <a:close/>
                  <a:moveTo>
                    <a:pt x="892895" y="23003"/>
                  </a:moveTo>
                  <a:cubicBezTo>
                    <a:pt x="980714" y="28408"/>
                    <a:pt x="1053056" y="87136"/>
                    <a:pt x="1078970" y="171086"/>
                  </a:cubicBezTo>
                  <a:cubicBezTo>
                    <a:pt x="1092287" y="212521"/>
                    <a:pt x="1096605" y="256838"/>
                    <a:pt x="1087608" y="299713"/>
                  </a:cubicBezTo>
                  <a:cubicBezTo>
                    <a:pt x="1078970" y="340788"/>
                    <a:pt x="1061694" y="378979"/>
                    <a:pt x="1041899" y="415370"/>
                  </a:cubicBezTo>
                  <a:cubicBezTo>
                    <a:pt x="1075731" y="413929"/>
                    <a:pt x="1109922" y="412487"/>
                    <a:pt x="1144114" y="412487"/>
                  </a:cubicBezTo>
                  <a:cubicBezTo>
                    <a:pt x="1154551" y="412127"/>
                    <a:pt x="1153472" y="427620"/>
                    <a:pt x="1143394" y="428341"/>
                  </a:cubicBezTo>
                  <a:cubicBezTo>
                    <a:pt x="1142674" y="428341"/>
                    <a:pt x="1141594" y="428341"/>
                    <a:pt x="1140875" y="428701"/>
                  </a:cubicBezTo>
                  <a:cubicBezTo>
                    <a:pt x="1163909" y="477702"/>
                    <a:pt x="1205299" y="515173"/>
                    <a:pt x="1243450" y="553005"/>
                  </a:cubicBezTo>
                  <a:cubicBezTo>
                    <a:pt x="1265404" y="574263"/>
                    <a:pt x="1296357" y="618219"/>
                    <a:pt x="1317232" y="640197"/>
                  </a:cubicBezTo>
                  <a:cubicBezTo>
                    <a:pt x="1339906" y="663617"/>
                    <a:pt x="1363300" y="685956"/>
                    <a:pt x="1382736" y="711897"/>
                  </a:cubicBezTo>
                  <a:cubicBezTo>
                    <a:pt x="1392453" y="713338"/>
                    <a:pt x="1391733" y="729192"/>
                    <a:pt x="1380936" y="729192"/>
                  </a:cubicBezTo>
                  <a:cubicBezTo>
                    <a:pt x="1269723" y="728111"/>
                    <a:pt x="1148433" y="721625"/>
                    <a:pt x="1037580" y="727390"/>
                  </a:cubicBezTo>
                  <a:cubicBezTo>
                    <a:pt x="927447" y="733155"/>
                    <a:pt x="817314" y="720905"/>
                    <a:pt x="706821" y="721986"/>
                  </a:cubicBezTo>
                  <a:cubicBezTo>
                    <a:pt x="573653" y="723427"/>
                    <a:pt x="440486" y="725228"/>
                    <a:pt x="307318" y="724508"/>
                  </a:cubicBezTo>
                  <a:cubicBezTo>
                    <a:pt x="306598" y="725228"/>
                    <a:pt x="305519" y="726309"/>
                    <a:pt x="304439" y="727030"/>
                  </a:cubicBezTo>
                  <a:cubicBezTo>
                    <a:pt x="297600" y="733155"/>
                    <a:pt x="290762" y="741442"/>
                    <a:pt x="282484" y="745405"/>
                  </a:cubicBezTo>
                  <a:cubicBezTo>
                    <a:pt x="279964" y="746486"/>
                    <a:pt x="277805" y="743604"/>
                    <a:pt x="279604" y="741442"/>
                  </a:cubicBezTo>
                  <a:cubicBezTo>
                    <a:pt x="284643" y="735677"/>
                    <a:pt x="290402" y="729912"/>
                    <a:pt x="295801" y="724508"/>
                  </a:cubicBezTo>
                  <a:cubicBezTo>
                    <a:pt x="290762" y="724508"/>
                    <a:pt x="285363" y="724508"/>
                    <a:pt x="280684" y="724147"/>
                  </a:cubicBezTo>
                  <a:cubicBezTo>
                    <a:pt x="274566" y="730272"/>
                    <a:pt x="268807" y="736758"/>
                    <a:pt x="262329" y="742162"/>
                  </a:cubicBezTo>
                  <a:cubicBezTo>
                    <a:pt x="259089" y="745045"/>
                    <a:pt x="254411" y="740361"/>
                    <a:pt x="257650" y="737118"/>
                  </a:cubicBezTo>
                  <a:cubicBezTo>
                    <a:pt x="262329" y="733155"/>
                    <a:pt x="266288" y="728831"/>
                    <a:pt x="270247" y="724147"/>
                  </a:cubicBezTo>
                  <a:cubicBezTo>
                    <a:pt x="194305" y="723427"/>
                    <a:pt x="118724" y="722346"/>
                    <a:pt x="42422" y="719824"/>
                  </a:cubicBezTo>
                  <a:cubicBezTo>
                    <a:pt x="40263" y="719824"/>
                    <a:pt x="40263" y="716581"/>
                    <a:pt x="42062" y="715860"/>
                  </a:cubicBezTo>
                  <a:cubicBezTo>
                    <a:pt x="45661" y="710096"/>
                    <a:pt x="50700" y="705412"/>
                    <a:pt x="53939" y="699647"/>
                  </a:cubicBezTo>
                  <a:cubicBezTo>
                    <a:pt x="54299" y="698926"/>
                    <a:pt x="55019" y="698926"/>
                    <a:pt x="55739" y="699287"/>
                  </a:cubicBezTo>
                  <a:cubicBezTo>
                    <a:pt x="61857" y="690639"/>
                    <a:pt x="70855" y="682713"/>
                    <a:pt x="77694" y="675507"/>
                  </a:cubicBezTo>
                  <a:cubicBezTo>
                    <a:pt x="89931" y="663617"/>
                    <a:pt x="102168" y="651727"/>
                    <a:pt x="114765" y="639837"/>
                  </a:cubicBezTo>
                  <a:cubicBezTo>
                    <a:pt x="137079" y="618579"/>
                    <a:pt x="158314" y="595520"/>
                    <a:pt x="180629" y="574263"/>
                  </a:cubicBezTo>
                  <a:cubicBezTo>
                    <a:pt x="228857" y="527784"/>
                    <a:pt x="279604" y="482746"/>
                    <a:pt x="306958" y="420414"/>
                  </a:cubicBezTo>
                  <a:cubicBezTo>
                    <a:pt x="308758" y="416811"/>
                    <a:pt x="314156" y="418252"/>
                    <a:pt x="313437" y="422576"/>
                  </a:cubicBezTo>
                  <a:cubicBezTo>
                    <a:pt x="313077" y="423296"/>
                    <a:pt x="313077" y="424377"/>
                    <a:pt x="312717" y="425098"/>
                  </a:cubicBezTo>
                  <a:cubicBezTo>
                    <a:pt x="341150" y="424738"/>
                    <a:pt x="369583" y="424377"/>
                    <a:pt x="398016" y="424017"/>
                  </a:cubicBezTo>
                  <a:cubicBezTo>
                    <a:pt x="389018" y="412127"/>
                    <a:pt x="382900" y="398075"/>
                    <a:pt x="376061" y="385105"/>
                  </a:cubicBezTo>
                  <a:cubicBezTo>
                    <a:pt x="370663" y="375016"/>
                    <a:pt x="364184" y="364928"/>
                    <a:pt x="359865" y="354119"/>
                  </a:cubicBezTo>
                  <a:cubicBezTo>
                    <a:pt x="356986" y="347273"/>
                    <a:pt x="355186" y="339346"/>
                    <a:pt x="349788" y="334302"/>
                  </a:cubicBezTo>
                  <a:cubicBezTo>
                    <a:pt x="348708" y="333221"/>
                    <a:pt x="350148" y="331780"/>
                    <a:pt x="351227" y="332501"/>
                  </a:cubicBezTo>
                  <a:cubicBezTo>
                    <a:pt x="355906" y="336104"/>
                    <a:pt x="358426" y="341508"/>
                    <a:pt x="360585" y="346913"/>
                  </a:cubicBezTo>
                  <a:cubicBezTo>
                    <a:pt x="364544" y="357001"/>
                    <a:pt x="370303" y="366009"/>
                    <a:pt x="374982" y="375376"/>
                  </a:cubicBezTo>
                  <a:cubicBezTo>
                    <a:pt x="383979" y="391590"/>
                    <a:pt x="391178" y="409245"/>
                    <a:pt x="403415" y="423657"/>
                  </a:cubicBezTo>
                  <a:cubicBezTo>
                    <a:pt x="405574" y="423657"/>
                    <a:pt x="407374" y="423657"/>
                    <a:pt x="409533" y="423657"/>
                  </a:cubicBezTo>
                  <a:cubicBezTo>
                    <a:pt x="407014" y="419693"/>
                    <a:pt x="404494" y="415730"/>
                    <a:pt x="401975" y="411767"/>
                  </a:cubicBezTo>
                  <a:cubicBezTo>
                    <a:pt x="378941" y="376457"/>
                    <a:pt x="355906" y="339346"/>
                    <a:pt x="346189" y="298633"/>
                  </a:cubicBezTo>
                  <a:cubicBezTo>
                    <a:pt x="345469" y="295750"/>
                    <a:pt x="344749" y="293228"/>
                    <a:pt x="344389" y="290706"/>
                  </a:cubicBezTo>
                  <a:cubicBezTo>
                    <a:pt x="341870" y="292868"/>
                    <a:pt x="339710" y="295390"/>
                    <a:pt x="339710" y="297552"/>
                  </a:cubicBezTo>
                  <a:cubicBezTo>
                    <a:pt x="339710" y="298633"/>
                    <a:pt x="338630" y="298993"/>
                    <a:pt x="337911" y="297912"/>
                  </a:cubicBezTo>
                  <a:cubicBezTo>
                    <a:pt x="335751" y="295030"/>
                    <a:pt x="340430" y="289985"/>
                    <a:pt x="343669" y="287103"/>
                  </a:cubicBezTo>
                  <a:cubicBezTo>
                    <a:pt x="343309" y="284581"/>
                    <a:pt x="342949" y="281698"/>
                    <a:pt x="342589" y="279176"/>
                  </a:cubicBezTo>
                  <a:cubicBezTo>
                    <a:pt x="339710" y="282059"/>
                    <a:pt x="336831" y="285301"/>
                    <a:pt x="333592" y="287824"/>
                  </a:cubicBezTo>
                  <a:cubicBezTo>
                    <a:pt x="332512" y="288184"/>
                    <a:pt x="331792" y="287463"/>
                    <a:pt x="332152" y="286382"/>
                  </a:cubicBezTo>
                  <a:cubicBezTo>
                    <a:pt x="335031" y="282419"/>
                    <a:pt x="338630" y="278456"/>
                    <a:pt x="342230" y="275213"/>
                  </a:cubicBezTo>
                  <a:cubicBezTo>
                    <a:pt x="337191" y="217205"/>
                    <a:pt x="360225" y="151990"/>
                    <a:pt x="409173" y="117402"/>
                  </a:cubicBezTo>
                  <a:cubicBezTo>
                    <a:pt x="451643" y="87497"/>
                    <a:pt x="510668" y="87136"/>
                    <a:pt x="556017" y="113078"/>
                  </a:cubicBezTo>
                  <a:cubicBezTo>
                    <a:pt x="601366" y="138659"/>
                    <a:pt x="625840" y="186579"/>
                    <a:pt x="624041" y="236661"/>
                  </a:cubicBezTo>
                  <a:cubicBezTo>
                    <a:pt x="622601" y="271250"/>
                    <a:pt x="612524" y="305118"/>
                    <a:pt x="598847" y="337185"/>
                  </a:cubicBezTo>
                  <a:cubicBezTo>
                    <a:pt x="600287" y="336464"/>
                    <a:pt x="601726" y="336104"/>
                    <a:pt x="603166" y="336104"/>
                  </a:cubicBezTo>
                  <a:cubicBezTo>
                    <a:pt x="604965" y="335743"/>
                    <a:pt x="606765" y="338626"/>
                    <a:pt x="604606" y="339346"/>
                  </a:cubicBezTo>
                  <a:cubicBezTo>
                    <a:pt x="601726" y="340427"/>
                    <a:pt x="598847" y="341869"/>
                    <a:pt x="596328" y="342949"/>
                  </a:cubicBezTo>
                  <a:cubicBezTo>
                    <a:pt x="595248" y="345111"/>
                    <a:pt x="594168" y="347633"/>
                    <a:pt x="593088" y="350155"/>
                  </a:cubicBezTo>
                  <a:cubicBezTo>
                    <a:pt x="594888" y="349435"/>
                    <a:pt x="596687" y="348714"/>
                    <a:pt x="598487" y="347994"/>
                  </a:cubicBezTo>
                  <a:cubicBezTo>
                    <a:pt x="600646" y="347273"/>
                    <a:pt x="602086" y="350876"/>
                    <a:pt x="600287" y="351957"/>
                  </a:cubicBezTo>
                  <a:cubicBezTo>
                    <a:pt x="597047" y="353398"/>
                    <a:pt x="593448" y="354479"/>
                    <a:pt x="590569" y="355560"/>
                  </a:cubicBezTo>
                  <a:cubicBezTo>
                    <a:pt x="585890" y="364567"/>
                    <a:pt x="581571" y="373215"/>
                    <a:pt x="576892" y="382222"/>
                  </a:cubicBezTo>
                  <a:lnTo>
                    <a:pt x="564941" y="400775"/>
                  </a:lnTo>
                  <a:lnTo>
                    <a:pt x="552058" y="420774"/>
                  </a:lnTo>
                  <a:lnTo>
                    <a:pt x="647643" y="419942"/>
                  </a:lnTo>
                  <a:lnTo>
                    <a:pt x="717618" y="419333"/>
                  </a:lnTo>
                  <a:cubicBezTo>
                    <a:pt x="715458" y="415009"/>
                    <a:pt x="713299" y="410686"/>
                    <a:pt x="711140" y="406362"/>
                  </a:cubicBezTo>
                  <a:cubicBezTo>
                    <a:pt x="675868" y="329618"/>
                    <a:pt x="648515" y="240264"/>
                    <a:pt x="682347" y="157755"/>
                  </a:cubicBezTo>
                  <a:cubicBezTo>
                    <a:pt x="716178" y="74886"/>
                    <a:pt x="802557" y="17238"/>
                    <a:pt x="892895" y="23003"/>
                  </a:cubicBezTo>
                  <a:close/>
                  <a:moveTo>
                    <a:pt x="863786" y="12065"/>
                  </a:moveTo>
                  <a:cubicBezTo>
                    <a:pt x="898023" y="10246"/>
                    <a:pt x="929377" y="18977"/>
                    <a:pt x="961812" y="29163"/>
                  </a:cubicBezTo>
                  <a:cubicBezTo>
                    <a:pt x="965416" y="30255"/>
                    <a:pt x="963614" y="35712"/>
                    <a:pt x="960010" y="34620"/>
                  </a:cubicBezTo>
                  <a:cubicBezTo>
                    <a:pt x="928296" y="25889"/>
                    <a:pt x="897302" y="14611"/>
                    <a:pt x="863786" y="17522"/>
                  </a:cubicBezTo>
                  <a:cubicBezTo>
                    <a:pt x="844685" y="19341"/>
                    <a:pt x="825945" y="22979"/>
                    <a:pt x="808646" y="30619"/>
                  </a:cubicBezTo>
                  <a:cubicBezTo>
                    <a:pt x="797834" y="36076"/>
                    <a:pt x="787023" y="41533"/>
                    <a:pt x="775130" y="44807"/>
                  </a:cubicBezTo>
                  <a:cubicBezTo>
                    <a:pt x="774049" y="44807"/>
                    <a:pt x="773688" y="43716"/>
                    <a:pt x="774409" y="43352"/>
                  </a:cubicBezTo>
                  <a:cubicBezTo>
                    <a:pt x="803240" y="28436"/>
                    <a:pt x="830630" y="14248"/>
                    <a:pt x="863786" y="12065"/>
                  </a:cubicBezTo>
                  <a:close/>
                  <a:moveTo>
                    <a:pt x="870045" y="213"/>
                  </a:moveTo>
                  <a:cubicBezTo>
                    <a:pt x="893040" y="-866"/>
                    <a:pt x="919988" y="2012"/>
                    <a:pt x="941186" y="12088"/>
                  </a:cubicBezTo>
                  <a:cubicBezTo>
                    <a:pt x="944779" y="13887"/>
                    <a:pt x="941545" y="18564"/>
                    <a:pt x="938312" y="17125"/>
                  </a:cubicBezTo>
                  <a:cubicBezTo>
                    <a:pt x="913161" y="5251"/>
                    <a:pt x="879746" y="2732"/>
                    <a:pt x="852799" y="7410"/>
                  </a:cubicBezTo>
                  <a:cubicBezTo>
                    <a:pt x="831601" y="11008"/>
                    <a:pt x="813277" y="21803"/>
                    <a:pt x="792438" y="25401"/>
                  </a:cubicBezTo>
                  <a:cubicBezTo>
                    <a:pt x="790641" y="25761"/>
                    <a:pt x="789563" y="22882"/>
                    <a:pt x="791719" y="22522"/>
                  </a:cubicBezTo>
                  <a:cubicBezTo>
                    <a:pt x="819025" y="14606"/>
                    <a:pt x="840943" y="933"/>
                    <a:pt x="870045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9F4CCC1A-7E0C-D547-80B6-2311C20EE8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00154" y="-178690"/>
              <a:ext cx="466283" cy="857667"/>
            </a:xfrm>
            <a:custGeom>
              <a:avLst/>
              <a:gdLst>
                <a:gd name="connsiteX0" fmla="*/ 235169 w 513991"/>
                <a:gd name="connsiteY0" fmla="*/ 939796 h 945419"/>
                <a:gd name="connsiteX1" fmla="*/ 296934 w 513991"/>
                <a:gd name="connsiteY1" fmla="*/ 941119 h 945419"/>
                <a:gd name="connsiteX2" fmla="*/ 358699 w 513991"/>
                <a:gd name="connsiteY2" fmla="*/ 941119 h 945419"/>
                <a:gd name="connsiteX3" fmla="*/ 358699 w 513991"/>
                <a:gd name="connsiteY3" fmla="*/ 945419 h 945419"/>
                <a:gd name="connsiteX4" fmla="*/ 291155 w 513991"/>
                <a:gd name="connsiteY4" fmla="*/ 944426 h 945419"/>
                <a:gd name="connsiteX5" fmla="*/ 235169 w 513991"/>
                <a:gd name="connsiteY5" fmla="*/ 942442 h 945419"/>
                <a:gd name="connsiteX6" fmla="*/ 235169 w 513991"/>
                <a:gd name="connsiteY6" fmla="*/ 939796 h 945419"/>
                <a:gd name="connsiteX7" fmla="*/ 376167 w 513991"/>
                <a:gd name="connsiteY7" fmla="*/ 934348 h 945419"/>
                <a:gd name="connsiteX8" fmla="*/ 376167 w 513991"/>
                <a:gd name="connsiteY8" fmla="*/ 939038 h 945419"/>
                <a:gd name="connsiteX9" fmla="*/ 291054 w 513991"/>
                <a:gd name="connsiteY9" fmla="*/ 938678 h 945419"/>
                <a:gd name="connsiteX10" fmla="*/ 202695 w 513991"/>
                <a:gd name="connsiteY10" fmla="*/ 936874 h 945419"/>
                <a:gd name="connsiteX11" fmla="*/ 202695 w 513991"/>
                <a:gd name="connsiteY11" fmla="*/ 935431 h 945419"/>
                <a:gd name="connsiteX12" fmla="*/ 291054 w 513991"/>
                <a:gd name="connsiteY12" fmla="*/ 934709 h 945419"/>
                <a:gd name="connsiteX13" fmla="*/ 376167 w 513991"/>
                <a:gd name="connsiteY13" fmla="*/ 934348 h 945419"/>
                <a:gd name="connsiteX14" fmla="*/ 13820 w 513991"/>
                <a:gd name="connsiteY14" fmla="*/ 879074 h 945419"/>
                <a:gd name="connsiteX15" fmla="*/ 14194 w 513991"/>
                <a:gd name="connsiteY15" fmla="*/ 879074 h 945419"/>
                <a:gd name="connsiteX16" fmla="*/ 18303 w 513991"/>
                <a:gd name="connsiteY16" fmla="*/ 886355 h 945419"/>
                <a:gd name="connsiteX17" fmla="*/ 14567 w 513991"/>
                <a:gd name="connsiteY17" fmla="*/ 887888 h 945419"/>
                <a:gd name="connsiteX18" fmla="*/ 13820 w 513991"/>
                <a:gd name="connsiteY18" fmla="*/ 879074 h 945419"/>
                <a:gd name="connsiteX19" fmla="*/ 207827 w 513991"/>
                <a:gd name="connsiteY19" fmla="*/ 878234 h 945419"/>
                <a:gd name="connsiteX20" fmla="*/ 229598 w 513991"/>
                <a:gd name="connsiteY20" fmla="*/ 892802 h 945419"/>
                <a:gd name="connsiteX21" fmla="*/ 228510 w 513991"/>
                <a:gd name="connsiteY21" fmla="*/ 895790 h 945419"/>
                <a:gd name="connsiteX22" fmla="*/ 206738 w 513991"/>
                <a:gd name="connsiteY22" fmla="*/ 878608 h 945419"/>
                <a:gd name="connsiteX23" fmla="*/ 207827 w 513991"/>
                <a:gd name="connsiteY23" fmla="*/ 878234 h 945419"/>
                <a:gd name="connsiteX24" fmla="*/ 306667 w 513991"/>
                <a:gd name="connsiteY24" fmla="*/ 871511 h 945419"/>
                <a:gd name="connsiteX25" fmla="*/ 307029 w 513991"/>
                <a:gd name="connsiteY25" fmla="*/ 875620 h 945419"/>
                <a:gd name="connsiteX26" fmla="*/ 296529 w 513991"/>
                <a:gd name="connsiteY26" fmla="*/ 875620 h 945419"/>
                <a:gd name="connsiteX27" fmla="*/ 289287 w 513991"/>
                <a:gd name="connsiteY27" fmla="*/ 873752 h 945419"/>
                <a:gd name="connsiteX28" fmla="*/ 289287 w 513991"/>
                <a:gd name="connsiteY28" fmla="*/ 873005 h 945419"/>
                <a:gd name="connsiteX29" fmla="*/ 306667 w 513991"/>
                <a:gd name="connsiteY29" fmla="*/ 871511 h 945419"/>
                <a:gd name="connsiteX30" fmla="*/ 312033 w 513991"/>
                <a:gd name="connsiteY30" fmla="*/ 868045 h 945419"/>
                <a:gd name="connsiteX31" fmla="*/ 315208 w 513991"/>
                <a:gd name="connsiteY31" fmla="*/ 869382 h 945419"/>
                <a:gd name="connsiteX32" fmla="*/ 310269 w 513991"/>
                <a:gd name="connsiteY32" fmla="*/ 871387 h 945419"/>
                <a:gd name="connsiteX33" fmla="*/ 310269 w 513991"/>
                <a:gd name="connsiteY33" fmla="*/ 869716 h 945419"/>
                <a:gd name="connsiteX34" fmla="*/ 312033 w 513991"/>
                <a:gd name="connsiteY34" fmla="*/ 868045 h 945419"/>
                <a:gd name="connsiteX35" fmla="*/ 210635 w 513991"/>
                <a:gd name="connsiteY35" fmla="*/ 865839 h 945419"/>
                <a:gd name="connsiteX36" fmla="*/ 212081 w 513991"/>
                <a:gd name="connsiteY36" fmla="*/ 865839 h 945419"/>
                <a:gd name="connsiteX37" fmla="*/ 216419 w 513991"/>
                <a:gd name="connsiteY37" fmla="*/ 878806 h 945419"/>
                <a:gd name="connsiteX38" fmla="*/ 225457 w 513991"/>
                <a:gd name="connsiteY38" fmla="*/ 884414 h 945419"/>
                <a:gd name="connsiteX39" fmla="*/ 242810 w 513991"/>
                <a:gd name="connsiteY39" fmla="*/ 887218 h 945419"/>
                <a:gd name="connsiteX40" fmla="*/ 242810 w 513991"/>
                <a:gd name="connsiteY40" fmla="*/ 891073 h 945419"/>
                <a:gd name="connsiteX41" fmla="*/ 217142 w 513991"/>
                <a:gd name="connsiteY41" fmla="*/ 883713 h 945419"/>
                <a:gd name="connsiteX42" fmla="*/ 210635 w 513991"/>
                <a:gd name="connsiteY42" fmla="*/ 865839 h 945419"/>
                <a:gd name="connsiteX43" fmla="*/ 486779 w 513991"/>
                <a:gd name="connsiteY43" fmla="*/ 865515 h 945419"/>
                <a:gd name="connsiteX44" fmla="*/ 487503 w 513991"/>
                <a:gd name="connsiteY44" fmla="*/ 865879 h 945419"/>
                <a:gd name="connsiteX45" fmla="*/ 393420 w 513991"/>
                <a:gd name="connsiteY45" fmla="*/ 916447 h 945419"/>
                <a:gd name="connsiteX46" fmla="*/ 393420 w 513991"/>
                <a:gd name="connsiteY46" fmla="*/ 911717 h 945419"/>
                <a:gd name="connsiteX47" fmla="*/ 486779 w 513991"/>
                <a:gd name="connsiteY47" fmla="*/ 865515 h 945419"/>
                <a:gd name="connsiteX48" fmla="*/ 297207 w 513991"/>
                <a:gd name="connsiteY48" fmla="*/ 853946 h 945419"/>
                <a:gd name="connsiteX49" fmla="*/ 263883 w 513991"/>
                <a:gd name="connsiteY49" fmla="*/ 854309 h 945419"/>
                <a:gd name="connsiteX50" fmla="*/ 263521 w 513991"/>
                <a:gd name="connsiteY50" fmla="*/ 854309 h 945419"/>
                <a:gd name="connsiteX51" fmla="*/ 250481 w 513991"/>
                <a:gd name="connsiteY51" fmla="*/ 854672 h 945419"/>
                <a:gd name="connsiteX52" fmla="*/ 241788 w 513991"/>
                <a:gd name="connsiteY52" fmla="*/ 854672 h 945419"/>
                <a:gd name="connsiteX53" fmla="*/ 220417 w 513991"/>
                <a:gd name="connsiteY53" fmla="*/ 866646 h 945419"/>
                <a:gd name="connsiteX54" fmla="*/ 286703 w 513991"/>
                <a:gd name="connsiteY54" fmla="*/ 877895 h 945419"/>
                <a:gd name="connsiteX55" fmla="*/ 316405 w 513991"/>
                <a:gd name="connsiteY55" fmla="*/ 874629 h 945419"/>
                <a:gd name="connsiteX56" fmla="*/ 310610 w 513991"/>
                <a:gd name="connsiteY56" fmla="*/ 854672 h 945419"/>
                <a:gd name="connsiteX57" fmla="*/ 297207 w 513991"/>
                <a:gd name="connsiteY57" fmla="*/ 853946 h 945419"/>
                <a:gd name="connsiteX58" fmla="*/ 291050 w 513991"/>
                <a:gd name="connsiteY58" fmla="*/ 847052 h 945419"/>
                <a:gd name="connsiteX59" fmla="*/ 325098 w 513991"/>
                <a:gd name="connsiteY59" fmla="*/ 855398 h 945419"/>
                <a:gd name="connsiteX60" fmla="*/ 286703 w 513991"/>
                <a:gd name="connsiteY60" fmla="*/ 884426 h 945419"/>
                <a:gd name="connsiteX61" fmla="*/ 213897 w 513991"/>
                <a:gd name="connsiteY61" fmla="*/ 865558 h 945419"/>
                <a:gd name="connsiteX62" fmla="*/ 222228 w 513991"/>
                <a:gd name="connsiteY62" fmla="*/ 853221 h 945419"/>
                <a:gd name="connsiteX63" fmla="*/ 223315 w 513991"/>
                <a:gd name="connsiteY63" fmla="*/ 852495 h 945419"/>
                <a:gd name="connsiteX64" fmla="*/ 223677 w 513991"/>
                <a:gd name="connsiteY64" fmla="*/ 852495 h 945419"/>
                <a:gd name="connsiteX65" fmla="*/ 262797 w 513991"/>
                <a:gd name="connsiteY65" fmla="*/ 848141 h 945419"/>
                <a:gd name="connsiteX66" fmla="*/ 291050 w 513991"/>
                <a:gd name="connsiteY66" fmla="*/ 847052 h 945419"/>
                <a:gd name="connsiteX67" fmla="*/ 454442 w 513991"/>
                <a:gd name="connsiteY67" fmla="*/ 770254 h 945419"/>
                <a:gd name="connsiteX68" fmla="*/ 456115 w 513991"/>
                <a:gd name="connsiteY68" fmla="*/ 772763 h 945419"/>
                <a:gd name="connsiteX69" fmla="*/ 440562 w 513991"/>
                <a:gd name="connsiteY69" fmla="*/ 797139 h 945419"/>
                <a:gd name="connsiteX70" fmla="*/ 401135 w 513991"/>
                <a:gd name="connsiteY70" fmla="*/ 800723 h 945419"/>
                <a:gd name="connsiteX71" fmla="*/ 401135 w 513991"/>
                <a:gd name="connsiteY71" fmla="*/ 798931 h 945419"/>
                <a:gd name="connsiteX72" fmla="*/ 452498 w 513991"/>
                <a:gd name="connsiteY72" fmla="*/ 772046 h 945419"/>
                <a:gd name="connsiteX73" fmla="*/ 454442 w 513991"/>
                <a:gd name="connsiteY73" fmla="*/ 770254 h 945419"/>
                <a:gd name="connsiteX74" fmla="*/ 459329 w 513991"/>
                <a:gd name="connsiteY74" fmla="*/ 767045 h 945419"/>
                <a:gd name="connsiteX75" fmla="*/ 461606 w 513991"/>
                <a:gd name="connsiteY75" fmla="*/ 769277 h 945419"/>
                <a:gd name="connsiteX76" fmla="*/ 446961 w 513991"/>
                <a:gd name="connsiteY76" fmla="*/ 802797 h 945419"/>
                <a:gd name="connsiteX77" fmla="*/ 377667 w 513991"/>
                <a:gd name="connsiteY77" fmla="*/ 808262 h 945419"/>
                <a:gd name="connsiteX78" fmla="*/ 377310 w 513991"/>
                <a:gd name="connsiteY78" fmla="*/ 806440 h 945419"/>
                <a:gd name="connsiteX79" fmla="*/ 423030 w 513991"/>
                <a:gd name="connsiteY79" fmla="*/ 803890 h 945419"/>
                <a:gd name="connsiteX80" fmla="*/ 451248 w 513991"/>
                <a:gd name="connsiteY80" fmla="*/ 795874 h 945419"/>
                <a:gd name="connsiteX81" fmla="*/ 457320 w 513991"/>
                <a:gd name="connsiteY81" fmla="*/ 768913 h 945419"/>
                <a:gd name="connsiteX82" fmla="*/ 459329 w 513991"/>
                <a:gd name="connsiteY82" fmla="*/ 767045 h 945419"/>
                <a:gd name="connsiteX83" fmla="*/ 1701 w 513991"/>
                <a:gd name="connsiteY83" fmla="*/ 733742 h 945419"/>
                <a:gd name="connsiteX84" fmla="*/ 5443 w 513991"/>
                <a:gd name="connsiteY84" fmla="*/ 801590 h 945419"/>
                <a:gd name="connsiteX85" fmla="*/ 8844 w 513991"/>
                <a:gd name="connsiteY85" fmla="*/ 872668 h 945419"/>
                <a:gd name="connsiteX86" fmla="*/ 5783 w 513991"/>
                <a:gd name="connsiteY86" fmla="*/ 873745 h 945419"/>
                <a:gd name="connsiteX87" fmla="*/ 1701 w 513991"/>
                <a:gd name="connsiteY87" fmla="*/ 808052 h 945419"/>
                <a:gd name="connsiteX88" fmla="*/ 0 w 513991"/>
                <a:gd name="connsiteY88" fmla="*/ 734101 h 945419"/>
                <a:gd name="connsiteX89" fmla="*/ 1701 w 513991"/>
                <a:gd name="connsiteY89" fmla="*/ 733742 h 945419"/>
                <a:gd name="connsiteX90" fmla="*/ 10425 w 513991"/>
                <a:gd name="connsiteY90" fmla="*/ 686478 h 945419"/>
                <a:gd name="connsiteX91" fmla="*/ 11906 w 513991"/>
                <a:gd name="connsiteY91" fmla="*/ 686478 h 945419"/>
                <a:gd name="connsiteX92" fmla="*/ 11536 w 513991"/>
                <a:gd name="connsiteY92" fmla="*/ 778566 h 945419"/>
                <a:gd name="connsiteX93" fmla="*/ 14129 w 513991"/>
                <a:gd name="connsiteY93" fmla="*/ 825329 h 945419"/>
                <a:gd name="connsiteX94" fmla="*/ 15981 w 513991"/>
                <a:gd name="connsiteY94" fmla="*/ 874250 h 945419"/>
                <a:gd name="connsiteX95" fmla="*/ 13388 w 513991"/>
                <a:gd name="connsiteY95" fmla="*/ 874969 h 945419"/>
                <a:gd name="connsiteX96" fmla="*/ 11906 w 513991"/>
                <a:gd name="connsiteY96" fmla="*/ 831444 h 945419"/>
                <a:gd name="connsiteX97" fmla="*/ 8202 w 513991"/>
                <a:gd name="connsiteY97" fmla="*/ 784321 h 945419"/>
                <a:gd name="connsiteX98" fmla="*/ 10425 w 513991"/>
                <a:gd name="connsiteY98" fmla="*/ 686478 h 945419"/>
                <a:gd name="connsiteX99" fmla="*/ 8021 w 513991"/>
                <a:gd name="connsiteY99" fmla="*/ 404989 h 945419"/>
                <a:gd name="connsiteX100" fmla="*/ 10694 w 513991"/>
                <a:gd name="connsiteY100" fmla="*/ 404989 h 945419"/>
                <a:gd name="connsiteX101" fmla="*/ 11363 w 513991"/>
                <a:gd name="connsiteY101" fmla="*/ 414730 h 945419"/>
                <a:gd name="connsiteX102" fmla="*/ 7352 w 513991"/>
                <a:gd name="connsiteY102" fmla="*/ 414730 h 945419"/>
                <a:gd name="connsiteX103" fmla="*/ 8021 w 513991"/>
                <a:gd name="connsiteY103" fmla="*/ 404989 h 945419"/>
                <a:gd name="connsiteX104" fmla="*/ 8910 w 513991"/>
                <a:gd name="connsiteY104" fmla="*/ 147958 h 945419"/>
                <a:gd name="connsiteX105" fmla="*/ 10344 w 513991"/>
                <a:gd name="connsiteY105" fmla="*/ 147958 h 945419"/>
                <a:gd name="connsiteX106" fmla="*/ 10344 w 513991"/>
                <a:gd name="connsiteY106" fmla="*/ 209943 h 945419"/>
                <a:gd name="connsiteX107" fmla="*/ 12495 w 513991"/>
                <a:gd name="connsiteY107" fmla="*/ 271569 h 945419"/>
                <a:gd name="connsiteX108" fmla="*/ 11778 w 513991"/>
                <a:gd name="connsiteY108" fmla="*/ 394819 h 945419"/>
                <a:gd name="connsiteX109" fmla="*/ 7477 w 513991"/>
                <a:gd name="connsiteY109" fmla="*/ 394819 h 945419"/>
                <a:gd name="connsiteX110" fmla="*/ 8552 w 513991"/>
                <a:gd name="connsiteY110" fmla="*/ 271569 h 945419"/>
                <a:gd name="connsiteX111" fmla="*/ 8910 w 513991"/>
                <a:gd name="connsiteY111" fmla="*/ 147958 h 945419"/>
                <a:gd name="connsiteX112" fmla="*/ 418397 w 513991"/>
                <a:gd name="connsiteY112" fmla="*/ 83649 h 945419"/>
                <a:gd name="connsiteX113" fmla="*/ 433542 w 513991"/>
                <a:gd name="connsiteY113" fmla="*/ 87088 h 945419"/>
                <a:gd name="connsiteX114" fmla="*/ 445013 w 513991"/>
                <a:gd name="connsiteY114" fmla="*/ 113546 h 945419"/>
                <a:gd name="connsiteX115" fmla="*/ 441428 w 513991"/>
                <a:gd name="connsiteY115" fmla="*/ 114605 h 945419"/>
                <a:gd name="connsiteX116" fmla="*/ 428523 w 513991"/>
                <a:gd name="connsiteY116" fmla="*/ 89205 h 945419"/>
                <a:gd name="connsiteX117" fmla="*/ 402714 w 513991"/>
                <a:gd name="connsiteY117" fmla="*/ 86735 h 945419"/>
                <a:gd name="connsiteX118" fmla="*/ 402714 w 513991"/>
                <a:gd name="connsiteY118" fmla="*/ 84971 h 945419"/>
                <a:gd name="connsiteX119" fmla="*/ 418397 w 513991"/>
                <a:gd name="connsiteY119" fmla="*/ 83649 h 945419"/>
                <a:gd name="connsiteX120" fmla="*/ 407881 w 513991"/>
                <a:gd name="connsiteY120" fmla="*/ 76086 h 945419"/>
                <a:gd name="connsiteX121" fmla="*/ 437378 w 513991"/>
                <a:gd name="connsiteY121" fmla="*/ 82118 h 945419"/>
                <a:gd name="connsiteX122" fmla="*/ 454898 w 513991"/>
                <a:gd name="connsiteY122" fmla="*/ 121438 h 945419"/>
                <a:gd name="connsiteX123" fmla="*/ 451323 w 513991"/>
                <a:gd name="connsiteY123" fmla="*/ 122153 h 945419"/>
                <a:gd name="connsiteX124" fmla="*/ 418071 w 513991"/>
                <a:gd name="connsiteY124" fmla="*/ 80688 h 945419"/>
                <a:gd name="connsiteX125" fmla="*/ 377311 w 513991"/>
                <a:gd name="connsiteY125" fmla="*/ 80331 h 945419"/>
                <a:gd name="connsiteX126" fmla="*/ 377311 w 513991"/>
                <a:gd name="connsiteY126" fmla="*/ 78901 h 945419"/>
                <a:gd name="connsiteX127" fmla="*/ 407881 w 513991"/>
                <a:gd name="connsiteY127" fmla="*/ 76086 h 945419"/>
                <a:gd name="connsiteX128" fmla="*/ 416505 w 513991"/>
                <a:gd name="connsiteY128" fmla="*/ 73814 h 945419"/>
                <a:gd name="connsiteX129" fmla="*/ 288564 w 513991"/>
                <a:gd name="connsiteY129" fmla="*/ 76693 h 945419"/>
                <a:gd name="connsiteX130" fmla="*/ 137981 w 513991"/>
                <a:gd name="connsiteY130" fmla="*/ 78853 h 945419"/>
                <a:gd name="connsiteX131" fmla="*/ 70417 w 513991"/>
                <a:gd name="connsiteY131" fmla="*/ 99728 h 945419"/>
                <a:gd name="connsiteX132" fmla="*/ 68261 w 513991"/>
                <a:gd name="connsiteY132" fmla="*/ 135720 h 945419"/>
                <a:gd name="connsiteX133" fmla="*/ 70058 w 513991"/>
                <a:gd name="connsiteY133" fmla="*/ 414660 h 945419"/>
                <a:gd name="connsiteX134" fmla="*/ 62870 w 513991"/>
                <a:gd name="connsiteY134" fmla="*/ 681362 h 945419"/>
                <a:gd name="connsiteX135" fmla="*/ 67901 w 513991"/>
                <a:gd name="connsiteY135" fmla="*/ 770622 h 945419"/>
                <a:gd name="connsiteX136" fmla="*/ 154513 w 513991"/>
                <a:gd name="connsiteY136" fmla="*/ 812733 h 945419"/>
                <a:gd name="connsiteX137" fmla="*/ 425849 w 513991"/>
                <a:gd name="connsiteY137" fmla="*/ 808414 h 945419"/>
                <a:gd name="connsiteX138" fmla="*/ 463944 w 513991"/>
                <a:gd name="connsiteY138" fmla="*/ 786459 h 945419"/>
                <a:gd name="connsiteX139" fmla="*/ 463584 w 513991"/>
                <a:gd name="connsiteY139" fmla="*/ 746868 h 945419"/>
                <a:gd name="connsiteX140" fmla="*/ 465022 w 513991"/>
                <a:gd name="connsiteY140" fmla="*/ 665525 h 945419"/>
                <a:gd name="connsiteX141" fmla="*/ 459272 w 513991"/>
                <a:gd name="connsiteY141" fmla="*/ 495282 h 945419"/>
                <a:gd name="connsiteX142" fmla="*/ 460350 w 513991"/>
                <a:gd name="connsiteY142" fmla="*/ 324319 h 945419"/>
                <a:gd name="connsiteX143" fmla="*/ 458553 w 513991"/>
                <a:gd name="connsiteY143" fmla="*/ 167034 h 945419"/>
                <a:gd name="connsiteX144" fmla="*/ 458194 w 513991"/>
                <a:gd name="connsiteY144" fmla="*/ 165594 h 945419"/>
                <a:gd name="connsiteX145" fmla="*/ 458553 w 513991"/>
                <a:gd name="connsiteY145" fmla="*/ 154076 h 945419"/>
                <a:gd name="connsiteX146" fmla="*/ 416505 w 513991"/>
                <a:gd name="connsiteY146" fmla="*/ 73814 h 945419"/>
                <a:gd name="connsiteX147" fmla="*/ 422794 w 513991"/>
                <a:gd name="connsiteY147" fmla="*/ 61397 h 945419"/>
                <a:gd name="connsiteX148" fmla="*/ 449928 w 513991"/>
                <a:gd name="connsiteY148" fmla="*/ 70935 h 945419"/>
                <a:gd name="connsiteX149" fmla="*/ 471491 w 513991"/>
                <a:gd name="connsiteY149" fmla="*/ 165594 h 945419"/>
                <a:gd name="connsiteX150" fmla="*/ 472928 w 513991"/>
                <a:gd name="connsiteY150" fmla="*/ 221022 h 945419"/>
                <a:gd name="connsiteX151" fmla="*/ 482991 w 513991"/>
                <a:gd name="connsiteY151" fmla="*/ 205905 h 945419"/>
                <a:gd name="connsiteX152" fmla="*/ 485507 w 513991"/>
                <a:gd name="connsiteY152" fmla="*/ 206625 h 945419"/>
                <a:gd name="connsiteX153" fmla="*/ 472928 w 513991"/>
                <a:gd name="connsiteY153" fmla="*/ 228220 h 945419"/>
                <a:gd name="connsiteX154" fmla="*/ 472569 w 513991"/>
                <a:gd name="connsiteY154" fmla="*/ 236858 h 945419"/>
                <a:gd name="connsiteX155" fmla="*/ 485507 w 513991"/>
                <a:gd name="connsiteY155" fmla="*/ 218862 h 945419"/>
                <a:gd name="connsiteX156" fmla="*/ 487663 w 513991"/>
                <a:gd name="connsiteY156" fmla="*/ 220302 h 945419"/>
                <a:gd name="connsiteX157" fmla="*/ 472569 w 513991"/>
                <a:gd name="connsiteY157" fmla="*/ 243697 h 945419"/>
                <a:gd name="connsiteX158" fmla="*/ 472210 w 513991"/>
                <a:gd name="connsiteY158" fmla="*/ 253055 h 945419"/>
                <a:gd name="connsiteX159" fmla="*/ 486226 w 513991"/>
                <a:gd name="connsiteY159" fmla="*/ 233259 h 945419"/>
                <a:gd name="connsiteX160" fmla="*/ 489101 w 513991"/>
                <a:gd name="connsiteY160" fmla="*/ 235059 h 945419"/>
                <a:gd name="connsiteX161" fmla="*/ 472210 w 513991"/>
                <a:gd name="connsiteY161" fmla="*/ 259893 h 945419"/>
                <a:gd name="connsiteX162" fmla="*/ 471850 w 513991"/>
                <a:gd name="connsiteY162" fmla="*/ 268532 h 945419"/>
                <a:gd name="connsiteX163" fmla="*/ 486226 w 513991"/>
                <a:gd name="connsiteY163" fmla="*/ 246936 h 945419"/>
                <a:gd name="connsiteX164" fmla="*/ 489101 w 513991"/>
                <a:gd name="connsiteY164" fmla="*/ 248016 h 945419"/>
                <a:gd name="connsiteX165" fmla="*/ 471850 w 513991"/>
                <a:gd name="connsiteY165" fmla="*/ 275730 h 945419"/>
                <a:gd name="connsiteX166" fmla="*/ 471491 w 513991"/>
                <a:gd name="connsiteY166" fmla="*/ 288327 h 945419"/>
                <a:gd name="connsiteX167" fmla="*/ 476522 w 513991"/>
                <a:gd name="connsiteY167" fmla="*/ 282209 h 945419"/>
                <a:gd name="connsiteX168" fmla="*/ 486585 w 513991"/>
                <a:gd name="connsiteY168" fmla="*/ 266372 h 945419"/>
                <a:gd name="connsiteX169" fmla="*/ 489460 w 513991"/>
                <a:gd name="connsiteY169" fmla="*/ 268172 h 945419"/>
                <a:gd name="connsiteX170" fmla="*/ 479397 w 513991"/>
                <a:gd name="connsiteY170" fmla="*/ 284008 h 945419"/>
                <a:gd name="connsiteX171" fmla="*/ 471491 w 513991"/>
                <a:gd name="connsiteY171" fmla="*/ 296605 h 945419"/>
                <a:gd name="connsiteX172" fmla="*/ 471491 w 513991"/>
                <a:gd name="connsiteY172" fmla="*/ 311002 h 945419"/>
                <a:gd name="connsiteX173" fmla="*/ 485507 w 513991"/>
                <a:gd name="connsiteY173" fmla="*/ 284368 h 945419"/>
                <a:gd name="connsiteX174" fmla="*/ 488382 w 513991"/>
                <a:gd name="connsiteY174" fmla="*/ 286168 h 945419"/>
                <a:gd name="connsiteX175" fmla="*/ 473647 w 513991"/>
                <a:gd name="connsiteY175" fmla="*/ 315321 h 945419"/>
                <a:gd name="connsiteX176" fmla="*/ 471491 w 513991"/>
                <a:gd name="connsiteY176" fmla="*/ 316041 h 945419"/>
                <a:gd name="connsiteX177" fmla="*/ 471131 w 513991"/>
                <a:gd name="connsiteY177" fmla="*/ 325759 h 945419"/>
                <a:gd name="connsiteX178" fmla="*/ 485147 w 513991"/>
                <a:gd name="connsiteY178" fmla="*/ 303804 h 945419"/>
                <a:gd name="connsiteX179" fmla="*/ 486226 w 513991"/>
                <a:gd name="connsiteY179" fmla="*/ 303804 h 945419"/>
                <a:gd name="connsiteX180" fmla="*/ 471131 w 513991"/>
                <a:gd name="connsiteY180" fmla="*/ 332958 h 945419"/>
                <a:gd name="connsiteX181" fmla="*/ 471491 w 513991"/>
                <a:gd name="connsiteY181" fmla="*/ 345555 h 945419"/>
                <a:gd name="connsiteX182" fmla="*/ 485147 w 513991"/>
                <a:gd name="connsiteY182" fmla="*/ 322160 h 945419"/>
                <a:gd name="connsiteX183" fmla="*/ 487304 w 513991"/>
                <a:gd name="connsiteY183" fmla="*/ 323240 h 945419"/>
                <a:gd name="connsiteX184" fmla="*/ 471491 w 513991"/>
                <a:gd name="connsiteY184" fmla="*/ 353833 h 945419"/>
                <a:gd name="connsiteX185" fmla="*/ 471491 w 513991"/>
                <a:gd name="connsiteY185" fmla="*/ 360312 h 945419"/>
                <a:gd name="connsiteX186" fmla="*/ 484788 w 513991"/>
                <a:gd name="connsiteY186" fmla="*/ 339076 h 945419"/>
                <a:gd name="connsiteX187" fmla="*/ 487304 w 513991"/>
                <a:gd name="connsiteY187" fmla="*/ 340156 h 945419"/>
                <a:gd name="connsiteX188" fmla="*/ 471850 w 513991"/>
                <a:gd name="connsiteY188" fmla="*/ 368950 h 945419"/>
                <a:gd name="connsiteX189" fmla="*/ 472210 w 513991"/>
                <a:gd name="connsiteY189" fmla="*/ 380827 h 945419"/>
                <a:gd name="connsiteX190" fmla="*/ 482272 w 513991"/>
                <a:gd name="connsiteY190" fmla="*/ 359232 h 945419"/>
                <a:gd name="connsiteX191" fmla="*/ 484788 w 513991"/>
                <a:gd name="connsiteY191" fmla="*/ 359592 h 945419"/>
                <a:gd name="connsiteX192" fmla="*/ 479397 w 513991"/>
                <a:gd name="connsiteY192" fmla="*/ 375068 h 945419"/>
                <a:gd name="connsiteX193" fmla="*/ 472210 w 513991"/>
                <a:gd name="connsiteY193" fmla="*/ 389105 h 945419"/>
                <a:gd name="connsiteX194" fmla="*/ 472210 w 513991"/>
                <a:gd name="connsiteY194" fmla="*/ 397384 h 945419"/>
                <a:gd name="connsiteX195" fmla="*/ 484069 w 513991"/>
                <a:gd name="connsiteY195" fmla="*/ 377588 h 945419"/>
                <a:gd name="connsiteX196" fmla="*/ 485866 w 513991"/>
                <a:gd name="connsiteY196" fmla="*/ 378308 h 945419"/>
                <a:gd name="connsiteX197" fmla="*/ 472569 w 513991"/>
                <a:gd name="connsiteY197" fmla="*/ 405662 h 945419"/>
                <a:gd name="connsiteX198" fmla="*/ 472569 w 513991"/>
                <a:gd name="connsiteY198" fmla="*/ 415020 h 945419"/>
                <a:gd name="connsiteX199" fmla="*/ 484069 w 513991"/>
                <a:gd name="connsiteY199" fmla="*/ 393424 h 945419"/>
                <a:gd name="connsiteX200" fmla="*/ 486585 w 513991"/>
                <a:gd name="connsiteY200" fmla="*/ 394504 h 945419"/>
                <a:gd name="connsiteX201" fmla="*/ 472928 w 513991"/>
                <a:gd name="connsiteY201" fmla="*/ 425098 h 945419"/>
                <a:gd name="connsiteX202" fmla="*/ 472928 w 513991"/>
                <a:gd name="connsiteY202" fmla="*/ 436255 h 945419"/>
                <a:gd name="connsiteX203" fmla="*/ 482991 w 513991"/>
                <a:gd name="connsiteY203" fmla="*/ 414660 h 945419"/>
                <a:gd name="connsiteX204" fmla="*/ 486226 w 513991"/>
                <a:gd name="connsiteY204" fmla="*/ 415380 h 945419"/>
                <a:gd name="connsiteX205" fmla="*/ 473647 w 513991"/>
                <a:gd name="connsiteY205" fmla="*/ 446693 h 945419"/>
                <a:gd name="connsiteX206" fmla="*/ 472928 w 513991"/>
                <a:gd name="connsiteY206" fmla="*/ 447413 h 945419"/>
                <a:gd name="connsiteX207" fmla="*/ 472928 w 513991"/>
                <a:gd name="connsiteY207" fmla="*/ 456051 h 945419"/>
                <a:gd name="connsiteX208" fmla="*/ 482991 w 513991"/>
                <a:gd name="connsiteY208" fmla="*/ 437335 h 945419"/>
                <a:gd name="connsiteX209" fmla="*/ 485866 w 513991"/>
                <a:gd name="connsiteY209" fmla="*/ 438415 h 945419"/>
                <a:gd name="connsiteX210" fmla="*/ 472928 w 513991"/>
                <a:gd name="connsiteY210" fmla="*/ 465409 h 945419"/>
                <a:gd name="connsiteX211" fmla="*/ 473288 w 513991"/>
                <a:gd name="connsiteY211" fmla="*/ 476926 h 945419"/>
                <a:gd name="connsiteX212" fmla="*/ 483710 w 513991"/>
                <a:gd name="connsiteY212" fmla="*/ 454971 h 945419"/>
                <a:gd name="connsiteX213" fmla="*/ 486226 w 513991"/>
                <a:gd name="connsiteY213" fmla="*/ 455691 h 945419"/>
                <a:gd name="connsiteX214" fmla="*/ 473288 w 513991"/>
                <a:gd name="connsiteY214" fmla="*/ 486284 h 945419"/>
                <a:gd name="connsiteX215" fmla="*/ 473288 w 513991"/>
                <a:gd name="connsiteY215" fmla="*/ 493483 h 945419"/>
                <a:gd name="connsiteX216" fmla="*/ 482632 w 513991"/>
                <a:gd name="connsiteY216" fmla="*/ 474407 h 945419"/>
                <a:gd name="connsiteX217" fmla="*/ 485507 w 513991"/>
                <a:gd name="connsiteY217" fmla="*/ 475487 h 945419"/>
                <a:gd name="connsiteX218" fmla="*/ 473288 w 513991"/>
                <a:gd name="connsiteY218" fmla="*/ 502481 h 945419"/>
                <a:gd name="connsiteX219" fmla="*/ 473647 w 513991"/>
                <a:gd name="connsiteY219" fmla="*/ 516878 h 945419"/>
                <a:gd name="connsiteX220" fmla="*/ 475803 w 513991"/>
                <a:gd name="connsiteY220" fmla="*/ 512918 h 945419"/>
                <a:gd name="connsiteX221" fmla="*/ 480116 w 513991"/>
                <a:gd name="connsiteY221" fmla="*/ 505720 h 945419"/>
                <a:gd name="connsiteX222" fmla="*/ 484788 w 513991"/>
                <a:gd name="connsiteY222" fmla="*/ 499241 h 945419"/>
                <a:gd name="connsiteX223" fmla="*/ 484069 w 513991"/>
                <a:gd name="connsiteY223" fmla="*/ 498162 h 945419"/>
                <a:gd name="connsiteX224" fmla="*/ 484429 w 513991"/>
                <a:gd name="connsiteY224" fmla="*/ 498162 h 945419"/>
                <a:gd name="connsiteX225" fmla="*/ 486226 w 513991"/>
                <a:gd name="connsiteY225" fmla="*/ 498522 h 945419"/>
                <a:gd name="connsiteX226" fmla="*/ 480835 w 513991"/>
                <a:gd name="connsiteY226" fmla="*/ 510759 h 945419"/>
                <a:gd name="connsiteX227" fmla="*/ 473647 w 513991"/>
                <a:gd name="connsiteY227" fmla="*/ 525156 h 945419"/>
                <a:gd name="connsiteX228" fmla="*/ 474007 w 513991"/>
                <a:gd name="connsiteY228" fmla="*/ 535594 h 945419"/>
                <a:gd name="connsiteX229" fmla="*/ 484069 w 513991"/>
                <a:gd name="connsiteY229" fmla="*/ 517238 h 945419"/>
                <a:gd name="connsiteX230" fmla="*/ 487304 w 513991"/>
                <a:gd name="connsiteY230" fmla="*/ 519037 h 945419"/>
                <a:gd name="connsiteX231" fmla="*/ 474007 w 513991"/>
                <a:gd name="connsiteY231" fmla="*/ 546751 h 945419"/>
                <a:gd name="connsiteX232" fmla="*/ 474366 w 513991"/>
                <a:gd name="connsiteY232" fmla="*/ 557909 h 945419"/>
                <a:gd name="connsiteX233" fmla="*/ 484788 w 513991"/>
                <a:gd name="connsiteY233" fmla="*/ 538833 h 945419"/>
                <a:gd name="connsiteX234" fmla="*/ 487663 w 513991"/>
                <a:gd name="connsiteY234" fmla="*/ 540273 h 945419"/>
                <a:gd name="connsiteX235" fmla="*/ 474725 w 513991"/>
                <a:gd name="connsiteY235" fmla="*/ 567267 h 945419"/>
                <a:gd name="connsiteX236" fmla="*/ 475085 w 513991"/>
                <a:gd name="connsiteY236" fmla="*/ 570506 h 945419"/>
                <a:gd name="connsiteX237" fmla="*/ 475085 w 513991"/>
                <a:gd name="connsiteY237" fmla="*/ 579504 h 945419"/>
                <a:gd name="connsiteX238" fmla="*/ 485147 w 513991"/>
                <a:gd name="connsiteY238" fmla="*/ 559708 h 945419"/>
                <a:gd name="connsiteX239" fmla="*/ 487663 w 513991"/>
                <a:gd name="connsiteY239" fmla="*/ 561148 h 945419"/>
                <a:gd name="connsiteX240" fmla="*/ 475444 w 513991"/>
                <a:gd name="connsiteY240" fmla="*/ 588862 h 945419"/>
                <a:gd name="connsiteX241" fmla="*/ 475444 w 513991"/>
                <a:gd name="connsiteY241" fmla="*/ 596060 h 945419"/>
                <a:gd name="connsiteX242" fmla="*/ 484788 w 513991"/>
                <a:gd name="connsiteY242" fmla="*/ 578784 h 945419"/>
                <a:gd name="connsiteX243" fmla="*/ 488023 w 513991"/>
                <a:gd name="connsiteY243" fmla="*/ 579864 h 945419"/>
                <a:gd name="connsiteX244" fmla="*/ 475803 w 513991"/>
                <a:gd name="connsiteY244" fmla="*/ 605418 h 945419"/>
                <a:gd name="connsiteX245" fmla="*/ 476882 w 513991"/>
                <a:gd name="connsiteY245" fmla="*/ 766663 h 945419"/>
                <a:gd name="connsiteX246" fmla="*/ 429443 w 513991"/>
                <a:gd name="connsiteY246" fmla="*/ 821731 h 945419"/>
                <a:gd name="connsiteX247" fmla="*/ 429083 w 513991"/>
                <a:gd name="connsiteY247" fmla="*/ 821731 h 945419"/>
                <a:gd name="connsiteX248" fmla="*/ 428005 w 513991"/>
                <a:gd name="connsiteY248" fmla="*/ 821731 h 945419"/>
                <a:gd name="connsiteX249" fmla="*/ 422255 w 513991"/>
                <a:gd name="connsiteY249" fmla="*/ 822091 h 945419"/>
                <a:gd name="connsiteX250" fmla="*/ 421177 w 513991"/>
                <a:gd name="connsiteY250" fmla="*/ 821731 h 945419"/>
                <a:gd name="connsiteX251" fmla="*/ 121090 w 513991"/>
                <a:gd name="connsiteY251" fmla="*/ 826410 h 945419"/>
                <a:gd name="connsiteX252" fmla="*/ 49932 w 513991"/>
                <a:gd name="connsiteY252" fmla="*/ 719514 h 945419"/>
                <a:gd name="connsiteX253" fmla="*/ 56401 w 513991"/>
                <a:gd name="connsiteY253" fmla="*/ 439854 h 945419"/>
                <a:gd name="connsiteX254" fmla="*/ 60354 w 513991"/>
                <a:gd name="connsiteY254" fmla="*/ 140399 h 945419"/>
                <a:gd name="connsiteX255" fmla="*/ 96652 w 513991"/>
                <a:gd name="connsiteY255" fmla="*/ 69495 h 945419"/>
                <a:gd name="connsiteX256" fmla="*/ 288564 w 513991"/>
                <a:gd name="connsiteY256" fmla="*/ 64456 h 945419"/>
                <a:gd name="connsiteX257" fmla="*/ 393504 w 513991"/>
                <a:gd name="connsiteY257" fmla="*/ 61577 h 945419"/>
                <a:gd name="connsiteX258" fmla="*/ 422794 w 513991"/>
                <a:gd name="connsiteY258" fmla="*/ 61397 h 945419"/>
                <a:gd name="connsiteX259" fmla="*/ 123423 w 513991"/>
                <a:gd name="connsiteY259" fmla="*/ 60281 h 945419"/>
                <a:gd name="connsiteX260" fmla="*/ 123423 w 513991"/>
                <a:gd name="connsiteY260" fmla="*/ 65279 h 945419"/>
                <a:gd name="connsiteX261" fmla="*/ 75843 w 513991"/>
                <a:gd name="connsiteY261" fmla="*/ 70990 h 945419"/>
                <a:gd name="connsiteX262" fmla="*/ 54735 w 513991"/>
                <a:gd name="connsiteY262" fmla="*/ 118821 h 945419"/>
                <a:gd name="connsiteX263" fmla="*/ 52947 w 513991"/>
                <a:gd name="connsiteY263" fmla="*/ 118821 h 945419"/>
                <a:gd name="connsiteX264" fmla="*/ 66183 w 513991"/>
                <a:gd name="connsiteY264" fmla="*/ 71347 h 945419"/>
                <a:gd name="connsiteX265" fmla="*/ 123423 w 513991"/>
                <a:gd name="connsiteY265" fmla="*/ 60281 h 945419"/>
                <a:gd name="connsiteX266" fmla="*/ 88506 w 513991"/>
                <a:gd name="connsiteY266" fmla="*/ 56749 h 945419"/>
                <a:gd name="connsiteX267" fmla="*/ 88863 w 513991"/>
                <a:gd name="connsiteY267" fmla="*/ 60692 h 945419"/>
                <a:gd name="connsiteX268" fmla="*/ 49250 w 513991"/>
                <a:gd name="connsiteY268" fmla="*/ 99765 h 945419"/>
                <a:gd name="connsiteX269" fmla="*/ 47466 w 513991"/>
                <a:gd name="connsiteY269" fmla="*/ 99765 h 945419"/>
                <a:gd name="connsiteX270" fmla="*/ 88506 w 513991"/>
                <a:gd name="connsiteY270" fmla="*/ 56749 h 945419"/>
                <a:gd name="connsiteX271" fmla="*/ 225736 w 513991"/>
                <a:gd name="connsiteY271" fmla="*/ 46936 h 945419"/>
                <a:gd name="connsiteX272" fmla="*/ 226033 w 513991"/>
                <a:gd name="connsiteY272" fmla="*/ 48107 h 945419"/>
                <a:gd name="connsiteX273" fmla="*/ 225247 w 513991"/>
                <a:gd name="connsiteY273" fmla="*/ 48783 h 945419"/>
                <a:gd name="connsiteX274" fmla="*/ 226826 w 513991"/>
                <a:gd name="connsiteY274" fmla="*/ 42815 h 945419"/>
                <a:gd name="connsiteX275" fmla="*/ 225736 w 513991"/>
                <a:gd name="connsiteY275" fmla="*/ 46936 h 945419"/>
                <a:gd name="connsiteX276" fmla="*/ 224959 w 513991"/>
                <a:gd name="connsiteY276" fmla="*/ 43873 h 945419"/>
                <a:gd name="connsiteX277" fmla="*/ 217115 w 513991"/>
                <a:gd name="connsiteY277" fmla="*/ 43521 h 945419"/>
                <a:gd name="connsiteX278" fmla="*/ 221224 w 513991"/>
                <a:gd name="connsiteY278" fmla="*/ 51282 h 945419"/>
                <a:gd name="connsiteX279" fmla="*/ 222344 w 513991"/>
                <a:gd name="connsiteY279" fmla="*/ 51282 h 945419"/>
                <a:gd name="connsiteX280" fmla="*/ 225247 w 513991"/>
                <a:gd name="connsiteY280" fmla="*/ 48783 h 945419"/>
                <a:gd name="connsiteX281" fmla="*/ 224212 w 513991"/>
                <a:gd name="connsiteY281" fmla="*/ 52693 h 945419"/>
                <a:gd name="connsiteX282" fmla="*/ 223465 w 513991"/>
                <a:gd name="connsiteY282" fmla="*/ 53046 h 945419"/>
                <a:gd name="connsiteX283" fmla="*/ 214874 w 513991"/>
                <a:gd name="connsiteY283" fmla="*/ 43168 h 945419"/>
                <a:gd name="connsiteX284" fmla="*/ 226826 w 513991"/>
                <a:gd name="connsiteY284" fmla="*/ 42815 h 945419"/>
                <a:gd name="connsiteX285" fmla="*/ 240597 w 513991"/>
                <a:gd name="connsiteY285" fmla="*/ 41022 h 945419"/>
                <a:gd name="connsiteX286" fmla="*/ 240597 w 513991"/>
                <a:gd name="connsiteY286" fmla="*/ 41391 h 945419"/>
                <a:gd name="connsiteX287" fmla="*/ 233777 w 513991"/>
                <a:gd name="connsiteY287" fmla="*/ 46929 h 945419"/>
                <a:gd name="connsiteX288" fmla="*/ 240238 w 513991"/>
                <a:gd name="connsiteY288" fmla="*/ 49144 h 945419"/>
                <a:gd name="connsiteX289" fmla="*/ 296587 w 513991"/>
                <a:gd name="connsiteY289" fmla="*/ 49144 h 945419"/>
                <a:gd name="connsiteX290" fmla="*/ 305201 w 513991"/>
                <a:gd name="connsiteY290" fmla="*/ 48406 h 945419"/>
                <a:gd name="connsiteX291" fmla="*/ 306996 w 513991"/>
                <a:gd name="connsiteY291" fmla="*/ 43237 h 945419"/>
                <a:gd name="connsiteX292" fmla="*/ 302689 w 513991"/>
                <a:gd name="connsiteY292" fmla="*/ 41022 h 945419"/>
                <a:gd name="connsiteX293" fmla="*/ 301971 w 513991"/>
                <a:gd name="connsiteY293" fmla="*/ 41391 h 945419"/>
                <a:gd name="connsiteX294" fmla="*/ 240597 w 513991"/>
                <a:gd name="connsiteY294" fmla="*/ 41022 h 945419"/>
                <a:gd name="connsiteX295" fmla="*/ 301971 w 513991"/>
                <a:gd name="connsiteY295" fmla="*/ 37699 h 945419"/>
                <a:gd name="connsiteX296" fmla="*/ 302689 w 513991"/>
                <a:gd name="connsiteY296" fmla="*/ 38068 h 945419"/>
                <a:gd name="connsiteX297" fmla="*/ 310226 w 513991"/>
                <a:gd name="connsiteY297" fmla="*/ 42499 h 945419"/>
                <a:gd name="connsiteX298" fmla="*/ 301612 w 513991"/>
                <a:gd name="connsiteY298" fmla="*/ 50990 h 945419"/>
                <a:gd name="connsiteX299" fmla="*/ 300535 w 513991"/>
                <a:gd name="connsiteY299" fmla="*/ 50990 h 945419"/>
                <a:gd name="connsiteX300" fmla="*/ 239879 w 513991"/>
                <a:gd name="connsiteY300" fmla="*/ 52836 h 945419"/>
                <a:gd name="connsiteX301" fmla="*/ 230547 w 513991"/>
                <a:gd name="connsiteY301" fmla="*/ 46191 h 945419"/>
                <a:gd name="connsiteX302" fmla="*/ 236649 w 513991"/>
                <a:gd name="connsiteY302" fmla="*/ 39545 h 945419"/>
                <a:gd name="connsiteX303" fmla="*/ 237008 w 513991"/>
                <a:gd name="connsiteY303" fmla="*/ 39176 h 945419"/>
                <a:gd name="connsiteX304" fmla="*/ 238084 w 513991"/>
                <a:gd name="connsiteY304" fmla="*/ 39176 h 945419"/>
                <a:gd name="connsiteX305" fmla="*/ 238802 w 513991"/>
                <a:gd name="connsiteY305" fmla="*/ 39176 h 945419"/>
                <a:gd name="connsiteX306" fmla="*/ 301971 w 513991"/>
                <a:gd name="connsiteY306" fmla="*/ 37699 h 945419"/>
                <a:gd name="connsiteX307" fmla="*/ 427765 w 513991"/>
                <a:gd name="connsiteY307" fmla="*/ 23224 h 945419"/>
                <a:gd name="connsiteX308" fmla="*/ 480453 w 513991"/>
                <a:gd name="connsiteY308" fmla="*/ 38652 h 945419"/>
                <a:gd name="connsiteX309" fmla="*/ 478306 w 513991"/>
                <a:gd name="connsiteY309" fmla="*/ 42250 h 945419"/>
                <a:gd name="connsiteX310" fmla="*/ 468728 w 513991"/>
                <a:gd name="connsiteY310" fmla="*/ 39454 h 945419"/>
                <a:gd name="connsiteX311" fmla="*/ 467137 w 513991"/>
                <a:gd name="connsiteY311" fmla="*/ 42267 h 945419"/>
                <a:gd name="connsiteX312" fmla="*/ 414563 w 513991"/>
                <a:gd name="connsiteY312" fmla="*/ 32645 h 945419"/>
                <a:gd name="connsiteX313" fmla="*/ 413838 w 513991"/>
                <a:gd name="connsiteY313" fmla="*/ 30864 h 945419"/>
                <a:gd name="connsiteX314" fmla="*/ 435678 w 513991"/>
                <a:gd name="connsiteY314" fmla="*/ 29806 h 945419"/>
                <a:gd name="connsiteX315" fmla="*/ 426692 w 513991"/>
                <a:gd name="connsiteY315" fmla="*/ 27182 h 945419"/>
                <a:gd name="connsiteX316" fmla="*/ 371320 w 513991"/>
                <a:gd name="connsiteY316" fmla="*/ 27497 h 945419"/>
                <a:gd name="connsiteX317" fmla="*/ 371320 w 513991"/>
                <a:gd name="connsiteY317" fmla="*/ 25338 h 945419"/>
                <a:gd name="connsiteX318" fmla="*/ 427765 w 513991"/>
                <a:gd name="connsiteY318" fmla="*/ 23224 h 945419"/>
                <a:gd name="connsiteX319" fmla="*/ 348932 w 513991"/>
                <a:gd name="connsiteY319" fmla="*/ 21941 h 945419"/>
                <a:gd name="connsiteX320" fmla="*/ 215518 w 513991"/>
                <a:gd name="connsiteY320" fmla="*/ 23742 h 945419"/>
                <a:gd name="connsiteX321" fmla="*/ 123459 w 513991"/>
                <a:gd name="connsiteY321" fmla="*/ 24462 h 945419"/>
                <a:gd name="connsiteX322" fmla="*/ 82464 w 513991"/>
                <a:gd name="connsiteY322" fmla="*/ 24822 h 945419"/>
                <a:gd name="connsiteX323" fmla="*/ 38951 w 513991"/>
                <a:gd name="connsiteY323" fmla="*/ 61912 h 945419"/>
                <a:gd name="connsiteX324" fmla="*/ 32479 w 513991"/>
                <a:gd name="connsiteY324" fmla="*/ 150855 h 945419"/>
                <a:gd name="connsiteX325" fmla="*/ 32838 w 513991"/>
                <a:gd name="connsiteY325" fmla="*/ 391759 h 945419"/>
                <a:gd name="connsiteX326" fmla="*/ 31040 w 513991"/>
                <a:gd name="connsiteY326" fmla="*/ 626902 h 945419"/>
                <a:gd name="connsiteX327" fmla="*/ 34996 w 513991"/>
                <a:gd name="connsiteY327" fmla="*/ 846560 h 945419"/>
                <a:gd name="connsiteX328" fmla="*/ 71676 w 513991"/>
                <a:gd name="connsiteY328" fmla="*/ 914258 h 945419"/>
                <a:gd name="connsiteX329" fmla="*/ 129932 w 513991"/>
                <a:gd name="connsiteY329" fmla="*/ 918580 h 945419"/>
                <a:gd name="connsiteX330" fmla="*/ 274853 w 513991"/>
                <a:gd name="connsiteY330" fmla="*/ 915699 h 945419"/>
                <a:gd name="connsiteX331" fmla="*/ 424449 w 513991"/>
                <a:gd name="connsiteY331" fmla="*/ 918940 h 945419"/>
                <a:gd name="connsiteX332" fmla="*/ 491695 w 513991"/>
                <a:gd name="connsiteY332" fmla="*/ 882210 h 945419"/>
                <a:gd name="connsiteX333" fmla="*/ 494932 w 513991"/>
                <a:gd name="connsiteY333" fmla="*/ 854843 h 945419"/>
                <a:gd name="connsiteX334" fmla="*/ 494212 w 513991"/>
                <a:gd name="connsiteY334" fmla="*/ 852322 h 945419"/>
                <a:gd name="connsiteX335" fmla="*/ 494932 w 513991"/>
                <a:gd name="connsiteY335" fmla="*/ 820273 h 945419"/>
                <a:gd name="connsiteX336" fmla="*/ 494572 w 513991"/>
                <a:gd name="connsiteY336" fmla="*/ 816312 h 945419"/>
                <a:gd name="connsiteX337" fmla="*/ 494932 w 513991"/>
                <a:gd name="connsiteY337" fmla="*/ 813432 h 945419"/>
                <a:gd name="connsiteX338" fmla="*/ 496730 w 513991"/>
                <a:gd name="connsiteY338" fmla="*/ 654629 h 945419"/>
                <a:gd name="connsiteX339" fmla="*/ 490976 w 513991"/>
                <a:gd name="connsiteY339" fmla="*/ 469540 h 945419"/>
                <a:gd name="connsiteX340" fmla="*/ 500685 w 513991"/>
                <a:gd name="connsiteY340" fmla="*/ 103683 h 945419"/>
                <a:gd name="connsiteX341" fmla="*/ 500326 w 513991"/>
                <a:gd name="connsiteY341" fmla="*/ 101162 h 945419"/>
                <a:gd name="connsiteX342" fmla="*/ 485582 w 513991"/>
                <a:gd name="connsiteY342" fmla="*/ 38145 h 945419"/>
                <a:gd name="connsiteX343" fmla="*/ 438473 w 513991"/>
                <a:gd name="connsiteY343" fmla="*/ 21941 h 945419"/>
                <a:gd name="connsiteX344" fmla="*/ 348932 w 513991"/>
                <a:gd name="connsiteY344" fmla="*/ 21941 h 945419"/>
                <a:gd name="connsiteX345" fmla="*/ 411503 w 513991"/>
                <a:gd name="connsiteY345" fmla="*/ 7537 h 945419"/>
                <a:gd name="connsiteX346" fmla="*/ 489537 w 513991"/>
                <a:gd name="connsiteY346" fmla="*/ 23742 h 945419"/>
                <a:gd name="connsiteX347" fmla="*/ 513271 w 513991"/>
                <a:gd name="connsiteY347" fmla="*/ 93240 h 945419"/>
                <a:gd name="connsiteX348" fmla="*/ 513991 w 513991"/>
                <a:gd name="connsiteY348" fmla="*/ 94680 h 945419"/>
                <a:gd name="connsiteX349" fmla="*/ 513991 w 513991"/>
                <a:gd name="connsiteY349" fmla="*/ 101162 h 945419"/>
                <a:gd name="connsiteX350" fmla="*/ 504281 w 513991"/>
                <a:gd name="connsiteY350" fmla="*/ 482143 h 945419"/>
                <a:gd name="connsiteX351" fmla="*/ 510035 w 513991"/>
                <a:gd name="connsiteY351" fmla="*/ 667233 h 945419"/>
                <a:gd name="connsiteX352" fmla="*/ 505360 w 513991"/>
                <a:gd name="connsiteY352" fmla="*/ 819553 h 945419"/>
                <a:gd name="connsiteX353" fmla="*/ 505720 w 513991"/>
                <a:gd name="connsiteY353" fmla="*/ 820633 h 945419"/>
                <a:gd name="connsiteX354" fmla="*/ 458611 w 513991"/>
                <a:gd name="connsiteY354" fmla="*/ 931183 h 945419"/>
                <a:gd name="connsiteX355" fmla="*/ 385611 w 513991"/>
                <a:gd name="connsiteY355" fmla="*/ 932263 h 945419"/>
                <a:gd name="connsiteX356" fmla="*/ 262267 w 513991"/>
                <a:gd name="connsiteY356" fmla="*/ 930103 h 945419"/>
                <a:gd name="connsiteX357" fmla="*/ 151508 w 513991"/>
                <a:gd name="connsiteY357" fmla="*/ 931183 h 945419"/>
                <a:gd name="connsiteX358" fmla="*/ 81745 w 513991"/>
                <a:gd name="connsiteY358" fmla="*/ 931183 h 945419"/>
                <a:gd name="connsiteX359" fmla="*/ 24208 w 513991"/>
                <a:gd name="connsiteY359" fmla="*/ 877529 h 945419"/>
                <a:gd name="connsiteX360" fmla="*/ 20971 w 513991"/>
                <a:gd name="connsiteY360" fmla="*/ 851242 h 945419"/>
                <a:gd name="connsiteX361" fmla="*/ 20611 w 513991"/>
                <a:gd name="connsiteY361" fmla="*/ 837558 h 945419"/>
                <a:gd name="connsiteX362" fmla="*/ 20611 w 513991"/>
                <a:gd name="connsiteY362" fmla="*/ 837198 h 945419"/>
                <a:gd name="connsiteX363" fmla="*/ 19892 w 513991"/>
                <a:gd name="connsiteY363" fmla="*/ 823154 h 945419"/>
                <a:gd name="connsiteX364" fmla="*/ 17734 w 513991"/>
                <a:gd name="connsiteY364" fmla="*/ 601695 h 945419"/>
                <a:gd name="connsiteX365" fmla="*/ 19532 w 513991"/>
                <a:gd name="connsiteY365" fmla="*/ 340986 h 945419"/>
                <a:gd name="connsiteX366" fmla="*/ 23488 w 513991"/>
                <a:gd name="connsiteY366" fmla="*/ 83517 h 945419"/>
                <a:gd name="connsiteX367" fmla="*/ 46503 w 513991"/>
                <a:gd name="connsiteY367" fmla="*/ 23742 h 945419"/>
                <a:gd name="connsiteX368" fmla="*/ 99725 w 513991"/>
                <a:gd name="connsiteY368" fmla="*/ 14379 h 945419"/>
                <a:gd name="connsiteX369" fmla="*/ 411503 w 513991"/>
                <a:gd name="connsiteY369" fmla="*/ 7537 h 945419"/>
                <a:gd name="connsiteX370" fmla="*/ 93588 w 513991"/>
                <a:gd name="connsiteY370" fmla="*/ 4728 h 945419"/>
                <a:gd name="connsiteX371" fmla="*/ 93227 w 513991"/>
                <a:gd name="connsiteY371" fmla="*/ 9477 h 945419"/>
                <a:gd name="connsiteX372" fmla="*/ 22443 w 513991"/>
                <a:gd name="connsiteY372" fmla="*/ 48938 h 945419"/>
                <a:gd name="connsiteX373" fmla="*/ 20999 w 513991"/>
                <a:gd name="connsiteY373" fmla="*/ 48572 h 945419"/>
                <a:gd name="connsiteX374" fmla="*/ 93588 w 513991"/>
                <a:gd name="connsiteY374" fmla="*/ 4728 h 945419"/>
                <a:gd name="connsiteX375" fmla="*/ 68191 w 513991"/>
                <a:gd name="connsiteY375" fmla="*/ 227 h 945419"/>
                <a:gd name="connsiteX376" fmla="*/ 68552 w 513991"/>
                <a:gd name="connsiteY376" fmla="*/ 3919 h 945419"/>
                <a:gd name="connsiteX377" fmla="*/ 26339 w 513991"/>
                <a:gd name="connsiteY377" fmla="*/ 28286 h 945419"/>
                <a:gd name="connsiteX378" fmla="*/ 24535 w 513991"/>
                <a:gd name="connsiteY378" fmla="*/ 27547 h 945419"/>
                <a:gd name="connsiteX379" fmla="*/ 68191 w 513991"/>
                <a:gd name="connsiteY379" fmla="*/ 227 h 9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513991" h="945419">
                  <a:moveTo>
                    <a:pt x="235169" y="939796"/>
                  </a:moveTo>
                  <a:cubicBezTo>
                    <a:pt x="255396" y="937812"/>
                    <a:pt x="276707" y="940789"/>
                    <a:pt x="296934" y="941119"/>
                  </a:cubicBezTo>
                  <a:cubicBezTo>
                    <a:pt x="317523" y="941450"/>
                    <a:pt x="338111" y="941450"/>
                    <a:pt x="358699" y="941119"/>
                  </a:cubicBezTo>
                  <a:cubicBezTo>
                    <a:pt x="361589" y="941119"/>
                    <a:pt x="361589" y="945419"/>
                    <a:pt x="358699" y="945419"/>
                  </a:cubicBezTo>
                  <a:cubicBezTo>
                    <a:pt x="336305" y="945088"/>
                    <a:pt x="313911" y="945088"/>
                    <a:pt x="291155" y="944426"/>
                  </a:cubicBezTo>
                  <a:cubicBezTo>
                    <a:pt x="272734" y="943765"/>
                    <a:pt x="253590" y="941781"/>
                    <a:pt x="235169" y="942442"/>
                  </a:cubicBezTo>
                  <a:cubicBezTo>
                    <a:pt x="233363" y="942442"/>
                    <a:pt x="233363" y="939796"/>
                    <a:pt x="235169" y="939796"/>
                  </a:cubicBezTo>
                  <a:close/>
                  <a:moveTo>
                    <a:pt x="376167" y="934348"/>
                  </a:moveTo>
                  <a:cubicBezTo>
                    <a:pt x="379053" y="934709"/>
                    <a:pt x="378692" y="939038"/>
                    <a:pt x="376167" y="939038"/>
                  </a:cubicBezTo>
                  <a:cubicBezTo>
                    <a:pt x="348037" y="936152"/>
                    <a:pt x="319185" y="939038"/>
                    <a:pt x="291054" y="938678"/>
                  </a:cubicBezTo>
                  <a:cubicBezTo>
                    <a:pt x="261842" y="938317"/>
                    <a:pt x="231908" y="935431"/>
                    <a:pt x="202695" y="936874"/>
                  </a:cubicBezTo>
                  <a:cubicBezTo>
                    <a:pt x="201613" y="937235"/>
                    <a:pt x="201613" y="935431"/>
                    <a:pt x="202695" y="935431"/>
                  </a:cubicBezTo>
                  <a:cubicBezTo>
                    <a:pt x="231547" y="931462"/>
                    <a:pt x="262202" y="934709"/>
                    <a:pt x="291054" y="934709"/>
                  </a:cubicBezTo>
                  <a:cubicBezTo>
                    <a:pt x="319185" y="934709"/>
                    <a:pt x="348037" y="931823"/>
                    <a:pt x="376167" y="934348"/>
                  </a:cubicBezTo>
                  <a:close/>
                  <a:moveTo>
                    <a:pt x="13820" y="879074"/>
                  </a:moveTo>
                  <a:cubicBezTo>
                    <a:pt x="13820" y="879074"/>
                    <a:pt x="13820" y="879074"/>
                    <a:pt x="14194" y="879074"/>
                  </a:cubicBezTo>
                  <a:cubicBezTo>
                    <a:pt x="16062" y="880224"/>
                    <a:pt x="17556" y="884056"/>
                    <a:pt x="18303" y="886355"/>
                  </a:cubicBezTo>
                  <a:cubicBezTo>
                    <a:pt x="18676" y="888271"/>
                    <a:pt x="16062" y="889804"/>
                    <a:pt x="14567" y="887888"/>
                  </a:cubicBezTo>
                  <a:cubicBezTo>
                    <a:pt x="12700" y="885972"/>
                    <a:pt x="13073" y="882140"/>
                    <a:pt x="13820" y="879074"/>
                  </a:cubicBezTo>
                  <a:close/>
                  <a:moveTo>
                    <a:pt x="207827" y="878234"/>
                  </a:moveTo>
                  <a:cubicBezTo>
                    <a:pt x="211092" y="888320"/>
                    <a:pt x="221978" y="888693"/>
                    <a:pt x="229598" y="892802"/>
                  </a:cubicBezTo>
                  <a:cubicBezTo>
                    <a:pt x="231412" y="893549"/>
                    <a:pt x="230324" y="896164"/>
                    <a:pt x="228510" y="895790"/>
                  </a:cubicBezTo>
                  <a:cubicBezTo>
                    <a:pt x="219075" y="893549"/>
                    <a:pt x="209278" y="888693"/>
                    <a:pt x="206738" y="878608"/>
                  </a:cubicBezTo>
                  <a:cubicBezTo>
                    <a:pt x="206375" y="877487"/>
                    <a:pt x="207827" y="877487"/>
                    <a:pt x="207827" y="878234"/>
                  </a:cubicBezTo>
                  <a:close/>
                  <a:moveTo>
                    <a:pt x="306667" y="871511"/>
                  </a:moveTo>
                  <a:cubicBezTo>
                    <a:pt x="308839" y="871884"/>
                    <a:pt x="309201" y="874873"/>
                    <a:pt x="307029" y="875620"/>
                  </a:cubicBezTo>
                  <a:cubicBezTo>
                    <a:pt x="304132" y="877114"/>
                    <a:pt x="299787" y="876367"/>
                    <a:pt x="296529" y="875620"/>
                  </a:cubicBezTo>
                  <a:cubicBezTo>
                    <a:pt x="293994" y="875620"/>
                    <a:pt x="291460" y="875620"/>
                    <a:pt x="289287" y="873752"/>
                  </a:cubicBezTo>
                  <a:cubicBezTo>
                    <a:pt x="288925" y="873752"/>
                    <a:pt x="288925" y="873005"/>
                    <a:pt x="289287" y="873005"/>
                  </a:cubicBezTo>
                  <a:cubicBezTo>
                    <a:pt x="294718" y="871511"/>
                    <a:pt x="301236" y="871137"/>
                    <a:pt x="306667" y="871511"/>
                  </a:cubicBezTo>
                  <a:close/>
                  <a:moveTo>
                    <a:pt x="312033" y="868045"/>
                  </a:moveTo>
                  <a:cubicBezTo>
                    <a:pt x="313091" y="866374"/>
                    <a:pt x="315560" y="867377"/>
                    <a:pt x="315208" y="869382"/>
                  </a:cubicBezTo>
                  <a:cubicBezTo>
                    <a:pt x="314502" y="871722"/>
                    <a:pt x="312385" y="872390"/>
                    <a:pt x="310269" y="871387"/>
                  </a:cubicBezTo>
                  <a:cubicBezTo>
                    <a:pt x="309563" y="871053"/>
                    <a:pt x="309563" y="870051"/>
                    <a:pt x="310269" y="869716"/>
                  </a:cubicBezTo>
                  <a:cubicBezTo>
                    <a:pt x="310974" y="869382"/>
                    <a:pt x="311680" y="868714"/>
                    <a:pt x="312033" y="868045"/>
                  </a:cubicBezTo>
                  <a:close/>
                  <a:moveTo>
                    <a:pt x="210635" y="865839"/>
                  </a:moveTo>
                  <a:cubicBezTo>
                    <a:pt x="210635" y="864787"/>
                    <a:pt x="212081" y="864787"/>
                    <a:pt x="212081" y="865839"/>
                  </a:cubicBezTo>
                  <a:cubicBezTo>
                    <a:pt x="212804" y="870745"/>
                    <a:pt x="212804" y="874951"/>
                    <a:pt x="216419" y="878806"/>
                  </a:cubicBezTo>
                  <a:cubicBezTo>
                    <a:pt x="219311" y="881260"/>
                    <a:pt x="222203" y="883363"/>
                    <a:pt x="225457" y="884414"/>
                  </a:cubicBezTo>
                  <a:cubicBezTo>
                    <a:pt x="231241" y="886167"/>
                    <a:pt x="237025" y="886868"/>
                    <a:pt x="242810" y="887218"/>
                  </a:cubicBezTo>
                  <a:cubicBezTo>
                    <a:pt x="245702" y="887568"/>
                    <a:pt x="245702" y="891424"/>
                    <a:pt x="242810" y="891073"/>
                  </a:cubicBezTo>
                  <a:cubicBezTo>
                    <a:pt x="234133" y="890372"/>
                    <a:pt x="224734" y="888970"/>
                    <a:pt x="217142" y="883713"/>
                  </a:cubicBezTo>
                  <a:cubicBezTo>
                    <a:pt x="209912" y="879157"/>
                    <a:pt x="209550" y="873199"/>
                    <a:pt x="210635" y="865839"/>
                  </a:cubicBezTo>
                  <a:close/>
                  <a:moveTo>
                    <a:pt x="486779" y="865515"/>
                  </a:moveTo>
                  <a:cubicBezTo>
                    <a:pt x="486779" y="864787"/>
                    <a:pt x="487503" y="865151"/>
                    <a:pt x="487503" y="865879"/>
                  </a:cubicBezTo>
                  <a:cubicBezTo>
                    <a:pt x="488588" y="916810"/>
                    <a:pt x="427435" y="912445"/>
                    <a:pt x="393420" y="916447"/>
                  </a:cubicBezTo>
                  <a:cubicBezTo>
                    <a:pt x="390525" y="916810"/>
                    <a:pt x="390525" y="912081"/>
                    <a:pt x="393420" y="911717"/>
                  </a:cubicBezTo>
                  <a:cubicBezTo>
                    <a:pt x="431053" y="908443"/>
                    <a:pt x="478095" y="913900"/>
                    <a:pt x="486779" y="865515"/>
                  </a:cubicBezTo>
                  <a:close/>
                  <a:moveTo>
                    <a:pt x="297207" y="853946"/>
                  </a:moveTo>
                  <a:cubicBezTo>
                    <a:pt x="285979" y="853584"/>
                    <a:pt x="274750" y="853584"/>
                    <a:pt x="263883" y="854309"/>
                  </a:cubicBezTo>
                  <a:cubicBezTo>
                    <a:pt x="263521" y="854309"/>
                    <a:pt x="263521" y="854309"/>
                    <a:pt x="263521" y="854309"/>
                  </a:cubicBezTo>
                  <a:cubicBezTo>
                    <a:pt x="260985" y="854672"/>
                    <a:pt x="255914" y="854309"/>
                    <a:pt x="250481" y="854672"/>
                  </a:cubicBezTo>
                  <a:cubicBezTo>
                    <a:pt x="247221" y="854672"/>
                    <a:pt x="244686" y="854672"/>
                    <a:pt x="241788" y="854672"/>
                  </a:cubicBezTo>
                  <a:cubicBezTo>
                    <a:pt x="230559" y="855761"/>
                    <a:pt x="219692" y="858301"/>
                    <a:pt x="220417" y="866646"/>
                  </a:cubicBezTo>
                  <a:cubicBezTo>
                    <a:pt x="222952" y="886966"/>
                    <a:pt x="274388" y="878621"/>
                    <a:pt x="286703" y="877895"/>
                  </a:cubicBezTo>
                  <a:cubicBezTo>
                    <a:pt x="295396" y="877532"/>
                    <a:pt x="309161" y="879346"/>
                    <a:pt x="316405" y="874629"/>
                  </a:cubicBezTo>
                  <a:cubicBezTo>
                    <a:pt x="324736" y="868824"/>
                    <a:pt x="321114" y="855035"/>
                    <a:pt x="310610" y="854672"/>
                  </a:cubicBezTo>
                  <a:cubicBezTo>
                    <a:pt x="306263" y="854309"/>
                    <a:pt x="301554" y="854309"/>
                    <a:pt x="297207" y="853946"/>
                  </a:cubicBezTo>
                  <a:close/>
                  <a:moveTo>
                    <a:pt x="291050" y="847052"/>
                  </a:moveTo>
                  <a:cubicBezTo>
                    <a:pt x="300467" y="847415"/>
                    <a:pt x="320027" y="844149"/>
                    <a:pt x="325098" y="855398"/>
                  </a:cubicBezTo>
                  <a:cubicBezTo>
                    <a:pt x="337776" y="883701"/>
                    <a:pt x="305538" y="883338"/>
                    <a:pt x="286703" y="884426"/>
                  </a:cubicBezTo>
                  <a:cubicBezTo>
                    <a:pt x="274388" y="885152"/>
                    <a:pt x="209550" y="894586"/>
                    <a:pt x="213897" y="865558"/>
                  </a:cubicBezTo>
                  <a:cubicBezTo>
                    <a:pt x="214984" y="859752"/>
                    <a:pt x="217881" y="856124"/>
                    <a:pt x="222228" y="853221"/>
                  </a:cubicBezTo>
                  <a:cubicBezTo>
                    <a:pt x="222590" y="852858"/>
                    <a:pt x="222952" y="852495"/>
                    <a:pt x="223315" y="852495"/>
                  </a:cubicBezTo>
                  <a:lnTo>
                    <a:pt x="223677" y="852495"/>
                  </a:lnTo>
                  <a:cubicBezTo>
                    <a:pt x="234543" y="846326"/>
                    <a:pt x="252292" y="847052"/>
                    <a:pt x="262797" y="848141"/>
                  </a:cubicBezTo>
                  <a:cubicBezTo>
                    <a:pt x="272214" y="847415"/>
                    <a:pt x="281994" y="847052"/>
                    <a:pt x="291050" y="847052"/>
                  </a:cubicBezTo>
                  <a:close/>
                  <a:moveTo>
                    <a:pt x="454442" y="770254"/>
                  </a:moveTo>
                  <a:cubicBezTo>
                    <a:pt x="455482" y="770344"/>
                    <a:pt x="456477" y="771150"/>
                    <a:pt x="456115" y="772763"/>
                  </a:cubicBezTo>
                  <a:cubicBezTo>
                    <a:pt x="454307" y="783159"/>
                    <a:pt x="450689" y="792120"/>
                    <a:pt x="440562" y="797139"/>
                  </a:cubicBezTo>
                  <a:cubicBezTo>
                    <a:pt x="428987" y="802516"/>
                    <a:pt x="413433" y="802516"/>
                    <a:pt x="401135" y="800723"/>
                  </a:cubicBezTo>
                  <a:cubicBezTo>
                    <a:pt x="400050" y="800723"/>
                    <a:pt x="400050" y="798931"/>
                    <a:pt x="401135" y="798931"/>
                  </a:cubicBezTo>
                  <a:cubicBezTo>
                    <a:pt x="420306" y="797139"/>
                    <a:pt x="454668" y="801082"/>
                    <a:pt x="452498" y="772046"/>
                  </a:cubicBezTo>
                  <a:cubicBezTo>
                    <a:pt x="452317" y="770792"/>
                    <a:pt x="453402" y="770164"/>
                    <a:pt x="454442" y="770254"/>
                  </a:cubicBezTo>
                  <a:close/>
                  <a:moveTo>
                    <a:pt x="459329" y="767045"/>
                  </a:moveTo>
                  <a:cubicBezTo>
                    <a:pt x="460445" y="767091"/>
                    <a:pt x="461606" y="767820"/>
                    <a:pt x="461606" y="769277"/>
                  </a:cubicBezTo>
                  <a:cubicBezTo>
                    <a:pt x="461606" y="780207"/>
                    <a:pt x="459463" y="798425"/>
                    <a:pt x="446961" y="802797"/>
                  </a:cubicBezTo>
                  <a:cubicBezTo>
                    <a:pt x="425173" y="810448"/>
                    <a:pt x="399813" y="805347"/>
                    <a:pt x="377667" y="808262"/>
                  </a:cubicBezTo>
                  <a:cubicBezTo>
                    <a:pt x="376595" y="808262"/>
                    <a:pt x="376238" y="806804"/>
                    <a:pt x="377310" y="806440"/>
                  </a:cubicBezTo>
                  <a:cubicBezTo>
                    <a:pt x="392312" y="804254"/>
                    <a:pt x="407671" y="804983"/>
                    <a:pt x="423030" y="803890"/>
                  </a:cubicBezTo>
                  <a:cubicBezTo>
                    <a:pt x="431245" y="803161"/>
                    <a:pt x="445533" y="803161"/>
                    <a:pt x="451248" y="795874"/>
                  </a:cubicBezTo>
                  <a:cubicBezTo>
                    <a:pt x="458391" y="788223"/>
                    <a:pt x="458034" y="778386"/>
                    <a:pt x="457320" y="768913"/>
                  </a:cubicBezTo>
                  <a:cubicBezTo>
                    <a:pt x="457141" y="767638"/>
                    <a:pt x="458213" y="767000"/>
                    <a:pt x="459329" y="767045"/>
                  </a:cubicBezTo>
                  <a:close/>
                  <a:moveTo>
                    <a:pt x="1701" y="733742"/>
                  </a:moveTo>
                  <a:cubicBezTo>
                    <a:pt x="7484" y="754922"/>
                    <a:pt x="4422" y="779692"/>
                    <a:pt x="5443" y="801590"/>
                  </a:cubicBezTo>
                  <a:cubicBezTo>
                    <a:pt x="6123" y="824565"/>
                    <a:pt x="5102" y="850053"/>
                    <a:pt x="8844" y="872668"/>
                  </a:cubicBezTo>
                  <a:cubicBezTo>
                    <a:pt x="9185" y="874463"/>
                    <a:pt x="6123" y="875540"/>
                    <a:pt x="5783" y="873745"/>
                  </a:cubicBezTo>
                  <a:cubicBezTo>
                    <a:pt x="2041" y="852565"/>
                    <a:pt x="2381" y="829232"/>
                    <a:pt x="1701" y="808052"/>
                  </a:cubicBezTo>
                  <a:cubicBezTo>
                    <a:pt x="340" y="783282"/>
                    <a:pt x="2381" y="758512"/>
                    <a:pt x="0" y="734101"/>
                  </a:cubicBezTo>
                  <a:cubicBezTo>
                    <a:pt x="0" y="733024"/>
                    <a:pt x="1360" y="733024"/>
                    <a:pt x="1701" y="733742"/>
                  </a:cubicBezTo>
                  <a:close/>
                  <a:moveTo>
                    <a:pt x="10425" y="686478"/>
                  </a:moveTo>
                  <a:cubicBezTo>
                    <a:pt x="10425" y="685759"/>
                    <a:pt x="11906" y="685399"/>
                    <a:pt x="11906" y="686478"/>
                  </a:cubicBezTo>
                  <a:cubicBezTo>
                    <a:pt x="17092" y="717054"/>
                    <a:pt x="11165" y="747630"/>
                    <a:pt x="11536" y="778566"/>
                  </a:cubicBezTo>
                  <a:cubicBezTo>
                    <a:pt x="11906" y="794393"/>
                    <a:pt x="13758" y="809861"/>
                    <a:pt x="14129" y="825329"/>
                  </a:cubicBezTo>
                  <a:cubicBezTo>
                    <a:pt x="14499" y="841516"/>
                    <a:pt x="12277" y="858422"/>
                    <a:pt x="15981" y="874250"/>
                  </a:cubicBezTo>
                  <a:cubicBezTo>
                    <a:pt x="16351" y="876408"/>
                    <a:pt x="13388" y="877128"/>
                    <a:pt x="13388" y="874969"/>
                  </a:cubicBezTo>
                  <a:cubicBezTo>
                    <a:pt x="10054" y="860581"/>
                    <a:pt x="12277" y="846192"/>
                    <a:pt x="11906" y="831444"/>
                  </a:cubicBezTo>
                  <a:cubicBezTo>
                    <a:pt x="11165" y="815616"/>
                    <a:pt x="8943" y="800148"/>
                    <a:pt x="8202" y="784321"/>
                  </a:cubicBezTo>
                  <a:cubicBezTo>
                    <a:pt x="6350" y="752306"/>
                    <a:pt x="9684" y="718493"/>
                    <a:pt x="10425" y="686478"/>
                  </a:cubicBezTo>
                  <a:close/>
                  <a:moveTo>
                    <a:pt x="8021" y="404989"/>
                  </a:moveTo>
                  <a:cubicBezTo>
                    <a:pt x="8021" y="402824"/>
                    <a:pt x="10694" y="403185"/>
                    <a:pt x="10694" y="404989"/>
                  </a:cubicBezTo>
                  <a:cubicBezTo>
                    <a:pt x="10694" y="408236"/>
                    <a:pt x="10360" y="411844"/>
                    <a:pt x="11363" y="414730"/>
                  </a:cubicBezTo>
                  <a:cubicBezTo>
                    <a:pt x="12366" y="418338"/>
                    <a:pt x="6350" y="418338"/>
                    <a:pt x="7352" y="414730"/>
                  </a:cubicBezTo>
                  <a:cubicBezTo>
                    <a:pt x="8021" y="411844"/>
                    <a:pt x="8021" y="408236"/>
                    <a:pt x="8021" y="404989"/>
                  </a:cubicBezTo>
                  <a:close/>
                  <a:moveTo>
                    <a:pt x="8910" y="147958"/>
                  </a:moveTo>
                  <a:cubicBezTo>
                    <a:pt x="9269" y="147598"/>
                    <a:pt x="10344" y="147237"/>
                    <a:pt x="10344" y="147958"/>
                  </a:cubicBezTo>
                  <a:cubicBezTo>
                    <a:pt x="13212" y="168500"/>
                    <a:pt x="10703" y="189402"/>
                    <a:pt x="10344" y="209943"/>
                  </a:cubicBezTo>
                  <a:cubicBezTo>
                    <a:pt x="9986" y="230485"/>
                    <a:pt x="11420" y="251027"/>
                    <a:pt x="12495" y="271569"/>
                  </a:cubicBezTo>
                  <a:cubicBezTo>
                    <a:pt x="13929" y="312652"/>
                    <a:pt x="11420" y="353735"/>
                    <a:pt x="11778" y="394819"/>
                  </a:cubicBezTo>
                  <a:cubicBezTo>
                    <a:pt x="11778" y="397702"/>
                    <a:pt x="7477" y="397702"/>
                    <a:pt x="7477" y="394819"/>
                  </a:cubicBezTo>
                  <a:cubicBezTo>
                    <a:pt x="8194" y="353735"/>
                    <a:pt x="10344" y="312652"/>
                    <a:pt x="8552" y="271569"/>
                  </a:cubicBezTo>
                  <a:cubicBezTo>
                    <a:pt x="6043" y="231206"/>
                    <a:pt x="3175" y="188321"/>
                    <a:pt x="8910" y="147958"/>
                  </a:cubicBezTo>
                  <a:close/>
                  <a:moveTo>
                    <a:pt x="418397" y="83649"/>
                  </a:moveTo>
                  <a:cubicBezTo>
                    <a:pt x="424043" y="83737"/>
                    <a:pt x="429599" y="84619"/>
                    <a:pt x="433542" y="87088"/>
                  </a:cubicBezTo>
                  <a:cubicBezTo>
                    <a:pt x="443221" y="92733"/>
                    <a:pt x="442862" y="104021"/>
                    <a:pt x="445013" y="113546"/>
                  </a:cubicBezTo>
                  <a:cubicBezTo>
                    <a:pt x="445730" y="115663"/>
                    <a:pt x="442145" y="116721"/>
                    <a:pt x="441428" y="114605"/>
                  </a:cubicBezTo>
                  <a:cubicBezTo>
                    <a:pt x="439277" y="106138"/>
                    <a:pt x="439636" y="91674"/>
                    <a:pt x="428523" y="89205"/>
                  </a:cubicBezTo>
                  <a:cubicBezTo>
                    <a:pt x="420279" y="87441"/>
                    <a:pt x="411317" y="86383"/>
                    <a:pt x="402714" y="86735"/>
                  </a:cubicBezTo>
                  <a:cubicBezTo>
                    <a:pt x="401638" y="87088"/>
                    <a:pt x="401638" y="85324"/>
                    <a:pt x="402714" y="84971"/>
                  </a:cubicBezTo>
                  <a:cubicBezTo>
                    <a:pt x="407015" y="84266"/>
                    <a:pt x="412751" y="83560"/>
                    <a:pt x="418397" y="83649"/>
                  </a:cubicBezTo>
                  <a:close/>
                  <a:moveTo>
                    <a:pt x="407881" y="76086"/>
                  </a:moveTo>
                  <a:cubicBezTo>
                    <a:pt x="418965" y="75595"/>
                    <a:pt x="429870" y="76578"/>
                    <a:pt x="437378" y="82118"/>
                  </a:cubicBezTo>
                  <a:cubicBezTo>
                    <a:pt x="452038" y="92484"/>
                    <a:pt x="451680" y="104638"/>
                    <a:pt x="454898" y="121438"/>
                  </a:cubicBezTo>
                  <a:cubicBezTo>
                    <a:pt x="455256" y="123582"/>
                    <a:pt x="452038" y="124655"/>
                    <a:pt x="451323" y="122153"/>
                  </a:cubicBezTo>
                  <a:cubicBezTo>
                    <a:pt x="446317" y="101421"/>
                    <a:pt x="444887" y="82118"/>
                    <a:pt x="418071" y="80688"/>
                  </a:cubicBezTo>
                  <a:cubicBezTo>
                    <a:pt x="404484" y="80331"/>
                    <a:pt x="390898" y="80688"/>
                    <a:pt x="377311" y="80331"/>
                  </a:cubicBezTo>
                  <a:cubicBezTo>
                    <a:pt x="376238" y="80331"/>
                    <a:pt x="376238" y="78901"/>
                    <a:pt x="377311" y="78901"/>
                  </a:cubicBezTo>
                  <a:cubicBezTo>
                    <a:pt x="385534" y="78544"/>
                    <a:pt x="396797" y="76578"/>
                    <a:pt x="407881" y="76086"/>
                  </a:cubicBezTo>
                  <a:close/>
                  <a:moveTo>
                    <a:pt x="416505" y="73814"/>
                  </a:moveTo>
                  <a:cubicBezTo>
                    <a:pt x="373738" y="73814"/>
                    <a:pt x="330971" y="76333"/>
                    <a:pt x="288564" y="76693"/>
                  </a:cubicBezTo>
                  <a:cubicBezTo>
                    <a:pt x="238250" y="77053"/>
                    <a:pt x="187936" y="75973"/>
                    <a:pt x="137981" y="78853"/>
                  </a:cubicBezTo>
                  <a:cubicBezTo>
                    <a:pt x="120372" y="79933"/>
                    <a:pt x="74730" y="74534"/>
                    <a:pt x="70417" y="99728"/>
                  </a:cubicBezTo>
                  <a:cubicBezTo>
                    <a:pt x="68620" y="111606"/>
                    <a:pt x="68261" y="123483"/>
                    <a:pt x="68261" y="135720"/>
                  </a:cubicBezTo>
                  <a:cubicBezTo>
                    <a:pt x="73651" y="228220"/>
                    <a:pt x="71855" y="321800"/>
                    <a:pt x="70058" y="414660"/>
                  </a:cubicBezTo>
                  <a:cubicBezTo>
                    <a:pt x="67901" y="503201"/>
                    <a:pt x="60354" y="592461"/>
                    <a:pt x="62870" y="681362"/>
                  </a:cubicBezTo>
                  <a:cubicBezTo>
                    <a:pt x="63948" y="710515"/>
                    <a:pt x="60354" y="741829"/>
                    <a:pt x="67901" y="770622"/>
                  </a:cubicBezTo>
                  <a:cubicBezTo>
                    <a:pt x="79402" y="815613"/>
                    <a:pt x="115340" y="812373"/>
                    <a:pt x="154513" y="812733"/>
                  </a:cubicBezTo>
                  <a:cubicBezTo>
                    <a:pt x="245078" y="813453"/>
                    <a:pt x="334924" y="810934"/>
                    <a:pt x="425849" y="808414"/>
                  </a:cubicBezTo>
                  <a:cubicBezTo>
                    <a:pt x="442021" y="807334"/>
                    <a:pt x="463584" y="809494"/>
                    <a:pt x="463944" y="786459"/>
                  </a:cubicBezTo>
                  <a:cubicBezTo>
                    <a:pt x="464303" y="773142"/>
                    <a:pt x="462866" y="760185"/>
                    <a:pt x="463584" y="746868"/>
                  </a:cubicBezTo>
                  <a:cubicBezTo>
                    <a:pt x="465381" y="719873"/>
                    <a:pt x="465741" y="692519"/>
                    <a:pt x="465022" y="665525"/>
                  </a:cubicBezTo>
                  <a:cubicBezTo>
                    <a:pt x="463584" y="608658"/>
                    <a:pt x="460350" y="551790"/>
                    <a:pt x="459272" y="495282"/>
                  </a:cubicBezTo>
                  <a:cubicBezTo>
                    <a:pt x="458553" y="438055"/>
                    <a:pt x="457475" y="381187"/>
                    <a:pt x="460350" y="324319"/>
                  </a:cubicBezTo>
                  <a:cubicBezTo>
                    <a:pt x="462506" y="273570"/>
                    <a:pt x="457475" y="218143"/>
                    <a:pt x="458553" y="167034"/>
                  </a:cubicBezTo>
                  <a:cubicBezTo>
                    <a:pt x="458194" y="166674"/>
                    <a:pt x="458194" y="166314"/>
                    <a:pt x="458194" y="165594"/>
                  </a:cubicBezTo>
                  <a:cubicBezTo>
                    <a:pt x="458194" y="161995"/>
                    <a:pt x="458553" y="158036"/>
                    <a:pt x="458553" y="154076"/>
                  </a:cubicBezTo>
                  <a:cubicBezTo>
                    <a:pt x="460709" y="119524"/>
                    <a:pt x="462866" y="73814"/>
                    <a:pt x="416505" y="73814"/>
                  </a:cubicBezTo>
                  <a:close/>
                  <a:moveTo>
                    <a:pt x="422794" y="61397"/>
                  </a:moveTo>
                  <a:cubicBezTo>
                    <a:pt x="432767" y="62207"/>
                    <a:pt x="442381" y="64636"/>
                    <a:pt x="449928" y="70935"/>
                  </a:cubicBezTo>
                  <a:cubicBezTo>
                    <a:pt x="478679" y="93970"/>
                    <a:pt x="472210" y="132841"/>
                    <a:pt x="471491" y="165594"/>
                  </a:cubicBezTo>
                  <a:cubicBezTo>
                    <a:pt x="472210" y="183950"/>
                    <a:pt x="472928" y="202666"/>
                    <a:pt x="472928" y="221022"/>
                  </a:cubicBezTo>
                  <a:cubicBezTo>
                    <a:pt x="476522" y="216343"/>
                    <a:pt x="480116" y="211304"/>
                    <a:pt x="482991" y="205905"/>
                  </a:cubicBezTo>
                  <a:cubicBezTo>
                    <a:pt x="483710" y="204465"/>
                    <a:pt x="485507" y="205545"/>
                    <a:pt x="485507" y="206625"/>
                  </a:cubicBezTo>
                  <a:cubicBezTo>
                    <a:pt x="483710" y="214543"/>
                    <a:pt x="477960" y="221742"/>
                    <a:pt x="472928" y="228220"/>
                  </a:cubicBezTo>
                  <a:cubicBezTo>
                    <a:pt x="472569" y="231100"/>
                    <a:pt x="472569" y="233979"/>
                    <a:pt x="472569" y="236858"/>
                  </a:cubicBezTo>
                  <a:cubicBezTo>
                    <a:pt x="476882" y="231100"/>
                    <a:pt x="481554" y="224981"/>
                    <a:pt x="485507" y="218862"/>
                  </a:cubicBezTo>
                  <a:cubicBezTo>
                    <a:pt x="486226" y="217783"/>
                    <a:pt x="488382" y="218862"/>
                    <a:pt x="487663" y="220302"/>
                  </a:cubicBezTo>
                  <a:cubicBezTo>
                    <a:pt x="482991" y="228220"/>
                    <a:pt x="477960" y="236139"/>
                    <a:pt x="472569" y="243697"/>
                  </a:cubicBezTo>
                  <a:cubicBezTo>
                    <a:pt x="472210" y="246936"/>
                    <a:pt x="472210" y="249816"/>
                    <a:pt x="472210" y="253055"/>
                  </a:cubicBezTo>
                  <a:cubicBezTo>
                    <a:pt x="477600" y="246576"/>
                    <a:pt x="482632" y="240458"/>
                    <a:pt x="486226" y="233259"/>
                  </a:cubicBezTo>
                  <a:cubicBezTo>
                    <a:pt x="487304" y="231820"/>
                    <a:pt x="489819" y="233259"/>
                    <a:pt x="489101" y="235059"/>
                  </a:cubicBezTo>
                  <a:cubicBezTo>
                    <a:pt x="484788" y="244057"/>
                    <a:pt x="478319" y="251615"/>
                    <a:pt x="472210" y="259893"/>
                  </a:cubicBezTo>
                  <a:cubicBezTo>
                    <a:pt x="472210" y="262773"/>
                    <a:pt x="472210" y="265652"/>
                    <a:pt x="471850" y="268532"/>
                  </a:cubicBezTo>
                  <a:cubicBezTo>
                    <a:pt x="477600" y="261693"/>
                    <a:pt x="483351" y="255574"/>
                    <a:pt x="486226" y="246936"/>
                  </a:cubicBezTo>
                  <a:cubicBezTo>
                    <a:pt x="486944" y="245497"/>
                    <a:pt x="489460" y="246216"/>
                    <a:pt x="489101" y="248016"/>
                  </a:cubicBezTo>
                  <a:cubicBezTo>
                    <a:pt x="485866" y="257734"/>
                    <a:pt x="479038" y="267452"/>
                    <a:pt x="471850" y="275730"/>
                  </a:cubicBezTo>
                  <a:cubicBezTo>
                    <a:pt x="471850" y="279689"/>
                    <a:pt x="471850" y="284368"/>
                    <a:pt x="471491" y="288327"/>
                  </a:cubicBezTo>
                  <a:cubicBezTo>
                    <a:pt x="473288" y="286528"/>
                    <a:pt x="475085" y="284368"/>
                    <a:pt x="476522" y="282209"/>
                  </a:cubicBezTo>
                  <a:cubicBezTo>
                    <a:pt x="480116" y="277170"/>
                    <a:pt x="483710" y="272131"/>
                    <a:pt x="486585" y="266372"/>
                  </a:cubicBezTo>
                  <a:cubicBezTo>
                    <a:pt x="487663" y="264572"/>
                    <a:pt x="490179" y="266372"/>
                    <a:pt x="489460" y="268172"/>
                  </a:cubicBezTo>
                  <a:cubicBezTo>
                    <a:pt x="486226" y="273570"/>
                    <a:pt x="482991" y="278969"/>
                    <a:pt x="479397" y="284008"/>
                  </a:cubicBezTo>
                  <a:cubicBezTo>
                    <a:pt x="476882" y="287967"/>
                    <a:pt x="474725" y="292646"/>
                    <a:pt x="471491" y="296605"/>
                  </a:cubicBezTo>
                  <a:cubicBezTo>
                    <a:pt x="471491" y="301284"/>
                    <a:pt x="471491" y="305963"/>
                    <a:pt x="471491" y="311002"/>
                  </a:cubicBezTo>
                  <a:cubicBezTo>
                    <a:pt x="475085" y="302004"/>
                    <a:pt x="480835" y="293006"/>
                    <a:pt x="485507" y="284368"/>
                  </a:cubicBezTo>
                  <a:cubicBezTo>
                    <a:pt x="486226" y="282569"/>
                    <a:pt x="489460" y="284368"/>
                    <a:pt x="488382" y="286168"/>
                  </a:cubicBezTo>
                  <a:cubicBezTo>
                    <a:pt x="483710" y="295886"/>
                    <a:pt x="479397" y="306323"/>
                    <a:pt x="473647" y="315321"/>
                  </a:cubicBezTo>
                  <a:cubicBezTo>
                    <a:pt x="472928" y="316041"/>
                    <a:pt x="472210" y="316401"/>
                    <a:pt x="471491" y="316041"/>
                  </a:cubicBezTo>
                  <a:cubicBezTo>
                    <a:pt x="471131" y="319281"/>
                    <a:pt x="471131" y="322520"/>
                    <a:pt x="471131" y="325759"/>
                  </a:cubicBezTo>
                  <a:cubicBezTo>
                    <a:pt x="476522" y="318921"/>
                    <a:pt x="482632" y="312442"/>
                    <a:pt x="485147" y="303804"/>
                  </a:cubicBezTo>
                  <a:cubicBezTo>
                    <a:pt x="485507" y="303084"/>
                    <a:pt x="486226" y="303444"/>
                    <a:pt x="486226" y="303804"/>
                  </a:cubicBezTo>
                  <a:cubicBezTo>
                    <a:pt x="485866" y="314602"/>
                    <a:pt x="477600" y="324319"/>
                    <a:pt x="471131" y="332958"/>
                  </a:cubicBezTo>
                  <a:cubicBezTo>
                    <a:pt x="471131" y="337277"/>
                    <a:pt x="471491" y="341236"/>
                    <a:pt x="471491" y="345555"/>
                  </a:cubicBezTo>
                  <a:cubicBezTo>
                    <a:pt x="475803" y="337637"/>
                    <a:pt x="480835" y="330078"/>
                    <a:pt x="485147" y="322160"/>
                  </a:cubicBezTo>
                  <a:cubicBezTo>
                    <a:pt x="485866" y="320720"/>
                    <a:pt x="487663" y="322160"/>
                    <a:pt x="487304" y="323240"/>
                  </a:cubicBezTo>
                  <a:cubicBezTo>
                    <a:pt x="482272" y="333677"/>
                    <a:pt x="476522" y="343755"/>
                    <a:pt x="471491" y="353833"/>
                  </a:cubicBezTo>
                  <a:cubicBezTo>
                    <a:pt x="471491" y="355993"/>
                    <a:pt x="471491" y="358152"/>
                    <a:pt x="471491" y="360312"/>
                  </a:cubicBezTo>
                  <a:cubicBezTo>
                    <a:pt x="476163" y="353113"/>
                    <a:pt x="481194" y="346275"/>
                    <a:pt x="484788" y="339076"/>
                  </a:cubicBezTo>
                  <a:cubicBezTo>
                    <a:pt x="485866" y="337637"/>
                    <a:pt x="487663" y="338716"/>
                    <a:pt x="487304" y="340156"/>
                  </a:cubicBezTo>
                  <a:cubicBezTo>
                    <a:pt x="483710" y="349874"/>
                    <a:pt x="477960" y="359592"/>
                    <a:pt x="471850" y="368950"/>
                  </a:cubicBezTo>
                  <a:cubicBezTo>
                    <a:pt x="471850" y="372909"/>
                    <a:pt x="471850" y="376868"/>
                    <a:pt x="472210" y="380827"/>
                  </a:cubicBezTo>
                  <a:cubicBezTo>
                    <a:pt x="476163" y="373989"/>
                    <a:pt x="480835" y="367510"/>
                    <a:pt x="482272" y="359232"/>
                  </a:cubicBezTo>
                  <a:cubicBezTo>
                    <a:pt x="482632" y="357432"/>
                    <a:pt x="485147" y="358152"/>
                    <a:pt x="484788" y="359592"/>
                  </a:cubicBezTo>
                  <a:cubicBezTo>
                    <a:pt x="484069" y="364991"/>
                    <a:pt x="482272" y="370030"/>
                    <a:pt x="479397" y="375068"/>
                  </a:cubicBezTo>
                  <a:cubicBezTo>
                    <a:pt x="477241" y="379387"/>
                    <a:pt x="474725" y="384426"/>
                    <a:pt x="472210" y="389105"/>
                  </a:cubicBezTo>
                  <a:cubicBezTo>
                    <a:pt x="472210" y="391625"/>
                    <a:pt x="472210" y="394504"/>
                    <a:pt x="472210" y="397384"/>
                  </a:cubicBezTo>
                  <a:cubicBezTo>
                    <a:pt x="476882" y="391265"/>
                    <a:pt x="481554" y="385506"/>
                    <a:pt x="484069" y="377588"/>
                  </a:cubicBezTo>
                  <a:cubicBezTo>
                    <a:pt x="484429" y="376508"/>
                    <a:pt x="485866" y="377228"/>
                    <a:pt x="485866" y="378308"/>
                  </a:cubicBezTo>
                  <a:cubicBezTo>
                    <a:pt x="484069" y="387666"/>
                    <a:pt x="478319" y="397384"/>
                    <a:pt x="472569" y="405662"/>
                  </a:cubicBezTo>
                  <a:cubicBezTo>
                    <a:pt x="472569" y="408901"/>
                    <a:pt x="472569" y="411780"/>
                    <a:pt x="472569" y="415020"/>
                  </a:cubicBezTo>
                  <a:cubicBezTo>
                    <a:pt x="476522" y="407821"/>
                    <a:pt x="480835" y="400623"/>
                    <a:pt x="484069" y="393424"/>
                  </a:cubicBezTo>
                  <a:cubicBezTo>
                    <a:pt x="484788" y="391985"/>
                    <a:pt x="486944" y="393064"/>
                    <a:pt x="486585" y="394504"/>
                  </a:cubicBezTo>
                  <a:cubicBezTo>
                    <a:pt x="483351" y="404582"/>
                    <a:pt x="478319" y="415380"/>
                    <a:pt x="472928" y="425098"/>
                  </a:cubicBezTo>
                  <a:cubicBezTo>
                    <a:pt x="472928" y="428697"/>
                    <a:pt x="472928" y="432656"/>
                    <a:pt x="472928" y="436255"/>
                  </a:cubicBezTo>
                  <a:cubicBezTo>
                    <a:pt x="475803" y="428697"/>
                    <a:pt x="480475" y="421498"/>
                    <a:pt x="482991" y="414660"/>
                  </a:cubicBezTo>
                  <a:cubicBezTo>
                    <a:pt x="484069" y="412500"/>
                    <a:pt x="487304" y="413580"/>
                    <a:pt x="486226" y="415380"/>
                  </a:cubicBezTo>
                  <a:cubicBezTo>
                    <a:pt x="482632" y="425817"/>
                    <a:pt x="478679" y="436615"/>
                    <a:pt x="473647" y="446693"/>
                  </a:cubicBezTo>
                  <a:cubicBezTo>
                    <a:pt x="473647" y="447053"/>
                    <a:pt x="473288" y="447053"/>
                    <a:pt x="472928" y="447413"/>
                  </a:cubicBezTo>
                  <a:cubicBezTo>
                    <a:pt x="472928" y="449932"/>
                    <a:pt x="472928" y="452812"/>
                    <a:pt x="472928" y="456051"/>
                  </a:cubicBezTo>
                  <a:cubicBezTo>
                    <a:pt x="476522" y="449932"/>
                    <a:pt x="480116" y="443813"/>
                    <a:pt x="482991" y="437335"/>
                  </a:cubicBezTo>
                  <a:cubicBezTo>
                    <a:pt x="483710" y="435535"/>
                    <a:pt x="486585" y="436615"/>
                    <a:pt x="485866" y="438415"/>
                  </a:cubicBezTo>
                  <a:cubicBezTo>
                    <a:pt x="482632" y="447773"/>
                    <a:pt x="477600" y="456411"/>
                    <a:pt x="472928" y="465409"/>
                  </a:cubicBezTo>
                  <a:cubicBezTo>
                    <a:pt x="472928" y="469368"/>
                    <a:pt x="472928" y="473327"/>
                    <a:pt x="473288" y="476926"/>
                  </a:cubicBezTo>
                  <a:cubicBezTo>
                    <a:pt x="477241" y="470088"/>
                    <a:pt x="481913" y="463249"/>
                    <a:pt x="483710" y="454971"/>
                  </a:cubicBezTo>
                  <a:cubicBezTo>
                    <a:pt x="483710" y="453171"/>
                    <a:pt x="486585" y="453891"/>
                    <a:pt x="486226" y="455691"/>
                  </a:cubicBezTo>
                  <a:cubicBezTo>
                    <a:pt x="484069" y="466129"/>
                    <a:pt x="478679" y="476566"/>
                    <a:pt x="473288" y="486284"/>
                  </a:cubicBezTo>
                  <a:cubicBezTo>
                    <a:pt x="473288" y="488444"/>
                    <a:pt x="473288" y="490963"/>
                    <a:pt x="473288" y="493483"/>
                  </a:cubicBezTo>
                  <a:cubicBezTo>
                    <a:pt x="477241" y="487724"/>
                    <a:pt x="480835" y="481605"/>
                    <a:pt x="482632" y="474407"/>
                  </a:cubicBezTo>
                  <a:cubicBezTo>
                    <a:pt x="482991" y="472967"/>
                    <a:pt x="485866" y="473687"/>
                    <a:pt x="485507" y="475487"/>
                  </a:cubicBezTo>
                  <a:cubicBezTo>
                    <a:pt x="483710" y="484485"/>
                    <a:pt x="478679" y="494203"/>
                    <a:pt x="473288" y="502481"/>
                  </a:cubicBezTo>
                  <a:cubicBezTo>
                    <a:pt x="473647" y="507160"/>
                    <a:pt x="473647" y="512199"/>
                    <a:pt x="473647" y="516878"/>
                  </a:cubicBezTo>
                  <a:cubicBezTo>
                    <a:pt x="474366" y="515438"/>
                    <a:pt x="475085" y="514358"/>
                    <a:pt x="475803" y="512918"/>
                  </a:cubicBezTo>
                  <a:cubicBezTo>
                    <a:pt x="477600" y="510399"/>
                    <a:pt x="479038" y="508239"/>
                    <a:pt x="480116" y="505720"/>
                  </a:cubicBezTo>
                  <a:cubicBezTo>
                    <a:pt x="481194" y="504280"/>
                    <a:pt x="482632" y="499601"/>
                    <a:pt x="484788" y="499241"/>
                  </a:cubicBezTo>
                  <a:cubicBezTo>
                    <a:pt x="484069" y="499601"/>
                    <a:pt x="483710" y="498522"/>
                    <a:pt x="484069" y="498162"/>
                  </a:cubicBezTo>
                  <a:lnTo>
                    <a:pt x="484429" y="498162"/>
                  </a:lnTo>
                  <a:cubicBezTo>
                    <a:pt x="484788" y="497082"/>
                    <a:pt x="486226" y="497442"/>
                    <a:pt x="486226" y="498522"/>
                  </a:cubicBezTo>
                  <a:cubicBezTo>
                    <a:pt x="486226" y="502121"/>
                    <a:pt x="482272" y="507880"/>
                    <a:pt x="480835" y="510759"/>
                  </a:cubicBezTo>
                  <a:cubicBezTo>
                    <a:pt x="478679" y="515438"/>
                    <a:pt x="476522" y="520477"/>
                    <a:pt x="473647" y="525156"/>
                  </a:cubicBezTo>
                  <a:cubicBezTo>
                    <a:pt x="473647" y="528755"/>
                    <a:pt x="473647" y="531994"/>
                    <a:pt x="474007" y="535594"/>
                  </a:cubicBezTo>
                  <a:cubicBezTo>
                    <a:pt x="477241" y="529115"/>
                    <a:pt x="481194" y="523356"/>
                    <a:pt x="484069" y="517238"/>
                  </a:cubicBezTo>
                  <a:cubicBezTo>
                    <a:pt x="485507" y="515078"/>
                    <a:pt x="488023" y="516878"/>
                    <a:pt x="487304" y="519037"/>
                  </a:cubicBezTo>
                  <a:cubicBezTo>
                    <a:pt x="482632" y="528035"/>
                    <a:pt x="478319" y="537393"/>
                    <a:pt x="474007" y="546751"/>
                  </a:cubicBezTo>
                  <a:cubicBezTo>
                    <a:pt x="474007" y="550350"/>
                    <a:pt x="474366" y="554309"/>
                    <a:pt x="474366" y="557909"/>
                  </a:cubicBezTo>
                  <a:cubicBezTo>
                    <a:pt x="477960" y="551790"/>
                    <a:pt x="481554" y="545671"/>
                    <a:pt x="484788" y="538833"/>
                  </a:cubicBezTo>
                  <a:cubicBezTo>
                    <a:pt x="485507" y="537033"/>
                    <a:pt x="488382" y="538473"/>
                    <a:pt x="487663" y="540273"/>
                  </a:cubicBezTo>
                  <a:cubicBezTo>
                    <a:pt x="484788" y="549630"/>
                    <a:pt x="479397" y="558269"/>
                    <a:pt x="474725" y="567267"/>
                  </a:cubicBezTo>
                  <a:cubicBezTo>
                    <a:pt x="474725" y="568346"/>
                    <a:pt x="474725" y="569426"/>
                    <a:pt x="475085" y="570506"/>
                  </a:cubicBezTo>
                  <a:cubicBezTo>
                    <a:pt x="475085" y="573745"/>
                    <a:pt x="475085" y="576625"/>
                    <a:pt x="475085" y="579504"/>
                  </a:cubicBezTo>
                  <a:cubicBezTo>
                    <a:pt x="478679" y="572665"/>
                    <a:pt x="481913" y="566187"/>
                    <a:pt x="485147" y="559708"/>
                  </a:cubicBezTo>
                  <a:cubicBezTo>
                    <a:pt x="485866" y="557549"/>
                    <a:pt x="488741" y="559348"/>
                    <a:pt x="487663" y="561148"/>
                  </a:cubicBezTo>
                  <a:cubicBezTo>
                    <a:pt x="483710" y="570146"/>
                    <a:pt x="480835" y="580584"/>
                    <a:pt x="475444" y="588862"/>
                  </a:cubicBezTo>
                  <a:cubicBezTo>
                    <a:pt x="475444" y="591021"/>
                    <a:pt x="475444" y="593541"/>
                    <a:pt x="475444" y="596060"/>
                  </a:cubicBezTo>
                  <a:cubicBezTo>
                    <a:pt x="479038" y="590662"/>
                    <a:pt x="482632" y="585263"/>
                    <a:pt x="484788" y="578784"/>
                  </a:cubicBezTo>
                  <a:cubicBezTo>
                    <a:pt x="485866" y="576985"/>
                    <a:pt x="488382" y="577704"/>
                    <a:pt x="488023" y="579864"/>
                  </a:cubicBezTo>
                  <a:cubicBezTo>
                    <a:pt x="485866" y="588862"/>
                    <a:pt x="480835" y="597500"/>
                    <a:pt x="475803" y="605418"/>
                  </a:cubicBezTo>
                  <a:cubicBezTo>
                    <a:pt x="476522" y="659407"/>
                    <a:pt x="475444" y="713035"/>
                    <a:pt x="476882" y="766663"/>
                  </a:cubicBezTo>
                  <a:cubicBezTo>
                    <a:pt x="477960" y="806975"/>
                    <a:pt x="470772" y="818492"/>
                    <a:pt x="429443" y="821731"/>
                  </a:cubicBezTo>
                  <a:cubicBezTo>
                    <a:pt x="429443" y="821731"/>
                    <a:pt x="429443" y="821731"/>
                    <a:pt x="429083" y="821731"/>
                  </a:cubicBezTo>
                  <a:cubicBezTo>
                    <a:pt x="428724" y="821731"/>
                    <a:pt x="428365" y="821731"/>
                    <a:pt x="428005" y="821731"/>
                  </a:cubicBezTo>
                  <a:cubicBezTo>
                    <a:pt x="426208" y="821731"/>
                    <a:pt x="424411" y="821731"/>
                    <a:pt x="422255" y="822091"/>
                  </a:cubicBezTo>
                  <a:cubicBezTo>
                    <a:pt x="421896" y="822091"/>
                    <a:pt x="421177" y="821731"/>
                    <a:pt x="421177" y="821731"/>
                  </a:cubicBezTo>
                  <a:cubicBezTo>
                    <a:pt x="321268" y="825331"/>
                    <a:pt x="221359" y="831089"/>
                    <a:pt x="121090" y="826410"/>
                  </a:cubicBezTo>
                  <a:cubicBezTo>
                    <a:pt x="59276" y="823171"/>
                    <a:pt x="50291" y="773142"/>
                    <a:pt x="49932" y="719514"/>
                  </a:cubicBezTo>
                  <a:cubicBezTo>
                    <a:pt x="49213" y="625934"/>
                    <a:pt x="53885" y="533074"/>
                    <a:pt x="56401" y="439854"/>
                  </a:cubicBezTo>
                  <a:cubicBezTo>
                    <a:pt x="58557" y="340156"/>
                    <a:pt x="55323" y="240098"/>
                    <a:pt x="60354" y="140399"/>
                  </a:cubicBezTo>
                  <a:cubicBezTo>
                    <a:pt x="57479" y="108726"/>
                    <a:pt x="55682" y="72374"/>
                    <a:pt x="96652" y="69495"/>
                  </a:cubicBezTo>
                  <a:cubicBezTo>
                    <a:pt x="160623" y="65176"/>
                    <a:pt x="224593" y="65896"/>
                    <a:pt x="288564" y="64456"/>
                  </a:cubicBezTo>
                  <a:cubicBezTo>
                    <a:pt x="323424" y="63736"/>
                    <a:pt x="358644" y="61936"/>
                    <a:pt x="393504" y="61577"/>
                  </a:cubicBezTo>
                  <a:cubicBezTo>
                    <a:pt x="402489" y="61397"/>
                    <a:pt x="412821" y="60587"/>
                    <a:pt x="422794" y="61397"/>
                  </a:cubicBezTo>
                  <a:close/>
                  <a:moveTo>
                    <a:pt x="123423" y="60281"/>
                  </a:moveTo>
                  <a:cubicBezTo>
                    <a:pt x="126642" y="59924"/>
                    <a:pt x="126285" y="64922"/>
                    <a:pt x="123423" y="65279"/>
                  </a:cubicBezTo>
                  <a:cubicBezTo>
                    <a:pt x="108040" y="66349"/>
                    <a:pt x="90510" y="65635"/>
                    <a:pt x="75843" y="70990"/>
                  </a:cubicBezTo>
                  <a:cubicBezTo>
                    <a:pt x="56882" y="78486"/>
                    <a:pt x="52947" y="100617"/>
                    <a:pt x="54735" y="118821"/>
                  </a:cubicBezTo>
                  <a:cubicBezTo>
                    <a:pt x="55093" y="119535"/>
                    <a:pt x="52947" y="119892"/>
                    <a:pt x="52947" y="118821"/>
                  </a:cubicBezTo>
                  <a:cubicBezTo>
                    <a:pt x="50800" y="102402"/>
                    <a:pt x="52589" y="82412"/>
                    <a:pt x="66183" y="71347"/>
                  </a:cubicBezTo>
                  <a:cubicBezTo>
                    <a:pt x="80493" y="60281"/>
                    <a:pt x="106251" y="61709"/>
                    <a:pt x="123423" y="60281"/>
                  </a:cubicBezTo>
                  <a:close/>
                  <a:moveTo>
                    <a:pt x="88506" y="56749"/>
                  </a:moveTo>
                  <a:cubicBezTo>
                    <a:pt x="91361" y="56749"/>
                    <a:pt x="91718" y="60692"/>
                    <a:pt x="88863" y="60692"/>
                  </a:cubicBezTo>
                  <a:cubicBezTo>
                    <a:pt x="67808" y="62843"/>
                    <a:pt x="50321" y="77182"/>
                    <a:pt x="49250" y="99765"/>
                  </a:cubicBezTo>
                  <a:cubicBezTo>
                    <a:pt x="49250" y="100841"/>
                    <a:pt x="47823" y="100841"/>
                    <a:pt x="47466" y="99765"/>
                  </a:cubicBezTo>
                  <a:cubicBezTo>
                    <a:pt x="46038" y="75748"/>
                    <a:pt x="66737" y="59617"/>
                    <a:pt x="88506" y="56749"/>
                  </a:cubicBezTo>
                  <a:close/>
                  <a:moveTo>
                    <a:pt x="225736" y="46936"/>
                  </a:moveTo>
                  <a:lnTo>
                    <a:pt x="226033" y="48107"/>
                  </a:lnTo>
                  <a:lnTo>
                    <a:pt x="225247" y="48783"/>
                  </a:lnTo>
                  <a:close/>
                  <a:moveTo>
                    <a:pt x="226826" y="42815"/>
                  </a:moveTo>
                  <a:lnTo>
                    <a:pt x="225736" y="46936"/>
                  </a:lnTo>
                  <a:lnTo>
                    <a:pt x="224959" y="43873"/>
                  </a:lnTo>
                  <a:cubicBezTo>
                    <a:pt x="222718" y="42109"/>
                    <a:pt x="218982" y="41404"/>
                    <a:pt x="217115" y="43521"/>
                  </a:cubicBezTo>
                  <a:cubicBezTo>
                    <a:pt x="214126" y="46696"/>
                    <a:pt x="217488" y="50929"/>
                    <a:pt x="221224" y="51282"/>
                  </a:cubicBezTo>
                  <a:cubicBezTo>
                    <a:pt x="221597" y="51282"/>
                    <a:pt x="221971" y="51282"/>
                    <a:pt x="222344" y="51282"/>
                  </a:cubicBezTo>
                  <a:lnTo>
                    <a:pt x="225247" y="48783"/>
                  </a:lnTo>
                  <a:lnTo>
                    <a:pt x="224212" y="52693"/>
                  </a:lnTo>
                  <a:cubicBezTo>
                    <a:pt x="224212" y="52693"/>
                    <a:pt x="223838" y="53046"/>
                    <a:pt x="223465" y="53046"/>
                  </a:cubicBezTo>
                  <a:cubicBezTo>
                    <a:pt x="217862" y="54809"/>
                    <a:pt x="211138" y="48107"/>
                    <a:pt x="214874" y="43168"/>
                  </a:cubicBezTo>
                  <a:cubicBezTo>
                    <a:pt x="217488" y="39287"/>
                    <a:pt x="223465" y="39287"/>
                    <a:pt x="226826" y="42815"/>
                  </a:cubicBezTo>
                  <a:close/>
                  <a:moveTo>
                    <a:pt x="240597" y="41022"/>
                  </a:moveTo>
                  <a:lnTo>
                    <a:pt x="240597" y="41391"/>
                  </a:lnTo>
                  <a:cubicBezTo>
                    <a:pt x="237008" y="41022"/>
                    <a:pt x="231624" y="43606"/>
                    <a:pt x="233777" y="46929"/>
                  </a:cubicBezTo>
                  <a:cubicBezTo>
                    <a:pt x="235213" y="49513"/>
                    <a:pt x="237725" y="48406"/>
                    <a:pt x="240238" y="49144"/>
                  </a:cubicBezTo>
                  <a:cubicBezTo>
                    <a:pt x="259260" y="48775"/>
                    <a:pt x="277924" y="48406"/>
                    <a:pt x="296587" y="49144"/>
                  </a:cubicBezTo>
                  <a:cubicBezTo>
                    <a:pt x="298023" y="49144"/>
                    <a:pt x="303765" y="48775"/>
                    <a:pt x="305201" y="48406"/>
                  </a:cubicBezTo>
                  <a:cubicBezTo>
                    <a:pt x="307355" y="47298"/>
                    <a:pt x="309149" y="44714"/>
                    <a:pt x="306996" y="43237"/>
                  </a:cubicBezTo>
                  <a:cubicBezTo>
                    <a:pt x="305201" y="42129"/>
                    <a:pt x="304124" y="41391"/>
                    <a:pt x="302689" y="41022"/>
                  </a:cubicBezTo>
                  <a:cubicBezTo>
                    <a:pt x="302330" y="41391"/>
                    <a:pt x="302330" y="41391"/>
                    <a:pt x="301971" y="41391"/>
                  </a:cubicBezTo>
                  <a:cubicBezTo>
                    <a:pt x="281513" y="41391"/>
                    <a:pt x="261055" y="42129"/>
                    <a:pt x="240597" y="41022"/>
                  </a:cubicBezTo>
                  <a:close/>
                  <a:moveTo>
                    <a:pt x="301971" y="37699"/>
                  </a:moveTo>
                  <a:cubicBezTo>
                    <a:pt x="302330" y="37699"/>
                    <a:pt x="302689" y="38068"/>
                    <a:pt x="302689" y="38068"/>
                  </a:cubicBezTo>
                  <a:cubicBezTo>
                    <a:pt x="305919" y="37699"/>
                    <a:pt x="309149" y="39176"/>
                    <a:pt x="310226" y="42499"/>
                  </a:cubicBezTo>
                  <a:cubicBezTo>
                    <a:pt x="312379" y="48036"/>
                    <a:pt x="305919" y="50990"/>
                    <a:pt x="301612" y="50990"/>
                  </a:cubicBezTo>
                  <a:cubicBezTo>
                    <a:pt x="301253" y="50990"/>
                    <a:pt x="300894" y="50990"/>
                    <a:pt x="300535" y="50990"/>
                  </a:cubicBezTo>
                  <a:cubicBezTo>
                    <a:pt x="279718" y="51728"/>
                    <a:pt x="260696" y="51728"/>
                    <a:pt x="239879" y="52836"/>
                  </a:cubicBezTo>
                  <a:cubicBezTo>
                    <a:pt x="236290" y="53205"/>
                    <a:pt x="230188" y="50990"/>
                    <a:pt x="230547" y="46191"/>
                  </a:cubicBezTo>
                  <a:cubicBezTo>
                    <a:pt x="230547" y="42868"/>
                    <a:pt x="233777" y="39914"/>
                    <a:pt x="236649" y="39545"/>
                  </a:cubicBezTo>
                  <a:cubicBezTo>
                    <a:pt x="236649" y="39545"/>
                    <a:pt x="236649" y="39176"/>
                    <a:pt x="237008" y="39176"/>
                  </a:cubicBezTo>
                  <a:cubicBezTo>
                    <a:pt x="237367" y="39176"/>
                    <a:pt x="237725" y="39176"/>
                    <a:pt x="238084" y="39176"/>
                  </a:cubicBezTo>
                  <a:cubicBezTo>
                    <a:pt x="238443" y="39176"/>
                    <a:pt x="238443" y="39176"/>
                    <a:pt x="238802" y="39176"/>
                  </a:cubicBezTo>
                  <a:cubicBezTo>
                    <a:pt x="259619" y="38438"/>
                    <a:pt x="281154" y="37699"/>
                    <a:pt x="301971" y="37699"/>
                  </a:cubicBezTo>
                  <a:close/>
                  <a:moveTo>
                    <a:pt x="427765" y="23224"/>
                  </a:moveTo>
                  <a:cubicBezTo>
                    <a:pt x="447176" y="24079"/>
                    <a:pt x="465962" y="27857"/>
                    <a:pt x="480453" y="38652"/>
                  </a:cubicBezTo>
                  <a:cubicBezTo>
                    <a:pt x="482242" y="40091"/>
                    <a:pt x="480453" y="43689"/>
                    <a:pt x="478306" y="42250"/>
                  </a:cubicBezTo>
                  <a:lnTo>
                    <a:pt x="468728" y="39454"/>
                  </a:lnTo>
                  <a:lnTo>
                    <a:pt x="467137" y="42267"/>
                  </a:lnTo>
                  <a:cubicBezTo>
                    <a:pt x="453359" y="31933"/>
                    <a:pt x="430879" y="29795"/>
                    <a:pt x="414563" y="32645"/>
                  </a:cubicBezTo>
                  <a:cubicBezTo>
                    <a:pt x="413475" y="32645"/>
                    <a:pt x="412750" y="31220"/>
                    <a:pt x="413838" y="30864"/>
                  </a:cubicBezTo>
                  <a:lnTo>
                    <a:pt x="435678" y="29806"/>
                  </a:lnTo>
                  <a:lnTo>
                    <a:pt x="426692" y="27182"/>
                  </a:lnTo>
                  <a:cubicBezTo>
                    <a:pt x="407996" y="26508"/>
                    <a:pt x="388674" y="28397"/>
                    <a:pt x="371320" y="27497"/>
                  </a:cubicBezTo>
                  <a:cubicBezTo>
                    <a:pt x="369888" y="27137"/>
                    <a:pt x="369888" y="25338"/>
                    <a:pt x="371320" y="25338"/>
                  </a:cubicBezTo>
                  <a:cubicBezTo>
                    <a:pt x="388316" y="24439"/>
                    <a:pt x="408354" y="22370"/>
                    <a:pt x="427765" y="23224"/>
                  </a:cubicBezTo>
                  <a:close/>
                  <a:moveTo>
                    <a:pt x="348932" y="21941"/>
                  </a:moveTo>
                  <a:cubicBezTo>
                    <a:pt x="304700" y="22661"/>
                    <a:pt x="260109" y="24102"/>
                    <a:pt x="215518" y="23742"/>
                  </a:cubicBezTo>
                  <a:cubicBezTo>
                    <a:pt x="185311" y="23742"/>
                    <a:pt x="154025" y="25542"/>
                    <a:pt x="123459" y="24462"/>
                  </a:cubicBezTo>
                  <a:cubicBezTo>
                    <a:pt x="110153" y="25902"/>
                    <a:pt x="92173" y="24822"/>
                    <a:pt x="82464" y="24822"/>
                  </a:cubicBezTo>
                  <a:cubicBezTo>
                    <a:pt x="57651" y="24462"/>
                    <a:pt x="43986" y="38145"/>
                    <a:pt x="38951" y="61912"/>
                  </a:cubicBezTo>
                  <a:cubicBezTo>
                    <a:pt x="32119" y="90719"/>
                    <a:pt x="32838" y="120967"/>
                    <a:pt x="32479" y="150855"/>
                  </a:cubicBezTo>
                  <a:cubicBezTo>
                    <a:pt x="31400" y="231157"/>
                    <a:pt x="32479" y="311458"/>
                    <a:pt x="32838" y="391759"/>
                  </a:cubicBezTo>
                  <a:cubicBezTo>
                    <a:pt x="33198" y="469900"/>
                    <a:pt x="31400" y="548401"/>
                    <a:pt x="31040" y="626902"/>
                  </a:cubicBezTo>
                  <a:cubicBezTo>
                    <a:pt x="30681" y="698201"/>
                    <a:pt x="30681" y="775622"/>
                    <a:pt x="34996" y="846560"/>
                  </a:cubicBezTo>
                  <a:cubicBezTo>
                    <a:pt x="37873" y="874648"/>
                    <a:pt x="46503" y="906696"/>
                    <a:pt x="71676" y="914258"/>
                  </a:cubicBezTo>
                  <a:cubicBezTo>
                    <a:pt x="90735" y="920020"/>
                    <a:pt x="110513" y="919660"/>
                    <a:pt x="129932" y="918580"/>
                  </a:cubicBezTo>
                  <a:cubicBezTo>
                    <a:pt x="178119" y="915339"/>
                    <a:pt x="226666" y="915699"/>
                    <a:pt x="274853" y="915699"/>
                  </a:cubicBezTo>
                  <a:cubicBezTo>
                    <a:pt x="324478" y="915339"/>
                    <a:pt x="374464" y="919300"/>
                    <a:pt x="424449" y="918940"/>
                  </a:cubicBezTo>
                  <a:cubicBezTo>
                    <a:pt x="451060" y="918580"/>
                    <a:pt x="485222" y="914258"/>
                    <a:pt x="491695" y="882210"/>
                  </a:cubicBezTo>
                  <a:cubicBezTo>
                    <a:pt x="493493" y="873568"/>
                    <a:pt x="494212" y="864205"/>
                    <a:pt x="494932" y="854843"/>
                  </a:cubicBezTo>
                  <a:cubicBezTo>
                    <a:pt x="494212" y="854482"/>
                    <a:pt x="494212" y="853762"/>
                    <a:pt x="494212" y="852322"/>
                  </a:cubicBezTo>
                  <a:cubicBezTo>
                    <a:pt x="494212" y="842239"/>
                    <a:pt x="494572" y="831436"/>
                    <a:pt x="494932" y="820273"/>
                  </a:cubicBezTo>
                  <a:cubicBezTo>
                    <a:pt x="494932" y="819193"/>
                    <a:pt x="494932" y="817753"/>
                    <a:pt x="494572" y="816312"/>
                  </a:cubicBezTo>
                  <a:cubicBezTo>
                    <a:pt x="494572" y="815232"/>
                    <a:pt x="494932" y="814152"/>
                    <a:pt x="494932" y="813432"/>
                  </a:cubicBezTo>
                  <a:cubicBezTo>
                    <a:pt x="496370" y="760858"/>
                    <a:pt x="498168" y="704683"/>
                    <a:pt x="496730" y="654629"/>
                  </a:cubicBezTo>
                  <a:cubicBezTo>
                    <a:pt x="494932" y="593053"/>
                    <a:pt x="490616" y="531116"/>
                    <a:pt x="490976" y="469540"/>
                  </a:cubicBezTo>
                  <a:cubicBezTo>
                    <a:pt x="491335" y="348188"/>
                    <a:pt x="494212" y="225035"/>
                    <a:pt x="500685" y="103683"/>
                  </a:cubicBezTo>
                  <a:cubicBezTo>
                    <a:pt x="500326" y="102963"/>
                    <a:pt x="500326" y="101882"/>
                    <a:pt x="500326" y="101162"/>
                  </a:cubicBezTo>
                  <a:cubicBezTo>
                    <a:pt x="498528" y="81717"/>
                    <a:pt x="501404" y="52189"/>
                    <a:pt x="485582" y="38145"/>
                  </a:cubicBezTo>
                  <a:cubicBezTo>
                    <a:pt x="472276" y="26622"/>
                    <a:pt x="455375" y="22661"/>
                    <a:pt x="438473" y="21941"/>
                  </a:cubicBezTo>
                  <a:cubicBezTo>
                    <a:pt x="408986" y="20141"/>
                    <a:pt x="378779" y="21221"/>
                    <a:pt x="348932" y="21941"/>
                  </a:cubicBezTo>
                  <a:close/>
                  <a:moveTo>
                    <a:pt x="411503" y="7537"/>
                  </a:moveTo>
                  <a:cubicBezTo>
                    <a:pt x="438114" y="7537"/>
                    <a:pt x="466523" y="7897"/>
                    <a:pt x="489537" y="23742"/>
                  </a:cubicBezTo>
                  <a:cubicBezTo>
                    <a:pt x="512193" y="38505"/>
                    <a:pt x="512193" y="68393"/>
                    <a:pt x="513271" y="93240"/>
                  </a:cubicBezTo>
                  <a:cubicBezTo>
                    <a:pt x="513991" y="93960"/>
                    <a:pt x="513991" y="94320"/>
                    <a:pt x="513991" y="94680"/>
                  </a:cubicBezTo>
                  <a:cubicBezTo>
                    <a:pt x="513991" y="96841"/>
                    <a:pt x="513991" y="99002"/>
                    <a:pt x="513991" y="101162"/>
                  </a:cubicBezTo>
                  <a:cubicBezTo>
                    <a:pt x="513631" y="240519"/>
                    <a:pt x="502483" y="352509"/>
                    <a:pt x="504281" y="482143"/>
                  </a:cubicBezTo>
                  <a:cubicBezTo>
                    <a:pt x="505000" y="543720"/>
                    <a:pt x="508597" y="605656"/>
                    <a:pt x="510035" y="667233"/>
                  </a:cubicBezTo>
                  <a:cubicBezTo>
                    <a:pt x="510754" y="718366"/>
                    <a:pt x="507158" y="768780"/>
                    <a:pt x="505360" y="819553"/>
                  </a:cubicBezTo>
                  <a:cubicBezTo>
                    <a:pt x="505720" y="819913"/>
                    <a:pt x="505720" y="820273"/>
                    <a:pt x="505720" y="820633"/>
                  </a:cubicBezTo>
                  <a:cubicBezTo>
                    <a:pt x="509316" y="862765"/>
                    <a:pt x="513271" y="921460"/>
                    <a:pt x="458611" y="931183"/>
                  </a:cubicBezTo>
                  <a:cubicBezTo>
                    <a:pt x="434518" y="935504"/>
                    <a:pt x="410424" y="933343"/>
                    <a:pt x="385611" y="932263"/>
                  </a:cubicBezTo>
                  <a:cubicBezTo>
                    <a:pt x="344616" y="930463"/>
                    <a:pt x="303621" y="930103"/>
                    <a:pt x="262267" y="930103"/>
                  </a:cubicBezTo>
                  <a:cubicBezTo>
                    <a:pt x="225587" y="930463"/>
                    <a:pt x="188188" y="929022"/>
                    <a:pt x="151508" y="931183"/>
                  </a:cubicBezTo>
                  <a:cubicBezTo>
                    <a:pt x="128493" y="932623"/>
                    <a:pt x="104400" y="935864"/>
                    <a:pt x="81745" y="931183"/>
                  </a:cubicBezTo>
                  <a:cubicBezTo>
                    <a:pt x="45784" y="923621"/>
                    <a:pt x="30321" y="903456"/>
                    <a:pt x="24208" y="877529"/>
                  </a:cubicBezTo>
                  <a:cubicBezTo>
                    <a:pt x="21690" y="868886"/>
                    <a:pt x="20971" y="859884"/>
                    <a:pt x="20971" y="851242"/>
                  </a:cubicBezTo>
                  <a:cubicBezTo>
                    <a:pt x="20611" y="846560"/>
                    <a:pt x="20611" y="842239"/>
                    <a:pt x="20611" y="837558"/>
                  </a:cubicBezTo>
                  <a:lnTo>
                    <a:pt x="20611" y="837198"/>
                  </a:lnTo>
                  <a:cubicBezTo>
                    <a:pt x="20611" y="833237"/>
                    <a:pt x="19532" y="828195"/>
                    <a:pt x="19892" y="823154"/>
                  </a:cubicBezTo>
                  <a:cubicBezTo>
                    <a:pt x="14138" y="773821"/>
                    <a:pt x="17375" y="667233"/>
                    <a:pt x="17734" y="601695"/>
                  </a:cubicBezTo>
                  <a:cubicBezTo>
                    <a:pt x="19173" y="514912"/>
                    <a:pt x="19892" y="427769"/>
                    <a:pt x="19532" y="340986"/>
                  </a:cubicBezTo>
                  <a:cubicBezTo>
                    <a:pt x="19173" y="256363"/>
                    <a:pt x="12700" y="167420"/>
                    <a:pt x="23488" y="83517"/>
                  </a:cubicBezTo>
                  <a:cubicBezTo>
                    <a:pt x="25646" y="63712"/>
                    <a:pt x="29602" y="36705"/>
                    <a:pt x="46503" y="23742"/>
                  </a:cubicBezTo>
                  <a:cubicBezTo>
                    <a:pt x="61966" y="11858"/>
                    <a:pt x="81025" y="13299"/>
                    <a:pt x="99725" y="14379"/>
                  </a:cubicBezTo>
                  <a:cubicBezTo>
                    <a:pt x="201853" y="14379"/>
                    <a:pt x="310094" y="8618"/>
                    <a:pt x="411503" y="7537"/>
                  </a:cubicBezTo>
                  <a:close/>
                  <a:moveTo>
                    <a:pt x="93588" y="4728"/>
                  </a:moveTo>
                  <a:cubicBezTo>
                    <a:pt x="96477" y="4728"/>
                    <a:pt x="96477" y="9477"/>
                    <a:pt x="93227" y="9477"/>
                  </a:cubicBezTo>
                  <a:cubicBezTo>
                    <a:pt x="62891" y="10574"/>
                    <a:pt x="33278" y="16054"/>
                    <a:pt x="22443" y="48938"/>
                  </a:cubicBezTo>
                  <a:cubicBezTo>
                    <a:pt x="22082" y="50034"/>
                    <a:pt x="20638" y="49669"/>
                    <a:pt x="20999" y="48572"/>
                  </a:cubicBezTo>
                  <a:cubicBezTo>
                    <a:pt x="27861" y="13497"/>
                    <a:pt x="62169" y="4362"/>
                    <a:pt x="93588" y="4728"/>
                  </a:cubicBezTo>
                  <a:close/>
                  <a:moveTo>
                    <a:pt x="68191" y="227"/>
                  </a:moveTo>
                  <a:cubicBezTo>
                    <a:pt x="70356" y="227"/>
                    <a:pt x="71077" y="3550"/>
                    <a:pt x="68552" y="3919"/>
                  </a:cubicBezTo>
                  <a:cubicBezTo>
                    <a:pt x="52677" y="7611"/>
                    <a:pt x="35359" y="12041"/>
                    <a:pt x="26339" y="28286"/>
                  </a:cubicBezTo>
                  <a:cubicBezTo>
                    <a:pt x="25978" y="29393"/>
                    <a:pt x="23813" y="28655"/>
                    <a:pt x="24535" y="27547"/>
                  </a:cubicBezTo>
                  <a:cubicBezTo>
                    <a:pt x="29947" y="12411"/>
                    <a:pt x="52316" y="-1988"/>
                    <a:pt x="68191" y="2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49BDCA2F-727B-4B4A-8D56-20B461E159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84300" y="6375921"/>
              <a:ext cx="922505" cy="252426"/>
            </a:xfrm>
            <a:custGeom>
              <a:avLst/>
              <a:gdLst>
                <a:gd name="connsiteX0" fmla="*/ 448953 w 1016891"/>
                <a:gd name="connsiteY0" fmla="*/ 76048 h 278253"/>
                <a:gd name="connsiteX1" fmla="*/ 427296 w 1016891"/>
                <a:gd name="connsiteY1" fmla="*/ 151921 h 278253"/>
                <a:gd name="connsiteX2" fmla="*/ 458338 w 1016891"/>
                <a:gd name="connsiteY2" fmla="*/ 149044 h 278253"/>
                <a:gd name="connsiteX3" fmla="*/ 454007 w 1016891"/>
                <a:gd name="connsiteY3" fmla="*/ 124232 h 278253"/>
                <a:gd name="connsiteX4" fmla="*/ 448953 w 1016891"/>
                <a:gd name="connsiteY4" fmla="*/ 76048 h 278253"/>
                <a:gd name="connsiteX5" fmla="*/ 610968 w 1016891"/>
                <a:gd name="connsiteY5" fmla="*/ 30147 h 278253"/>
                <a:gd name="connsiteX6" fmla="*/ 587694 w 1016891"/>
                <a:gd name="connsiteY6" fmla="*/ 38307 h 278253"/>
                <a:gd name="connsiteX7" fmla="*/ 597741 w 1016891"/>
                <a:gd name="connsiteY7" fmla="*/ 123605 h 278253"/>
                <a:gd name="connsiteX8" fmla="*/ 656233 w 1016891"/>
                <a:gd name="connsiteY8" fmla="*/ 73218 h 278253"/>
                <a:gd name="connsiteX9" fmla="*/ 610968 w 1016891"/>
                <a:gd name="connsiteY9" fmla="*/ 30147 h 278253"/>
                <a:gd name="connsiteX10" fmla="*/ 447267 w 1016891"/>
                <a:gd name="connsiteY10" fmla="*/ 8967 h 278253"/>
                <a:gd name="connsiteX11" fmla="*/ 467723 w 1016891"/>
                <a:gd name="connsiteY11" fmla="*/ 28941 h 278253"/>
                <a:gd name="connsiteX12" fmla="*/ 473137 w 1016891"/>
                <a:gd name="connsiteY12" fmla="*/ 63102 h 278253"/>
                <a:gd name="connsiteX13" fmla="*/ 484327 w 1016891"/>
                <a:gd name="connsiteY13" fmla="*/ 124592 h 278253"/>
                <a:gd name="connsiteX14" fmla="*/ 520422 w 1016891"/>
                <a:gd name="connsiteY14" fmla="*/ 241818 h 278253"/>
                <a:gd name="connsiteX15" fmla="*/ 491185 w 1016891"/>
                <a:gd name="connsiteY15" fmla="*/ 258359 h 278253"/>
                <a:gd name="connsiteX16" fmla="*/ 465557 w 1016891"/>
                <a:gd name="connsiteY16" fmla="*/ 181407 h 278253"/>
                <a:gd name="connsiteX17" fmla="*/ 421160 w 1016891"/>
                <a:gd name="connsiteY17" fmla="*/ 175294 h 278253"/>
                <a:gd name="connsiteX18" fmla="*/ 387591 w 1016891"/>
                <a:gd name="connsiteY18" fmla="*/ 268068 h 278253"/>
                <a:gd name="connsiteX19" fmla="*/ 369543 w 1016891"/>
                <a:gd name="connsiteY19" fmla="*/ 260157 h 278253"/>
                <a:gd name="connsiteX20" fmla="*/ 438846 w 1016891"/>
                <a:gd name="connsiteY20" fmla="*/ 16715 h 278253"/>
                <a:gd name="connsiteX21" fmla="*/ 447267 w 1016891"/>
                <a:gd name="connsiteY21" fmla="*/ 8967 h 278253"/>
                <a:gd name="connsiteX22" fmla="*/ 278178 w 1016891"/>
                <a:gd name="connsiteY22" fmla="*/ 7315 h 278253"/>
                <a:gd name="connsiteX23" fmla="*/ 312751 w 1016891"/>
                <a:gd name="connsiteY23" fmla="*/ 35654 h 278253"/>
                <a:gd name="connsiteX24" fmla="*/ 296206 w 1016891"/>
                <a:gd name="connsiteY24" fmla="*/ 52207 h 278253"/>
                <a:gd name="connsiteX25" fmla="*/ 276065 w 1016891"/>
                <a:gd name="connsiteY25" fmla="*/ 42851 h 278253"/>
                <a:gd name="connsiteX26" fmla="*/ 251608 w 1016891"/>
                <a:gd name="connsiteY26" fmla="*/ 37813 h 278253"/>
                <a:gd name="connsiteX27" fmla="*/ 221036 w 1016891"/>
                <a:gd name="connsiteY27" fmla="*/ 36733 h 278253"/>
                <a:gd name="connsiteX28" fmla="*/ 225352 w 1016891"/>
                <a:gd name="connsiteY28" fmla="*/ 132096 h 278253"/>
                <a:gd name="connsiteX29" fmla="*/ 311312 w 1016891"/>
                <a:gd name="connsiteY29" fmla="*/ 133536 h 278253"/>
                <a:gd name="connsiteX30" fmla="*/ 310593 w 1016891"/>
                <a:gd name="connsiteY30" fmla="*/ 165923 h 278253"/>
                <a:gd name="connsiteX31" fmla="*/ 226431 w 1016891"/>
                <a:gd name="connsiteY31" fmla="*/ 156926 h 278253"/>
                <a:gd name="connsiteX32" fmla="*/ 228229 w 1016891"/>
                <a:gd name="connsiteY32" fmla="*/ 242573 h 278253"/>
                <a:gd name="connsiteX33" fmla="*/ 314549 w 1016891"/>
                <a:gd name="connsiteY33" fmla="*/ 239694 h 278253"/>
                <a:gd name="connsiteX34" fmla="*/ 314190 w 1016891"/>
                <a:gd name="connsiteY34" fmla="*/ 272082 h 278253"/>
                <a:gd name="connsiteX35" fmla="*/ 217080 w 1016891"/>
                <a:gd name="connsiteY35" fmla="*/ 267763 h 278253"/>
                <a:gd name="connsiteX36" fmla="*/ 205211 w 1016891"/>
                <a:gd name="connsiteY36" fmla="*/ 265604 h 278253"/>
                <a:gd name="connsiteX37" fmla="*/ 198377 w 1016891"/>
                <a:gd name="connsiteY37" fmla="*/ 251210 h 278253"/>
                <a:gd name="connsiteX38" fmla="*/ 201254 w 1016891"/>
                <a:gd name="connsiteY38" fmla="*/ 32775 h 278253"/>
                <a:gd name="connsiteX39" fmla="*/ 201614 w 1016891"/>
                <a:gd name="connsiteY39" fmla="*/ 16941 h 278253"/>
                <a:gd name="connsiteX40" fmla="*/ 218518 w 1016891"/>
                <a:gd name="connsiteY40" fmla="*/ 11903 h 278253"/>
                <a:gd name="connsiteX41" fmla="*/ 278178 w 1016891"/>
                <a:gd name="connsiteY41" fmla="*/ 7315 h 278253"/>
                <a:gd name="connsiteX42" fmla="*/ 1003498 w 1016891"/>
                <a:gd name="connsiteY42" fmla="*/ 6330 h 278253"/>
                <a:gd name="connsiteX43" fmla="*/ 1009590 w 1016891"/>
                <a:gd name="connsiteY43" fmla="*/ 12846 h 278253"/>
                <a:gd name="connsiteX44" fmla="*/ 1010306 w 1016891"/>
                <a:gd name="connsiteY44" fmla="*/ 138301 h 278253"/>
                <a:gd name="connsiteX45" fmla="*/ 1011381 w 1016891"/>
                <a:gd name="connsiteY45" fmla="*/ 164902 h 278253"/>
                <a:gd name="connsiteX46" fmla="*/ 1008515 w 1016891"/>
                <a:gd name="connsiteY46" fmla="*/ 252973 h 278253"/>
                <a:gd name="connsiteX47" fmla="*/ 983431 w 1016891"/>
                <a:gd name="connsiteY47" fmla="*/ 252254 h 278253"/>
                <a:gd name="connsiteX48" fmla="*/ 981640 w 1016891"/>
                <a:gd name="connsiteY48" fmla="*/ 195817 h 278253"/>
                <a:gd name="connsiteX49" fmla="*/ 983431 w 1016891"/>
                <a:gd name="connsiteY49" fmla="*/ 164902 h 278253"/>
                <a:gd name="connsiteX50" fmla="*/ 913556 w 1016891"/>
                <a:gd name="connsiteY50" fmla="*/ 158072 h 278253"/>
                <a:gd name="connsiteX51" fmla="*/ 917140 w 1016891"/>
                <a:gd name="connsiteY51" fmla="*/ 200490 h 278253"/>
                <a:gd name="connsiteX52" fmla="*/ 927173 w 1016891"/>
                <a:gd name="connsiteY52" fmla="*/ 252973 h 278253"/>
                <a:gd name="connsiteX53" fmla="*/ 901731 w 1016891"/>
                <a:gd name="connsiteY53" fmla="*/ 263398 h 278253"/>
                <a:gd name="connsiteX54" fmla="*/ 886323 w 1016891"/>
                <a:gd name="connsiteY54" fmla="*/ 136504 h 278253"/>
                <a:gd name="connsiteX55" fmla="*/ 901731 w 1016891"/>
                <a:gd name="connsiteY55" fmla="*/ 12846 h 278253"/>
                <a:gd name="connsiteX56" fmla="*/ 916781 w 1016891"/>
                <a:gd name="connsiteY56" fmla="*/ 15362 h 278253"/>
                <a:gd name="connsiteX57" fmla="*/ 912840 w 1016891"/>
                <a:gd name="connsiteY57" fmla="*/ 136864 h 278253"/>
                <a:gd name="connsiteX58" fmla="*/ 912840 w 1016891"/>
                <a:gd name="connsiteY58" fmla="*/ 137942 h 278253"/>
                <a:gd name="connsiteX59" fmla="*/ 985223 w 1016891"/>
                <a:gd name="connsiteY59" fmla="*/ 130753 h 278253"/>
                <a:gd name="connsiteX60" fmla="*/ 996331 w 1016891"/>
                <a:gd name="connsiteY60" fmla="*/ 12486 h 278253"/>
                <a:gd name="connsiteX61" fmla="*/ 1003498 w 1016891"/>
                <a:gd name="connsiteY61" fmla="*/ 6330 h 278253"/>
                <a:gd name="connsiteX62" fmla="*/ 615678 w 1016891"/>
                <a:gd name="connsiteY62" fmla="*/ 6005 h 278253"/>
                <a:gd name="connsiteX63" fmla="*/ 686376 w 1016891"/>
                <a:gd name="connsiteY63" fmla="*/ 63500 h 278253"/>
                <a:gd name="connsiteX64" fmla="*/ 629320 w 1016891"/>
                <a:gd name="connsiteY64" fmla="*/ 152398 h 278253"/>
                <a:gd name="connsiteX65" fmla="*/ 664845 w 1016891"/>
                <a:gd name="connsiteY65" fmla="*/ 197387 h 278253"/>
                <a:gd name="connsiteX66" fmla="*/ 704677 w 1016891"/>
                <a:gd name="connsiteY66" fmla="*/ 256772 h 278253"/>
                <a:gd name="connsiteX67" fmla="*/ 673099 w 1016891"/>
                <a:gd name="connsiteY67" fmla="*/ 265050 h 278253"/>
                <a:gd name="connsiteX68" fmla="*/ 636855 w 1016891"/>
                <a:gd name="connsiteY68" fmla="*/ 212863 h 278253"/>
                <a:gd name="connsiteX69" fmla="*/ 602047 w 1016891"/>
                <a:gd name="connsiteY69" fmla="*/ 168954 h 278253"/>
                <a:gd name="connsiteX70" fmla="*/ 606712 w 1016891"/>
                <a:gd name="connsiteY70" fmla="*/ 258572 h 278253"/>
                <a:gd name="connsiteX71" fmla="*/ 578005 w 1016891"/>
                <a:gd name="connsiteY71" fmla="*/ 258212 h 278253"/>
                <a:gd name="connsiteX72" fmla="*/ 568316 w 1016891"/>
                <a:gd name="connsiteY72" fmla="*/ 41546 h 278253"/>
                <a:gd name="connsiteX73" fmla="*/ 568316 w 1016891"/>
                <a:gd name="connsiteY73" fmla="*/ 28229 h 278253"/>
                <a:gd name="connsiteX74" fmla="*/ 569393 w 1016891"/>
                <a:gd name="connsiteY74" fmla="*/ 27869 h 278253"/>
                <a:gd name="connsiteX75" fmla="*/ 569751 w 1016891"/>
                <a:gd name="connsiteY75" fmla="*/ 21031 h 278253"/>
                <a:gd name="connsiteX76" fmla="*/ 583746 w 1016891"/>
                <a:gd name="connsiteY76" fmla="*/ 16352 h 278253"/>
                <a:gd name="connsiteX77" fmla="*/ 615678 w 1016891"/>
                <a:gd name="connsiteY77" fmla="*/ 6005 h 278253"/>
                <a:gd name="connsiteX78" fmla="*/ 797737 w 1016891"/>
                <a:gd name="connsiteY78" fmla="*/ 3987 h 278253"/>
                <a:gd name="connsiteX79" fmla="*/ 849166 w 1016891"/>
                <a:gd name="connsiteY79" fmla="*/ 70605 h 278253"/>
                <a:gd name="connsiteX80" fmla="*/ 835072 w 1016891"/>
                <a:gd name="connsiteY80" fmla="*/ 76377 h 278253"/>
                <a:gd name="connsiteX81" fmla="*/ 769662 w 1016891"/>
                <a:gd name="connsiteY81" fmla="*/ 40298 h 278253"/>
                <a:gd name="connsiteX82" fmla="*/ 755207 w 1016891"/>
                <a:gd name="connsiteY82" fmla="*/ 114982 h 278253"/>
                <a:gd name="connsiteX83" fmla="*/ 758459 w 1016891"/>
                <a:gd name="connsiteY83" fmla="*/ 191110 h 278253"/>
                <a:gd name="connsiteX84" fmla="*/ 775444 w 1016891"/>
                <a:gd name="connsiteY84" fmla="*/ 234045 h 278253"/>
                <a:gd name="connsiteX85" fmla="*/ 822063 w 1016891"/>
                <a:gd name="connsiteY85" fmla="*/ 223582 h 278253"/>
                <a:gd name="connsiteX86" fmla="*/ 851334 w 1016891"/>
                <a:gd name="connsiteY86" fmla="*/ 232241 h 278253"/>
                <a:gd name="connsiteX87" fmla="*/ 747256 w 1016891"/>
                <a:gd name="connsiteY87" fmla="*/ 242704 h 278253"/>
                <a:gd name="connsiteX88" fmla="*/ 728826 w 1016891"/>
                <a:gd name="connsiteY88" fmla="*/ 114622 h 278253"/>
                <a:gd name="connsiteX89" fmla="*/ 767494 w 1016891"/>
                <a:gd name="connsiteY89" fmla="*/ 7826 h 278253"/>
                <a:gd name="connsiteX90" fmla="*/ 797737 w 1016891"/>
                <a:gd name="connsiteY90" fmla="*/ 3987 h 278253"/>
                <a:gd name="connsiteX91" fmla="*/ 73231 w 1016891"/>
                <a:gd name="connsiteY91" fmla="*/ 195 h 278253"/>
                <a:gd name="connsiteX92" fmla="*/ 145379 w 1016891"/>
                <a:gd name="connsiteY92" fmla="*/ 40875 h 278253"/>
                <a:gd name="connsiteX93" fmla="*/ 131654 w 1016891"/>
                <a:gd name="connsiteY93" fmla="*/ 51338 h 278253"/>
                <a:gd name="connsiteX94" fmla="*/ 29798 w 1016891"/>
                <a:gd name="connsiteY94" fmla="*/ 54946 h 278253"/>
                <a:gd name="connsiteX95" fmla="*/ 74224 w 1016891"/>
                <a:gd name="connsiteY95" fmla="*/ 110509 h 278253"/>
                <a:gd name="connsiteX96" fmla="*/ 172108 w 1016891"/>
                <a:gd name="connsiteY96" fmla="*/ 202511 h 278253"/>
                <a:gd name="connsiteX97" fmla="*/ 5237 w 1016891"/>
                <a:gd name="connsiteY97" fmla="*/ 201429 h 278253"/>
                <a:gd name="connsiteX98" fmla="*/ 32687 w 1016891"/>
                <a:gd name="connsiteY98" fmla="*/ 202151 h 278253"/>
                <a:gd name="connsiteX99" fmla="*/ 120818 w 1016891"/>
                <a:gd name="connsiteY99" fmla="*/ 233901 h 278253"/>
                <a:gd name="connsiteX100" fmla="*/ 139962 w 1016891"/>
                <a:gd name="connsiteY100" fmla="*/ 186636 h 278253"/>
                <a:gd name="connsiteX101" fmla="*/ 83977 w 1016891"/>
                <a:gd name="connsiteY101" fmla="*/ 145867 h 278253"/>
                <a:gd name="connsiteX102" fmla="*/ 5959 w 1016891"/>
                <a:gd name="connsiteY102" fmla="*/ 41236 h 278253"/>
                <a:gd name="connsiteX103" fmla="*/ 73231 w 1016891"/>
                <a:gd name="connsiteY103" fmla="*/ 195 h 27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016891" h="278253">
                  <a:moveTo>
                    <a:pt x="448953" y="76048"/>
                  </a:moveTo>
                  <a:cubicBezTo>
                    <a:pt x="440651" y="100859"/>
                    <a:pt x="434154" y="126390"/>
                    <a:pt x="427296" y="151921"/>
                  </a:cubicBezTo>
                  <a:cubicBezTo>
                    <a:pt x="437764" y="151561"/>
                    <a:pt x="447870" y="150482"/>
                    <a:pt x="458338" y="149044"/>
                  </a:cubicBezTo>
                  <a:cubicBezTo>
                    <a:pt x="456533" y="140773"/>
                    <a:pt x="455089" y="132503"/>
                    <a:pt x="454007" y="124232"/>
                  </a:cubicBezTo>
                  <a:cubicBezTo>
                    <a:pt x="452202" y="108410"/>
                    <a:pt x="450036" y="92229"/>
                    <a:pt x="448953" y="76048"/>
                  </a:cubicBezTo>
                  <a:close/>
                  <a:moveTo>
                    <a:pt x="610968" y="30147"/>
                  </a:moveTo>
                  <a:cubicBezTo>
                    <a:pt x="603348" y="30726"/>
                    <a:pt x="595409" y="33358"/>
                    <a:pt x="587694" y="38307"/>
                  </a:cubicBezTo>
                  <a:cubicBezTo>
                    <a:pt x="590564" y="66380"/>
                    <a:pt x="594153" y="95172"/>
                    <a:pt x="597741" y="123605"/>
                  </a:cubicBezTo>
                  <a:cubicBezTo>
                    <a:pt x="631114" y="126485"/>
                    <a:pt x="659822" y="110289"/>
                    <a:pt x="656233" y="73218"/>
                  </a:cubicBezTo>
                  <a:cubicBezTo>
                    <a:pt x="653811" y="45145"/>
                    <a:pt x="633828" y="28409"/>
                    <a:pt x="610968" y="30147"/>
                  </a:cubicBezTo>
                  <a:close/>
                  <a:moveTo>
                    <a:pt x="447267" y="8967"/>
                  </a:moveTo>
                  <a:cubicBezTo>
                    <a:pt x="457233" y="6018"/>
                    <a:pt x="469889" y="16266"/>
                    <a:pt x="467723" y="28941"/>
                  </a:cubicBezTo>
                  <a:cubicBezTo>
                    <a:pt x="472054" y="39010"/>
                    <a:pt x="471693" y="51955"/>
                    <a:pt x="473137" y="63102"/>
                  </a:cubicBezTo>
                  <a:cubicBezTo>
                    <a:pt x="476025" y="83958"/>
                    <a:pt x="479995" y="104095"/>
                    <a:pt x="484327" y="124592"/>
                  </a:cubicBezTo>
                  <a:cubicBezTo>
                    <a:pt x="493350" y="164506"/>
                    <a:pt x="504540" y="204420"/>
                    <a:pt x="520422" y="241818"/>
                  </a:cubicBezTo>
                  <a:cubicBezTo>
                    <a:pt x="528724" y="261595"/>
                    <a:pt x="499848" y="278136"/>
                    <a:pt x="491185" y="258359"/>
                  </a:cubicBezTo>
                  <a:cubicBezTo>
                    <a:pt x="480717" y="233547"/>
                    <a:pt x="472054" y="208016"/>
                    <a:pt x="465557" y="181407"/>
                  </a:cubicBezTo>
                  <a:cubicBezTo>
                    <a:pt x="450397" y="179968"/>
                    <a:pt x="435237" y="179609"/>
                    <a:pt x="421160" y="175294"/>
                  </a:cubicBezTo>
                  <a:cubicBezTo>
                    <a:pt x="412497" y="206938"/>
                    <a:pt x="402751" y="238581"/>
                    <a:pt x="387591" y="268068"/>
                  </a:cubicBezTo>
                  <a:cubicBezTo>
                    <a:pt x="382538" y="278496"/>
                    <a:pt x="365573" y="270944"/>
                    <a:pt x="369543" y="260157"/>
                  </a:cubicBezTo>
                  <a:cubicBezTo>
                    <a:pt x="397337" y="179968"/>
                    <a:pt x="403473" y="94027"/>
                    <a:pt x="438846" y="16715"/>
                  </a:cubicBezTo>
                  <a:cubicBezTo>
                    <a:pt x="440922" y="12400"/>
                    <a:pt x="443945" y="9951"/>
                    <a:pt x="447267" y="8967"/>
                  </a:cubicBezTo>
                  <a:close/>
                  <a:moveTo>
                    <a:pt x="278178" y="7315"/>
                  </a:moveTo>
                  <a:cubicBezTo>
                    <a:pt x="297915" y="9294"/>
                    <a:pt x="313470" y="16761"/>
                    <a:pt x="312751" y="35654"/>
                  </a:cubicBezTo>
                  <a:cubicBezTo>
                    <a:pt x="312391" y="44290"/>
                    <a:pt x="305198" y="53287"/>
                    <a:pt x="296206" y="52207"/>
                  </a:cubicBezTo>
                  <a:cubicBezTo>
                    <a:pt x="287934" y="51128"/>
                    <a:pt x="283618" y="45730"/>
                    <a:pt x="276065" y="42851"/>
                  </a:cubicBezTo>
                  <a:cubicBezTo>
                    <a:pt x="268152" y="39972"/>
                    <a:pt x="259880" y="38173"/>
                    <a:pt x="251608" y="37813"/>
                  </a:cubicBezTo>
                  <a:cubicBezTo>
                    <a:pt x="241537" y="37093"/>
                    <a:pt x="231107" y="37093"/>
                    <a:pt x="221036" y="36733"/>
                  </a:cubicBezTo>
                  <a:cubicBezTo>
                    <a:pt x="222834" y="68401"/>
                    <a:pt x="224273" y="100428"/>
                    <a:pt x="225352" y="132096"/>
                  </a:cubicBezTo>
                  <a:cubicBezTo>
                    <a:pt x="252687" y="129577"/>
                    <a:pt x="284697" y="128497"/>
                    <a:pt x="311312" y="133536"/>
                  </a:cubicBezTo>
                  <a:cubicBezTo>
                    <a:pt x="326418" y="136774"/>
                    <a:pt x="326059" y="163404"/>
                    <a:pt x="310593" y="165923"/>
                  </a:cubicBezTo>
                  <a:cubicBezTo>
                    <a:pt x="284337" y="170601"/>
                    <a:pt x="253406" y="161605"/>
                    <a:pt x="226431" y="156926"/>
                  </a:cubicBezTo>
                  <a:cubicBezTo>
                    <a:pt x="227150" y="185715"/>
                    <a:pt x="227870" y="214144"/>
                    <a:pt x="228229" y="242573"/>
                  </a:cubicBezTo>
                  <a:cubicBezTo>
                    <a:pt x="256643" y="239334"/>
                    <a:pt x="286855" y="236815"/>
                    <a:pt x="314549" y="239694"/>
                  </a:cubicBezTo>
                  <a:cubicBezTo>
                    <a:pt x="335050" y="241494"/>
                    <a:pt x="333612" y="270282"/>
                    <a:pt x="314190" y="272082"/>
                  </a:cubicBezTo>
                  <a:cubicBezTo>
                    <a:pt x="282899" y="275320"/>
                    <a:pt x="248730" y="272082"/>
                    <a:pt x="217080" y="267763"/>
                  </a:cubicBezTo>
                  <a:cubicBezTo>
                    <a:pt x="213123" y="268843"/>
                    <a:pt x="208807" y="268123"/>
                    <a:pt x="205211" y="265604"/>
                  </a:cubicBezTo>
                  <a:cubicBezTo>
                    <a:pt x="200175" y="263085"/>
                    <a:pt x="197298" y="256248"/>
                    <a:pt x="198377" y="251210"/>
                  </a:cubicBezTo>
                  <a:cubicBezTo>
                    <a:pt x="198377" y="178158"/>
                    <a:pt x="198017" y="105466"/>
                    <a:pt x="201254" y="32775"/>
                  </a:cubicBezTo>
                  <a:cubicBezTo>
                    <a:pt x="197298" y="28456"/>
                    <a:pt x="197658" y="20899"/>
                    <a:pt x="201614" y="16941"/>
                  </a:cubicBezTo>
                  <a:cubicBezTo>
                    <a:pt x="202333" y="6505"/>
                    <a:pt x="213843" y="5065"/>
                    <a:pt x="218518" y="11903"/>
                  </a:cubicBezTo>
                  <a:cubicBezTo>
                    <a:pt x="234523" y="8844"/>
                    <a:pt x="258441" y="5335"/>
                    <a:pt x="278178" y="7315"/>
                  </a:cubicBezTo>
                  <a:close/>
                  <a:moveTo>
                    <a:pt x="1003498" y="6330"/>
                  </a:moveTo>
                  <a:cubicBezTo>
                    <a:pt x="1006723" y="6375"/>
                    <a:pt x="1009769" y="8532"/>
                    <a:pt x="1009590" y="12846"/>
                  </a:cubicBezTo>
                  <a:cubicBezTo>
                    <a:pt x="1009590" y="54544"/>
                    <a:pt x="1009948" y="96243"/>
                    <a:pt x="1010306" y="138301"/>
                  </a:cubicBezTo>
                  <a:cubicBezTo>
                    <a:pt x="1019265" y="145131"/>
                    <a:pt x="1018548" y="158072"/>
                    <a:pt x="1011381" y="164902"/>
                  </a:cubicBezTo>
                  <a:cubicBezTo>
                    <a:pt x="1012815" y="194379"/>
                    <a:pt x="1016040" y="226013"/>
                    <a:pt x="1008515" y="252973"/>
                  </a:cubicBezTo>
                  <a:cubicBezTo>
                    <a:pt x="1005290" y="265555"/>
                    <a:pt x="986656" y="264836"/>
                    <a:pt x="983431" y="252254"/>
                  </a:cubicBezTo>
                  <a:cubicBezTo>
                    <a:pt x="978415" y="234281"/>
                    <a:pt x="980565" y="214150"/>
                    <a:pt x="981640" y="195817"/>
                  </a:cubicBezTo>
                  <a:cubicBezTo>
                    <a:pt x="982356" y="185392"/>
                    <a:pt x="982715" y="174968"/>
                    <a:pt x="983431" y="164902"/>
                  </a:cubicBezTo>
                  <a:cubicBezTo>
                    <a:pt x="959781" y="159510"/>
                    <a:pt x="937565" y="158432"/>
                    <a:pt x="913556" y="158072"/>
                  </a:cubicBezTo>
                  <a:cubicBezTo>
                    <a:pt x="913915" y="172092"/>
                    <a:pt x="914990" y="186471"/>
                    <a:pt x="917140" y="200490"/>
                  </a:cubicBezTo>
                  <a:cubicBezTo>
                    <a:pt x="919648" y="218104"/>
                    <a:pt x="925023" y="235719"/>
                    <a:pt x="927173" y="252973"/>
                  </a:cubicBezTo>
                  <a:cubicBezTo>
                    <a:pt x="928965" y="267712"/>
                    <a:pt x="909973" y="278496"/>
                    <a:pt x="901731" y="263398"/>
                  </a:cubicBezTo>
                  <a:cubicBezTo>
                    <a:pt x="883098" y="227810"/>
                    <a:pt x="884890" y="175327"/>
                    <a:pt x="886323" y="136504"/>
                  </a:cubicBezTo>
                  <a:cubicBezTo>
                    <a:pt x="888115" y="94805"/>
                    <a:pt x="893490" y="53825"/>
                    <a:pt x="901731" y="12846"/>
                  </a:cubicBezTo>
                  <a:cubicBezTo>
                    <a:pt x="903523" y="4578"/>
                    <a:pt x="917498" y="6735"/>
                    <a:pt x="916781" y="15362"/>
                  </a:cubicBezTo>
                  <a:cubicBezTo>
                    <a:pt x="913556" y="55982"/>
                    <a:pt x="912123" y="96243"/>
                    <a:pt x="912840" y="136864"/>
                  </a:cubicBezTo>
                  <a:cubicBezTo>
                    <a:pt x="912840" y="137223"/>
                    <a:pt x="912840" y="137583"/>
                    <a:pt x="912840" y="137942"/>
                  </a:cubicBezTo>
                  <a:cubicBezTo>
                    <a:pt x="934698" y="131472"/>
                    <a:pt x="961931" y="127517"/>
                    <a:pt x="985223" y="130753"/>
                  </a:cubicBezTo>
                  <a:cubicBezTo>
                    <a:pt x="987731" y="91211"/>
                    <a:pt x="992031" y="51669"/>
                    <a:pt x="996331" y="12486"/>
                  </a:cubicBezTo>
                  <a:cubicBezTo>
                    <a:pt x="996869" y="8352"/>
                    <a:pt x="1000273" y="6285"/>
                    <a:pt x="1003498" y="6330"/>
                  </a:cubicBezTo>
                  <a:close/>
                  <a:moveTo>
                    <a:pt x="615678" y="6005"/>
                  </a:moveTo>
                  <a:cubicBezTo>
                    <a:pt x="648025" y="3710"/>
                    <a:pt x="679110" y="24900"/>
                    <a:pt x="686376" y="63500"/>
                  </a:cubicBezTo>
                  <a:cubicBezTo>
                    <a:pt x="694988" y="108129"/>
                    <a:pt x="668075" y="143041"/>
                    <a:pt x="629320" y="152398"/>
                  </a:cubicBezTo>
                  <a:cubicBezTo>
                    <a:pt x="641879" y="166435"/>
                    <a:pt x="654080" y="181551"/>
                    <a:pt x="664845" y="197387"/>
                  </a:cubicBezTo>
                  <a:cubicBezTo>
                    <a:pt x="678481" y="217182"/>
                    <a:pt x="698936" y="233018"/>
                    <a:pt x="704677" y="256772"/>
                  </a:cubicBezTo>
                  <a:cubicBezTo>
                    <a:pt x="709701" y="276927"/>
                    <a:pt x="678123" y="284845"/>
                    <a:pt x="673099" y="265050"/>
                  </a:cubicBezTo>
                  <a:cubicBezTo>
                    <a:pt x="668075" y="245615"/>
                    <a:pt x="647980" y="229419"/>
                    <a:pt x="636855" y="212863"/>
                  </a:cubicBezTo>
                  <a:cubicBezTo>
                    <a:pt x="626090" y="197387"/>
                    <a:pt x="614607" y="182631"/>
                    <a:pt x="602047" y="168954"/>
                  </a:cubicBezTo>
                  <a:cubicBezTo>
                    <a:pt x="604918" y="198827"/>
                    <a:pt x="606712" y="229059"/>
                    <a:pt x="606712" y="258572"/>
                  </a:cubicBezTo>
                  <a:cubicBezTo>
                    <a:pt x="606354" y="276567"/>
                    <a:pt x="578364" y="276207"/>
                    <a:pt x="578005" y="258212"/>
                  </a:cubicBezTo>
                  <a:cubicBezTo>
                    <a:pt x="576928" y="186230"/>
                    <a:pt x="564728" y="113528"/>
                    <a:pt x="568316" y="41546"/>
                  </a:cubicBezTo>
                  <a:cubicBezTo>
                    <a:pt x="565086" y="38307"/>
                    <a:pt x="564010" y="32908"/>
                    <a:pt x="568316" y="28229"/>
                  </a:cubicBezTo>
                  <a:cubicBezTo>
                    <a:pt x="568675" y="28229"/>
                    <a:pt x="569034" y="27869"/>
                    <a:pt x="569393" y="27869"/>
                  </a:cubicBezTo>
                  <a:cubicBezTo>
                    <a:pt x="569393" y="25350"/>
                    <a:pt x="569393" y="23190"/>
                    <a:pt x="569751" y="21031"/>
                  </a:cubicBezTo>
                  <a:cubicBezTo>
                    <a:pt x="570469" y="12753"/>
                    <a:pt x="579440" y="11673"/>
                    <a:pt x="583746" y="16352"/>
                  </a:cubicBezTo>
                  <a:cubicBezTo>
                    <a:pt x="593973" y="10144"/>
                    <a:pt x="604896" y="6770"/>
                    <a:pt x="615678" y="6005"/>
                  </a:cubicBezTo>
                  <a:close/>
                  <a:moveTo>
                    <a:pt x="797737" y="3987"/>
                  </a:moveTo>
                  <a:cubicBezTo>
                    <a:pt x="824841" y="9856"/>
                    <a:pt x="842390" y="41651"/>
                    <a:pt x="849166" y="70605"/>
                  </a:cubicBezTo>
                  <a:cubicBezTo>
                    <a:pt x="850973" y="78903"/>
                    <a:pt x="839047" y="84315"/>
                    <a:pt x="835072" y="76377"/>
                  </a:cubicBezTo>
                  <a:cubicBezTo>
                    <a:pt x="824954" y="56894"/>
                    <a:pt x="792068" y="610"/>
                    <a:pt x="769662" y="40298"/>
                  </a:cubicBezTo>
                  <a:cubicBezTo>
                    <a:pt x="757014" y="62306"/>
                    <a:pt x="755568" y="90088"/>
                    <a:pt x="755207" y="114982"/>
                  </a:cubicBezTo>
                  <a:cubicBezTo>
                    <a:pt x="754845" y="140238"/>
                    <a:pt x="754123" y="166576"/>
                    <a:pt x="758459" y="191110"/>
                  </a:cubicBezTo>
                  <a:cubicBezTo>
                    <a:pt x="761350" y="205542"/>
                    <a:pt x="764603" y="223582"/>
                    <a:pt x="775444" y="234045"/>
                  </a:cubicBezTo>
                  <a:cubicBezTo>
                    <a:pt x="791706" y="250281"/>
                    <a:pt x="813751" y="245590"/>
                    <a:pt x="822063" y="223582"/>
                  </a:cubicBezTo>
                  <a:cubicBezTo>
                    <a:pt x="829290" y="205181"/>
                    <a:pt x="858923" y="213840"/>
                    <a:pt x="851334" y="232241"/>
                  </a:cubicBezTo>
                  <a:cubicBezTo>
                    <a:pt x="832181" y="277701"/>
                    <a:pt x="773999" y="289607"/>
                    <a:pt x="747256" y="242704"/>
                  </a:cubicBezTo>
                  <a:cubicBezTo>
                    <a:pt x="725935" y="205181"/>
                    <a:pt x="727742" y="156835"/>
                    <a:pt x="728826" y="114622"/>
                  </a:cubicBezTo>
                  <a:cubicBezTo>
                    <a:pt x="729910" y="82150"/>
                    <a:pt x="732440" y="23340"/>
                    <a:pt x="767494" y="7826"/>
                  </a:cubicBezTo>
                  <a:cubicBezTo>
                    <a:pt x="778606" y="2955"/>
                    <a:pt x="788702" y="2030"/>
                    <a:pt x="797737" y="3987"/>
                  </a:cubicBezTo>
                  <a:close/>
                  <a:moveTo>
                    <a:pt x="73231" y="195"/>
                  </a:moveTo>
                  <a:cubicBezTo>
                    <a:pt x="101133" y="2089"/>
                    <a:pt x="129848" y="17604"/>
                    <a:pt x="145379" y="40875"/>
                  </a:cubicBezTo>
                  <a:cubicBezTo>
                    <a:pt x="151158" y="49173"/>
                    <a:pt x="138517" y="58554"/>
                    <a:pt x="131654" y="51338"/>
                  </a:cubicBezTo>
                  <a:cubicBezTo>
                    <a:pt x="108538" y="26804"/>
                    <a:pt x="43523" y="9847"/>
                    <a:pt x="29798" y="54946"/>
                  </a:cubicBezTo>
                  <a:cubicBezTo>
                    <a:pt x="19323" y="89222"/>
                    <a:pt x="48580" y="101489"/>
                    <a:pt x="74224" y="110509"/>
                  </a:cubicBezTo>
                  <a:cubicBezTo>
                    <a:pt x="113233" y="124219"/>
                    <a:pt x="177887" y="144423"/>
                    <a:pt x="172108" y="202511"/>
                  </a:cubicBezTo>
                  <a:cubicBezTo>
                    <a:pt x="162717" y="295236"/>
                    <a:pt x="-2710" y="311832"/>
                    <a:pt x="5237" y="201429"/>
                  </a:cubicBezTo>
                  <a:cubicBezTo>
                    <a:pt x="6320" y="182668"/>
                    <a:pt x="34132" y="183389"/>
                    <a:pt x="32687" y="202151"/>
                  </a:cubicBezTo>
                  <a:cubicBezTo>
                    <a:pt x="27992" y="259156"/>
                    <a:pt x="86866" y="258074"/>
                    <a:pt x="120818" y="233901"/>
                  </a:cubicBezTo>
                  <a:cubicBezTo>
                    <a:pt x="134905" y="223798"/>
                    <a:pt x="149714" y="205759"/>
                    <a:pt x="139962" y="186636"/>
                  </a:cubicBezTo>
                  <a:cubicBezTo>
                    <a:pt x="127681" y="162102"/>
                    <a:pt x="107454" y="154165"/>
                    <a:pt x="83977" y="145867"/>
                  </a:cubicBezTo>
                  <a:cubicBezTo>
                    <a:pt x="37744" y="129631"/>
                    <a:pt x="-18602" y="104014"/>
                    <a:pt x="5959" y="41236"/>
                  </a:cubicBezTo>
                  <a:cubicBezTo>
                    <a:pt x="18240" y="10027"/>
                    <a:pt x="45329" y="-1699"/>
                    <a:pt x="73231" y="19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BB40F27C-1ED0-FE45-88D7-E40582D76A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08421" y="5300821"/>
              <a:ext cx="447436" cy="396316"/>
            </a:xfrm>
            <a:custGeom>
              <a:avLst/>
              <a:gdLst>
                <a:gd name="connsiteX0" fmla="*/ 220784 w 493215"/>
                <a:gd name="connsiteY0" fmla="*/ 292483 h 436865"/>
                <a:gd name="connsiteX1" fmla="*/ 220784 w 493215"/>
                <a:gd name="connsiteY1" fmla="*/ 297069 h 436865"/>
                <a:gd name="connsiteX2" fmla="*/ 150496 w 493215"/>
                <a:gd name="connsiteY2" fmla="*/ 296716 h 436865"/>
                <a:gd name="connsiteX3" fmla="*/ 150496 w 493215"/>
                <a:gd name="connsiteY3" fmla="*/ 295305 h 436865"/>
                <a:gd name="connsiteX4" fmla="*/ 220784 w 493215"/>
                <a:gd name="connsiteY4" fmla="*/ 292483 h 436865"/>
                <a:gd name="connsiteX5" fmla="*/ 334826 w 493215"/>
                <a:gd name="connsiteY5" fmla="*/ 267101 h 436865"/>
                <a:gd name="connsiteX6" fmla="*/ 336227 w 493215"/>
                <a:gd name="connsiteY6" fmla="*/ 270805 h 436865"/>
                <a:gd name="connsiteX7" fmla="*/ 327122 w 493215"/>
                <a:gd name="connsiteY7" fmla="*/ 274879 h 436865"/>
                <a:gd name="connsiteX8" fmla="*/ 317317 w 493215"/>
                <a:gd name="connsiteY8" fmla="*/ 277101 h 436865"/>
                <a:gd name="connsiteX9" fmla="*/ 316616 w 493215"/>
                <a:gd name="connsiteY9" fmla="*/ 273027 h 436865"/>
                <a:gd name="connsiteX10" fmla="*/ 326772 w 493215"/>
                <a:gd name="connsiteY10" fmla="*/ 269323 h 436865"/>
                <a:gd name="connsiteX11" fmla="*/ 334826 w 493215"/>
                <a:gd name="connsiteY11" fmla="*/ 267101 h 436865"/>
                <a:gd name="connsiteX12" fmla="*/ 336063 w 493215"/>
                <a:gd name="connsiteY12" fmla="*/ 259129 h 436865"/>
                <a:gd name="connsiteX13" fmla="*/ 337464 w 493215"/>
                <a:gd name="connsiteY13" fmla="*/ 263170 h 436865"/>
                <a:gd name="connsiteX14" fmla="*/ 318905 w 493215"/>
                <a:gd name="connsiteY14" fmla="*/ 269232 h 436865"/>
                <a:gd name="connsiteX15" fmla="*/ 317504 w 493215"/>
                <a:gd name="connsiteY15" fmla="*/ 266537 h 436865"/>
                <a:gd name="connsiteX16" fmla="*/ 336063 w 493215"/>
                <a:gd name="connsiteY16" fmla="*/ 259129 h 436865"/>
                <a:gd name="connsiteX17" fmla="*/ 335809 w 493215"/>
                <a:gd name="connsiteY17" fmla="*/ 246092 h 436865"/>
                <a:gd name="connsiteX18" fmla="*/ 336529 w 493215"/>
                <a:gd name="connsiteY18" fmla="*/ 248838 h 436865"/>
                <a:gd name="connsiteX19" fmla="*/ 324654 w 493215"/>
                <a:gd name="connsiteY19" fmla="*/ 253300 h 436865"/>
                <a:gd name="connsiteX20" fmla="*/ 313859 w 493215"/>
                <a:gd name="connsiteY20" fmla="*/ 257762 h 436865"/>
                <a:gd name="connsiteX21" fmla="*/ 312779 w 493215"/>
                <a:gd name="connsiteY21" fmla="*/ 255703 h 436865"/>
                <a:gd name="connsiteX22" fmla="*/ 326094 w 493215"/>
                <a:gd name="connsiteY22" fmla="*/ 249181 h 436865"/>
                <a:gd name="connsiteX23" fmla="*/ 335809 w 493215"/>
                <a:gd name="connsiteY23" fmla="*/ 246092 h 436865"/>
                <a:gd name="connsiteX24" fmla="*/ 336722 w 493215"/>
                <a:gd name="connsiteY24" fmla="*/ 230936 h 436865"/>
                <a:gd name="connsiteX25" fmla="*/ 338496 w 493215"/>
                <a:gd name="connsiteY25" fmla="*/ 233452 h 436865"/>
                <a:gd name="connsiteX26" fmla="*/ 312237 w 493215"/>
                <a:gd name="connsiteY26" fmla="*/ 247829 h 436865"/>
                <a:gd name="connsiteX27" fmla="*/ 311172 w 493215"/>
                <a:gd name="connsiteY27" fmla="*/ 245672 h 436865"/>
                <a:gd name="connsiteX28" fmla="*/ 336722 w 493215"/>
                <a:gd name="connsiteY28" fmla="*/ 230936 h 436865"/>
                <a:gd name="connsiteX29" fmla="*/ 336035 w 493215"/>
                <a:gd name="connsiteY29" fmla="*/ 219824 h 436865"/>
                <a:gd name="connsiteX30" fmla="*/ 337446 w 493215"/>
                <a:gd name="connsiteY30" fmla="*/ 223777 h 436865"/>
                <a:gd name="connsiteX31" fmla="*/ 314162 w 493215"/>
                <a:gd name="connsiteY31" fmla="*/ 236717 h 436865"/>
                <a:gd name="connsiteX32" fmla="*/ 312751 w 493215"/>
                <a:gd name="connsiteY32" fmla="*/ 234201 h 436865"/>
                <a:gd name="connsiteX33" fmla="*/ 336035 w 493215"/>
                <a:gd name="connsiteY33" fmla="*/ 219824 h 436865"/>
                <a:gd name="connsiteX34" fmla="*/ 220697 w 493215"/>
                <a:gd name="connsiteY34" fmla="*/ 208345 h 436865"/>
                <a:gd name="connsiteX35" fmla="*/ 252556 w 493215"/>
                <a:gd name="connsiteY35" fmla="*/ 224572 h 436865"/>
                <a:gd name="connsiteX36" fmla="*/ 250050 w 493215"/>
                <a:gd name="connsiteY36" fmla="*/ 228100 h 436865"/>
                <a:gd name="connsiteX37" fmla="*/ 220339 w 493215"/>
                <a:gd name="connsiteY37" fmla="*/ 209756 h 436865"/>
                <a:gd name="connsiteX38" fmla="*/ 220697 w 493215"/>
                <a:gd name="connsiteY38" fmla="*/ 208345 h 436865"/>
                <a:gd name="connsiteX39" fmla="*/ 340472 w 493215"/>
                <a:gd name="connsiteY39" fmla="*/ 205183 h 436865"/>
                <a:gd name="connsiteX40" fmla="*/ 341874 w 493215"/>
                <a:gd name="connsiteY40" fmla="*/ 209213 h 436865"/>
                <a:gd name="connsiteX41" fmla="*/ 330308 w 493215"/>
                <a:gd name="connsiteY41" fmla="*/ 215441 h 436865"/>
                <a:gd name="connsiteX42" fmla="*/ 320494 w 493215"/>
                <a:gd name="connsiteY42" fmla="*/ 222401 h 436865"/>
                <a:gd name="connsiteX43" fmla="*/ 319092 w 493215"/>
                <a:gd name="connsiteY43" fmla="*/ 219837 h 436865"/>
                <a:gd name="connsiteX44" fmla="*/ 340472 w 493215"/>
                <a:gd name="connsiteY44" fmla="*/ 205183 h 436865"/>
                <a:gd name="connsiteX45" fmla="*/ 212602 w 493215"/>
                <a:gd name="connsiteY45" fmla="*/ 196019 h 436865"/>
                <a:gd name="connsiteX46" fmla="*/ 257678 w 493215"/>
                <a:gd name="connsiteY46" fmla="*/ 220004 h 436865"/>
                <a:gd name="connsiteX47" fmla="*/ 255889 w 493215"/>
                <a:gd name="connsiteY47" fmla="*/ 224365 h 436865"/>
                <a:gd name="connsiteX48" fmla="*/ 235855 w 493215"/>
                <a:gd name="connsiteY48" fmla="*/ 213826 h 436865"/>
                <a:gd name="connsiteX49" fmla="*/ 211171 w 493215"/>
                <a:gd name="connsiteY49" fmla="*/ 198562 h 436865"/>
                <a:gd name="connsiteX50" fmla="*/ 212602 w 493215"/>
                <a:gd name="connsiteY50" fmla="*/ 196019 h 436865"/>
                <a:gd name="connsiteX51" fmla="*/ 441860 w 493215"/>
                <a:gd name="connsiteY51" fmla="*/ 193770 h 436865"/>
                <a:gd name="connsiteX52" fmla="*/ 452658 w 493215"/>
                <a:gd name="connsiteY52" fmla="*/ 194130 h 436865"/>
                <a:gd name="connsiteX53" fmla="*/ 454818 w 493215"/>
                <a:gd name="connsiteY53" fmla="*/ 194491 h 436865"/>
                <a:gd name="connsiteX54" fmla="*/ 473894 w 493215"/>
                <a:gd name="connsiteY54" fmla="*/ 209974 h 436865"/>
                <a:gd name="connsiteX55" fmla="*/ 491891 w 493215"/>
                <a:gd name="connsiteY55" fmla="*/ 227617 h 436865"/>
                <a:gd name="connsiteX56" fmla="*/ 487932 w 493215"/>
                <a:gd name="connsiteY56" fmla="*/ 234099 h 436865"/>
                <a:gd name="connsiteX57" fmla="*/ 464176 w 493215"/>
                <a:gd name="connsiteY57" fmla="*/ 221856 h 436865"/>
                <a:gd name="connsiteX58" fmla="*/ 454458 w 493215"/>
                <a:gd name="connsiteY58" fmla="*/ 214655 h 436865"/>
                <a:gd name="connsiteX59" fmla="*/ 447619 w 493215"/>
                <a:gd name="connsiteY59" fmla="*/ 286670 h 436865"/>
                <a:gd name="connsiteX60" fmla="*/ 415225 w 493215"/>
                <a:gd name="connsiteY60" fmla="*/ 356164 h 436865"/>
                <a:gd name="connsiteX61" fmla="*/ 359795 w 493215"/>
                <a:gd name="connsiteY61" fmla="*/ 409095 h 436865"/>
                <a:gd name="connsiteX62" fmla="*/ 287448 w 493215"/>
                <a:gd name="connsiteY62" fmla="*/ 433940 h 436865"/>
                <a:gd name="connsiteX63" fmla="*/ 133396 w 493215"/>
                <a:gd name="connsiteY63" fmla="*/ 405495 h 436865"/>
                <a:gd name="connsiteX64" fmla="*/ 75807 w 493215"/>
                <a:gd name="connsiteY64" fmla="*/ 354724 h 436865"/>
                <a:gd name="connsiteX65" fmla="*/ 43053 w 493215"/>
                <a:gd name="connsiteY65" fmla="*/ 288830 h 436865"/>
                <a:gd name="connsiteX66" fmla="*/ 65369 w 493215"/>
                <a:gd name="connsiteY66" fmla="*/ 289191 h 436865"/>
                <a:gd name="connsiteX67" fmla="*/ 103162 w 493215"/>
                <a:gd name="connsiteY67" fmla="*/ 351123 h 436865"/>
                <a:gd name="connsiteX68" fmla="*/ 156072 w 493215"/>
                <a:gd name="connsiteY68" fmla="*/ 391812 h 436865"/>
                <a:gd name="connsiteX69" fmla="*/ 290687 w 493215"/>
                <a:gd name="connsiteY69" fmla="*/ 413056 h 436865"/>
                <a:gd name="connsiteX70" fmla="*/ 358355 w 493215"/>
                <a:gd name="connsiteY70" fmla="*/ 386411 h 436865"/>
                <a:gd name="connsiteX71" fmla="*/ 405507 w 493215"/>
                <a:gd name="connsiteY71" fmla="*/ 335280 h 436865"/>
                <a:gd name="connsiteX72" fmla="*/ 431062 w 493215"/>
                <a:gd name="connsiteY72" fmla="*/ 273347 h 436865"/>
                <a:gd name="connsiteX73" fmla="*/ 442220 w 493215"/>
                <a:gd name="connsiteY73" fmla="*/ 213935 h 436865"/>
                <a:gd name="connsiteX74" fmla="*/ 409466 w 493215"/>
                <a:gd name="connsiteY74" fmla="*/ 235899 h 436865"/>
                <a:gd name="connsiteX75" fmla="*/ 404067 w 493215"/>
                <a:gd name="connsiteY75" fmla="*/ 231578 h 436865"/>
                <a:gd name="connsiteX76" fmla="*/ 441860 w 493215"/>
                <a:gd name="connsiteY76" fmla="*/ 193770 h 436865"/>
                <a:gd name="connsiteX77" fmla="*/ 156588 w 493215"/>
                <a:gd name="connsiteY77" fmla="*/ 160175 h 436865"/>
                <a:gd name="connsiteX78" fmla="*/ 156946 w 493215"/>
                <a:gd name="connsiteY78" fmla="*/ 283666 h 436865"/>
                <a:gd name="connsiteX79" fmla="*/ 156588 w 493215"/>
                <a:gd name="connsiteY79" fmla="*/ 284025 h 436865"/>
                <a:gd name="connsiteX80" fmla="*/ 347389 w 493215"/>
                <a:gd name="connsiteY80" fmla="*/ 283307 h 436865"/>
                <a:gd name="connsiteX81" fmla="*/ 347748 w 493215"/>
                <a:gd name="connsiteY81" fmla="*/ 163047 h 436865"/>
                <a:gd name="connsiteX82" fmla="*/ 260237 w 493215"/>
                <a:gd name="connsiteY82" fmla="*/ 211869 h 436865"/>
                <a:gd name="connsiteX83" fmla="*/ 255933 w 493215"/>
                <a:gd name="connsiteY83" fmla="*/ 213305 h 436865"/>
                <a:gd name="connsiteX84" fmla="*/ 156588 w 493215"/>
                <a:gd name="connsiteY84" fmla="*/ 160175 h 436865"/>
                <a:gd name="connsiteX85" fmla="*/ 159816 w 493215"/>
                <a:gd name="connsiteY85" fmla="*/ 157662 h 436865"/>
                <a:gd name="connsiteX86" fmla="*/ 259161 w 493215"/>
                <a:gd name="connsiteY86" fmla="*/ 207920 h 436865"/>
                <a:gd name="connsiteX87" fmla="*/ 259520 w 493215"/>
                <a:gd name="connsiteY87" fmla="*/ 208279 h 436865"/>
                <a:gd name="connsiteX88" fmla="*/ 343444 w 493215"/>
                <a:gd name="connsiteY88" fmla="*/ 158380 h 436865"/>
                <a:gd name="connsiteX89" fmla="*/ 159816 w 493215"/>
                <a:gd name="connsiteY89" fmla="*/ 157662 h 436865"/>
                <a:gd name="connsiteX90" fmla="*/ 350258 w 493215"/>
                <a:gd name="connsiteY90" fmla="*/ 152278 h 436865"/>
                <a:gd name="connsiteX91" fmla="*/ 352410 w 493215"/>
                <a:gd name="connsiteY91" fmla="*/ 156944 h 436865"/>
                <a:gd name="connsiteX92" fmla="*/ 351693 w 493215"/>
                <a:gd name="connsiteY92" fmla="*/ 160893 h 436865"/>
                <a:gd name="connsiteX93" fmla="*/ 353845 w 493215"/>
                <a:gd name="connsiteY93" fmla="*/ 289409 h 436865"/>
                <a:gd name="connsiteX94" fmla="*/ 347748 w 493215"/>
                <a:gd name="connsiteY94" fmla="*/ 290127 h 436865"/>
                <a:gd name="connsiteX95" fmla="*/ 155870 w 493215"/>
                <a:gd name="connsiteY95" fmla="*/ 288333 h 436865"/>
                <a:gd name="connsiteX96" fmla="*/ 153719 w 493215"/>
                <a:gd name="connsiteY96" fmla="*/ 286179 h 436865"/>
                <a:gd name="connsiteX97" fmla="*/ 151567 w 493215"/>
                <a:gd name="connsiteY97" fmla="*/ 283666 h 436865"/>
                <a:gd name="connsiteX98" fmla="*/ 153360 w 493215"/>
                <a:gd name="connsiteY98" fmla="*/ 157662 h 436865"/>
                <a:gd name="connsiteX99" fmla="*/ 155512 w 493215"/>
                <a:gd name="connsiteY99" fmla="*/ 156226 h 436865"/>
                <a:gd name="connsiteX100" fmla="*/ 156588 w 493215"/>
                <a:gd name="connsiteY100" fmla="*/ 155509 h 436865"/>
                <a:gd name="connsiteX101" fmla="*/ 350258 w 493215"/>
                <a:gd name="connsiteY101" fmla="*/ 152278 h 436865"/>
                <a:gd name="connsiteX102" fmla="*/ 274683 w 493215"/>
                <a:gd name="connsiteY102" fmla="*/ 145682 h 436865"/>
                <a:gd name="connsiteX103" fmla="*/ 349729 w 493215"/>
                <a:gd name="connsiteY103" fmla="*/ 145682 h 436865"/>
                <a:gd name="connsiteX104" fmla="*/ 349729 w 493215"/>
                <a:gd name="connsiteY104" fmla="*/ 150445 h 436865"/>
                <a:gd name="connsiteX105" fmla="*/ 274683 w 493215"/>
                <a:gd name="connsiteY105" fmla="*/ 148461 h 436865"/>
                <a:gd name="connsiteX106" fmla="*/ 274683 w 493215"/>
                <a:gd name="connsiteY106" fmla="*/ 145682 h 436865"/>
                <a:gd name="connsiteX107" fmla="*/ 305181 w 493215"/>
                <a:gd name="connsiteY107" fmla="*/ 135232 h 436865"/>
                <a:gd name="connsiteX108" fmla="*/ 317028 w 493215"/>
                <a:gd name="connsiteY108" fmla="*/ 135973 h 436865"/>
                <a:gd name="connsiteX109" fmla="*/ 347773 w 493215"/>
                <a:gd name="connsiteY109" fmla="*/ 138195 h 436865"/>
                <a:gd name="connsiteX110" fmla="*/ 346326 w 493215"/>
                <a:gd name="connsiteY110" fmla="*/ 143010 h 436865"/>
                <a:gd name="connsiteX111" fmla="*/ 294239 w 493215"/>
                <a:gd name="connsiteY111" fmla="*/ 139306 h 436865"/>
                <a:gd name="connsiteX112" fmla="*/ 293878 w 493215"/>
                <a:gd name="connsiteY112" fmla="*/ 138936 h 436865"/>
                <a:gd name="connsiteX113" fmla="*/ 305181 w 493215"/>
                <a:gd name="connsiteY113" fmla="*/ 135232 h 436865"/>
                <a:gd name="connsiteX114" fmla="*/ 260298 w 493215"/>
                <a:gd name="connsiteY114" fmla="*/ 200 h 436865"/>
                <a:gd name="connsiteX115" fmla="*/ 304461 w 493215"/>
                <a:gd name="connsiteY115" fmla="*/ 8178 h 436865"/>
                <a:gd name="connsiteX116" fmla="*/ 375984 w 493215"/>
                <a:gd name="connsiteY116" fmla="*/ 39188 h 436865"/>
                <a:gd name="connsiteX117" fmla="*/ 431334 w 493215"/>
                <a:gd name="connsiteY117" fmla="*/ 87147 h 436865"/>
                <a:gd name="connsiteX118" fmla="*/ 461165 w 493215"/>
                <a:gd name="connsiteY118" fmla="*/ 156380 h 436865"/>
                <a:gd name="connsiteX119" fmla="*/ 438162 w 493215"/>
                <a:gd name="connsiteY119" fmla="*/ 162510 h 436865"/>
                <a:gd name="connsiteX120" fmla="*/ 409769 w 493215"/>
                <a:gd name="connsiteY120" fmla="*/ 97243 h 436865"/>
                <a:gd name="connsiteX121" fmla="*/ 360530 w 493215"/>
                <a:gd name="connsiteY121" fmla="*/ 56857 h 436865"/>
                <a:gd name="connsiteX122" fmla="*/ 216046 w 493215"/>
                <a:gd name="connsiteY122" fmla="*/ 24404 h 436865"/>
                <a:gd name="connsiteX123" fmla="*/ 84502 w 493215"/>
                <a:gd name="connsiteY123" fmla="*/ 91474 h 436865"/>
                <a:gd name="connsiteX124" fmla="*/ 50358 w 493215"/>
                <a:gd name="connsiteY124" fmla="*/ 161428 h 436865"/>
                <a:gd name="connsiteX125" fmla="*/ 44607 w 493215"/>
                <a:gd name="connsiteY125" fmla="*/ 200012 h 436865"/>
                <a:gd name="connsiteX126" fmla="*/ 41373 w 493215"/>
                <a:gd name="connsiteY126" fmla="*/ 231022 h 436865"/>
                <a:gd name="connsiteX127" fmla="*/ 55030 w 493215"/>
                <a:gd name="connsiteY127" fmla="*/ 220565 h 436865"/>
                <a:gd name="connsiteX128" fmla="*/ 78032 w 493215"/>
                <a:gd name="connsiteY128" fmla="*/ 204339 h 436865"/>
                <a:gd name="connsiteX129" fmla="*/ 85221 w 493215"/>
                <a:gd name="connsiteY129" fmla="*/ 211911 h 436865"/>
                <a:gd name="connsiteX130" fmla="*/ 66531 w 493215"/>
                <a:gd name="connsiteY130" fmla="*/ 231743 h 436865"/>
                <a:gd name="connsiteX131" fmla="*/ 46045 w 493215"/>
                <a:gd name="connsiteY131" fmla="*/ 248691 h 436865"/>
                <a:gd name="connsiteX132" fmla="*/ 40294 w 493215"/>
                <a:gd name="connsiteY132" fmla="*/ 249412 h 436865"/>
                <a:gd name="connsiteX133" fmla="*/ 32028 w 493215"/>
                <a:gd name="connsiteY133" fmla="*/ 247609 h 436865"/>
                <a:gd name="connsiteX134" fmla="*/ 400 w 493215"/>
                <a:gd name="connsiteY134" fmla="*/ 201093 h 436865"/>
                <a:gd name="connsiteX135" fmla="*/ 6150 w 493215"/>
                <a:gd name="connsiteY135" fmla="*/ 196766 h 436865"/>
                <a:gd name="connsiteX136" fmla="*/ 30590 w 493215"/>
                <a:gd name="connsiteY136" fmla="*/ 221647 h 436865"/>
                <a:gd name="connsiteX137" fmla="*/ 73001 w 493215"/>
                <a:gd name="connsiteY137" fmla="*/ 74526 h 436865"/>
                <a:gd name="connsiteX138" fmla="*/ 215327 w 493215"/>
                <a:gd name="connsiteY138" fmla="*/ 2769 h 436865"/>
                <a:gd name="connsiteX139" fmla="*/ 260298 w 493215"/>
                <a:gd name="connsiteY139" fmla="*/ 200 h 43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493215" h="436865">
                  <a:moveTo>
                    <a:pt x="220784" y="292483"/>
                  </a:moveTo>
                  <a:cubicBezTo>
                    <a:pt x="223667" y="292130"/>
                    <a:pt x="223667" y="297069"/>
                    <a:pt x="220784" y="297069"/>
                  </a:cubicBezTo>
                  <a:cubicBezTo>
                    <a:pt x="197355" y="297775"/>
                    <a:pt x="173925" y="298127"/>
                    <a:pt x="150496" y="296716"/>
                  </a:cubicBezTo>
                  <a:cubicBezTo>
                    <a:pt x="149415" y="296716"/>
                    <a:pt x="149775" y="295305"/>
                    <a:pt x="150496" y="295305"/>
                  </a:cubicBezTo>
                  <a:cubicBezTo>
                    <a:pt x="173925" y="293541"/>
                    <a:pt x="197355" y="293894"/>
                    <a:pt x="220784" y="292483"/>
                  </a:cubicBezTo>
                  <a:close/>
                  <a:moveTo>
                    <a:pt x="334826" y="267101"/>
                  </a:moveTo>
                  <a:cubicBezTo>
                    <a:pt x="336577" y="267101"/>
                    <a:pt x="337978" y="269323"/>
                    <a:pt x="336227" y="270805"/>
                  </a:cubicBezTo>
                  <a:cubicBezTo>
                    <a:pt x="333426" y="273027"/>
                    <a:pt x="330274" y="273768"/>
                    <a:pt x="327122" y="274879"/>
                  </a:cubicBezTo>
                  <a:cubicBezTo>
                    <a:pt x="323970" y="275620"/>
                    <a:pt x="320819" y="276731"/>
                    <a:pt x="317317" y="277101"/>
                  </a:cubicBezTo>
                  <a:cubicBezTo>
                    <a:pt x="314865" y="277472"/>
                    <a:pt x="314515" y="273768"/>
                    <a:pt x="316616" y="273027"/>
                  </a:cubicBezTo>
                  <a:cubicBezTo>
                    <a:pt x="320118" y="272286"/>
                    <a:pt x="323270" y="271175"/>
                    <a:pt x="326772" y="269323"/>
                  </a:cubicBezTo>
                  <a:cubicBezTo>
                    <a:pt x="329223" y="268212"/>
                    <a:pt x="332025" y="266730"/>
                    <a:pt x="334826" y="267101"/>
                  </a:cubicBezTo>
                  <a:close/>
                  <a:moveTo>
                    <a:pt x="336063" y="259129"/>
                  </a:moveTo>
                  <a:cubicBezTo>
                    <a:pt x="338164" y="258792"/>
                    <a:pt x="339565" y="262159"/>
                    <a:pt x="337464" y="263170"/>
                  </a:cubicBezTo>
                  <a:cubicBezTo>
                    <a:pt x="331511" y="265527"/>
                    <a:pt x="324858" y="266874"/>
                    <a:pt x="318905" y="269232"/>
                  </a:cubicBezTo>
                  <a:cubicBezTo>
                    <a:pt x="317154" y="269568"/>
                    <a:pt x="316103" y="266874"/>
                    <a:pt x="317504" y="266537"/>
                  </a:cubicBezTo>
                  <a:cubicBezTo>
                    <a:pt x="323457" y="263843"/>
                    <a:pt x="329760" y="260476"/>
                    <a:pt x="336063" y="259129"/>
                  </a:cubicBezTo>
                  <a:close/>
                  <a:moveTo>
                    <a:pt x="335809" y="246092"/>
                  </a:moveTo>
                  <a:cubicBezTo>
                    <a:pt x="337609" y="246092"/>
                    <a:pt x="337968" y="248151"/>
                    <a:pt x="336529" y="248838"/>
                  </a:cubicBezTo>
                  <a:cubicBezTo>
                    <a:pt x="332931" y="250897"/>
                    <a:pt x="328613" y="251927"/>
                    <a:pt x="324654" y="253300"/>
                  </a:cubicBezTo>
                  <a:cubicBezTo>
                    <a:pt x="321056" y="254673"/>
                    <a:pt x="317458" y="256389"/>
                    <a:pt x="313859" y="257762"/>
                  </a:cubicBezTo>
                  <a:cubicBezTo>
                    <a:pt x="312419" y="258449"/>
                    <a:pt x="311340" y="256389"/>
                    <a:pt x="312779" y="255703"/>
                  </a:cubicBezTo>
                  <a:cubicBezTo>
                    <a:pt x="317098" y="253300"/>
                    <a:pt x="321416" y="251240"/>
                    <a:pt x="326094" y="249181"/>
                  </a:cubicBezTo>
                  <a:cubicBezTo>
                    <a:pt x="328972" y="247808"/>
                    <a:pt x="332211" y="246092"/>
                    <a:pt x="335809" y="246092"/>
                  </a:cubicBezTo>
                  <a:close/>
                  <a:moveTo>
                    <a:pt x="336722" y="230936"/>
                  </a:moveTo>
                  <a:cubicBezTo>
                    <a:pt x="338141" y="230217"/>
                    <a:pt x="339560" y="232373"/>
                    <a:pt x="338496" y="233452"/>
                  </a:cubicBezTo>
                  <a:cubicBezTo>
                    <a:pt x="331044" y="239562"/>
                    <a:pt x="320754" y="243156"/>
                    <a:pt x="312237" y="247829"/>
                  </a:cubicBezTo>
                  <a:cubicBezTo>
                    <a:pt x="310817" y="248907"/>
                    <a:pt x="309753" y="246751"/>
                    <a:pt x="311172" y="245672"/>
                  </a:cubicBezTo>
                  <a:cubicBezTo>
                    <a:pt x="319334" y="241000"/>
                    <a:pt x="327850" y="234171"/>
                    <a:pt x="336722" y="230936"/>
                  </a:cubicBezTo>
                  <a:close/>
                  <a:moveTo>
                    <a:pt x="336035" y="219824"/>
                  </a:moveTo>
                  <a:cubicBezTo>
                    <a:pt x="338151" y="219105"/>
                    <a:pt x="339562" y="222340"/>
                    <a:pt x="337446" y="223777"/>
                  </a:cubicBezTo>
                  <a:cubicBezTo>
                    <a:pt x="329685" y="228091"/>
                    <a:pt x="321924" y="232044"/>
                    <a:pt x="314162" y="236717"/>
                  </a:cubicBezTo>
                  <a:cubicBezTo>
                    <a:pt x="312398" y="237795"/>
                    <a:pt x="311340" y="235279"/>
                    <a:pt x="312751" y="234201"/>
                  </a:cubicBezTo>
                  <a:cubicBezTo>
                    <a:pt x="320160" y="229169"/>
                    <a:pt x="327568" y="222699"/>
                    <a:pt x="336035" y="219824"/>
                  </a:cubicBezTo>
                  <a:close/>
                  <a:moveTo>
                    <a:pt x="220697" y="208345"/>
                  </a:moveTo>
                  <a:cubicBezTo>
                    <a:pt x="232152" y="212225"/>
                    <a:pt x="242175" y="218575"/>
                    <a:pt x="252556" y="224572"/>
                  </a:cubicBezTo>
                  <a:cubicBezTo>
                    <a:pt x="255420" y="225983"/>
                    <a:pt x="252914" y="229864"/>
                    <a:pt x="250050" y="228100"/>
                  </a:cubicBezTo>
                  <a:cubicBezTo>
                    <a:pt x="240027" y="222808"/>
                    <a:pt x="230720" y="215047"/>
                    <a:pt x="220339" y="209756"/>
                  </a:cubicBezTo>
                  <a:cubicBezTo>
                    <a:pt x="219265" y="209403"/>
                    <a:pt x="219981" y="207992"/>
                    <a:pt x="220697" y="208345"/>
                  </a:cubicBezTo>
                  <a:close/>
                  <a:moveTo>
                    <a:pt x="340472" y="205183"/>
                  </a:moveTo>
                  <a:cubicBezTo>
                    <a:pt x="342575" y="204817"/>
                    <a:pt x="344328" y="208114"/>
                    <a:pt x="341874" y="209213"/>
                  </a:cubicBezTo>
                  <a:cubicBezTo>
                    <a:pt x="337668" y="211045"/>
                    <a:pt x="333813" y="212876"/>
                    <a:pt x="330308" y="215441"/>
                  </a:cubicBezTo>
                  <a:cubicBezTo>
                    <a:pt x="326803" y="217639"/>
                    <a:pt x="323999" y="220203"/>
                    <a:pt x="320494" y="222401"/>
                  </a:cubicBezTo>
                  <a:cubicBezTo>
                    <a:pt x="319092" y="223500"/>
                    <a:pt x="317690" y="220936"/>
                    <a:pt x="319092" y="219837"/>
                  </a:cubicBezTo>
                  <a:cubicBezTo>
                    <a:pt x="325752" y="215074"/>
                    <a:pt x="332411" y="207015"/>
                    <a:pt x="340472" y="205183"/>
                  </a:cubicBezTo>
                  <a:close/>
                  <a:moveTo>
                    <a:pt x="212602" y="196019"/>
                  </a:moveTo>
                  <a:cubicBezTo>
                    <a:pt x="227985" y="203287"/>
                    <a:pt x="242295" y="212735"/>
                    <a:pt x="257678" y="220004"/>
                  </a:cubicBezTo>
                  <a:cubicBezTo>
                    <a:pt x="260182" y="221094"/>
                    <a:pt x="258393" y="225091"/>
                    <a:pt x="255889" y="224365"/>
                  </a:cubicBezTo>
                  <a:cubicBezTo>
                    <a:pt x="248734" y="222184"/>
                    <a:pt x="242295" y="217460"/>
                    <a:pt x="235855" y="213826"/>
                  </a:cubicBezTo>
                  <a:cubicBezTo>
                    <a:pt x="227627" y="208738"/>
                    <a:pt x="219399" y="203650"/>
                    <a:pt x="211171" y="198562"/>
                  </a:cubicBezTo>
                  <a:cubicBezTo>
                    <a:pt x="209740" y="197472"/>
                    <a:pt x="211171" y="195292"/>
                    <a:pt x="212602" y="196019"/>
                  </a:cubicBezTo>
                  <a:close/>
                  <a:moveTo>
                    <a:pt x="441860" y="193770"/>
                  </a:moveTo>
                  <a:cubicBezTo>
                    <a:pt x="445099" y="190530"/>
                    <a:pt x="449779" y="191610"/>
                    <a:pt x="452658" y="194130"/>
                  </a:cubicBezTo>
                  <a:cubicBezTo>
                    <a:pt x="453378" y="194130"/>
                    <a:pt x="454098" y="194130"/>
                    <a:pt x="454818" y="194491"/>
                  </a:cubicBezTo>
                  <a:cubicBezTo>
                    <a:pt x="462736" y="197371"/>
                    <a:pt x="467775" y="204573"/>
                    <a:pt x="473894" y="209974"/>
                  </a:cubicBezTo>
                  <a:cubicBezTo>
                    <a:pt x="480013" y="215735"/>
                    <a:pt x="486132" y="221496"/>
                    <a:pt x="491891" y="227617"/>
                  </a:cubicBezTo>
                  <a:cubicBezTo>
                    <a:pt x="495130" y="230498"/>
                    <a:pt x="491891" y="235179"/>
                    <a:pt x="487932" y="234099"/>
                  </a:cubicBezTo>
                  <a:cubicBezTo>
                    <a:pt x="478933" y="232298"/>
                    <a:pt x="471375" y="227617"/>
                    <a:pt x="464176" y="221856"/>
                  </a:cubicBezTo>
                  <a:cubicBezTo>
                    <a:pt x="460937" y="219696"/>
                    <a:pt x="457337" y="217175"/>
                    <a:pt x="454458" y="214655"/>
                  </a:cubicBezTo>
                  <a:cubicBezTo>
                    <a:pt x="458777" y="238420"/>
                    <a:pt x="453738" y="263985"/>
                    <a:pt x="447619" y="286670"/>
                  </a:cubicBezTo>
                  <a:cubicBezTo>
                    <a:pt x="440780" y="311155"/>
                    <a:pt x="430702" y="335640"/>
                    <a:pt x="415225" y="356164"/>
                  </a:cubicBezTo>
                  <a:cubicBezTo>
                    <a:pt x="400108" y="376329"/>
                    <a:pt x="381391" y="396133"/>
                    <a:pt x="359795" y="409095"/>
                  </a:cubicBezTo>
                  <a:cubicBezTo>
                    <a:pt x="337839" y="422418"/>
                    <a:pt x="312283" y="429980"/>
                    <a:pt x="287448" y="433940"/>
                  </a:cubicBezTo>
                  <a:cubicBezTo>
                    <a:pt x="234898" y="442582"/>
                    <a:pt x="179468" y="431780"/>
                    <a:pt x="133396" y="405495"/>
                  </a:cubicBezTo>
                  <a:cubicBezTo>
                    <a:pt x="110360" y="392172"/>
                    <a:pt x="93444" y="374168"/>
                    <a:pt x="75807" y="354724"/>
                  </a:cubicBezTo>
                  <a:cubicBezTo>
                    <a:pt x="59610" y="336000"/>
                    <a:pt x="43053" y="314756"/>
                    <a:pt x="43053" y="288830"/>
                  </a:cubicBezTo>
                  <a:cubicBezTo>
                    <a:pt x="43053" y="274428"/>
                    <a:pt x="64649" y="274788"/>
                    <a:pt x="65369" y="289191"/>
                  </a:cubicBezTo>
                  <a:cubicBezTo>
                    <a:pt x="66808" y="313676"/>
                    <a:pt x="87685" y="333840"/>
                    <a:pt x="103162" y="351123"/>
                  </a:cubicBezTo>
                  <a:cubicBezTo>
                    <a:pt x="118999" y="368407"/>
                    <a:pt x="135196" y="381730"/>
                    <a:pt x="156072" y="391812"/>
                  </a:cubicBezTo>
                  <a:cubicBezTo>
                    <a:pt x="197464" y="411976"/>
                    <a:pt x="244616" y="422058"/>
                    <a:pt x="290687" y="413056"/>
                  </a:cubicBezTo>
                  <a:cubicBezTo>
                    <a:pt x="314083" y="408735"/>
                    <a:pt x="339279" y="401894"/>
                    <a:pt x="358355" y="386411"/>
                  </a:cubicBezTo>
                  <a:cubicBezTo>
                    <a:pt x="376352" y="371648"/>
                    <a:pt x="392909" y="355084"/>
                    <a:pt x="405507" y="335280"/>
                  </a:cubicBezTo>
                  <a:cubicBezTo>
                    <a:pt x="417025" y="315836"/>
                    <a:pt x="425663" y="294952"/>
                    <a:pt x="431062" y="273347"/>
                  </a:cubicBezTo>
                  <a:cubicBezTo>
                    <a:pt x="435381" y="253543"/>
                    <a:pt x="437901" y="233739"/>
                    <a:pt x="442220" y="213935"/>
                  </a:cubicBezTo>
                  <a:cubicBezTo>
                    <a:pt x="431782" y="222216"/>
                    <a:pt x="419904" y="227977"/>
                    <a:pt x="409466" y="235899"/>
                  </a:cubicBezTo>
                  <a:cubicBezTo>
                    <a:pt x="406227" y="238420"/>
                    <a:pt x="401907" y="235179"/>
                    <a:pt x="404067" y="231578"/>
                  </a:cubicBezTo>
                  <a:cubicBezTo>
                    <a:pt x="413785" y="216815"/>
                    <a:pt x="428902" y="206373"/>
                    <a:pt x="441860" y="193770"/>
                  </a:cubicBezTo>
                  <a:close/>
                  <a:moveTo>
                    <a:pt x="156588" y="160175"/>
                  </a:moveTo>
                  <a:cubicBezTo>
                    <a:pt x="158022" y="201099"/>
                    <a:pt x="159098" y="242741"/>
                    <a:pt x="156946" y="283666"/>
                  </a:cubicBezTo>
                  <a:cubicBezTo>
                    <a:pt x="156946" y="283666"/>
                    <a:pt x="156946" y="283666"/>
                    <a:pt x="156588" y="284025"/>
                  </a:cubicBezTo>
                  <a:cubicBezTo>
                    <a:pt x="220427" y="281871"/>
                    <a:pt x="284266" y="278281"/>
                    <a:pt x="347389" y="283307"/>
                  </a:cubicBezTo>
                  <a:cubicBezTo>
                    <a:pt x="347030" y="243459"/>
                    <a:pt x="345237" y="203253"/>
                    <a:pt x="347748" y="163047"/>
                  </a:cubicBezTo>
                  <a:cubicBezTo>
                    <a:pt x="319773" y="180996"/>
                    <a:pt x="290005" y="196792"/>
                    <a:pt x="260237" y="211869"/>
                  </a:cubicBezTo>
                  <a:cubicBezTo>
                    <a:pt x="259878" y="213305"/>
                    <a:pt x="257726" y="214741"/>
                    <a:pt x="255933" y="213305"/>
                  </a:cubicBezTo>
                  <a:cubicBezTo>
                    <a:pt x="224372" y="192125"/>
                    <a:pt x="187790" y="181714"/>
                    <a:pt x="156588" y="160175"/>
                  </a:cubicBezTo>
                  <a:close/>
                  <a:moveTo>
                    <a:pt x="159816" y="157662"/>
                  </a:moveTo>
                  <a:cubicBezTo>
                    <a:pt x="192094" y="176330"/>
                    <a:pt x="227959" y="187099"/>
                    <a:pt x="259161" y="207920"/>
                  </a:cubicBezTo>
                  <a:cubicBezTo>
                    <a:pt x="259161" y="207920"/>
                    <a:pt x="259161" y="207920"/>
                    <a:pt x="259520" y="208279"/>
                  </a:cubicBezTo>
                  <a:cubicBezTo>
                    <a:pt x="286418" y="189971"/>
                    <a:pt x="315828" y="175253"/>
                    <a:pt x="343444" y="158380"/>
                  </a:cubicBezTo>
                  <a:cubicBezTo>
                    <a:pt x="282115" y="158739"/>
                    <a:pt x="220786" y="159098"/>
                    <a:pt x="159816" y="157662"/>
                  </a:cubicBezTo>
                  <a:close/>
                  <a:moveTo>
                    <a:pt x="350258" y="152278"/>
                  </a:moveTo>
                  <a:cubicBezTo>
                    <a:pt x="352410" y="152637"/>
                    <a:pt x="353127" y="155150"/>
                    <a:pt x="352410" y="156944"/>
                  </a:cubicBezTo>
                  <a:cubicBezTo>
                    <a:pt x="353127" y="158021"/>
                    <a:pt x="353127" y="159816"/>
                    <a:pt x="351693" y="160893"/>
                  </a:cubicBezTo>
                  <a:cubicBezTo>
                    <a:pt x="350975" y="203612"/>
                    <a:pt x="353486" y="246331"/>
                    <a:pt x="353845" y="289409"/>
                  </a:cubicBezTo>
                  <a:cubicBezTo>
                    <a:pt x="353845" y="292999"/>
                    <a:pt x="348465" y="293358"/>
                    <a:pt x="347748" y="290127"/>
                  </a:cubicBezTo>
                  <a:cubicBezTo>
                    <a:pt x="283908" y="285102"/>
                    <a:pt x="220068" y="289768"/>
                    <a:pt x="155870" y="288333"/>
                  </a:cubicBezTo>
                  <a:cubicBezTo>
                    <a:pt x="154436" y="288333"/>
                    <a:pt x="153719" y="287256"/>
                    <a:pt x="153719" y="286179"/>
                  </a:cubicBezTo>
                  <a:cubicBezTo>
                    <a:pt x="152284" y="286179"/>
                    <a:pt x="151567" y="285461"/>
                    <a:pt x="151567" y="283666"/>
                  </a:cubicBezTo>
                  <a:cubicBezTo>
                    <a:pt x="149415" y="242023"/>
                    <a:pt x="151925" y="199304"/>
                    <a:pt x="153360" y="157662"/>
                  </a:cubicBezTo>
                  <a:cubicBezTo>
                    <a:pt x="153360" y="156226"/>
                    <a:pt x="154794" y="155868"/>
                    <a:pt x="155512" y="156226"/>
                  </a:cubicBezTo>
                  <a:cubicBezTo>
                    <a:pt x="155512" y="155868"/>
                    <a:pt x="155870" y="155509"/>
                    <a:pt x="156588" y="155509"/>
                  </a:cubicBezTo>
                  <a:cubicBezTo>
                    <a:pt x="220786" y="152278"/>
                    <a:pt x="285701" y="150842"/>
                    <a:pt x="350258" y="152278"/>
                  </a:cubicBezTo>
                  <a:close/>
                  <a:moveTo>
                    <a:pt x="274683" y="145682"/>
                  </a:moveTo>
                  <a:cubicBezTo>
                    <a:pt x="299578" y="144889"/>
                    <a:pt x="324473" y="144492"/>
                    <a:pt x="349729" y="145682"/>
                  </a:cubicBezTo>
                  <a:cubicBezTo>
                    <a:pt x="352254" y="145682"/>
                    <a:pt x="352254" y="150445"/>
                    <a:pt x="349729" y="150445"/>
                  </a:cubicBezTo>
                  <a:cubicBezTo>
                    <a:pt x="324473" y="150445"/>
                    <a:pt x="299578" y="148857"/>
                    <a:pt x="274683" y="148461"/>
                  </a:cubicBezTo>
                  <a:cubicBezTo>
                    <a:pt x="273240" y="148461"/>
                    <a:pt x="273240" y="146079"/>
                    <a:pt x="274683" y="145682"/>
                  </a:cubicBezTo>
                  <a:close/>
                  <a:moveTo>
                    <a:pt x="305181" y="135232"/>
                  </a:moveTo>
                  <a:cubicBezTo>
                    <a:pt x="309612" y="135139"/>
                    <a:pt x="314134" y="135788"/>
                    <a:pt x="317028" y="135973"/>
                  </a:cubicBezTo>
                  <a:cubicBezTo>
                    <a:pt x="327517" y="136343"/>
                    <a:pt x="338007" y="135232"/>
                    <a:pt x="347773" y="138195"/>
                  </a:cubicBezTo>
                  <a:cubicBezTo>
                    <a:pt x="350667" y="139306"/>
                    <a:pt x="349220" y="144121"/>
                    <a:pt x="346326" y="143010"/>
                  </a:cubicBezTo>
                  <a:cubicBezTo>
                    <a:pt x="329687" y="138195"/>
                    <a:pt x="311240" y="140788"/>
                    <a:pt x="294239" y="139306"/>
                  </a:cubicBezTo>
                  <a:cubicBezTo>
                    <a:pt x="293878" y="139306"/>
                    <a:pt x="293878" y="138936"/>
                    <a:pt x="293878" y="138936"/>
                  </a:cubicBezTo>
                  <a:cubicBezTo>
                    <a:pt x="296410" y="136158"/>
                    <a:pt x="300750" y="135324"/>
                    <a:pt x="305181" y="135232"/>
                  </a:cubicBezTo>
                  <a:close/>
                  <a:moveTo>
                    <a:pt x="260298" y="200"/>
                  </a:moveTo>
                  <a:cubicBezTo>
                    <a:pt x="275169" y="876"/>
                    <a:pt x="289905" y="3310"/>
                    <a:pt x="304461" y="8178"/>
                  </a:cubicBezTo>
                  <a:cubicBezTo>
                    <a:pt x="328902" y="16111"/>
                    <a:pt x="353701" y="26207"/>
                    <a:pt x="375984" y="39188"/>
                  </a:cubicBezTo>
                  <a:cubicBezTo>
                    <a:pt x="396830" y="51809"/>
                    <a:pt x="416238" y="67314"/>
                    <a:pt x="431334" y="87147"/>
                  </a:cubicBezTo>
                  <a:cubicBezTo>
                    <a:pt x="446788" y="107701"/>
                    <a:pt x="452179" y="132581"/>
                    <a:pt x="461165" y="156380"/>
                  </a:cubicBezTo>
                  <a:cubicBezTo>
                    <a:pt x="466556" y="170804"/>
                    <a:pt x="443554" y="176573"/>
                    <a:pt x="438162" y="162510"/>
                  </a:cubicBezTo>
                  <a:cubicBezTo>
                    <a:pt x="430255" y="140154"/>
                    <a:pt x="425583" y="115994"/>
                    <a:pt x="409769" y="97243"/>
                  </a:cubicBezTo>
                  <a:cubicBezTo>
                    <a:pt x="396111" y="81017"/>
                    <a:pt x="379578" y="67675"/>
                    <a:pt x="360530" y="56857"/>
                  </a:cubicBezTo>
                  <a:cubicBezTo>
                    <a:pt x="315963" y="31616"/>
                    <a:pt x="267442" y="15029"/>
                    <a:pt x="216046" y="24404"/>
                  </a:cubicBezTo>
                  <a:cubicBezTo>
                    <a:pt x="165729" y="33419"/>
                    <a:pt x="115771" y="48564"/>
                    <a:pt x="84502" y="91474"/>
                  </a:cubicBezTo>
                  <a:cubicBezTo>
                    <a:pt x="69047" y="112749"/>
                    <a:pt x="57187" y="136187"/>
                    <a:pt x="50358" y="161428"/>
                  </a:cubicBezTo>
                  <a:cubicBezTo>
                    <a:pt x="46764" y="174410"/>
                    <a:pt x="44967" y="186670"/>
                    <a:pt x="44607" y="200012"/>
                  </a:cubicBezTo>
                  <a:cubicBezTo>
                    <a:pt x="44248" y="210469"/>
                    <a:pt x="44607" y="221286"/>
                    <a:pt x="41373" y="231022"/>
                  </a:cubicBezTo>
                  <a:cubicBezTo>
                    <a:pt x="45686" y="227056"/>
                    <a:pt x="50717" y="223811"/>
                    <a:pt x="55030" y="220565"/>
                  </a:cubicBezTo>
                  <a:cubicBezTo>
                    <a:pt x="62578" y="215156"/>
                    <a:pt x="70844" y="210469"/>
                    <a:pt x="78032" y="204339"/>
                  </a:cubicBezTo>
                  <a:cubicBezTo>
                    <a:pt x="83424" y="200012"/>
                    <a:pt x="89893" y="206863"/>
                    <a:pt x="85221" y="211911"/>
                  </a:cubicBezTo>
                  <a:cubicBezTo>
                    <a:pt x="79470" y="219123"/>
                    <a:pt x="73360" y="225613"/>
                    <a:pt x="66531" y="231743"/>
                  </a:cubicBezTo>
                  <a:cubicBezTo>
                    <a:pt x="60062" y="237152"/>
                    <a:pt x="53593" y="245085"/>
                    <a:pt x="46045" y="248691"/>
                  </a:cubicBezTo>
                  <a:cubicBezTo>
                    <a:pt x="44248" y="249773"/>
                    <a:pt x="42091" y="249773"/>
                    <a:pt x="40294" y="249412"/>
                  </a:cubicBezTo>
                  <a:cubicBezTo>
                    <a:pt x="37419" y="250494"/>
                    <a:pt x="34544" y="250494"/>
                    <a:pt x="32028" y="247609"/>
                  </a:cubicBezTo>
                  <a:cubicBezTo>
                    <a:pt x="20527" y="232465"/>
                    <a:pt x="8666" y="218041"/>
                    <a:pt x="400" y="201093"/>
                  </a:cubicBezTo>
                  <a:cubicBezTo>
                    <a:pt x="-1397" y="197487"/>
                    <a:pt x="3275" y="193521"/>
                    <a:pt x="6150" y="196766"/>
                  </a:cubicBezTo>
                  <a:cubicBezTo>
                    <a:pt x="13698" y="205781"/>
                    <a:pt x="22324" y="213353"/>
                    <a:pt x="30590" y="221647"/>
                  </a:cubicBezTo>
                  <a:cubicBezTo>
                    <a:pt x="17652" y="170804"/>
                    <a:pt x="42091" y="113831"/>
                    <a:pt x="73001" y="74526"/>
                  </a:cubicBezTo>
                  <a:cubicBezTo>
                    <a:pt x="107145" y="30534"/>
                    <a:pt x="161775" y="11062"/>
                    <a:pt x="215327" y="2769"/>
                  </a:cubicBezTo>
                  <a:cubicBezTo>
                    <a:pt x="230423" y="605"/>
                    <a:pt x="245428" y="-476"/>
                    <a:pt x="260298" y="2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 dirty="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D7131F83-78D9-E548-BE17-0CAC53D658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32547" y="3863364"/>
              <a:ext cx="667231" cy="200488"/>
            </a:xfrm>
            <a:custGeom>
              <a:avLst/>
              <a:gdLst>
                <a:gd name="connsiteX0" fmla="*/ 623052 w 735499"/>
                <a:gd name="connsiteY0" fmla="*/ 93316 h 221001"/>
                <a:gd name="connsiteX1" fmla="*/ 642943 w 735499"/>
                <a:gd name="connsiteY1" fmla="*/ 104004 h 221001"/>
                <a:gd name="connsiteX2" fmla="*/ 671160 w 735499"/>
                <a:gd name="connsiteY2" fmla="*/ 117585 h 221001"/>
                <a:gd name="connsiteX3" fmla="*/ 680203 w 735499"/>
                <a:gd name="connsiteY3" fmla="*/ 106506 h 221001"/>
                <a:gd name="connsiteX4" fmla="*/ 725784 w 735499"/>
                <a:gd name="connsiteY4" fmla="*/ 105791 h 221001"/>
                <a:gd name="connsiteX5" fmla="*/ 730487 w 735499"/>
                <a:gd name="connsiteY5" fmla="*/ 124733 h 221001"/>
                <a:gd name="connsiteX6" fmla="*/ 700462 w 735499"/>
                <a:gd name="connsiteY6" fmla="*/ 125091 h 221001"/>
                <a:gd name="connsiteX7" fmla="*/ 677309 w 735499"/>
                <a:gd name="connsiteY7" fmla="*/ 144032 h 221001"/>
                <a:gd name="connsiteX8" fmla="*/ 646198 w 735499"/>
                <a:gd name="connsiteY8" fmla="*/ 138314 h 221001"/>
                <a:gd name="connsiteX9" fmla="*/ 631367 w 735499"/>
                <a:gd name="connsiteY9" fmla="*/ 123304 h 221001"/>
                <a:gd name="connsiteX10" fmla="*/ 592297 w 735499"/>
                <a:gd name="connsiteY10" fmla="*/ 135098 h 221001"/>
                <a:gd name="connsiteX11" fmla="*/ 577827 w 735499"/>
                <a:gd name="connsiteY11" fmla="*/ 130809 h 221001"/>
                <a:gd name="connsiteX12" fmla="*/ 623052 w 735499"/>
                <a:gd name="connsiteY12" fmla="*/ 93316 h 221001"/>
                <a:gd name="connsiteX13" fmla="*/ 363192 w 735499"/>
                <a:gd name="connsiteY13" fmla="*/ 64017 h 221001"/>
                <a:gd name="connsiteX14" fmla="*/ 343359 w 735499"/>
                <a:gd name="connsiteY14" fmla="*/ 130450 h 221001"/>
                <a:gd name="connsiteX15" fmla="*/ 377616 w 735499"/>
                <a:gd name="connsiteY15" fmla="*/ 130089 h 221001"/>
                <a:gd name="connsiteX16" fmla="*/ 363192 w 735499"/>
                <a:gd name="connsiteY16" fmla="*/ 64017 h 221001"/>
                <a:gd name="connsiteX17" fmla="*/ 359857 w 735499"/>
                <a:gd name="connsiteY17" fmla="*/ 19247 h 221001"/>
                <a:gd name="connsiteX18" fmla="*/ 368962 w 735499"/>
                <a:gd name="connsiteY18" fmla="*/ 24302 h 221001"/>
                <a:gd name="connsiteX19" fmla="*/ 369683 w 735499"/>
                <a:gd name="connsiteY19" fmla="*/ 26829 h 221001"/>
                <a:gd name="connsiteX20" fmla="*/ 373289 w 735499"/>
                <a:gd name="connsiteY20" fmla="*/ 36939 h 221001"/>
                <a:gd name="connsiteX21" fmla="*/ 401776 w 735499"/>
                <a:gd name="connsiteY21" fmla="*/ 130089 h 221001"/>
                <a:gd name="connsiteX22" fmla="*/ 408988 w 735499"/>
                <a:gd name="connsiteY22" fmla="*/ 149224 h 221001"/>
                <a:gd name="connsiteX23" fmla="*/ 430984 w 735499"/>
                <a:gd name="connsiteY23" fmla="*/ 192189 h 221001"/>
                <a:gd name="connsiteX24" fmla="*/ 407545 w 735499"/>
                <a:gd name="connsiteY24" fmla="*/ 205548 h 221001"/>
                <a:gd name="connsiteX25" fmla="*/ 384828 w 735499"/>
                <a:gd name="connsiteY25" fmla="*/ 155001 h 221001"/>
                <a:gd name="connsiteX26" fmla="*/ 338672 w 735499"/>
                <a:gd name="connsiteY26" fmla="*/ 151391 h 221001"/>
                <a:gd name="connsiteX27" fmla="*/ 324969 w 735499"/>
                <a:gd name="connsiteY27" fmla="*/ 216018 h 221001"/>
                <a:gd name="connsiteX28" fmla="*/ 311266 w 735499"/>
                <a:gd name="connsiteY28" fmla="*/ 213852 h 221001"/>
                <a:gd name="connsiteX29" fmla="*/ 317397 w 735499"/>
                <a:gd name="connsiteY29" fmla="*/ 142364 h 221001"/>
                <a:gd name="connsiteX30" fmla="*/ 318118 w 735499"/>
                <a:gd name="connsiteY30" fmla="*/ 136227 h 221001"/>
                <a:gd name="connsiteX31" fmla="*/ 350932 w 735499"/>
                <a:gd name="connsiteY31" fmla="*/ 28996 h 221001"/>
                <a:gd name="connsiteX32" fmla="*/ 353456 w 735499"/>
                <a:gd name="connsiteY32" fmla="*/ 26107 h 221001"/>
                <a:gd name="connsiteX33" fmla="*/ 359857 w 735499"/>
                <a:gd name="connsiteY33" fmla="*/ 19247 h 221001"/>
                <a:gd name="connsiteX34" fmla="*/ 482323 w 735499"/>
                <a:gd name="connsiteY34" fmla="*/ 18391 h 221001"/>
                <a:gd name="connsiteX35" fmla="*/ 488765 w 735499"/>
                <a:gd name="connsiteY35" fmla="*/ 24666 h 221001"/>
                <a:gd name="connsiteX36" fmla="*/ 489847 w 735499"/>
                <a:gd name="connsiteY36" fmla="*/ 55366 h 221001"/>
                <a:gd name="connsiteX37" fmla="*/ 527329 w 735499"/>
                <a:gd name="connsiteY37" fmla="*/ 56088 h 221001"/>
                <a:gd name="connsiteX38" fmla="*/ 523364 w 735499"/>
                <a:gd name="connsiteY38" fmla="*/ 84622 h 221001"/>
                <a:gd name="connsiteX39" fmla="*/ 492009 w 735499"/>
                <a:gd name="connsiteY39" fmla="*/ 84622 h 221001"/>
                <a:gd name="connsiteX40" fmla="*/ 496334 w 735499"/>
                <a:gd name="connsiteY40" fmla="*/ 129408 h 221001"/>
                <a:gd name="connsiteX41" fmla="*/ 498857 w 735499"/>
                <a:gd name="connsiteY41" fmla="*/ 210673 h 221001"/>
                <a:gd name="connsiteX42" fmla="*/ 478314 w 735499"/>
                <a:gd name="connsiteY42" fmla="*/ 210312 h 221001"/>
                <a:gd name="connsiteX43" fmla="*/ 477593 w 735499"/>
                <a:gd name="connsiteY43" fmla="*/ 118211 h 221001"/>
                <a:gd name="connsiteX44" fmla="*/ 476872 w 735499"/>
                <a:gd name="connsiteY44" fmla="*/ 83899 h 221001"/>
                <a:gd name="connsiteX45" fmla="*/ 461014 w 735499"/>
                <a:gd name="connsiteY45" fmla="*/ 83538 h 221001"/>
                <a:gd name="connsiteX46" fmla="*/ 418126 w 735499"/>
                <a:gd name="connsiteY46" fmla="*/ 75231 h 221001"/>
                <a:gd name="connsiteX47" fmla="*/ 422451 w 735499"/>
                <a:gd name="connsiteY47" fmla="*/ 59339 h 221001"/>
                <a:gd name="connsiteX48" fmla="*/ 476151 w 735499"/>
                <a:gd name="connsiteY48" fmla="*/ 57172 h 221001"/>
                <a:gd name="connsiteX49" fmla="*/ 476151 w 735499"/>
                <a:gd name="connsiteY49" fmla="*/ 24305 h 221001"/>
                <a:gd name="connsiteX50" fmla="*/ 482323 w 735499"/>
                <a:gd name="connsiteY50" fmla="*/ 18391 h 221001"/>
                <a:gd name="connsiteX51" fmla="*/ 64495 w 735499"/>
                <a:gd name="connsiteY51" fmla="*/ 14193 h 221001"/>
                <a:gd name="connsiteX52" fmla="*/ 83291 w 735499"/>
                <a:gd name="connsiteY52" fmla="*/ 14635 h 221001"/>
                <a:gd name="connsiteX53" fmla="*/ 107941 w 735499"/>
                <a:gd name="connsiteY53" fmla="*/ 25090 h 221001"/>
                <a:gd name="connsiteX54" fmla="*/ 100049 w 735499"/>
                <a:gd name="connsiteY54" fmla="*/ 38800 h 221001"/>
                <a:gd name="connsiteX55" fmla="*/ 23638 w 735499"/>
                <a:gd name="connsiteY55" fmla="*/ 121423 h 221001"/>
                <a:gd name="connsiteX56" fmla="*/ 37270 w 735499"/>
                <a:gd name="connsiteY56" fmla="*/ 182398 h 221001"/>
                <a:gd name="connsiteX57" fmla="*/ 110452 w 735499"/>
                <a:gd name="connsiteY57" fmla="*/ 171935 h 221001"/>
                <a:gd name="connsiteX58" fmla="*/ 128389 w 735499"/>
                <a:gd name="connsiteY58" fmla="*/ 185645 h 221001"/>
                <a:gd name="connsiteX59" fmla="*/ 38346 w 735499"/>
                <a:gd name="connsiteY59" fmla="*/ 211261 h 221001"/>
                <a:gd name="connsiteX60" fmla="*/ 320 w 735499"/>
                <a:gd name="connsiteY60" fmla="*/ 127196 h 221001"/>
                <a:gd name="connsiteX61" fmla="*/ 64495 w 735499"/>
                <a:gd name="connsiteY61" fmla="*/ 14193 h 221001"/>
                <a:gd name="connsiteX62" fmla="*/ 255247 w 735499"/>
                <a:gd name="connsiteY62" fmla="*/ 2 h 221001"/>
                <a:gd name="connsiteX63" fmla="*/ 262941 w 735499"/>
                <a:gd name="connsiteY63" fmla="*/ 7724 h 221001"/>
                <a:gd name="connsiteX64" fmla="*/ 266877 w 735499"/>
                <a:gd name="connsiteY64" fmla="*/ 200582 h 221001"/>
                <a:gd name="connsiteX65" fmla="*/ 243616 w 735499"/>
                <a:gd name="connsiteY65" fmla="*/ 200223 h 221001"/>
                <a:gd name="connsiteX66" fmla="*/ 241468 w 735499"/>
                <a:gd name="connsiteY66" fmla="*/ 121571 h 221001"/>
                <a:gd name="connsiteX67" fmla="*/ 177409 w 735499"/>
                <a:gd name="connsiteY67" fmla="*/ 116184 h 221001"/>
                <a:gd name="connsiteX68" fmla="*/ 185282 w 735499"/>
                <a:gd name="connsiteY68" fmla="*/ 196272 h 221001"/>
                <a:gd name="connsiteX69" fmla="*/ 166314 w 735499"/>
                <a:gd name="connsiteY69" fmla="*/ 203814 h 221001"/>
                <a:gd name="connsiteX70" fmla="*/ 159157 w 735499"/>
                <a:gd name="connsiteY70" fmla="*/ 135219 h 221001"/>
                <a:gd name="connsiteX71" fmla="*/ 159157 w 735499"/>
                <a:gd name="connsiteY71" fmla="*/ 112234 h 221001"/>
                <a:gd name="connsiteX72" fmla="*/ 158799 w 735499"/>
                <a:gd name="connsiteY72" fmla="*/ 112234 h 221001"/>
                <a:gd name="connsiteX73" fmla="*/ 158083 w 735499"/>
                <a:gd name="connsiteY73" fmla="*/ 95713 h 221001"/>
                <a:gd name="connsiteX74" fmla="*/ 152715 w 735499"/>
                <a:gd name="connsiteY74" fmla="*/ 15984 h 221001"/>
                <a:gd name="connsiteX75" fmla="*/ 165241 w 735499"/>
                <a:gd name="connsiteY75" fmla="*/ 14548 h 221001"/>
                <a:gd name="connsiteX76" fmla="*/ 175261 w 735499"/>
                <a:gd name="connsiteY76" fmla="*/ 96432 h 221001"/>
                <a:gd name="connsiteX77" fmla="*/ 242900 w 735499"/>
                <a:gd name="connsiteY77" fmla="*/ 94995 h 221001"/>
                <a:gd name="connsiteX78" fmla="*/ 247552 w 735499"/>
                <a:gd name="connsiteY78" fmla="*/ 7365 h 221001"/>
                <a:gd name="connsiteX79" fmla="*/ 255247 w 735499"/>
                <a:gd name="connsiteY79" fmla="*/ 2 h 22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35499" h="221001">
                  <a:moveTo>
                    <a:pt x="623052" y="93316"/>
                  </a:moveTo>
                  <a:cubicBezTo>
                    <a:pt x="629874" y="94243"/>
                    <a:pt x="636702" y="97571"/>
                    <a:pt x="642943" y="104004"/>
                  </a:cubicBezTo>
                  <a:cubicBezTo>
                    <a:pt x="648731" y="109723"/>
                    <a:pt x="663924" y="130451"/>
                    <a:pt x="671160" y="117585"/>
                  </a:cubicBezTo>
                  <a:cubicBezTo>
                    <a:pt x="673330" y="113654"/>
                    <a:pt x="676224" y="109008"/>
                    <a:pt x="680203" y="106506"/>
                  </a:cubicBezTo>
                  <a:cubicBezTo>
                    <a:pt x="696844" y="96857"/>
                    <a:pt x="708782" y="107578"/>
                    <a:pt x="725784" y="105791"/>
                  </a:cubicBezTo>
                  <a:cubicBezTo>
                    <a:pt x="735914" y="104719"/>
                    <a:pt x="739169" y="120444"/>
                    <a:pt x="730487" y="124733"/>
                  </a:cubicBezTo>
                  <a:cubicBezTo>
                    <a:pt x="718549" y="131524"/>
                    <a:pt x="712761" y="126878"/>
                    <a:pt x="700462" y="125091"/>
                  </a:cubicBezTo>
                  <a:cubicBezTo>
                    <a:pt x="690694" y="123661"/>
                    <a:pt x="686715" y="142245"/>
                    <a:pt x="677309" y="144032"/>
                  </a:cubicBezTo>
                  <a:cubicBezTo>
                    <a:pt x="665733" y="146177"/>
                    <a:pt x="655604" y="144032"/>
                    <a:pt x="646198" y="138314"/>
                  </a:cubicBezTo>
                  <a:cubicBezTo>
                    <a:pt x="640049" y="135098"/>
                    <a:pt x="635708" y="128664"/>
                    <a:pt x="631367" y="123304"/>
                  </a:cubicBezTo>
                  <a:cubicBezTo>
                    <a:pt x="617982" y="107936"/>
                    <a:pt x="597000" y="118657"/>
                    <a:pt x="592297" y="135098"/>
                  </a:cubicBezTo>
                  <a:cubicBezTo>
                    <a:pt x="589765" y="144747"/>
                    <a:pt x="576018" y="140458"/>
                    <a:pt x="577827" y="130809"/>
                  </a:cubicBezTo>
                  <a:cubicBezTo>
                    <a:pt x="582168" y="109365"/>
                    <a:pt x="602584" y="90535"/>
                    <a:pt x="623052" y="93316"/>
                  </a:cubicBezTo>
                  <a:close/>
                  <a:moveTo>
                    <a:pt x="363192" y="64017"/>
                  </a:moveTo>
                  <a:cubicBezTo>
                    <a:pt x="355259" y="86041"/>
                    <a:pt x="349129" y="108065"/>
                    <a:pt x="343359" y="130450"/>
                  </a:cubicBezTo>
                  <a:cubicBezTo>
                    <a:pt x="354899" y="130450"/>
                    <a:pt x="366438" y="130450"/>
                    <a:pt x="377616" y="130089"/>
                  </a:cubicBezTo>
                  <a:cubicBezTo>
                    <a:pt x="372207" y="108426"/>
                    <a:pt x="368241" y="86041"/>
                    <a:pt x="363192" y="64017"/>
                  </a:cubicBezTo>
                  <a:close/>
                  <a:moveTo>
                    <a:pt x="359857" y="19247"/>
                  </a:moveTo>
                  <a:cubicBezTo>
                    <a:pt x="363373" y="18796"/>
                    <a:pt x="367339" y="20330"/>
                    <a:pt x="368962" y="24302"/>
                  </a:cubicBezTo>
                  <a:cubicBezTo>
                    <a:pt x="368962" y="25024"/>
                    <a:pt x="369322" y="26107"/>
                    <a:pt x="369683" y="26829"/>
                  </a:cubicBezTo>
                  <a:cubicBezTo>
                    <a:pt x="372568" y="28996"/>
                    <a:pt x="374010" y="32606"/>
                    <a:pt x="373289" y="36939"/>
                  </a:cubicBezTo>
                  <a:cubicBezTo>
                    <a:pt x="383746" y="67628"/>
                    <a:pt x="391319" y="99400"/>
                    <a:pt x="401776" y="130089"/>
                  </a:cubicBezTo>
                  <a:cubicBezTo>
                    <a:pt x="410070" y="131894"/>
                    <a:pt x="412594" y="142003"/>
                    <a:pt x="408988" y="149224"/>
                  </a:cubicBezTo>
                  <a:cubicBezTo>
                    <a:pt x="415479" y="164027"/>
                    <a:pt x="422330" y="178469"/>
                    <a:pt x="430984" y="192189"/>
                  </a:cubicBezTo>
                  <a:cubicBezTo>
                    <a:pt x="440720" y="206992"/>
                    <a:pt x="416921" y="220351"/>
                    <a:pt x="407545" y="205548"/>
                  </a:cubicBezTo>
                  <a:cubicBezTo>
                    <a:pt x="397809" y="189662"/>
                    <a:pt x="390597" y="172692"/>
                    <a:pt x="384828" y="155001"/>
                  </a:cubicBezTo>
                  <a:cubicBezTo>
                    <a:pt x="369683" y="153918"/>
                    <a:pt x="354177" y="152474"/>
                    <a:pt x="338672" y="151391"/>
                  </a:cubicBezTo>
                  <a:cubicBezTo>
                    <a:pt x="333623" y="172692"/>
                    <a:pt x="329296" y="193994"/>
                    <a:pt x="324969" y="216018"/>
                  </a:cubicBezTo>
                  <a:cubicBezTo>
                    <a:pt x="323527" y="223961"/>
                    <a:pt x="310906" y="221795"/>
                    <a:pt x="311266" y="213852"/>
                  </a:cubicBezTo>
                  <a:cubicBezTo>
                    <a:pt x="312348" y="191467"/>
                    <a:pt x="313791" y="166916"/>
                    <a:pt x="317397" y="142364"/>
                  </a:cubicBezTo>
                  <a:cubicBezTo>
                    <a:pt x="317036" y="140198"/>
                    <a:pt x="317397" y="138032"/>
                    <a:pt x="318118" y="136227"/>
                  </a:cubicBezTo>
                  <a:cubicBezTo>
                    <a:pt x="323527" y="97956"/>
                    <a:pt x="333263" y="59684"/>
                    <a:pt x="350932" y="28996"/>
                  </a:cubicBezTo>
                  <a:cubicBezTo>
                    <a:pt x="351653" y="27912"/>
                    <a:pt x="352735" y="27190"/>
                    <a:pt x="353456" y="26107"/>
                  </a:cubicBezTo>
                  <a:cubicBezTo>
                    <a:pt x="353276" y="22136"/>
                    <a:pt x="356341" y="19699"/>
                    <a:pt x="359857" y="19247"/>
                  </a:cubicBezTo>
                  <a:close/>
                  <a:moveTo>
                    <a:pt x="482323" y="18391"/>
                  </a:moveTo>
                  <a:cubicBezTo>
                    <a:pt x="485432" y="18436"/>
                    <a:pt x="488585" y="20512"/>
                    <a:pt x="488765" y="24666"/>
                  </a:cubicBezTo>
                  <a:cubicBezTo>
                    <a:pt x="488765" y="34779"/>
                    <a:pt x="489486" y="45253"/>
                    <a:pt x="489847" y="55366"/>
                  </a:cubicBezTo>
                  <a:cubicBezTo>
                    <a:pt x="502461" y="53921"/>
                    <a:pt x="515075" y="52838"/>
                    <a:pt x="527329" y="56088"/>
                  </a:cubicBezTo>
                  <a:cubicBezTo>
                    <a:pt x="543907" y="60784"/>
                    <a:pt x="538862" y="83538"/>
                    <a:pt x="523364" y="84622"/>
                  </a:cubicBezTo>
                  <a:cubicBezTo>
                    <a:pt x="513273" y="85344"/>
                    <a:pt x="502461" y="84983"/>
                    <a:pt x="492009" y="84622"/>
                  </a:cubicBezTo>
                  <a:cubicBezTo>
                    <a:pt x="493090" y="99430"/>
                    <a:pt x="494532" y="114238"/>
                    <a:pt x="496334" y="129408"/>
                  </a:cubicBezTo>
                  <a:cubicBezTo>
                    <a:pt x="498857" y="155413"/>
                    <a:pt x="505344" y="185029"/>
                    <a:pt x="498857" y="210673"/>
                  </a:cubicBezTo>
                  <a:cubicBezTo>
                    <a:pt x="496694" y="220786"/>
                    <a:pt x="480476" y="220786"/>
                    <a:pt x="478314" y="210312"/>
                  </a:cubicBezTo>
                  <a:cubicBezTo>
                    <a:pt x="473268" y="181056"/>
                    <a:pt x="477953" y="148189"/>
                    <a:pt x="477593" y="118211"/>
                  </a:cubicBezTo>
                  <a:cubicBezTo>
                    <a:pt x="477232" y="107015"/>
                    <a:pt x="477232" y="95457"/>
                    <a:pt x="476872" y="83899"/>
                  </a:cubicBezTo>
                  <a:cubicBezTo>
                    <a:pt x="471466" y="83899"/>
                    <a:pt x="466060" y="83538"/>
                    <a:pt x="461014" y="83538"/>
                  </a:cubicBezTo>
                  <a:cubicBezTo>
                    <a:pt x="446598" y="83177"/>
                    <a:pt x="430740" y="82816"/>
                    <a:pt x="418126" y="75231"/>
                  </a:cubicBezTo>
                  <a:cubicBezTo>
                    <a:pt x="410918" y="70536"/>
                    <a:pt x="414162" y="59700"/>
                    <a:pt x="422451" y="59339"/>
                  </a:cubicBezTo>
                  <a:cubicBezTo>
                    <a:pt x="440832" y="59339"/>
                    <a:pt x="458131" y="59339"/>
                    <a:pt x="476151" y="57172"/>
                  </a:cubicBezTo>
                  <a:cubicBezTo>
                    <a:pt x="476151" y="46337"/>
                    <a:pt x="475791" y="35140"/>
                    <a:pt x="476151" y="24305"/>
                  </a:cubicBezTo>
                  <a:cubicBezTo>
                    <a:pt x="476151" y="20332"/>
                    <a:pt x="479215" y="18345"/>
                    <a:pt x="482323" y="18391"/>
                  </a:cubicBezTo>
                  <a:close/>
                  <a:moveTo>
                    <a:pt x="64495" y="14193"/>
                  </a:moveTo>
                  <a:cubicBezTo>
                    <a:pt x="70336" y="13141"/>
                    <a:pt x="76598" y="13216"/>
                    <a:pt x="83291" y="14635"/>
                  </a:cubicBezTo>
                  <a:cubicBezTo>
                    <a:pt x="90940" y="16256"/>
                    <a:pt x="99152" y="19633"/>
                    <a:pt x="107941" y="25090"/>
                  </a:cubicBezTo>
                  <a:cubicBezTo>
                    <a:pt x="116550" y="30502"/>
                    <a:pt x="109376" y="43130"/>
                    <a:pt x="100049" y="38800"/>
                  </a:cubicBezTo>
                  <a:cubicBezTo>
                    <a:pt x="47315" y="13545"/>
                    <a:pt x="26149" y="79931"/>
                    <a:pt x="23638" y="121423"/>
                  </a:cubicBezTo>
                  <a:cubicBezTo>
                    <a:pt x="22562" y="140545"/>
                    <a:pt x="20768" y="168327"/>
                    <a:pt x="37270" y="182398"/>
                  </a:cubicBezTo>
                  <a:cubicBezTo>
                    <a:pt x="61305" y="203324"/>
                    <a:pt x="90722" y="192861"/>
                    <a:pt x="110452" y="171935"/>
                  </a:cubicBezTo>
                  <a:cubicBezTo>
                    <a:pt x="119062" y="162915"/>
                    <a:pt x="135922" y="174821"/>
                    <a:pt x="128389" y="185645"/>
                  </a:cubicBezTo>
                  <a:cubicBezTo>
                    <a:pt x="109376" y="213426"/>
                    <a:pt x="69556" y="227136"/>
                    <a:pt x="38346" y="211261"/>
                  </a:cubicBezTo>
                  <a:cubicBezTo>
                    <a:pt x="6419" y="194665"/>
                    <a:pt x="-1832" y="161111"/>
                    <a:pt x="320" y="127196"/>
                  </a:cubicBezTo>
                  <a:cubicBezTo>
                    <a:pt x="3342" y="84103"/>
                    <a:pt x="23606" y="21553"/>
                    <a:pt x="64495" y="14193"/>
                  </a:cubicBezTo>
                  <a:close/>
                  <a:moveTo>
                    <a:pt x="255247" y="2"/>
                  </a:moveTo>
                  <a:cubicBezTo>
                    <a:pt x="259094" y="92"/>
                    <a:pt x="262941" y="2696"/>
                    <a:pt x="262941" y="7724"/>
                  </a:cubicBezTo>
                  <a:cubicBezTo>
                    <a:pt x="264014" y="70932"/>
                    <a:pt x="274035" y="137733"/>
                    <a:pt x="266877" y="200582"/>
                  </a:cubicBezTo>
                  <a:cubicBezTo>
                    <a:pt x="265088" y="216025"/>
                    <a:pt x="245047" y="214948"/>
                    <a:pt x="243616" y="200223"/>
                  </a:cubicBezTo>
                  <a:cubicBezTo>
                    <a:pt x="240753" y="174365"/>
                    <a:pt x="240753" y="148148"/>
                    <a:pt x="241468" y="121571"/>
                  </a:cubicBezTo>
                  <a:cubicBezTo>
                    <a:pt x="220354" y="121930"/>
                    <a:pt x="198523" y="119776"/>
                    <a:pt x="177409" y="116184"/>
                  </a:cubicBezTo>
                  <a:cubicBezTo>
                    <a:pt x="180272" y="142761"/>
                    <a:pt x="183135" y="169696"/>
                    <a:pt x="185282" y="196272"/>
                  </a:cubicBezTo>
                  <a:cubicBezTo>
                    <a:pt x="185998" y="206687"/>
                    <a:pt x="172398" y="209561"/>
                    <a:pt x="166314" y="203814"/>
                  </a:cubicBezTo>
                  <a:cubicBezTo>
                    <a:pt x="150568" y="189090"/>
                    <a:pt x="158441" y="153894"/>
                    <a:pt x="159157" y="135219"/>
                  </a:cubicBezTo>
                  <a:cubicBezTo>
                    <a:pt x="159157" y="127677"/>
                    <a:pt x="159157" y="119776"/>
                    <a:pt x="159157" y="112234"/>
                  </a:cubicBezTo>
                  <a:cubicBezTo>
                    <a:pt x="158799" y="112234"/>
                    <a:pt x="158799" y="112234"/>
                    <a:pt x="158799" y="112234"/>
                  </a:cubicBezTo>
                  <a:cubicBezTo>
                    <a:pt x="150926" y="110079"/>
                    <a:pt x="151642" y="97868"/>
                    <a:pt x="158083" y="95713"/>
                  </a:cubicBezTo>
                  <a:cubicBezTo>
                    <a:pt x="156294" y="69137"/>
                    <a:pt x="153073" y="42560"/>
                    <a:pt x="152715" y="15984"/>
                  </a:cubicBezTo>
                  <a:cubicBezTo>
                    <a:pt x="152715" y="8801"/>
                    <a:pt x="164525" y="7006"/>
                    <a:pt x="165241" y="14548"/>
                  </a:cubicBezTo>
                  <a:cubicBezTo>
                    <a:pt x="168820" y="41842"/>
                    <a:pt x="172040" y="69137"/>
                    <a:pt x="175261" y="96432"/>
                  </a:cubicBezTo>
                  <a:cubicBezTo>
                    <a:pt x="197807" y="97868"/>
                    <a:pt x="220354" y="94995"/>
                    <a:pt x="242900" y="94995"/>
                  </a:cubicBezTo>
                  <a:cubicBezTo>
                    <a:pt x="244689" y="65545"/>
                    <a:pt x="246836" y="36096"/>
                    <a:pt x="247552" y="7365"/>
                  </a:cubicBezTo>
                  <a:cubicBezTo>
                    <a:pt x="247552" y="2337"/>
                    <a:pt x="251399" y="-87"/>
                    <a:pt x="255247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715F1885-C5A2-014A-937D-AE0C78BFE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26397" y="4943158"/>
              <a:ext cx="1225401" cy="437126"/>
            </a:xfrm>
            <a:custGeom>
              <a:avLst/>
              <a:gdLst>
                <a:gd name="connsiteX0" fmla="*/ 284814 w 1350778"/>
                <a:gd name="connsiteY0" fmla="*/ 401605 h 481850"/>
                <a:gd name="connsiteX1" fmla="*/ 441244 w 1350778"/>
                <a:gd name="connsiteY1" fmla="*/ 475504 h 481850"/>
                <a:gd name="connsiteX2" fmla="*/ 439438 w 1350778"/>
                <a:gd name="connsiteY2" fmla="*/ 481632 h 481850"/>
                <a:gd name="connsiteX3" fmla="*/ 283008 w 1350778"/>
                <a:gd name="connsiteY3" fmla="*/ 405210 h 481850"/>
                <a:gd name="connsiteX4" fmla="*/ 284814 w 1350778"/>
                <a:gd name="connsiteY4" fmla="*/ 401605 h 481850"/>
                <a:gd name="connsiteX5" fmla="*/ 414283 w 1350778"/>
                <a:gd name="connsiteY5" fmla="*/ 314164 h 481850"/>
                <a:gd name="connsiteX6" fmla="*/ 500581 w 1350778"/>
                <a:gd name="connsiteY6" fmla="*/ 314527 h 481850"/>
                <a:gd name="connsiteX7" fmla="*/ 500581 w 1350778"/>
                <a:gd name="connsiteY7" fmla="*/ 317796 h 481850"/>
                <a:gd name="connsiteX8" fmla="*/ 417864 w 1350778"/>
                <a:gd name="connsiteY8" fmla="*/ 319976 h 481850"/>
                <a:gd name="connsiteX9" fmla="*/ 414999 w 1350778"/>
                <a:gd name="connsiteY9" fmla="*/ 395167 h 481850"/>
                <a:gd name="connsiteX10" fmla="*/ 411418 w 1350778"/>
                <a:gd name="connsiteY10" fmla="*/ 394803 h 481850"/>
                <a:gd name="connsiteX11" fmla="*/ 412850 w 1350778"/>
                <a:gd name="connsiteY11" fmla="*/ 319612 h 481850"/>
                <a:gd name="connsiteX12" fmla="*/ 414283 w 1350778"/>
                <a:gd name="connsiteY12" fmla="*/ 314164 h 481850"/>
                <a:gd name="connsiteX13" fmla="*/ 487504 w 1350778"/>
                <a:gd name="connsiteY13" fmla="*/ 299433 h 481850"/>
                <a:gd name="connsiteX14" fmla="*/ 487143 w 1350778"/>
                <a:gd name="connsiteY14" fmla="*/ 302906 h 481850"/>
                <a:gd name="connsiteX15" fmla="*/ 431219 w 1350778"/>
                <a:gd name="connsiteY15" fmla="*/ 305337 h 481850"/>
                <a:gd name="connsiteX16" fmla="*/ 392253 w 1350778"/>
                <a:gd name="connsiteY16" fmla="*/ 307420 h 481850"/>
                <a:gd name="connsiteX17" fmla="*/ 390449 w 1350778"/>
                <a:gd name="connsiteY17" fmla="*/ 302211 h 481850"/>
                <a:gd name="connsiteX18" fmla="*/ 431580 w 1350778"/>
                <a:gd name="connsiteY18" fmla="*/ 299781 h 481850"/>
                <a:gd name="connsiteX19" fmla="*/ 487504 w 1350778"/>
                <a:gd name="connsiteY19" fmla="*/ 299433 h 481850"/>
                <a:gd name="connsiteX20" fmla="*/ 380492 w 1350778"/>
                <a:gd name="connsiteY20" fmla="*/ 283608 h 481850"/>
                <a:gd name="connsiteX21" fmla="*/ 401673 w 1350778"/>
                <a:gd name="connsiteY21" fmla="*/ 283863 h 481850"/>
                <a:gd name="connsiteX22" fmla="*/ 443402 w 1350778"/>
                <a:gd name="connsiteY22" fmla="*/ 284884 h 481850"/>
                <a:gd name="connsiteX23" fmla="*/ 443039 w 1350778"/>
                <a:gd name="connsiteY23" fmla="*/ 287605 h 481850"/>
                <a:gd name="connsiteX24" fmla="*/ 359945 w 1350778"/>
                <a:gd name="connsiteY24" fmla="*/ 290667 h 481850"/>
                <a:gd name="connsiteX25" fmla="*/ 359582 w 1350778"/>
                <a:gd name="connsiteY25" fmla="*/ 285904 h 481850"/>
                <a:gd name="connsiteX26" fmla="*/ 380492 w 1350778"/>
                <a:gd name="connsiteY26" fmla="*/ 283608 h 481850"/>
                <a:gd name="connsiteX27" fmla="*/ 1340560 w 1350778"/>
                <a:gd name="connsiteY27" fmla="*/ 249918 h 481850"/>
                <a:gd name="connsiteX28" fmla="*/ 1343430 w 1350778"/>
                <a:gd name="connsiteY28" fmla="*/ 249918 h 481850"/>
                <a:gd name="connsiteX29" fmla="*/ 1347736 w 1350778"/>
                <a:gd name="connsiteY29" fmla="*/ 306225 h 481850"/>
                <a:gd name="connsiteX30" fmla="*/ 1349888 w 1350778"/>
                <a:gd name="connsiteY30" fmla="*/ 347827 h 481850"/>
                <a:gd name="connsiteX31" fmla="*/ 1348094 w 1350778"/>
                <a:gd name="connsiteY31" fmla="*/ 352848 h 481850"/>
                <a:gd name="connsiteX32" fmla="*/ 1264854 w 1350778"/>
                <a:gd name="connsiteY32" fmla="*/ 354641 h 481850"/>
                <a:gd name="connsiteX33" fmla="*/ 1186278 w 1350778"/>
                <a:gd name="connsiteY33" fmla="*/ 356076 h 481850"/>
                <a:gd name="connsiteX34" fmla="*/ 1185919 w 1350778"/>
                <a:gd name="connsiteY34" fmla="*/ 352848 h 481850"/>
                <a:gd name="connsiteX35" fmla="*/ 1265213 w 1350778"/>
                <a:gd name="connsiteY35" fmla="*/ 349261 h 481850"/>
                <a:gd name="connsiteX36" fmla="*/ 1344506 w 1350778"/>
                <a:gd name="connsiteY36" fmla="*/ 346751 h 481850"/>
                <a:gd name="connsiteX37" fmla="*/ 1341995 w 1350778"/>
                <a:gd name="connsiteY37" fmla="*/ 299769 h 481850"/>
                <a:gd name="connsiteX38" fmla="*/ 1340560 w 1350778"/>
                <a:gd name="connsiteY38" fmla="*/ 249918 h 481850"/>
                <a:gd name="connsiteX39" fmla="*/ 1191137 w 1350778"/>
                <a:gd name="connsiteY39" fmla="*/ 228393 h 481850"/>
                <a:gd name="connsiteX40" fmla="*/ 1194690 w 1350778"/>
                <a:gd name="connsiteY40" fmla="*/ 230527 h 481850"/>
                <a:gd name="connsiteX41" fmla="*/ 1169112 w 1350778"/>
                <a:gd name="connsiteY41" fmla="*/ 265738 h 481850"/>
                <a:gd name="connsiteX42" fmla="*/ 1150995 w 1350778"/>
                <a:gd name="connsiteY42" fmla="*/ 289213 h 481850"/>
                <a:gd name="connsiteX43" fmla="*/ 1147798 w 1350778"/>
                <a:gd name="connsiteY43" fmla="*/ 284945 h 481850"/>
                <a:gd name="connsiteX44" fmla="*/ 1191137 w 1350778"/>
                <a:gd name="connsiteY44" fmla="*/ 228393 h 481850"/>
                <a:gd name="connsiteX45" fmla="*/ 145506 w 1350778"/>
                <a:gd name="connsiteY45" fmla="*/ 226991 h 481850"/>
                <a:gd name="connsiteX46" fmla="*/ 147289 w 1350778"/>
                <a:gd name="connsiteY46" fmla="*/ 228823 h 481850"/>
                <a:gd name="connsiteX47" fmla="*/ 127319 w 1350778"/>
                <a:gd name="connsiteY47" fmla="*/ 246408 h 481850"/>
                <a:gd name="connsiteX48" fmla="*/ 104853 w 1350778"/>
                <a:gd name="connsiteY48" fmla="*/ 262893 h 481850"/>
                <a:gd name="connsiteX49" fmla="*/ 102357 w 1350778"/>
                <a:gd name="connsiteY49" fmla="*/ 258131 h 481850"/>
                <a:gd name="connsiteX50" fmla="*/ 145506 w 1350778"/>
                <a:gd name="connsiteY50" fmla="*/ 226991 h 481850"/>
                <a:gd name="connsiteX51" fmla="*/ 1079768 w 1350778"/>
                <a:gd name="connsiteY51" fmla="*/ 226506 h 481850"/>
                <a:gd name="connsiteX52" fmla="*/ 1080356 w 1350778"/>
                <a:gd name="connsiteY52" fmla="*/ 229325 h 481850"/>
                <a:gd name="connsiteX53" fmla="*/ 1026771 w 1350778"/>
                <a:gd name="connsiteY53" fmla="*/ 294476 h 481850"/>
                <a:gd name="connsiteX54" fmla="*/ 1022789 w 1350778"/>
                <a:gd name="connsiteY54" fmla="*/ 290538 h 481850"/>
                <a:gd name="connsiteX55" fmla="*/ 1076735 w 1350778"/>
                <a:gd name="connsiteY55" fmla="*/ 227178 h 481850"/>
                <a:gd name="connsiteX56" fmla="*/ 1079768 w 1350778"/>
                <a:gd name="connsiteY56" fmla="*/ 226506 h 481850"/>
                <a:gd name="connsiteX57" fmla="*/ 1011198 w 1350778"/>
                <a:gd name="connsiteY57" fmla="*/ 226112 h 481850"/>
                <a:gd name="connsiteX58" fmla="*/ 1013702 w 1350778"/>
                <a:gd name="connsiteY58" fmla="*/ 228633 h 481850"/>
                <a:gd name="connsiteX59" fmla="*/ 945015 w 1350778"/>
                <a:gd name="connsiteY59" fmla="*/ 299938 h 481850"/>
                <a:gd name="connsiteX60" fmla="*/ 941438 w 1350778"/>
                <a:gd name="connsiteY60" fmla="*/ 296337 h 481850"/>
                <a:gd name="connsiteX61" fmla="*/ 1011198 w 1350778"/>
                <a:gd name="connsiteY61" fmla="*/ 226112 h 481850"/>
                <a:gd name="connsiteX62" fmla="*/ 1101838 w 1350778"/>
                <a:gd name="connsiteY62" fmla="*/ 226097 h 481850"/>
                <a:gd name="connsiteX63" fmla="*/ 1104026 w 1350778"/>
                <a:gd name="connsiteY63" fmla="*/ 226097 h 481850"/>
                <a:gd name="connsiteX64" fmla="*/ 1085427 w 1350778"/>
                <a:gd name="connsiteY64" fmla="*/ 256033 h 481850"/>
                <a:gd name="connsiteX65" fmla="*/ 1056616 w 1350778"/>
                <a:gd name="connsiteY65" fmla="*/ 291671 h 481850"/>
                <a:gd name="connsiteX66" fmla="*/ 1052240 w 1350778"/>
                <a:gd name="connsiteY66" fmla="*/ 288464 h 481850"/>
                <a:gd name="connsiteX67" fmla="*/ 1079227 w 1350778"/>
                <a:gd name="connsiteY67" fmla="*/ 256746 h 481850"/>
                <a:gd name="connsiteX68" fmla="*/ 1101838 w 1350778"/>
                <a:gd name="connsiteY68" fmla="*/ 226097 h 481850"/>
                <a:gd name="connsiteX69" fmla="*/ 1126406 w 1350778"/>
                <a:gd name="connsiteY69" fmla="*/ 225601 h 481850"/>
                <a:gd name="connsiteX70" fmla="*/ 1129958 w 1350778"/>
                <a:gd name="connsiteY70" fmla="*/ 227399 h 481850"/>
                <a:gd name="connsiteX71" fmla="*/ 1087329 w 1350778"/>
                <a:gd name="connsiteY71" fmla="*/ 285295 h 481850"/>
                <a:gd name="connsiteX72" fmla="*/ 1082711 w 1350778"/>
                <a:gd name="connsiteY72" fmla="*/ 281699 h 481850"/>
                <a:gd name="connsiteX73" fmla="*/ 1126406 w 1350778"/>
                <a:gd name="connsiteY73" fmla="*/ 225601 h 481850"/>
                <a:gd name="connsiteX74" fmla="*/ 1036047 w 1350778"/>
                <a:gd name="connsiteY74" fmla="*/ 224518 h 481850"/>
                <a:gd name="connsiteX75" fmla="*/ 1038218 w 1350778"/>
                <a:gd name="connsiteY75" fmla="*/ 225952 h 481850"/>
                <a:gd name="connsiteX76" fmla="*/ 1009265 w 1350778"/>
                <a:gd name="connsiteY76" fmla="*/ 262157 h 481850"/>
                <a:gd name="connsiteX77" fmla="*/ 974521 w 1350778"/>
                <a:gd name="connsiteY77" fmla="*/ 298721 h 481850"/>
                <a:gd name="connsiteX78" fmla="*/ 971626 w 1350778"/>
                <a:gd name="connsiteY78" fmla="*/ 295495 h 481850"/>
                <a:gd name="connsiteX79" fmla="*/ 1036047 w 1350778"/>
                <a:gd name="connsiteY79" fmla="*/ 224518 h 481850"/>
                <a:gd name="connsiteX80" fmla="*/ 1063531 w 1350778"/>
                <a:gd name="connsiteY80" fmla="*/ 224515 h 481850"/>
                <a:gd name="connsiteX81" fmla="*/ 1066430 w 1350778"/>
                <a:gd name="connsiteY81" fmla="*/ 226661 h 481850"/>
                <a:gd name="connsiteX82" fmla="*/ 1006640 w 1350778"/>
                <a:gd name="connsiteY82" fmla="*/ 296780 h 481850"/>
                <a:gd name="connsiteX83" fmla="*/ 1003016 w 1350778"/>
                <a:gd name="connsiteY83" fmla="*/ 293918 h 481850"/>
                <a:gd name="connsiteX84" fmla="*/ 1063531 w 1350778"/>
                <a:gd name="connsiteY84" fmla="*/ 224515 h 481850"/>
                <a:gd name="connsiteX85" fmla="*/ 1166873 w 1350778"/>
                <a:gd name="connsiteY85" fmla="*/ 223651 h 481850"/>
                <a:gd name="connsiteX86" fmla="*/ 1170848 w 1350778"/>
                <a:gd name="connsiteY86" fmla="*/ 226163 h 481850"/>
                <a:gd name="connsiteX87" fmla="*/ 1128215 w 1350778"/>
                <a:gd name="connsiteY87" fmla="*/ 289703 h 481850"/>
                <a:gd name="connsiteX88" fmla="*/ 1122795 w 1350778"/>
                <a:gd name="connsiteY88" fmla="*/ 286473 h 481850"/>
                <a:gd name="connsiteX89" fmla="*/ 1166873 w 1350778"/>
                <a:gd name="connsiteY89" fmla="*/ 223651 h 481850"/>
                <a:gd name="connsiteX90" fmla="*/ 1152638 w 1350778"/>
                <a:gd name="connsiteY90" fmla="*/ 223348 h 481850"/>
                <a:gd name="connsiteX91" fmla="*/ 1153368 w 1350778"/>
                <a:gd name="connsiteY91" fmla="*/ 226192 h 481850"/>
                <a:gd name="connsiteX92" fmla="*/ 1128568 w 1350778"/>
                <a:gd name="connsiteY92" fmla="*/ 261226 h 481850"/>
                <a:gd name="connsiteX93" fmla="*/ 1107416 w 1350778"/>
                <a:gd name="connsiteY93" fmla="*/ 286870 h 481850"/>
                <a:gd name="connsiteX94" fmla="*/ 1103404 w 1350778"/>
                <a:gd name="connsiteY94" fmla="*/ 282897 h 481850"/>
                <a:gd name="connsiteX95" fmla="*/ 1149721 w 1350778"/>
                <a:gd name="connsiteY95" fmla="*/ 224025 h 481850"/>
                <a:gd name="connsiteX96" fmla="*/ 1152638 w 1350778"/>
                <a:gd name="connsiteY96" fmla="*/ 223348 h 481850"/>
                <a:gd name="connsiteX97" fmla="*/ 1303416 w 1350778"/>
                <a:gd name="connsiteY97" fmla="*/ 222046 h 481850"/>
                <a:gd name="connsiteX98" fmla="*/ 1304188 w 1350778"/>
                <a:gd name="connsiteY98" fmla="*/ 225366 h 481850"/>
                <a:gd name="connsiteX99" fmla="*/ 1282030 w 1350778"/>
                <a:gd name="connsiteY99" fmla="*/ 266112 h 481850"/>
                <a:gd name="connsiteX100" fmla="*/ 1270043 w 1350778"/>
                <a:gd name="connsiteY100" fmla="*/ 287576 h 481850"/>
                <a:gd name="connsiteX101" fmla="*/ 1265321 w 1350778"/>
                <a:gd name="connsiteY101" fmla="*/ 283575 h 481850"/>
                <a:gd name="connsiteX102" fmla="*/ 1279124 w 1350778"/>
                <a:gd name="connsiteY102" fmla="*/ 259199 h 481850"/>
                <a:gd name="connsiteX103" fmla="*/ 1300192 w 1350778"/>
                <a:gd name="connsiteY103" fmla="*/ 222819 h 481850"/>
                <a:gd name="connsiteX104" fmla="*/ 1303416 w 1350778"/>
                <a:gd name="connsiteY104" fmla="*/ 222046 h 481850"/>
                <a:gd name="connsiteX105" fmla="*/ 1225233 w 1350778"/>
                <a:gd name="connsiteY105" fmla="*/ 220815 h 481850"/>
                <a:gd name="connsiteX106" fmla="*/ 1229218 w 1350778"/>
                <a:gd name="connsiteY106" fmla="*/ 222953 h 481850"/>
                <a:gd name="connsiteX107" fmla="*/ 1185023 w 1350778"/>
                <a:gd name="connsiteY107" fmla="*/ 288141 h 481850"/>
                <a:gd name="connsiteX108" fmla="*/ 1179590 w 1350778"/>
                <a:gd name="connsiteY108" fmla="*/ 284935 h 481850"/>
                <a:gd name="connsiteX109" fmla="*/ 1225233 w 1350778"/>
                <a:gd name="connsiteY109" fmla="*/ 220815 h 481850"/>
                <a:gd name="connsiteX110" fmla="*/ 1256172 w 1350778"/>
                <a:gd name="connsiteY110" fmla="*/ 219238 h 481850"/>
                <a:gd name="connsiteX111" fmla="*/ 1259760 w 1350778"/>
                <a:gd name="connsiteY111" fmla="*/ 221384 h 481850"/>
                <a:gd name="connsiteX112" fmla="*/ 1215266 w 1350778"/>
                <a:gd name="connsiteY112" fmla="*/ 289715 h 481850"/>
                <a:gd name="connsiteX113" fmla="*/ 1210601 w 1350778"/>
                <a:gd name="connsiteY113" fmla="*/ 287210 h 481850"/>
                <a:gd name="connsiteX114" fmla="*/ 1256172 w 1350778"/>
                <a:gd name="connsiteY114" fmla="*/ 219238 h 481850"/>
                <a:gd name="connsiteX115" fmla="*/ 148334 w 1350778"/>
                <a:gd name="connsiteY115" fmla="*/ 214648 h 481850"/>
                <a:gd name="connsiteX116" fmla="*/ 150113 w 1350778"/>
                <a:gd name="connsiteY116" fmla="*/ 217191 h 481850"/>
                <a:gd name="connsiteX117" fmla="*/ 91428 w 1350778"/>
                <a:gd name="connsiteY117" fmla="*/ 254606 h 481850"/>
                <a:gd name="connsiteX118" fmla="*/ 88582 w 1350778"/>
                <a:gd name="connsiteY118" fmla="*/ 250610 h 481850"/>
                <a:gd name="connsiteX119" fmla="*/ 117036 w 1350778"/>
                <a:gd name="connsiteY119" fmla="*/ 232811 h 481850"/>
                <a:gd name="connsiteX120" fmla="*/ 148334 w 1350778"/>
                <a:gd name="connsiteY120" fmla="*/ 214648 h 481850"/>
                <a:gd name="connsiteX121" fmla="*/ 1280733 w 1350778"/>
                <a:gd name="connsiteY121" fmla="*/ 214137 h 481850"/>
                <a:gd name="connsiteX122" fmla="*/ 1283941 w 1350778"/>
                <a:gd name="connsiteY122" fmla="*/ 216301 h 481850"/>
                <a:gd name="connsiteX123" fmla="*/ 1240107 w 1350778"/>
                <a:gd name="connsiteY123" fmla="*/ 287739 h 481850"/>
                <a:gd name="connsiteX124" fmla="*/ 1235117 w 1350778"/>
                <a:gd name="connsiteY124" fmla="*/ 284853 h 481850"/>
                <a:gd name="connsiteX125" fmla="*/ 1280733 w 1350778"/>
                <a:gd name="connsiteY125" fmla="*/ 214137 h 481850"/>
                <a:gd name="connsiteX126" fmla="*/ 162953 w 1350778"/>
                <a:gd name="connsiteY126" fmla="*/ 198049 h 481850"/>
                <a:gd name="connsiteX127" fmla="*/ 163670 w 1350778"/>
                <a:gd name="connsiteY127" fmla="*/ 201338 h 481850"/>
                <a:gd name="connsiteX128" fmla="*/ 124597 w 1350778"/>
                <a:gd name="connsiteY128" fmla="*/ 221805 h 481850"/>
                <a:gd name="connsiteX129" fmla="*/ 81939 w 1350778"/>
                <a:gd name="connsiteY129" fmla="*/ 246656 h 481850"/>
                <a:gd name="connsiteX130" fmla="*/ 79788 w 1350778"/>
                <a:gd name="connsiteY130" fmla="*/ 242636 h 481850"/>
                <a:gd name="connsiteX131" fmla="*/ 127464 w 1350778"/>
                <a:gd name="connsiteY131" fmla="*/ 214495 h 481850"/>
                <a:gd name="connsiteX132" fmla="*/ 162953 w 1350778"/>
                <a:gd name="connsiteY132" fmla="*/ 198049 h 481850"/>
                <a:gd name="connsiteX133" fmla="*/ 165064 w 1350778"/>
                <a:gd name="connsiteY133" fmla="*/ 182900 h 481850"/>
                <a:gd name="connsiteX134" fmla="*/ 166852 w 1350778"/>
                <a:gd name="connsiteY134" fmla="*/ 185809 h 481850"/>
                <a:gd name="connsiteX135" fmla="*/ 66408 w 1350778"/>
                <a:gd name="connsiteY135" fmla="*/ 244715 h 481850"/>
                <a:gd name="connsiteX136" fmla="*/ 63906 w 1350778"/>
                <a:gd name="connsiteY136" fmla="*/ 240352 h 481850"/>
                <a:gd name="connsiteX137" fmla="*/ 165064 w 1350778"/>
                <a:gd name="connsiteY137" fmla="*/ 182900 h 481850"/>
                <a:gd name="connsiteX138" fmla="*/ 127500 w 1350778"/>
                <a:gd name="connsiteY138" fmla="*/ 145658 h 481850"/>
                <a:gd name="connsiteX139" fmla="*/ 128583 w 1350778"/>
                <a:gd name="connsiteY139" fmla="*/ 146740 h 481850"/>
                <a:gd name="connsiteX140" fmla="*/ 78044 w 1350778"/>
                <a:gd name="connsiteY140" fmla="*/ 183180 h 481850"/>
                <a:gd name="connsiteX141" fmla="*/ 4402 w 1350778"/>
                <a:gd name="connsiteY141" fmla="*/ 237660 h 481850"/>
                <a:gd name="connsiteX142" fmla="*/ 1514 w 1350778"/>
                <a:gd name="connsiteY142" fmla="*/ 233692 h 481850"/>
                <a:gd name="connsiteX143" fmla="*/ 65770 w 1350778"/>
                <a:gd name="connsiteY143" fmla="*/ 186067 h 481850"/>
                <a:gd name="connsiteX144" fmla="*/ 99343 w 1350778"/>
                <a:gd name="connsiteY144" fmla="*/ 164419 h 481850"/>
                <a:gd name="connsiteX145" fmla="*/ 127500 w 1350778"/>
                <a:gd name="connsiteY145" fmla="*/ 145658 h 481850"/>
                <a:gd name="connsiteX146" fmla="*/ 181976 w 1350778"/>
                <a:gd name="connsiteY146" fmla="*/ 122202 h 481850"/>
                <a:gd name="connsiteX147" fmla="*/ 183783 w 1350778"/>
                <a:gd name="connsiteY147" fmla="*/ 123996 h 481850"/>
                <a:gd name="connsiteX148" fmla="*/ 101388 w 1350778"/>
                <a:gd name="connsiteY148" fmla="*/ 181781 h 481850"/>
                <a:gd name="connsiteX149" fmla="*/ 13934 w 1350778"/>
                <a:gd name="connsiteY149" fmla="*/ 242796 h 481850"/>
                <a:gd name="connsiteX150" fmla="*/ 10681 w 1350778"/>
                <a:gd name="connsiteY150" fmla="*/ 237413 h 481850"/>
                <a:gd name="connsiteX151" fmla="*/ 98136 w 1350778"/>
                <a:gd name="connsiteY151" fmla="*/ 176756 h 481850"/>
                <a:gd name="connsiteX152" fmla="*/ 181976 w 1350778"/>
                <a:gd name="connsiteY152" fmla="*/ 122202 h 481850"/>
                <a:gd name="connsiteX153" fmla="*/ 1325489 w 1350778"/>
                <a:gd name="connsiteY153" fmla="*/ 119897 h 481850"/>
                <a:gd name="connsiteX154" fmla="*/ 1325128 w 1350778"/>
                <a:gd name="connsiteY154" fmla="*/ 125732 h 481850"/>
                <a:gd name="connsiteX155" fmla="*/ 1189538 w 1350778"/>
                <a:gd name="connsiteY155" fmla="*/ 127105 h 481850"/>
                <a:gd name="connsiteX156" fmla="*/ 1048178 w 1350778"/>
                <a:gd name="connsiteY156" fmla="*/ 132254 h 481850"/>
                <a:gd name="connsiteX157" fmla="*/ 1047097 w 1350778"/>
                <a:gd name="connsiteY157" fmla="*/ 129508 h 481850"/>
                <a:gd name="connsiteX158" fmla="*/ 1115613 w 1350778"/>
                <a:gd name="connsiteY158" fmla="*/ 124359 h 481850"/>
                <a:gd name="connsiteX159" fmla="*/ 1183408 w 1350778"/>
                <a:gd name="connsiteY159" fmla="*/ 121956 h 481850"/>
                <a:gd name="connsiteX160" fmla="*/ 1325489 w 1350778"/>
                <a:gd name="connsiteY160" fmla="*/ 119897 h 481850"/>
                <a:gd name="connsiteX161" fmla="*/ 1322318 w 1350778"/>
                <a:gd name="connsiteY161" fmla="*/ 110725 h 481850"/>
                <a:gd name="connsiteX162" fmla="*/ 1322318 w 1350778"/>
                <a:gd name="connsiteY162" fmla="*/ 117075 h 481850"/>
                <a:gd name="connsiteX163" fmla="*/ 1098255 w 1350778"/>
                <a:gd name="connsiteY163" fmla="*/ 117780 h 481850"/>
                <a:gd name="connsiteX164" fmla="*/ 1098255 w 1350778"/>
                <a:gd name="connsiteY164" fmla="*/ 115311 h 481850"/>
                <a:gd name="connsiteX165" fmla="*/ 1322318 w 1350778"/>
                <a:gd name="connsiteY165" fmla="*/ 110725 h 481850"/>
                <a:gd name="connsiteX166" fmla="*/ 1234141 w 1350778"/>
                <a:gd name="connsiteY166" fmla="*/ 100282 h 481850"/>
                <a:gd name="connsiteX167" fmla="*/ 1319494 w 1350778"/>
                <a:gd name="connsiteY167" fmla="*/ 100969 h 481850"/>
                <a:gd name="connsiteX168" fmla="*/ 1319133 w 1350778"/>
                <a:gd name="connsiteY168" fmla="*/ 106830 h 481850"/>
                <a:gd name="connsiteX169" fmla="*/ 1149060 w 1350778"/>
                <a:gd name="connsiteY169" fmla="*/ 105731 h 481850"/>
                <a:gd name="connsiteX170" fmla="*/ 1149060 w 1350778"/>
                <a:gd name="connsiteY170" fmla="*/ 103167 h 481850"/>
                <a:gd name="connsiteX171" fmla="*/ 1234141 w 1350778"/>
                <a:gd name="connsiteY171" fmla="*/ 100282 h 481850"/>
                <a:gd name="connsiteX172" fmla="*/ 488277 w 1350778"/>
                <a:gd name="connsiteY172" fmla="*/ 98268 h 481850"/>
                <a:gd name="connsiteX173" fmla="*/ 491726 w 1350778"/>
                <a:gd name="connsiteY173" fmla="*/ 98633 h 481850"/>
                <a:gd name="connsiteX174" fmla="*/ 493258 w 1350778"/>
                <a:gd name="connsiteY174" fmla="*/ 130674 h 481850"/>
                <a:gd name="connsiteX175" fmla="*/ 487511 w 1350778"/>
                <a:gd name="connsiteY175" fmla="*/ 132131 h 481850"/>
                <a:gd name="connsiteX176" fmla="*/ 488277 w 1350778"/>
                <a:gd name="connsiteY176" fmla="*/ 98268 h 481850"/>
                <a:gd name="connsiteX177" fmla="*/ 477906 w 1350778"/>
                <a:gd name="connsiteY177" fmla="*/ 87131 h 481850"/>
                <a:gd name="connsiteX178" fmla="*/ 481153 w 1350778"/>
                <a:gd name="connsiteY178" fmla="*/ 87131 h 481850"/>
                <a:gd name="connsiteX179" fmla="*/ 482957 w 1350778"/>
                <a:gd name="connsiteY179" fmla="*/ 133549 h 481850"/>
                <a:gd name="connsiteX180" fmla="*/ 477545 w 1350778"/>
                <a:gd name="connsiteY180" fmla="*/ 134989 h 481850"/>
                <a:gd name="connsiteX181" fmla="*/ 476824 w 1350778"/>
                <a:gd name="connsiteY181" fmla="*/ 110880 h 481850"/>
                <a:gd name="connsiteX182" fmla="*/ 477906 w 1350778"/>
                <a:gd name="connsiteY182" fmla="*/ 87131 h 481850"/>
                <a:gd name="connsiteX183" fmla="*/ 467099 w 1350778"/>
                <a:gd name="connsiteY183" fmla="*/ 74064 h 481850"/>
                <a:gd name="connsiteX184" fmla="*/ 469921 w 1350778"/>
                <a:gd name="connsiteY184" fmla="*/ 74064 h 481850"/>
                <a:gd name="connsiteX185" fmla="*/ 470979 w 1350778"/>
                <a:gd name="connsiteY185" fmla="*/ 110986 h 481850"/>
                <a:gd name="connsiteX186" fmla="*/ 472390 w 1350778"/>
                <a:gd name="connsiteY186" fmla="*/ 133211 h 481850"/>
                <a:gd name="connsiteX187" fmla="*/ 468510 w 1350778"/>
                <a:gd name="connsiteY187" fmla="*/ 136437 h 481850"/>
                <a:gd name="connsiteX188" fmla="*/ 466040 w 1350778"/>
                <a:gd name="connsiteY188" fmla="*/ 120306 h 481850"/>
                <a:gd name="connsiteX189" fmla="*/ 467099 w 1350778"/>
                <a:gd name="connsiteY189" fmla="*/ 74064 h 481850"/>
                <a:gd name="connsiteX190" fmla="*/ 455729 w 1350778"/>
                <a:gd name="connsiteY190" fmla="*/ 56614 h 481850"/>
                <a:gd name="connsiteX191" fmla="*/ 458423 w 1350778"/>
                <a:gd name="connsiteY191" fmla="*/ 56614 h 481850"/>
                <a:gd name="connsiteX192" fmla="*/ 460444 w 1350778"/>
                <a:gd name="connsiteY192" fmla="*/ 133891 h 481850"/>
                <a:gd name="connsiteX193" fmla="*/ 455729 w 1350778"/>
                <a:gd name="connsiteY193" fmla="*/ 135336 h 481850"/>
                <a:gd name="connsiteX194" fmla="*/ 455729 w 1350778"/>
                <a:gd name="connsiteY194" fmla="*/ 56614 h 481850"/>
                <a:gd name="connsiteX195" fmla="*/ 447771 w 1350778"/>
                <a:gd name="connsiteY195" fmla="*/ 38780 h 481850"/>
                <a:gd name="connsiteX196" fmla="*/ 449661 w 1350778"/>
                <a:gd name="connsiteY196" fmla="*/ 39138 h 481850"/>
                <a:gd name="connsiteX197" fmla="*/ 450417 w 1350778"/>
                <a:gd name="connsiteY197" fmla="*/ 85716 h 481850"/>
                <a:gd name="connsiteX198" fmla="*/ 450795 w 1350778"/>
                <a:gd name="connsiteY198" fmla="*/ 135876 h 481850"/>
                <a:gd name="connsiteX199" fmla="*/ 446259 w 1350778"/>
                <a:gd name="connsiteY199" fmla="*/ 137309 h 481850"/>
                <a:gd name="connsiteX200" fmla="*/ 445881 w 1350778"/>
                <a:gd name="connsiteY200" fmla="*/ 91448 h 481850"/>
                <a:gd name="connsiteX201" fmla="*/ 447771 w 1350778"/>
                <a:gd name="connsiteY201" fmla="*/ 38780 h 481850"/>
                <a:gd name="connsiteX202" fmla="*/ 421034 w 1350778"/>
                <a:gd name="connsiteY202" fmla="*/ 26479 h 481850"/>
                <a:gd name="connsiteX203" fmla="*/ 325279 w 1350778"/>
                <a:gd name="connsiteY203" fmla="*/ 84479 h 481850"/>
                <a:gd name="connsiteX204" fmla="*/ 224485 w 1350778"/>
                <a:gd name="connsiteY204" fmla="*/ 138877 h 481850"/>
                <a:gd name="connsiteX205" fmla="*/ 129450 w 1350778"/>
                <a:gd name="connsiteY205" fmla="*/ 190753 h 481850"/>
                <a:gd name="connsiteX206" fmla="*/ 47375 w 1350778"/>
                <a:gd name="connsiteY206" fmla="*/ 243349 h 481850"/>
                <a:gd name="connsiteX207" fmla="*/ 89133 w 1350778"/>
                <a:gd name="connsiteY207" fmla="*/ 265684 h 481850"/>
                <a:gd name="connsiteX208" fmla="*/ 135930 w 1350778"/>
                <a:gd name="connsiteY208" fmla="*/ 289822 h 481850"/>
                <a:gd name="connsiteX209" fmla="*/ 233484 w 1350778"/>
                <a:gd name="connsiteY209" fmla="*/ 346741 h 481850"/>
                <a:gd name="connsiteX210" fmla="*/ 425354 w 1350778"/>
                <a:gd name="connsiteY210" fmla="*/ 440766 h 481850"/>
                <a:gd name="connsiteX211" fmla="*/ 423914 w 1350778"/>
                <a:gd name="connsiteY211" fmla="*/ 338816 h 481850"/>
                <a:gd name="connsiteX212" fmla="*/ 424274 w 1350778"/>
                <a:gd name="connsiteY212" fmla="*/ 337014 h 481850"/>
                <a:gd name="connsiteX213" fmla="*/ 424274 w 1350778"/>
                <a:gd name="connsiteY213" fmla="*/ 335573 h 481850"/>
                <a:gd name="connsiteX214" fmla="*/ 428953 w 1350778"/>
                <a:gd name="connsiteY214" fmla="*/ 331250 h 481850"/>
                <a:gd name="connsiteX215" fmla="*/ 431473 w 1350778"/>
                <a:gd name="connsiteY215" fmla="*/ 330530 h 481850"/>
                <a:gd name="connsiteX216" fmla="*/ 579065 w 1350778"/>
                <a:gd name="connsiteY216" fmla="*/ 326567 h 481850"/>
                <a:gd name="connsiteX217" fmla="*/ 579425 w 1350778"/>
                <a:gd name="connsiteY217" fmla="*/ 326207 h 481850"/>
                <a:gd name="connsiteX218" fmla="*/ 612183 w 1350778"/>
                <a:gd name="connsiteY218" fmla="*/ 299909 h 481850"/>
                <a:gd name="connsiteX219" fmla="*/ 621182 w 1350778"/>
                <a:gd name="connsiteY219" fmla="*/ 309635 h 481850"/>
                <a:gd name="connsiteX220" fmla="*/ 605343 w 1350778"/>
                <a:gd name="connsiteY220" fmla="*/ 325847 h 481850"/>
                <a:gd name="connsiteX221" fmla="*/ 619743 w 1350778"/>
                <a:gd name="connsiteY221" fmla="*/ 325847 h 481850"/>
                <a:gd name="connsiteX222" fmla="*/ 649621 w 1350778"/>
                <a:gd name="connsiteY222" fmla="*/ 300629 h 481850"/>
                <a:gd name="connsiteX223" fmla="*/ 662580 w 1350778"/>
                <a:gd name="connsiteY223" fmla="*/ 314319 h 481850"/>
                <a:gd name="connsiteX224" fmla="*/ 648541 w 1350778"/>
                <a:gd name="connsiteY224" fmla="*/ 325126 h 481850"/>
                <a:gd name="connsiteX225" fmla="*/ 1315223 w 1350778"/>
                <a:gd name="connsiteY225" fmla="*/ 320443 h 481850"/>
                <a:gd name="connsiteX226" fmla="*/ 1318102 w 1350778"/>
                <a:gd name="connsiteY226" fmla="*/ 320803 h 481850"/>
                <a:gd name="connsiteX227" fmla="*/ 1316303 w 1350778"/>
                <a:gd name="connsiteY227" fmla="*/ 155088 h 481850"/>
                <a:gd name="connsiteX228" fmla="*/ 866688 w 1350778"/>
                <a:gd name="connsiteY228" fmla="*/ 159771 h 481850"/>
                <a:gd name="connsiteX229" fmla="*/ 430753 w 1350778"/>
                <a:gd name="connsiteY229" fmla="*/ 158330 h 481850"/>
                <a:gd name="connsiteX230" fmla="*/ 425354 w 1350778"/>
                <a:gd name="connsiteY230" fmla="*/ 146082 h 481850"/>
                <a:gd name="connsiteX231" fmla="*/ 421034 w 1350778"/>
                <a:gd name="connsiteY231" fmla="*/ 26479 h 481850"/>
                <a:gd name="connsiteX232" fmla="*/ 433768 w 1350778"/>
                <a:gd name="connsiteY232" fmla="*/ 1171 h 481850"/>
                <a:gd name="connsiteX233" fmla="*/ 439393 w 1350778"/>
                <a:gd name="connsiteY233" fmla="*/ 8106 h 481850"/>
                <a:gd name="connsiteX234" fmla="*/ 443713 w 1350778"/>
                <a:gd name="connsiteY234" fmla="*/ 16752 h 481850"/>
                <a:gd name="connsiteX235" fmla="*/ 440473 w 1350778"/>
                <a:gd name="connsiteY235" fmla="*/ 92765 h 481850"/>
                <a:gd name="connsiteX236" fmla="*/ 439753 w 1350778"/>
                <a:gd name="connsiteY236" fmla="*/ 143200 h 481850"/>
                <a:gd name="connsiteX237" fmla="*/ 879648 w 1350778"/>
                <a:gd name="connsiteY237" fmla="*/ 138156 h 481850"/>
                <a:gd name="connsiteX238" fmla="*/ 1320622 w 1350778"/>
                <a:gd name="connsiteY238" fmla="*/ 132392 h 481850"/>
                <a:gd name="connsiteX239" fmla="*/ 1328542 w 1350778"/>
                <a:gd name="connsiteY239" fmla="*/ 151125 h 481850"/>
                <a:gd name="connsiteX240" fmla="*/ 1338621 w 1350778"/>
                <a:gd name="connsiteY240" fmla="*/ 331611 h 481850"/>
                <a:gd name="connsiteX241" fmla="*/ 1323502 w 1350778"/>
                <a:gd name="connsiteY241" fmla="*/ 340257 h 481850"/>
                <a:gd name="connsiteX242" fmla="*/ 1314143 w 1350778"/>
                <a:gd name="connsiteY242" fmla="*/ 344940 h 481850"/>
                <a:gd name="connsiteX243" fmla="*/ 865608 w 1350778"/>
                <a:gd name="connsiteY243" fmla="*/ 344940 h 481850"/>
                <a:gd name="connsiteX244" fmla="*/ 616143 w 1350778"/>
                <a:gd name="connsiteY244" fmla="*/ 349623 h 481850"/>
                <a:gd name="connsiteX245" fmla="*/ 582305 w 1350778"/>
                <a:gd name="connsiteY245" fmla="*/ 377723 h 481850"/>
                <a:gd name="connsiteX246" fmla="*/ 574025 w 1350778"/>
                <a:gd name="connsiteY246" fmla="*/ 369437 h 481850"/>
                <a:gd name="connsiteX247" fmla="*/ 592384 w 1350778"/>
                <a:gd name="connsiteY247" fmla="*/ 349623 h 481850"/>
                <a:gd name="connsiteX248" fmla="*/ 572945 w 1350778"/>
                <a:gd name="connsiteY248" fmla="*/ 349623 h 481850"/>
                <a:gd name="connsiteX249" fmla="*/ 549907 w 1350778"/>
                <a:gd name="connsiteY249" fmla="*/ 369797 h 481850"/>
                <a:gd name="connsiteX250" fmla="*/ 541627 w 1350778"/>
                <a:gd name="connsiteY250" fmla="*/ 361151 h 481850"/>
                <a:gd name="connsiteX251" fmla="*/ 552786 w 1350778"/>
                <a:gd name="connsiteY251" fmla="*/ 349263 h 481850"/>
                <a:gd name="connsiteX252" fmla="*/ 435433 w 1350778"/>
                <a:gd name="connsiteY252" fmla="*/ 346021 h 481850"/>
                <a:gd name="connsiteX253" fmla="*/ 445513 w 1350778"/>
                <a:gd name="connsiteY253" fmla="*/ 461661 h 481850"/>
                <a:gd name="connsiteX254" fmla="*/ 426794 w 1350778"/>
                <a:gd name="connsiteY254" fmla="*/ 464903 h 481850"/>
                <a:gd name="connsiteX255" fmla="*/ 318080 w 1350778"/>
                <a:gd name="connsiteY255" fmla="*/ 407984 h 481850"/>
                <a:gd name="connsiteX256" fmla="*/ 203966 w 1350778"/>
                <a:gd name="connsiteY256" fmla="*/ 351785 h 481850"/>
                <a:gd name="connsiteX257" fmla="*/ 99212 w 1350778"/>
                <a:gd name="connsiteY257" fmla="*/ 289101 h 481850"/>
                <a:gd name="connsiteX258" fmla="*/ 35856 w 1350778"/>
                <a:gd name="connsiteY258" fmla="*/ 246591 h 481850"/>
                <a:gd name="connsiteX259" fmla="*/ 37656 w 1350778"/>
                <a:gd name="connsiteY259" fmla="*/ 239386 h 481850"/>
                <a:gd name="connsiteX260" fmla="*/ 112891 w 1350778"/>
                <a:gd name="connsiteY260" fmla="*/ 181026 h 481850"/>
                <a:gd name="connsiteX261" fmla="*/ 214766 w 1350778"/>
                <a:gd name="connsiteY261" fmla="*/ 121224 h 481850"/>
                <a:gd name="connsiteX262" fmla="*/ 325279 w 1350778"/>
                <a:gd name="connsiteY262" fmla="*/ 59622 h 481850"/>
                <a:gd name="connsiteX263" fmla="*/ 423554 w 1350778"/>
                <a:gd name="connsiteY263" fmla="*/ 1261 h 481850"/>
                <a:gd name="connsiteX264" fmla="*/ 433768 w 1350778"/>
                <a:gd name="connsiteY264" fmla="*/ 1171 h 4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1350778" h="481850">
                  <a:moveTo>
                    <a:pt x="284814" y="401605"/>
                  </a:moveTo>
                  <a:cubicBezTo>
                    <a:pt x="337559" y="425036"/>
                    <a:pt x="386692" y="456038"/>
                    <a:pt x="441244" y="475504"/>
                  </a:cubicBezTo>
                  <a:cubicBezTo>
                    <a:pt x="445218" y="476946"/>
                    <a:pt x="443412" y="483074"/>
                    <a:pt x="439438" y="481632"/>
                  </a:cubicBezTo>
                  <a:cubicBezTo>
                    <a:pt x="384886" y="461805"/>
                    <a:pt x="334669" y="431165"/>
                    <a:pt x="283008" y="405210"/>
                  </a:cubicBezTo>
                  <a:cubicBezTo>
                    <a:pt x="280479" y="404129"/>
                    <a:pt x="283008" y="400884"/>
                    <a:pt x="284814" y="401605"/>
                  </a:cubicBezTo>
                  <a:close/>
                  <a:moveTo>
                    <a:pt x="414283" y="314164"/>
                  </a:moveTo>
                  <a:cubicBezTo>
                    <a:pt x="442929" y="311984"/>
                    <a:pt x="471934" y="313074"/>
                    <a:pt x="500581" y="314527"/>
                  </a:cubicBezTo>
                  <a:cubicBezTo>
                    <a:pt x="502371" y="314890"/>
                    <a:pt x="502371" y="317433"/>
                    <a:pt x="500581" y="317796"/>
                  </a:cubicBezTo>
                  <a:cubicBezTo>
                    <a:pt x="473008" y="319249"/>
                    <a:pt x="445436" y="317796"/>
                    <a:pt x="417864" y="319976"/>
                  </a:cubicBezTo>
                  <a:cubicBezTo>
                    <a:pt x="413567" y="344676"/>
                    <a:pt x="417864" y="370103"/>
                    <a:pt x="414999" y="395167"/>
                  </a:cubicBezTo>
                  <a:cubicBezTo>
                    <a:pt x="414641" y="397346"/>
                    <a:pt x="411418" y="397346"/>
                    <a:pt x="411418" y="394803"/>
                  </a:cubicBezTo>
                  <a:cubicBezTo>
                    <a:pt x="412850" y="370103"/>
                    <a:pt x="407479" y="344313"/>
                    <a:pt x="412850" y="319612"/>
                  </a:cubicBezTo>
                  <a:cubicBezTo>
                    <a:pt x="410702" y="318159"/>
                    <a:pt x="411418" y="314164"/>
                    <a:pt x="414283" y="314164"/>
                  </a:cubicBezTo>
                  <a:close/>
                  <a:moveTo>
                    <a:pt x="487504" y="299433"/>
                  </a:moveTo>
                  <a:cubicBezTo>
                    <a:pt x="489668" y="299781"/>
                    <a:pt x="489668" y="302906"/>
                    <a:pt x="487143" y="302906"/>
                  </a:cubicBezTo>
                  <a:cubicBezTo>
                    <a:pt x="468742" y="303948"/>
                    <a:pt x="449981" y="304989"/>
                    <a:pt x="431219" y="305337"/>
                  </a:cubicBezTo>
                  <a:cubicBezTo>
                    <a:pt x="418230" y="305684"/>
                    <a:pt x="404520" y="303253"/>
                    <a:pt x="392253" y="307420"/>
                  </a:cubicBezTo>
                  <a:cubicBezTo>
                    <a:pt x="388645" y="308462"/>
                    <a:pt x="386841" y="303253"/>
                    <a:pt x="390449" y="302211"/>
                  </a:cubicBezTo>
                  <a:cubicBezTo>
                    <a:pt x="403799" y="297697"/>
                    <a:pt x="417870" y="300128"/>
                    <a:pt x="431580" y="299781"/>
                  </a:cubicBezTo>
                  <a:cubicBezTo>
                    <a:pt x="450341" y="299433"/>
                    <a:pt x="468742" y="298739"/>
                    <a:pt x="487504" y="299433"/>
                  </a:cubicBezTo>
                  <a:close/>
                  <a:moveTo>
                    <a:pt x="380492" y="283608"/>
                  </a:moveTo>
                  <a:cubicBezTo>
                    <a:pt x="387703" y="283693"/>
                    <a:pt x="394961" y="284204"/>
                    <a:pt x="401673" y="283863"/>
                  </a:cubicBezTo>
                  <a:cubicBezTo>
                    <a:pt x="415825" y="283183"/>
                    <a:pt x="429976" y="281822"/>
                    <a:pt x="443402" y="284884"/>
                  </a:cubicBezTo>
                  <a:cubicBezTo>
                    <a:pt x="445216" y="285224"/>
                    <a:pt x="444853" y="287945"/>
                    <a:pt x="443039" y="287605"/>
                  </a:cubicBezTo>
                  <a:cubicBezTo>
                    <a:pt x="416551" y="284544"/>
                    <a:pt x="386433" y="287605"/>
                    <a:pt x="359945" y="290667"/>
                  </a:cubicBezTo>
                  <a:cubicBezTo>
                    <a:pt x="356679" y="291007"/>
                    <a:pt x="356679" y="286585"/>
                    <a:pt x="359582" y="285904"/>
                  </a:cubicBezTo>
                  <a:cubicBezTo>
                    <a:pt x="366113" y="283863"/>
                    <a:pt x="373280" y="283523"/>
                    <a:pt x="380492" y="283608"/>
                  </a:cubicBezTo>
                  <a:close/>
                  <a:moveTo>
                    <a:pt x="1340560" y="249918"/>
                  </a:moveTo>
                  <a:cubicBezTo>
                    <a:pt x="1340560" y="248484"/>
                    <a:pt x="1343071" y="248484"/>
                    <a:pt x="1343430" y="249918"/>
                  </a:cubicBezTo>
                  <a:cubicBezTo>
                    <a:pt x="1344148" y="268926"/>
                    <a:pt x="1346659" y="287576"/>
                    <a:pt x="1347736" y="306225"/>
                  </a:cubicBezTo>
                  <a:cubicBezTo>
                    <a:pt x="1348094" y="319853"/>
                    <a:pt x="1350606" y="334199"/>
                    <a:pt x="1349888" y="347827"/>
                  </a:cubicBezTo>
                  <a:cubicBezTo>
                    <a:pt x="1351682" y="349261"/>
                    <a:pt x="1350606" y="352848"/>
                    <a:pt x="1348094" y="352848"/>
                  </a:cubicBezTo>
                  <a:cubicBezTo>
                    <a:pt x="1320108" y="352848"/>
                    <a:pt x="1292481" y="353565"/>
                    <a:pt x="1264854" y="354641"/>
                  </a:cubicBezTo>
                  <a:cubicBezTo>
                    <a:pt x="1238662" y="355358"/>
                    <a:pt x="1212470" y="353565"/>
                    <a:pt x="1186278" y="356076"/>
                  </a:cubicBezTo>
                  <a:cubicBezTo>
                    <a:pt x="1184125" y="356076"/>
                    <a:pt x="1183766" y="353207"/>
                    <a:pt x="1185919" y="352848"/>
                  </a:cubicBezTo>
                  <a:cubicBezTo>
                    <a:pt x="1211752" y="348186"/>
                    <a:pt x="1238662" y="349979"/>
                    <a:pt x="1265213" y="349261"/>
                  </a:cubicBezTo>
                  <a:cubicBezTo>
                    <a:pt x="1291764" y="347827"/>
                    <a:pt x="1317956" y="347110"/>
                    <a:pt x="1344506" y="346751"/>
                  </a:cubicBezTo>
                  <a:cubicBezTo>
                    <a:pt x="1345224" y="331688"/>
                    <a:pt x="1342712" y="315191"/>
                    <a:pt x="1341995" y="299769"/>
                  </a:cubicBezTo>
                  <a:cubicBezTo>
                    <a:pt x="1340918" y="283272"/>
                    <a:pt x="1339842" y="266774"/>
                    <a:pt x="1340560" y="249918"/>
                  </a:cubicBezTo>
                  <a:close/>
                  <a:moveTo>
                    <a:pt x="1191137" y="228393"/>
                  </a:moveTo>
                  <a:cubicBezTo>
                    <a:pt x="1192558" y="226259"/>
                    <a:pt x="1196111" y="228393"/>
                    <a:pt x="1194690" y="230527"/>
                  </a:cubicBezTo>
                  <a:cubicBezTo>
                    <a:pt x="1186519" y="242620"/>
                    <a:pt x="1177993" y="254357"/>
                    <a:pt x="1169112" y="265738"/>
                  </a:cubicBezTo>
                  <a:cubicBezTo>
                    <a:pt x="1163428" y="273563"/>
                    <a:pt x="1158810" y="283878"/>
                    <a:pt x="1150995" y="289213"/>
                  </a:cubicBezTo>
                  <a:cubicBezTo>
                    <a:pt x="1148153" y="290992"/>
                    <a:pt x="1145666" y="287079"/>
                    <a:pt x="1147798" y="284945"/>
                  </a:cubicBezTo>
                  <a:cubicBezTo>
                    <a:pt x="1163073" y="267161"/>
                    <a:pt x="1177283" y="247599"/>
                    <a:pt x="1191137" y="228393"/>
                  </a:cubicBezTo>
                  <a:close/>
                  <a:moveTo>
                    <a:pt x="145506" y="226991"/>
                  </a:moveTo>
                  <a:cubicBezTo>
                    <a:pt x="146576" y="226259"/>
                    <a:pt x="148359" y="227358"/>
                    <a:pt x="147289" y="228823"/>
                  </a:cubicBezTo>
                  <a:cubicBezTo>
                    <a:pt x="141940" y="236150"/>
                    <a:pt x="134452" y="241279"/>
                    <a:pt x="127319" y="246408"/>
                  </a:cubicBezTo>
                  <a:cubicBezTo>
                    <a:pt x="120187" y="251903"/>
                    <a:pt x="113055" y="259230"/>
                    <a:pt x="104853" y="262893"/>
                  </a:cubicBezTo>
                  <a:cubicBezTo>
                    <a:pt x="102000" y="263992"/>
                    <a:pt x="99504" y="259963"/>
                    <a:pt x="102357" y="258131"/>
                  </a:cubicBezTo>
                  <a:cubicBezTo>
                    <a:pt x="116978" y="248240"/>
                    <a:pt x="131242" y="237982"/>
                    <a:pt x="145506" y="226991"/>
                  </a:cubicBezTo>
                  <a:close/>
                  <a:moveTo>
                    <a:pt x="1079768" y="226506"/>
                  </a:moveTo>
                  <a:cubicBezTo>
                    <a:pt x="1080627" y="227088"/>
                    <a:pt x="1081080" y="228252"/>
                    <a:pt x="1080356" y="229325"/>
                  </a:cubicBezTo>
                  <a:cubicBezTo>
                    <a:pt x="1064063" y="252235"/>
                    <a:pt x="1045960" y="273713"/>
                    <a:pt x="1026771" y="294476"/>
                  </a:cubicBezTo>
                  <a:cubicBezTo>
                    <a:pt x="1024237" y="297339"/>
                    <a:pt x="1020254" y="293402"/>
                    <a:pt x="1022789" y="290538"/>
                  </a:cubicBezTo>
                  <a:cubicBezTo>
                    <a:pt x="1041616" y="270133"/>
                    <a:pt x="1060443" y="249371"/>
                    <a:pt x="1076735" y="227178"/>
                  </a:cubicBezTo>
                  <a:cubicBezTo>
                    <a:pt x="1077640" y="225925"/>
                    <a:pt x="1078908" y="225925"/>
                    <a:pt x="1079768" y="226506"/>
                  </a:cubicBezTo>
                  <a:close/>
                  <a:moveTo>
                    <a:pt x="1011198" y="226112"/>
                  </a:moveTo>
                  <a:cubicBezTo>
                    <a:pt x="1012629" y="224672"/>
                    <a:pt x="1015133" y="226833"/>
                    <a:pt x="1013702" y="228633"/>
                  </a:cubicBezTo>
                  <a:cubicBezTo>
                    <a:pt x="990449" y="252401"/>
                    <a:pt x="968626" y="276890"/>
                    <a:pt x="945015" y="299938"/>
                  </a:cubicBezTo>
                  <a:cubicBezTo>
                    <a:pt x="942511" y="302099"/>
                    <a:pt x="939291" y="298858"/>
                    <a:pt x="941438" y="296337"/>
                  </a:cubicBezTo>
                  <a:cubicBezTo>
                    <a:pt x="965049" y="272929"/>
                    <a:pt x="987587" y="249520"/>
                    <a:pt x="1011198" y="226112"/>
                  </a:cubicBezTo>
                  <a:close/>
                  <a:moveTo>
                    <a:pt x="1101838" y="226097"/>
                  </a:moveTo>
                  <a:cubicBezTo>
                    <a:pt x="1102203" y="224672"/>
                    <a:pt x="1104026" y="225028"/>
                    <a:pt x="1104026" y="226097"/>
                  </a:cubicBezTo>
                  <a:cubicBezTo>
                    <a:pt x="1102568" y="237858"/>
                    <a:pt x="1092721" y="247124"/>
                    <a:pt x="1085427" y="256033"/>
                  </a:cubicBezTo>
                  <a:cubicBezTo>
                    <a:pt x="1075945" y="268150"/>
                    <a:pt x="1066463" y="280267"/>
                    <a:pt x="1056616" y="291671"/>
                  </a:cubicBezTo>
                  <a:cubicBezTo>
                    <a:pt x="1054428" y="294166"/>
                    <a:pt x="1050416" y="290958"/>
                    <a:pt x="1052240" y="288464"/>
                  </a:cubicBezTo>
                  <a:cubicBezTo>
                    <a:pt x="1060628" y="277416"/>
                    <a:pt x="1070110" y="267437"/>
                    <a:pt x="1079227" y="256746"/>
                  </a:cubicBezTo>
                  <a:cubicBezTo>
                    <a:pt x="1087250" y="247124"/>
                    <a:pt x="1097827" y="237858"/>
                    <a:pt x="1101838" y="226097"/>
                  </a:cubicBezTo>
                  <a:close/>
                  <a:moveTo>
                    <a:pt x="1126406" y="225601"/>
                  </a:moveTo>
                  <a:cubicBezTo>
                    <a:pt x="1127827" y="223084"/>
                    <a:pt x="1131024" y="225241"/>
                    <a:pt x="1129958" y="227399"/>
                  </a:cubicBezTo>
                  <a:cubicBezTo>
                    <a:pt x="1118946" y="248616"/>
                    <a:pt x="1102249" y="266596"/>
                    <a:pt x="1087329" y="285295"/>
                  </a:cubicBezTo>
                  <a:cubicBezTo>
                    <a:pt x="1085197" y="287813"/>
                    <a:pt x="1080579" y="284217"/>
                    <a:pt x="1082711" y="281699"/>
                  </a:cubicBezTo>
                  <a:cubicBezTo>
                    <a:pt x="1096565" y="262280"/>
                    <a:pt x="1114327" y="246458"/>
                    <a:pt x="1126406" y="225601"/>
                  </a:cubicBezTo>
                  <a:close/>
                  <a:moveTo>
                    <a:pt x="1036047" y="224518"/>
                  </a:moveTo>
                  <a:cubicBezTo>
                    <a:pt x="1036771" y="223084"/>
                    <a:pt x="1038942" y="224518"/>
                    <a:pt x="1038218" y="225952"/>
                  </a:cubicBezTo>
                  <a:cubicBezTo>
                    <a:pt x="1029532" y="238498"/>
                    <a:pt x="1019761" y="250327"/>
                    <a:pt x="1009265" y="262157"/>
                  </a:cubicBezTo>
                  <a:cubicBezTo>
                    <a:pt x="998046" y="274345"/>
                    <a:pt x="987188" y="287967"/>
                    <a:pt x="974521" y="298721"/>
                  </a:cubicBezTo>
                  <a:cubicBezTo>
                    <a:pt x="972349" y="300514"/>
                    <a:pt x="969454" y="297646"/>
                    <a:pt x="971626" y="295495"/>
                  </a:cubicBezTo>
                  <a:cubicBezTo>
                    <a:pt x="992617" y="271477"/>
                    <a:pt x="1017227" y="251044"/>
                    <a:pt x="1036047" y="224518"/>
                  </a:cubicBezTo>
                  <a:close/>
                  <a:moveTo>
                    <a:pt x="1063531" y="224515"/>
                  </a:moveTo>
                  <a:cubicBezTo>
                    <a:pt x="1064618" y="223084"/>
                    <a:pt x="1067517" y="224515"/>
                    <a:pt x="1066430" y="226661"/>
                  </a:cubicBezTo>
                  <a:cubicBezTo>
                    <a:pt x="1047949" y="250630"/>
                    <a:pt x="1027657" y="274599"/>
                    <a:pt x="1006640" y="296780"/>
                  </a:cubicBezTo>
                  <a:cubicBezTo>
                    <a:pt x="1004465" y="298926"/>
                    <a:pt x="1001204" y="296065"/>
                    <a:pt x="1003016" y="293918"/>
                  </a:cubicBezTo>
                  <a:cubicBezTo>
                    <a:pt x="1019685" y="268518"/>
                    <a:pt x="1044325" y="248484"/>
                    <a:pt x="1063531" y="224515"/>
                  </a:cubicBezTo>
                  <a:close/>
                  <a:moveTo>
                    <a:pt x="1166873" y="223651"/>
                  </a:moveTo>
                  <a:cubicBezTo>
                    <a:pt x="1168680" y="221497"/>
                    <a:pt x="1172293" y="223651"/>
                    <a:pt x="1170848" y="226163"/>
                  </a:cubicBezTo>
                  <a:cubicBezTo>
                    <a:pt x="1157480" y="248061"/>
                    <a:pt x="1144112" y="269959"/>
                    <a:pt x="1128215" y="289703"/>
                  </a:cubicBezTo>
                  <a:cubicBezTo>
                    <a:pt x="1126047" y="292575"/>
                    <a:pt x="1120266" y="289703"/>
                    <a:pt x="1122795" y="286473"/>
                  </a:cubicBezTo>
                  <a:cubicBezTo>
                    <a:pt x="1138692" y="266369"/>
                    <a:pt x="1153144" y="245189"/>
                    <a:pt x="1166873" y="223651"/>
                  </a:cubicBezTo>
                  <a:close/>
                  <a:moveTo>
                    <a:pt x="1152638" y="223348"/>
                  </a:moveTo>
                  <a:cubicBezTo>
                    <a:pt x="1153550" y="223935"/>
                    <a:pt x="1154097" y="225109"/>
                    <a:pt x="1153368" y="226192"/>
                  </a:cubicBezTo>
                  <a:cubicBezTo>
                    <a:pt x="1146074" y="238472"/>
                    <a:pt x="1137686" y="250030"/>
                    <a:pt x="1128568" y="261226"/>
                  </a:cubicBezTo>
                  <a:cubicBezTo>
                    <a:pt x="1121639" y="269894"/>
                    <a:pt x="1115804" y="279646"/>
                    <a:pt x="1107416" y="286870"/>
                  </a:cubicBezTo>
                  <a:cubicBezTo>
                    <a:pt x="1104498" y="289398"/>
                    <a:pt x="1101216" y="285786"/>
                    <a:pt x="1103404" y="282897"/>
                  </a:cubicBezTo>
                  <a:cubicBezTo>
                    <a:pt x="1119451" y="264115"/>
                    <a:pt x="1136227" y="244612"/>
                    <a:pt x="1149721" y="224025"/>
                  </a:cubicBezTo>
                  <a:cubicBezTo>
                    <a:pt x="1150450" y="222761"/>
                    <a:pt x="1151726" y="222761"/>
                    <a:pt x="1152638" y="223348"/>
                  </a:cubicBezTo>
                  <a:close/>
                  <a:moveTo>
                    <a:pt x="1303416" y="222046"/>
                  </a:moveTo>
                  <a:cubicBezTo>
                    <a:pt x="1304370" y="222728"/>
                    <a:pt x="1304914" y="224093"/>
                    <a:pt x="1304188" y="225366"/>
                  </a:cubicBezTo>
                  <a:cubicBezTo>
                    <a:pt x="1296923" y="238826"/>
                    <a:pt x="1289658" y="252651"/>
                    <a:pt x="1282030" y="266112"/>
                  </a:cubicBezTo>
                  <a:cubicBezTo>
                    <a:pt x="1278397" y="272296"/>
                    <a:pt x="1275491" y="282847"/>
                    <a:pt x="1270043" y="287576"/>
                  </a:cubicBezTo>
                  <a:cubicBezTo>
                    <a:pt x="1267500" y="289395"/>
                    <a:pt x="1263141" y="286485"/>
                    <a:pt x="1265321" y="283575"/>
                  </a:cubicBezTo>
                  <a:cubicBezTo>
                    <a:pt x="1270769" y="276298"/>
                    <a:pt x="1274402" y="266839"/>
                    <a:pt x="1279124" y="259199"/>
                  </a:cubicBezTo>
                  <a:cubicBezTo>
                    <a:pt x="1286026" y="247194"/>
                    <a:pt x="1293291" y="234825"/>
                    <a:pt x="1300192" y="222819"/>
                  </a:cubicBezTo>
                  <a:cubicBezTo>
                    <a:pt x="1301100" y="221364"/>
                    <a:pt x="1302462" y="221364"/>
                    <a:pt x="1303416" y="222046"/>
                  </a:cubicBezTo>
                  <a:close/>
                  <a:moveTo>
                    <a:pt x="1225233" y="220815"/>
                  </a:moveTo>
                  <a:cubicBezTo>
                    <a:pt x="1226682" y="218322"/>
                    <a:pt x="1231029" y="220815"/>
                    <a:pt x="1229218" y="222953"/>
                  </a:cubicBezTo>
                  <a:cubicBezTo>
                    <a:pt x="1215452" y="245394"/>
                    <a:pt x="1201325" y="267836"/>
                    <a:pt x="1185023" y="288141"/>
                  </a:cubicBezTo>
                  <a:cubicBezTo>
                    <a:pt x="1182488" y="290991"/>
                    <a:pt x="1177416" y="288141"/>
                    <a:pt x="1179590" y="284935"/>
                  </a:cubicBezTo>
                  <a:cubicBezTo>
                    <a:pt x="1194804" y="263562"/>
                    <a:pt x="1210743" y="242901"/>
                    <a:pt x="1225233" y="220815"/>
                  </a:cubicBezTo>
                  <a:close/>
                  <a:moveTo>
                    <a:pt x="1256172" y="219238"/>
                  </a:moveTo>
                  <a:cubicBezTo>
                    <a:pt x="1257607" y="216734"/>
                    <a:pt x="1261195" y="218880"/>
                    <a:pt x="1259760" y="221384"/>
                  </a:cubicBezTo>
                  <a:cubicBezTo>
                    <a:pt x="1246842" y="244996"/>
                    <a:pt x="1231772" y="268607"/>
                    <a:pt x="1215266" y="289715"/>
                  </a:cubicBezTo>
                  <a:cubicBezTo>
                    <a:pt x="1213113" y="292576"/>
                    <a:pt x="1209166" y="290072"/>
                    <a:pt x="1210601" y="287210"/>
                  </a:cubicBezTo>
                  <a:cubicBezTo>
                    <a:pt x="1223519" y="263241"/>
                    <a:pt x="1241819" y="242134"/>
                    <a:pt x="1256172" y="219238"/>
                  </a:cubicBezTo>
                  <a:close/>
                  <a:moveTo>
                    <a:pt x="148334" y="214648"/>
                  </a:moveTo>
                  <a:cubicBezTo>
                    <a:pt x="150113" y="213559"/>
                    <a:pt x="151535" y="216101"/>
                    <a:pt x="150113" y="217191"/>
                  </a:cubicBezTo>
                  <a:cubicBezTo>
                    <a:pt x="130195" y="229542"/>
                    <a:pt x="110989" y="241892"/>
                    <a:pt x="91428" y="254606"/>
                  </a:cubicBezTo>
                  <a:cubicBezTo>
                    <a:pt x="89294" y="256059"/>
                    <a:pt x="86804" y="252426"/>
                    <a:pt x="88582" y="250610"/>
                  </a:cubicBezTo>
                  <a:cubicBezTo>
                    <a:pt x="96407" y="242982"/>
                    <a:pt x="107788" y="238259"/>
                    <a:pt x="117036" y="232811"/>
                  </a:cubicBezTo>
                  <a:cubicBezTo>
                    <a:pt x="127350" y="226636"/>
                    <a:pt x="137664" y="220097"/>
                    <a:pt x="148334" y="214648"/>
                  </a:cubicBezTo>
                  <a:close/>
                  <a:moveTo>
                    <a:pt x="1280733" y="214137"/>
                  </a:moveTo>
                  <a:cubicBezTo>
                    <a:pt x="1281802" y="211972"/>
                    <a:pt x="1285010" y="214137"/>
                    <a:pt x="1283941" y="216301"/>
                  </a:cubicBezTo>
                  <a:cubicBezTo>
                    <a:pt x="1271824" y="241196"/>
                    <a:pt x="1255787" y="265009"/>
                    <a:pt x="1240107" y="287739"/>
                  </a:cubicBezTo>
                  <a:cubicBezTo>
                    <a:pt x="1237968" y="290986"/>
                    <a:pt x="1232979" y="288100"/>
                    <a:pt x="1235117" y="284853"/>
                  </a:cubicBezTo>
                  <a:cubicBezTo>
                    <a:pt x="1249372" y="260679"/>
                    <a:pt x="1267191" y="238671"/>
                    <a:pt x="1280733" y="214137"/>
                  </a:cubicBezTo>
                  <a:close/>
                  <a:moveTo>
                    <a:pt x="162953" y="198049"/>
                  </a:moveTo>
                  <a:cubicBezTo>
                    <a:pt x="165103" y="197684"/>
                    <a:pt x="165820" y="200607"/>
                    <a:pt x="163670" y="201338"/>
                  </a:cubicBezTo>
                  <a:cubicBezTo>
                    <a:pt x="150048" y="204993"/>
                    <a:pt x="136785" y="214495"/>
                    <a:pt x="124597" y="221805"/>
                  </a:cubicBezTo>
                  <a:cubicBezTo>
                    <a:pt x="110258" y="230210"/>
                    <a:pt x="96636" y="238982"/>
                    <a:pt x="81939" y="246656"/>
                  </a:cubicBezTo>
                  <a:cubicBezTo>
                    <a:pt x="79071" y="248118"/>
                    <a:pt x="77279" y="244098"/>
                    <a:pt x="79788" y="242636"/>
                  </a:cubicBezTo>
                  <a:cubicBezTo>
                    <a:pt x="94844" y="232403"/>
                    <a:pt x="111333" y="223266"/>
                    <a:pt x="127464" y="214495"/>
                  </a:cubicBezTo>
                  <a:cubicBezTo>
                    <a:pt x="138577" y="208648"/>
                    <a:pt x="150406" y="200607"/>
                    <a:pt x="162953" y="198049"/>
                  </a:cubicBezTo>
                  <a:close/>
                  <a:moveTo>
                    <a:pt x="165064" y="182900"/>
                  </a:moveTo>
                  <a:cubicBezTo>
                    <a:pt x="167209" y="181809"/>
                    <a:pt x="168996" y="184718"/>
                    <a:pt x="166852" y="185809"/>
                  </a:cubicBezTo>
                  <a:cubicBezTo>
                    <a:pt x="132536" y="202899"/>
                    <a:pt x="99294" y="224352"/>
                    <a:pt x="66408" y="244715"/>
                  </a:cubicBezTo>
                  <a:cubicBezTo>
                    <a:pt x="63906" y="246533"/>
                    <a:pt x="61404" y="242170"/>
                    <a:pt x="63906" y="240352"/>
                  </a:cubicBezTo>
                  <a:cubicBezTo>
                    <a:pt x="95004" y="218171"/>
                    <a:pt x="130749" y="198172"/>
                    <a:pt x="165064" y="182900"/>
                  </a:cubicBezTo>
                  <a:close/>
                  <a:moveTo>
                    <a:pt x="127500" y="145658"/>
                  </a:moveTo>
                  <a:cubicBezTo>
                    <a:pt x="128222" y="145297"/>
                    <a:pt x="129305" y="146018"/>
                    <a:pt x="128583" y="146740"/>
                  </a:cubicBezTo>
                  <a:cubicBezTo>
                    <a:pt x="118114" y="162976"/>
                    <a:pt x="93928" y="172356"/>
                    <a:pt x="78044" y="183180"/>
                  </a:cubicBezTo>
                  <a:cubicBezTo>
                    <a:pt x="52775" y="200859"/>
                    <a:pt x="28949" y="219621"/>
                    <a:pt x="4402" y="237660"/>
                  </a:cubicBezTo>
                  <a:cubicBezTo>
                    <a:pt x="1514" y="240186"/>
                    <a:pt x="-2096" y="235856"/>
                    <a:pt x="1514" y="233692"/>
                  </a:cubicBezTo>
                  <a:cubicBezTo>
                    <a:pt x="22812" y="217817"/>
                    <a:pt x="43750" y="201220"/>
                    <a:pt x="65770" y="186067"/>
                  </a:cubicBezTo>
                  <a:cubicBezTo>
                    <a:pt x="76600" y="178490"/>
                    <a:pt x="87791" y="170552"/>
                    <a:pt x="99343" y="164419"/>
                  </a:cubicBezTo>
                  <a:cubicBezTo>
                    <a:pt x="109450" y="158646"/>
                    <a:pt x="119558" y="153956"/>
                    <a:pt x="127500" y="145658"/>
                  </a:cubicBezTo>
                  <a:close/>
                  <a:moveTo>
                    <a:pt x="181976" y="122202"/>
                  </a:moveTo>
                  <a:cubicBezTo>
                    <a:pt x="183061" y="121484"/>
                    <a:pt x="184867" y="122919"/>
                    <a:pt x="183783" y="123996"/>
                  </a:cubicBezTo>
                  <a:cubicBezTo>
                    <a:pt x="159571" y="146967"/>
                    <a:pt x="129215" y="163477"/>
                    <a:pt x="101388" y="181781"/>
                  </a:cubicBezTo>
                  <a:cubicBezTo>
                    <a:pt x="71394" y="201162"/>
                    <a:pt x="43567" y="223056"/>
                    <a:pt x="13934" y="242796"/>
                  </a:cubicBezTo>
                  <a:cubicBezTo>
                    <a:pt x="10320" y="244950"/>
                    <a:pt x="7429" y="239566"/>
                    <a:pt x="10681" y="237413"/>
                  </a:cubicBezTo>
                  <a:cubicBezTo>
                    <a:pt x="39953" y="217672"/>
                    <a:pt x="68141" y="195779"/>
                    <a:pt x="98136" y="176756"/>
                  </a:cubicBezTo>
                  <a:cubicBezTo>
                    <a:pt x="126324" y="158811"/>
                    <a:pt x="156680" y="143377"/>
                    <a:pt x="181976" y="122202"/>
                  </a:cubicBezTo>
                  <a:close/>
                  <a:moveTo>
                    <a:pt x="1325489" y="119897"/>
                  </a:moveTo>
                  <a:cubicBezTo>
                    <a:pt x="1329456" y="119897"/>
                    <a:pt x="1329095" y="125732"/>
                    <a:pt x="1325128" y="125732"/>
                  </a:cubicBezTo>
                  <a:cubicBezTo>
                    <a:pt x="1280052" y="128135"/>
                    <a:pt x="1234615" y="126075"/>
                    <a:pt x="1189538" y="127105"/>
                  </a:cubicBezTo>
                  <a:cubicBezTo>
                    <a:pt x="1142659" y="127448"/>
                    <a:pt x="1094337" y="126762"/>
                    <a:pt x="1048178" y="132254"/>
                  </a:cubicBezTo>
                  <a:cubicBezTo>
                    <a:pt x="1046375" y="132254"/>
                    <a:pt x="1045654" y="130194"/>
                    <a:pt x="1047097" y="129508"/>
                  </a:cubicBezTo>
                  <a:cubicBezTo>
                    <a:pt x="1069815" y="125045"/>
                    <a:pt x="1092534" y="125045"/>
                    <a:pt x="1115613" y="124359"/>
                  </a:cubicBezTo>
                  <a:cubicBezTo>
                    <a:pt x="1137971" y="124016"/>
                    <a:pt x="1160689" y="122643"/>
                    <a:pt x="1183408" y="121956"/>
                  </a:cubicBezTo>
                  <a:cubicBezTo>
                    <a:pt x="1230648" y="120926"/>
                    <a:pt x="1278249" y="122643"/>
                    <a:pt x="1325489" y="119897"/>
                  </a:cubicBezTo>
                  <a:close/>
                  <a:moveTo>
                    <a:pt x="1322318" y="110725"/>
                  </a:moveTo>
                  <a:cubicBezTo>
                    <a:pt x="1326281" y="110725"/>
                    <a:pt x="1326281" y="117075"/>
                    <a:pt x="1322318" y="117075"/>
                  </a:cubicBezTo>
                  <a:cubicBezTo>
                    <a:pt x="1247751" y="116722"/>
                    <a:pt x="1172463" y="122719"/>
                    <a:pt x="1098255" y="117780"/>
                  </a:cubicBezTo>
                  <a:cubicBezTo>
                    <a:pt x="1096454" y="117780"/>
                    <a:pt x="1096454" y="115663"/>
                    <a:pt x="1098255" y="115311"/>
                  </a:cubicBezTo>
                  <a:cubicBezTo>
                    <a:pt x="1172463" y="110372"/>
                    <a:pt x="1248111" y="111430"/>
                    <a:pt x="1322318" y="110725"/>
                  </a:cubicBezTo>
                  <a:close/>
                  <a:moveTo>
                    <a:pt x="1234141" y="100282"/>
                  </a:moveTo>
                  <a:cubicBezTo>
                    <a:pt x="1262622" y="100511"/>
                    <a:pt x="1291148" y="101335"/>
                    <a:pt x="1319494" y="100969"/>
                  </a:cubicBezTo>
                  <a:cubicBezTo>
                    <a:pt x="1323105" y="100969"/>
                    <a:pt x="1323105" y="106830"/>
                    <a:pt x="1319133" y="106830"/>
                  </a:cubicBezTo>
                  <a:cubicBezTo>
                    <a:pt x="1262803" y="106830"/>
                    <a:pt x="1205751" y="103167"/>
                    <a:pt x="1149060" y="105731"/>
                  </a:cubicBezTo>
                  <a:cubicBezTo>
                    <a:pt x="1147254" y="105731"/>
                    <a:pt x="1147254" y="103167"/>
                    <a:pt x="1149060" y="103167"/>
                  </a:cubicBezTo>
                  <a:cubicBezTo>
                    <a:pt x="1177225" y="100419"/>
                    <a:pt x="1205660" y="100053"/>
                    <a:pt x="1234141" y="100282"/>
                  </a:cubicBezTo>
                  <a:close/>
                  <a:moveTo>
                    <a:pt x="488277" y="98268"/>
                  </a:moveTo>
                  <a:cubicBezTo>
                    <a:pt x="488660" y="96084"/>
                    <a:pt x="491343" y="96448"/>
                    <a:pt x="491726" y="98633"/>
                  </a:cubicBezTo>
                  <a:cubicBezTo>
                    <a:pt x="492875" y="109192"/>
                    <a:pt x="489810" y="120115"/>
                    <a:pt x="493258" y="130674"/>
                  </a:cubicBezTo>
                  <a:cubicBezTo>
                    <a:pt x="494408" y="134315"/>
                    <a:pt x="488660" y="135408"/>
                    <a:pt x="487511" y="132131"/>
                  </a:cubicBezTo>
                  <a:cubicBezTo>
                    <a:pt x="483679" y="121936"/>
                    <a:pt x="486361" y="109192"/>
                    <a:pt x="488277" y="98268"/>
                  </a:cubicBezTo>
                  <a:close/>
                  <a:moveTo>
                    <a:pt x="477906" y="87131"/>
                  </a:moveTo>
                  <a:cubicBezTo>
                    <a:pt x="478267" y="84972"/>
                    <a:pt x="480793" y="85332"/>
                    <a:pt x="481153" y="87131"/>
                  </a:cubicBezTo>
                  <a:cubicBezTo>
                    <a:pt x="482597" y="102604"/>
                    <a:pt x="480793" y="118436"/>
                    <a:pt x="482957" y="133549"/>
                  </a:cubicBezTo>
                  <a:cubicBezTo>
                    <a:pt x="483318" y="136788"/>
                    <a:pt x="478628" y="138587"/>
                    <a:pt x="477545" y="134989"/>
                  </a:cubicBezTo>
                  <a:cubicBezTo>
                    <a:pt x="475741" y="127072"/>
                    <a:pt x="476824" y="118796"/>
                    <a:pt x="476824" y="110880"/>
                  </a:cubicBezTo>
                  <a:cubicBezTo>
                    <a:pt x="477184" y="102604"/>
                    <a:pt x="477184" y="95047"/>
                    <a:pt x="477906" y="87131"/>
                  </a:cubicBezTo>
                  <a:close/>
                  <a:moveTo>
                    <a:pt x="467099" y="74064"/>
                  </a:moveTo>
                  <a:cubicBezTo>
                    <a:pt x="467451" y="72272"/>
                    <a:pt x="469921" y="72272"/>
                    <a:pt x="469921" y="74064"/>
                  </a:cubicBezTo>
                  <a:cubicBezTo>
                    <a:pt x="470626" y="86610"/>
                    <a:pt x="470979" y="98798"/>
                    <a:pt x="470979" y="110986"/>
                  </a:cubicBezTo>
                  <a:cubicBezTo>
                    <a:pt x="471332" y="116722"/>
                    <a:pt x="469568" y="127834"/>
                    <a:pt x="472390" y="133211"/>
                  </a:cubicBezTo>
                  <a:cubicBezTo>
                    <a:pt x="473801" y="136079"/>
                    <a:pt x="470274" y="138588"/>
                    <a:pt x="468510" y="136437"/>
                  </a:cubicBezTo>
                  <a:cubicBezTo>
                    <a:pt x="464629" y="132494"/>
                    <a:pt x="466040" y="125325"/>
                    <a:pt x="466040" y="120306"/>
                  </a:cubicBezTo>
                  <a:cubicBezTo>
                    <a:pt x="466040" y="104892"/>
                    <a:pt x="466040" y="89478"/>
                    <a:pt x="467099" y="74064"/>
                  </a:cubicBezTo>
                  <a:close/>
                  <a:moveTo>
                    <a:pt x="455729" y="56614"/>
                  </a:moveTo>
                  <a:cubicBezTo>
                    <a:pt x="455729" y="54809"/>
                    <a:pt x="458423" y="54809"/>
                    <a:pt x="458423" y="56614"/>
                  </a:cubicBezTo>
                  <a:cubicBezTo>
                    <a:pt x="458423" y="81531"/>
                    <a:pt x="456403" y="109336"/>
                    <a:pt x="460444" y="133891"/>
                  </a:cubicBezTo>
                  <a:cubicBezTo>
                    <a:pt x="461117" y="137502"/>
                    <a:pt x="456403" y="138586"/>
                    <a:pt x="455729" y="135336"/>
                  </a:cubicBezTo>
                  <a:cubicBezTo>
                    <a:pt x="450341" y="110780"/>
                    <a:pt x="455392" y="81892"/>
                    <a:pt x="455729" y="56614"/>
                  </a:cubicBezTo>
                  <a:close/>
                  <a:moveTo>
                    <a:pt x="447771" y="38780"/>
                  </a:moveTo>
                  <a:cubicBezTo>
                    <a:pt x="447771" y="37347"/>
                    <a:pt x="449661" y="37347"/>
                    <a:pt x="449661" y="39138"/>
                  </a:cubicBezTo>
                  <a:cubicBezTo>
                    <a:pt x="449283" y="54545"/>
                    <a:pt x="450039" y="69951"/>
                    <a:pt x="450417" y="85716"/>
                  </a:cubicBezTo>
                  <a:cubicBezTo>
                    <a:pt x="450795" y="102197"/>
                    <a:pt x="448527" y="119395"/>
                    <a:pt x="450795" y="135876"/>
                  </a:cubicBezTo>
                  <a:cubicBezTo>
                    <a:pt x="451551" y="138742"/>
                    <a:pt x="446637" y="140175"/>
                    <a:pt x="446259" y="137309"/>
                  </a:cubicBezTo>
                  <a:cubicBezTo>
                    <a:pt x="443991" y="121903"/>
                    <a:pt x="445503" y="106496"/>
                    <a:pt x="445881" y="91448"/>
                  </a:cubicBezTo>
                  <a:cubicBezTo>
                    <a:pt x="445881" y="73892"/>
                    <a:pt x="446259" y="56336"/>
                    <a:pt x="447771" y="38780"/>
                  </a:cubicBezTo>
                  <a:close/>
                  <a:moveTo>
                    <a:pt x="421034" y="26479"/>
                  </a:moveTo>
                  <a:cubicBezTo>
                    <a:pt x="387556" y="41249"/>
                    <a:pt x="356237" y="65746"/>
                    <a:pt x="325279" y="84479"/>
                  </a:cubicBezTo>
                  <a:cubicBezTo>
                    <a:pt x="292521" y="104653"/>
                    <a:pt x="259043" y="122305"/>
                    <a:pt x="224485" y="138877"/>
                  </a:cubicBezTo>
                  <a:cubicBezTo>
                    <a:pt x="191727" y="154728"/>
                    <a:pt x="160769" y="172740"/>
                    <a:pt x="129450" y="190753"/>
                  </a:cubicBezTo>
                  <a:cubicBezTo>
                    <a:pt x="101372" y="206964"/>
                    <a:pt x="71854" y="221734"/>
                    <a:pt x="47375" y="243349"/>
                  </a:cubicBezTo>
                  <a:cubicBezTo>
                    <a:pt x="57815" y="253796"/>
                    <a:pt x="76173" y="259200"/>
                    <a:pt x="89133" y="265684"/>
                  </a:cubicBezTo>
                  <a:cubicBezTo>
                    <a:pt x="104972" y="272889"/>
                    <a:pt x="120811" y="280455"/>
                    <a:pt x="135930" y="289822"/>
                  </a:cubicBezTo>
                  <a:cubicBezTo>
                    <a:pt x="168328" y="309275"/>
                    <a:pt x="200366" y="329089"/>
                    <a:pt x="233484" y="346741"/>
                  </a:cubicBezTo>
                  <a:cubicBezTo>
                    <a:pt x="296481" y="380244"/>
                    <a:pt x="362717" y="406543"/>
                    <a:pt x="425354" y="440766"/>
                  </a:cubicBezTo>
                  <a:cubicBezTo>
                    <a:pt x="423914" y="406903"/>
                    <a:pt x="421394" y="373039"/>
                    <a:pt x="423914" y="338816"/>
                  </a:cubicBezTo>
                  <a:cubicBezTo>
                    <a:pt x="423914" y="338095"/>
                    <a:pt x="423914" y="337735"/>
                    <a:pt x="424274" y="337014"/>
                  </a:cubicBezTo>
                  <a:cubicBezTo>
                    <a:pt x="424274" y="336654"/>
                    <a:pt x="424274" y="336294"/>
                    <a:pt x="424274" y="335573"/>
                  </a:cubicBezTo>
                  <a:cubicBezTo>
                    <a:pt x="424634" y="332691"/>
                    <a:pt x="426794" y="331250"/>
                    <a:pt x="428953" y="331250"/>
                  </a:cubicBezTo>
                  <a:cubicBezTo>
                    <a:pt x="429673" y="330890"/>
                    <a:pt x="430393" y="330530"/>
                    <a:pt x="431473" y="330530"/>
                  </a:cubicBezTo>
                  <a:cubicBezTo>
                    <a:pt x="481870" y="329089"/>
                    <a:pt x="530828" y="327648"/>
                    <a:pt x="579065" y="326567"/>
                  </a:cubicBezTo>
                  <a:cubicBezTo>
                    <a:pt x="579065" y="326567"/>
                    <a:pt x="579425" y="326567"/>
                    <a:pt x="579425" y="326207"/>
                  </a:cubicBezTo>
                  <a:cubicBezTo>
                    <a:pt x="590224" y="317561"/>
                    <a:pt x="600664" y="307474"/>
                    <a:pt x="612183" y="299909"/>
                  </a:cubicBezTo>
                  <a:cubicBezTo>
                    <a:pt x="618303" y="295946"/>
                    <a:pt x="624422" y="303871"/>
                    <a:pt x="621182" y="309635"/>
                  </a:cubicBezTo>
                  <a:cubicBezTo>
                    <a:pt x="617943" y="316120"/>
                    <a:pt x="612183" y="321163"/>
                    <a:pt x="605343" y="325847"/>
                  </a:cubicBezTo>
                  <a:cubicBezTo>
                    <a:pt x="610383" y="325847"/>
                    <a:pt x="615063" y="325847"/>
                    <a:pt x="619743" y="325847"/>
                  </a:cubicBezTo>
                  <a:cubicBezTo>
                    <a:pt x="630182" y="317561"/>
                    <a:pt x="640261" y="309275"/>
                    <a:pt x="649621" y="300629"/>
                  </a:cubicBezTo>
                  <a:cubicBezTo>
                    <a:pt x="658980" y="292704"/>
                    <a:pt x="671940" y="306753"/>
                    <a:pt x="662580" y="314319"/>
                  </a:cubicBezTo>
                  <a:cubicBezTo>
                    <a:pt x="658260" y="317921"/>
                    <a:pt x="653221" y="321524"/>
                    <a:pt x="648541" y="325126"/>
                  </a:cubicBezTo>
                  <a:cubicBezTo>
                    <a:pt x="875328" y="321163"/>
                    <a:pt x="1083756" y="321524"/>
                    <a:pt x="1315223" y="320443"/>
                  </a:cubicBezTo>
                  <a:cubicBezTo>
                    <a:pt x="1316303" y="320443"/>
                    <a:pt x="1317022" y="320443"/>
                    <a:pt x="1318102" y="320803"/>
                  </a:cubicBezTo>
                  <a:cubicBezTo>
                    <a:pt x="1319182" y="265684"/>
                    <a:pt x="1310183" y="209846"/>
                    <a:pt x="1316303" y="155088"/>
                  </a:cubicBezTo>
                  <a:cubicBezTo>
                    <a:pt x="1166551" y="152206"/>
                    <a:pt x="1016440" y="157249"/>
                    <a:pt x="866688" y="159771"/>
                  </a:cubicBezTo>
                  <a:cubicBezTo>
                    <a:pt x="722337" y="162293"/>
                    <a:pt x="574745" y="170579"/>
                    <a:pt x="430753" y="158330"/>
                  </a:cubicBezTo>
                  <a:cubicBezTo>
                    <a:pt x="423914" y="157610"/>
                    <a:pt x="422114" y="150405"/>
                    <a:pt x="425354" y="146082"/>
                  </a:cubicBezTo>
                  <a:cubicBezTo>
                    <a:pt x="414914" y="108255"/>
                    <a:pt x="419954" y="66106"/>
                    <a:pt x="421034" y="26479"/>
                  </a:cubicBezTo>
                  <a:close/>
                  <a:moveTo>
                    <a:pt x="433768" y="1171"/>
                  </a:moveTo>
                  <a:cubicBezTo>
                    <a:pt x="436513" y="2612"/>
                    <a:pt x="438493" y="5224"/>
                    <a:pt x="439393" y="8106"/>
                  </a:cubicBezTo>
                  <a:cubicBezTo>
                    <a:pt x="441913" y="9907"/>
                    <a:pt x="443713" y="12789"/>
                    <a:pt x="443713" y="16752"/>
                  </a:cubicBezTo>
                  <a:cubicBezTo>
                    <a:pt x="443353" y="41969"/>
                    <a:pt x="440473" y="67547"/>
                    <a:pt x="440473" y="92765"/>
                  </a:cubicBezTo>
                  <a:cubicBezTo>
                    <a:pt x="440473" y="109696"/>
                    <a:pt x="442273" y="126628"/>
                    <a:pt x="439753" y="143200"/>
                  </a:cubicBezTo>
                  <a:cubicBezTo>
                    <a:pt x="586264" y="137075"/>
                    <a:pt x="733136" y="141038"/>
                    <a:pt x="879648" y="138156"/>
                  </a:cubicBezTo>
                  <a:cubicBezTo>
                    <a:pt x="1026879" y="135274"/>
                    <a:pt x="1173751" y="134193"/>
                    <a:pt x="1320622" y="132392"/>
                  </a:cubicBezTo>
                  <a:cubicBezTo>
                    <a:pt x="1331062" y="132392"/>
                    <a:pt x="1333582" y="144641"/>
                    <a:pt x="1328542" y="151125"/>
                  </a:cubicBezTo>
                  <a:cubicBezTo>
                    <a:pt x="1337901" y="210566"/>
                    <a:pt x="1335381" y="271809"/>
                    <a:pt x="1338621" y="331611"/>
                  </a:cubicBezTo>
                  <a:cubicBezTo>
                    <a:pt x="1338981" y="340257"/>
                    <a:pt x="1329622" y="343139"/>
                    <a:pt x="1323502" y="340257"/>
                  </a:cubicBezTo>
                  <a:cubicBezTo>
                    <a:pt x="1321342" y="343139"/>
                    <a:pt x="1318462" y="344940"/>
                    <a:pt x="1314143" y="344940"/>
                  </a:cubicBezTo>
                  <a:cubicBezTo>
                    <a:pt x="1165111" y="340977"/>
                    <a:pt x="1015360" y="342058"/>
                    <a:pt x="865608" y="344940"/>
                  </a:cubicBezTo>
                  <a:cubicBezTo>
                    <a:pt x="782813" y="346381"/>
                    <a:pt x="699658" y="349263"/>
                    <a:pt x="616143" y="349623"/>
                  </a:cubicBezTo>
                  <a:cubicBezTo>
                    <a:pt x="604623" y="358629"/>
                    <a:pt x="592744" y="367636"/>
                    <a:pt x="582305" y="377723"/>
                  </a:cubicBezTo>
                  <a:cubicBezTo>
                    <a:pt x="576545" y="383487"/>
                    <a:pt x="569345" y="375201"/>
                    <a:pt x="574025" y="369437"/>
                  </a:cubicBezTo>
                  <a:cubicBezTo>
                    <a:pt x="579785" y="362232"/>
                    <a:pt x="585904" y="355747"/>
                    <a:pt x="592384" y="349623"/>
                  </a:cubicBezTo>
                  <a:cubicBezTo>
                    <a:pt x="586264" y="349623"/>
                    <a:pt x="579785" y="349623"/>
                    <a:pt x="572945" y="349623"/>
                  </a:cubicBezTo>
                  <a:cubicBezTo>
                    <a:pt x="565026" y="355747"/>
                    <a:pt x="557106" y="362592"/>
                    <a:pt x="549907" y="369797"/>
                  </a:cubicBezTo>
                  <a:cubicBezTo>
                    <a:pt x="544507" y="375561"/>
                    <a:pt x="536947" y="366915"/>
                    <a:pt x="541627" y="361151"/>
                  </a:cubicBezTo>
                  <a:cubicBezTo>
                    <a:pt x="545227" y="357188"/>
                    <a:pt x="548827" y="353226"/>
                    <a:pt x="552786" y="349263"/>
                  </a:cubicBezTo>
                  <a:cubicBezTo>
                    <a:pt x="513549" y="348903"/>
                    <a:pt x="474311" y="347822"/>
                    <a:pt x="435433" y="346021"/>
                  </a:cubicBezTo>
                  <a:cubicBezTo>
                    <a:pt x="440113" y="384207"/>
                    <a:pt x="445513" y="422754"/>
                    <a:pt x="445513" y="461661"/>
                  </a:cubicBezTo>
                  <a:cubicBezTo>
                    <a:pt x="445513" y="472828"/>
                    <a:pt x="430393" y="473549"/>
                    <a:pt x="426794" y="464903"/>
                  </a:cubicBezTo>
                  <a:cubicBezTo>
                    <a:pt x="389716" y="447251"/>
                    <a:pt x="355877" y="424555"/>
                    <a:pt x="318080" y="407984"/>
                  </a:cubicBezTo>
                  <a:cubicBezTo>
                    <a:pt x="279202" y="390692"/>
                    <a:pt x="240684" y="373039"/>
                    <a:pt x="203966" y="351785"/>
                  </a:cubicBezTo>
                  <a:cubicBezTo>
                    <a:pt x="168688" y="331250"/>
                    <a:pt x="135210" y="308194"/>
                    <a:pt x="99212" y="289101"/>
                  </a:cubicBezTo>
                  <a:cubicBezTo>
                    <a:pt x="79413" y="278293"/>
                    <a:pt x="46655" y="267846"/>
                    <a:pt x="35856" y="246591"/>
                  </a:cubicBezTo>
                  <a:cubicBezTo>
                    <a:pt x="34416" y="244069"/>
                    <a:pt x="35856" y="241188"/>
                    <a:pt x="37656" y="239386"/>
                  </a:cubicBezTo>
                  <a:cubicBezTo>
                    <a:pt x="58534" y="214169"/>
                    <a:pt x="85533" y="198318"/>
                    <a:pt x="112891" y="181026"/>
                  </a:cubicBezTo>
                  <a:cubicBezTo>
                    <a:pt x="146369" y="159771"/>
                    <a:pt x="178768" y="138877"/>
                    <a:pt x="214766" y="121224"/>
                  </a:cubicBezTo>
                  <a:cubicBezTo>
                    <a:pt x="252563" y="102491"/>
                    <a:pt x="288921" y="82317"/>
                    <a:pt x="325279" y="59622"/>
                  </a:cubicBezTo>
                  <a:cubicBezTo>
                    <a:pt x="357318" y="40168"/>
                    <a:pt x="388996" y="16392"/>
                    <a:pt x="423554" y="1261"/>
                  </a:cubicBezTo>
                  <a:cubicBezTo>
                    <a:pt x="427514" y="-540"/>
                    <a:pt x="431023" y="-270"/>
                    <a:pt x="433768" y="117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C824CCD9-02B4-714F-A7E7-23220853A81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072384" y="3259761"/>
              <a:ext cx="587504" cy="498284"/>
            </a:xfrm>
            <a:custGeom>
              <a:avLst/>
              <a:gdLst>
                <a:gd name="connsiteX0" fmla="*/ 594824 w 647614"/>
                <a:gd name="connsiteY0" fmla="*/ 511396 h 549266"/>
                <a:gd name="connsiteX1" fmla="*/ 596865 w 647614"/>
                <a:gd name="connsiteY1" fmla="*/ 513276 h 549266"/>
                <a:gd name="connsiteX2" fmla="*/ 592782 w 647614"/>
                <a:gd name="connsiteY2" fmla="*/ 520044 h 549266"/>
                <a:gd name="connsiteX3" fmla="*/ 588700 w 647614"/>
                <a:gd name="connsiteY3" fmla="*/ 521172 h 549266"/>
                <a:gd name="connsiteX4" fmla="*/ 594824 w 647614"/>
                <a:gd name="connsiteY4" fmla="*/ 511396 h 549266"/>
                <a:gd name="connsiteX5" fmla="*/ 390147 w 647614"/>
                <a:gd name="connsiteY5" fmla="*/ 510104 h 549266"/>
                <a:gd name="connsiteX6" fmla="*/ 392683 w 647614"/>
                <a:gd name="connsiteY6" fmla="*/ 510460 h 549266"/>
                <a:gd name="connsiteX7" fmla="*/ 452111 w 647614"/>
                <a:gd name="connsiteY7" fmla="*/ 545330 h 549266"/>
                <a:gd name="connsiteX8" fmla="*/ 451386 w 647614"/>
                <a:gd name="connsiteY8" fmla="*/ 549244 h 549266"/>
                <a:gd name="connsiteX9" fmla="*/ 390147 w 647614"/>
                <a:gd name="connsiteY9" fmla="*/ 510104 h 549266"/>
                <a:gd name="connsiteX10" fmla="*/ 317351 w 647614"/>
                <a:gd name="connsiteY10" fmla="*/ 495121 h 549266"/>
                <a:gd name="connsiteX11" fmla="*/ 318428 w 647614"/>
                <a:gd name="connsiteY11" fmla="*/ 499850 h 549266"/>
                <a:gd name="connsiteX12" fmla="*/ 262053 w 647614"/>
                <a:gd name="connsiteY12" fmla="*/ 501306 h 549266"/>
                <a:gd name="connsiteX13" fmla="*/ 263131 w 647614"/>
                <a:gd name="connsiteY13" fmla="*/ 499850 h 549266"/>
                <a:gd name="connsiteX14" fmla="*/ 317351 w 647614"/>
                <a:gd name="connsiteY14" fmla="*/ 495121 h 549266"/>
                <a:gd name="connsiteX15" fmla="*/ 327841 w 647614"/>
                <a:gd name="connsiteY15" fmla="*/ 479090 h 549266"/>
                <a:gd name="connsiteX16" fmla="*/ 331463 w 647614"/>
                <a:gd name="connsiteY16" fmla="*/ 482688 h 549266"/>
                <a:gd name="connsiteX17" fmla="*/ 239472 w 647614"/>
                <a:gd name="connsiteY17" fmla="*/ 483048 h 549266"/>
                <a:gd name="connsiteX18" fmla="*/ 240921 w 647614"/>
                <a:gd name="connsiteY18" fmla="*/ 481609 h 549266"/>
                <a:gd name="connsiteX19" fmla="*/ 327841 w 647614"/>
                <a:gd name="connsiteY19" fmla="*/ 479090 h 549266"/>
                <a:gd name="connsiteX20" fmla="*/ 283561 w 647614"/>
                <a:gd name="connsiteY20" fmla="*/ 461184 h 549266"/>
                <a:gd name="connsiteX21" fmla="*/ 286622 w 647614"/>
                <a:gd name="connsiteY21" fmla="*/ 463244 h 549266"/>
                <a:gd name="connsiteX22" fmla="*/ 283561 w 647614"/>
                <a:gd name="connsiteY22" fmla="*/ 469422 h 549266"/>
                <a:gd name="connsiteX23" fmla="*/ 280159 w 647614"/>
                <a:gd name="connsiteY23" fmla="*/ 467706 h 549266"/>
                <a:gd name="connsiteX24" fmla="*/ 283561 w 647614"/>
                <a:gd name="connsiteY24" fmla="*/ 461184 h 549266"/>
                <a:gd name="connsiteX25" fmla="*/ 276681 w 647614"/>
                <a:gd name="connsiteY25" fmla="*/ 456904 h 549266"/>
                <a:gd name="connsiteX26" fmla="*/ 280209 w 647614"/>
                <a:gd name="connsiteY26" fmla="*/ 459102 h 549266"/>
                <a:gd name="connsiteX27" fmla="*/ 276681 w 647614"/>
                <a:gd name="connsiteY27" fmla="*/ 466429 h 549266"/>
                <a:gd name="connsiteX28" fmla="*/ 273154 w 647614"/>
                <a:gd name="connsiteY28" fmla="*/ 464963 h 549266"/>
                <a:gd name="connsiteX29" fmla="*/ 276681 w 647614"/>
                <a:gd name="connsiteY29" fmla="*/ 456904 h 549266"/>
                <a:gd name="connsiteX30" fmla="*/ 270437 w 647614"/>
                <a:gd name="connsiteY30" fmla="*/ 455619 h 549266"/>
                <a:gd name="connsiteX31" fmla="*/ 274512 w 647614"/>
                <a:gd name="connsiteY31" fmla="*/ 456690 h 549266"/>
                <a:gd name="connsiteX32" fmla="*/ 269326 w 647614"/>
                <a:gd name="connsiteY32" fmla="*/ 464906 h 549266"/>
                <a:gd name="connsiteX33" fmla="*/ 265621 w 647614"/>
                <a:gd name="connsiteY33" fmla="*/ 462763 h 549266"/>
                <a:gd name="connsiteX34" fmla="*/ 270437 w 647614"/>
                <a:gd name="connsiteY34" fmla="*/ 455619 h 549266"/>
                <a:gd name="connsiteX35" fmla="*/ 262190 w 647614"/>
                <a:gd name="connsiteY35" fmla="*/ 452060 h 549266"/>
                <a:gd name="connsiteX36" fmla="*/ 265487 w 647614"/>
                <a:gd name="connsiteY36" fmla="*/ 454176 h 549266"/>
                <a:gd name="connsiteX37" fmla="*/ 261824 w 647614"/>
                <a:gd name="connsiteY37" fmla="*/ 460879 h 549266"/>
                <a:gd name="connsiteX38" fmla="*/ 258160 w 647614"/>
                <a:gd name="connsiteY38" fmla="*/ 460174 h 549266"/>
                <a:gd name="connsiteX39" fmla="*/ 262190 w 647614"/>
                <a:gd name="connsiteY39" fmla="*/ 452060 h 549266"/>
                <a:gd name="connsiteX40" fmla="*/ 254986 w 647614"/>
                <a:gd name="connsiteY40" fmla="*/ 452003 h 549266"/>
                <a:gd name="connsiteX41" fmla="*/ 258387 w 647614"/>
                <a:gd name="connsiteY41" fmla="*/ 453376 h 549266"/>
                <a:gd name="connsiteX42" fmla="*/ 254645 w 647614"/>
                <a:gd name="connsiteY42" fmla="*/ 460240 h 549266"/>
                <a:gd name="connsiteX43" fmla="*/ 251584 w 647614"/>
                <a:gd name="connsiteY43" fmla="*/ 458181 h 549266"/>
                <a:gd name="connsiteX44" fmla="*/ 254986 w 647614"/>
                <a:gd name="connsiteY44" fmla="*/ 452003 h 549266"/>
                <a:gd name="connsiteX45" fmla="*/ 249608 w 647614"/>
                <a:gd name="connsiteY45" fmla="*/ 448966 h 549266"/>
                <a:gd name="connsiteX46" fmla="*/ 253193 w 647614"/>
                <a:gd name="connsiteY46" fmla="*/ 451164 h 549266"/>
                <a:gd name="connsiteX47" fmla="*/ 248533 w 647614"/>
                <a:gd name="connsiteY47" fmla="*/ 458492 h 549266"/>
                <a:gd name="connsiteX48" fmla="*/ 244948 w 647614"/>
                <a:gd name="connsiteY48" fmla="*/ 456293 h 549266"/>
                <a:gd name="connsiteX49" fmla="*/ 249608 w 647614"/>
                <a:gd name="connsiteY49" fmla="*/ 448966 h 549266"/>
                <a:gd name="connsiteX50" fmla="*/ 243271 w 647614"/>
                <a:gd name="connsiteY50" fmla="*/ 445770 h 549266"/>
                <a:gd name="connsiteX51" fmla="*/ 246719 w 647614"/>
                <a:gd name="connsiteY51" fmla="*/ 447947 h 549266"/>
                <a:gd name="connsiteX52" fmla="*/ 242504 w 647614"/>
                <a:gd name="connsiteY52" fmla="*/ 453753 h 549266"/>
                <a:gd name="connsiteX53" fmla="*/ 241355 w 647614"/>
                <a:gd name="connsiteY53" fmla="*/ 455205 h 549266"/>
                <a:gd name="connsiteX54" fmla="*/ 240972 w 647614"/>
                <a:gd name="connsiteY54" fmla="*/ 455205 h 549266"/>
                <a:gd name="connsiteX55" fmla="*/ 237906 w 647614"/>
                <a:gd name="connsiteY55" fmla="*/ 453753 h 549266"/>
                <a:gd name="connsiteX56" fmla="*/ 239439 w 647614"/>
                <a:gd name="connsiteY56" fmla="*/ 450487 h 549266"/>
                <a:gd name="connsiteX57" fmla="*/ 243271 w 647614"/>
                <a:gd name="connsiteY57" fmla="*/ 445770 h 549266"/>
                <a:gd name="connsiteX58" fmla="*/ 237767 w 647614"/>
                <a:gd name="connsiteY58" fmla="*/ 443048 h 549266"/>
                <a:gd name="connsiteX59" fmla="*/ 239599 w 647614"/>
                <a:gd name="connsiteY59" fmla="*/ 444090 h 549266"/>
                <a:gd name="connsiteX60" fmla="*/ 234470 w 647614"/>
                <a:gd name="connsiteY60" fmla="*/ 452076 h 549266"/>
                <a:gd name="connsiteX61" fmla="*/ 231906 w 647614"/>
                <a:gd name="connsiteY61" fmla="*/ 450340 h 549266"/>
                <a:gd name="connsiteX62" fmla="*/ 237767 w 647614"/>
                <a:gd name="connsiteY62" fmla="*/ 443048 h 549266"/>
                <a:gd name="connsiteX63" fmla="*/ 231627 w 647614"/>
                <a:gd name="connsiteY63" fmla="*/ 438332 h 549266"/>
                <a:gd name="connsiteX64" fmla="*/ 233668 w 647614"/>
                <a:gd name="connsiteY64" fmla="*/ 439420 h 549266"/>
                <a:gd name="connsiteX65" fmla="*/ 228565 w 647614"/>
                <a:gd name="connsiteY65" fmla="*/ 447766 h 549266"/>
                <a:gd name="connsiteX66" fmla="*/ 225843 w 647614"/>
                <a:gd name="connsiteY66" fmla="*/ 445952 h 549266"/>
                <a:gd name="connsiteX67" fmla="*/ 231627 w 647614"/>
                <a:gd name="connsiteY67" fmla="*/ 438332 h 549266"/>
                <a:gd name="connsiteX68" fmla="*/ 228651 w 647614"/>
                <a:gd name="connsiteY68" fmla="*/ 435479 h 549266"/>
                <a:gd name="connsiteX69" fmla="*/ 231266 w 647614"/>
                <a:gd name="connsiteY69" fmla="*/ 437596 h 549266"/>
                <a:gd name="connsiteX70" fmla="*/ 224169 w 647614"/>
                <a:gd name="connsiteY70" fmla="*/ 445004 h 549266"/>
                <a:gd name="connsiteX71" fmla="*/ 221180 w 647614"/>
                <a:gd name="connsiteY71" fmla="*/ 442888 h 549266"/>
                <a:gd name="connsiteX72" fmla="*/ 228651 w 647614"/>
                <a:gd name="connsiteY72" fmla="*/ 435479 h 549266"/>
                <a:gd name="connsiteX73" fmla="*/ 415927 w 647614"/>
                <a:gd name="connsiteY73" fmla="*/ 434414 h 549266"/>
                <a:gd name="connsiteX74" fmla="*/ 438946 w 647614"/>
                <a:gd name="connsiteY74" fmla="*/ 441688 h 549266"/>
                <a:gd name="connsiteX75" fmla="*/ 456850 w 647614"/>
                <a:gd name="connsiteY75" fmla="*/ 447230 h 549266"/>
                <a:gd name="connsiteX76" fmla="*/ 454658 w 647614"/>
                <a:gd name="connsiteY76" fmla="*/ 451386 h 549266"/>
                <a:gd name="connsiteX77" fmla="*/ 414831 w 647614"/>
                <a:gd name="connsiteY77" fmla="*/ 436839 h 549266"/>
                <a:gd name="connsiteX78" fmla="*/ 415927 w 647614"/>
                <a:gd name="connsiteY78" fmla="*/ 434414 h 549266"/>
                <a:gd name="connsiteX79" fmla="*/ 223389 w 647614"/>
                <a:gd name="connsiteY79" fmla="*/ 432864 h 549266"/>
                <a:gd name="connsiteX80" fmla="*/ 224106 w 647614"/>
                <a:gd name="connsiteY80" fmla="*/ 433247 h 549266"/>
                <a:gd name="connsiteX81" fmla="*/ 216936 w 647614"/>
                <a:gd name="connsiteY81" fmla="*/ 442444 h 549266"/>
                <a:gd name="connsiteX82" fmla="*/ 214785 w 647614"/>
                <a:gd name="connsiteY82" fmla="*/ 440528 h 549266"/>
                <a:gd name="connsiteX83" fmla="*/ 223389 w 647614"/>
                <a:gd name="connsiteY83" fmla="*/ 432864 h 549266"/>
                <a:gd name="connsiteX84" fmla="*/ 393690 w 647614"/>
                <a:gd name="connsiteY84" fmla="*/ 431608 h 549266"/>
                <a:gd name="connsiteX85" fmla="*/ 460539 w 647614"/>
                <a:gd name="connsiteY85" fmla="*/ 453396 h 549266"/>
                <a:gd name="connsiteX86" fmla="*/ 459812 w 647614"/>
                <a:gd name="connsiteY86" fmla="*/ 458397 h 549266"/>
                <a:gd name="connsiteX87" fmla="*/ 392600 w 647614"/>
                <a:gd name="connsiteY87" fmla="*/ 433036 h 549266"/>
                <a:gd name="connsiteX88" fmla="*/ 393690 w 647614"/>
                <a:gd name="connsiteY88" fmla="*/ 431608 h 549266"/>
                <a:gd name="connsiteX89" fmla="*/ 215181 w 647614"/>
                <a:gd name="connsiteY89" fmla="*/ 429091 h 549266"/>
                <a:gd name="connsiteX90" fmla="*/ 217969 w 647614"/>
                <a:gd name="connsiteY90" fmla="*/ 431494 h 549266"/>
                <a:gd name="connsiteX91" fmla="*/ 209258 w 647614"/>
                <a:gd name="connsiteY91" fmla="*/ 439388 h 549266"/>
                <a:gd name="connsiteX92" fmla="*/ 206818 w 647614"/>
                <a:gd name="connsiteY92" fmla="*/ 436986 h 549266"/>
                <a:gd name="connsiteX93" fmla="*/ 215181 w 647614"/>
                <a:gd name="connsiteY93" fmla="*/ 429091 h 549266"/>
                <a:gd name="connsiteX94" fmla="*/ 365080 w 647614"/>
                <a:gd name="connsiteY94" fmla="*/ 425274 h 549266"/>
                <a:gd name="connsiteX95" fmla="*/ 401902 w 647614"/>
                <a:gd name="connsiteY95" fmla="*/ 443172 h 549266"/>
                <a:gd name="connsiteX96" fmla="*/ 453381 w 647614"/>
                <a:gd name="connsiteY96" fmla="*/ 459974 h 549266"/>
                <a:gd name="connsiteX97" fmla="*/ 453023 w 647614"/>
                <a:gd name="connsiteY97" fmla="*/ 465088 h 549266"/>
                <a:gd name="connsiteX98" fmla="*/ 404047 w 647614"/>
                <a:gd name="connsiteY98" fmla="*/ 449016 h 549266"/>
                <a:gd name="connsiteX99" fmla="*/ 363650 w 647614"/>
                <a:gd name="connsiteY99" fmla="*/ 427100 h 549266"/>
                <a:gd name="connsiteX100" fmla="*/ 365080 w 647614"/>
                <a:gd name="connsiteY100" fmla="*/ 425274 h 549266"/>
                <a:gd name="connsiteX101" fmla="*/ 499130 w 647614"/>
                <a:gd name="connsiteY101" fmla="*/ 398816 h 549266"/>
                <a:gd name="connsiteX102" fmla="*/ 449480 w 647614"/>
                <a:gd name="connsiteY102" fmla="*/ 418888 h 549266"/>
                <a:gd name="connsiteX103" fmla="*/ 449480 w 647614"/>
                <a:gd name="connsiteY103" fmla="*/ 419248 h 549266"/>
                <a:gd name="connsiteX104" fmla="*/ 452001 w 647614"/>
                <a:gd name="connsiteY104" fmla="*/ 419968 h 549266"/>
                <a:gd name="connsiteX105" fmla="*/ 475768 w 647614"/>
                <a:gd name="connsiteY105" fmla="*/ 431129 h 549266"/>
                <a:gd name="connsiteX106" fmla="*/ 443718 w 647614"/>
                <a:gd name="connsiteY106" fmla="*/ 478293 h 549266"/>
                <a:gd name="connsiteX107" fmla="*/ 556072 w 647614"/>
                <a:gd name="connsiteY107" fmla="*/ 489094 h 549266"/>
                <a:gd name="connsiteX108" fmla="*/ 559314 w 647614"/>
                <a:gd name="connsiteY108" fmla="*/ 486730 h 549266"/>
                <a:gd name="connsiteX109" fmla="*/ 528723 w 647614"/>
                <a:gd name="connsiteY109" fmla="*/ 489420 h 549266"/>
                <a:gd name="connsiteX110" fmla="*/ 496138 w 647614"/>
                <a:gd name="connsiteY110" fmla="*/ 490722 h 549266"/>
                <a:gd name="connsiteX111" fmla="*/ 496138 w 647614"/>
                <a:gd name="connsiteY111" fmla="*/ 488986 h 549266"/>
                <a:gd name="connsiteX112" fmla="*/ 561308 w 647614"/>
                <a:gd name="connsiteY112" fmla="*/ 482040 h 549266"/>
                <a:gd name="connsiteX113" fmla="*/ 561308 w 647614"/>
                <a:gd name="connsiteY113" fmla="*/ 485277 h 549266"/>
                <a:gd name="connsiteX114" fmla="*/ 572479 w 647614"/>
                <a:gd name="connsiteY114" fmla="*/ 477134 h 549266"/>
                <a:gd name="connsiteX115" fmla="*/ 562554 w 647614"/>
                <a:gd name="connsiteY115" fmla="*/ 410607 h 549266"/>
                <a:gd name="connsiteX116" fmla="*/ 499130 w 647614"/>
                <a:gd name="connsiteY116" fmla="*/ 398816 h 549266"/>
                <a:gd name="connsiteX117" fmla="*/ 556830 w 647614"/>
                <a:gd name="connsiteY117" fmla="*/ 380455 h 549266"/>
                <a:gd name="connsiteX118" fmla="*/ 606326 w 647614"/>
                <a:gd name="connsiteY118" fmla="*/ 417023 h 549266"/>
                <a:gd name="connsiteX119" fmla="*/ 601268 w 647614"/>
                <a:gd name="connsiteY119" fmla="*/ 418110 h 549266"/>
                <a:gd name="connsiteX120" fmla="*/ 601025 w 647614"/>
                <a:gd name="connsiteY120" fmla="*/ 417769 h 549266"/>
                <a:gd name="connsiteX121" fmla="*/ 604735 w 647614"/>
                <a:gd name="connsiteY121" fmla="*/ 441915 h 549266"/>
                <a:gd name="connsiteX122" fmla="*/ 599657 w 647614"/>
                <a:gd name="connsiteY122" fmla="*/ 441553 h 549266"/>
                <a:gd name="connsiteX123" fmla="*/ 590227 w 647614"/>
                <a:gd name="connsiteY123" fmla="*/ 407081 h 549266"/>
                <a:gd name="connsiteX124" fmla="*/ 564477 w 647614"/>
                <a:gd name="connsiteY124" fmla="*/ 394018 h 549266"/>
                <a:gd name="connsiteX125" fmla="*/ 510073 w 647614"/>
                <a:gd name="connsiteY125" fmla="*/ 384947 h 549266"/>
                <a:gd name="connsiteX126" fmla="*/ 510436 w 647614"/>
                <a:gd name="connsiteY126" fmla="*/ 383133 h 549266"/>
                <a:gd name="connsiteX127" fmla="*/ 584062 w 647614"/>
                <a:gd name="connsiteY127" fmla="*/ 397647 h 549266"/>
                <a:gd name="connsiteX128" fmla="*/ 596684 w 647614"/>
                <a:gd name="connsiteY128" fmla="*/ 411678 h 549266"/>
                <a:gd name="connsiteX129" fmla="*/ 584333 w 647614"/>
                <a:gd name="connsiteY129" fmla="*/ 394349 h 549266"/>
                <a:gd name="connsiteX130" fmla="*/ 556830 w 647614"/>
                <a:gd name="connsiteY130" fmla="*/ 383352 h 549266"/>
                <a:gd name="connsiteX131" fmla="*/ 556830 w 647614"/>
                <a:gd name="connsiteY131" fmla="*/ 380455 h 549266"/>
                <a:gd name="connsiteX132" fmla="*/ 313360 w 647614"/>
                <a:gd name="connsiteY132" fmla="*/ 371724 h 549266"/>
                <a:gd name="connsiteX133" fmla="*/ 284191 w 647614"/>
                <a:gd name="connsiteY133" fmla="*/ 395846 h 549266"/>
                <a:gd name="connsiteX134" fmla="*/ 289593 w 647614"/>
                <a:gd name="connsiteY134" fmla="*/ 400886 h 549266"/>
                <a:gd name="connsiteX135" fmla="*/ 340368 w 647614"/>
                <a:gd name="connsiteY135" fmla="*/ 423928 h 549266"/>
                <a:gd name="connsiteX136" fmla="*/ 387542 w 647614"/>
                <a:gd name="connsiteY136" fmla="*/ 443730 h 549266"/>
                <a:gd name="connsiteX137" fmla="*/ 468206 w 647614"/>
                <a:gd name="connsiteY137" fmla="*/ 453451 h 549266"/>
                <a:gd name="connsiteX138" fmla="*/ 457048 w 647614"/>
                <a:gd name="connsiteY138" fmla="*/ 438313 h 549266"/>
                <a:gd name="connsiteX139" fmla="*/ 449893 w 647614"/>
                <a:gd name="connsiteY139" fmla="*/ 434825 h 549266"/>
                <a:gd name="connsiteX140" fmla="*/ 431880 w 647614"/>
                <a:gd name="connsiteY140" fmla="*/ 426044 h 549266"/>
                <a:gd name="connsiteX141" fmla="*/ 382860 w 647614"/>
                <a:gd name="connsiteY141" fmla="*/ 408087 h 549266"/>
                <a:gd name="connsiteX142" fmla="*/ 340368 w 647614"/>
                <a:gd name="connsiteY142" fmla="*/ 383245 h 549266"/>
                <a:gd name="connsiteX143" fmla="*/ 313360 w 647614"/>
                <a:gd name="connsiteY143" fmla="*/ 371724 h 549266"/>
                <a:gd name="connsiteX144" fmla="*/ 468206 w 647614"/>
                <a:gd name="connsiteY144" fmla="*/ 364523 h 549266"/>
                <a:gd name="connsiteX145" fmla="*/ 423192 w 647614"/>
                <a:gd name="connsiteY145" fmla="*/ 409887 h 549266"/>
                <a:gd name="connsiteX146" fmla="*/ 441558 w 647614"/>
                <a:gd name="connsiteY146" fmla="*/ 416368 h 549266"/>
                <a:gd name="connsiteX147" fmla="*/ 508178 w 647614"/>
                <a:gd name="connsiteY147" fmla="*/ 388645 h 549266"/>
                <a:gd name="connsiteX148" fmla="*/ 591722 w 647614"/>
                <a:gd name="connsiteY148" fmla="*/ 428249 h 549266"/>
                <a:gd name="connsiteX149" fmla="*/ 584880 w 647614"/>
                <a:gd name="connsiteY149" fmla="*/ 485853 h 549266"/>
                <a:gd name="connsiteX150" fmla="*/ 545629 w 647614"/>
                <a:gd name="connsiteY150" fmla="*/ 501335 h 549266"/>
                <a:gd name="connsiteX151" fmla="*/ 447320 w 647614"/>
                <a:gd name="connsiteY151" fmla="*/ 504935 h 549266"/>
                <a:gd name="connsiteX152" fmla="*/ 429674 w 647614"/>
                <a:gd name="connsiteY152" fmla="*/ 475773 h 549266"/>
                <a:gd name="connsiteX153" fmla="*/ 429674 w 647614"/>
                <a:gd name="connsiteY153" fmla="*/ 475053 h 549266"/>
                <a:gd name="connsiteX154" fmla="*/ 413830 w 647614"/>
                <a:gd name="connsiteY154" fmla="*/ 470012 h 549266"/>
                <a:gd name="connsiteX155" fmla="*/ 418871 w 647614"/>
                <a:gd name="connsiteY155" fmla="*/ 513936 h 549266"/>
                <a:gd name="connsiteX156" fmla="*/ 452721 w 647614"/>
                <a:gd name="connsiteY156" fmla="*/ 521496 h 549266"/>
                <a:gd name="connsiteX157" fmla="*/ 499895 w 647614"/>
                <a:gd name="connsiteY157" fmla="*/ 521856 h 549266"/>
                <a:gd name="connsiteX158" fmla="*/ 507097 w 647614"/>
                <a:gd name="connsiteY158" fmla="*/ 521856 h 549266"/>
                <a:gd name="connsiteX159" fmla="*/ 507097 w 647614"/>
                <a:gd name="connsiteY159" fmla="*/ 520776 h 549266"/>
                <a:gd name="connsiteX160" fmla="*/ 515380 w 647614"/>
                <a:gd name="connsiteY160" fmla="*/ 513216 h 549266"/>
                <a:gd name="connsiteX161" fmla="*/ 524382 w 647614"/>
                <a:gd name="connsiteY161" fmla="*/ 506015 h 549266"/>
                <a:gd name="connsiteX162" fmla="*/ 526543 w 647614"/>
                <a:gd name="connsiteY162" fmla="*/ 508175 h 549266"/>
                <a:gd name="connsiteX163" fmla="*/ 517900 w 647614"/>
                <a:gd name="connsiteY163" fmla="*/ 516096 h 549266"/>
                <a:gd name="connsiteX164" fmla="*/ 510698 w 647614"/>
                <a:gd name="connsiteY164" fmla="*/ 522216 h 549266"/>
                <a:gd name="connsiteX165" fmla="*/ 522222 w 647614"/>
                <a:gd name="connsiteY165" fmla="*/ 522216 h 549266"/>
                <a:gd name="connsiteX166" fmla="*/ 522582 w 647614"/>
                <a:gd name="connsiteY166" fmla="*/ 521496 h 549266"/>
                <a:gd name="connsiteX167" fmla="*/ 536626 w 647614"/>
                <a:gd name="connsiteY167" fmla="*/ 508535 h 549266"/>
                <a:gd name="connsiteX168" fmla="*/ 538427 w 647614"/>
                <a:gd name="connsiteY168" fmla="*/ 510696 h 549266"/>
                <a:gd name="connsiteX169" fmla="*/ 526543 w 647614"/>
                <a:gd name="connsiteY169" fmla="*/ 522216 h 549266"/>
                <a:gd name="connsiteX170" fmla="*/ 534465 w 647614"/>
                <a:gd name="connsiteY170" fmla="*/ 522216 h 549266"/>
                <a:gd name="connsiteX171" fmla="*/ 548149 w 647614"/>
                <a:gd name="connsiteY171" fmla="*/ 509975 h 549266"/>
                <a:gd name="connsiteX172" fmla="*/ 550310 w 647614"/>
                <a:gd name="connsiteY172" fmla="*/ 512496 h 549266"/>
                <a:gd name="connsiteX173" fmla="*/ 543108 w 647614"/>
                <a:gd name="connsiteY173" fmla="*/ 518976 h 549266"/>
                <a:gd name="connsiteX174" fmla="*/ 539507 w 647614"/>
                <a:gd name="connsiteY174" fmla="*/ 522216 h 549266"/>
                <a:gd name="connsiteX175" fmla="*/ 545629 w 647614"/>
                <a:gd name="connsiteY175" fmla="*/ 522216 h 549266"/>
                <a:gd name="connsiteX176" fmla="*/ 558232 w 647614"/>
                <a:gd name="connsiteY176" fmla="*/ 509975 h 549266"/>
                <a:gd name="connsiteX177" fmla="*/ 560033 w 647614"/>
                <a:gd name="connsiteY177" fmla="*/ 511776 h 549266"/>
                <a:gd name="connsiteX178" fmla="*/ 550670 w 647614"/>
                <a:gd name="connsiteY178" fmla="*/ 522216 h 549266"/>
                <a:gd name="connsiteX179" fmla="*/ 556432 w 647614"/>
                <a:gd name="connsiteY179" fmla="*/ 522216 h 549266"/>
                <a:gd name="connsiteX180" fmla="*/ 556792 w 647614"/>
                <a:gd name="connsiteY180" fmla="*/ 522216 h 549266"/>
                <a:gd name="connsiteX181" fmla="*/ 567595 w 647614"/>
                <a:gd name="connsiteY181" fmla="*/ 510336 h 549266"/>
                <a:gd name="connsiteX182" fmla="*/ 570476 w 647614"/>
                <a:gd name="connsiteY182" fmla="*/ 512136 h 549266"/>
                <a:gd name="connsiteX183" fmla="*/ 562554 w 647614"/>
                <a:gd name="connsiteY183" fmla="*/ 522216 h 549266"/>
                <a:gd name="connsiteX184" fmla="*/ 565795 w 647614"/>
                <a:gd name="connsiteY184" fmla="*/ 522216 h 549266"/>
                <a:gd name="connsiteX185" fmla="*/ 576238 w 647614"/>
                <a:gd name="connsiteY185" fmla="*/ 511416 h 549266"/>
                <a:gd name="connsiteX186" fmla="*/ 578038 w 647614"/>
                <a:gd name="connsiteY186" fmla="*/ 513216 h 549266"/>
                <a:gd name="connsiteX187" fmla="*/ 572637 w 647614"/>
                <a:gd name="connsiteY187" fmla="*/ 520056 h 549266"/>
                <a:gd name="connsiteX188" fmla="*/ 570836 w 647614"/>
                <a:gd name="connsiteY188" fmla="*/ 522216 h 549266"/>
                <a:gd name="connsiteX189" fmla="*/ 575878 w 647614"/>
                <a:gd name="connsiteY189" fmla="*/ 522216 h 549266"/>
                <a:gd name="connsiteX190" fmla="*/ 585961 w 647614"/>
                <a:gd name="connsiteY190" fmla="*/ 511416 h 549266"/>
                <a:gd name="connsiteX191" fmla="*/ 588481 w 647614"/>
                <a:gd name="connsiteY191" fmla="*/ 514296 h 549266"/>
                <a:gd name="connsiteX192" fmla="*/ 581639 w 647614"/>
                <a:gd name="connsiteY192" fmla="*/ 522216 h 549266"/>
                <a:gd name="connsiteX193" fmla="*/ 594603 w 647614"/>
                <a:gd name="connsiteY193" fmla="*/ 522216 h 549266"/>
                <a:gd name="connsiteX194" fmla="*/ 594963 w 647614"/>
                <a:gd name="connsiteY194" fmla="*/ 521496 h 549266"/>
                <a:gd name="connsiteX195" fmla="*/ 602886 w 647614"/>
                <a:gd name="connsiteY195" fmla="*/ 512136 h 549266"/>
                <a:gd name="connsiteX196" fmla="*/ 604686 w 647614"/>
                <a:gd name="connsiteY196" fmla="*/ 513576 h 549266"/>
                <a:gd name="connsiteX197" fmla="*/ 598924 w 647614"/>
                <a:gd name="connsiteY197" fmla="*/ 521856 h 549266"/>
                <a:gd name="connsiteX198" fmla="*/ 604326 w 647614"/>
                <a:gd name="connsiteY198" fmla="*/ 521496 h 549266"/>
                <a:gd name="connsiteX199" fmla="*/ 623052 w 647614"/>
                <a:gd name="connsiteY199" fmla="*/ 479733 h 549266"/>
                <a:gd name="connsiteX200" fmla="*/ 627373 w 647614"/>
                <a:gd name="connsiteY200" fmla="*/ 458851 h 549266"/>
                <a:gd name="connsiteX201" fmla="*/ 598204 w 647614"/>
                <a:gd name="connsiteY201" fmla="*/ 374964 h 549266"/>
                <a:gd name="connsiteX202" fmla="*/ 530504 w 647614"/>
                <a:gd name="connsiteY202" fmla="*/ 370644 h 549266"/>
                <a:gd name="connsiteX203" fmla="*/ 468206 w 647614"/>
                <a:gd name="connsiteY203" fmla="*/ 364523 h 549266"/>
                <a:gd name="connsiteX204" fmla="*/ 208414 w 647614"/>
                <a:gd name="connsiteY204" fmla="*/ 348861 h 549266"/>
                <a:gd name="connsiteX205" fmla="*/ 216892 w 647614"/>
                <a:gd name="connsiteY205" fmla="*/ 356060 h 549266"/>
                <a:gd name="connsiteX206" fmla="*/ 213250 w 647614"/>
                <a:gd name="connsiteY206" fmla="*/ 354803 h 549266"/>
                <a:gd name="connsiteX207" fmla="*/ 367245 w 647614"/>
                <a:gd name="connsiteY207" fmla="*/ 343777 h 549266"/>
                <a:gd name="connsiteX208" fmla="*/ 369785 w 647614"/>
                <a:gd name="connsiteY208" fmla="*/ 343777 h 549266"/>
                <a:gd name="connsiteX209" fmla="*/ 362527 w 647614"/>
                <a:gd name="connsiteY209" fmla="*/ 371603 h 549266"/>
                <a:gd name="connsiteX210" fmla="*/ 359625 w 647614"/>
                <a:gd name="connsiteY210" fmla="*/ 369105 h 549266"/>
                <a:gd name="connsiteX211" fmla="*/ 366156 w 647614"/>
                <a:gd name="connsiteY211" fmla="*/ 357333 h 549266"/>
                <a:gd name="connsiteX212" fmla="*/ 367245 w 647614"/>
                <a:gd name="connsiteY212" fmla="*/ 343777 h 549266"/>
                <a:gd name="connsiteX213" fmla="*/ 173975 w 647614"/>
                <a:gd name="connsiteY213" fmla="*/ 336724 h 549266"/>
                <a:gd name="connsiteX214" fmla="*/ 175801 w 647614"/>
                <a:gd name="connsiteY214" fmla="*/ 338165 h 549266"/>
                <a:gd name="connsiteX215" fmla="*/ 193692 w 647614"/>
                <a:gd name="connsiteY215" fmla="*/ 381039 h 549266"/>
                <a:gd name="connsiteX216" fmla="*/ 190771 w 647614"/>
                <a:gd name="connsiteY216" fmla="*/ 384281 h 549266"/>
                <a:gd name="connsiteX217" fmla="*/ 173975 w 647614"/>
                <a:gd name="connsiteY217" fmla="*/ 336724 h 549266"/>
                <a:gd name="connsiteX218" fmla="*/ 314252 w 647614"/>
                <a:gd name="connsiteY218" fmla="*/ 331933 h 549266"/>
                <a:gd name="connsiteX219" fmla="*/ 320602 w 647614"/>
                <a:gd name="connsiteY219" fmla="*/ 347003 h 549266"/>
                <a:gd name="connsiteX220" fmla="*/ 310724 w 647614"/>
                <a:gd name="connsiteY220" fmla="*/ 356817 h 549266"/>
                <a:gd name="connsiteX221" fmla="*/ 310371 w 647614"/>
                <a:gd name="connsiteY221" fmla="*/ 353662 h 549266"/>
                <a:gd name="connsiteX222" fmla="*/ 315663 w 647614"/>
                <a:gd name="connsiteY222" fmla="*/ 349807 h 549266"/>
                <a:gd name="connsiteX223" fmla="*/ 316721 w 647614"/>
                <a:gd name="connsiteY223" fmla="*/ 344550 h 549266"/>
                <a:gd name="connsiteX224" fmla="*/ 312488 w 647614"/>
                <a:gd name="connsiteY224" fmla="*/ 334035 h 549266"/>
                <a:gd name="connsiteX225" fmla="*/ 314252 w 647614"/>
                <a:gd name="connsiteY225" fmla="*/ 331933 h 549266"/>
                <a:gd name="connsiteX226" fmla="*/ 369372 w 647614"/>
                <a:gd name="connsiteY226" fmla="*/ 331243 h 549266"/>
                <a:gd name="connsiteX227" fmla="*/ 368679 w 647614"/>
                <a:gd name="connsiteY227" fmla="*/ 377560 h 549266"/>
                <a:gd name="connsiteX228" fmla="*/ 365909 w 647614"/>
                <a:gd name="connsiteY228" fmla="*/ 375389 h 549266"/>
                <a:gd name="connsiteX229" fmla="*/ 375607 w 647614"/>
                <a:gd name="connsiteY229" fmla="*/ 352230 h 549266"/>
                <a:gd name="connsiteX230" fmla="*/ 368679 w 647614"/>
                <a:gd name="connsiteY230" fmla="*/ 331605 h 549266"/>
                <a:gd name="connsiteX231" fmla="*/ 369372 w 647614"/>
                <a:gd name="connsiteY231" fmla="*/ 331243 h 549266"/>
                <a:gd name="connsiteX232" fmla="*/ 309700 w 647614"/>
                <a:gd name="connsiteY232" fmla="*/ 319768 h 549266"/>
                <a:gd name="connsiteX233" fmla="*/ 320051 w 647614"/>
                <a:gd name="connsiteY233" fmla="*/ 358013 h 549266"/>
                <a:gd name="connsiteX234" fmla="*/ 318203 w 647614"/>
                <a:gd name="connsiteY234" fmla="*/ 355127 h 549266"/>
                <a:gd name="connsiteX235" fmla="*/ 309330 w 647614"/>
                <a:gd name="connsiteY235" fmla="*/ 320851 h 549266"/>
                <a:gd name="connsiteX236" fmla="*/ 309700 w 647614"/>
                <a:gd name="connsiteY236" fmla="*/ 319768 h 549266"/>
                <a:gd name="connsiteX237" fmla="*/ 183361 w 647614"/>
                <a:gd name="connsiteY237" fmla="*/ 318080 h 549266"/>
                <a:gd name="connsiteX238" fmla="*/ 208414 w 647614"/>
                <a:gd name="connsiteY238" fmla="*/ 348861 h 549266"/>
                <a:gd name="connsiteX239" fmla="*/ 179091 w 647614"/>
                <a:gd name="connsiteY239" fmla="*/ 323959 h 549266"/>
                <a:gd name="connsiteX240" fmla="*/ 169677 w 647614"/>
                <a:gd name="connsiteY240" fmla="*/ 290717 h 549266"/>
                <a:gd name="connsiteX241" fmla="*/ 173278 w 647614"/>
                <a:gd name="connsiteY241" fmla="*/ 298998 h 549266"/>
                <a:gd name="connsiteX242" fmla="*/ 179040 w 647614"/>
                <a:gd name="connsiteY242" fmla="*/ 310519 h 549266"/>
                <a:gd name="connsiteX243" fmla="*/ 171651 w 647614"/>
                <a:gd name="connsiteY243" fmla="*/ 317641 h 549266"/>
                <a:gd name="connsiteX244" fmla="*/ 154949 w 647614"/>
                <a:gd name="connsiteY244" fmla="*/ 303457 h 549266"/>
                <a:gd name="connsiteX245" fmla="*/ 256365 w 647614"/>
                <a:gd name="connsiteY245" fmla="*/ 289998 h 549266"/>
                <a:gd name="connsiteX246" fmla="*/ 270739 w 647614"/>
                <a:gd name="connsiteY246" fmla="*/ 378251 h 549266"/>
                <a:gd name="connsiteX247" fmla="*/ 271365 w 647614"/>
                <a:gd name="connsiteY247" fmla="*/ 382094 h 549266"/>
                <a:gd name="connsiteX248" fmla="*/ 268127 w 647614"/>
                <a:gd name="connsiteY248" fmla="*/ 390952 h 549266"/>
                <a:gd name="connsiteX249" fmla="*/ 275189 w 647614"/>
                <a:gd name="connsiteY249" fmla="*/ 405567 h 549266"/>
                <a:gd name="connsiteX250" fmla="*/ 216892 w 647614"/>
                <a:gd name="connsiteY250" fmla="*/ 356060 h 549266"/>
                <a:gd name="connsiteX251" fmla="*/ 231559 w 647614"/>
                <a:gd name="connsiteY251" fmla="*/ 361126 h 549266"/>
                <a:gd name="connsiteX252" fmla="*/ 247911 w 647614"/>
                <a:gd name="connsiteY252" fmla="*/ 356513 h 549266"/>
                <a:gd name="connsiteX253" fmla="*/ 253013 w 647614"/>
                <a:gd name="connsiteY253" fmla="*/ 350451 h 549266"/>
                <a:gd name="connsiteX254" fmla="*/ 258725 w 647614"/>
                <a:gd name="connsiteY254" fmla="*/ 343664 h 549266"/>
                <a:gd name="connsiteX255" fmla="*/ 260424 w 647614"/>
                <a:gd name="connsiteY255" fmla="*/ 325280 h 549266"/>
                <a:gd name="connsiteX256" fmla="*/ 260064 w 647614"/>
                <a:gd name="connsiteY256" fmla="*/ 319160 h 549266"/>
                <a:gd name="connsiteX257" fmla="*/ 246740 w 647614"/>
                <a:gd name="connsiteY257" fmla="*/ 297198 h 549266"/>
                <a:gd name="connsiteX258" fmla="*/ 246740 w 647614"/>
                <a:gd name="connsiteY258" fmla="*/ 296838 h 549266"/>
                <a:gd name="connsiteX259" fmla="*/ 42101 w 647614"/>
                <a:gd name="connsiteY259" fmla="*/ 250624 h 549266"/>
                <a:gd name="connsiteX260" fmla="*/ 63161 w 647614"/>
                <a:gd name="connsiteY260" fmla="*/ 270379 h 549266"/>
                <a:gd name="connsiteX261" fmla="*/ 97785 w 647614"/>
                <a:gd name="connsiteY261" fmla="*/ 276729 h 549266"/>
                <a:gd name="connsiteX262" fmla="*/ 96357 w 647614"/>
                <a:gd name="connsiteY262" fmla="*/ 280610 h 549266"/>
                <a:gd name="connsiteX263" fmla="*/ 61019 w 647614"/>
                <a:gd name="connsiteY263" fmla="*/ 273554 h 549266"/>
                <a:gd name="connsiteX264" fmla="*/ 41030 w 647614"/>
                <a:gd name="connsiteY264" fmla="*/ 251329 h 549266"/>
                <a:gd name="connsiteX265" fmla="*/ 42101 w 647614"/>
                <a:gd name="connsiteY265" fmla="*/ 250624 h 549266"/>
                <a:gd name="connsiteX266" fmla="*/ 210071 w 647614"/>
                <a:gd name="connsiteY266" fmla="*/ 249798 h 549266"/>
                <a:gd name="connsiteX267" fmla="*/ 211449 w 647614"/>
                <a:gd name="connsiteY267" fmla="*/ 255074 h 549266"/>
                <a:gd name="connsiteX268" fmla="*/ 246020 w 647614"/>
                <a:gd name="connsiteY268" fmla="*/ 326720 h 549266"/>
                <a:gd name="connsiteX269" fmla="*/ 240978 w 647614"/>
                <a:gd name="connsiteY269" fmla="*/ 331577 h 549266"/>
                <a:gd name="connsiteX270" fmla="*/ 239806 w 647614"/>
                <a:gd name="connsiteY270" fmla="*/ 332706 h 549266"/>
                <a:gd name="connsiteX271" fmla="*/ 239806 w 647614"/>
                <a:gd name="connsiteY271" fmla="*/ 333625 h 549266"/>
                <a:gd name="connsiteX272" fmla="*/ 238256 w 647614"/>
                <a:gd name="connsiteY272" fmla="*/ 334200 h 549266"/>
                <a:gd name="connsiteX273" fmla="*/ 229950 w 647614"/>
                <a:gd name="connsiteY273" fmla="*/ 342202 h 549266"/>
                <a:gd name="connsiteX274" fmla="*/ 212530 w 647614"/>
                <a:gd name="connsiteY274" fmla="*/ 333921 h 549266"/>
                <a:gd name="connsiteX275" fmla="*/ 201366 w 647614"/>
                <a:gd name="connsiteY275" fmla="*/ 320600 h 549266"/>
                <a:gd name="connsiteX276" fmla="*/ 195965 w 647614"/>
                <a:gd name="connsiteY276" fmla="*/ 311599 h 549266"/>
                <a:gd name="connsiteX277" fmla="*/ 178680 w 647614"/>
                <a:gd name="connsiteY277" fmla="*/ 275236 h 549266"/>
                <a:gd name="connsiteX278" fmla="*/ 172366 w 647614"/>
                <a:gd name="connsiteY278" fmla="*/ 261504 h 549266"/>
                <a:gd name="connsiteX279" fmla="*/ 168120 w 647614"/>
                <a:gd name="connsiteY279" fmla="*/ 251075 h 549266"/>
                <a:gd name="connsiteX280" fmla="*/ 189237 w 647614"/>
                <a:gd name="connsiteY280" fmla="*/ 250432 h 549266"/>
                <a:gd name="connsiteX281" fmla="*/ 235773 w 647614"/>
                <a:gd name="connsiteY281" fmla="*/ 249015 h 549266"/>
                <a:gd name="connsiteX282" fmla="*/ 228374 w 647614"/>
                <a:gd name="connsiteY282" fmla="*/ 254714 h 549266"/>
                <a:gd name="connsiteX283" fmla="*/ 226767 w 647614"/>
                <a:gd name="connsiteY283" fmla="*/ 249290 h 549266"/>
                <a:gd name="connsiteX284" fmla="*/ 249621 w 647614"/>
                <a:gd name="connsiteY284" fmla="*/ 248594 h 549266"/>
                <a:gd name="connsiteX285" fmla="*/ 254244 w 647614"/>
                <a:gd name="connsiteY285" fmla="*/ 276979 h 549266"/>
                <a:gd name="connsiteX286" fmla="*/ 240618 w 647614"/>
                <a:gd name="connsiteY286" fmla="*/ 284597 h 549266"/>
                <a:gd name="connsiteX287" fmla="*/ 230535 w 647614"/>
                <a:gd name="connsiteY287" fmla="*/ 259755 h 549266"/>
                <a:gd name="connsiteX288" fmla="*/ 249621 w 647614"/>
                <a:gd name="connsiteY288" fmla="*/ 248594 h 549266"/>
                <a:gd name="connsiteX289" fmla="*/ 267469 w 647614"/>
                <a:gd name="connsiteY289" fmla="*/ 231172 h 549266"/>
                <a:gd name="connsiteX290" fmla="*/ 283831 w 647614"/>
                <a:gd name="connsiteY290" fmla="*/ 235993 h 549266"/>
                <a:gd name="connsiteX291" fmla="*/ 337487 w 647614"/>
                <a:gd name="connsiteY291" fmla="*/ 281357 h 549266"/>
                <a:gd name="connsiteX292" fmla="*/ 400146 w 647614"/>
                <a:gd name="connsiteY292" fmla="*/ 357683 h 549266"/>
                <a:gd name="connsiteX293" fmla="*/ 398705 w 647614"/>
                <a:gd name="connsiteY293" fmla="*/ 361643 h 549266"/>
                <a:gd name="connsiteX294" fmla="*/ 397985 w 647614"/>
                <a:gd name="connsiteY294" fmla="*/ 363443 h 549266"/>
                <a:gd name="connsiteX295" fmla="*/ 396905 w 647614"/>
                <a:gd name="connsiteY295" fmla="*/ 365604 h 549266"/>
                <a:gd name="connsiteX296" fmla="*/ 394744 w 647614"/>
                <a:gd name="connsiteY296" fmla="*/ 368844 h 549266"/>
                <a:gd name="connsiteX297" fmla="*/ 383221 w 647614"/>
                <a:gd name="connsiteY297" fmla="*/ 392606 h 549266"/>
                <a:gd name="connsiteX298" fmla="*/ 390063 w 647614"/>
                <a:gd name="connsiteY298" fmla="*/ 396206 h 549266"/>
                <a:gd name="connsiteX299" fmla="*/ 415630 w 647614"/>
                <a:gd name="connsiteY299" fmla="*/ 407007 h 549266"/>
                <a:gd name="connsiteX300" fmla="*/ 442278 w 647614"/>
                <a:gd name="connsiteY300" fmla="*/ 355883 h 549266"/>
                <a:gd name="connsiteX301" fmla="*/ 551030 w 647614"/>
                <a:gd name="connsiteY301" fmla="*/ 355883 h 549266"/>
                <a:gd name="connsiteX302" fmla="*/ 637456 w 647614"/>
                <a:gd name="connsiteY302" fmla="*/ 374964 h 549266"/>
                <a:gd name="connsiteX303" fmla="*/ 642857 w 647614"/>
                <a:gd name="connsiteY303" fmla="*/ 463532 h 549266"/>
                <a:gd name="connsiteX304" fmla="*/ 600365 w 647614"/>
                <a:gd name="connsiteY304" fmla="*/ 535178 h 549266"/>
                <a:gd name="connsiteX305" fmla="*/ 484771 w 647614"/>
                <a:gd name="connsiteY305" fmla="*/ 536618 h 549266"/>
                <a:gd name="connsiteX306" fmla="*/ 405547 w 647614"/>
                <a:gd name="connsiteY306" fmla="*/ 524737 h 549266"/>
                <a:gd name="connsiteX307" fmla="*/ 398705 w 647614"/>
                <a:gd name="connsiteY307" fmla="*/ 464972 h 549266"/>
                <a:gd name="connsiteX308" fmla="*/ 398705 w 647614"/>
                <a:gd name="connsiteY308" fmla="*/ 464252 h 549266"/>
                <a:gd name="connsiteX309" fmla="*/ 362334 w 647614"/>
                <a:gd name="connsiteY309" fmla="*/ 449130 h 549266"/>
                <a:gd name="connsiteX310" fmla="*/ 324883 w 647614"/>
                <a:gd name="connsiteY310" fmla="*/ 473612 h 549266"/>
                <a:gd name="connsiteX311" fmla="*/ 307598 w 647614"/>
                <a:gd name="connsiteY311" fmla="*/ 479373 h 549266"/>
                <a:gd name="connsiteX312" fmla="*/ 308678 w 647614"/>
                <a:gd name="connsiteY312" fmla="*/ 479733 h 549266"/>
                <a:gd name="connsiteX313" fmla="*/ 198486 w 647614"/>
                <a:gd name="connsiteY313" fmla="*/ 451651 h 549266"/>
                <a:gd name="connsiteX314" fmla="*/ 113860 w 647614"/>
                <a:gd name="connsiteY314" fmla="*/ 355883 h 549266"/>
                <a:gd name="connsiteX315" fmla="*/ 128805 w 647614"/>
                <a:gd name="connsiteY315" fmla="*/ 313624 h 549266"/>
                <a:gd name="connsiteX316" fmla="*/ 148778 w 647614"/>
                <a:gd name="connsiteY316" fmla="*/ 298217 h 549266"/>
                <a:gd name="connsiteX317" fmla="*/ 154949 w 647614"/>
                <a:gd name="connsiteY317" fmla="*/ 303457 h 549266"/>
                <a:gd name="connsiteX318" fmla="*/ 149477 w 647614"/>
                <a:gd name="connsiteY318" fmla="*/ 308190 h 549266"/>
                <a:gd name="connsiteX319" fmla="*/ 134387 w 647614"/>
                <a:gd name="connsiteY319" fmla="*/ 375324 h 549266"/>
                <a:gd name="connsiteX320" fmla="*/ 217571 w 647614"/>
                <a:gd name="connsiteY320" fmla="*/ 448050 h 549266"/>
                <a:gd name="connsiteX321" fmla="*/ 270507 w 647614"/>
                <a:gd name="connsiteY321" fmla="*/ 472532 h 549266"/>
                <a:gd name="connsiteX322" fmla="*/ 282031 w 647614"/>
                <a:gd name="connsiteY322" fmla="*/ 474693 h 549266"/>
                <a:gd name="connsiteX323" fmla="*/ 322363 w 647614"/>
                <a:gd name="connsiteY323" fmla="*/ 459211 h 549266"/>
                <a:gd name="connsiteX324" fmla="*/ 347570 w 647614"/>
                <a:gd name="connsiteY324" fmla="*/ 442650 h 549266"/>
                <a:gd name="connsiteX325" fmla="*/ 345769 w 647614"/>
                <a:gd name="connsiteY325" fmla="*/ 441930 h 549266"/>
                <a:gd name="connsiteX326" fmla="*/ 302197 w 647614"/>
                <a:gd name="connsiteY326" fmla="*/ 425368 h 549266"/>
                <a:gd name="connsiteX327" fmla="*/ 301186 w 647614"/>
                <a:gd name="connsiteY327" fmla="*/ 426000 h 549266"/>
                <a:gd name="connsiteX328" fmla="*/ 290673 w 647614"/>
                <a:gd name="connsiteY328" fmla="*/ 432569 h 549266"/>
                <a:gd name="connsiteX329" fmla="*/ 283831 w 647614"/>
                <a:gd name="connsiteY329" fmla="*/ 435809 h 549266"/>
                <a:gd name="connsiteX330" fmla="*/ 234857 w 647614"/>
                <a:gd name="connsiteY330" fmla="*/ 427889 h 549266"/>
                <a:gd name="connsiteX331" fmla="*/ 172918 w 647614"/>
                <a:gd name="connsiteY331" fmla="*/ 389726 h 549266"/>
                <a:gd name="connsiteX332" fmla="*/ 161524 w 647614"/>
                <a:gd name="connsiteY332" fmla="*/ 327401 h 549266"/>
                <a:gd name="connsiteX333" fmla="*/ 171651 w 647614"/>
                <a:gd name="connsiteY333" fmla="*/ 317641 h 549266"/>
                <a:gd name="connsiteX334" fmla="*/ 179091 w 647614"/>
                <a:gd name="connsiteY334" fmla="*/ 323959 h 549266"/>
                <a:gd name="connsiteX335" fmla="*/ 167246 w 647614"/>
                <a:gd name="connsiteY335" fmla="*/ 340266 h 549266"/>
                <a:gd name="connsiteX336" fmla="*/ 167876 w 647614"/>
                <a:gd name="connsiteY336" fmla="*/ 364883 h 549266"/>
                <a:gd name="connsiteX337" fmla="*/ 198486 w 647614"/>
                <a:gd name="connsiteY337" fmla="*/ 391166 h 549266"/>
                <a:gd name="connsiteX338" fmla="*/ 276629 w 647614"/>
                <a:gd name="connsiteY338" fmla="*/ 423928 h 549266"/>
                <a:gd name="connsiteX339" fmla="*/ 276989 w 647614"/>
                <a:gd name="connsiteY339" fmla="*/ 423568 h 549266"/>
                <a:gd name="connsiteX340" fmla="*/ 279870 w 647614"/>
                <a:gd name="connsiteY340" fmla="*/ 422128 h 549266"/>
                <a:gd name="connsiteX341" fmla="*/ 281310 w 647614"/>
                <a:gd name="connsiteY341" fmla="*/ 420328 h 549266"/>
                <a:gd name="connsiteX342" fmla="*/ 281310 w 647614"/>
                <a:gd name="connsiteY342" fmla="*/ 420688 h 549266"/>
                <a:gd name="connsiteX343" fmla="*/ 285992 w 647614"/>
                <a:gd name="connsiteY343" fmla="*/ 416368 h 549266"/>
                <a:gd name="connsiteX344" fmla="*/ 279150 w 647614"/>
                <a:gd name="connsiteY344" fmla="*/ 410607 h 549266"/>
                <a:gd name="connsiteX345" fmla="*/ 275189 w 647614"/>
                <a:gd name="connsiteY345" fmla="*/ 405567 h 549266"/>
                <a:gd name="connsiteX346" fmla="*/ 271365 w 647614"/>
                <a:gd name="connsiteY346" fmla="*/ 382094 h 549266"/>
                <a:gd name="connsiteX347" fmla="*/ 272030 w 647614"/>
                <a:gd name="connsiteY347" fmla="*/ 380275 h 549266"/>
                <a:gd name="connsiteX348" fmla="*/ 274333 w 647614"/>
                <a:gd name="connsiteY348" fmla="*/ 373974 h 549266"/>
                <a:gd name="connsiteX349" fmla="*/ 309399 w 647614"/>
                <a:gd name="connsiteY349" fmla="*/ 358043 h 549266"/>
                <a:gd name="connsiteX350" fmla="*/ 324883 w 647614"/>
                <a:gd name="connsiteY350" fmla="*/ 362723 h 549266"/>
                <a:gd name="connsiteX351" fmla="*/ 328124 w 647614"/>
                <a:gd name="connsiteY351" fmla="*/ 358763 h 549266"/>
                <a:gd name="connsiteX352" fmla="*/ 330285 w 647614"/>
                <a:gd name="connsiteY352" fmla="*/ 342202 h 549266"/>
                <a:gd name="connsiteX353" fmla="*/ 330285 w 647614"/>
                <a:gd name="connsiteY353" fmla="*/ 341842 h 549266"/>
                <a:gd name="connsiteX354" fmla="*/ 299676 w 647614"/>
                <a:gd name="connsiteY354" fmla="*/ 303318 h 549266"/>
                <a:gd name="connsiteX355" fmla="*/ 260632 w 647614"/>
                <a:gd name="connsiteY355" fmla="*/ 286965 h 549266"/>
                <a:gd name="connsiteX356" fmla="*/ 256365 w 647614"/>
                <a:gd name="connsiteY356" fmla="*/ 289998 h 549266"/>
                <a:gd name="connsiteX357" fmla="*/ 254244 w 647614"/>
                <a:gd name="connsiteY357" fmla="*/ 276979 h 549266"/>
                <a:gd name="connsiteX358" fmla="*/ 262675 w 647614"/>
                <a:gd name="connsiteY358" fmla="*/ 272266 h 549266"/>
                <a:gd name="connsiteX359" fmla="*/ 287432 w 647614"/>
                <a:gd name="connsiteY359" fmla="*/ 277756 h 549266"/>
                <a:gd name="connsiteX360" fmla="*/ 337847 w 647614"/>
                <a:gd name="connsiteY360" fmla="*/ 326000 h 549266"/>
                <a:gd name="connsiteX361" fmla="*/ 340008 w 647614"/>
                <a:gd name="connsiteY361" fmla="*/ 329961 h 549266"/>
                <a:gd name="connsiteX362" fmla="*/ 345049 w 647614"/>
                <a:gd name="connsiteY362" fmla="*/ 347602 h 549266"/>
                <a:gd name="connsiteX363" fmla="*/ 338927 w 647614"/>
                <a:gd name="connsiteY363" fmla="*/ 368484 h 549266"/>
                <a:gd name="connsiteX364" fmla="*/ 369537 w 647614"/>
                <a:gd name="connsiteY364" fmla="*/ 385045 h 549266"/>
                <a:gd name="connsiteX365" fmla="*/ 382500 w 647614"/>
                <a:gd name="connsiteY365" fmla="*/ 365604 h 549266"/>
                <a:gd name="connsiteX366" fmla="*/ 385021 w 647614"/>
                <a:gd name="connsiteY366" fmla="*/ 360563 h 549266"/>
                <a:gd name="connsiteX367" fmla="*/ 323083 w 647614"/>
                <a:gd name="connsiteY367" fmla="*/ 286757 h 549266"/>
                <a:gd name="connsiteX368" fmla="*/ 286712 w 647614"/>
                <a:gd name="connsiteY368" fmla="*/ 252554 h 549266"/>
                <a:gd name="connsiteX369" fmla="*/ 249621 w 647614"/>
                <a:gd name="connsiteY369" fmla="*/ 248594 h 549266"/>
                <a:gd name="connsiteX370" fmla="*/ 235773 w 647614"/>
                <a:gd name="connsiteY370" fmla="*/ 249015 h 549266"/>
                <a:gd name="connsiteX371" fmla="*/ 253672 w 647614"/>
                <a:gd name="connsiteY371" fmla="*/ 235228 h 549266"/>
                <a:gd name="connsiteX372" fmla="*/ 267469 w 647614"/>
                <a:gd name="connsiteY372" fmla="*/ 231172 h 549266"/>
                <a:gd name="connsiteX373" fmla="*/ 38946 w 647614"/>
                <a:gd name="connsiteY373" fmla="*/ 230000 h 549266"/>
                <a:gd name="connsiteX374" fmla="*/ 71532 w 647614"/>
                <a:gd name="connsiteY374" fmla="*/ 267358 h 549266"/>
                <a:gd name="connsiteX375" fmla="*/ 93617 w 647614"/>
                <a:gd name="connsiteY375" fmla="*/ 269827 h 549266"/>
                <a:gd name="connsiteX376" fmla="*/ 112190 w 647614"/>
                <a:gd name="connsiteY376" fmla="*/ 267146 h 549266"/>
                <a:gd name="connsiteX377" fmla="*/ 106739 w 647614"/>
                <a:gd name="connsiteY377" fmla="*/ 262517 h 549266"/>
                <a:gd name="connsiteX378" fmla="*/ 117192 w 647614"/>
                <a:gd name="connsiteY378" fmla="*/ 261735 h 549266"/>
                <a:gd name="connsiteX379" fmla="*/ 139623 w 647614"/>
                <a:gd name="connsiteY379" fmla="*/ 251942 h 549266"/>
                <a:gd name="connsiteX380" fmla="*/ 152452 w 647614"/>
                <a:gd name="connsiteY380" fmla="*/ 251551 h 549266"/>
                <a:gd name="connsiteX381" fmla="*/ 166436 w 647614"/>
                <a:gd name="connsiteY381" fmla="*/ 284597 h 549266"/>
                <a:gd name="connsiteX382" fmla="*/ 148778 w 647614"/>
                <a:gd name="connsiteY382" fmla="*/ 298217 h 549266"/>
                <a:gd name="connsiteX383" fmla="*/ 116687 w 647614"/>
                <a:gd name="connsiteY383" fmla="*/ 270965 h 549266"/>
                <a:gd name="connsiteX384" fmla="*/ 90992 w 647614"/>
                <a:gd name="connsiteY384" fmla="*/ 274721 h 549266"/>
                <a:gd name="connsiteX385" fmla="*/ 65739 w 647614"/>
                <a:gd name="connsiteY385" fmla="*/ 268794 h 549266"/>
                <a:gd name="connsiteX386" fmla="*/ 37860 w 647614"/>
                <a:gd name="connsiteY386" fmla="*/ 230359 h 549266"/>
                <a:gd name="connsiteX387" fmla="*/ 38946 w 647614"/>
                <a:gd name="connsiteY387" fmla="*/ 230000 h 549266"/>
                <a:gd name="connsiteX388" fmla="*/ 274548 w 647614"/>
                <a:gd name="connsiteY388" fmla="*/ 227948 h 549266"/>
                <a:gd name="connsiteX389" fmla="*/ 290776 w 647614"/>
                <a:gd name="connsiteY389" fmla="*/ 229344 h 549266"/>
                <a:gd name="connsiteX390" fmla="*/ 290414 w 647614"/>
                <a:gd name="connsiteY390" fmla="*/ 230054 h 549266"/>
                <a:gd name="connsiteX391" fmla="*/ 274024 w 647614"/>
                <a:gd name="connsiteY391" fmla="*/ 227879 h 549266"/>
                <a:gd name="connsiteX392" fmla="*/ 274548 w 647614"/>
                <a:gd name="connsiteY392" fmla="*/ 227948 h 549266"/>
                <a:gd name="connsiteX393" fmla="*/ 273931 w 647614"/>
                <a:gd name="connsiteY393" fmla="*/ 227895 h 549266"/>
                <a:gd name="connsiteX394" fmla="*/ 259800 w 647614"/>
                <a:gd name="connsiteY394" fmla="*/ 226680 h 549266"/>
                <a:gd name="connsiteX395" fmla="*/ 273931 w 647614"/>
                <a:gd name="connsiteY395" fmla="*/ 227895 h 549266"/>
                <a:gd name="connsiteX396" fmla="*/ 257904 w 647614"/>
                <a:gd name="connsiteY396" fmla="*/ 230764 h 549266"/>
                <a:gd name="connsiteX397" fmla="*/ 234785 w 647614"/>
                <a:gd name="connsiteY397" fmla="*/ 244968 h 549266"/>
                <a:gd name="connsiteX398" fmla="*/ 232618 w 647614"/>
                <a:gd name="connsiteY398" fmla="*/ 243192 h 549266"/>
                <a:gd name="connsiteX399" fmla="*/ 259800 w 647614"/>
                <a:gd name="connsiteY399" fmla="*/ 226680 h 549266"/>
                <a:gd name="connsiteX400" fmla="*/ 169898 w 647614"/>
                <a:gd name="connsiteY400" fmla="*/ 181586 h 549266"/>
                <a:gd name="connsiteX401" fmla="*/ 160586 w 647614"/>
                <a:gd name="connsiteY401" fmla="*/ 182368 h 549266"/>
                <a:gd name="connsiteX402" fmla="*/ 151461 w 647614"/>
                <a:gd name="connsiteY402" fmla="*/ 191826 h 549266"/>
                <a:gd name="connsiteX403" fmla="*/ 174707 w 647614"/>
                <a:gd name="connsiteY403" fmla="*/ 167801 h 549266"/>
                <a:gd name="connsiteX404" fmla="*/ 174351 w 647614"/>
                <a:gd name="connsiteY404" fmla="*/ 171409 h 549266"/>
                <a:gd name="connsiteX405" fmla="*/ 153002 w 647614"/>
                <a:gd name="connsiteY405" fmla="*/ 175378 h 549266"/>
                <a:gd name="connsiteX406" fmla="*/ 138414 w 647614"/>
                <a:gd name="connsiteY406" fmla="*/ 186923 h 549266"/>
                <a:gd name="connsiteX407" fmla="*/ 136635 w 647614"/>
                <a:gd name="connsiteY407" fmla="*/ 185480 h 549266"/>
                <a:gd name="connsiteX408" fmla="*/ 174707 w 647614"/>
                <a:gd name="connsiteY408" fmla="*/ 167801 h 549266"/>
                <a:gd name="connsiteX409" fmla="*/ 115517 w 647614"/>
                <a:gd name="connsiteY409" fmla="*/ 72478 h 549266"/>
                <a:gd name="connsiteX410" fmla="*/ 115517 w 647614"/>
                <a:gd name="connsiteY410" fmla="*/ 76438 h 549266"/>
                <a:gd name="connsiteX411" fmla="*/ 95654 w 647614"/>
                <a:gd name="connsiteY411" fmla="*/ 86520 h 549266"/>
                <a:gd name="connsiteX412" fmla="*/ 91976 w 647614"/>
                <a:gd name="connsiteY412" fmla="*/ 104523 h 549266"/>
                <a:gd name="connsiteX413" fmla="*/ 89034 w 647614"/>
                <a:gd name="connsiteY413" fmla="*/ 104523 h 549266"/>
                <a:gd name="connsiteX414" fmla="*/ 93447 w 647614"/>
                <a:gd name="connsiteY414" fmla="*/ 82919 h 549266"/>
                <a:gd name="connsiteX415" fmla="*/ 115517 w 647614"/>
                <a:gd name="connsiteY415" fmla="*/ 72478 h 549266"/>
                <a:gd name="connsiteX416" fmla="*/ 122502 w 647614"/>
                <a:gd name="connsiteY416" fmla="*/ 62953 h 549266"/>
                <a:gd name="connsiteX417" fmla="*/ 124273 w 647614"/>
                <a:gd name="connsiteY417" fmla="*/ 66556 h 549266"/>
                <a:gd name="connsiteX418" fmla="*/ 93109 w 647614"/>
                <a:gd name="connsiteY418" fmla="*/ 79166 h 549266"/>
                <a:gd name="connsiteX419" fmla="*/ 85672 w 647614"/>
                <a:gd name="connsiteY419" fmla="*/ 111591 h 549266"/>
                <a:gd name="connsiteX420" fmla="*/ 84255 w 647614"/>
                <a:gd name="connsiteY420" fmla="*/ 111952 h 549266"/>
                <a:gd name="connsiteX421" fmla="*/ 89213 w 647614"/>
                <a:gd name="connsiteY421" fmla="*/ 79166 h 549266"/>
                <a:gd name="connsiteX422" fmla="*/ 122502 w 647614"/>
                <a:gd name="connsiteY422" fmla="*/ 62953 h 549266"/>
                <a:gd name="connsiteX423" fmla="*/ 191554 w 647614"/>
                <a:gd name="connsiteY423" fmla="*/ 47202 h 549266"/>
                <a:gd name="connsiteX424" fmla="*/ 169677 w 647614"/>
                <a:gd name="connsiteY424" fmla="*/ 48057 h 549266"/>
                <a:gd name="connsiteX425" fmla="*/ 123943 w 647614"/>
                <a:gd name="connsiteY425" fmla="*/ 59578 h 549266"/>
                <a:gd name="connsiteX426" fmla="*/ 77850 w 647614"/>
                <a:gd name="connsiteY426" fmla="*/ 97021 h 549266"/>
                <a:gd name="connsiteX427" fmla="*/ 85772 w 647614"/>
                <a:gd name="connsiteY427" fmla="*/ 155706 h 549266"/>
                <a:gd name="connsiteX428" fmla="*/ 95135 w 647614"/>
                <a:gd name="connsiteY428" fmla="*/ 200350 h 549266"/>
                <a:gd name="connsiteX429" fmla="*/ 142309 w 647614"/>
                <a:gd name="connsiteY429" fmla="*/ 206830 h 549266"/>
                <a:gd name="connsiteX430" fmla="*/ 147151 w 647614"/>
                <a:gd name="connsiteY430" fmla="*/ 196294 h 549266"/>
                <a:gd name="connsiteX431" fmla="*/ 139699 w 647614"/>
                <a:gd name="connsiteY431" fmla="*/ 204018 h 549266"/>
                <a:gd name="connsiteX432" fmla="*/ 137510 w 647614"/>
                <a:gd name="connsiteY432" fmla="*/ 203656 h 549266"/>
                <a:gd name="connsiteX433" fmla="*/ 193329 w 647614"/>
                <a:gd name="connsiteY433" fmla="*/ 175754 h 549266"/>
                <a:gd name="connsiteX434" fmla="*/ 191870 w 647614"/>
                <a:gd name="connsiteY434" fmla="*/ 179740 h 549266"/>
                <a:gd name="connsiteX435" fmla="*/ 178832 w 647614"/>
                <a:gd name="connsiteY435" fmla="*/ 180835 h 549266"/>
                <a:gd name="connsiteX436" fmla="*/ 202447 w 647614"/>
                <a:gd name="connsiteY436" fmla="*/ 188109 h 549266"/>
                <a:gd name="connsiteX437" fmla="*/ 205328 w 647614"/>
                <a:gd name="connsiteY437" fmla="*/ 184508 h 549266"/>
                <a:gd name="connsiteX438" fmla="*/ 228014 w 647614"/>
                <a:gd name="connsiteY438" fmla="*/ 159666 h 549266"/>
                <a:gd name="connsiteX439" fmla="*/ 221532 w 647614"/>
                <a:gd name="connsiteY439" fmla="*/ 124023 h 549266"/>
                <a:gd name="connsiteX440" fmla="*/ 211449 w 647614"/>
                <a:gd name="connsiteY440" fmla="*/ 83700 h 549266"/>
                <a:gd name="connsiteX441" fmla="*/ 207488 w 647614"/>
                <a:gd name="connsiteY441" fmla="*/ 60658 h 549266"/>
                <a:gd name="connsiteX442" fmla="*/ 191554 w 647614"/>
                <a:gd name="connsiteY442" fmla="*/ 47202 h 549266"/>
                <a:gd name="connsiteX443" fmla="*/ 32003 w 647614"/>
                <a:gd name="connsiteY443" fmla="*/ 16067 h 549266"/>
                <a:gd name="connsiteX444" fmla="*/ 34201 w 647614"/>
                <a:gd name="connsiteY444" fmla="*/ 20463 h 549266"/>
                <a:gd name="connsiteX445" fmla="*/ 2329 w 647614"/>
                <a:gd name="connsiteY445" fmla="*/ 55999 h 549266"/>
                <a:gd name="connsiteX446" fmla="*/ 131 w 647614"/>
                <a:gd name="connsiteY446" fmla="*/ 55266 h 549266"/>
                <a:gd name="connsiteX447" fmla="*/ 32003 w 647614"/>
                <a:gd name="connsiteY447" fmla="*/ 16067 h 549266"/>
                <a:gd name="connsiteX448" fmla="*/ 74808 w 647614"/>
                <a:gd name="connsiteY448" fmla="*/ 13742 h 549266"/>
                <a:gd name="connsiteX449" fmla="*/ 75889 w 647614"/>
                <a:gd name="connsiteY449" fmla="*/ 18080 h 549266"/>
                <a:gd name="connsiteX450" fmla="*/ 27589 w 647614"/>
                <a:gd name="connsiteY450" fmla="*/ 43019 h 549266"/>
                <a:gd name="connsiteX451" fmla="*/ 8846 w 647614"/>
                <a:gd name="connsiteY451" fmla="*/ 92897 h 549266"/>
                <a:gd name="connsiteX452" fmla="*/ 7043 w 647614"/>
                <a:gd name="connsiteY452" fmla="*/ 92897 h 549266"/>
                <a:gd name="connsiteX453" fmla="*/ 25381 w 647614"/>
                <a:gd name="connsiteY453" fmla="*/ 40443 h 549266"/>
                <a:gd name="connsiteX454" fmla="*/ 38547 w 647614"/>
                <a:gd name="connsiteY454" fmla="*/ 30147 h 549266"/>
                <a:gd name="connsiteX455" fmla="*/ 20102 w 647614"/>
                <a:gd name="connsiteY455" fmla="*/ 42703 h 549266"/>
                <a:gd name="connsiteX456" fmla="*/ 4362 w 647614"/>
                <a:gd name="connsiteY456" fmla="*/ 71028 h 549266"/>
                <a:gd name="connsiteX457" fmla="*/ 3288 w 647614"/>
                <a:gd name="connsiteY457" fmla="*/ 71028 h 549266"/>
                <a:gd name="connsiteX458" fmla="*/ 8297 w 647614"/>
                <a:gd name="connsiteY458" fmla="*/ 55776 h 549266"/>
                <a:gd name="connsiteX459" fmla="*/ 19029 w 647614"/>
                <a:gd name="connsiteY459" fmla="*/ 37619 h 549266"/>
                <a:gd name="connsiteX460" fmla="*/ 49438 w 647614"/>
                <a:gd name="connsiteY460" fmla="*/ 17645 h 549266"/>
                <a:gd name="connsiteX461" fmla="*/ 50511 w 647614"/>
                <a:gd name="connsiteY461" fmla="*/ 22003 h 549266"/>
                <a:gd name="connsiteX462" fmla="*/ 50248 w 647614"/>
                <a:gd name="connsiteY462" fmla="*/ 22182 h 549266"/>
                <a:gd name="connsiteX463" fmla="*/ 176879 w 647614"/>
                <a:gd name="connsiteY463" fmla="*/ 173 h 549266"/>
                <a:gd name="connsiteX464" fmla="*/ 245660 w 647614"/>
                <a:gd name="connsiteY464" fmla="*/ 30415 h 549266"/>
                <a:gd name="connsiteX465" fmla="*/ 275189 w 647614"/>
                <a:gd name="connsiteY465" fmla="*/ 161106 h 549266"/>
                <a:gd name="connsiteX466" fmla="*/ 267626 w 647614"/>
                <a:gd name="connsiteY466" fmla="*/ 202510 h 549266"/>
                <a:gd name="connsiteX467" fmla="*/ 220812 w 647614"/>
                <a:gd name="connsiteY467" fmla="*/ 225192 h 549266"/>
                <a:gd name="connsiteX468" fmla="*/ 219732 w 647614"/>
                <a:gd name="connsiteY468" fmla="*/ 225552 h 549266"/>
                <a:gd name="connsiteX469" fmla="*/ 226767 w 647614"/>
                <a:gd name="connsiteY469" fmla="*/ 249290 h 549266"/>
                <a:gd name="connsiteX470" fmla="*/ 210071 w 647614"/>
                <a:gd name="connsiteY470" fmla="*/ 249798 h 549266"/>
                <a:gd name="connsiteX471" fmla="*/ 201006 w 647614"/>
                <a:gd name="connsiteY471" fmla="*/ 215111 h 549266"/>
                <a:gd name="connsiteX472" fmla="*/ 158874 w 647614"/>
                <a:gd name="connsiteY472" fmla="*/ 194949 h 549266"/>
                <a:gd name="connsiteX473" fmla="*/ 157073 w 647614"/>
                <a:gd name="connsiteY473" fmla="*/ 199990 h 549266"/>
                <a:gd name="connsiteX474" fmla="*/ 162475 w 647614"/>
                <a:gd name="connsiteY474" fmla="*/ 237208 h 549266"/>
                <a:gd name="connsiteX475" fmla="*/ 168120 w 647614"/>
                <a:gd name="connsiteY475" fmla="*/ 251075 h 549266"/>
                <a:gd name="connsiteX476" fmla="*/ 152452 w 647614"/>
                <a:gd name="connsiteY476" fmla="*/ 251551 h 549266"/>
                <a:gd name="connsiteX477" fmla="*/ 150591 w 647614"/>
                <a:gd name="connsiteY477" fmla="*/ 247154 h 549266"/>
                <a:gd name="connsiteX478" fmla="*/ 139623 w 647614"/>
                <a:gd name="connsiteY478" fmla="*/ 251942 h 549266"/>
                <a:gd name="connsiteX479" fmla="*/ 95855 w 647614"/>
                <a:gd name="connsiteY479" fmla="*/ 253274 h 549266"/>
                <a:gd name="connsiteX480" fmla="*/ 148071 w 647614"/>
                <a:gd name="connsiteY480" fmla="*/ 239593 h 549266"/>
                <a:gd name="connsiteX481" fmla="*/ 142309 w 647614"/>
                <a:gd name="connsiteY481" fmla="*/ 213671 h 549266"/>
                <a:gd name="connsiteX482" fmla="*/ 95135 w 647614"/>
                <a:gd name="connsiteY482" fmla="*/ 218351 h 549266"/>
                <a:gd name="connsiteX483" fmla="*/ 75689 w 647614"/>
                <a:gd name="connsiteY483" fmla="*/ 165787 h 549266"/>
                <a:gd name="connsiteX484" fmla="*/ 69567 w 647614"/>
                <a:gd name="connsiteY484" fmla="*/ 76499 h 549266"/>
                <a:gd name="connsiteX485" fmla="*/ 114941 w 647614"/>
                <a:gd name="connsiteY485" fmla="*/ 48777 h 549266"/>
                <a:gd name="connsiteX486" fmla="*/ 222613 w 647614"/>
                <a:gd name="connsiteY486" fmla="*/ 72539 h 549266"/>
                <a:gd name="connsiteX487" fmla="*/ 227654 w 647614"/>
                <a:gd name="connsiteY487" fmla="*/ 96301 h 549266"/>
                <a:gd name="connsiteX488" fmla="*/ 233416 w 647614"/>
                <a:gd name="connsiteY488" fmla="*/ 81180 h 549266"/>
                <a:gd name="connsiteX489" fmla="*/ 236657 w 647614"/>
                <a:gd name="connsiteY489" fmla="*/ 81900 h 549266"/>
                <a:gd name="connsiteX490" fmla="*/ 229455 w 647614"/>
                <a:gd name="connsiteY490" fmla="*/ 102421 h 549266"/>
                <a:gd name="connsiteX491" fmla="*/ 231256 w 647614"/>
                <a:gd name="connsiteY491" fmla="*/ 108902 h 549266"/>
                <a:gd name="connsiteX492" fmla="*/ 238818 w 647614"/>
                <a:gd name="connsiteY492" fmla="*/ 90540 h 549266"/>
                <a:gd name="connsiteX493" fmla="*/ 241339 w 647614"/>
                <a:gd name="connsiteY493" fmla="*/ 90900 h 549266"/>
                <a:gd name="connsiteX494" fmla="*/ 233776 w 647614"/>
                <a:gd name="connsiteY494" fmla="*/ 111422 h 549266"/>
                <a:gd name="connsiteX495" fmla="*/ 232336 w 647614"/>
                <a:gd name="connsiteY495" fmla="*/ 112142 h 549266"/>
                <a:gd name="connsiteX496" fmla="*/ 233776 w 647614"/>
                <a:gd name="connsiteY496" fmla="*/ 117903 h 549266"/>
                <a:gd name="connsiteX497" fmla="*/ 239898 w 647614"/>
                <a:gd name="connsiteY497" fmla="*/ 103141 h 549266"/>
                <a:gd name="connsiteX498" fmla="*/ 242419 w 647614"/>
                <a:gd name="connsiteY498" fmla="*/ 103141 h 549266"/>
                <a:gd name="connsiteX499" fmla="*/ 235217 w 647614"/>
                <a:gd name="connsiteY499" fmla="*/ 122943 h 549266"/>
                <a:gd name="connsiteX500" fmla="*/ 236657 w 647614"/>
                <a:gd name="connsiteY500" fmla="*/ 127624 h 549266"/>
                <a:gd name="connsiteX501" fmla="*/ 240978 w 647614"/>
                <a:gd name="connsiteY501" fmla="*/ 117903 h 549266"/>
                <a:gd name="connsiteX502" fmla="*/ 244219 w 647614"/>
                <a:gd name="connsiteY502" fmla="*/ 118623 h 549266"/>
                <a:gd name="connsiteX503" fmla="*/ 237737 w 647614"/>
                <a:gd name="connsiteY503" fmla="*/ 133744 h 549266"/>
                <a:gd name="connsiteX504" fmla="*/ 239538 w 647614"/>
                <a:gd name="connsiteY504" fmla="*/ 145265 h 549266"/>
                <a:gd name="connsiteX505" fmla="*/ 242779 w 647614"/>
                <a:gd name="connsiteY505" fmla="*/ 139865 h 549266"/>
                <a:gd name="connsiteX506" fmla="*/ 246740 w 647614"/>
                <a:gd name="connsiteY506" fmla="*/ 130864 h 549266"/>
                <a:gd name="connsiteX507" fmla="*/ 248541 w 647614"/>
                <a:gd name="connsiteY507" fmla="*/ 131224 h 549266"/>
                <a:gd name="connsiteX508" fmla="*/ 240978 w 647614"/>
                <a:gd name="connsiteY508" fmla="*/ 148865 h 549266"/>
                <a:gd name="connsiteX509" fmla="*/ 239898 w 647614"/>
                <a:gd name="connsiteY509" fmla="*/ 149225 h 549266"/>
                <a:gd name="connsiteX510" fmla="*/ 240258 w 647614"/>
                <a:gd name="connsiteY510" fmla="*/ 152466 h 549266"/>
                <a:gd name="connsiteX511" fmla="*/ 239898 w 647614"/>
                <a:gd name="connsiteY511" fmla="*/ 156066 h 549266"/>
                <a:gd name="connsiteX512" fmla="*/ 247100 w 647614"/>
                <a:gd name="connsiteY512" fmla="*/ 147065 h 549266"/>
                <a:gd name="connsiteX513" fmla="*/ 249621 w 647614"/>
                <a:gd name="connsiteY513" fmla="*/ 148505 h 549266"/>
                <a:gd name="connsiteX514" fmla="*/ 243859 w 647614"/>
                <a:gd name="connsiteY514" fmla="*/ 157506 h 549266"/>
                <a:gd name="connsiteX515" fmla="*/ 238458 w 647614"/>
                <a:gd name="connsiteY515" fmla="*/ 166867 h 549266"/>
                <a:gd name="connsiteX516" fmla="*/ 211449 w 647614"/>
                <a:gd name="connsiteY516" fmla="*/ 195309 h 549266"/>
                <a:gd name="connsiteX517" fmla="*/ 209289 w 647614"/>
                <a:gd name="connsiteY517" fmla="*/ 196389 h 549266"/>
                <a:gd name="connsiteX518" fmla="*/ 216131 w 647614"/>
                <a:gd name="connsiteY518" fmla="*/ 212591 h 549266"/>
                <a:gd name="connsiteX519" fmla="*/ 262225 w 647614"/>
                <a:gd name="connsiteY519" fmla="*/ 185228 h 549266"/>
                <a:gd name="connsiteX520" fmla="*/ 256463 w 647614"/>
                <a:gd name="connsiteY520" fmla="*/ 135544 h 549266"/>
                <a:gd name="connsiteX521" fmla="*/ 237737 w 647614"/>
                <a:gd name="connsiteY521" fmla="*/ 47337 h 549266"/>
                <a:gd name="connsiteX522" fmla="*/ 146270 w 647614"/>
                <a:gd name="connsiteY522" fmla="*/ 18174 h 549266"/>
                <a:gd name="connsiteX523" fmla="*/ 72448 w 647614"/>
                <a:gd name="connsiteY523" fmla="*/ 35456 h 549266"/>
                <a:gd name="connsiteX524" fmla="*/ 27075 w 647614"/>
                <a:gd name="connsiteY524" fmla="*/ 110342 h 549266"/>
                <a:gd name="connsiteX525" fmla="*/ 42919 w 647614"/>
                <a:gd name="connsiteY525" fmla="*/ 192429 h 549266"/>
                <a:gd name="connsiteX526" fmla="*/ 95855 w 647614"/>
                <a:gd name="connsiteY526" fmla="*/ 253274 h 549266"/>
                <a:gd name="connsiteX527" fmla="*/ 106739 w 647614"/>
                <a:gd name="connsiteY527" fmla="*/ 262517 h 549266"/>
                <a:gd name="connsiteX528" fmla="*/ 81091 w 647614"/>
                <a:gd name="connsiteY528" fmla="*/ 264435 h 549266"/>
                <a:gd name="connsiteX529" fmla="*/ 34997 w 647614"/>
                <a:gd name="connsiteY529" fmla="*/ 210070 h 549266"/>
                <a:gd name="connsiteX530" fmla="*/ 13391 w 647614"/>
                <a:gd name="connsiteY530" fmla="*/ 88380 h 549266"/>
                <a:gd name="connsiteX531" fmla="*/ 57684 w 647614"/>
                <a:gd name="connsiteY531" fmla="*/ 26815 h 549266"/>
                <a:gd name="connsiteX532" fmla="*/ 176879 w 647614"/>
                <a:gd name="connsiteY532" fmla="*/ 173 h 54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</a:cxnLst>
              <a:rect l="l" t="t" r="r" b="b"/>
              <a:pathLst>
                <a:path w="647614" h="549266">
                  <a:moveTo>
                    <a:pt x="594824" y="511396"/>
                  </a:moveTo>
                  <a:cubicBezTo>
                    <a:pt x="595504" y="510268"/>
                    <a:pt x="597545" y="511772"/>
                    <a:pt x="596865" y="513276"/>
                  </a:cubicBezTo>
                  <a:cubicBezTo>
                    <a:pt x="595844" y="514780"/>
                    <a:pt x="592442" y="518540"/>
                    <a:pt x="592782" y="520044"/>
                  </a:cubicBezTo>
                  <a:cubicBezTo>
                    <a:pt x="593803" y="523052"/>
                    <a:pt x="589381" y="524180"/>
                    <a:pt x="588700" y="521172"/>
                  </a:cubicBezTo>
                  <a:cubicBezTo>
                    <a:pt x="588360" y="517036"/>
                    <a:pt x="592442" y="514028"/>
                    <a:pt x="594824" y="511396"/>
                  </a:cubicBezTo>
                  <a:close/>
                  <a:moveTo>
                    <a:pt x="390147" y="510104"/>
                  </a:moveTo>
                  <a:cubicBezTo>
                    <a:pt x="390509" y="508681"/>
                    <a:pt x="392683" y="509037"/>
                    <a:pt x="392683" y="510460"/>
                  </a:cubicBezTo>
                  <a:cubicBezTo>
                    <a:pt x="394495" y="536791"/>
                    <a:pt x="431819" y="541061"/>
                    <a:pt x="452111" y="545330"/>
                  </a:cubicBezTo>
                  <a:cubicBezTo>
                    <a:pt x="454648" y="545686"/>
                    <a:pt x="453923" y="549600"/>
                    <a:pt x="451386" y="549244"/>
                  </a:cubicBezTo>
                  <a:cubicBezTo>
                    <a:pt x="430007" y="546398"/>
                    <a:pt x="388335" y="538926"/>
                    <a:pt x="390147" y="510104"/>
                  </a:cubicBezTo>
                  <a:close/>
                  <a:moveTo>
                    <a:pt x="317351" y="495121"/>
                  </a:moveTo>
                  <a:cubicBezTo>
                    <a:pt x="320224" y="494393"/>
                    <a:pt x="321301" y="498759"/>
                    <a:pt x="318428" y="499850"/>
                  </a:cubicBezTo>
                  <a:cubicBezTo>
                    <a:pt x="300834" y="504216"/>
                    <a:pt x="279648" y="511492"/>
                    <a:pt x="262053" y="501306"/>
                  </a:cubicBezTo>
                  <a:cubicBezTo>
                    <a:pt x="261335" y="500942"/>
                    <a:pt x="262053" y="499850"/>
                    <a:pt x="263131" y="499850"/>
                  </a:cubicBezTo>
                  <a:cubicBezTo>
                    <a:pt x="282162" y="503852"/>
                    <a:pt x="298320" y="499487"/>
                    <a:pt x="317351" y="495121"/>
                  </a:cubicBezTo>
                  <a:close/>
                  <a:moveTo>
                    <a:pt x="327841" y="479090"/>
                  </a:moveTo>
                  <a:cubicBezTo>
                    <a:pt x="330376" y="476931"/>
                    <a:pt x="333998" y="480889"/>
                    <a:pt x="331463" y="482688"/>
                  </a:cubicBezTo>
                  <a:cubicBezTo>
                    <a:pt x="307198" y="501040"/>
                    <a:pt x="263013" y="503558"/>
                    <a:pt x="239472" y="483048"/>
                  </a:cubicBezTo>
                  <a:cubicBezTo>
                    <a:pt x="239110" y="482329"/>
                    <a:pt x="240197" y="481249"/>
                    <a:pt x="240921" y="481609"/>
                  </a:cubicBezTo>
                  <a:cubicBezTo>
                    <a:pt x="264824" y="497081"/>
                    <a:pt x="305387" y="498161"/>
                    <a:pt x="327841" y="479090"/>
                  </a:cubicBezTo>
                  <a:close/>
                  <a:moveTo>
                    <a:pt x="283561" y="461184"/>
                  </a:moveTo>
                  <a:cubicBezTo>
                    <a:pt x="284921" y="459468"/>
                    <a:pt x="287983" y="461184"/>
                    <a:pt x="286622" y="463244"/>
                  </a:cubicBezTo>
                  <a:cubicBezTo>
                    <a:pt x="285602" y="465303"/>
                    <a:pt x="284581" y="467706"/>
                    <a:pt x="283561" y="469422"/>
                  </a:cubicBezTo>
                  <a:cubicBezTo>
                    <a:pt x="282200" y="471825"/>
                    <a:pt x="278798" y="469765"/>
                    <a:pt x="280159" y="467706"/>
                  </a:cubicBezTo>
                  <a:cubicBezTo>
                    <a:pt x="281179" y="465303"/>
                    <a:pt x="282200" y="463244"/>
                    <a:pt x="283561" y="461184"/>
                  </a:cubicBezTo>
                  <a:close/>
                  <a:moveTo>
                    <a:pt x="276681" y="456904"/>
                  </a:moveTo>
                  <a:cubicBezTo>
                    <a:pt x="278093" y="454706"/>
                    <a:pt x="281620" y="456904"/>
                    <a:pt x="280209" y="459102"/>
                  </a:cubicBezTo>
                  <a:cubicBezTo>
                    <a:pt x="279151" y="461666"/>
                    <a:pt x="278093" y="464231"/>
                    <a:pt x="276681" y="466429"/>
                  </a:cubicBezTo>
                  <a:cubicBezTo>
                    <a:pt x="275623" y="468627"/>
                    <a:pt x="272448" y="467161"/>
                    <a:pt x="273154" y="464963"/>
                  </a:cubicBezTo>
                  <a:cubicBezTo>
                    <a:pt x="274212" y="462033"/>
                    <a:pt x="275270" y="459835"/>
                    <a:pt x="276681" y="456904"/>
                  </a:cubicBezTo>
                  <a:close/>
                  <a:moveTo>
                    <a:pt x="270437" y="455619"/>
                  </a:moveTo>
                  <a:cubicBezTo>
                    <a:pt x="271548" y="453118"/>
                    <a:pt x="275253" y="454190"/>
                    <a:pt x="274512" y="456690"/>
                  </a:cubicBezTo>
                  <a:cubicBezTo>
                    <a:pt x="273401" y="459905"/>
                    <a:pt x="271178" y="462405"/>
                    <a:pt x="269326" y="464906"/>
                  </a:cubicBezTo>
                  <a:cubicBezTo>
                    <a:pt x="267844" y="467049"/>
                    <a:pt x="264510" y="464906"/>
                    <a:pt x="265621" y="462763"/>
                  </a:cubicBezTo>
                  <a:cubicBezTo>
                    <a:pt x="267474" y="460619"/>
                    <a:pt x="269326" y="458476"/>
                    <a:pt x="270437" y="455619"/>
                  </a:cubicBezTo>
                  <a:close/>
                  <a:moveTo>
                    <a:pt x="262190" y="452060"/>
                  </a:moveTo>
                  <a:cubicBezTo>
                    <a:pt x="263655" y="449943"/>
                    <a:pt x="267319" y="452060"/>
                    <a:pt x="265487" y="454176"/>
                  </a:cubicBezTo>
                  <a:cubicBezTo>
                    <a:pt x="264022" y="456293"/>
                    <a:pt x="263655" y="459115"/>
                    <a:pt x="261824" y="460879"/>
                  </a:cubicBezTo>
                  <a:cubicBezTo>
                    <a:pt x="260725" y="462290"/>
                    <a:pt x="258526" y="461938"/>
                    <a:pt x="258160" y="460174"/>
                  </a:cubicBezTo>
                  <a:cubicBezTo>
                    <a:pt x="258160" y="456999"/>
                    <a:pt x="260358" y="454176"/>
                    <a:pt x="262190" y="452060"/>
                  </a:cubicBezTo>
                  <a:close/>
                  <a:moveTo>
                    <a:pt x="254986" y="452003"/>
                  </a:moveTo>
                  <a:cubicBezTo>
                    <a:pt x="256006" y="449943"/>
                    <a:pt x="259408" y="451659"/>
                    <a:pt x="258387" y="453376"/>
                  </a:cubicBezTo>
                  <a:cubicBezTo>
                    <a:pt x="257367" y="455778"/>
                    <a:pt x="256006" y="457838"/>
                    <a:pt x="254645" y="460240"/>
                  </a:cubicBezTo>
                  <a:cubicBezTo>
                    <a:pt x="253625" y="462300"/>
                    <a:pt x="250223" y="460584"/>
                    <a:pt x="251584" y="458181"/>
                  </a:cubicBezTo>
                  <a:cubicBezTo>
                    <a:pt x="252604" y="456122"/>
                    <a:pt x="253965" y="454062"/>
                    <a:pt x="254986" y="452003"/>
                  </a:cubicBezTo>
                  <a:close/>
                  <a:moveTo>
                    <a:pt x="249608" y="448966"/>
                  </a:moveTo>
                  <a:cubicBezTo>
                    <a:pt x="251042" y="446768"/>
                    <a:pt x="254627" y="448966"/>
                    <a:pt x="253193" y="451164"/>
                  </a:cubicBezTo>
                  <a:cubicBezTo>
                    <a:pt x="251401" y="453729"/>
                    <a:pt x="249967" y="456293"/>
                    <a:pt x="248533" y="458492"/>
                  </a:cubicBezTo>
                  <a:cubicBezTo>
                    <a:pt x="246741" y="460690"/>
                    <a:pt x="243873" y="458858"/>
                    <a:pt x="244948" y="456293"/>
                  </a:cubicBezTo>
                  <a:cubicBezTo>
                    <a:pt x="246024" y="453729"/>
                    <a:pt x="248175" y="451531"/>
                    <a:pt x="249608" y="448966"/>
                  </a:cubicBezTo>
                  <a:close/>
                  <a:moveTo>
                    <a:pt x="243271" y="445770"/>
                  </a:moveTo>
                  <a:cubicBezTo>
                    <a:pt x="244803" y="443593"/>
                    <a:pt x="248252" y="445407"/>
                    <a:pt x="246719" y="447947"/>
                  </a:cubicBezTo>
                  <a:cubicBezTo>
                    <a:pt x="245570" y="449762"/>
                    <a:pt x="243654" y="451939"/>
                    <a:pt x="242504" y="453753"/>
                  </a:cubicBezTo>
                  <a:cubicBezTo>
                    <a:pt x="242121" y="454479"/>
                    <a:pt x="242121" y="455205"/>
                    <a:pt x="241355" y="455205"/>
                  </a:cubicBezTo>
                  <a:lnTo>
                    <a:pt x="240972" y="455205"/>
                  </a:lnTo>
                  <a:cubicBezTo>
                    <a:pt x="239822" y="455930"/>
                    <a:pt x="238289" y="455567"/>
                    <a:pt x="237906" y="453753"/>
                  </a:cubicBezTo>
                  <a:cubicBezTo>
                    <a:pt x="237523" y="452302"/>
                    <a:pt x="238289" y="451939"/>
                    <a:pt x="239439" y="450487"/>
                  </a:cubicBezTo>
                  <a:cubicBezTo>
                    <a:pt x="240205" y="448673"/>
                    <a:pt x="241738" y="447222"/>
                    <a:pt x="243271" y="445770"/>
                  </a:cubicBezTo>
                  <a:close/>
                  <a:moveTo>
                    <a:pt x="237767" y="443048"/>
                  </a:moveTo>
                  <a:cubicBezTo>
                    <a:pt x="238500" y="442006"/>
                    <a:pt x="240332" y="443048"/>
                    <a:pt x="239599" y="444090"/>
                  </a:cubicBezTo>
                  <a:cubicBezTo>
                    <a:pt x="238134" y="446868"/>
                    <a:pt x="236668" y="449993"/>
                    <a:pt x="234470" y="452076"/>
                  </a:cubicBezTo>
                  <a:cubicBezTo>
                    <a:pt x="233371" y="452771"/>
                    <a:pt x="231173" y="451729"/>
                    <a:pt x="231906" y="450340"/>
                  </a:cubicBezTo>
                  <a:cubicBezTo>
                    <a:pt x="233005" y="447562"/>
                    <a:pt x="235936" y="445479"/>
                    <a:pt x="237767" y="443048"/>
                  </a:cubicBezTo>
                  <a:close/>
                  <a:moveTo>
                    <a:pt x="231627" y="438332"/>
                  </a:moveTo>
                  <a:cubicBezTo>
                    <a:pt x="232307" y="437243"/>
                    <a:pt x="234008" y="437969"/>
                    <a:pt x="233668" y="439420"/>
                  </a:cubicBezTo>
                  <a:cubicBezTo>
                    <a:pt x="232307" y="442323"/>
                    <a:pt x="230606" y="445226"/>
                    <a:pt x="228565" y="447766"/>
                  </a:cubicBezTo>
                  <a:cubicBezTo>
                    <a:pt x="227204" y="449580"/>
                    <a:pt x="224823" y="448129"/>
                    <a:pt x="225843" y="445952"/>
                  </a:cubicBezTo>
                  <a:cubicBezTo>
                    <a:pt x="227204" y="443049"/>
                    <a:pt x="229926" y="441235"/>
                    <a:pt x="231627" y="438332"/>
                  </a:cubicBezTo>
                  <a:close/>
                  <a:moveTo>
                    <a:pt x="228651" y="435479"/>
                  </a:moveTo>
                  <a:cubicBezTo>
                    <a:pt x="229398" y="434068"/>
                    <a:pt x="232387" y="435832"/>
                    <a:pt x="231266" y="437596"/>
                  </a:cubicBezTo>
                  <a:cubicBezTo>
                    <a:pt x="229025" y="440065"/>
                    <a:pt x="226783" y="443240"/>
                    <a:pt x="224169" y="445004"/>
                  </a:cubicBezTo>
                  <a:cubicBezTo>
                    <a:pt x="222301" y="446415"/>
                    <a:pt x="220060" y="445004"/>
                    <a:pt x="221180" y="442888"/>
                  </a:cubicBezTo>
                  <a:cubicBezTo>
                    <a:pt x="222675" y="440065"/>
                    <a:pt x="226410" y="437949"/>
                    <a:pt x="228651" y="435479"/>
                  </a:cubicBezTo>
                  <a:close/>
                  <a:moveTo>
                    <a:pt x="415927" y="434414"/>
                  </a:moveTo>
                  <a:cubicBezTo>
                    <a:pt x="423600" y="437185"/>
                    <a:pt x="431273" y="439264"/>
                    <a:pt x="438946" y="441688"/>
                  </a:cubicBezTo>
                  <a:cubicBezTo>
                    <a:pt x="445158" y="443420"/>
                    <a:pt x="451369" y="444113"/>
                    <a:pt x="456850" y="447230"/>
                  </a:cubicBezTo>
                  <a:cubicBezTo>
                    <a:pt x="459408" y="448615"/>
                    <a:pt x="457215" y="452772"/>
                    <a:pt x="454658" y="451386"/>
                  </a:cubicBezTo>
                  <a:cubicBezTo>
                    <a:pt x="441504" y="446191"/>
                    <a:pt x="427620" y="443420"/>
                    <a:pt x="414831" y="436839"/>
                  </a:cubicBezTo>
                  <a:cubicBezTo>
                    <a:pt x="413735" y="436146"/>
                    <a:pt x="414466" y="434068"/>
                    <a:pt x="415927" y="434414"/>
                  </a:cubicBezTo>
                  <a:close/>
                  <a:moveTo>
                    <a:pt x="223389" y="432864"/>
                  </a:moveTo>
                  <a:cubicBezTo>
                    <a:pt x="223747" y="432481"/>
                    <a:pt x="224464" y="432864"/>
                    <a:pt x="224106" y="433247"/>
                  </a:cubicBezTo>
                  <a:cubicBezTo>
                    <a:pt x="221955" y="436696"/>
                    <a:pt x="219804" y="439761"/>
                    <a:pt x="216936" y="442444"/>
                  </a:cubicBezTo>
                  <a:cubicBezTo>
                    <a:pt x="215861" y="443210"/>
                    <a:pt x="213710" y="442060"/>
                    <a:pt x="214785" y="440528"/>
                  </a:cubicBezTo>
                  <a:cubicBezTo>
                    <a:pt x="216936" y="437079"/>
                    <a:pt x="220880" y="435930"/>
                    <a:pt x="223389" y="432864"/>
                  </a:cubicBezTo>
                  <a:close/>
                  <a:moveTo>
                    <a:pt x="393690" y="431608"/>
                  </a:moveTo>
                  <a:cubicBezTo>
                    <a:pt x="414399" y="441609"/>
                    <a:pt x="437287" y="449824"/>
                    <a:pt x="460539" y="453396"/>
                  </a:cubicBezTo>
                  <a:cubicBezTo>
                    <a:pt x="464172" y="453753"/>
                    <a:pt x="463445" y="459111"/>
                    <a:pt x="459812" y="458397"/>
                  </a:cubicBezTo>
                  <a:cubicBezTo>
                    <a:pt x="436924" y="455182"/>
                    <a:pt x="410765" y="447324"/>
                    <a:pt x="392600" y="433036"/>
                  </a:cubicBezTo>
                  <a:cubicBezTo>
                    <a:pt x="391510" y="432322"/>
                    <a:pt x="392600" y="430893"/>
                    <a:pt x="393690" y="431608"/>
                  </a:cubicBezTo>
                  <a:close/>
                  <a:moveTo>
                    <a:pt x="215181" y="429091"/>
                  </a:moveTo>
                  <a:cubicBezTo>
                    <a:pt x="217272" y="427718"/>
                    <a:pt x="219711" y="430464"/>
                    <a:pt x="217969" y="431494"/>
                  </a:cubicBezTo>
                  <a:cubicBezTo>
                    <a:pt x="214833" y="434240"/>
                    <a:pt x="212394" y="437329"/>
                    <a:pt x="209258" y="439388"/>
                  </a:cubicBezTo>
                  <a:cubicBezTo>
                    <a:pt x="207864" y="440075"/>
                    <a:pt x="205773" y="438359"/>
                    <a:pt x="206818" y="436986"/>
                  </a:cubicBezTo>
                  <a:cubicBezTo>
                    <a:pt x="209258" y="434240"/>
                    <a:pt x="212394" y="431494"/>
                    <a:pt x="215181" y="429091"/>
                  </a:cubicBezTo>
                  <a:close/>
                  <a:moveTo>
                    <a:pt x="365080" y="425274"/>
                  </a:moveTo>
                  <a:cubicBezTo>
                    <a:pt x="376162" y="432944"/>
                    <a:pt x="390105" y="437693"/>
                    <a:pt x="401902" y="443172"/>
                  </a:cubicBezTo>
                  <a:cubicBezTo>
                    <a:pt x="417631" y="450477"/>
                    <a:pt x="435864" y="458878"/>
                    <a:pt x="453381" y="459974"/>
                  </a:cubicBezTo>
                  <a:cubicBezTo>
                    <a:pt x="456241" y="460339"/>
                    <a:pt x="456241" y="465453"/>
                    <a:pt x="453023" y="465088"/>
                  </a:cubicBezTo>
                  <a:cubicBezTo>
                    <a:pt x="436221" y="463992"/>
                    <a:pt x="419061" y="456321"/>
                    <a:pt x="404047" y="449016"/>
                  </a:cubicBezTo>
                  <a:cubicBezTo>
                    <a:pt x="391177" y="442806"/>
                    <a:pt x="373302" y="437327"/>
                    <a:pt x="363650" y="427100"/>
                  </a:cubicBezTo>
                  <a:cubicBezTo>
                    <a:pt x="362935" y="426004"/>
                    <a:pt x="364365" y="424543"/>
                    <a:pt x="365080" y="425274"/>
                  </a:cubicBezTo>
                  <a:close/>
                  <a:moveTo>
                    <a:pt x="499130" y="398816"/>
                  </a:moveTo>
                  <a:cubicBezTo>
                    <a:pt x="475048" y="397376"/>
                    <a:pt x="453261" y="401247"/>
                    <a:pt x="449480" y="418888"/>
                  </a:cubicBezTo>
                  <a:cubicBezTo>
                    <a:pt x="449480" y="418888"/>
                    <a:pt x="449480" y="418888"/>
                    <a:pt x="449480" y="419248"/>
                  </a:cubicBezTo>
                  <a:cubicBezTo>
                    <a:pt x="450200" y="419248"/>
                    <a:pt x="451281" y="419608"/>
                    <a:pt x="452001" y="419968"/>
                  </a:cubicBezTo>
                  <a:cubicBezTo>
                    <a:pt x="458483" y="422488"/>
                    <a:pt x="471087" y="425008"/>
                    <a:pt x="475768" y="431129"/>
                  </a:cubicBezTo>
                  <a:cubicBezTo>
                    <a:pt x="497374" y="459931"/>
                    <a:pt x="471447" y="481173"/>
                    <a:pt x="443718" y="478293"/>
                  </a:cubicBezTo>
                  <a:cubicBezTo>
                    <a:pt x="452001" y="504935"/>
                    <a:pt x="538427" y="490174"/>
                    <a:pt x="556072" y="489094"/>
                  </a:cubicBezTo>
                  <a:lnTo>
                    <a:pt x="559314" y="486730"/>
                  </a:lnTo>
                  <a:lnTo>
                    <a:pt x="528723" y="489420"/>
                  </a:lnTo>
                  <a:cubicBezTo>
                    <a:pt x="517831" y="490636"/>
                    <a:pt x="506940" y="491591"/>
                    <a:pt x="496138" y="490722"/>
                  </a:cubicBezTo>
                  <a:cubicBezTo>
                    <a:pt x="495058" y="490722"/>
                    <a:pt x="494698" y="488986"/>
                    <a:pt x="496138" y="488986"/>
                  </a:cubicBezTo>
                  <a:cubicBezTo>
                    <a:pt x="517741" y="486208"/>
                    <a:pt x="539345" y="482735"/>
                    <a:pt x="561308" y="482040"/>
                  </a:cubicBezTo>
                  <a:lnTo>
                    <a:pt x="561308" y="485277"/>
                  </a:lnTo>
                  <a:lnTo>
                    <a:pt x="572479" y="477134"/>
                  </a:lnTo>
                  <a:cubicBezTo>
                    <a:pt x="583957" y="456376"/>
                    <a:pt x="580649" y="415468"/>
                    <a:pt x="562554" y="410607"/>
                  </a:cubicBezTo>
                  <a:cubicBezTo>
                    <a:pt x="549590" y="407007"/>
                    <a:pt x="523212" y="400256"/>
                    <a:pt x="499130" y="398816"/>
                  </a:cubicBezTo>
                  <a:close/>
                  <a:moveTo>
                    <a:pt x="556830" y="380455"/>
                  </a:moveTo>
                  <a:cubicBezTo>
                    <a:pt x="577784" y="382628"/>
                    <a:pt x="601268" y="395300"/>
                    <a:pt x="606326" y="417023"/>
                  </a:cubicBezTo>
                  <a:cubicBezTo>
                    <a:pt x="607049" y="420282"/>
                    <a:pt x="602352" y="421006"/>
                    <a:pt x="601268" y="418110"/>
                  </a:cubicBezTo>
                  <a:lnTo>
                    <a:pt x="601025" y="417769"/>
                  </a:lnTo>
                  <a:lnTo>
                    <a:pt x="604735" y="441915"/>
                  </a:lnTo>
                  <a:cubicBezTo>
                    <a:pt x="604372" y="444818"/>
                    <a:pt x="599657" y="444818"/>
                    <a:pt x="599657" y="441553"/>
                  </a:cubicBezTo>
                  <a:cubicBezTo>
                    <a:pt x="600383" y="431755"/>
                    <a:pt x="598569" y="414338"/>
                    <a:pt x="590227" y="407081"/>
                  </a:cubicBezTo>
                  <a:cubicBezTo>
                    <a:pt x="582974" y="400913"/>
                    <a:pt x="573544" y="397284"/>
                    <a:pt x="564477" y="394018"/>
                  </a:cubicBezTo>
                  <a:cubicBezTo>
                    <a:pt x="547067" y="387487"/>
                    <a:pt x="528933" y="386035"/>
                    <a:pt x="510073" y="384947"/>
                  </a:cubicBezTo>
                  <a:cubicBezTo>
                    <a:pt x="508985" y="384947"/>
                    <a:pt x="508985" y="383133"/>
                    <a:pt x="510436" y="383133"/>
                  </a:cubicBezTo>
                  <a:cubicBezTo>
                    <a:pt x="536187" y="381681"/>
                    <a:pt x="560487" y="384947"/>
                    <a:pt x="584062" y="397647"/>
                  </a:cubicBezTo>
                  <a:lnTo>
                    <a:pt x="596684" y="411678"/>
                  </a:lnTo>
                  <a:lnTo>
                    <a:pt x="584333" y="394349"/>
                  </a:lnTo>
                  <a:cubicBezTo>
                    <a:pt x="576249" y="388330"/>
                    <a:pt x="566404" y="384438"/>
                    <a:pt x="556830" y="383352"/>
                  </a:cubicBezTo>
                  <a:cubicBezTo>
                    <a:pt x="555023" y="383352"/>
                    <a:pt x="555023" y="380093"/>
                    <a:pt x="556830" y="380455"/>
                  </a:cubicBezTo>
                  <a:close/>
                  <a:moveTo>
                    <a:pt x="313360" y="371724"/>
                  </a:moveTo>
                  <a:cubicBezTo>
                    <a:pt x="288873" y="377124"/>
                    <a:pt x="279510" y="383245"/>
                    <a:pt x="284191" y="395846"/>
                  </a:cubicBezTo>
                  <a:cubicBezTo>
                    <a:pt x="286352" y="398726"/>
                    <a:pt x="287792" y="399086"/>
                    <a:pt x="289593" y="400886"/>
                  </a:cubicBezTo>
                  <a:cubicBezTo>
                    <a:pt x="303997" y="413127"/>
                    <a:pt x="323083" y="416728"/>
                    <a:pt x="340368" y="423928"/>
                  </a:cubicBezTo>
                  <a:cubicBezTo>
                    <a:pt x="356213" y="430049"/>
                    <a:pt x="372057" y="436889"/>
                    <a:pt x="387542" y="443730"/>
                  </a:cubicBezTo>
                  <a:cubicBezTo>
                    <a:pt x="396905" y="448050"/>
                    <a:pt x="468926" y="486574"/>
                    <a:pt x="468206" y="453451"/>
                  </a:cubicBezTo>
                  <a:cubicBezTo>
                    <a:pt x="468026" y="447870"/>
                    <a:pt x="463704" y="442852"/>
                    <a:pt x="457048" y="438313"/>
                  </a:cubicBezTo>
                  <a:lnTo>
                    <a:pt x="449893" y="434825"/>
                  </a:lnTo>
                  <a:lnTo>
                    <a:pt x="431880" y="426044"/>
                  </a:lnTo>
                  <a:cubicBezTo>
                    <a:pt x="412839" y="418708"/>
                    <a:pt x="391683" y="412948"/>
                    <a:pt x="382860" y="408087"/>
                  </a:cubicBezTo>
                  <a:cubicBezTo>
                    <a:pt x="368816" y="399806"/>
                    <a:pt x="354772" y="391166"/>
                    <a:pt x="340368" y="383245"/>
                  </a:cubicBezTo>
                  <a:cubicBezTo>
                    <a:pt x="331725" y="378925"/>
                    <a:pt x="322723" y="373524"/>
                    <a:pt x="313360" y="371724"/>
                  </a:cubicBezTo>
                  <a:close/>
                  <a:moveTo>
                    <a:pt x="468206" y="364523"/>
                  </a:moveTo>
                  <a:cubicBezTo>
                    <a:pt x="436876" y="366324"/>
                    <a:pt x="428594" y="382885"/>
                    <a:pt x="423192" y="409887"/>
                  </a:cubicBezTo>
                  <a:cubicBezTo>
                    <a:pt x="429314" y="412047"/>
                    <a:pt x="435436" y="414208"/>
                    <a:pt x="441558" y="416368"/>
                  </a:cubicBezTo>
                  <a:cubicBezTo>
                    <a:pt x="438677" y="382525"/>
                    <a:pt x="485491" y="385765"/>
                    <a:pt x="508178" y="388645"/>
                  </a:cubicBezTo>
                  <a:cubicBezTo>
                    <a:pt x="540227" y="392606"/>
                    <a:pt x="584880" y="387925"/>
                    <a:pt x="591722" y="428249"/>
                  </a:cubicBezTo>
                  <a:cubicBezTo>
                    <a:pt x="594603" y="445530"/>
                    <a:pt x="592803" y="470012"/>
                    <a:pt x="584880" y="485853"/>
                  </a:cubicBezTo>
                  <a:cubicBezTo>
                    <a:pt x="576958" y="502415"/>
                    <a:pt x="562554" y="500255"/>
                    <a:pt x="545629" y="501335"/>
                  </a:cubicBezTo>
                  <a:cubicBezTo>
                    <a:pt x="513939" y="503135"/>
                    <a:pt x="478649" y="511416"/>
                    <a:pt x="447320" y="504935"/>
                  </a:cubicBezTo>
                  <a:cubicBezTo>
                    <a:pt x="432915" y="502055"/>
                    <a:pt x="430395" y="487654"/>
                    <a:pt x="429674" y="475773"/>
                  </a:cubicBezTo>
                  <a:cubicBezTo>
                    <a:pt x="429314" y="475413"/>
                    <a:pt x="429674" y="475053"/>
                    <a:pt x="429674" y="475053"/>
                  </a:cubicBezTo>
                  <a:cubicBezTo>
                    <a:pt x="424273" y="473612"/>
                    <a:pt x="418871" y="472172"/>
                    <a:pt x="413830" y="470012"/>
                  </a:cubicBezTo>
                  <a:cubicBezTo>
                    <a:pt x="410589" y="481533"/>
                    <a:pt x="404827" y="506375"/>
                    <a:pt x="418871" y="513936"/>
                  </a:cubicBezTo>
                  <a:cubicBezTo>
                    <a:pt x="429314" y="519336"/>
                    <a:pt x="440838" y="521136"/>
                    <a:pt x="452721" y="521496"/>
                  </a:cubicBezTo>
                  <a:cubicBezTo>
                    <a:pt x="468566" y="521856"/>
                    <a:pt x="484411" y="521496"/>
                    <a:pt x="499895" y="521856"/>
                  </a:cubicBezTo>
                  <a:cubicBezTo>
                    <a:pt x="502416" y="521856"/>
                    <a:pt x="504577" y="521856"/>
                    <a:pt x="507097" y="521856"/>
                  </a:cubicBezTo>
                  <a:cubicBezTo>
                    <a:pt x="507097" y="521856"/>
                    <a:pt x="507097" y="521496"/>
                    <a:pt x="507097" y="520776"/>
                  </a:cubicBezTo>
                  <a:cubicBezTo>
                    <a:pt x="509258" y="517896"/>
                    <a:pt x="512139" y="515736"/>
                    <a:pt x="515380" y="513216"/>
                  </a:cubicBezTo>
                  <a:cubicBezTo>
                    <a:pt x="518261" y="511056"/>
                    <a:pt x="521502" y="508535"/>
                    <a:pt x="524382" y="506015"/>
                  </a:cubicBezTo>
                  <a:cubicBezTo>
                    <a:pt x="525823" y="504215"/>
                    <a:pt x="528344" y="506735"/>
                    <a:pt x="526543" y="508175"/>
                  </a:cubicBezTo>
                  <a:cubicBezTo>
                    <a:pt x="523662" y="511056"/>
                    <a:pt x="520781" y="513576"/>
                    <a:pt x="517900" y="516096"/>
                  </a:cubicBezTo>
                  <a:cubicBezTo>
                    <a:pt x="515380" y="517896"/>
                    <a:pt x="513219" y="520416"/>
                    <a:pt x="510698" y="522216"/>
                  </a:cubicBezTo>
                  <a:cubicBezTo>
                    <a:pt x="514659" y="522216"/>
                    <a:pt x="518261" y="522216"/>
                    <a:pt x="522222" y="522216"/>
                  </a:cubicBezTo>
                  <a:cubicBezTo>
                    <a:pt x="522582" y="521856"/>
                    <a:pt x="522582" y="521856"/>
                    <a:pt x="522582" y="521496"/>
                  </a:cubicBezTo>
                  <a:cubicBezTo>
                    <a:pt x="526543" y="516456"/>
                    <a:pt x="531945" y="512496"/>
                    <a:pt x="536626" y="508535"/>
                  </a:cubicBezTo>
                  <a:cubicBezTo>
                    <a:pt x="537706" y="507095"/>
                    <a:pt x="539867" y="508895"/>
                    <a:pt x="538427" y="510696"/>
                  </a:cubicBezTo>
                  <a:cubicBezTo>
                    <a:pt x="534825" y="514296"/>
                    <a:pt x="530864" y="518616"/>
                    <a:pt x="526543" y="522216"/>
                  </a:cubicBezTo>
                  <a:cubicBezTo>
                    <a:pt x="529424" y="522216"/>
                    <a:pt x="531945" y="522216"/>
                    <a:pt x="534465" y="522216"/>
                  </a:cubicBezTo>
                  <a:cubicBezTo>
                    <a:pt x="537706" y="517536"/>
                    <a:pt x="543828" y="514296"/>
                    <a:pt x="548149" y="509975"/>
                  </a:cubicBezTo>
                  <a:cubicBezTo>
                    <a:pt x="549590" y="508895"/>
                    <a:pt x="551750" y="511056"/>
                    <a:pt x="550310" y="512496"/>
                  </a:cubicBezTo>
                  <a:cubicBezTo>
                    <a:pt x="547789" y="514656"/>
                    <a:pt x="545629" y="516816"/>
                    <a:pt x="543108" y="518976"/>
                  </a:cubicBezTo>
                  <a:cubicBezTo>
                    <a:pt x="541668" y="520056"/>
                    <a:pt x="540587" y="521496"/>
                    <a:pt x="539507" y="522216"/>
                  </a:cubicBezTo>
                  <a:cubicBezTo>
                    <a:pt x="541307" y="522216"/>
                    <a:pt x="543468" y="522216"/>
                    <a:pt x="545629" y="522216"/>
                  </a:cubicBezTo>
                  <a:cubicBezTo>
                    <a:pt x="549590" y="518256"/>
                    <a:pt x="554271" y="514656"/>
                    <a:pt x="558232" y="509975"/>
                  </a:cubicBezTo>
                  <a:cubicBezTo>
                    <a:pt x="558953" y="508895"/>
                    <a:pt x="561113" y="510696"/>
                    <a:pt x="560033" y="511776"/>
                  </a:cubicBezTo>
                  <a:cubicBezTo>
                    <a:pt x="557512" y="515736"/>
                    <a:pt x="554271" y="518976"/>
                    <a:pt x="550670" y="522216"/>
                  </a:cubicBezTo>
                  <a:cubicBezTo>
                    <a:pt x="552471" y="522216"/>
                    <a:pt x="554631" y="522216"/>
                    <a:pt x="556432" y="522216"/>
                  </a:cubicBezTo>
                  <a:cubicBezTo>
                    <a:pt x="556792" y="522216"/>
                    <a:pt x="556792" y="522216"/>
                    <a:pt x="556792" y="522216"/>
                  </a:cubicBezTo>
                  <a:cubicBezTo>
                    <a:pt x="559313" y="517896"/>
                    <a:pt x="563994" y="514656"/>
                    <a:pt x="567595" y="510336"/>
                  </a:cubicBezTo>
                  <a:cubicBezTo>
                    <a:pt x="568676" y="508535"/>
                    <a:pt x="571556" y="509975"/>
                    <a:pt x="570476" y="512136"/>
                  </a:cubicBezTo>
                  <a:cubicBezTo>
                    <a:pt x="568676" y="515736"/>
                    <a:pt x="565435" y="519336"/>
                    <a:pt x="562554" y="522216"/>
                  </a:cubicBezTo>
                  <a:cubicBezTo>
                    <a:pt x="563634" y="522216"/>
                    <a:pt x="564714" y="522216"/>
                    <a:pt x="565795" y="522216"/>
                  </a:cubicBezTo>
                  <a:cubicBezTo>
                    <a:pt x="568676" y="518256"/>
                    <a:pt x="572997" y="515016"/>
                    <a:pt x="576238" y="511416"/>
                  </a:cubicBezTo>
                  <a:cubicBezTo>
                    <a:pt x="577318" y="510696"/>
                    <a:pt x="578758" y="511776"/>
                    <a:pt x="578038" y="513216"/>
                  </a:cubicBezTo>
                  <a:cubicBezTo>
                    <a:pt x="576598" y="515736"/>
                    <a:pt x="574797" y="517896"/>
                    <a:pt x="572637" y="520056"/>
                  </a:cubicBezTo>
                  <a:cubicBezTo>
                    <a:pt x="572277" y="520776"/>
                    <a:pt x="571556" y="521856"/>
                    <a:pt x="570836" y="522216"/>
                  </a:cubicBezTo>
                  <a:cubicBezTo>
                    <a:pt x="572637" y="522216"/>
                    <a:pt x="574077" y="522216"/>
                    <a:pt x="575878" y="522216"/>
                  </a:cubicBezTo>
                  <a:cubicBezTo>
                    <a:pt x="578398" y="518256"/>
                    <a:pt x="582720" y="515016"/>
                    <a:pt x="585961" y="511416"/>
                  </a:cubicBezTo>
                  <a:cubicBezTo>
                    <a:pt x="587401" y="509975"/>
                    <a:pt x="590282" y="512496"/>
                    <a:pt x="588481" y="514296"/>
                  </a:cubicBezTo>
                  <a:cubicBezTo>
                    <a:pt x="586321" y="516816"/>
                    <a:pt x="584160" y="519696"/>
                    <a:pt x="581639" y="522216"/>
                  </a:cubicBezTo>
                  <a:cubicBezTo>
                    <a:pt x="585961" y="522577"/>
                    <a:pt x="590282" y="522577"/>
                    <a:pt x="594603" y="522216"/>
                  </a:cubicBezTo>
                  <a:cubicBezTo>
                    <a:pt x="594603" y="521856"/>
                    <a:pt x="594603" y="521856"/>
                    <a:pt x="594963" y="521496"/>
                  </a:cubicBezTo>
                  <a:cubicBezTo>
                    <a:pt x="597484" y="518256"/>
                    <a:pt x="600005" y="515016"/>
                    <a:pt x="602886" y="512136"/>
                  </a:cubicBezTo>
                  <a:cubicBezTo>
                    <a:pt x="603606" y="511056"/>
                    <a:pt x="605406" y="512496"/>
                    <a:pt x="604686" y="513576"/>
                  </a:cubicBezTo>
                  <a:cubicBezTo>
                    <a:pt x="602886" y="516456"/>
                    <a:pt x="601085" y="519336"/>
                    <a:pt x="598924" y="521856"/>
                  </a:cubicBezTo>
                  <a:cubicBezTo>
                    <a:pt x="600725" y="521496"/>
                    <a:pt x="602526" y="521496"/>
                    <a:pt x="604326" y="521496"/>
                  </a:cubicBezTo>
                  <a:cubicBezTo>
                    <a:pt x="616210" y="508895"/>
                    <a:pt x="622331" y="495214"/>
                    <a:pt x="623052" y="479733"/>
                  </a:cubicBezTo>
                  <a:cubicBezTo>
                    <a:pt x="624132" y="472532"/>
                    <a:pt x="625932" y="466052"/>
                    <a:pt x="627373" y="458851"/>
                  </a:cubicBezTo>
                  <a:cubicBezTo>
                    <a:pt x="633135" y="430049"/>
                    <a:pt x="638896" y="377845"/>
                    <a:pt x="598204" y="374964"/>
                  </a:cubicBezTo>
                  <a:cubicBezTo>
                    <a:pt x="575878" y="373164"/>
                    <a:pt x="553191" y="372084"/>
                    <a:pt x="530504" y="370644"/>
                  </a:cubicBezTo>
                  <a:cubicBezTo>
                    <a:pt x="509978" y="368844"/>
                    <a:pt x="488732" y="363443"/>
                    <a:pt x="468206" y="364523"/>
                  </a:cubicBezTo>
                  <a:close/>
                  <a:moveTo>
                    <a:pt x="208414" y="348861"/>
                  </a:moveTo>
                  <a:lnTo>
                    <a:pt x="216892" y="356060"/>
                  </a:lnTo>
                  <a:lnTo>
                    <a:pt x="213250" y="354803"/>
                  </a:lnTo>
                  <a:close/>
                  <a:moveTo>
                    <a:pt x="367245" y="343777"/>
                  </a:moveTo>
                  <a:cubicBezTo>
                    <a:pt x="367245" y="341993"/>
                    <a:pt x="369422" y="341993"/>
                    <a:pt x="369785" y="343777"/>
                  </a:cubicBezTo>
                  <a:cubicBezTo>
                    <a:pt x="370510" y="353409"/>
                    <a:pt x="370510" y="364111"/>
                    <a:pt x="362527" y="371603"/>
                  </a:cubicBezTo>
                  <a:cubicBezTo>
                    <a:pt x="361076" y="373386"/>
                    <a:pt x="358173" y="371246"/>
                    <a:pt x="359625" y="369105"/>
                  </a:cubicBezTo>
                  <a:cubicBezTo>
                    <a:pt x="361802" y="365181"/>
                    <a:pt x="365067" y="361971"/>
                    <a:pt x="366156" y="357333"/>
                  </a:cubicBezTo>
                  <a:cubicBezTo>
                    <a:pt x="367245" y="352695"/>
                    <a:pt x="367245" y="348414"/>
                    <a:pt x="367245" y="343777"/>
                  </a:cubicBezTo>
                  <a:close/>
                  <a:moveTo>
                    <a:pt x="173975" y="336724"/>
                  </a:moveTo>
                  <a:cubicBezTo>
                    <a:pt x="174705" y="335643"/>
                    <a:pt x="176531" y="337084"/>
                    <a:pt x="175801" y="338165"/>
                  </a:cubicBezTo>
                  <a:cubicBezTo>
                    <a:pt x="165577" y="355819"/>
                    <a:pt x="180912" y="369870"/>
                    <a:pt x="193692" y="381039"/>
                  </a:cubicBezTo>
                  <a:cubicBezTo>
                    <a:pt x="195883" y="383201"/>
                    <a:pt x="192597" y="386083"/>
                    <a:pt x="190771" y="384281"/>
                  </a:cubicBezTo>
                  <a:cubicBezTo>
                    <a:pt x="176531" y="372752"/>
                    <a:pt x="159735" y="354738"/>
                    <a:pt x="173975" y="336724"/>
                  </a:cubicBezTo>
                  <a:close/>
                  <a:moveTo>
                    <a:pt x="314252" y="331933"/>
                  </a:moveTo>
                  <a:cubicBezTo>
                    <a:pt x="318485" y="335788"/>
                    <a:pt x="321307" y="341746"/>
                    <a:pt x="320602" y="347003"/>
                  </a:cubicBezTo>
                  <a:cubicBezTo>
                    <a:pt x="319896" y="352260"/>
                    <a:pt x="316368" y="357518"/>
                    <a:pt x="310724" y="356817"/>
                  </a:cubicBezTo>
                  <a:cubicBezTo>
                    <a:pt x="308960" y="356466"/>
                    <a:pt x="308960" y="354013"/>
                    <a:pt x="310371" y="353662"/>
                  </a:cubicBezTo>
                  <a:cubicBezTo>
                    <a:pt x="312135" y="352260"/>
                    <a:pt x="314605" y="352260"/>
                    <a:pt x="315663" y="349807"/>
                  </a:cubicBezTo>
                  <a:cubicBezTo>
                    <a:pt x="316721" y="348055"/>
                    <a:pt x="316721" y="346302"/>
                    <a:pt x="316721" y="344550"/>
                  </a:cubicBezTo>
                  <a:cubicBezTo>
                    <a:pt x="316368" y="340695"/>
                    <a:pt x="314957" y="336839"/>
                    <a:pt x="312488" y="334035"/>
                  </a:cubicBezTo>
                  <a:cubicBezTo>
                    <a:pt x="311430" y="332634"/>
                    <a:pt x="313193" y="330881"/>
                    <a:pt x="314252" y="331933"/>
                  </a:cubicBezTo>
                  <a:close/>
                  <a:moveTo>
                    <a:pt x="369372" y="331243"/>
                  </a:moveTo>
                  <a:cubicBezTo>
                    <a:pt x="383227" y="346441"/>
                    <a:pt x="380802" y="362724"/>
                    <a:pt x="368679" y="377560"/>
                  </a:cubicBezTo>
                  <a:cubicBezTo>
                    <a:pt x="367640" y="379731"/>
                    <a:pt x="364523" y="376836"/>
                    <a:pt x="365909" y="375389"/>
                  </a:cubicBezTo>
                  <a:cubicBezTo>
                    <a:pt x="370411" y="368876"/>
                    <a:pt x="376646" y="360553"/>
                    <a:pt x="375607" y="352230"/>
                  </a:cubicBezTo>
                  <a:cubicBezTo>
                    <a:pt x="374914" y="344632"/>
                    <a:pt x="371797" y="338118"/>
                    <a:pt x="368679" y="331605"/>
                  </a:cubicBezTo>
                  <a:cubicBezTo>
                    <a:pt x="368679" y="331243"/>
                    <a:pt x="369372" y="330881"/>
                    <a:pt x="369372" y="331243"/>
                  </a:cubicBezTo>
                  <a:close/>
                  <a:moveTo>
                    <a:pt x="309700" y="319768"/>
                  </a:moveTo>
                  <a:cubicBezTo>
                    <a:pt x="324857" y="323737"/>
                    <a:pt x="335578" y="348993"/>
                    <a:pt x="320051" y="358013"/>
                  </a:cubicBezTo>
                  <a:cubicBezTo>
                    <a:pt x="318203" y="359095"/>
                    <a:pt x="316354" y="356209"/>
                    <a:pt x="318203" y="355127"/>
                  </a:cubicBezTo>
                  <a:cubicBezTo>
                    <a:pt x="332621" y="347911"/>
                    <a:pt x="317833" y="326984"/>
                    <a:pt x="309330" y="320851"/>
                  </a:cubicBezTo>
                  <a:cubicBezTo>
                    <a:pt x="308960" y="320490"/>
                    <a:pt x="309330" y="319768"/>
                    <a:pt x="309700" y="319768"/>
                  </a:cubicBezTo>
                  <a:close/>
                  <a:moveTo>
                    <a:pt x="183361" y="318080"/>
                  </a:moveTo>
                  <a:lnTo>
                    <a:pt x="208414" y="348861"/>
                  </a:lnTo>
                  <a:lnTo>
                    <a:pt x="179091" y="323959"/>
                  </a:lnTo>
                  <a:close/>
                  <a:moveTo>
                    <a:pt x="169677" y="290717"/>
                  </a:moveTo>
                  <a:cubicBezTo>
                    <a:pt x="171478" y="294318"/>
                    <a:pt x="172918" y="297558"/>
                    <a:pt x="173278" y="298998"/>
                  </a:cubicBezTo>
                  <a:cubicBezTo>
                    <a:pt x="175439" y="302958"/>
                    <a:pt x="177239" y="306559"/>
                    <a:pt x="179040" y="310519"/>
                  </a:cubicBezTo>
                  <a:lnTo>
                    <a:pt x="171651" y="317641"/>
                  </a:lnTo>
                  <a:lnTo>
                    <a:pt x="154949" y="303457"/>
                  </a:lnTo>
                  <a:close/>
                  <a:moveTo>
                    <a:pt x="256365" y="289998"/>
                  </a:moveTo>
                  <a:lnTo>
                    <a:pt x="270739" y="378251"/>
                  </a:lnTo>
                  <a:lnTo>
                    <a:pt x="271365" y="382094"/>
                  </a:lnTo>
                  <a:lnTo>
                    <a:pt x="268127" y="390952"/>
                  </a:lnTo>
                  <a:cubicBezTo>
                    <a:pt x="268031" y="396566"/>
                    <a:pt x="270147" y="401787"/>
                    <a:pt x="275189" y="405567"/>
                  </a:cubicBezTo>
                  <a:lnTo>
                    <a:pt x="216892" y="356060"/>
                  </a:lnTo>
                  <a:lnTo>
                    <a:pt x="231559" y="361126"/>
                  </a:lnTo>
                  <a:cubicBezTo>
                    <a:pt x="237535" y="361261"/>
                    <a:pt x="243184" y="359573"/>
                    <a:pt x="247911" y="356513"/>
                  </a:cubicBezTo>
                  <a:lnTo>
                    <a:pt x="253013" y="350451"/>
                  </a:lnTo>
                  <a:lnTo>
                    <a:pt x="258725" y="343664"/>
                  </a:lnTo>
                  <a:cubicBezTo>
                    <a:pt x="261009" y="338309"/>
                    <a:pt x="261775" y="332031"/>
                    <a:pt x="260424" y="325280"/>
                  </a:cubicBezTo>
                  <a:cubicBezTo>
                    <a:pt x="261504" y="323480"/>
                    <a:pt x="261504" y="321320"/>
                    <a:pt x="260064" y="319160"/>
                  </a:cubicBezTo>
                  <a:cubicBezTo>
                    <a:pt x="254662" y="311959"/>
                    <a:pt x="250341" y="304398"/>
                    <a:pt x="246740" y="297198"/>
                  </a:cubicBezTo>
                  <a:cubicBezTo>
                    <a:pt x="246740" y="296838"/>
                    <a:pt x="246740" y="296838"/>
                    <a:pt x="246740" y="296838"/>
                  </a:cubicBezTo>
                  <a:close/>
                  <a:moveTo>
                    <a:pt x="42101" y="250624"/>
                  </a:moveTo>
                  <a:cubicBezTo>
                    <a:pt x="50311" y="255915"/>
                    <a:pt x="53523" y="265793"/>
                    <a:pt x="63161" y="270379"/>
                  </a:cubicBezTo>
                  <a:cubicBezTo>
                    <a:pt x="74226" y="276024"/>
                    <a:pt x="86006" y="274613"/>
                    <a:pt x="97785" y="276729"/>
                  </a:cubicBezTo>
                  <a:cubicBezTo>
                    <a:pt x="100641" y="277082"/>
                    <a:pt x="99570" y="281315"/>
                    <a:pt x="96357" y="280610"/>
                  </a:cubicBezTo>
                  <a:cubicBezTo>
                    <a:pt x="85292" y="279199"/>
                    <a:pt x="71014" y="280610"/>
                    <a:pt x="61019" y="273554"/>
                  </a:cubicBezTo>
                  <a:cubicBezTo>
                    <a:pt x="52452" y="266851"/>
                    <a:pt x="47455" y="260149"/>
                    <a:pt x="41030" y="251329"/>
                  </a:cubicBezTo>
                  <a:cubicBezTo>
                    <a:pt x="40673" y="250976"/>
                    <a:pt x="41744" y="249918"/>
                    <a:pt x="42101" y="250624"/>
                  </a:cubicBezTo>
                  <a:close/>
                  <a:moveTo>
                    <a:pt x="210071" y="249798"/>
                  </a:moveTo>
                  <a:lnTo>
                    <a:pt x="211449" y="255074"/>
                  </a:lnTo>
                  <a:cubicBezTo>
                    <a:pt x="220452" y="279916"/>
                    <a:pt x="229455" y="305839"/>
                    <a:pt x="246020" y="326720"/>
                  </a:cubicBezTo>
                  <a:lnTo>
                    <a:pt x="240978" y="331577"/>
                  </a:lnTo>
                  <a:lnTo>
                    <a:pt x="239806" y="332706"/>
                  </a:lnTo>
                  <a:lnTo>
                    <a:pt x="239806" y="333625"/>
                  </a:lnTo>
                  <a:lnTo>
                    <a:pt x="238256" y="334200"/>
                  </a:lnTo>
                  <a:lnTo>
                    <a:pt x="229950" y="342202"/>
                  </a:lnTo>
                  <a:cubicBezTo>
                    <a:pt x="224413" y="343372"/>
                    <a:pt x="218652" y="340581"/>
                    <a:pt x="212530" y="333921"/>
                  </a:cubicBezTo>
                  <a:cubicBezTo>
                    <a:pt x="208208" y="329961"/>
                    <a:pt x="204607" y="325280"/>
                    <a:pt x="201366" y="320600"/>
                  </a:cubicBezTo>
                  <a:cubicBezTo>
                    <a:pt x="199566" y="317360"/>
                    <a:pt x="197765" y="314479"/>
                    <a:pt x="195965" y="311599"/>
                  </a:cubicBezTo>
                  <a:cubicBezTo>
                    <a:pt x="189483" y="299718"/>
                    <a:pt x="184081" y="287837"/>
                    <a:pt x="178680" y="275236"/>
                  </a:cubicBezTo>
                  <a:cubicBezTo>
                    <a:pt x="177869" y="273616"/>
                    <a:pt x="175416" y="268440"/>
                    <a:pt x="172366" y="261504"/>
                  </a:cubicBezTo>
                  <a:lnTo>
                    <a:pt x="168120" y="251075"/>
                  </a:lnTo>
                  <a:lnTo>
                    <a:pt x="189237" y="250432"/>
                  </a:lnTo>
                  <a:close/>
                  <a:moveTo>
                    <a:pt x="235773" y="249015"/>
                  </a:moveTo>
                  <a:lnTo>
                    <a:pt x="228374" y="254714"/>
                  </a:lnTo>
                  <a:lnTo>
                    <a:pt x="226767" y="249290"/>
                  </a:lnTo>
                  <a:close/>
                  <a:moveTo>
                    <a:pt x="249621" y="248594"/>
                  </a:moveTo>
                  <a:lnTo>
                    <a:pt x="254244" y="276979"/>
                  </a:lnTo>
                  <a:lnTo>
                    <a:pt x="240618" y="284597"/>
                  </a:lnTo>
                  <a:cubicBezTo>
                    <a:pt x="237017" y="276316"/>
                    <a:pt x="233776" y="268035"/>
                    <a:pt x="230535" y="259755"/>
                  </a:cubicBezTo>
                  <a:cubicBezTo>
                    <a:pt x="237377" y="257235"/>
                    <a:pt x="243499" y="253274"/>
                    <a:pt x="249621" y="248594"/>
                  </a:cubicBezTo>
                  <a:close/>
                  <a:moveTo>
                    <a:pt x="267469" y="231172"/>
                  </a:moveTo>
                  <a:cubicBezTo>
                    <a:pt x="272420" y="231087"/>
                    <a:pt x="277799" y="232483"/>
                    <a:pt x="283831" y="235993"/>
                  </a:cubicBezTo>
                  <a:cubicBezTo>
                    <a:pt x="303997" y="248234"/>
                    <a:pt x="318761" y="266955"/>
                    <a:pt x="337487" y="281357"/>
                  </a:cubicBezTo>
                  <a:cubicBezTo>
                    <a:pt x="355852" y="295038"/>
                    <a:pt x="406627" y="328160"/>
                    <a:pt x="400146" y="357683"/>
                  </a:cubicBezTo>
                  <a:cubicBezTo>
                    <a:pt x="399425" y="359483"/>
                    <a:pt x="399785" y="359843"/>
                    <a:pt x="398705" y="361643"/>
                  </a:cubicBezTo>
                  <a:lnTo>
                    <a:pt x="397985" y="363443"/>
                  </a:lnTo>
                  <a:cubicBezTo>
                    <a:pt x="397625" y="364523"/>
                    <a:pt x="397625" y="364523"/>
                    <a:pt x="396905" y="365604"/>
                  </a:cubicBezTo>
                  <a:cubicBezTo>
                    <a:pt x="396545" y="366684"/>
                    <a:pt x="395464" y="368484"/>
                    <a:pt x="394744" y="368844"/>
                  </a:cubicBezTo>
                  <a:cubicBezTo>
                    <a:pt x="390423" y="379285"/>
                    <a:pt x="389342" y="385045"/>
                    <a:pt x="383221" y="392606"/>
                  </a:cubicBezTo>
                  <a:cubicBezTo>
                    <a:pt x="385381" y="393686"/>
                    <a:pt x="387542" y="395126"/>
                    <a:pt x="390063" y="396206"/>
                  </a:cubicBezTo>
                  <a:cubicBezTo>
                    <a:pt x="398345" y="400526"/>
                    <a:pt x="406988" y="404127"/>
                    <a:pt x="415630" y="407007"/>
                  </a:cubicBezTo>
                  <a:cubicBezTo>
                    <a:pt x="416710" y="387205"/>
                    <a:pt x="420312" y="362363"/>
                    <a:pt x="442278" y="355883"/>
                  </a:cubicBezTo>
                  <a:cubicBezTo>
                    <a:pt x="477208" y="345082"/>
                    <a:pt x="515740" y="354803"/>
                    <a:pt x="551030" y="355883"/>
                  </a:cubicBezTo>
                  <a:cubicBezTo>
                    <a:pt x="571556" y="356963"/>
                    <a:pt x="624492" y="351922"/>
                    <a:pt x="637456" y="374964"/>
                  </a:cubicBezTo>
                  <a:cubicBezTo>
                    <a:pt x="651500" y="399086"/>
                    <a:pt x="648619" y="436889"/>
                    <a:pt x="642857" y="463532"/>
                  </a:cubicBezTo>
                  <a:cubicBezTo>
                    <a:pt x="635655" y="495214"/>
                    <a:pt x="639617" y="530497"/>
                    <a:pt x="600365" y="535178"/>
                  </a:cubicBezTo>
                  <a:cubicBezTo>
                    <a:pt x="562554" y="540218"/>
                    <a:pt x="522942" y="535898"/>
                    <a:pt x="484771" y="536618"/>
                  </a:cubicBezTo>
                  <a:cubicBezTo>
                    <a:pt x="458843" y="537338"/>
                    <a:pt x="427514" y="541658"/>
                    <a:pt x="405547" y="524737"/>
                  </a:cubicBezTo>
                  <a:cubicBezTo>
                    <a:pt x="387542" y="511056"/>
                    <a:pt x="392943" y="482973"/>
                    <a:pt x="398705" y="464972"/>
                  </a:cubicBezTo>
                  <a:cubicBezTo>
                    <a:pt x="398705" y="464612"/>
                    <a:pt x="398705" y="464612"/>
                    <a:pt x="398705" y="464252"/>
                  </a:cubicBezTo>
                  <a:cubicBezTo>
                    <a:pt x="386822" y="459571"/>
                    <a:pt x="374578" y="454171"/>
                    <a:pt x="362334" y="449130"/>
                  </a:cubicBezTo>
                  <a:cubicBezTo>
                    <a:pt x="351171" y="458851"/>
                    <a:pt x="338567" y="467492"/>
                    <a:pt x="324883" y="473612"/>
                  </a:cubicBezTo>
                  <a:cubicBezTo>
                    <a:pt x="318761" y="476493"/>
                    <a:pt x="313360" y="478293"/>
                    <a:pt x="307598" y="479373"/>
                  </a:cubicBezTo>
                  <a:lnTo>
                    <a:pt x="308678" y="479733"/>
                  </a:lnTo>
                  <a:cubicBezTo>
                    <a:pt x="275189" y="502055"/>
                    <a:pt x="226934" y="470012"/>
                    <a:pt x="198486" y="451651"/>
                  </a:cubicBezTo>
                  <a:cubicBezTo>
                    <a:pt x="164636" y="429329"/>
                    <a:pt x="122143" y="397646"/>
                    <a:pt x="113860" y="355883"/>
                  </a:cubicBezTo>
                  <a:cubicBezTo>
                    <a:pt x="110620" y="339141"/>
                    <a:pt x="117822" y="325280"/>
                    <a:pt x="128805" y="313624"/>
                  </a:cubicBezTo>
                  <a:lnTo>
                    <a:pt x="148778" y="298217"/>
                  </a:lnTo>
                  <a:lnTo>
                    <a:pt x="154949" y="303457"/>
                  </a:lnTo>
                  <a:lnTo>
                    <a:pt x="149477" y="308190"/>
                  </a:lnTo>
                  <a:cubicBezTo>
                    <a:pt x="129863" y="326518"/>
                    <a:pt x="115211" y="347782"/>
                    <a:pt x="134387" y="375324"/>
                  </a:cubicBezTo>
                  <a:cubicBezTo>
                    <a:pt x="155273" y="405927"/>
                    <a:pt x="185162" y="430049"/>
                    <a:pt x="217571" y="448050"/>
                  </a:cubicBezTo>
                  <a:cubicBezTo>
                    <a:pt x="233776" y="457411"/>
                    <a:pt x="251782" y="467852"/>
                    <a:pt x="270507" y="472532"/>
                  </a:cubicBezTo>
                  <a:lnTo>
                    <a:pt x="282031" y="474693"/>
                  </a:lnTo>
                  <a:cubicBezTo>
                    <a:pt x="295715" y="470012"/>
                    <a:pt x="310119" y="466412"/>
                    <a:pt x="322363" y="459211"/>
                  </a:cubicBezTo>
                  <a:cubicBezTo>
                    <a:pt x="331365" y="454171"/>
                    <a:pt x="339648" y="448770"/>
                    <a:pt x="347570" y="442650"/>
                  </a:cubicBezTo>
                  <a:cubicBezTo>
                    <a:pt x="346850" y="442290"/>
                    <a:pt x="346130" y="441930"/>
                    <a:pt x="345769" y="441930"/>
                  </a:cubicBezTo>
                  <a:cubicBezTo>
                    <a:pt x="331365" y="436169"/>
                    <a:pt x="315881" y="431849"/>
                    <a:pt x="302197" y="425368"/>
                  </a:cubicBezTo>
                  <a:lnTo>
                    <a:pt x="301186" y="426000"/>
                  </a:lnTo>
                  <a:lnTo>
                    <a:pt x="290673" y="432569"/>
                  </a:lnTo>
                  <a:cubicBezTo>
                    <a:pt x="288152" y="433649"/>
                    <a:pt x="285992" y="435089"/>
                    <a:pt x="283831" y="435809"/>
                  </a:cubicBezTo>
                  <a:cubicBezTo>
                    <a:pt x="268707" y="446250"/>
                    <a:pt x="249261" y="436889"/>
                    <a:pt x="234857" y="427889"/>
                  </a:cubicBezTo>
                  <a:cubicBezTo>
                    <a:pt x="214330" y="415288"/>
                    <a:pt x="192004" y="404487"/>
                    <a:pt x="172918" y="389726"/>
                  </a:cubicBezTo>
                  <a:cubicBezTo>
                    <a:pt x="150231" y="372444"/>
                    <a:pt x="148611" y="346859"/>
                    <a:pt x="161524" y="327401"/>
                  </a:cubicBezTo>
                  <a:lnTo>
                    <a:pt x="171651" y="317641"/>
                  </a:lnTo>
                  <a:lnTo>
                    <a:pt x="179091" y="323959"/>
                  </a:lnTo>
                  <a:lnTo>
                    <a:pt x="167246" y="340266"/>
                  </a:lnTo>
                  <a:cubicBezTo>
                    <a:pt x="163825" y="348592"/>
                    <a:pt x="163195" y="357323"/>
                    <a:pt x="167876" y="364883"/>
                  </a:cubicBezTo>
                  <a:cubicBezTo>
                    <a:pt x="175079" y="376764"/>
                    <a:pt x="186602" y="384325"/>
                    <a:pt x="198486" y="391166"/>
                  </a:cubicBezTo>
                  <a:cubicBezTo>
                    <a:pt x="215411" y="400886"/>
                    <a:pt x="256103" y="434009"/>
                    <a:pt x="276629" y="423928"/>
                  </a:cubicBezTo>
                  <a:cubicBezTo>
                    <a:pt x="276629" y="423928"/>
                    <a:pt x="276989" y="423928"/>
                    <a:pt x="276989" y="423568"/>
                  </a:cubicBezTo>
                  <a:cubicBezTo>
                    <a:pt x="278069" y="423208"/>
                    <a:pt x="278790" y="422488"/>
                    <a:pt x="279870" y="422128"/>
                  </a:cubicBezTo>
                  <a:cubicBezTo>
                    <a:pt x="280230" y="421408"/>
                    <a:pt x="280950" y="421048"/>
                    <a:pt x="281310" y="420328"/>
                  </a:cubicBezTo>
                  <a:lnTo>
                    <a:pt x="281310" y="420688"/>
                  </a:lnTo>
                  <a:cubicBezTo>
                    <a:pt x="283111" y="419248"/>
                    <a:pt x="284551" y="417808"/>
                    <a:pt x="285992" y="416368"/>
                  </a:cubicBezTo>
                  <a:cubicBezTo>
                    <a:pt x="283831" y="414568"/>
                    <a:pt x="281310" y="412767"/>
                    <a:pt x="279150" y="410607"/>
                  </a:cubicBezTo>
                  <a:cubicBezTo>
                    <a:pt x="276989" y="408807"/>
                    <a:pt x="277709" y="407727"/>
                    <a:pt x="275189" y="405567"/>
                  </a:cubicBezTo>
                  <a:lnTo>
                    <a:pt x="271365" y="382094"/>
                  </a:lnTo>
                  <a:lnTo>
                    <a:pt x="272030" y="380275"/>
                  </a:lnTo>
                  <a:lnTo>
                    <a:pt x="274333" y="373974"/>
                  </a:lnTo>
                  <a:cubicBezTo>
                    <a:pt x="281941" y="363263"/>
                    <a:pt x="295535" y="355163"/>
                    <a:pt x="309399" y="358043"/>
                  </a:cubicBezTo>
                  <a:cubicBezTo>
                    <a:pt x="314440" y="359123"/>
                    <a:pt x="319842" y="360923"/>
                    <a:pt x="324883" y="362723"/>
                  </a:cubicBezTo>
                  <a:cubicBezTo>
                    <a:pt x="325243" y="361283"/>
                    <a:pt x="326324" y="359843"/>
                    <a:pt x="328124" y="358763"/>
                  </a:cubicBezTo>
                  <a:cubicBezTo>
                    <a:pt x="333526" y="355523"/>
                    <a:pt x="331365" y="346882"/>
                    <a:pt x="330285" y="342202"/>
                  </a:cubicBezTo>
                  <a:cubicBezTo>
                    <a:pt x="330285" y="341842"/>
                    <a:pt x="330285" y="341842"/>
                    <a:pt x="330285" y="341842"/>
                  </a:cubicBezTo>
                  <a:cubicBezTo>
                    <a:pt x="325243" y="326360"/>
                    <a:pt x="311559" y="314119"/>
                    <a:pt x="299676" y="303318"/>
                  </a:cubicBezTo>
                  <a:cubicBezTo>
                    <a:pt x="287522" y="292247"/>
                    <a:pt x="274356" y="282392"/>
                    <a:pt x="260632" y="286965"/>
                  </a:cubicBezTo>
                  <a:lnTo>
                    <a:pt x="256365" y="289998"/>
                  </a:lnTo>
                  <a:lnTo>
                    <a:pt x="254244" y="276979"/>
                  </a:lnTo>
                  <a:lnTo>
                    <a:pt x="262675" y="272266"/>
                  </a:lnTo>
                  <a:cubicBezTo>
                    <a:pt x="270597" y="270826"/>
                    <a:pt x="278970" y="272356"/>
                    <a:pt x="287432" y="277756"/>
                  </a:cubicBezTo>
                  <a:cubicBezTo>
                    <a:pt x="305077" y="288557"/>
                    <a:pt x="328124" y="306919"/>
                    <a:pt x="337847" y="326000"/>
                  </a:cubicBezTo>
                  <a:lnTo>
                    <a:pt x="340008" y="329961"/>
                  </a:lnTo>
                  <a:cubicBezTo>
                    <a:pt x="344689" y="335361"/>
                    <a:pt x="343969" y="339681"/>
                    <a:pt x="345049" y="347602"/>
                  </a:cubicBezTo>
                  <a:cubicBezTo>
                    <a:pt x="346130" y="355883"/>
                    <a:pt x="343969" y="363083"/>
                    <a:pt x="338927" y="368484"/>
                  </a:cubicBezTo>
                  <a:cubicBezTo>
                    <a:pt x="349371" y="373164"/>
                    <a:pt x="359454" y="378925"/>
                    <a:pt x="369537" y="385045"/>
                  </a:cubicBezTo>
                  <a:cubicBezTo>
                    <a:pt x="373138" y="377485"/>
                    <a:pt x="377459" y="372804"/>
                    <a:pt x="382500" y="365604"/>
                  </a:cubicBezTo>
                  <a:cubicBezTo>
                    <a:pt x="384301" y="362723"/>
                    <a:pt x="384301" y="362003"/>
                    <a:pt x="385021" y="360563"/>
                  </a:cubicBezTo>
                  <a:cubicBezTo>
                    <a:pt x="396545" y="334281"/>
                    <a:pt x="340008" y="299718"/>
                    <a:pt x="323083" y="286757"/>
                  </a:cubicBezTo>
                  <a:cubicBezTo>
                    <a:pt x="310119" y="276316"/>
                    <a:pt x="300036" y="262275"/>
                    <a:pt x="286712" y="252554"/>
                  </a:cubicBezTo>
                  <a:cubicBezTo>
                    <a:pt x="274468" y="243913"/>
                    <a:pt x="264025" y="239233"/>
                    <a:pt x="249621" y="248594"/>
                  </a:cubicBezTo>
                  <a:lnTo>
                    <a:pt x="235773" y="249015"/>
                  </a:lnTo>
                  <a:lnTo>
                    <a:pt x="253672" y="235228"/>
                  </a:lnTo>
                  <a:cubicBezTo>
                    <a:pt x="257993" y="232820"/>
                    <a:pt x="262517" y="231256"/>
                    <a:pt x="267469" y="231172"/>
                  </a:cubicBezTo>
                  <a:close/>
                  <a:moveTo>
                    <a:pt x="38946" y="230000"/>
                  </a:moveTo>
                  <a:cubicBezTo>
                    <a:pt x="47998" y="245446"/>
                    <a:pt x="52342" y="260892"/>
                    <a:pt x="71532" y="267358"/>
                  </a:cubicBezTo>
                  <a:cubicBezTo>
                    <a:pt x="79316" y="269872"/>
                    <a:pt x="86467" y="270321"/>
                    <a:pt x="93617" y="269827"/>
                  </a:cubicBezTo>
                  <a:lnTo>
                    <a:pt x="112190" y="267146"/>
                  </a:lnTo>
                  <a:lnTo>
                    <a:pt x="106739" y="262517"/>
                  </a:lnTo>
                  <a:lnTo>
                    <a:pt x="117192" y="261735"/>
                  </a:lnTo>
                  <a:lnTo>
                    <a:pt x="139623" y="251942"/>
                  </a:lnTo>
                  <a:lnTo>
                    <a:pt x="152452" y="251551"/>
                  </a:lnTo>
                  <a:lnTo>
                    <a:pt x="166436" y="284597"/>
                  </a:lnTo>
                  <a:lnTo>
                    <a:pt x="148778" y="298217"/>
                  </a:lnTo>
                  <a:lnTo>
                    <a:pt x="116687" y="270965"/>
                  </a:lnTo>
                  <a:lnTo>
                    <a:pt x="90992" y="274721"/>
                  </a:lnTo>
                  <a:cubicBezTo>
                    <a:pt x="82484" y="274901"/>
                    <a:pt x="74066" y="273464"/>
                    <a:pt x="65739" y="268794"/>
                  </a:cubicBezTo>
                  <a:cubicBezTo>
                    <a:pt x="49084" y="260173"/>
                    <a:pt x="42567" y="247960"/>
                    <a:pt x="37860" y="230359"/>
                  </a:cubicBezTo>
                  <a:cubicBezTo>
                    <a:pt x="37498" y="229640"/>
                    <a:pt x="38584" y="229281"/>
                    <a:pt x="38946" y="230000"/>
                  </a:cubicBezTo>
                  <a:close/>
                  <a:moveTo>
                    <a:pt x="274548" y="227948"/>
                  </a:moveTo>
                  <a:lnTo>
                    <a:pt x="290776" y="229344"/>
                  </a:lnTo>
                  <a:cubicBezTo>
                    <a:pt x="291137" y="229699"/>
                    <a:pt x="290776" y="230054"/>
                    <a:pt x="290414" y="230054"/>
                  </a:cubicBezTo>
                  <a:close/>
                  <a:moveTo>
                    <a:pt x="274024" y="227879"/>
                  </a:moveTo>
                  <a:lnTo>
                    <a:pt x="274548" y="227948"/>
                  </a:lnTo>
                  <a:lnTo>
                    <a:pt x="273931" y="227895"/>
                  </a:lnTo>
                  <a:close/>
                  <a:moveTo>
                    <a:pt x="259800" y="226680"/>
                  </a:moveTo>
                  <a:lnTo>
                    <a:pt x="273931" y="227895"/>
                  </a:lnTo>
                  <a:lnTo>
                    <a:pt x="257904" y="230764"/>
                  </a:lnTo>
                  <a:cubicBezTo>
                    <a:pt x="249596" y="234315"/>
                    <a:pt x="241649" y="238931"/>
                    <a:pt x="234785" y="244968"/>
                  </a:cubicBezTo>
                  <a:cubicBezTo>
                    <a:pt x="232979" y="246388"/>
                    <a:pt x="231173" y="244613"/>
                    <a:pt x="232618" y="243192"/>
                  </a:cubicBezTo>
                  <a:cubicBezTo>
                    <a:pt x="240565" y="235203"/>
                    <a:pt x="249867" y="229344"/>
                    <a:pt x="259800" y="226680"/>
                  </a:cubicBezTo>
                  <a:close/>
                  <a:moveTo>
                    <a:pt x="169898" y="181586"/>
                  </a:moveTo>
                  <a:lnTo>
                    <a:pt x="160586" y="182368"/>
                  </a:lnTo>
                  <a:lnTo>
                    <a:pt x="151461" y="191826"/>
                  </a:lnTo>
                  <a:close/>
                  <a:moveTo>
                    <a:pt x="174707" y="167801"/>
                  </a:moveTo>
                  <a:cubicBezTo>
                    <a:pt x="176842" y="168523"/>
                    <a:pt x="176130" y="171048"/>
                    <a:pt x="174351" y="171409"/>
                  </a:cubicBezTo>
                  <a:cubicBezTo>
                    <a:pt x="166523" y="172131"/>
                    <a:pt x="159763" y="172131"/>
                    <a:pt x="153002" y="175378"/>
                  </a:cubicBezTo>
                  <a:cubicBezTo>
                    <a:pt x="147309" y="178264"/>
                    <a:pt x="142328" y="181872"/>
                    <a:pt x="138414" y="186923"/>
                  </a:cubicBezTo>
                  <a:cubicBezTo>
                    <a:pt x="137702" y="187645"/>
                    <a:pt x="135923" y="186563"/>
                    <a:pt x="136635" y="185480"/>
                  </a:cubicBezTo>
                  <a:cubicBezTo>
                    <a:pt x="144107" y="173574"/>
                    <a:pt x="160830" y="164193"/>
                    <a:pt x="174707" y="167801"/>
                  </a:cubicBezTo>
                  <a:close/>
                  <a:moveTo>
                    <a:pt x="115517" y="72478"/>
                  </a:moveTo>
                  <a:cubicBezTo>
                    <a:pt x="118092" y="72118"/>
                    <a:pt x="118092" y="76438"/>
                    <a:pt x="115517" y="76438"/>
                  </a:cubicBezTo>
                  <a:cubicBezTo>
                    <a:pt x="108896" y="77159"/>
                    <a:pt x="99333" y="80399"/>
                    <a:pt x="95654" y="86520"/>
                  </a:cubicBezTo>
                  <a:cubicBezTo>
                    <a:pt x="91976" y="91921"/>
                    <a:pt x="92344" y="98402"/>
                    <a:pt x="91976" y="104523"/>
                  </a:cubicBezTo>
                  <a:cubicBezTo>
                    <a:pt x="91976" y="106683"/>
                    <a:pt x="89034" y="106323"/>
                    <a:pt x="89034" y="104523"/>
                  </a:cubicBezTo>
                  <a:cubicBezTo>
                    <a:pt x="88666" y="97682"/>
                    <a:pt x="88298" y="88680"/>
                    <a:pt x="93447" y="82919"/>
                  </a:cubicBezTo>
                  <a:cubicBezTo>
                    <a:pt x="99333" y="77159"/>
                    <a:pt x="107425" y="72838"/>
                    <a:pt x="115517" y="72478"/>
                  </a:cubicBezTo>
                  <a:close/>
                  <a:moveTo>
                    <a:pt x="122502" y="62953"/>
                  </a:moveTo>
                  <a:cubicBezTo>
                    <a:pt x="124627" y="62593"/>
                    <a:pt x="126044" y="65835"/>
                    <a:pt x="124273" y="66556"/>
                  </a:cubicBezTo>
                  <a:cubicBezTo>
                    <a:pt x="114357" y="70879"/>
                    <a:pt x="101254" y="71600"/>
                    <a:pt x="93109" y="79166"/>
                  </a:cubicBezTo>
                  <a:cubicBezTo>
                    <a:pt x="83547" y="88173"/>
                    <a:pt x="85672" y="99702"/>
                    <a:pt x="85672" y="111591"/>
                  </a:cubicBezTo>
                  <a:cubicBezTo>
                    <a:pt x="85672" y="113033"/>
                    <a:pt x="84255" y="113033"/>
                    <a:pt x="84255" y="111952"/>
                  </a:cubicBezTo>
                  <a:cubicBezTo>
                    <a:pt x="82131" y="101143"/>
                    <a:pt x="80360" y="87813"/>
                    <a:pt x="89213" y="79166"/>
                  </a:cubicBezTo>
                  <a:cubicBezTo>
                    <a:pt x="98421" y="70159"/>
                    <a:pt x="110816" y="67277"/>
                    <a:pt x="122502" y="62953"/>
                  </a:cubicBezTo>
                  <a:close/>
                  <a:moveTo>
                    <a:pt x="191554" y="47202"/>
                  </a:moveTo>
                  <a:cubicBezTo>
                    <a:pt x="184712" y="45717"/>
                    <a:pt x="176879" y="46617"/>
                    <a:pt x="169677" y="48057"/>
                  </a:cubicBezTo>
                  <a:cubicBezTo>
                    <a:pt x="154192" y="51297"/>
                    <a:pt x="139068" y="56698"/>
                    <a:pt x="123943" y="59578"/>
                  </a:cubicBezTo>
                  <a:cubicBezTo>
                    <a:pt x="102337" y="64258"/>
                    <a:pt x="77490" y="69299"/>
                    <a:pt x="77850" y="97021"/>
                  </a:cubicBezTo>
                  <a:cubicBezTo>
                    <a:pt x="78210" y="116823"/>
                    <a:pt x="82891" y="135904"/>
                    <a:pt x="85772" y="155706"/>
                  </a:cubicBezTo>
                  <a:cubicBezTo>
                    <a:pt x="88293" y="169747"/>
                    <a:pt x="87933" y="187749"/>
                    <a:pt x="95135" y="200350"/>
                  </a:cubicBezTo>
                  <a:cubicBezTo>
                    <a:pt x="104858" y="217991"/>
                    <a:pt x="126464" y="211871"/>
                    <a:pt x="142309" y="206830"/>
                  </a:cubicBezTo>
                  <a:lnTo>
                    <a:pt x="147151" y="196294"/>
                  </a:lnTo>
                  <a:lnTo>
                    <a:pt x="139699" y="204018"/>
                  </a:lnTo>
                  <a:cubicBezTo>
                    <a:pt x="139334" y="205106"/>
                    <a:pt x="137510" y="204743"/>
                    <a:pt x="137510" y="203656"/>
                  </a:cubicBezTo>
                  <a:cubicBezTo>
                    <a:pt x="140429" y="179016"/>
                    <a:pt x="172899" y="172131"/>
                    <a:pt x="193329" y="175754"/>
                  </a:cubicBezTo>
                  <a:cubicBezTo>
                    <a:pt x="195883" y="176479"/>
                    <a:pt x="194424" y="180465"/>
                    <a:pt x="191870" y="179740"/>
                  </a:cubicBezTo>
                  <a:lnTo>
                    <a:pt x="178832" y="180835"/>
                  </a:lnTo>
                  <a:lnTo>
                    <a:pt x="202447" y="188109"/>
                  </a:lnTo>
                  <a:cubicBezTo>
                    <a:pt x="202807" y="186668"/>
                    <a:pt x="203887" y="185588"/>
                    <a:pt x="205328" y="184508"/>
                  </a:cubicBezTo>
                  <a:cubicBezTo>
                    <a:pt x="215050" y="178388"/>
                    <a:pt x="228374" y="173707"/>
                    <a:pt x="228014" y="159666"/>
                  </a:cubicBezTo>
                  <a:cubicBezTo>
                    <a:pt x="227654" y="147065"/>
                    <a:pt x="225133" y="135904"/>
                    <a:pt x="221532" y="124023"/>
                  </a:cubicBezTo>
                  <a:cubicBezTo>
                    <a:pt x="217211" y="110702"/>
                    <a:pt x="212890" y="97741"/>
                    <a:pt x="211449" y="83700"/>
                  </a:cubicBezTo>
                  <a:cubicBezTo>
                    <a:pt x="210369" y="76499"/>
                    <a:pt x="210009" y="67859"/>
                    <a:pt x="207488" y="60658"/>
                  </a:cubicBezTo>
                  <a:cubicBezTo>
                    <a:pt x="204247" y="52557"/>
                    <a:pt x="198396" y="48687"/>
                    <a:pt x="191554" y="47202"/>
                  </a:cubicBezTo>
                  <a:close/>
                  <a:moveTo>
                    <a:pt x="32003" y="16067"/>
                  </a:moveTo>
                  <a:cubicBezTo>
                    <a:pt x="34567" y="14968"/>
                    <a:pt x="37132" y="18998"/>
                    <a:pt x="34201" y="20463"/>
                  </a:cubicBezTo>
                  <a:cubicBezTo>
                    <a:pt x="19181" y="26691"/>
                    <a:pt x="6725" y="39880"/>
                    <a:pt x="2329" y="55999"/>
                  </a:cubicBezTo>
                  <a:cubicBezTo>
                    <a:pt x="1962" y="57465"/>
                    <a:pt x="-602" y="56732"/>
                    <a:pt x="131" y="55266"/>
                  </a:cubicBezTo>
                  <a:cubicBezTo>
                    <a:pt x="3794" y="38414"/>
                    <a:pt x="16250" y="22661"/>
                    <a:pt x="32003" y="16067"/>
                  </a:cubicBezTo>
                  <a:close/>
                  <a:moveTo>
                    <a:pt x="74808" y="13742"/>
                  </a:moveTo>
                  <a:cubicBezTo>
                    <a:pt x="77331" y="13381"/>
                    <a:pt x="78412" y="17357"/>
                    <a:pt x="75889" y="18080"/>
                  </a:cubicBezTo>
                  <a:cubicBezTo>
                    <a:pt x="58227" y="21694"/>
                    <a:pt x="39844" y="29284"/>
                    <a:pt x="27589" y="43019"/>
                  </a:cubicBezTo>
                  <a:cubicBezTo>
                    <a:pt x="15334" y="57115"/>
                    <a:pt x="11369" y="74464"/>
                    <a:pt x="8846" y="92897"/>
                  </a:cubicBezTo>
                  <a:cubicBezTo>
                    <a:pt x="8846" y="93981"/>
                    <a:pt x="7043" y="93981"/>
                    <a:pt x="7043" y="92897"/>
                  </a:cubicBezTo>
                  <a:cubicBezTo>
                    <a:pt x="5602" y="72476"/>
                    <a:pt x="12901" y="54314"/>
                    <a:pt x="25381" y="40443"/>
                  </a:cubicBezTo>
                  <a:lnTo>
                    <a:pt x="38547" y="30147"/>
                  </a:lnTo>
                  <a:lnTo>
                    <a:pt x="20102" y="42703"/>
                  </a:lnTo>
                  <a:cubicBezTo>
                    <a:pt x="14021" y="51055"/>
                    <a:pt x="7224" y="61223"/>
                    <a:pt x="4362" y="71028"/>
                  </a:cubicBezTo>
                  <a:cubicBezTo>
                    <a:pt x="4362" y="71755"/>
                    <a:pt x="3646" y="71755"/>
                    <a:pt x="3288" y="71028"/>
                  </a:cubicBezTo>
                  <a:cubicBezTo>
                    <a:pt x="2573" y="64855"/>
                    <a:pt x="5793" y="60860"/>
                    <a:pt x="8297" y="55776"/>
                  </a:cubicBezTo>
                  <a:cubicBezTo>
                    <a:pt x="11159" y="49239"/>
                    <a:pt x="14379" y="43066"/>
                    <a:pt x="19029" y="37619"/>
                  </a:cubicBezTo>
                  <a:cubicBezTo>
                    <a:pt x="26900" y="27814"/>
                    <a:pt x="37632" y="21277"/>
                    <a:pt x="49438" y="17645"/>
                  </a:cubicBezTo>
                  <a:cubicBezTo>
                    <a:pt x="52300" y="16556"/>
                    <a:pt x="53015" y="20914"/>
                    <a:pt x="50511" y="22003"/>
                  </a:cubicBezTo>
                  <a:lnTo>
                    <a:pt x="50248" y="22182"/>
                  </a:lnTo>
                  <a:close/>
                  <a:moveTo>
                    <a:pt x="176879" y="173"/>
                  </a:moveTo>
                  <a:cubicBezTo>
                    <a:pt x="203527" y="-907"/>
                    <a:pt x="234496" y="2333"/>
                    <a:pt x="245660" y="30415"/>
                  </a:cubicBezTo>
                  <a:cubicBezTo>
                    <a:pt x="262225" y="70379"/>
                    <a:pt x="269427" y="118623"/>
                    <a:pt x="275189" y="161106"/>
                  </a:cubicBezTo>
                  <a:cubicBezTo>
                    <a:pt x="277349" y="174427"/>
                    <a:pt x="278430" y="192429"/>
                    <a:pt x="267626" y="202510"/>
                  </a:cubicBezTo>
                  <a:cubicBezTo>
                    <a:pt x="256103" y="213311"/>
                    <a:pt x="234857" y="218711"/>
                    <a:pt x="220812" y="225192"/>
                  </a:cubicBezTo>
                  <a:cubicBezTo>
                    <a:pt x="220452" y="225192"/>
                    <a:pt x="220092" y="225192"/>
                    <a:pt x="219732" y="225552"/>
                  </a:cubicBezTo>
                  <a:lnTo>
                    <a:pt x="226767" y="249290"/>
                  </a:lnTo>
                  <a:lnTo>
                    <a:pt x="210071" y="249798"/>
                  </a:lnTo>
                  <a:lnTo>
                    <a:pt x="201006" y="215111"/>
                  </a:lnTo>
                  <a:cubicBezTo>
                    <a:pt x="196685" y="198549"/>
                    <a:pt x="174719" y="185228"/>
                    <a:pt x="158874" y="194949"/>
                  </a:cubicBezTo>
                  <a:cubicBezTo>
                    <a:pt x="159594" y="197109"/>
                    <a:pt x="159234" y="198909"/>
                    <a:pt x="157073" y="199990"/>
                  </a:cubicBezTo>
                  <a:cubicBezTo>
                    <a:pt x="151492" y="202690"/>
                    <a:pt x="156083" y="219881"/>
                    <a:pt x="162475" y="237208"/>
                  </a:cubicBezTo>
                  <a:lnTo>
                    <a:pt x="168120" y="251075"/>
                  </a:lnTo>
                  <a:lnTo>
                    <a:pt x="152452" y="251551"/>
                  </a:lnTo>
                  <a:lnTo>
                    <a:pt x="150591" y="247154"/>
                  </a:lnTo>
                  <a:lnTo>
                    <a:pt x="139623" y="251942"/>
                  </a:lnTo>
                  <a:lnTo>
                    <a:pt x="95855" y="253274"/>
                  </a:lnTo>
                  <a:cubicBezTo>
                    <a:pt x="113500" y="251834"/>
                    <a:pt x="131866" y="247514"/>
                    <a:pt x="148071" y="239593"/>
                  </a:cubicBezTo>
                  <a:cubicBezTo>
                    <a:pt x="145190" y="230232"/>
                    <a:pt x="142669" y="221232"/>
                    <a:pt x="142309" y="213671"/>
                  </a:cubicBezTo>
                  <a:cubicBezTo>
                    <a:pt x="128985" y="220872"/>
                    <a:pt x="108459" y="229152"/>
                    <a:pt x="95135" y="218351"/>
                  </a:cubicBezTo>
                  <a:cubicBezTo>
                    <a:pt x="79290" y="205390"/>
                    <a:pt x="78930" y="184508"/>
                    <a:pt x="75689" y="165787"/>
                  </a:cubicBezTo>
                  <a:cubicBezTo>
                    <a:pt x="71008" y="137704"/>
                    <a:pt x="59124" y="104582"/>
                    <a:pt x="69567" y="76499"/>
                  </a:cubicBezTo>
                  <a:cubicBezTo>
                    <a:pt x="76049" y="58498"/>
                    <a:pt x="98016" y="52377"/>
                    <a:pt x="114941" y="48777"/>
                  </a:cubicBezTo>
                  <a:cubicBezTo>
                    <a:pt x="154192" y="40496"/>
                    <a:pt x="215411" y="11694"/>
                    <a:pt x="222613" y="72539"/>
                  </a:cubicBezTo>
                  <a:cubicBezTo>
                    <a:pt x="223333" y="80100"/>
                    <a:pt x="225133" y="88380"/>
                    <a:pt x="227654" y="96301"/>
                  </a:cubicBezTo>
                  <a:cubicBezTo>
                    <a:pt x="229815" y="91261"/>
                    <a:pt x="232336" y="86220"/>
                    <a:pt x="233416" y="81180"/>
                  </a:cubicBezTo>
                  <a:cubicBezTo>
                    <a:pt x="233776" y="79019"/>
                    <a:pt x="236657" y="80100"/>
                    <a:pt x="236657" y="81900"/>
                  </a:cubicBezTo>
                  <a:cubicBezTo>
                    <a:pt x="235217" y="89100"/>
                    <a:pt x="231616" y="95941"/>
                    <a:pt x="229455" y="102421"/>
                  </a:cubicBezTo>
                  <a:cubicBezTo>
                    <a:pt x="229815" y="104942"/>
                    <a:pt x="230535" y="106742"/>
                    <a:pt x="231256" y="108902"/>
                  </a:cubicBezTo>
                  <a:cubicBezTo>
                    <a:pt x="233056" y="102421"/>
                    <a:pt x="236657" y="96661"/>
                    <a:pt x="238818" y="90540"/>
                  </a:cubicBezTo>
                  <a:cubicBezTo>
                    <a:pt x="239178" y="88740"/>
                    <a:pt x="241699" y="89460"/>
                    <a:pt x="241339" y="90900"/>
                  </a:cubicBezTo>
                  <a:cubicBezTo>
                    <a:pt x="239538" y="98101"/>
                    <a:pt x="237017" y="105302"/>
                    <a:pt x="233776" y="111422"/>
                  </a:cubicBezTo>
                  <a:cubicBezTo>
                    <a:pt x="233416" y="112142"/>
                    <a:pt x="233056" y="112502"/>
                    <a:pt x="232336" y="112142"/>
                  </a:cubicBezTo>
                  <a:cubicBezTo>
                    <a:pt x="233056" y="113942"/>
                    <a:pt x="233416" y="116103"/>
                    <a:pt x="233776" y="117903"/>
                  </a:cubicBezTo>
                  <a:cubicBezTo>
                    <a:pt x="236657" y="113222"/>
                    <a:pt x="239178" y="108542"/>
                    <a:pt x="239898" y="103141"/>
                  </a:cubicBezTo>
                  <a:cubicBezTo>
                    <a:pt x="240258" y="101341"/>
                    <a:pt x="242419" y="101341"/>
                    <a:pt x="242419" y="103141"/>
                  </a:cubicBezTo>
                  <a:cubicBezTo>
                    <a:pt x="241699" y="109622"/>
                    <a:pt x="238458" y="116823"/>
                    <a:pt x="235217" y="122943"/>
                  </a:cubicBezTo>
                  <a:cubicBezTo>
                    <a:pt x="235937" y="124743"/>
                    <a:pt x="236297" y="126183"/>
                    <a:pt x="236657" y="127624"/>
                  </a:cubicBezTo>
                  <a:cubicBezTo>
                    <a:pt x="238458" y="124743"/>
                    <a:pt x="240258" y="121503"/>
                    <a:pt x="240978" y="117903"/>
                  </a:cubicBezTo>
                  <a:cubicBezTo>
                    <a:pt x="241699" y="116103"/>
                    <a:pt x="244579" y="116823"/>
                    <a:pt x="244219" y="118623"/>
                  </a:cubicBezTo>
                  <a:cubicBezTo>
                    <a:pt x="242419" y="123663"/>
                    <a:pt x="240618" y="129064"/>
                    <a:pt x="237737" y="133744"/>
                  </a:cubicBezTo>
                  <a:cubicBezTo>
                    <a:pt x="238458" y="137704"/>
                    <a:pt x="239178" y="141305"/>
                    <a:pt x="239538" y="145265"/>
                  </a:cubicBezTo>
                  <a:cubicBezTo>
                    <a:pt x="240618" y="143465"/>
                    <a:pt x="241699" y="141665"/>
                    <a:pt x="242779" y="139865"/>
                  </a:cubicBezTo>
                  <a:cubicBezTo>
                    <a:pt x="244579" y="136984"/>
                    <a:pt x="245660" y="134104"/>
                    <a:pt x="246740" y="130864"/>
                  </a:cubicBezTo>
                  <a:cubicBezTo>
                    <a:pt x="247100" y="129784"/>
                    <a:pt x="248901" y="130144"/>
                    <a:pt x="248541" y="131224"/>
                  </a:cubicBezTo>
                  <a:cubicBezTo>
                    <a:pt x="247820" y="136984"/>
                    <a:pt x="244579" y="144185"/>
                    <a:pt x="240978" y="148865"/>
                  </a:cubicBezTo>
                  <a:cubicBezTo>
                    <a:pt x="240618" y="149225"/>
                    <a:pt x="240258" y="149225"/>
                    <a:pt x="239898" y="149225"/>
                  </a:cubicBezTo>
                  <a:cubicBezTo>
                    <a:pt x="239898" y="150305"/>
                    <a:pt x="240258" y="151385"/>
                    <a:pt x="240258" y="152466"/>
                  </a:cubicBezTo>
                  <a:cubicBezTo>
                    <a:pt x="240258" y="153906"/>
                    <a:pt x="239898" y="154986"/>
                    <a:pt x="239898" y="156066"/>
                  </a:cubicBezTo>
                  <a:cubicBezTo>
                    <a:pt x="242059" y="152826"/>
                    <a:pt x="244940" y="149945"/>
                    <a:pt x="247100" y="147065"/>
                  </a:cubicBezTo>
                  <a:cubicBezTo>
                    <a:pt x="248181" y="145265"/>
                    <a:pt x="250701" y="146705"/>
                    <a:pt x="249621" y="148505"/>
                  </a:cubicBezTo>
                  <a:cubicBezTo>
                    <a:pt x="247820" y="151746"/>
                    <a:pt x="245660" y="154266"/>
                    <a:pt x="243859" y="157506"/>
                  </a:cubicBezTo>
                  <a:cubicBezTo>
                    <a:pt x="241699" y="160386"/>
                    <a:pt x="240258" y="163627"/>
                    <a:pt x="238458" y="166867"/>
                  </a:cubicBezTo>
                  <a:cubicBezTo>
                    <a:pt x="234857" y="179828"/>
                    <a:pt x="225494" y="186308"/>
                    <a:pt x="211449" y="195309"/>
                  </a:cubicBezTo>
                  <a:cubicBezTo>
                    <a:pt x="210729" y="196029"/>
                    <a:pt x="209649" y="196029"/>
                    <a:pt x="209289" y="196389"/>
                  </a:cubicBezTo>
                  <a:cubicBezTo>
                    <a:pt x="212170" y="201430"/>
                    <a:pt x="214330" y="206830"/>
                    <a:pt x="216131" y="212591"/>
                  </a:cubicBezTo>
                  <a:cubicBezTo>
                    <a:pt x="230175" y="207190"/>
                    <a:pt x="258984" y="201070"/>
                    <a:pt x="262225" y="185228"/>
                  </a:cubicBezTo>
                  <a:cubicBezTo>
                    <a:pt x="265466" y="168307"/>
                    <a:pt x="259344" y="151746"/>
                    <a:pt x="256463" y="135544"/>
                  </a:cubicBezTo>
                  <a:cubicBezTo>
                    <a:pt x="250701" y="106022"/>
                    <a:pt x="247460" y="75779"/>
                    <a:pt x="237737" y="47337"/>
                  </a:cubicBezTo>
                  <a:cubicBezTo>
                    <a:pt x="223693" y="5933"/>
                    <a:pt x="182281" y="10614"/>
                    <a:pt x="146270" y="18174"/>
                  </a:cubicBezTo>
                  <a:cubicBezTo>
                    <a:pt x="121783" y="23215"/>
                    <a:pt x="95855" y="27895"/>
                    <a:pt x="72448" y="35456"/>
                  </a:cubicBezTo>
                  <a:cubicBezTo>
                    <a:pt x="34997" y="47697"/>
                    <a:pt x="22754" y="71819"/>
                    <a:pt x="27075" y="110342"/>
                  </a:cubicBezTo>
                  <a:cubicBezTo>
                    <a:pt x="30316" y="137704"/>
                    <a:pt x="34997" y="166147"/>
                    <a:pt x="42919" y="192429"/>
                  </a:cubicBezTo>
                  <a:cubicBezTo>
                    <a:pt x="51202" y="220151"/>
                    <a:pt x="60565" y="255794"/>
                    <a:pt x="95855" y="253274"/>
                  </a:cubicBezTo>
                  <a:lnTo>
                    <a:pt x="106739" y="262517"/>
                  </a:lnTo>
                  <a:lnTo>
                    <a:pt x="81091" y="264435"/>
                  </a:lnTo>
                  <a:cubicBezTo>
                    <a:pt x="53363" y="261915"/>
                    <a:pt x="42919" y="233113"/>
                    <a:pt x="34997" y="210070"/>
                  </a:cubicBezTo>
                  <a:cubicBezTo>
                    <a:pt x="22754" y="173347"/>
                    <a:pt x="10510" y="127263"/>
                    <a:pt x="13391" y="88380"/>
                  </a:cubicBezTo>
                  <a:cubicBezTo>
                    <a:pt x="15551" y="57778"/>
                    <a:pt x="28515" y="37616"/>
                    <a:pt x="57684" y="26815"/>
                  </a:cubicBezTo>
                  <a:cubicBezTo>
                    <a:pt x="94055" y="13134"/>
                    <a:pt x="137988" y="1613"/>
                    <a:pt x="176879" y="17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55" name="Freeform 1618">
              <a:extLst>
                <a:ext uri="{FF2B5EF4-FFF2-40B4-BE49-F238E27FC236}">
                  <a16:creationId xmlns:a16="http://schemas.microsoft.com/office/drawing/2014/main" id="{4CC8E62F-8573-254F-A70C-D515FDEAEA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392457" y="3503765"/>
              <a:ext cx="254907" cy="217463"/>
            </a:xfrm>
            <a:custGeom>
              <a:avLst/>
              <a:gdLst>
                <a:gd name="T0" fmla="*/ 671 w 781"/>
                <a:gd name="T1" fmla="*/ 43 h 665"/>
                <a:gd name="T2" fmla="*/ 671 w 781"/>
                <a:gd name="T3" fmla="*/ 43 h 665"/>
                <a:gd name="T4" fmla="*/ 394 w 781"/>
                <a:gd name="T5" fmla="*/ 238 h 665"/>
                <a:gd name="T6" fmla="*/ 394 w 781"/>
                <a:gd name="T7" fmla="*/ 238 h 665"/>
                <a:gd name="T8" fmla="*/ 376 w 781"/>
                <a:gd name="T9" fmla="*/ 252 h 665"/>
                <a:gd name="T10" fmla="*/ 376 w 781"/>
                <a:gd name="T11" fmla="*/ 252 h 665"/>
                <a:gd name="T12" fmla="*/ 186 w 781"/>
                <a:gd name="T13" fmla="*/ 56 h 665"/>
                <a:gd name="T14" fmla="*/ 186 w 781"/>
                <a:gd name="T15" fmla="*/ 56 h 665"/>
                <a:gd name="T16" fmla="*/ 87 w 781"/>
                <a:gd name="T17" fmla="*/ 143 h 665"/>
                <a:gd name="T18" fmla="*/ 87 w 781"/>
                <a:gd name="T19" fmla="*/ 143 h 665"/>
                <a:gd name="T20" fmla="*/ 271 w 781"/>
                <a:gd name="T21" fmla="*/ 335 h 665"/>
                <a:gd name="T22" fmla="*/ 271 w 781"/>
                <a:gd name="T23" fmla="*/ 335 h 665"/>
                <a:gd name="T24" fmla="*/ 37 w 781"/>
                <a:gd name="T25" fmla="*/ 533 h 665"/>
                <a:gd name="T26" fmla="*/ 37 w 781"/>
                <a:gd name="T27" fmla="*/ 533 h 665"/>
                <a:gd name="T28" fmla="*/ 73 w 781"/>
                <a:gd name="T29" fmla="*/ 601 h 665"/>
                <a:gd name="T30" fmla="*/ 73 w 781"/>
                <a:gd name="T31" fmla="*/ 601 h 665"/>
                <a:gd name="T32" fmla="*/ 348 w 781"/>
                <a:gd name="T33" fmla="*/ 414 h 665"/>
                <a:gd name="T34" fmla="*/ 348 w 781"/>
                <a:gd name="T35" fmla="*/ 414 h 665"/>
                <a:gd name="T36" fmla="*/ 630 w 781"/>
                <a:gd name="T37" fmla="*/ 647 h 665"/>
                <a:gd name="T38" fmla="*/ 630 w 781"/>
                <a:gd name="T39" fmla="*/ 647 h 665"/>
                <a:gd name="T40" fmla="*/ 672 w 781"/>
                <a:gd name="T41" fmla="*/ 585 h 665"/>
                <a:gd name="T42" fmla="*/ 672 w 781"/>
                <a:gd name="T43" fmla="*/ 585 h 665"/>
                <a:gd name="T44" fmla="*/ 451 w 781"/>
                <a:gd name="T45" fmla="*/ 338 h 665"/>
                <a:gd name="T46" fmla="*/ 451 w 781"/>
                <a:gd name="T47" fmla="*/ 338 h 665"/>
                <a:gd name="T48" fmla="*/ 716 w 781"/>
                <a:gd name="T49" fmla="*/ 155 h 665"/>
                <a:gd name="T50" fmla="*/ 716 w 781"/>
                <a:gd name="T51" fmla="*/ 155 h 665"/>
                <a:gd name="T52" fmla="*/ 671 w 781"/>
                <a:gd name="T53" fmla="*/ 43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81" h="665">
                  <a:moveTo>
                    <a:pt x="671" y="43"/>
                  </a:moveTo>
                  <a:lnTo>
                    <a:pt x="671" y="43"/>
                  </a:lnTo>
                  <a:cubicBezTo>
                    <a:pt x="561" y="69"/>
                    <a:pt x="480" y="171"/>
                    <a:pt x="394" y="238"/>
                  </a:cubicBezTo>
                  <a:lnTo>
                    <a:pt x="394" y="238"/>
                  </a:lnTo>
                  <a:cubicBezTo>
                    <a:pt x="388" y="242"/>
                    <a:pt x="383" y="247"/>
                    <a:pt x="376" y="252"/>
                  </a:cubicBezTo>
                  <a:lnTo>
                    <a:pt x="376" y="252"/>
                  </a:lnTo>
                  <a:cubicBezTo>
                    <a:pt x="314" y="185"/>
                    <a:pt x="247" y="123"/>
                    <a:pt x="186" y="56"/>
                  </a:cubicBezTo>
                  <a:lnTo>
                    <a:pt x="186" y="56"/>
                  </a:lnTo>
                  <a:cubicBezTo>
                    <a:pt x="135" y="0"/>
                    <a:pt x="44" y="83"/>
                    <a:pt x="87" y="143"/>
                  </a:cubicBezTo>
                  <a:lnTo>
                    <a:pt x="87" y="143"/>
                  </a:lnTo>
                  <a:cubicBezTo>
                    <a:pt x="139" y="213"/>
                    <a:pt x="207" y="273"/>
                    <a:pt x="271" y="335"/>
                  </a:cubicBezTo>
                  <a:lnTo>
                    <a:pt x="271" y="335"/>
                  </a:lnTo>
                  <a:cubicBezTo>
                    <a:pt x="191" y="398"/>
                    <a:pt x="111" y="464"/>
                    <a:pt x="37" y="533"/>
                  </a:cubicBezTo>
                  <a:lnTo>
                    <a:pt x="37" y="533"/>
                  </a:lnTo>
                  <a:cubicBezTo>
                    <a:pt x="0" y="551"/>
                    <a:pt x="25" y="628"/>
                    <a:pt x="73" y="601"/>
                  </a:cubicBezTo>
                  <a:lnTo>
                    <a:pt x="73" y="601"/>
                  </a:lnTo>
                  <a:cubicBezTo>
                    <a:pt x="169" y="546"/>
                    <a:pt x="259" y="480"/>
                    <a:pt x="348" y="414"/>
                  </a:cubicBezTo>
                  <a:lnTo>
                    <a:pt x="348" y="414"/>
                  </a:lnTo>
                  <a:cubicBezTo>
                    <a:pt x="429" y="507"/>
                    <a:pt x="516" y="597"/>
                    <a:pt x="630" y="647"/>
                  </a:cubicBezTo>
                  <a:lnTo>
                    <a:pt x="630" y="647"/>
                  </a:lnTo>
                  <a:cubicBezTo>
                    <a:pt x="669" y="664"/>
                    <a:pt x="704" y="615"/>
                    <a:pt x="672" y="585"/>
                  </a:cubicBezTo>
                  <a:lnTo>
                    <a:pt x="672" y="585"/>
                  </a:lnTo>
                  <a:cubicBezTo>
                    <a:pt x="590" y="510"/>
                    <a:pt x="522" y="423"/>
                    <a:pt x="451" y="338"/>
                  </a:cubicBezTo>
                  <a:lnTo>
                    <a:pt x="451" y="338"/>
                  </a:lnTo>
                  <a:cubicBezTo>
                    <a:pt x="538" y="274"/>
                    <a:pt x="619" y="204"/>
                    <a:pt x="716" y="155"/>
                  </a:cubicBezTo>
                  <a:lnTo>
                    <a:pt x="716" y="155"/>
                  </a:lnTo>
                  <a:cubicBezTo>
                    <a:pt x="780" y="124"/>
                    <a:pt x="737" y="27"/>
                    <a:pt x="671" y="43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56" name="Freeform 1619">
              <a:extLst>
                <a:ext uri="{FF2B5EF4-FFF2-40B4-BE49-F238E27FC236}">
                  <a16:creationId xmlns:a16="http://schemas.microsoft.com/office/drawing/2014/main" id="{EC108727-2C1F-D74D-938C-D00D743CC07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55910" y="2796651"/>
              <a:ext cx="145456" cy="149776"/>
            </a:xfrm>
            <a:custGeom>
              <a:avLst/>
              <a:gdLst>
                <a:gd name="T0" fmla="*/ 401 w 445"/>
                <a:gd name="T1" fmla="*/ 281 h 459"/>
                <a:gd name="T2" fmla="*/ 401 w 445"/>
                <a:gd name="T3" fmla="*/ 281 h 459"/>
                <a:gd name="T4" fmla="*/ 288 w 445"/>
                <a:gd name="T5" fmla="*/ 221 h 459"/>
                <a:gd name="T6" fmla="*/ 288 w 445"/>
                <a:gd name="T7" fmla="*/ 221 h 459"/>
                <a:gd name="T8" fmla="*/ 392 w 445"/>
                <a:gd name="T9" fmla="*/ 93 h 459"/>
                <a:gd name="T10" fmla="*/ 392 w 445"/>
                <a:gd name="T11" fmla="*/ 93 h 459"/>
                <a:gd name="T12" fmla="*/ 338 w 445"/>
                <a:gd name="T13" fmla="*/ 37 h 459"/>
                <a:gd name="T14" fmla="*/ 338 w 445"/>
                <a:gd name="T15" fmla="*/ 37 h 459"/>
                <a:gd name="T16" fmla="*/ 220 w 445"/>
                <a:gd name="T17" fmla="*/ 184 h 459"/>
                <a:gd name="T18" fmla="*/ 220 w 445"/>
                <a:gd name="T19" fmla="*/ 184 h 459"/>
                <a:gd name="T20" fmla="*/ 199 w 445"/>
                <a:gd name="T21" fmla="*/ 173 h 459"/>
                <a:gd name="T22" fmla="*/ 199 w 445"/>
                <a:gd name="T23" fmla="*/ 173 h 459"/>
                <a:gd name="T24" fmla="*/ 13 w 445"/>
                <a:gd name="T25" fmla="*/ 115 h 459"/>
                <a:gd name="T26" fmla="*/ 13 w 445"/>
                <a:gd name="T27" fmla="*/ 115 h 459"/>
                <a:gd name="T28" fmla="*/ 8 w 445"/>
                <a:gd name="T29" fmla="*/ 143 h 459"/>
                <a:gd name="T30" fmla="*/ 8 w 445"/>
                <a:gd name="T31" fmla="*/ 143 h 459"/>
                <a:gd name="T32" fmla="*/ 172 w 445"/>
                <a:gd name="T33" fmla="*/ 246 h 459"/>
                <a:gd name="T34" fmla="*/ 172 w 445"/>
                <a:gd name="T35" fmla="*/ 246 h 459"/>
                <a:gd name="T36" fmla="*/ 176 w 445"/>
                <a:gd name="T37" fmla="*/ 249 h 459"/>
                <a:gd name="T38" fmla="*/ 176 w 445"/>
                <a:gd name="T39" fmla="*/ 249 h 459"/>
                <a:gd name="T40" fmla="*/ 67 w 445"/>
                <a:gd name="T41" fmla="*/ 401 h 459"/>
                <a:gd name="T42" fmla="*/ 67 w 445"/>
                <a:gd name="T43" fmla="*/ 401 h 459"/>
                <a:gd name="T44" fmla="*/ 100 w 445"/>
                <a:gd name="T45" fmla="*/ 436 h 459"/>
                <a:gd name="T46" fmla="*/ 100 w 445"/>
                <a:gd name="T47" fmla="*/ 436 h 459"/>
                <a:gd name="T48" fmla="*/ 234 w 445"/>
                <a:gd name="T49" fmla="*/ 288 h 459"/>
                <a:gd name="T50" fmla="*/ 234 w 445"/>
                <a:gd name="T51" fmla="*/ 288 h 459"/>
                <a:gd name="T52" fmla="*/ 367 w 445"/>
                <a:gd name="T53" fmla="*/ 358 h 459"/>
                <a:gd name="T54" fmla="*/ 367 w 445"/>
                <a:gd name="T55" fmla="*/ 358 h 459"/>
                <a:gd name="T56" fmla="*/ 401 w 445"/>
                <a:gd name="T57" fmla="*/ 281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45" h="459">
                  <a:moveTo>
                    <a:pt x="401" y="281"/>
                  </a:moveTo>
                  <a:lnTo>
                    <a:pt x="401" y="281"/>
                  </a:lnTo>
                  <a:cubicBezTo>
                    <a:pt x="363" y="261"/>
                    <a:pt x="326" y="241"/>
                    <a:pt x="288" y="221"/>
                  </a:cubicBezTo>
                  <a:lnTo>
                    <a:pt x="288" y="221"/>
                  </a:lnTo>
                  <a:cubicBezTo>
                    <a:pt x="322" y="178"/>
                    <a:pt x="357" y="135"/>
                    <a:pt x="392" y="93"/>
                  </a:cubicBezTo>
                  <a:lnTo>
                    <a:pt x="392" y="93"/>
                  </a:lnTo>
                  <a:cubicBezTo>
                    <a:pt x="425" y="55"/>
                    <a:pt x="374" y="0"/>
                    <a:pt x="338" y="37"/>
                  </a:cubicBezTo>
                  <a:lnTo>
                    <a:pt x="338" y="37"/>
                  </a:lnTo>
                  <a:cubicBezTo>
                    <a:pt x="294" y="82"/>
                    <a:pt x="256" y="132"/>
                    <a:pt x="220" y="184"/>
                  </a:cubicBezTo>
                  <a:lnTo>
                    <a:pt x="220" y="184"/>
                  </a:lnTo>
                  <a:cubicBezTo>
                    <a:pt x="213" y="180"/>
                    <a:pt x="206" y="177"/>
                    <a:pt x="199" y="173"/>
                  </a:cubicBezTo>
                  <a:lnTo>
                    <a:pt x="199" y="173"/>
                  </a:lnTo>
                  <a:cubicBezTo>
                    <a:pt x="154" y="148"/>
                    <a:pt x="65" y="90"/>
                    <a:pt x="13" y="115"/>
                  </a:cubicBezTo>
                  <a:lnTo>
                    <a:pt x="13" y="115"/>
                  </a:lnTo>
                  <a:cubicBezTo>
                    <a:pt x="3" y="119"/>
                    <a:pt x="0" y="135"/>
                    <a:pt x="8" y="143"/>
                  </a:cubicBezTo>
                  <a:lnTo>
                    <a:pt x="8" y="143"/>
                  </a:lnTo>
                  <a:cubicBezTo>
                    <a:pt x="56" y="183"/>
                    <a:pt x="118" y="214"/>
                    <a:pt x="172" y="246"/>
                  </a:cubicBezTo>
                  <a:lnTo>
                    <a:pt x="172" y="246"/>
                  </a:lnTo>
                  <a:cubicBezTo>
                    <a:pt x="173" y="248"/>
                    <a:pt x="175" y="248"/>
                    <a:pt x="176" y="249"/>
                  </a:cubicBezTo>
                  <a:lnTo>
                    <a:pt x="176" y="249"/>
                  </a:lnTo>
                  <a:cubicBezTo>
                    <a:pt x="141" y="301"/>
                    <a:pt x="106" y="353"/>
                    <a:pt x="67" y="401"/>
                  </a:cubicBezTo>
                  <a:lnTo>
                    <a:pt x="67" y="401"/>
                  </a:lnTo>
                  <a:cubicBezTo>
                    <a:pt x="48" y="424"/>
                    <a:pt x="77" y="458"/>
                    <a:pt x="100" y="436"/>
                  </a:cubicBezTo>
                  <a:lnTo>
                    <a:pt x="100" y="436"/>
                  </a:lnTo>
                  <a:cubicBezTo>
                    <a:pt x="149" y="390"/>
                    <a:pt x="192" y="339"/>
                    <a:pt x="234" y="288"/>
                  </a:cubicBezTo>
                  <a:lnTo>
                    <a:pt x="234" y="288"/>
                  </a:lnTo>
                  <a:cubicBezTo>
                    <a:pt x="276" y="316"/>
                    <a:pt x="321" y="345"/>
                    <a:pt x="367" y="358"/>
                  </a:cubicBezTo>
                  <a:lnTo>
                    <a:pt x="367" y="358"/>
                  </a:lnTo>
                  <a:cubicBezTo>
                    <a:pt x="412" y="370"/>
                    <a:pt x="444" y="304"/>
                    <a:pt x="401" y="281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57" name="Freeform 1620">
              <a:extLst>
                <a:ext uri="{FF2B5EF4-FFF2-40B4-BE49-F238E27FC236}">
                  <a16:creationId xmlns:a16="http://schemas.microsoft.com/office/drawing/2014/main" id="{885C23FC-4854-3548-97D4-9D5E04F22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70131" y="2728963"/>
              <a:ext cx="108011" cy="100811"/>
            </a:xfrm>
            <a:custGeom>
              <a:avLst/>
              <a:gdLst>
                <a:gd name="T0" fmla="*/ 299 w 330"/>
                <a:gd name="T1" fmla="*/ 267 h 310"/>
                <a:gd name="T2" fmla="*/ 273 w 330"/>
                <a:gd name="T3" fmla="*/ 288 h 310"/>
                <a:gd name="T4" fmla="*/ 256 w 330"/>
                <a:gd name="T5" fmla="*/ 282 h 310"/>
                <a:gd name="T6" fmla="*/ 155 w 330"/>
                <a:gd name="T7" fmla="*/ 206 h 310"/>
                <a:gd name="T8" fmla="*/ 142 w 330"/>
                <a:gd name="T9" fmla="*/ 207 h 310"/>
                <a:gd name="T10" fmla="*/ 72 w 330"/>
                <a:gd name="T11" fmla="*/ 279 h 310"/>
                <a:gd name="T12" fmla="*/ 50 w 330"/>
                <a:gd name="T13" fmla="*/ 291 h 310"/>
                <a:gd name="T14" fmla="*/ 19 w 330"/>
                <a:gd name="T15" fmla="*/ 268 h 310"/>
                <a:gd name="T16" fmla="*/ 19 w 330"/>
                <a:gd name="T17" fmla="*/ 262 h 310"/>
                <a:gd name="T18" fmla="*/ 24 w 330"/>
                <a:gd name="T19" fmla="*/ 250 h 310"/>
                <a:gd name="T20" fmla="*/ 34 w 330"/>
                <a:gd name="T21" fmla="*/ 237 h 310"/>
                <a:gd name="T22" fmla="*/ 74 w 330"/>
                <a:gd name="T23" fmla="*/ 196 h 310"/>
                <a:gd name="T24" fmla="*/ 102 w 330"/>
                <a:gd name="T25" fmla="*/ 170 h 310"/>
                <a:gd name="T26" fmla="*/ 102 w 330"/>
                <a:gd name="T27" fmla="*/ 157 h 310"/>
                <a:gd name="T28" fmla="*/ 32 w 330"/>
                <a:gd name="T29" fmla="*/ 72 h 310"/>
                <a:gd name="T30" fmla="*/ 29 w 330"/>
                <a:gd name="T31" fmla="*/ 39 h 310"/>
                <a:gd name="T32" fmla="*/ 67 w 330"/>
                <a:gd name="T33" fmla="*/ 17 h 310"/>
                <a:gd name="T34" fmla="*/ 97 w 330"/>
                <a:gd name="T35" fmla="*/ 35 h 310"/>
                <a:gd name="T36" fmla="*/ 112 w 330"/>
                <a:gd name="T37" fmla="*/ 60 h 310"/>
                <a:gd name="T38" fmla="*/ 114 w 330"/>
                <a:gd name="T39" fmla="*/ 62 h 310"/>
                <a:gd name="T40" fmla="*/ 168 w 330"/>
                <a:gd name="T41" fmla="*/ 110 h 310"/>
                <a:gd name="T42" fmla="*/ 188 w 330"/>
                <a:gd name="T43" fmla="*/ 92 h 310"/>
                <a:gd name="T44" fmla="*/ 211 w 330"/>
                <a:gd name="T45" fmla="*/ 72 h 310"/>
                <a:gd name="T46" fmla="*/ 258 w 330"/>
                <a:gd name="T47" fmla="*/ 31 h 310"/>
                <a:gd name="T48" fmla="*/ 306 w 330"/>
                <a:gd name="T49" fmla="*/ 44 h 310"/>
                <a:gd name="T50" fmla="*/ 297 w 330"/>
                <a:gd name="T51" fmla="*/ 69 h 310"/>
                <a:gd name="T52" fmla="*/ 246 w 330"/>
                <a:gd name="T53" fmla="*/ 115 h 310"/>
                <a:gd name="T54" fmla="*/ 206 w 330"/>
                <a:gd name="T55" fmla="*/ 150 h 310"/>
                <a:gd name="T56" fmla="*/ 212 w 330"/>
                <a:gd name="T57" fmla="*/ 156 h 310"/>
                <a:gd name="T58" fmla="*/ 287 w 330"/>
                <a:gd name="T59" fmla="*/ 227 h 310"/>
                <a:gd name="T60" fmla="*/ 299 w 330"/>
                <a:gd name="T61" fmla="*/ 213 h 310"/>
                <a:gd name="T62" fmla="*/ 232 w 330"/>
                <a:gd name="T63" fmla="*/ 150 h 310"/>
                <a:gd name="T64" fmla="*/ 258 w 330"/>
                <a:gd name="T65" fmla="*/ 128 h 310"/>
                <a:gd name="T66" fmla="*/ 310 w 330"/>
                <a:gd name="T67" fmla="*/ 83 h 310"/>
                <a:gd name="T68" fmla="*/ 322 w 330"/>
                <a:gd name="T69" fmla="*/ 37 h 310"/>
                <a:gd name="T70" fmla="*/ 276 w 330"/>
                <a:gd name="T71" fmla="*/ 6 h 310"/>
                <a:gd name="T72" fmla="*/ 247 w 330"/>
                <a:gd name="T73" fmla="*/ 16 h 310"/>
                <a:gd name="T74" fmla="*/ 199 w 330"/>
                <a:gd name="T75" fmla="*/ 59 h 310"/>
                <a:gd name="T76" fmla="*/ 176 w 330"/>
                <a:gd name="T77" fmla="*/ 79 h 310"/>
                <a:gd name="T78" fmla="*/ 168 w 330"/>
                <a:gd name="T79" fmla="*/ 86 h 310"/>
                <a:gd name="T80" fmla="*/ 126 w 330"/>
                <a:gd name="T81" fmla="*/ 48 h 310"/>
                <a:gd name="T82" fmla="*/ 112 w 330"/>
                <a:gd name="T83" fmla="*/ 26 h 310"/>
                <a:gd name="T84" fmla="*/ 67 w 330"/>
                <a:gd name="T85" fmla="*/ 0 h 310"/>
                <a:gd name="T86" fmla="*/ 13 w 330"/>
                <a:gd name="T87" fmla="*/ 31 h 310"/>
                <a:gd name="T88" fmla="*/ 17 w 330"/>
                <a:gd name="T89" fmla="*/ 82 h 310"/>
                <a:gd name="T90" fmla="*/ 83 w 330"/>
                <a:gd name="T91" fmla="*/ 163 h 310"/>
                <a:gd name="T92" fmla="*/ 62 w 330"/>
                <a:gd name="T93" fmla="*/ 182 h 310"/>
                <a:gd name="T94" fmla="*/ 20 w 330"/>
                <a:gd name="T95" fmla="*/ 226 h 310"/>
                <a:gd name="T96" fmla="*/ 10 w 330"/>
                <a:gd name="T97" fmla="*/ 240 h 310"/>
                <a:gd name="T98" fmla="*/ 1 w 330"/>
                <a:gd name="T99" fmla="*/ 258 h 310"/>
                <a:gd name="T100" fmla="*/ 1 w 330"/>
                <a:gd name="T101" fmla="*/ 271 h 310"/>
                <a:gd name="T102" fmla="*/ 50 w 330"/>
                <a:gd name="T103" fmla="*/ 309 h 310"/>
                <a:gd name="T104" fmla="*/ 87 w 330"/>
                <a:gd name="T105" fmla="*/ 289 h 310"/>
                <a:gd name="T106" fmla="*/ 149 w 330"/>
                <a:gd name="T107" fmla="*/ 225 h 310"/>
                <a:gd name="T108" fmla="*/ 246 w 330"/>
                <a:gd name="T109" fmla="*/ 298 h 310"/>
                <a:gd name="T110" fmla="*/ 273 w 330"/>
                <a:gd name="T111" fmla="*/ 306 h 310"/>
                <a:gd name="T112" fmla="*/ 316 w 330"/>
                <a:gd name="T113" fmla="*/ 273 h 310"/>
                <a:gd name="T114" fmla="*/ 299 w 330"/>
                <a:gd name="T115" fmla="*/ 213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0" h="310">
                  <a:moveTo>
                    <a:pt x="299" y="267"/>
                  </a:moveTo>
                  <a:lnTo>
                    <a:pt x="299" y="267"/>
                  </a:lnTo>
                  <a:cubicBezTo>
                    <a:pt x="294" y="280"/>
                    <a:pt x="284" y="288"/>
                    <a:pt x="273" y="288"/>
                  </a:cubicBezTo>
                  <a:lnTo>
                    <a:pt x="273" y="288"/>
                  </a:lnTo>
                  <a:lnTo>
                    <a:pt x="273" y="288"/>
                  </a:lnTo>
                  <a:cubicBezTo>
                    <a:pt x="267" y="288"/>
                    <a:pt x="262" y="287"/>
                    <a:pt x="256" y="282"/>
                  </a:cubicBezTo>
                  <a:lnTo>
                    <a:pt x="256" y="282"/>
                  </a:lnTo>
                  <a:cubicBezTo>
                    <a:pt x="220" y="259"/>
                    <a:pt x="186" y="234"/>
                    <a:pt x="155" y="206"/>
                  </a:cubicBezTo>
                  <a:lnTo>
                    <a:pt x="148" y="202"/>
                  </a:lnTo>
                  <a:lnTo>
                    <a:pt x="142" y="207"/>
                  </a:lnTo>
                  <a:lnTo>
                    <a:pt x="142" y="207"/>
                  </a:lnTo>
                  <a:cubicBezTo>
                    <a:pt x="117" y="229"/>
                    <a:pt x="91" y="251"/>
                    <a:pt x="72" y="279"/>
                  </a:cubicBezTo>
                  <a:lnTo>
                    <a:pt x="72" y="279"/>
                  </a:lnTo>
                  <a:cubicBezTo>
                    <a:pt x="65" y="289"/>
                    <a:pt x="57" y="291"/>
                    <a:pt x="50" y="291"/>
                  </a:cubicBezTo>
                  <a:lnTo>
                    <a:pt x="50" y="291"/>
                  </a:lnTo>
                  <a:cubicBezTo>
                    <a:pt x="36" y="291"/>
                    <a:pt x="21" y="280"/>
                    <a:pt x="19" y="268"/>
                  </a:cubicBezTo>
                  <a:lnTo>
                    <a:pt x="18" y="264"/>
                  </a:lnTo>
                  <a:lnTo>
                    <a:pt x="19" y="262"/>
                  </a:lnTo>
                  <a:lnTo>
                    <a:pt x="19" y="262"/>
                  </a:lnTo>
                  <a:cubicBezTo>
                    <a:pt x="20" y="258"/>
                    <a:pt x="21" y="254"/>
                    <a:pt x="24" y="250"/>
                  </a:cubicBezTo>
                  <a:lnTo>
                    <a:pt x="24" y="250"/>
                  </a:lnTo>
                  <a:cubicBezTo>
                    <a:pt x="27" y="246"/>
                    <a:pt x="31" y="241"/>
                    <a:pt x="34" y="237"/>
                  </a:cubicBezTo>
                  <a:lnTo>
                    <a:pt x="34" y="237"/>
                  </a:lnTo>
                  <a:cubicBezTo>
                    <a:pt x="44" y="223"/>
                    <a:pt x="57" y="210"/>
                    <a:pt x="74" y="196"/>
                  </a:cubicBezTo>
                  <a:lnTo>
                    <a:pt x="74" y="196"/>
                  </a:lnTo>
                  <a:cubicBezTo>
                    <a:pt x="83" y="187"/>
                    <a:pt x="92" y="178"/>
                    <a:pt x="102" y="170"/>
                  </a:cubicBezTo>
                  <a:lnTo>
                    <a:pt x="109" y="164"/>
                  </a:lnTo>
                  <a:lnTo>
                    <a:pt x="102" y="157"/>
                  </a:lnTo>
                  <a:lnTo>
                    <a:pt x="102" y="157"/>
                  </a:lnTo>
                  <a:cubicBezTo>
                    <a:pt x="75" y="129"/>
                    <a:pt x="51" y="100"/>
                    <a:pt x="32" y="72"/>
                  </a:cubicBezTo>
                  <a:lnTo>
                    <a:pt x="32" y="72"/>
                  </a:lnTo>
                  <a:cubicBezTo>
                    <a:pt x="22" y="58"/>
                    <a:pt x="26" y="46"/>
                    <a:pt x="29" y="39"/>
                  </a:cubicBezTo>
                  <a:lnTo>
                    <a:pt x="29" y="39"/>
                  </a:lnTo>
                  <a:cubicBezTo>
                    <a:pt x="36" y="26"/>
                    <a:pt x="51" y="17"/>
                    <a:pt x="67" y="17"/>
                  </a:cubicBezTo>
                  <a:lnTo>
                    <a:pt x="67" y="17"/>
                  </a:lnTo>
                  <a:cubicBezTo>
                    <a:pt x="75" y="17"/>
                    <a:pt x="88" y="21"/>
                    <a:pt x="97" y="35"/>
                  </a:cubicBezTo>
                  <a:lnTo>
                    <a:pt x="97" y="35"/>
                  </a:lnTo>
                  <a:cubicBezTo>
                    <a:pt x="101" y="44"/>
                    <a:pt x="107" y="52"/>
                    <a:pt x="112" y="60"/>
                  </a:cubicBezTo>
                  <a:lnTo>
                    <a:pt x="114" y="62"/>
                  </a:lnTo>
                  <a:lnTo>
                    <a:pt x="114" y="62"/>
                  </a:lnTo>
                  <a:cubicBezTo>
                    <a:pt x="129" y="73"/>
                    <a:pt x="144" y="87"/>
                    <a:pt x="162" y="105"/>
                  </a:cubicBezTo>
                  <a:lnTo>
                    <a:pt x="168" y="110"/>
                  </a:lnTo>
                  <a:lnTo>
                    <a:pt x="188" y="92"/>
                  </a:lnTo>
                  <a:lnTo>
                    <a:pt x="188" y="92"/>
                  </a:lnTo>
                  <a:cubicBezTo>
                    <a:pt x="195" y="85"/>
                    <a:pt x="203" y="79"/>
                    <a:pt x="211" y="72"/>
                  </a:cubicBezTo>
                  <a:lnTo>
                    <a:pt x="211" y="72"/>
                  </a:lnTo>
                  <a:cubicBezTo>
                    <a:pt x="229" y="54"/>
                    <a:pt x="243" y="41"/>
                    <a:pt x="258" y="31"/>
                  </a:cubicBezTo>
                  <a:lnTo>
                    <a:pt x="258" y="31"/>
                  </a:lnTo>
                  <a:cubicBezTo>
                    <a:pt x="274" y="18"/>
                    <a:pt x="299" y="26"/>
                    <a:pt x="306" y="44"/>
                  </a:cubicBezTo>
                  <a:lnTo>
                    <a:pt x="306" y="44"/>
                  </a:lnTo>
                  <a:cubicBezTo>
                    <a:pt x="308" y="50"/>
                    <a:pt x="309" y="59"/>
                    <a:pt x="297" y="69"/>
                  </a:cubicBezTo>
                  <a:lnTo>
                    <a:pt x="297" y="69"/>
                  </a:lnTo>
                  <a:cubicBezTo>
                    <a:pt x="281" y="85"/>
                    <a:pt x="263" y="99"/>
                    <a:pt x="246" y="115"/>
                  </a:cubicBezTo>
                  <a:lnTo>
                    <a:pt x="246" y="115"/>
                  </a:lnTo>
                  <a:cubicBezTo>
                    <a:pt x="235" y="124"/>
                    <a:pt x="224" y="133"/>
                    <a:pt x="213" y="143"/>
                  </a:cubicBezTo>
                  <a:lnTo>
                    <a:pt x="206" y="150"/>
                  </a:lnTo>
                  <a:lnTo>
                    <a:pt x="212" y="156"/>
                  </a:lnTo>
                  <a:lnTo>
                    <a:pt x="212" y="156"/>
                  </a:lnTo>
                  <a:cubicBezTo>
                    <a:pt x="234" y="179"/>
                    <a:pt x="260" y="205"/>
                    <a:pt x="287" y="227"/>
                  </a:cubicBezTo>
                  <a:lnTo>
                    <a:pt x="287" y="227"/>
                  </a:lnTo>
                  <a:cubicBezTo>
                    <a:pt x="303" y="238"/>
                    <a:pt x="303" y="256"/>
                    <a:pt x="299" y="267"/>
                  </a:cubicBezTo>
                  <a:close/>
                  <a:moveTo>
                    <a:pt x="299" y="213"/>
                  </a:moveTo>
                  <a:lnTo>
                    <a:pt x="299" y="213"/>
                  </a:lnTo>
                  <a:cubicBezTo>
                    <a:pt x="274" y="194"/>
                    <a:pt x="252" y="172"/>
                    <a:pt x="232" y="150"/>
                  </a:cubicBezTo>
                  <a:lnTo>
                    <a:pt x="232" y="150"/>
                  </a:lnTo>
                  <a:cubicBezTo>
                    <a:pt x="240" y="143"/>
                    <a:pt x="249" y="136"/>
                    <a:pt x="258" y="128"/>
                  </a:cubicBezTo>
                  <a:lnTo>
                    <a:pt x="258" y="128"/>
                  </a:lnTo>
                  <a:cubicBezTo>
                    <a:pt x="275" y="113"/>
                    <a:pt x="293" y="98"/>
                    <a:pt x="310" y="83"/>
                  </a:cubicBezTo>
                  <a:lnTo>
                    <a:pt x="310" y="83"/>
                  </a:lnTo>
                  <a:cubicBezTo>
                    <a:pt x="324" y="70"/>
                    <a:pt x="329" y="54"/>
                    <a:pt x="322" y="37"/>
                  </a:cubicBezTo>
                  <a:lnTo>
                    <a:pt x="322" y="37"/>
                  </a:lnTo>
                  <a:cubicBezTo>
                    <a:pt x="315" y="19"/>
                    <a:pt x="296" y="6"/>
                    <a:pt x="276" y="6"/>
                  </a:cubicBezTo>
                  <a:lnTo>
                    <a:pt x="276" y="6"/>
                  </a:lnTo>
                  <a:cubicBezTo>
                    <a:pt x="266" y="6"/>
                    <a:pt x="256" y="9"/>
                    <a:pt x="247" y="16"/>
                  </a:cubicBezTo>
                  <a:lnTo>
                    <a:pt x="247" y="16"/>
                  </a:lnTo>
                  <a:cubicBezTo>
                    <a:pt x="232" y="27"/>
                    <a:pt x="217" y="40"/>
                    <a:pt x="199" y="59"/>
                  </a:cubicBezTo>
                  <a:lnTo>
                    <a:pt x="199" y="59"/>
                  </a:lnTo>
                  <a:cubicBezTo>
                    <a:pt x="191" y="65"/>
                    <a:pt x="183" y="72"/>
                    <a:pt x="176" y="79"/>
                  </a:cubicBezTo>
                  <a:lnTo>
                    <a:pt x="168" y="86"/>
                  </a:lnTo>
                  <a:lnTo>
                    <a:pt x="168" y="86"/>
                  </a:lnTo>
                  <a:cubicBezTo>
                    <a:pt x="153" y="71"/>
                    <a:pt x="139" y="59"/>
                    <a:pt x="126" y="48"/>
                  </a:cubicBezTo>
                  <a:lnTo>
                    <a:pt x="126" y="48"/>
                  </a:lnTo>
                  <a:cubicBezTo>
                    <a:pt x="121" y="41"/>
                    <a:pt x="117" y="34"/>
                    <a:pt x="112" y="26"/>
                  </a:cubicBezTo>
                  <a:lnTo>
                    <a:pt x="112" y="26"/>
                  </a:lnTo>
                  <a:cubicBezTo>
                    <a:pt x="101" y="9"/>
                    <a:pt x="85" y="0"/>
                    <a:pt x="67" y="0"/>
                  </a:cubicBezTo>
                  <a:lnTo>
                    <a:pt x="67" y="0"/>
                  </a:lnTo>
                  <a:cubicBezTo>
                    <a:pt x="44" y="0"/>
                    <a:pt x="23" y="12"/>
                    <a:pt x="13" y="31"/>
                  </a:cubicBezTo>
                  <a:lnTo>
                    <a:pt x="13" y="31"/>
                  </a:lnTo>
                  <a:cubicBezTo>
                    <a:pt x="5" y="47"/>
                    <a:pt x="6" y="65"/>
                    <a:pt x="17" y="82"/>
                  </a:cubicBezTo>
                  <a:lnTo>
                    <a:pt x="17" y="82"/>
                  </a:lnTo>
                  <a:cubicBezTo>
                    <a:pt x="36" y="108"/>
                    <a:pt x="58" y="136"/>
                    <a:pt x="83" y="163"/>
                  </a:cubicBezTo>
                  <a:lnTo>
                    <a:pt x="83" y="163"/>
                  </a:lnTo>
                  <a:cubicBezTo>
                    <a:pt x="76" y="169"/>
                    <a:pt x="69" y="176"/>
                    <a:pt x="62" y="182"/>
                  </a:cubicBezTo>
                  <a:lnTo>
                    <a:pt x="62" y="182"/>
                  </a:lnTo>
                  <a:cubicBezTo>
                    <a:pt x="44" y="197"/>
                    <a:pt x="31" y="211"/>
                    <a:pt x="20" y="226"/>
                  </a:cubicBezTo>
                  <a:lnTo>
                    <a:pt x="20" y="226"/>
                  </a:lnTo>
                  <a:cubicBezTo>
                    <a:pt x="17" y="230"/>
                    <a:pt x="13" y="235"/>
                    <a:pt x="10" y="240"/>
                  </a:cubicBezTo>
                  <a:lnTo>
                    <a:pt x="10" y="240"/>
                  </a:lnTo>
                  <a:cubicBezTo>
                    <a:pt x="6" y="246"/>
                    <a:pt x="2" y="252"/>
                    <a:pt x="1" y="258"/>
                  </a:cubicBezTo>
                  <a:lnTo>
                    <a:pt x="1" y="258"/>
                  </a:lnTo>
                  <a:cubicBezTo>
                    <a:pt x="0" y="262"/>
                    <a:pt x="0" y="267"/>
                    <a:pt x="1" y="271"/>
                  </a:cubicBezTo>
                  <a:lnTo>
                    <a:pt x="1" y="271"/>
                  </a:lnTo>
                  <a:cubicBezTo>
                    <a:pt x="6" y="292"/>
                    <a:pt x="27" y="309"/>
                    <a:pt x="50" y="309"/>
                  </a:cubicBezTo>
                  <a:lnTo>
                    <a:pt x="50" y="309"/>
                  </a:lnTo>
                  <a:cubicBezTo>
                    <a:pt x="65" y="309"/>
                    <a:pt x="78" y="302"/>
                    <a:pt x="87" y="289"/>
                  </a:cubicBezTo>
                  <a:lnTo>
                    <a:pt x="87" y="289"/>
                  </a:lnTo>
                  <a:cubicBezTo>
                    <a:pt x="103" y="266"/>
                    <a:pt x="126" y="245"/>
                    <a:pt x="149" y="225"/>
                  </a:cubicBezTo>
                  <a:lnTo>
                    <a:pt x="149" y="225"/>
                  </a:lnTo>
                  <a:cubicBezTo>
                    <a:pt x="179" y="251"/>
                    <a:pt x="212" y="276"/>
                    <a:pt x="246" y="298"/>
                  </a:cubicBezTo>
                  <a:lnTo>
                    <a:pt x="246" y="298"/>
                  </a:lnTo>
                  <a:cubicBezTo>
                    <a:pt x="255" y="303"/>
                    <a:pt x="264" y="306"/>
                    <a:pt x="273" y="306"/>
                  </a:cubicBezTo>
                  <a:lnTo>
                    <a:pt x="273" y="306"/>
                  </a:lnTo>
                  <a:lnTo>
                    <a:pt x="273" y="306"/>
                  </a:lnTo>
                  <a:cubicBezTo>
                    <a:pt x="292" y="306"/>
                    <a:pt x="309" y="293"/>
                    <a:pt x="316" y="273"/>
                  </a:cubicBezTo>
                  <a:lnTo>
                    <a:pt x="316" y="273"/>
                  </a:lnTo>
                  <a:cubicBezTo>
                    <a:pt x="324" y="251"/>
                    <a:pt x="317" y="227"/>
                    <a:pt x="299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58" name="Freeform 1621">
              <a:extLst>
                <a:ext uri="{FF2B5EF4-FFF2-40B4-BE49-F238E27FC236}">
                  <a16:creationId xmlns:a16="http://schemas.microsoft.com/office/drawing/2014/main" id="{02230999-A492-3E44-B3AB-EDE91420774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806316" y="2628153"/>
              <a:ext cx="105131" cy="102251"/>
            </a:xfrm>
            <a:custGeom>
              <a:avLst/>
              <a:gdLst>
                <a:gd name="T0" fmla="*/ 240 w 323"/>
                <a:gd name="T1" fmla="*/ 282 h 312"/>
                <a:gd name="T2" fmla="*/ 214 w 323"/>
                <a:gd name="T3" fmla="*/ 292 h 312"/>
                <a:gd name="T4" fmla="*/ 201 w 323"/>
                <a:gd name="T5" fmla="*/ 282 h 312"/>
                <a:gd name="T6" fmla="*/ 142 w 323"/>
                <a:gd name="T7" fmla="*/ 194 h 312"/>
                <a:gd name="T8" fmla="*/ 132 w 323"/>
                <a:gd name="T9" fmla="*/ 191 h 312"/>
                <a:gd name="T10" fmla="*/ 57 w 323"/>
                <a:gd name="T11" fmla="*/ 229 h 312"/>
                <a:gd name="T12" fmla="*/ 36 w 323"/>
                <a:gd name="T13" fmla="*/ 233 h 312"/>
                <a:gd name="T14" fmla="*/ 17 w 323"/>
                <a:gd name="T15" fmla="*/ 205 h 312"/>
                <a:gd name="T16" fmla="*/ 19 w 323"/>
                <a:gd name="T17" fmla="*/ 201 h 312"/>
                <a:gd name="T18" fmla="*/ 26 w 323"/>
                <a:gd name="T19" fmla="*/ 193 h 312"/>
                <a:gd name="T20" fmla="*/ 38 w 323"/>
                <a:gd name="T21" fmla="*/ 185 h 312"/>
                <a:gd name="T22" fmla="*/ 81 w 323"/>
                <a:gd name="T23" fmla="*/ 163 h 312"/>
                <a:gd name="T24" fmla="*/ 110 w 323"/>
                <a:gd name="T25" fmla="*/ 151 h 312"/>
                <a:gd name="T26" fmla="*/ 114 w 323"/>
                <a:gd name="T27" fmla="*/ 141 h 312"/>
                <a:gd name="T28" fmla="*/ 81 w 323"/>
                <a:gd name="T29" fmla="*/ 53 h 312"/>
                <a:gd name="T30" fmla="*/ 88 w 323"/>
                <a:gd name="T31" fmla="*/ 27 h 312"/>
                <a:gd name="T32" fmla="*/ 124 w 323"/>
                <a:gd name="T33" fmla="*/ 20 h 312"/>
                <a:gd name="T34" fmla="*/ 143 w 323"/>
                <a:gd name="T35" fmla="*/ 43 h 312"/>
                <a:gd name="T36" fmla="*/ 148 w 323"/>
                <a:gd name="T37" fmla="*/ 66 h 312"/>
                <a:gd name="T38" fmla="*/ 150 w 323"/>
                <a:gd name="T39" fmla="*/ 68 h 312"/>
                <a:gd name="T40" fmla="*/ 179 w 323"/>
                <a:gd name="T41" fmla="*/ 121 h 312"/>
                <a:gd name="T42" fmla="*/ 199 w 323"/>
                <a:gd name="T43" fmla="*/ 113 h 312"/>
                <a:gd name="T44" fmla="*/ 224 w 323"/>
                <a:gd name="T45" fmla="*/ 103 h 312"/>
                <a:gd name="T46" fmla="*/ 272 w 323"/>
                <a:gd name="T47" fmla="*/ 83 h 312"/>
                <a:gd name="T48" fmla="*/ 306 w 323"/>
                <a:gd name="T49" fmla="*/ 106 h 312"/>
                <a:gd name="T50" fmla="*/ 293 w 323"/>
                <a:gd name="T51" fmla="*/ 125 h 312"/>
                <a:gd name="T52" fmla="*/ 240 w 323"/>
                <a:gd name="T53" fmla="*/ 146 h 312"/>
                <a:gd name="T54" fmla="*/ 198 w 323"/>
                <a:gd name="T55" fmla="*/ 163 h 312"/>
                <a:gd name="T56" fmla="*/ 201 w 323"/>
                <a:gd name="T57" fmla="*/ 170 h 312"/>
                <a:gd name="T58" fmla="*/ 242 w 323"/>
                <a:gd name="T59" fmla="*/ 247 h 312"/>
                <a:gd name="T60" fmla="*/ 255 w 323"/>
                <a:gd name="T61" fmla="*/ 239 h 312"/>
                <a:gd name="T62" fmla="*/ 218 w 323"/>
                <a:gd name="T63" fmla="*/ 171 h 312"/>
                <a:gd name="T64" fmla="*/ 245 w 323"/>
                <a:gd name="T65" fmla="*/ 160 h 312"/>
                <a:gd name="T66" fmla="*/ 299 w 323"/>
                <a:gd name="T67" fmla="*/ 138 h 312"/>
                <a:gd name="T68" fmla="*/ 322 w 323"/>
                <a:gd name="T69" fmla="*/ 105 h 312"/>
                <a:gd name="T70" fmla="*/ 293 w 323"/>
                <a:gd name="T71" fmla="*/ 69 h 312"/>
                <a:gd name="T72" fmla="*/ 268 w 323"/>
                <a:gd name="T73" fmla="*/ 69 h 312"/>
                <a:gd name="T74" fmla="*/ 217 w 323"/>
                <a:gd name="T75" fmla="*/ 89 h 312"/>
                <a:gd name="T76" fmla="*/ 194 w 323"/>
                <a:gd name="T77" fmla="*/ 99 h 312"/>
                <a:gd name="T78" fmla="*/ 186 w 323"/>
                <a:gd name="T79" fmla="*/ 102 h 312"/>
                <a:gd name="T80" fmla="*/ 162 w 323"/>
                <a:gd name="T81" fmla="*/ 61 h 312"/>
                <a:gd name="T82" fmla="*/ 157 w 323"/>
                <a:gd name="T83" fmla="*/ 40 h 312"/>
                <a:gd name="T84" fmla="*/ 128 w 323"/>
                <a:gd name="T85" fmla="*/ 6 h 312"/>
                <a:gd name="T86" fmla="*/ 78 w 323"/>
                <a:gd name="T87" fmla="*/ 16 h 312"/>
                <a:gd name="T88" fmla="*/ 67 w 323"/>
                <a:gd name="T89" fmla="*/ 57 h 312"/>
                <a:gd name="T90" fmla="*/ 97 w 323"/>
                <a:gd name="T91" fmla="*/ 140 h 312"/>
                <a:gd name="T92" fmla="*/ 75 w 323"/>
                <a:gd name="T93" fmla="*/ 150 h 312"/>
                <a:gd name="T94" fmla="*/ 30 w 323"/>
                <a:gd name="T95" fmla="*/ 173 h 312"/>
                <a:gd name="T96" fmla="*/ 17 w 323"/>
                <a:gd name="T97" fmla="*/ 181 h 312"/>
                <a:gd name="T98" fmla="*/ 6 w 323"/>
                <a:gd name="T99" fmla="*/ 193 h 312"/>
                <a:gd name="T100" fmla="*/ 3 w 323"/>
                <a:gd name="T101" fmla="*/ 204 h 312"/>
                <a:gd name="T102" fmla="*/ 30 w 323"/>
                <a:gd name="T103" fmla="*/ 247 h 312"/>
                <a:gd name="T104" fmla="*/ 66 w 323"/>
                <a:gd name="T105" fmla="*/ 241 h 312"/>
                <a:gd name="T106" fmla="*/ 132 w 323"/>
                <a:gd name="T107" fmla="*/ 207 h 312"/>
                <a:gd name="T108" fmla="*/ 190 w 323"/>
                <a:gd name="T109" fmla="*/ 292 h 312"/>
                <a:gd name="T110" fmla="*/ 208 w 323"/>
                <a:gd name="T111" fmla="*/ 306 h 312"/>
                <a:gd name="T112" fmla="*/ 252 w 323"/>
                <a:gd name="T113" fmla="*/ 291 h 312"/>
                <a:gd name="T114" fmla="*/ 255 w 323"/>
                <a:gd name="T115" fmla="*/ 239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3" h="312">
                  <a:moveTo>
                    <a:pt x="240" y="282"/>
                  </a:moveTo>
                  <a:lnTo>
                    <a:pt x="240" y="282"/>
                  </a:lnTo>
                  <a:cubicBezTo>
                    <a:pt x="233" y="291"/>
                    <a:pt x="222" y="295"/>
                    <a:pt x="214" y="292"/>
                  </a:cubicBezTo>
                  <a:lnTo>
                    <a:pt x="214" y="292"/>
                  </a:lnTo>
                  <a:lnTo>
                    <a:pt x="214" y="292"/>
                  </a:lnTo>
                  <a:cubicBezTo>
                    <a:pt x="209" y="290"/>
                    <a:pt x="205" y="287"/>
                    <a:pt x="201" y="282"/>
                  </a:cubicBezTo>
                  <a:lnTo>
                    <a:pt x="201" y="282"/>
                  </a:lnTo>
                  <a:cubicBezTo>
                    <a:pt x="180" y="254"/>
                    <a:pt x="160" y="224"/>
                    <a:pt x="142" y="194"/>
                  </a:cubicBezTo>
                  <a:lnTo>
                    <a:pt x="138" y="189"/>
                  </a:lnTo>
                  <a:lnTo>
                    <a:pt x="132" y="191"/>
                  </a:lnTo>
                  <a:lnTo>
                    <a:pt x="132" y="191"/>
                  </a:lnTo>
                  <a:cubicBezTo>
                    <a:pt x="106" y="202"/>
                    <a:pt x="79" y="213"/>
                    <a:pt x="57" y="229"/>
                  </a:cubicBezTo>
                  <a:lnTo>
                    <a:pt x="57" y="229"/>
                  </a:lnTo>
                  <a:cubicBezTo>
                    <a:pt x="49" y="235"/>
                    <a:pt x="40" y="235"/>
                    <a:pt x="36" y="233"/>
                  </a:cubicBezTo>
                  <a:lnTo>
                    <a:pt x="36" y="233"/>
                  </a:lnTo>
                  <a:cubicBezTo>
                    <a:pt x="24" y="229"/>
                    <a:pt x="16" y="216"/>
                    <a:pt x="17" y="205"/>
                  </a:cubicBezTo>
                  <a:lnTo>
                    <a:pt x="18" y="203"/>
                  </a:lnTo>
                  <a:lnTo>
                    <a:pt x="19" y="201"/>
                  </a:lnTo>
                  <a:lnTo>
                    <a:pt x="19" y="201"/>
                  </a:lnTo>
                  <a:cubicBezTo>
                    <a:pt x="20" y="198"/>
                    <a:pt x="23" y="195"/>
                    <a:pt x="26" y="193"/>
                  </a:cubicBezTo>
                  <a:lnTo>
                    <a:pt x="26" y="193"/>
                  </a:lnTo>
                  <a:cubicBezTo>
                    <a:pt x="30" y="191"/>
                    <a:pt x="34" y="188"/>
                    <a:pt x="38" y="185"/>
                  </a:cubicBezTo>
                  <a:lnTo>
                    <a:pt x="38" y="185"/>
                  </a:lnTo>
                  <a:cubicBezTo>
                    <a:pt x="50" y="177"/>
                    <a:pt x="63" y="170"/>
                    <a:pt x="81" y="163"/>
                  </a:cubicBezTo>
                  <a:lnTo>
                    <a:pt x="81" y="163"/>
                  </a:lnTo>
                  <a:cubicBezTo>
                    <a:pt x="90" y="159"/>
                    <a:pt x="100" y="155"/>
                    <a:pt x="110" y="151"/>
                  </a:cubicBezTo>
                  <a:lnTo>
                    <a:pt x="117" y="148"/>
                  </a:lnTo>
                  <a:lnTo>
                    <a:pt x="114" y="141"/>
                  </a:lnTo>
                  <a:lnTo>
                    <a:pt x="114" y="141"/>
                  </a:lnTo>
                  <a:cubicBezTo>
                    <a:pt x="100" y="111"/>
                    <a:pt x="89" y="82"/>
                    <a:pt x="81" y="53"/>
                  </a:cubicBezTo>
                  <a:lnTo>
                    <a:pt x="81" y="53"/>
                  </a:lnTo>
                  <a:cubicBezTo>
                    <a:pt x="78" y="40"/>
                    <a:pt x="83" y="32"/>
                    <a:pt x="88" y="27"/>
                  </a:cubicBezTo>
                  <a:lnTo>
                    <a:pt x="88" y="27"/>
                  </a:lnTo>
                  <a:cubicBezTo>
                    <a:pt x="97" y="19"/>
                    <a:pt x="111" y="16"/>
                    <a:pt x="124" y="20"/>
                  </a:cubicBezTo>
                  <a:lnTo>
                    <a:pt x="124" y="20"/>
                  </a:lnTo>
                  <a:cubicBezTo>
                    <a:pt x="131" y="23"/>
                    <a:pt x="140" y="29"/>
                    <a:pt x="143" y="43"/>
                  </a:cubicBezTo>
                  <a:lnTo>
                    <a:pt x="143" y="43"/>
                  </a:lnTo>
                  <a:cubicBezTo>
                    <a:pt x="144" y="50"/>
                    <a:pt x="146" y="59"/>
                    <a:pt x="148" y="66"/>
                  </a:cubicBezTo>
                  <a:lnTo>
                    <a:pt x="150" y="68"/>
                  </a:lnTo>
                  <a:lnTo>
                    <a:pt x="150" y="68"/>
                  </a:lnTo>
                  <a:cubicBezTo>
                    <a:pt x="158" y="82"/>
                    <a:pt x="166" y="96"/>
                    <a:pt x="176" y="115"/>
                  </a:cubicBezTo>
                  <a:lnTo>
                    <a:pt x="179" y="121"/>
                  </a:lnTo>
                  <a:lnTo>
                    <a:pt x="199" y="113"/>
                  </a:lnTo>
                  <a:lnTo>
                    <a:pt x="199" y="113"/>
                  </a:lnTo>
                  <a:cubicBezTo>
                    <a:pt x="208" y="109"/>
                    <a:pt x="215" y="106"/>
                    <a:pt x="224" y="103"/>
                  </a:cubicBezTo>
                  <a:lnTo>
                    <a:pt x="224" y="103"/>
                  </a:lnTo>
                  <a:cubicBezTo>
                    <a:pt x="242" y="94"/>
                    <a:pt x="258" y="87"/>
                    <a:pt x="272" y="83"/>
                  </a:cubicBezTo>
                  <a:lnTo>
                    <a:pt x="272" y="83"/>
                  </a:lnTo>
                  <a:cubicBezTo>
                    <a:pt x="289" y="77"/>
                    <a:pt x="306" y="91"/>
                    <a:pt x="306" y="106"/>
                  </a:cubicBezTo>
                  <a:lnTo>
                    <a:pt x="306" y="106"/>
                  </a:lnTo>
                  <a:cubicBezTo>
                    <a:pt x="307" y="112"/>
                    <a:pt x="305" y="120"/>
                    <a:pt x="293" y="125"/>
                  </a:cubicBezTo>
                  <a:lnTo>
                    <a:pt x="293" y="125"/>
                  </a:lnTo>
                  <a:cubicBezTo>
                    <a:pt x="275" y="132"/>
                    <a:pt x="258" y="139"/>
                    <a:pt x="240" y="146"/>
                  </a:cubicBezTo>
                  <a:lnTo>
                    <a:pt x="240" y="146"/>
                  </a:lnTo>
                  <a:cubicBezTo>
                    <a:pt x="228" y="151"/>
                    <a:pt x="217" y="155"/>
                    <a:pt x="205" y="160"/>
                  </a:cubicBezTo>
                  <a:lnTo>
                    <a:pt x="198" y="163"/>
                  </a:lnTo>
                  <a:lnTo>
                    <a:pt x="201" y="170"/>
                  </a:lnTo>
                  <a:lnTo>
                    <a:pt x="201" y="170"/>
                  </a:lnTo>
                  <a:cubicBezTo>
                    <a:pt x="212" y="194"/>
                    <a:pt x="226" y="222"/>
                    <a:pt x="242" y="247"/>
                  </a:cubicBezTo>
                  <a:lnTo>
                    <a:pt x="242" y="247"/>
                  </a:lnTo>
                  <a:cubicBezTo>
                    <a:pt x="250" y="260"/>
                    <a:pt x="247" y="274"/>
                    <a:pt x="240" y="282"/>
                  </a:cubicBezTo>
                  <a:close/>
                  <a:moveTo>
                    <a:pt x="255" y="239"/>
                  </a:moveTo>
                  <a:lnTo>
                    <a:pt x="255" y="239"/>
                  </a:lnTo>
                  <a:cubicBezTo>
                    <a:pt x="241" y="217"/>
                    <a:pt x="229" y="194"/>
                    <a:pt x="218" y="171"/>
                  </a:cubicBezTo>
                  <a:lnTo>
                    <a:pt x="218" y="171"/>
                  </a:lnTo>
                  <a:cubicBezTo>
                    <a:pt x="228" y="167"/>
                    <a:pt x="237" y="164"/>
                    <a:pt x="245" y="160"/>
                  </a:cubicBezTo>
                  <a:lnTo>
                    <a:pt x="245" y="160"/>
                  </a:lnTo>
                  <a:cubicBezTo>
                    <a:pt x="263" y="153"/>
                    <a:pt x="281" y="146"/>
                    <a:pt x="299" y="138"/>
                  </a:cubicBezTo>
                  <a:lnTo>
                    <a:pt x="299" y="138"/>
                  </a:lnTo>
                  <a:cubicBezTo>
                    <a:pt x="313" y="133"/>
                    <a:pt x="322" y="120"/>
                    <a:pt x="322" y="105"/>
                  </a:cubicBezTo>
                  <a:lnTo>
                    <a:pt x="322" y="105"/>
                  </a:lnTo>
                  <a:cubicBezTo>
                    <a:pt x="321" y="90"/>
                    <a:pt x="309" y="74"/>
                    <a:pt x="293" y="69"/>
                  </a:cubicBezTo>
                  <a:lnTo>
                    <a:pt x="293" y="69"/>
                  </a:lnTo>
                  <a:cubicBezTo>
                    <a:pt x="285" y="66"/>
                    <a:pt x="277" y="66"/>
                    <a:pt x="268" y="69"/>
                  </a:cubicBezTo>
                  <a:lnTo>
                    <a:pt x="268" y="69"/>
                  </a:lnTo>
                  <a:cubicBezTo>
                    <a:pt x="252" y="73"/>
                    <a:pt x="237" y="80"/>
                    <a:pt x="217" y="89"/>
                  </a:cubicBezTo>
                  <a:lnTo>
                    <a:pt x="217" y="89"/>
                  </a:lnTo>
                  <a:cubicBezTo>
                    <a:pt x="209" y="92"/>
                    <a:pt x="202" y="95"/>
                    <a:pt x="194" y="99"/>
                  </a:cubicBezTo>
                  <a:lnTo>
                    <a:pt x="186" y="102"/>
                  </a:lnTo>
                  <a:lnTo>
                    <a:pt x="186" y="102"/>
                  </a:lnTo>
                  <a:cubicBezTo>
                    <a:pt x="178" y="86"/>
                    <a:pt x="170" y="73"/>
                    <a:pt x="162" y="61"/>
                  </a:cubicBezTo>
                  <a:lnTo>
                    <a:pt x="162" y="61"/>
                  </a:lnTo>
                  <a:cubicBezTo>
                    <a:pt x="161" y="54"/>
                    <a:pt x="159" y="47"/>
                    <a:pt x="157" y="40"/>
                  </a:cubicBezTo>
                  <a:lnTo>
                    <a:pt x="157" y="40"/>
                  </a:lnTo>
                  <a:cubicBezTo>
                    <a:pt x="154" y="23"/>
                    <a:pt x="144" y="11"/>
                    <a:pt x="128" y="6"/>
                  </a:cubicBezTo>
                  <a:lnTo>
                    <a:pt x="128" y="6"/>
                  </a:lnTo>
                  <a:cubicBezTo>
                    <a:pt x="111" y="0"/>
                    <a:pt x="91" y="4"/>
                    <a:pt x="78" y="16"/>
                  </a:cubicBezTo>
                  <a:lnTo>
                    <a:pt x="78" y="16"/>
                  </a:lnTo>
                  <a:cubicBezTo>
                    <a:pt x="67" y="27"/>
                    <a:pt x="63" y="41"/>
                    <a:pt x="67" y="57"/>
                  </a:cubicBezTo>
                  <a:lnTo>
                    <a:pt x="67" y="57"/>
                  </a:lnTo>
                  <a:cubicBezTo>
                    <a:pt x="74" y="84"/>
                    <a:pt x="84" y="112"/>
                    <a:pt x="97" y="140"/>
                  </a:cubicBezTo>
                  <a:lnTo>
                    <a:pt x="97" y="140"/>
                  </a:lnTo>
                  <a:cubicBezTo>
                    <a:pt x="90" y="143"/>
                    <a:pt x="82" y="146"/>
                    <a:pt x="75" y="150"/>
                  </a:cubicBezTo>
                  <a:lnTo>
                    <a:pt x="75" y="150"/>
                  </a:lnTo>
                  <a:cubicBezTo>
                    <a:pt x="57" y="157"/>
                    <a:pt x="42" y="164"/>
                    <a:pt x="30" y="173"/>
                  </a:cubicBezTo>
                  <a:lnTo>
                    <a:pt x="30" y="173"/>
                  </a:lnTo>
                  <a:cubicBezTo>
                    <a:pt x="26" y="175"/>
                    <a:pt x="22" y="178"/>
                    <a:pt x="17" y="181"/>
                  </a:cubicBezTo>
                  <a:lnTo>
                    <a:pt x="17" y="181"/>
                  </a:lnTo>
                  <a:cubicBezTo>
                    <a:pt x="13" y="184"/>
                    <a:pt x="9" y="188"/>
                    <a:pt x="6" y="193"/>
                  </a:cubicBezTo>
                  <a:lnTo>
                    <a:pt x="6" y="193"/>
                  </a:lnTo>
                  <a:cubicBezTo>
                    <a:pt x="4" y="196"/>
                    <a:pt x="2" y="200"/>
                    <a:pt x="3" y="204"/>
                  </a:cubicBezTo>
                  <a:lnTo>
                    <a:pt x="3" y="204"/>
                  </a:lnTo>
                  <a:cubicBezTo>
                    <a:pt x="0" y="221"/>
                    <a:pt x="12" y="241"/>
                    <a:pt x="30" y="247"/>
                  </a:cubicBezTo>
                  <a:lnTo>
                    <a:pt x="30" y="247"/>
                  </a:lnTo>
                  <a:cubicBezTo>
                    <a:pt x="43" y="251"/>
                    <a:pt x="55" y="249"/>
                    <a:pt x="66" y="241"/>
                  </a:cubicBezTo>
                  <a:lnTo>
                    <a:pt x="66" y="241"/>
                  </a:lnTo>
                  <a:cubicBezTo>
                    <a:pt x="85" y="226"/>
                    <a:pt x="108" y="217"/>
                    <a:pt x="132" y="207"/>
                  </a:cubicBezTo>
                  <a:lnTo>
                    <a:pt x="132" y="207"/>
                  </a:lnTo>
                  <a:cubicBezTo>
                    <a:pt x="149" y="236"/>
                    <a:pt x="168" y="265"/>
                    <a:pt x="190" y="292"/>
                  </a:cubicBezTo>
                  <a:lnTo>
                    <a:pt x="190" y="292"/>
                  </a:lnTo>
                  <a:cubicBezTo>
                    <a:pt x="195" y="299"/>
                    <a:pt x="201" y="304"/>
                    <a:pt x="208" y="306"/>
                  </a:cubicBezTo>
                  <a:lnTo>
                    <a:pt x="208" y="306"/>
                  </a:lnTo>
                  <a:lnTo>
                    <a:pt x="208" y="306"/>
                  </a:lnTo>
                  <a:cubicBezTo>
                    <a:pt x="224" y="311"/>
                    <a:pt x="241" y="305"/>
                    <a:pt x="252" y="291"/>
                  </a:cubicBezTo>
                  <a:lnTo>
                    <a:pt x="252" y="291"/>
                  </a:lnTo>
                  <a:cubicBezTo>
                    <a:pt x="264" y="276"/>
                    <a:pt x="265" y="255"/>
                    <a:pt x="255" y="2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198E07D8-CDEE-E147-A582-27817997E9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35965" y="5590903"/>
              <a:ext cx="1220905" cy="745295"/>
            </a:xfrm>
            <a:custGeom>
              <a:avLst/>
              <a:gdLst>
                <a:gd name="connsiteX0" fmla="*/ 384530 w 1345822"/>
                <a:gd name="connsiteY0" fmla="*/ 820698 h 923047"/>
                <a:gd name="connsiteX1" fmla="*/ 447608 w 1345822"/>
                <a:gd name="connsiteY1" fmla="*/ 855080 h 923047"/>
                <a:gd name="connsiteX2" fmla="*/ 527267 w 1345822"/>
                <a:gd name="connsiteY2" fmla="*/ 883672 h 923047"/>
                <a:gd name="connsiteX3" fmla="*/ 525825 w 1345822"/>
                <a:gd name="connsiteY3" fmla="*/ 888738 h 923047"/>
                <a:gd name="connsiteX4" fmla="*/ 435353 w 1345822"/>
                <a:gd name="connsiteY4" fmla="*/ 855804 h 923047"/>
                <a:gd name="connsiteX5" fmla="*/ 382367 w 1345822"/>
                <a:gd name="connsiteY5" fmla="*/ 822146 h 923047"/>
                <a:gd name="connsiteX6" fmla="*/ 384530 w 1345822"/>
                <a:gd name="connsiteY6" fmla="*/ 820698 h 923047"/>
                <a:gd name="connsiteX7" fmla="*/ 355945 w 1345822"/>
                <a:gd name="connsiteY7" fmla="*/ 787364 h 923047"/>
                <a:gd name="connsiteX8" fmla="*/ 399407 w 1345822"/>
                <a:gd name="connsiteY8" fmla="*/ 816407 h 923047"/>
                <a:gd name="connsiteX9" fmla="*/ 452568 w 1345822"/>
                <a:gd name="connsiteY9" fmla="*/ 843634 h 923047"/>
                <a:gd name="connsiteX10" fmla="*/ 513632 w 1345822"/>
                <a:gd name="connsiteY10" fmla="*/ 862512 h 923047"/>
                <a:gd name="connsiteX11" fmla="*/ 576132 w 1345822"/>
                <a:gd name="connsiteY11" fmla="*/ 873766 h 923047"/>
                <a:gd name="connsiteX12" fmla="*/ 574695 w 1345822"/>
                <a:gd name="connsiteY12" fmla="*/ 878848 h 923047"/>
                <a:gd name="connsiteX13" fmla="*/ 501778 w 1345822"/>
                <a:gd name="connsiteY13" fmla="*/ 864690 h 923047"/>
                <a:gd name="connsiteX14" fmla="*/ 437482 w 1345822"/>
                <a:gd name="connsiteY14" fmla="*/ 843271 h 923047"/>
                <a:gd name="connsiteX15" fmla="*/ 411620 w 1345822"/>
                <a:gd name="connsiteY15" fmla="*/ 830928 h 923047"/>
                <a:gd name="connsiteX16" fmla="*/ 390787 w 1345822"/>
                <a:gd name="connsiteY16" fmla="*/ 815318 h 923047"/>
                <a:gd name="connsiteX17" fmla="*/ 354149 w 1345822"/>
                <a:gd name="connsiteY17" fmla="*/ 788816 h 923047"/>
                <a:gd name="connsiteX18" fmla="*/ 355945 w 1345822"/>
                <a:gd name="connsiteY18" fmla="*/ 787364 h 923047"/>
                <a:gd name="connsiteX19" fmla="*/ 537539 w 1345822"/>
                <a:gd name="connsiteY19" fmla="*/ 696482 h 923047"/>
                <a:gd name="connsiteX20" fmla="*/ 538219 w 1345822"/>
                <a:gd name="connsiteY20" fmla="*/ 700042 h 923047"/>
                <a:gd name="connsiteX21" fmla="*/ 477259 w 1345822"/>
                <a:gd name="connsiteY21" fmla="*/ 712091 h 923047"/>
                <a:gd name="connsiteX22" fmla="*/ 478348 w 1345822"/>
                <a:gd name="connsiteY22" fmla="*/ 710631 h 923047"/>
                <a:gd name="connsiteX23" fmla="*/ 533865 w 1345822"/>
                <a:gd name="connsiteY23" fmla="*/ 696756 h 923047"/>
                <a:gd name="connsiteX24" fmla="*/ 537539 w 1345822"/>
                <a:gd name="connsiteY24" fmla="*/ 696482 h 923047"/>
                <a:gd name="connsiteX25" fmla="*/ 847603 w 1345822"/>
                <a:gd name="connsiteY25" fmla="*/ 687697 h 923047"/>
                <a:gd name="connsiteX26" fmla="*/ 850829 w 1345822"/>
                <a:gd name="connsiteY26" fmla="*/ 723210 h 923047"/>
                <a:gd name="connsiteX27" fmla="*/ 845810 w 1345822"/>
                <a:gd name="connsiteY27" fmla="*/ 757288 h 923047"/>
                <a:gd name="connsiteX28" fmla="*/ 840792 w 1345822"/>
                <a:gd name="connsiteY28" fmla="*/ 757288 h 923047"/>
                <a:gd name="connsiteX29" fmla="*/ 846527 w 1345822"/>
                <a:gd name="connsiteY29" fmla="*/ 723210 h 923047"/>
                <a:gd name="connsiteX30" fmla="*/ 845093 w 1345822"/>
                <a:gd name="connsiteY30" fmla="*/ 688056 h 923047"/>
                <a:gd name="connsiteX31" fmla="*/ 847603 w 1345822"/>
                <a:gd name="connsiteY31" fmla="*/ 687697 h 923047"/>
                <a:gd name="connsiteX32" fmla="*/ 535726 w 1345822"/>
                <a:gd name="connsiteY32" fmla="*/ 672514 h 923047"/>
                <a:gd name="connsiteX33" fmla="*/ 536664 w 1345822"/>
                <a:gd name="connsiteY33" fmla="*/ 676059 h 923047"/>
                <a:gd name="connsiteX34" fmla="*/ 499502 w 1345822"/>
                <a:gd name="connsiteY34" fmla="*/ 706191 h 923047"/>
                <a:gd name="connsiteX35" fmla="*/ 466270 w 1345822"/>
                <a:gd name="connsiteY35" fmla="*/ 700519 h 923047"/>
                <a:gd name="connsiteX36" fmla="*/ 443043 w 1345822"/>
                <a:gd name="connsiteY36" fmla="*/ 683149 h 923047"/>
                <a:gd name="connsiteX37" fmla="*/ 444830 w 1345822"/>
                <a:gd name="connsiteY37" fmla="*/ 680668 h 923047"/>
                <a:gd name="connsiteX38" fmla="*/ 464126 w 1345822"/>
                <a:gd name="connsiteY38" fmla="*/ 694138 h 923047"/>
                <a:gd name="connsiteX39" fmla="*/ 495214 w 1345822"/>
                <a:gd name="connsiteY39" fmla="*/ 700519 h 923047"/>
                <a:gd name="connsiteX40" fmla="*/ 532376 w 1345822"/>
                <a:gd name="connsiteY40" fmla="*/ 673223 h 923047"/>
                <a:gd name="connsiteX41" fmla="*/ 535726 w 1345822"/>
                <a:gd name="connsiteY41" fmla="*/ 672514 h 923047"/>
                <a:gd name="connsiteX42" fmla="*/ 820724 w 1345822"/>
                <a:gd name="connsiteY42" fmla="*/ 661578 h 923047"/>
                <a:gd name="connsiteX43" fmla="*/ 826116 w 1345822"/>
                <a:gd name="connsiteY43" fmla="*/ 781466 h 923047"/>
                <a:gd name="connsiteX44" fmla="*/ 821084 w 1345822"/>
                <a:gd name="connsiteY44" fmla="*/ 780035 h 923047"/>
                <a:gd name="connsiteX45" fmla="*/ 818927 w 1345822"/>
                <a:gd name="connsiteY45" fmla="*/ 663367 h 923047"/>
                <a:gd name="connsiteX46" fmla="*/ 820724 w 1345822"/>
                <a:gd name="connsiteY46" fmla="*/ 661578 h 923047"/>
                <a:gd name="connsiteX47" fmla="*/ 709154 w 1345822"/>
                <a:gd name="connsiteY47" fmla="*/ 653076 h 923047"/>
                <a:gd name="connsiteX48" fmla="*/ 708464 w 1345822"/>
                <a:gd name="connsiteY48" fmla="*/ 653454 h 923047"/>
                <a:gd name="connsiteX49" fmla="*/ 704668 w 1345822"/>
                <a:gd name="connsiteY49" fmla="*/ 654588 h 923047"/>
                <a:gd name="connsiteX50" fmla="*/ 707084 w 1345822"/>
                <a:gd name="connsiteY50" fmla="*/ 657612 h 923047"/>
                <a:gd name="connsiteX51" fmla="*/ 709154 w 1345822"/>
                <a:gd name="connsiteY51" fmla="*/ 653076 h 923047"/>
                <a:gd name="connsiteX52" fmla="*/ 711570 w 1345822"/>
                <a:gd name="connsiteY52" fmla="*/ 649296 h 923047"/>
                <a:gd name="connsiteX53" fmla="*/ 712605 w 1345822"/>
                <a:gd name="connsiteY53" fmla="*/ 659880 h 923047"/>
                <a:gd name="connsiteX54" fmla="*/ 703978 w 1345822"/>
                <a:gd name="connsiteY54" fmla="*/ 661391 h 923047"/>
                <a:gd name="connsiteX55" fmla="*/ 701217 w 1345822"/>
                <a:gd name="connsiteY55" fmla="*/ 651942 h 923047"/>
                <a:gd name="connsiteX56" fmla="*/ 708464 w 1345822"/>
                <a:gd name="connsiteY56" fmla="*/ 650052 h 923047"/>
                <a:gd name="connsiteX57" fmla="*/ 711570 w 1345822"/>
                <a:gd name="connsiteY57" fmla="*/ 649296 h 923047"/>
                <a:gd name="connsiteX58" fmla="*/ 792875 w 1345822"/>
                <a:gd name="connsiteY58" fmla="*/ 644481 h 923047"/>
                <a:gd name="connsiteX59" fmla="*/ 831055 w 1345822"/>
                <a:gd name="connsiteY59" fmla="*/ 720866 h 923047"/>
                <a:gd name="connsiteX60" fmla="*/ 797557 w 1345822"/>
                <a:gd name="connsiteY60" fmla="*/ 800855 h 923047"/>
                <a:gd name="connsiteX61" fmla="*/ 793235 w 1345822"/>
                <a:gd name="connsiteY61" fmla="*/ 798333 h 923047"/>
                <a:gd name="connsiteX62" fmla="*/ 826013 w 1345822"/>
                <a:gd name="connsiteY62" fmla="*/ 720506 h 923047"/>
                <a:gd name="connsiteX63" fmla="*/ 790714 w 1345822"/>
                <a:gd name="connsiteY63" fmla="*/ 646643 h 923047"/>
                <a:gd name="connsiteX64" fmla="*/ 792875 w 1345822"/>
                <a:gd name="connsiteY64" fmla="*/ 644481 h 923047"/>
                <a:gd name="connsiteX65" fmla="*/ 671468 w 1345822"/>
                <a:gd name="connsiteY65" fmla="*/ 632908 h 923047"/>
                <a:gd name="connsiteX66" fmla="*/ 669743 w 1345822"/>
                <a:gd name="connsiteY66" fmla="*/ 637395 h 923047"/>
                <a:gd name="connsiteX67" fmla="*/ 671814 w 1345822"/>
                <a:gd name="connsiteY67" fmla="*/ 640501 h 923047"/>
                <a:gd name="connsiteX68" fmla="*/ 675265 w 1345822"/>
                <a:gd name="connsiteY68" fmla="*/ 636360 h 923047"/>
                <a:gd name="connsiteX69" fmla="*/ 671468 w 1345822"/>
                <a:gd name="connsiteY69" fmla="*/ 632908 h 923047"/>
                <a:gd name="connsiteX70" fmla="*/ 671814 w 1345822"/>
                <a:gd name="connsiteY70" fmla="*/ 629802 h 923047"/>
                <a:gd name="connsiteX71" fmla="*/ 679061 w 1345822"/>
                <a:gd name="connsiteY71" fmla="*/ 636705 h 923047"/>
                <a:gd name="connsiteX72" fmla="*/ 672159 w 1345822"/>
                <a:gd name="connsiteY72" fmla="*/ 644297 h 923047"/>
                <a:gd name="connsiteX73" fmla="*/ 670778 w 1345822"/>
                <a:gd name="connsiteY73" fmla="*/ 630838 h 923047"/>
                <a:gd name="connsiteX74" fmla="*/ 671814 w 1345822"/>
                <a:gd name="connsiteY74" fmla="*/ 629802 h 923047"/>
                <a:gd name="connsiteX75" fmla="*/ 536327 w 1345822"/>
                <a:gd name="connsiteY75" fmla="*/ 611125 h 923047"/>
                <a:gd name="connsiteX76" fmla="*/ 534526 w 1345822"/>
                <a:gd name="connsiteY76" fmla="*/ 622997 h 923047"/>
                <a:gd name="connsiteX77" fmla="*/ 534526 w 1345822"/>
                <a:gd name="connsiteY77" fmla="*/ 624436 h 923047"/>
                <a:gd name="connsiteX78" fmla="*/ 632839 w 1345822"/>
                <a:gd name="connsiteY78" fmla="*/ 697826 h 923047"/>
                <a:gd name="connsiteX79" fmla="*/ 768244 w 1345822"/>
                <a:gd name="connsiteY79" fmla="*/ 752509 h 923047"/>
                <a:gd name="connsiteX80" fmla="*/ 772926 w 1345822"/>
                <a:gd name="connsiteY80" fmla="*/ 745674 h 923047"/>
                <a:gd name="connsiteX81" fmla="*/ 637881 w 1345822"/>
                <a:gd name="connsiteY81" fmla="*/ 688473 h 923047"/>
                <a:gd name="connsiteX82" fmla="*/ 536327 w 1345822"/>
                <a:gd name="connsiteY82" fmla="*/ 611125 h 923047"/>
                <a:gd name="connsiteX83" fmla="*/ 641902 w 1345822"/>
                <a:gd name="connsiteY83" fmla="*/ 606127 h 923047"/>
                <a:gd name="connsiteX84" fmla="*/ 641529 w 1345822"/>
                <a:gd name="connsiteY84" fmla="*/ 610856 h 923047"/>
                <a:gd name="connsiteX85" fmla="*/ 646011 w 1345822"/>
                <a:gd name="connsiteY85" fmla="*/ 612675 h 923047"/>
                <a:gd name="connsiteX86" fmla="*/ 647132 w 1345822"/>
                <a:gd name="connsiteY86" fmla="*/ 609401 h 923047"/>
                <a:gd name="connsiteX87" fmla="*/ 643023 w 1345822"/>
                <a:gd name="connsiteY87" fmla="*/ 607218 h 923047"/>
                <a:gd name="connsiteX88" fmla="*/ 641902 w 1345822"/>
                <a:gd name="connsiteY88" fmla="*/ 606127 h 923047"/>
                <a:gd name="connsiteX89" fmla="*/ 643396 w 1345822"/>
                <a:gd name="connsiteY89" fmla="*/ 603580 h 923047"/>
                <a:gd name="connsiteX90" fmla="*/ 651988 w 1345822"/>
                <a:gd name="connsiteY90" fmla="*/ 609401 h 923047"/>
                <a:gd name="connsiteX91" fmla="*/ 646385 w 1345822"/>
                <a:gd name="connsiteY91" fmla="*/ 617041 h 923047"/>
                <a:gd name="connsiteX92" fmla="*/ 641902 w 1345822"/>
                <a:gd name="connsiteY92" fmla="*/ 603944 h 923047"/>
                <a:gd name="connsiteX93" fmla="*/ 642649 w 1345822"/>
                <a:gd name="connsiteY93" fmla="*/ 603944 h 923047"/>
                <a:gd name="connsiteX94" fmla="*/ 643396 w 1345822"/>
                <a:gd name="connsiteY94" fmla="*/ 603580 h 923047"/>
                <a:gd name="connsiteX95" fmla="*/ 237818 w 1345822"/>
                <a:gd name="connsiteY95" fmla="*/ 576151 h 923047"/>
                <a:gd name="connsiteX96" fmla="*/ 240993 w 1345822"/>
                <a:gd name="connsiteY96" fmla="*/ 576151 h 923047"/>
                <a:gd name="connsiteX97" fmla="*/ 241311 w 1345822"/>
                <a:gd name="connsiteY97" fmla="*/ 587668 h 923047"/>
                <a:gd name="connsiteX98" fmla="*/ 237818 w 1345822"/>
                <a:gd name="connsiteY98" fmla="*/ 588412 h 923047"/>
                <a:gd name="connsiteX99" fmla="*/ 237818 w 1345822"/>
                <a:gd name="connsiteY99" fmla="*/ 576151 h 923047"/>
                <a:gd name="connsiteX100" fmla="*/ 577020 w 1345822"/>
                <a:gd name="connsiteY100" fmla="*/ 573710 h 923047"/>
                <a:gd name="connsiteX101" fmla="*/ 538128 w 1345822"/>
                <a:gd name="connsiteY101" fmla="*/ 606088 h 923047"/>
                <a:gd name="connsiteX102" fmla="*/ 650845 w 1345822"/>
                <a:gd name="connsiteY102" fmla="*/ 683436 h 923047"/>
                <a:gd name="connsiteX103" fmla="*/ 778688 w 1345822"/>
                <a:gd name="connsiteY103" fmla="*/ 734521 h 923047"/>
                <a:gd name="connsiteX104" fmla="*/ 706303 w 1345822"/>
                <a:gd name="connsiteY104" fmla="*/ 630911 h 923047"/>
                <a:gd name="connsiteX105" fmla="*/ 577020 w 1345822"/>
                <a:gd name="connsiteY105" fmla="*/ 573710 h 923047"/>
                <a:gd name="connsiteX106" fmla="*/ 230436 w 1345822"/>
                <a:gd name="connsiteY106" fmla="*/ 566211 h 923047"/>
                <a:gd name="connsiteX107" fmla="*/ 234008 w 1345822"/>
                <a:gd name="connsiteY107" fmla="*/ 566211 h 923047"/>
                <a:gd name="connsiteX108" fmla="*/ 234405 w 1345822"/>
                <a:gd name="connsiteY108" fmla="*/ 574591 h 923047"/>
                <a:gd name="connsiteX109" fmla="*/ 234802 w 1345822"/>
                <a:gd name="connsiteY109" fmla="*/ 583700 h 923047"/>
                <a:gd name="connsiteX110" fmla="*/ 231230 w 1345822"/>
                <a:gd name="connsiteY110" fmla="*/ 584429 h 923047"/>
                <a:gd name="connsiteX111" fmla="*/ 230436 w 1345822"/>
                <a:gd name="connsiteY111" fmla="*/ 566211 h 923047"/>
                <a:gd name="connsiteX112" fmla="*/ 223549 w 1345822"/>
                <a:gd name="connsiteY112" fmla="*/ 552804 h 923047"/>
                <a:gd name="connsiteX113" fmla="*/ 226537 w 1345822"/>
                <a:gd name="connsiteY113" fmla="*/ 553174 h 923047"/>
                <a:gd name="connsiteX114" fmla="*/ 226911 w 1345822"/>
                <a:gd name="connsiteY114" fmla="*/ 575355 h 923047"/>
                <a:gd name="connsiteX115" fmla="*/ 222802 w 1345822"/>
                <a:gd name="connsiteY115" fmla="*/ 575724 h 923047"/>
                <a:gd name="connsiteX116" fmla="*/ 223549 w 1345822"/>
                <a:gd name="connsiteY116" fmla="*/ 552804 h 923047"/>
                <a:gd name="connsiteX117" fmla="*/ 215135 w 1345822"/>
                <a:gd name="connsiteY117" fmla="*/ 538990 h 923047"/>
                <a:gd name="connsiteX118" fmla="*/ 216193 w 1345822"/>
                <a:gd name="connsiteY118" fmla="*/ 538990 h 923047"/>
                <a:gd name="connsiteX119" fmla="*/ 217957 w 1345822"/>
                <a:gd name="connsiteY119" fmla="*/ 550660 h 923047"/>
                <a:gd name="connsiteX120" fmla="*/ 218310 w 1345822"/>
                <a:gd name="connsiteY120" fmla="*/ 563424 h 923047"/>
                <a:gd name="connsiteX121" fmla="*/ 214782 w 1345822"/>
                <a:gd name="connsiteY121" fmla="*/ 563424 h 923047"/>
                <a:gd name="connsiteX122" fmla="*/ 214429 w 1345822"/>
                <a:gd name="connsiteY122" fmla="*/ 549201 h 923047"/>
                <a:gd name="connsiteX123" fmla="*/ 215135 w 1345822"/>
                <a:gd name="connsiteY123" fmla="*/ 538990 h 923047"/>
                <a:gd name="connsiteX124" fmla="*/ 587617 w 1345822"/>
                <a:gd name="connsiteY124" fmla="*/ 532117 h 923047"/>
                <a:gd name="connsiteX125" fmla="*/ 587259 w 1345822"/>
                <a:gd name="connsiteY125" fmla="*/ 537481 h 923047"/>
                <a:gd name="connsiteX126" fmla="*/ 526415 w 1345822"/>
                <a:gd name="connsiteY126" fmla="*/ 551782 h 923047"/>
                <a:gd name="connsiteX127" fmla="*/ 495276 w 1345822"/>
                <a:gd name="connsiteY127" fmla="*/ 608275 h 923047"/>
                <a:gd name="connsiteX128" fmla="*/ 493129 w 1345822"/>
                <a:gd name="connsiteY128" fmla="*/ 607202 h 923047"/>
                <a:gd name="connsiteX129" fmla="*/ 529636 w 1345822"/>
                <a:gd name="connsiteY129" fmla="*/ 543201 h 923047"/>
                <a:gd name="connsiteX130" fmla="*/ 587617 w 1345822"/>
                <a:gd name="connsiteY130" fmla="*/ 532117 h 923047"/>
                <a:gd name="connsiteX131" fmla="*/ 205434 w 1345822"/>
                <a:gd name="connsiteY131" fmla="*/ 523109 h 923047"/>
                <a:gd name="connsiteX132" fmla="*/ 206227 w 1345822"/>
                <a:gd name="connsiteY132" fmla="*/ 523109 h 923047"/>
                <a:gd name="connsiteX133" fmla="*/ 208609 w 1345822"/>
                <a:gd name="connsiteY133" fmla="*/ 531368 h 923047"/>
                <a:gd name="connsiteX134" fmla="*/ 209402 w 1345822"/>
                <a:gd name="connsiteY134" fmla="*/ 550040 h 923047"/>
                <a:gd name="connsiteX135" fmla="*/ 204640 w 1345822"/>
                <a:gd name="connsiteY135" fmla="*/ 550040 h 923047"/>
                <a:gd name="connsiteX136" fmla="*/ 205434 w 1345822"/>
                <a:gd name="connsiteY136" fmla="*/ 532804 h 923047"/>
                <a:gd name="connsiteX137" fmla="*/ 205434 w 1345822"/>
                <a:gd name="connsiteY137" fmla="*/ 528136 h 923047"/>
                <a:gd name="connsiteX138" fmla="*/ 205037 w 1345822"/>
                <a:gd name="connsiteY138" fmla="*/ 525623 h 923047"/>
                <a:gd name="connsiteX139" fmla="*/ 205037 w 1345822"/>
                <a:gd name="connsiteY139" fmla="*/ 525264 h 923047"/>
                <a:gd name="connsiteX140" fmla="*/ 204243 w 1345822"/>
                <a:gd name="connsiteY140" fmla="*/ 523827 h 923047"/>
                <a:gd name="connsiteX141" fmla="*/ 205434 w 1345822"/>
                <a:gd name="connsiteY141" fmla="*/ 523109 h 923047"/>
                <a:gd name="connsiteX142" fmla="*/ 562568 w 1345822"/>
                <a:gd name="connsiteY142" fmla="*/ 521162 h 923047"/>
                <a:gd name="connsiteX143" fmla="*/ 562209 w 1345822"/>
                <a:gd name="connsiteY143" fmla="*/ 526208 h 923047"/>
                <a:gd name="connsiteX144" fmla="*/ 493335 w 1345822"/>
                <a:gd name="connsiteY144" fmla="*/ 586035 h 923047"/>
                <a:gd name="connsiteX145" fmla="*/ 491183 w 1345822"/>
                <a:gd name="connsiteY145" fmla="*/ 585675 h 923047"/>
                <a:gd name="connsiteX146" fmla="*/ 562568 w 1345822"/>
                <a:gd name="connsiteY146" fmla="*/ 521162 h 923047"/>
                <a:gd name="connsiteX147" fmla="*/ 193217 w 1345822"/>
                <a:gd name="connsiteY147" fmla="*/ 508696 h 923047"/>
                <a:gd name="connsiteX148" fmla="*/ 196322 w 1345822"/>
                <a:gd name="connsiteY148" fmla="*/ 509060 h 923047"/>
                <a:gd name="connsiteX149" fmla="*/ 198393 w 1345822"/>
                <a:gd name="connsiteY149" fmla="*/ 542193 h 923047"/>
                <a:gd name="connsiteX150" fmla="*/ 194252 w 1345822"/>
                <a:gd name="connsiteY150" fmla="*/ 543285 h 923047"/>
                <a:gd name="connsiteX151" fmla="*/ 193217 w 1345822"/>
                <a:gd name="connsiteY151" fmla="*/ 508696 h 923047"/>
                <a:gd name="connsiteX152" fmla="*/ 184531 w 1345822"/>
                <a:gd name="connsiteY152" fmla="*/ 494903 h 923047"/>
                <a:gd name="connsiteX153" fmla="*/ 186185 w 1345822"/>
                <a:gd name="connsiteY153" fmla="*/ 494903 h 923047"/>
                <a:gd name="connsiteX154" fmla="*/ 186846 w 1345822"/>
                <a:gd name="connsiteY154" fmla="*/ 510196 h 923047"/>
                <a:gd name="connsiteX155" fmla="*/ 190154 w 1345822"/>
                <a:gd name="connsiteY155" fmla="*/ 529493 h 923047"/>
                <a:gd name="connsiteX156" fmla="*/ 186516 w 1345822"/>
                <a:gd name="connsiteY156" fmla="*/ 530949 h 923047"/>
                <a:gd name="connsiteX157" fmla="*/ 183539 w 1345822"/>
                <a:gd name="connsiteY157" fmla="*/ 512380 h 923047"/>
                <a:gd name="connsiteX158" fmla="*/ 184531 w 1345822"/>
                <a:gd name="connsiteY158" fmla="*/ 494903 h 923047"/>
                <a:gd name="connsiteX159" fmla="*/ 175120 w 1345822"/>
                <a:gd name="connsiteY159" fmla="*/ 481659 h 923047"/>
                <a:gd name="connsiteX160" fmla="*/ 177765 w 1345822"/>
                <a:gd name="connsiteY160" fmla="*/ 481659 h 923047"/>
                <a:gd name="connsiteX161" fmla="*/ 177387 w 1345822"/>
                <a:gd name="connsiteY161" fmla="*/ 500086 h 923047"/>
                <a:gd name="connsiteX162" fmla="*/ 179277 w 1345822"/>
                <a:gd name="connsiteY162" fmla="*/ 517095 h 923047"/>
                <a:gd name="connsiteX163" fmla="*/ 175876 w 1345822"/>
                <a:gd name="connsiteY163" fmla="*/ 517803 h 923047"/>
                <a:gd name="connsiteX164" fmla="*/ 173230 w 1345822"/>
                <a:gd name="connsiteY164" fmla="*/ 501857 h 923047"/>
                <a:gd name="connsiteX165" fmla="*/ 175120 w 1345822"/>
                <a:gd name="connsiteY165" fmla="*/ 481659 h 923047"/>
                <a:gd name="connsiteX166" fmla="*/ 160983 w 1345822"/>
                <a:gd name="connsiteY166" fmla="*/ 460166 h 923047"/>
                <a:gd name="connsiteX167" fmla="*/ 165582 w 1345822"/>
                <a:gd name="connsiteY167" fmla="*/ 460166 h 923047"/>
                <a:gd name="connsiteX168" fmla="*/ 171330 w 1345822"/>
                <a:gd name="connsiteY168" fmla="*/ 504169 h 923047"/>
                <a:gd name="connsiteX169" fmla="*/ 166731 w 1345822"/>
                <a:gd name="connsiteY169" fmla="*/ 505243 h 923047"/>
                <a:gd name="connsiteX170" fmla="*/ 160983 w 1345822"/>
                <a:gd name="connsiteY170" fmla="*/ 460166 h 923047"/>
                <a:gd name="connsiteX171" fmla="*/ 151677 w 1345822"/>
                <a:gd name="connsiteY171" fmla="*/ 428452 h 923047"/>
                <a:gd name="connsiteX172" fmla="*/ 157042 w 1345822"/>
                <a:gd name="connsiteY172" fmla="*/ 486147 h 923047"/>
                <a:gd name="connsiteX173" fmla="*/ 152827 w 1345822"/>
                <a:gd name="connsiteY173" fmla="*/ 486509 h 923047"/>
                <a:gd name="connsiteX174" fmla="*/ 147079 w 1345822"/>
                <a:gd name="connsiteY174" fmla="*/ 428815 h 923047"/>
                <a:gd name="connsiteX175" fmla="*/ 151677 w 1345822"/>
                <a:gd name="connsiteY175" fmla="*/ 428452 h 923047"/>
                <a:gd name="connsiteX176" fmla="*/ 135961 w 1345822"/>
                <a:gd name="connsiteY176" fmla="*/ 406222 h 923047"/>
                <a:gd name="connsiteX177" fmla="*/ 139741 w 1345822"/>
                <a:gd name="connsiteY177" fmla="*/ 406222 h 923047"/>
                <a:gd name="connsiteX178" fmla="*/ 143143 w 1345822"/>
                <a:gd name="connsiteY178" fmla="*/ 462704 h 923047"/>
                <a:gd name="connsiteX179" fmla="*/ 138985 w 1345822"/>
                <a:gd name="connsiteY179" fmla="*/ 463066 h 923047"/>
                <a:gd name="connsiteX180" fmla="*/ 135961 w 1345822"/>
                <a:gd name="connsiteY180" fmla="*/ 406222 h 923047"/>
                <a:gd name="connsiteX181" fmla="*/ 119708 w 1345822"/>
                <a:gd name="connsiteY181" fmla="*/ 374484 h 923047"/>
                <a:gd name="connsiteX182" fmla="*/ 122883 w 1345822"/>
                <a:gd name="connsiteY182" fmla="*/ 374484 h 923047"/>
                <a:gd name="connsiteX183" fmla="*/ 123836 w 1345822"/>
                <a:gd name="connsiteY183" fmla="*/ 438513 h 923047"/>
                <a:gd name="connsiteX184" fmla="*/ 120026 w 1345822"/>
                <a:gd name="connsiteY184" fmla="*/ 438513 h 923047"/>
                <a:gd name="connsiteX185" fmla="*/ 119708 w 1345822"/>
                <a:gd name="connsiteY185" fmla="*/ 374484 h 923047"/>
                <a:gd name="connsiteX186" fmla="*/ 242901 w 1345822"/>
                <a:gd name="connsiteY186" fmla="*/ 359621 h 923047"/>
                <a:gd name="connsiteX187" fmla="*/ 246425 w 1345822"/>
                <a:gd name="connsiteY187" fmla="*/ 360516 h 923047"/>
                <a:gd name="connsiteX188" fmla="*/ 267124 w 1345822"/>
                <a:gd name="connsiteY188" fmla="*/ 404221 h 923047"/>
                <a:gd name="connsiteX189" fmla="*/ 285325 w 1345822"/>
                <a:gd name="connsiteY189" fmla="*/ 435746 h 923047"/>
                <a:gd name="connsiteX190" fmla="*/ 282827 w 1345822"/>
                <a:gd name="connsiteY190" fmla="*/ 436821 h 923047"/>
                <a:gd name="connsiteX191" fmla="*/ 260700 w 1345822"/>
                <a:gd name="connsiteY191" fmla="*/ 402430 h 923047"/>
                <a:gd name="connsiteX192" fmla="*/ 241786 w 1345822"/>
                <a:gd name="connsiteY192" fmla="*/ 363024 h 923047"/>
                <a:gd name="connsiteX193" fmla="*/ 242901 w 1345822"/>
                <a:gd name="connsiteY193" fmla="*/ 359621 h 923047"/>
                <a:gd name="connsiteX194" fmla="*/ 254494 w 1345822"/>
                <a:gd name="connsiteY194" fmla="*/ 358736 h 923047"/>
                <a:gd name="connsiteX195" fmla="*/ 266552 w 1345822"/>
                <a:gd name="connsiteY195" fmla="*/ 378638 h 923047"/>
                <a:gd name="connsiteX196" fmla="*/ 282157 w 1345822"/>
                <a:gd name="connsiteY196" fmla="*/ 404691 h 923047"/>
                <a:gd name="connsiteX197" fmla="*/ 280384 w 1345822"/>
                <a:gd name="connsiteY197" fmla="*/ 405415 h 923047"/>
                <a:gd name="connsiteX198" fmla="*/ 262296 w 1345822"/>
                <a:gd name="connsiteY198" fmla="*/ 380809 h 923047"/>
                <a:gd name="connsiteX199" fmla="*/ 251302 w 1345822"/>
                <a:gd name="connsiteY199" fmla="*/ 361631 h 923047"/>
                <a:gd name="connsiteX200" fmla="*/ 254494 w 1345822"/>
                <a:gd name="connsiteY200" fmla="*/ 358736 h 923047"/>
                <a:gd name="connsiteX201" fmla="*/ 100658 w 1345822"/>
                <a:gd name="connsiteY201" fmla="*/ 349444 h 923047"/>
                <a:gd name="connsiteX202" fmla="*/ 103833 w 1345822"/>
                <a:gd name="connsiteY202" fmla="*/ 349444 h 923047"/>
                <a:gd name="connsiteX203" fmla="*/ 105104 w 1345822"/>
                <a:gd name="connsiteY203" fmla="*/ 416292 h 923047"/>
                <a:gd name="connsiteX204" fmla="*/ 100976 w 1345822"/>
                <a:gd name="connsiteY204" fmla="*/ 416292 h 923047"/>
                <a:gd name="connsiteX205" fmla="*/ 100658 w 1345822"/>
                <a:gd name="connsiteY205" fmla="*/ 349444 h 923047"/>
                <a:gd name="connsiteX206" fmla="*/ 88391 w 1345822"/>
                <a:gd name="connsiteY206" fmla="*/ 339554 h 923047"/>
                <a:gd name="connsiteX207" fmla="*/ 91999 w 1345822"/>
                <a:gd name="connsiteY207" fmla="*/ 339554 h 923047"/>
                <a:gd name="connsiteX208" fmla="*/ 91639 w 1345822"/>
                <a:gd name="connsiteY208" fmla="*/ 402370 h 923047"/>
                <a:gd name="connsiteX209" fmla="*/ 87670 w 1345822"/>
                <a:gd name="connsiteY209" fmla="*/ 402734 h 923047"/>
                <a:gd name="connsiteX210" fmla="*/ 88391 w 1345822"/>
                <a:gd name="connsiteY210" fmla="*/ 339554 h 923047"/>
                <a:gd name="connsiteX211" fmla="*/ 281104 w 1345822"/>
                <a:gd name="connsiteY211" fmla="*/ 214616 h 923047"/>
                <a:gd name="connsiteX212" fmla="*/ 283089 w 1345822"/>
                <a:gd name="connsiteY212" fmla="*/ 253193 h 923047"/>
                <a:gd name="connsiteX213" fmla="*/ 279120 w 1345822"/>
                <a:gd name="connsiteY213" fmla="*/ 252478 h 923047"/>
                <a:gd name="connsiteX214" fmla="*/ 278789 w 1345822"/>
                <a:gd name="connsiteY214" fmla="*/ 215330 h 923047"/>
                <a:gd name="connsiteX215" fmla="*/ 281104 w 1345822"/>
                <a:gd name="connsiteY215" fmla="*/ 214616 h 923047"/>
                <a:gd name="connsiteX216" fmla="*/ 281838 w 1345822"/>
                <a:gd name="connsiteY216" fmla="*/ 201562 h 923047"/>
                <a:gd name="connsiteX217" fmla="*/ 293309 w 1345822"/>
                <a:gd name="connsiteY217" fmla="*/ 267113 h 923047"/>
                <a:gd name="connsiteX218" fmla="*/ 288649 w 1345822"/>
                <a:gd name="connsiteY218" fmla="*/ 265681 h 923047"/>
                <a:gd name="connsiteX219" fmla="*/ 280405 w 1345822"/>
                <a:gd name="connsiteY219" fmla="*/ 202278 h 923047"/>
                <a:gd name="connsiteX220" fmla="*/ 281838 w 1345822"/>
                <a:gd name="connsiteY220" fmla="*/ 201562 h 923047"/>
                <a:gd name="connsiteX221" fmla="*/ 278282 w 1345822"/>
                <a:gd name="connsiteY221" fmla="*/ 183386 h 923047"/>
                <a:gd name="connsiteX222" fmla="*/ 299096 w 1345822"/>
                <a:gd name="connsiteY222" fmla="*/ 275389 h 923047"/>
                <a:gd name="connsiteX223" fmla="*/ 294863 w 1345822"/>
                <a:gd name="connsiteY223" fmla="*/ 272503 h 923047"/>
                <a:gd name="connsiteX224" fmla="*/ 277224 w 1345822"/>
                <a:gd name="connsiteY224" fmla="*/ 184468 h 923047"/>
                <a:gd name="connsiteX225" fmla="*/ 278282 w 1345822"/>
                <a:gd name="connsiteY225" fmla="*/ 183386 h 923047"/>
                <a:gd name="connsiteX226" fmla="*/ 47491 w 1345822"/>
                <a:gd name="connsiteY226" fmla="*/ 168948 h 923047"/>
                <a:gd name="connsiteX227" fmla="*/ 49916 w 1345822"/>
                <a:gd name="connsiteY227" fmla="*/ 169307 h 923047"/>
                <a:gd name="connsiteX228" fmla="*/ 40564 w 1345822"/>
                <a:gd name="connsiteY228" fmla="*/ 246959 h 923047"/>
                <a:gd name="connsiteX229" fmla="*/ 51301 w 1345822"/>
                <a:gd name="connsiteY229" fmla="*/ 321376 h 923047"/>
                <a:gd name="connsiteX230" fmla="*/ 47145 w 1345822"/>
                <a:gd name="connsiteY230" fmla="*/ 323892 h 923047"/>
                <a:gd name="connsiteX231" fmla="*/ 36061 w 1345822"/>
                <a:gd name="connsiteY231" fmla="*/ 251633 h 923047"/>
                <a:gd name="connsiteX232" fmla="*/ 47491 w 1345822"/>
                <a:gd name="connsiteY232" fmla="*/ 168948 h 923047"/>
                <a:gd name="connsiteX233" fmla="*/ 71052 w 1345822"/>
                <a:gd name="connsiteY233" fmla="*/ 113220 h 923047"/>
                <a:gd name="connsiteX234" fmla="*/ 29999 w 1345822"/>
                <a:gd name="connsiteY234" fmla="*/ 216831 h 923047"/>
                <a:gd name="connsiteX235" fmla="*/ 58448 w 1345822"/>
                <a:gd name="connsiteY235" fmla="*/ 366490 h 923047"/>
                <a:gd name="connsiteX236" fmla="*/ 266237 w 1345822"/>
                <a:gd name="connsiteY236" fmla="*/ 635588 h 923047"/>
                <a:gd name="connsiteX237" fmla="*/ 501755 w 1345822"/>
                <a:gd name="connsiteY237" fmla="*/ 816186 h 923047"/>
                <a:gd name="connsiteX238" fmla="*/ 690818 w 1345822"/>
                <a:gd name="connsiteY238" fmla="*/ 828778 h 923047"/>
                <a:gd name="connsiteX239" fmla="*/ 759961 w 1345822"/>
                <a:gd name="connsiteY239" fmla="*/ 763662 h 923047"/>
                <a:gd name="connsiteX240" fmla="*/ 610872 w 1345822"/>
                <a:gd name="connsiteY240" fmla="*/ 698186 h 923047"/>
                <a:gd name="connsiteX241" fmla="*/ 534526 w 1345822"/>
                <a:gd name="connsiteY241" fmla="*/ 636308 h 923047"/>
                <a:gd name="connsiteX242" fmla="*/ 531645 w 1345822"/>
                <a:gd name="connsiteY242" fmla="*/ 663649 h 923047"/>
                <a:gd name="connsiteX243" fmla="*/ 476907 w 1345822"/>
                <a:gd name="connsiteY243" fmla="*/ 688473 h 923047"/>
                <a:gd name="connsiteX244" fmla="*/ 314133 w 1345822"/>
                <a:gd name="connsiteY244" fmla="*/ 534856 h 923047"/>
                <a:gd name="connsiteX245" fmla="*/ 215820 w 1345822"/>
                <a:gd name="connsiteY245" fmla="*/ 342386 h 923047"/>
                <a:gd name="connsiteX246" fmla="*/ 219782 w 1345822"/>
                <a:gd name="connsiteY246" fmla="*/ 336630 h 923047"/>
                <a:gd name="connsiteX247" fmla="*/ 230225 w 1345822"/>
                <a:gd name="connsiteY247" fmla="*/ 326916 h 923047"/>
                <a:gd name="connsiteX248" fmla="*/ 259035 w 1345822"/>
                <a:gd name="connsiteY248" fmla="*/ 313605 h 923047"/>
                <a:gd name="connsiteX249" fmla="*/ 143076 w 1345822"/>
                <a:gd name="connsiteY249" fmla="*/ 212154 h 923047"/>
                <a:gd name="connsiteX250" fmla="*/ 71052 w 1345822"/>
                <a:gd name="connsiteY250" fmla="*/ 113220 h 923047"/>
                <a:gd name="connsiteX251" fmla="*/ 87978 w 1345822"/>
                <a:gd name="connsiteY251" fmla="*/ 90196 h 923047"/>
                <a:gd name="connsiteX252" fmla="*/ 75374 w 1345822"/>
                <a:gd name="connsiteY252" fmla="*/ 106745 h 923047"/>
                <a:gd name="connsiteX253" fmla="*/ 157121 w 1345822"/>
                <a:gd name="connsiteY253" fmla="*/ 212154 h 923047"/>
                <a:gd name="connsiteX254" fmla="*/ 269478 w 1345822"/>
                <a:gd name="connsiteY254" fmla="*/ 307489 h 923047"/>
                <a:gd name="connsiteX255" fmla="*/ 283163 w 1345822"/>
                <a:gd name="connsiteY255" fmla="*/ 297416 h 923047"/>
                <a:gd name="connsiteX256" fmla="*/ 173326 w 1345822"/>
                <a:gd name="connsiteY256" fmla="*/ 203520 h 923047"/>
                <a:gd name="connsiteX257" fmla="*/ 87978 w 1345822"/>
                <a:gd name="connsiteY257" fmla="*/ 90196 h 923047"/>
                <a:gd name="connsiteX258" fmla="*/ 140792 w 1345822"/>
                <a:gd name="connsiteY258" fmla="*/ 64985 h 923047"/>
                <a:gd name="connsiteX259" fmla="*/ 94100 w 1345822"/>
                <a:gd name="connsiteY259" fmla="*/ 82641 h 923047"/>
                <a:gd name="connsiteX260" fmla="*/ 92659 w 1345822"/>
                <a:gd name="connsiteY260" fmla="*/ 84440 h 923047"/>
                <a:gd name="connsiteX261" fmla="*/ 188451 w 1345822"/>
                <a:gd name="connsiteY261" fmla="*/ 204239 h 923047"/>
                <a:gd name="connsiteX262" fmla="*/ 291806 w 1345822"/>
                <a:gd name="connsiteY262" fmla="*/ 289142 h 923047"/>
                <a:gd name="connsiteX263" fmla="*/ 313413 w 1345822"/>
                <a:gd name="connsiteY263" fmla="*/ 242373 h 923047"/>
                <a:gd name="connsiteX264" fmla="*/ 247871 w 1345822"/>
                <a:gd name="connsiteY264" fmla="*/ 144519 h 923047"/>
                <a:gd name="connsiteX265" fmla="*/ 157481 w 1345822"/>
                <a:gd name="connsiteY265" fmla="*/ 68970 h 923047"/>
                <a:gd name="connsiteX266" fmla="*/ 140792 w 1345822"/>
                <a:gd name="connsiteY266" fmla="*/ 64985 h 923047"/>
                <a:gd name="connsiteX267" fmla="*/ 133578 w 1345822"/>
                <a:gd name="connsiteY267" fmla="*/ 35895 h 923047"/>
                <a:gd name="connsiteX268" fmla="*/ 152439 w 1345822"/>
                <a:gd name="connsiteY268" fmla="*/ 36232 h 923047"/>
                <a:gd name="connsiteX269" fmla="*/ 220142 w 1345822"/>
                <a:gd name="connsiteY269" fmla="*/ 81562 h 923047"/>
                <a:gd name="connsiteX270" fmla="*/ 284603 w 1345822"/>
                <a:gd name="connsiteY270" fmla="*/ 135525 h 923047"/>
                <a:gd name="connsiteX271" fmla="*/ 340782 w 1345822"/>
                <a:gd name="connsiteY271" fmla="*/ 261441 h 923047"/>
                <a:gd name="connsiteX272" fmla="*/ 241749 w 1345822"/>
                <a:gd name="connsiteY272" fmla="*/ 356416 h 923047"/>
                <a:gd name="connsiteX273" fmla="*/ 233466 w 1345822"/>
                <a:gd name="connsiteY273" fmla="*/ 357496 h 923047"/>
                <a:gd name="connsiteX274" fmla="*/ 369231 w 1345822"/>
                <a:gd name="connsiteY274" fmla="*/ 549966 h 923047"/>
                <a:gd name="connsiteX275" fmla="*/ 461062 w 1345822"/>
                <a:gd name="connsiteY275" fmla="*/ 638826 h 923047"/>
                <a:gd name="connsiteX276" fmla="*/ 499235 w 1345822"/>
                <a:gd name="connsiteY276" fmla="*/ 654296 h 923047"/>
                <a:gd name="connsiteX277" fmla="*/ 501035 w 1345822"/>
                <a:gd name="connsiteY277" fmla="*/ 634509 h 923047"/>
                <a:gd name="connsiteX278" fmla="*/ 506797 w 1345822"/>
                <a:gd name="connsiteY278" fmla="*/ 597094 h 923047"/>
                <a:gd name="connsiteX279" fmla="*/ 687217 w 1345822"/>
                <a:gd name="connsiteY279" fmla="*/ 573710 h 923047"/>
                <a:gd name="connsiteX280" fmla="*/ 816500 w 1345822"/>
                <a:gd name="connsiteY280" fmla="*/ 738839 h 923047"/>
                <a:gd name="connsiteX281" fmla="*/ 814339 w 1345822"/>
                <a:gd name="connsiteY281" fmla="*/ 748552 h 923047"/>
                <a:gd name="connsiteX282" fmla="*/ 812539 w 1345822"/>
                <a:gd name="connsiteY282" fmla="*/ 752509 h 923047"/>
                <a:gd name="connsiteX283" fmla="*/ 759961 w 1345822"/>
                <a:gd name="connsiteY283" fmla="*/ 823382 h 923047"/>
                <a:gd name="connsiteX284" fmla="*/ 783009 w 1345822"/>
                <a:gd name="connsiteY284" fmla="*/ 852162 h 923047"/>
                <a:gd name="connsiteX285" fmla="*/ 935700 w 1345822"/>
                <a:gd name="connsiteY285" fmla="*/ 859357 h 923047"/>
                <a:gd name="connsiteX286" fmla="*/ 981795 w 1345822"/>
                <a:gd name="connsiteY286" fmla="*/ 771576 h 923047"/>
                <a:gd name="connsiteX287" fmla="*/ 1046977 w 1345822"/>
                <a:gd name="connsiteY287" fmla="*/ 805394 h 923047"/>
                <a:gd name="connsiteX288" fmla="*/ 1089831 w 1345822"/>
                <a:gd name="connsiteY288" fmla="*/ 833095 h 923047"/>
                <a:gd name="connsiteX289" fmla="*/ 1108917 w 1345822"/>
                <a:gd name="connsiteY289" fmla="*/ 794961 h 923047"/>
                <a:gd name="connsiteX290" fmla="*/ 1110358 w 1345822"/>
                <a:gd name="connsiteY290" fmla="*/ 607167 h 923047"/>
                <a:gd name="connsiteX291" fmla="*/ 1251525 w 1345822"/>
                <a:gd name="connsiteY291" fmla="*/ 611844 h 923047"/>
                <a:gd name="connsiteX292" fmla="*/ 1310944 w 1345822"/>
                <a:gd name="connsiteY292" fmla="*/ 582704 h 923047"/>
                <a:gd name="connsiteX293" fmla="*/ 1286456 w 1345822"/>
                <a:gd name="connsiteY293" fmla="*/ 462545 h 923047"/>
                <a:gd name="connsiteX294" fmla="*/ 1215513 w 1345822"/>
                <a:gd name="connsiteY294" fmla="*/ 278349 h 923047"/>
                <a:gd name="connsiteX295" fmla="*/ 1312745 w 1345822"/>
                <a:gd name="connsiteY295" fmla="*/ 178337 h 923047"/>
                <a:gd name="connsiteX296" fmla="*/ 1307343 w 1345822"/>
                <a:gd name="connsiteY296" fmla="*/ 195965 h 923047"/>
                <a:gd name="connsiteX297" fmla="*/ 1242882 w 1345822"/>
                <a:gd name="connsiteY297" fmla="*/ 258203 h 923047"/>
                <a:gd name="connsiteX298" fmla="*/ 1267010 w 1345822"/>
                <a:gd name="connsiteY298" fmla="*/ 374404 h 923047"/>
                <a:gd name="connsiteX299" fmla="*/ 1320308 w 1345822"/>
                <a:gd name="connsiteY299" fmla="*/ 463984 h 923047"/>
                <a:gd name="connsiteX300" fmla="*/ 1320308 w 1345822"/>
                <a:gd name="connsiteY300" fmla="*/ 636308 h 923047"/>
                <a:gd name="connsiteX301" fmla="*/ 1187783 w 1345822"/>
                <a:gd name="connsiteY301" fmla="*/ 625515 h 923047"/>
                <a:gd name="connsiteX302" fmla="*/ 1146010 w 1345822"/>
                <a:gd name="connsiteY302" fmla="*/ 621917 h 923047"/>
                <a:gd name="connsiteX303" fmla="*/ 1120801 w 1345822"/>
                <a:gd name="connsiteY303" fmla="*/ 681997 h 923047"/>
                <a:gd name="connsiteX304" fmla="*/ 1141688 w 1345822"/>
                <a:gd name="connsiteY304" fmla="*/ 783089 h 923047"/>
                <a:gd name="connsiteX305" fmla="*/ 1061021 w 1345822"/>
                <a:gd name="connsiteY305" fmla="*/ 856119 h 923047"/>
                <a:gd name="connsiteX306" fmla="*/ 986116 w 1345822"/>
                <a:gd name="connsiteY306" fmla="*/ 798558 h 923047"/>
                <a:gd name="connsiteX307" fmla="*/ 965229 w 1345822"/>
                <a:gd name="connsiteY307" fmla="*/ 848924 h 923047"/>
                <a:gd name="connsiteX308" fmla="*/ 882762 w 1345822"/>
                <a:gd name="connsiteY308" fmla="*/ 923034 h 923047"/>
                <a:gd name="connsiteX309" fmla="*/ 798134 w 1345822"/>
                <a:gd name="connsiteY309" fmla="*/ 903607 h 923047"/>
                <a:gd name="connsiteX310" fmla="*/ 734753 w 1345822"/>
                <a:gd name="connsiteY310" fmla="*/ 845327 h 923047"/>
                <a:gd name="connsiteX311" fmla="*/ 708824 w 1345822"/>
                <a:gd name="connsiteY311" fmla="*/ 860796 h 923047"/>
                <a:gd name="connsiteX312" fmla="*/ 516160 w 1345822"/>
                <a:gd name="connsiteY312" fmla="*/ 855400 h 923047"/>
                <a:gd name="connsiteX313" fmla="*/ 242109 w 1345822"/>
                <a:gd name="connsiteY313" fmla="*/ 658972 h 923047"/>
                <a:gd name="connsiteX314" fmla="*/ 14513 w 1345822"/>
                <a:gd name="connsiteY314" fmla="*/ 342026 h 923047"/>
                <a:gd name="connsiteX315" fmla="*/ 79695 w 1345822"/>
                <a:gd name="connsiteY315" fmla="*/ 72928 h 923047"/>
                <a:gd name="connsiteX316" fmla="*/ 133578 w 1345822"/>
                <a:gd name="connsiteY316" fmla="*/ 35895 h 923047"/>
                <a:gd name="connsiteX317" fmla="*/ 129166 w 1345822"/>
                <a:gd name="connsiteY317" fmla="*/ 18273 h 923047"/>
                <a:gd name="connsiteX318" fmla="*/ 187329 w 1345822"/>
                <a:gd name="connsiteY318" fmla="*/ 32937 h 923047"/>
                <a:gd name="connsiteX319" fmla="*/ 182645 w 1345822"/>
                <a:gd name="connsiteY319" fmla="*/ 40540 h 923047"/>
                <a:gd name="connsiteX320" fmla="*/ 97978 w 1345822"/>
                <a:gd name="connsiteY320" fmla="*/ 38006 h 923047"/>
                <a:gd name="connsiteX321" fmla="*/ 46818 w 1345822"/>
                <a:gd name="connsiteY321" fmla="*/ 90867 h 923047"/>
                <a:gd name="connsiteX322" fmla="*/ 42134 w 1345822"/>
                <a:gd name="connsiteY322" fmla="*/ 87608 h 923047"/>
                <a:gd name="connsiteX323" fmla="*/ 108427 w 1345822"/>
                <a:gd name="connsiteY323" fmla="*/ 23885 h 923047"/>
                <a:gd name="connsiteX324" fmla="*/ 129166 w 1345822"/>
                <a:gd name="connsiteY324" fmla="*/ 18273 h 923047"/>
                <a:gd name="connsiteX325" fmla="*/ 126121 w 1345822"/>
                <a:gd name="connsiteY325" fmla="*/ 839 h 923047"/>
                <a:gd name="connsiteX326" fmla="*/ 154320 w 1345822"/>
                <a:gd name="connsiteY326" fmla="*/ 3271 h 923047"/>
                <a:gd name="connsiteX327" fmla="*/ 151783 w 1345822"/>
                <a:gd name="connsiteY327" fmla="*/ 10767 h 923047"/>
                <a:gd name="connsiteX328" fmla="*/ 57521 w 1345822"/>
                <a:gd name="connsiteY328" fmla="*/ 48604 h 923047"/>
                <a:gd name="connsiteX329" fmla="*/ 56071 w 1345822"/>
                <a:gd name="connsiteY329" fmla="*/ 46820 h 923047"/>
                <a:gd name="connsiteX330" fmla="*/ 126121 w 1345822"/>
                <a:gd name="connsiteY330" fmla="*/ 839 h 923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1345822" h="923047">
                  <a:moveTo>
                    <a:pt x="384530" y="820698"/>
                  </a:moveTo>
                  <a:cubicBezTo>
                    <a:pt x="400389" y="839518"/>
                    <a:pt x="425260" y="846756"/>
                    <a:pt x="447608" y="855080"/>
                  </a:cubicBezTo>
                  <a:cubicBezTo>
                    <a:pt x="473921" y="864852"/>
                    <a:pt x="499152" y="878967"/>
                    <a:pt x="527267" y="883672"/>
                  </a:cubicBezTo>
                  <a:cubicBezTo>
                    <a:pt x="530511" y="884033"/>
                    <a:pt x="529069" y="889100"/>
                    <a:pt x="525825" y="888738"/>
                  </a:cubicBezTo>
                  <a:cubicBezTo>
                    <a:pt x="494106" y="883310"/>
                    <a:pt x="465270" y="867023"/>
                    <a:pt x="435353" y="855804"/>
                  </a:cubicBezTo>
                  <a:cubicBezTo>
                    <a:pt x="416249" y="848566"/>
                    <a:pt x="393901" y="840603"/>
                    <a:pt x="382367" y="822146"/>
                  </a:cubicBezTo>
                  <a:cubicBezTo>
                    <a:pt x="381646" y="821060"/>
                    <a:pt x="383809" y="819612"/>
                    <a:pt x="384530" y="820698"/>
                  </a:cubicBezTo>
                  <a:close/>
                  <a:moveTo>
                    <a:pt x="355945" y="787364"/>
                  </a:moveTo>
                  <a:cubicBezTo>
                    <a:pt x="368157" y="800433"/>
                    <a:pt x="385399" y="805516"/>
                    <a:pt x="399407" y="816407"/>
                  </a:cubicBezTo>
                  <a:cubicBezTo>
                    <a:pt x="415930" y="829113"/>
                    <a:pt x="432813" y="836374"/>
                    <a:pt x="452568" y="843634"/>
                  </a:cubicBezTo>
                  <a:cubicBezTo>
                    <a:pt x="472324" y="850895"/>
                    <a:pt x="492798" y="858155"/>
                    <a:pt x="513632" y="862512"/>
                  </a:cubicBezTo>
                  <a:cubicBezTo>
                    <a:pt x="534465" y="866868"/>
                    <a:pt x="555658" y="867594"/>
                    <a:pt x="576132" y="873766"/>
                  </a:cubicBezTo>
                  <a:cubicBezTo>
                    <a:pt x="579724" y="874492"/>
                    <a:pt x="577928" y="879574"/>
                    <a:pt x="574695" y="878848"/>
                  </a:cubicBezTo>
                  <a:cubicBezTo>
                    <a:pt x="550988" y="871951"/>
                    <a:pt x="525845" y="871225"/>
                    <a:pt x="501778" y="864690"/>
                  </a:cubicBezTo>
                  <a:cubicBezTo>
                    <a:pt x="479867" y="858881"/>
                    <a:pt x="458316" y="851621"/>
                    <a:pt x="437482" y="843271"/>
                  </a:cubicBezTo>
                  <a:cubicBezTo>
                    <a:pt x="428862" y="840004"/>
                    <a:pt x="419882" y="836374"/>
                    <a:pt x="411620" y="830928"/>
                  </a:cubicBezTo>
                  <a:cubicBezTo>
                    <a:pt x="404436" y="826209"/>
                    <a:pt x="397971" y="820037"/>
                    <a:pt x="390787" y="815318"/>
                  </a:cubicBezTo>
                  <a:cubicBezTo>
                    <a:pt x="377496" y="807694"/>
                    <a:pt x="363129" y="801523"/>
                    <a:pt x="354149" y="788816"/>
                  </a:cubicBezTo>
                  <a:cubicBezTo>
                    <a:pt x="353071" y="787727"/>
                    <a:pt x="354867" y="786275"/>
                    <a:pt x="355945" y="787364"/>
                  </a:cubicBezTo>
                  <a:close/>
                  <a:moveTo>
                    <a:pt x="537539" y="696482"/>
                  </a:moveTo>
                  <a:cubicBezTo>
                    <a:pt x="538582" y="697304"/>
                    <a:pt x="539126" y="698764"/>
                    <a:pt x="538219" y="700042"/>
                  </a:cubicBezTo>
                  <a:cubicBezTo>
                    <a:pt x="526245" y="715742"/>
                    <a:pt x="492862" y="730347"/>
                    <a:pt x="477259" y="712091"/>
                  </a:cubicBezTo>
                  <a:cubicBezTo>
                    <a:pt x="476896" y="711361"/>
                    <a:pt x="477259" y="710266"/>
                    <a:pt x="478348" y="710631"/>
                  </a:cubicBezTo>
                  <a:cubicBezTo>
                    <a:pt x="495765" y="722314"/>
                    <a:pt x="521890" y="711361"/>
                    <a:pt x="533865" y="696756"/>
                  </a:cubicBezTo>
                  <a:cubicBezTo>
                    <a:pt x="534953" y="695478"/>
                    <a:pt x="536495" y="695661"/>
                    <a:pt x="537539" y="696482"/>
                  </a:cubicBezTo>
                  <a:close/>
                  <a:moveTo>
                    <a:pt x="847603" y="687697"/>
                  </a:moveTo>
                  <a:cubicBezTo>
                    <a:pt x="849395" y="699535"/>
                    <a:pt x="851188" y="711372"/>
                    <a:pt x="850829" y="723210"/>
                  </a:cubicBezTo>
                  <a:cubicBezTo>
                    <a:pt x="850829" y="735048"/>
                    <a:pt x="847244" y="745809"/>
                    <a:pt x="845810" y="757288"/>
                  </a:cubicBezTo>
                  <a:cubicBezTo>
                    <a:pt x="845452" y="760517"/>
                    <a:pt x="840433" y="760517"/>
                    <a:pt x="840792" y="757288"/>
                  </a:cubicBezTo>
                  <a:cubicBezTo>
                    <a:pt x="842226" y="745809"/>
                    <a:pt x="846527" y="734689"/>
                    <a:pt x="846527" y="723210"/>
                  </a:cubicBezTo>
                  <a:cubicBezTo>
                    <a:pt x="846886" y="711731"/>
                    <a:pt x="845810" y="699893"/>
                    <a:pt x="845093" y="688056"/>
                  </a:cubicBezTo>
                  <a:cubicBezTo>
                    <a:pt x="844735" y="686621"/>
                    <a:pt x="847244" y="686262"/>
                    <a:pt x="847603" y="687697"/>
                  </a:cubicBezTo>
                  <a:close/>
                  <a:moveTo>
                    <a:pt x="535726" y="672514"/>
                  </a:moveTo>
                  <a:cubicBezTo>
                    <a:pt x="536843" y="673223"/>
                    <a:pt x="537558" y="674641"/>
                    <a:pt x="536664" y="676059"/>
                  </a:cubicBezTo>
                  <a:cubicBezTo>
                    <a:pt x="528445" y="690239"/>
                    <a:pt x="518440" y="706546"/>
                    <a:pt x="499502" y="706191"/>
                  </a:cubicBezTo>
                  <a:cubicBezTo>
                    <a:pt x="488067" y="705482"/>
                    <a:pt x="477347" y="703355"/>
                    <a:pt x="466270" y="700519"/>
                  </a:cubicBezTo>
                  <a:cubicBezTo>
                    <a:pt x="457336" y="697683"/>
                    <a:pt x="450190" y="688467"/>
                    <a:pt x="443043" y="683149"/>
                  </a:cubicBezTo>
                  <a:cubicBezTo>
                    <a:pt x="441971" y="682086"/>
                    <a:pt x="443043" y="679604"/>
                    <a:pt x="444830" y="680668"/>
                  </a:cubicBezTo>
                  <a:cubicBezTo>
                    <a:pt x="451262" y="684922"/>
                    <a:pt x="456979" y="691302"/>
                    <a:pt x="464126" y="694138"/>
                  </a:cubicBezTo>
                  <a:cubicBezTo>
                    <a:pt x="473416" y="698392"/>
                    <a:pt x="485208" y="700165"/>
                    <a:pt x="495214" y="700519"/>
                  </a:cubicBezTo>
                  <a:cubicBezTo>
                    <a:pt x="514867" y="700874"/>
                    <a:pt x="523086" y="688467"/>
                    <a:pt x="532376" y="673223"/>
                  </a:cubicBezTo>
                  <a:cubicBezTo>
                    <a:pt x="533091" y="671805"/>
                    <a:pt x="534609" y="671805"/>
                    <a:pt x="535726" y="672514"/>
                  </a:cubicBezTo>
                  <a:close/>
                  <a:moveTo>
                    <a:pt x="820724" y="661578"/>
                  </a:moveTo>
                  <a:cubicBezTo>
                    <a:pt x="855949" y="689850"/>
                    <a:pt x="841571" y="746395"/>
                    <a:pt x="826116" y="781466"/>
                  </a:cubicBezTo>
                  <a:cubicBezTo>
                    <a:pt x="824678" y="784329"/>
                    <a:pt x="819646" y="782898"/>
                    <a:pt x="821084" y="780035"/>
                  </a:cubicBezTo>
                  <a:cubicBezTo>
                    <a:pt x="836899" y="743889"/>
                    <a:pt x="848041" y="695934"/>
                    <a:pt x="818927" y="663367"/>
                  </a:cubicBezTo>
                  <a:cubicBezTo>
                    <a:pt x="818208" y="662294"/>
                    <a:pt x="819646" y="660862"/>
                    <a:pt x="820724" y="661578"/>
                  </a:cubicBezTo>
                  <a:close/>
                  <a:moveTo>
                    <a:pt x="709154" y="653076"/>
                  </a:moveTo>
                  <a:cubicBezTo>
                    <a:pt x="708809" y="653076"/>
                    <a:pt x="708464" y="653454"/>
                    <a:pt x="708464" y="653454"/>
                  </a:cubicBezTo>
                  <a:cubicBezTo>
                    <a:pt x="707429" y="652698"/>
                    <a:pt x="705013" y="652698"/>
                    <a:pt x="704668" y="654588"/>
                  </a:cubicBezTo>
                  <a:cubicBezTo>
                    <a:pt x="704323" y="655722"/>
                    <a:pt x="705703" y="657612"/>
                    <a:pt x="707084" y="657612"/>
                  </a:cubicBezTo>
                  <a:cubicBezTo>
                    <a:pt x="709499" y="658368"/>
                    <a:pt x="710190" y="654966"/>
                    <a:pt x="709154" y="653076"/>
                  </a:cubicBezTo>
                  <a:close/>
                  <a:moveTo>
                    <a:pt x="711570" y="649296"/>
                  </a:moveTo>
                  <a:cubicBezTo>
                    <a:pt x="713986" y="652320"/>
                    <a:pt x="714676" y="656478"/>
                    <a:pt x="712605" y="659880"/>
                  </a:cubicBezTo>
                  <a:cubicBezTo>
                    <a:pt x="710535" y="662903"/>
                    <a:pt x="706739" y="663659"/>
                    <a:pt x="703978" y="661391"/>
                  </a:cubicBezTo>
                  <a:cubicBezTo>
                    <a:pt x="701562" y="659502"/>
                    <a:pt x="699146" y="655344"/>
                    <a:pt x="701217" y="651942"/>
                  </a:cubicBezTo>
                  <a:cubicBezTo>
                    <a:pt x="703287" y="649296"/>
                    <a:pt x="705703" y="648918"/>
                    <a:pt x="708464" y="650052"/>
                  </a:cubicBezTo>
                  <a:cubicBezTo>
                    <a:pt x="709154" y="648918"/>
                    <a:pt x="710535" y="648162"/>
                    <a:pt x="711570" y="649296"/>
                  </a:cubicBezTo>
                  <a:close/>
                  <a:moveTo>
                    <a:pt x="792875" y="644481"/>
                  </a:moveTo>
                  <a:cubicBezTo>
                    <a:pt x="814126" y="662497"/>
                    <a:pt x="832136" y="692402"/>
                    <a:pt x="831055" y="720866"/>
                  </a:cubicBezTo>
                  <a:cubicBezTo>
                    <a:pt x="829975" y="751493"/>
                    <a:pt x="815207" y="776714"/>
                    <a:pt x="797557" y="800855"/>
                  </a:cubicBezTo>
                  <a:cubicBezTo>
                    <a:pt x="795756" y="803377"/>
                    <a:pt x="791794" y="800855"/>
                    <a:pt x="793235" y="798333"/>
                  </a:cubicBezTo>
                  <a:cubicBezTo>
                    <a:pt x="809804" y="775273"/>
                    <a:pt x="826013" y="750051"/>
                    <a:pt x="826013" y="720506"/>
                  </a:cubicBezTo>
                  <a:cubicBezTo>
                    <a:pt x="825652" y="691321"/>
                    <a:pt x="809444" y="668261"/>
                    <a:pt x="790714" y="646643"/>
                  </a:cubicBezTo>
                  <a:cubicBezTo>
                    <a:pt x="789633" y="645202"/>
                    <a:pt x="791434" y="643400"/>
                    <a:pt x="792875" y="644481"/>
                  </a:cubicBezTo>
                  <a:close/>
                  <a:moveTo>
                    <a:pt x="671468" y="632908"/>
                  </a:moveTo>
                  <a:cubicBezTo>
                    <a:pt x="670433" y="634289"/>
                    <a:pt x="669743" y="635669"/>
                    <a:pt x="669743" y="637395"/>
                  </a:cubicBezTo>
                  <a:cubicBezTo>
                    <a:pt x="669743" y="638775"/>
                    <a:pt x="670088" y="640501"/>
                    <a:pt x="671814" y="640501"/>
                  </a:cubicBezTo>
                  <a:cubicBezTo>
                    <a:pt x="674229" y="640156"/>
                    <a:pt x="675955" y="638430"/>
                    <a:pt x="675265" y="636360"/>
                  </a:cubicBezTo>
                  <a:cubicBezTo>
                    <a:pt x="674574" y="634289"/>
                    <a:pt x="673194" y="633944"/>
                    <a:pt x="671468" y="632908"/>
                  </a:cubicBezTo>
                  <a:close/>
                  <a:moveTo>
                    <a:pt x="671814" y="629802"/>
                  </a:moveTo>
                  <a:cubicBezTo>
                    <a:pt x="675610" y="629112"/>
                    <a:pt x="678716" y="633254"/>
                    <a:pt x="679061" y="636705"/>
                  </a:cubicBezTo>
                  <a:cubicBezTo>
                    <a:pt x="679751" y="640501"/>
                    <a:pt x="676645" y="643952"/>
                    <a:pt x="672159" y="644297"/>
                  </a:cubicBezTo>
                  <a:cubicBezTo>
                    <a:pt x="664221" y="644642"/>
                    <a:pt x="666292" y="634289"/>
                    <a:pt x="670778" y="630838"/>
                  </a:cubicBezTo>
                  <a:cubicBezTo>
                    <a:pt x="670778" y="630493"/>
                    <a:pt x="671468" y="629802"/>
                    <a:pt x="671814" y="629802"/>
                  </a:cubicBezTo>
                  <a:close/>
                  <a:moveTo>
                    <a:pt x="536327" y="611125"/>
                  </a:moveTo>
                  <a:cubicBezTo>
                    <a:pt x="535607" y="614722"/>
                    <a:pt x="534526" y="619039"/>
                    <a:pt x="534526" y="622997"/>
                  </a:cubicBezTo>
                  <a:cubicBezTo>
                    <a:pt x="534526" y="623356"/>
                    <a:pt x="534526" y="623716"/>
                    <a:pt x="534526" y="624436"/>
                  </a:cubicBezTo>
                  <a:cubicBezTo>
                    <a:pt x="558294" y="653576"/>
                    <a:pt x="601869" y="681997"/>
                    <a:pt x="632839" y="697826"/>
                  </a:cubicBezTo>
                  <a:cubicBezTo>
                    <a:pt x="676053" y="719412"/>
                    <a:pt x="722149" y="739198"/>
                    <a:pt x="768244" y="752509"/>
                  </a:cubicBezTo>
                  <a:cubicBezTo>
                    <a:pt x="769685" y="750351"/>
                    <a:pt x="771125" y="747832"/>
                    <a:pt x="772926" y="745674"/>
                  </a:cubicBezTo>
                  <a:cubicBezTo>
                    <a:pt x="726110" y="734881"/>
                    <a:pt x="678574" y="711857"/>
                    <a:pt x="637881" y="688473"/>
                  </a:cubicBezTo>
                  <a:cubicBezTo>
                    <a:pt x="600428" y="666887"/>
                    <a:pt x="566937" y="641344"/>
                    <a:pt x="536327" y="611125"/>
                  </a:cubicBezTo>
                  <a:close/>
                  <a:moveTo>
                    <a:pt x="641902" y="606127"/>
                  </a:moveTo>
                  <a:cubicBezTo>
                    <a:pt x="641155" y="607582"/>
                    <a:pt x="640782" y="609037"/>
                    <a:pt x="641529" y="610856"/>
                  </a:cubicBezTo>
                  <a:cubicBezTo>
                    <a:pt x="641902" y="612675"/>
                    <a:pt x="644143" y="613767"/>
                    <a:pt x="646011" y="612675"/>
                  </a:cubicBezTo>
                  <a:cubicBezTo>
                    <a:pt x="647132" y="612311"/>
                    <a:pt x="647879" y="610856"/>
                    <a:pt x="647132" y="609401"/>
                  </a:cubicBezTo>
                  <a:cubicBezTo>
                    <a:pt x="646385" y="607582"/>
                    <a:pt x="644517" y="607582"/>
                    <a:pt x="643023" y="607218"/>
                  </a:cubicBezTo>
                  <a:cubicBezTo>
                    <a:pt x="642649" y="606855"/>
                    <a:pt x="642276" y="606491"/>
                    <a:pt x="641902" y="606127"/>
                  </a:cubicBezTo>
                  <a:close/>
                  <a:moveTo>
                    <a:pt x="643396" y="603580"/>
                  </a:moveTo>
                  <a:cubicBezTo>
                    <a:pt x="647132" y="602125"/>
                    <a:pt x="651614" y="605763"/>
                    <a:pt x="651988" y="609401"/>
                  </a:cubicBezTo>
                  <a:cubicBezTo>
                    <a:pt x="652735" y="613403"/>
                    <a:pt x="650120" y="616313"/>
                    <a:pt x="646385" y="617041"/>
                  </a:cubicBezTo>
                  <a:cubicBezTo>
                    <a:pt x="637793" y="619223"/>
                    <a:pt x="634058" y="606491"/>
                    <a:pt x="641902" y="603944"/>
                  </a:cubicBezTo>
                  <a:cubicBezTo>
                    <a:pt x="642649" y="603944"/>
                    <a:pt x="642649" y="603944"/>
                    <a:pt x="642649" y="603944"/>
                  </a:cubicBezTo>
                  <a:cubicBezTo>
                    <a:pt x="643023" y="603944"/>
                    <a:pt x="643023" y="603580"/>
                    <a:pt x="643396" y="603580"/>
                  </a:cubicBezTo>
                  <a:close/>
                  <a:moveTo>
                    <a:pt x="237818" y="576151"/>
                  </a:moveTo>
                  <a:cubicBezTo>
                    <a:pt x="237818" y="573550"/>
                    <a:pt x="240993" y="573550"/>
                    <a:pt x="240993" y="576151"/>
                  </a:cubicBezTo>
                  <a:cubicBezTo>
                    <a:pt x="241311" y="579866"/>
                    <a:pt x="241629" y="583953"/>
                    <a:pt x="241311" y="587668"/>
                  </a:cubicBezTo>
                  <a:cubicBezTo>
                    <a:pt x="240993" y="589898"/>
                    <a:pt x="237818" y="590641"/>
                    <a:pt x="237818" y="588412"/>
                  </a:cubicBezTo>
                  <a:cubicBezTo>
                    <a:pt x="237183" y="584325"/>
                    <a:pt x="237818" y="580238"/>
                    <a:pt x="237818" y="576151"/>
                  </a:cubicBezTo>
                  <a:close/>
                  <a:moveTo>
                    <a:pt x="577020" y="573710"/>
                  </a:moveTo>
                  <a:cubicBezTo>
                    <a:pt x="559015" y="579106"/>
                    <a:pt x="544610" y="589899"/>
                    <a:pt x="538128" y="606088"/>
                  </a:cubicBezTo>
                  <a:cubicBezTo>
                    <a:pt x="573059" y="635228"/>
                    <a:pt x="610151" y="662930"/>
                    <a:pt x="650845" y="683436"/>
                  </a:cubicBezTo>
                  <a:cubicBezTo>
                    <a:pt x="690458" y="703942"/>
                    <a:pt x="734753" y="725168"/>
                    <a:pt x="778688" y="734521"/>
                  </a:cubicBezTo>
                  <a:cubicBezTo>
                    <a:pt x="774006" y="685954"/>
                    <a:pt x="746277" y="656814"/>
                    <a:pt x="706303" y="630911"/>
                  </a:cubicBezTo>
                  <a:cubicBezTo>
                    <a:pt x="673172" y="609686"/>
                    <a:pt x="620235" y="561478"/>
                    <a:pt x="577020" y="573710"/>
                  </a:cubicBezTo>
                  <a:close/>
                  <a:moveTo>
                    <a:pt x="230436" y="566211"/>
                  </a:moveTo>
                  <a:cubicBezTo>
                    <a:pt x="230436" y="564025"/>
                    <a:pt x="234008" y="564025"/>
                    <a:pt x="234008" y="566211"/>
                  </a:cubicBezTo>
                  <a:cubicBezTo>
                    <a:pt x="234405" y="569126"/>
                    <a:pt x="234008" y="572041"/>
                    <a:pt x="234405" y="574591"/>
                  </a:cubicBezTo>
                  <a:cubicBezTo>
                    <a:pt x="234405" y="577506"/>
                    <a:pt x="235199" y="580785"/>
                    <a:pt x="234802" y="583700"/>
                  </a:cubicBezTo>
                  <a:cubicBezTo>
                    <a:pt x="234802" y="585157"/>
                    <a:pt x="232421" y="585886"/>
                    <a:pt x="231230" y="584429"/>
                  </a:cubicBezTo>
                  <a:cubicBezTo>
                    <a:pt x="227658" y="579692"/>
                    <a:pt x="230039" y="571676"/>
                    <a:pt x="230436" y="566211"/>
                  </a:cubicBezTo>
                  <a:close/>
                  <a:moveTo>
                    <a:pt x="223549" y="552804"/>
                  </a:moveTo>
                  <a:cubicBezTo>
                    <a:pt x="223549" y="551325"/>
                    <a:pt x="226164" y="551325"/>
                    <a:pt x="226537" y="553174"/>
                  </a:cubicBezTo>
                  <a:cubicBezTo>
                    <a:pt x="226537" y="560198"/>
                    <a:pt x="227285" y="567961"/>
                    <a:pt x="226911" y="575355"/>
                  </a:cubicBezTo>
                  <a:cubicBezTo>
                    <a:pt x="226911" y="577573"/>
                    <a:pt x="223549" y="577943"/>
                    <a:pt x="222802" y="575724"/>
                  </a:cubicBezTo>
                  <a:cubicBezTo>
                    <a:pt x="221308" y="568700"/>
                    <a:pt x="223176" y="560198"/>
                    <a:pt x="223549" y="552804"/>
                  </a:cubicBezTo>
                  <a:close/>
                  <a:moveTo>
                    <a:pt x="215135" y="538990"/>
                  </a:moveTo>
                  <a:cubicBezTo>
                    <a:pt x="215488" y="538625"/>
                    <a:pt x="216193" y="538625"/>
                    <a:pt x="216193" y="538990"/>
                  </a:cubicBezTo>
                  <a:cubicBezTo>
                    <a:pt x="217957" y="542272"/>
                    <a:pt x="217604" y="547013"/>
                    <a:pt x="217957" y="550660"/>
                  </a:cubicBezTo>
                  <a:cubicBezTo>
                    <a:pt x="218310" y="554672"/>
                    <a:pt x="219368" y="559413"/>
                    <a:pt x="218310" y="563424"/>
                  </a:cubicBezTo>
                  <a:cubicBezTo>
                    <a:pt x="217604" y="565248"/>
                    <a:pt x="215488" y="564883"/>
                    <a:pt x="214782" y="563424"/>
                  </a:cubicBezTo>
                  <a:cubicBezTo>
                    <a:pt x="213371" y="559048"/>
                    <a:pt x="214429" y="553578"/>
                    <a:pt x="214429" y="549201"/>
                  </a:cubicBezTo>
                  <a:cubicBezTo>
                    <a:pt x="214429" y="545919"/>
                    <a:pt x="213724" y="542272"/>
                    <a:pt x="215135" y="538990"/>
                  </a:cubicBezTo>
                  <a:close/>
                  <a:moveTo>
                    <a:pt x="587617" y="532117"/>
                  </a:moveTo>
                  <a:cubicBezTo>
                    <a:pt x="590838" y="532475"/>
                    <a:pt x="590480" y="537481"/>
                    <a:pt x="587259" y="537481"/>
                  </a:cubicBezTo>
                  <a:cubicBezTo>
                    <a:pt x="566858" y="536766"/>
                    <a:pt x="542163" y="536766"/>
                    <a:pt x="526415" y="551782"/>
                  </a:cubicBezTo>
                  <a:cubicBezTo>
                    <a:pt x="509951" y="567872"/>
                    <a:pt x="506730" y="589325"/>
                    <a:pt x="495276" y="608275"/>
                  </a:cubicBezTo>
                  <a:cubicBezTo>
                    <a:pt x="494561" y="609705"/>
                    <a:pt x="492771" y="608632"/>
                    <a:pt x="493129" y="607202"/>
                  </a:cubicBezTo>
                  <a:cubicBezTo>
                    <a:pt x="501719" y="583961"/>
                    <a:pt x="508161" y="558576"/>
                    <a:pt x="529636" y="543201"/>
                  </a:cubicBezTo>
                  <a:cubicBezTo>
                    <a:pt x="545742" y="532117"/>
                    <a:pt x="568648" y="530687"/>
                    <a:pt x="587617" y="532117"/>
                  </a:cubicBezTo>
                  <a:close/>
                  <a:moveTo>
                    <a:pt x="205434" y="523109"/>
                  </a:moveTo>
                  <a:cubicBezTo>
                    <a:pt x="205434" y="522750"/>
                    <a:pt x="205830" y="522750"/>
                    <a:pt x="206227" y="523109"/>
                  </a:cubicBezTo>
                  <a:cubicBezTo>
                    <a:pt x="208609" y="524546"/>
                    <a:pt x="208609" y="528854"/>
                    <a:pt x="208609" y="531368"/>
                  </a:cubicBezTo>
                  <a:cubicBezTo>
                    <a:pt x="209005" y="537472"/>
                    <a:pt x="209799" y="543576"/>
                    <a:pt x="209402" y="550040"/>
                  </a:cubicBezTo>
                  <a:cubicBezTo>
                    <a:pt x="209005" y="552553"/>
                    <a:pt x="205037" y="552553"/>
                    <a:pt x="204640" y="550040"/>
                  </a:cubicBezTo>
                  <a:cubicBezTo>
                    <a:pt x="204243" y="544295"/>
                    <a:pt x="205037" y="538549"/>
                    <a:pt x="205434" y="532804"/>
                  </a:cubicBezTo>
                  <a:cubicBezTo>
                    <a:pt x="205434" y="531368"/>
                    <a:pt x="205434" y="529932"/>
                    <a:pt x="205434" y="528136"/>
                  </a:cubicBezTo>
                  <a:cubicBezTo>
                    <a:pt x="205434" y="527418"/>
                    <a:pt x="205037" y="526341"/>
                    <a:pt x="205037" y="525623"/>
                  </a:cubicBezTo>
                  <a:cubicBezTo>
                    <a:pt x="205037" y="525264"/>
                    <a:pt x="205037" y="525264"/>
                    <a:pt x="205037" y="525264"/>
                  </a:cubicBezTo>
                  <a:cubicBezTo>
                    <a:pt x="204243" y="525264"/>
                    <a:pt x="203846" y="524546"/>
                    <a:pt x="204243" y="523827"/>
                  </a:cubicBezTo>
                  <a:cubicBezTo>
                    <a:pt x="204640" y="523468"/>
                    <a:pt x="205037" y="523468"/>
                    <a:pt x="205434" y="523109"/>
                  </a:cubicBezTo>
                  <a:close/>
                  <a:moveTo>
                    <a:pt x="562568" y="521162"/>
                  </a:moveTo>
                  <a:cubicBezTo>
                    <a:pt x="565437" y="521162"/>
                    <a:pt x="565437" y="525848"/>
                    <a:pt x="562209" y="526208"/>
                  </a:cubicBezTo>
                  <a:cubicBezTo>
                    <a:pt x="527772" y="528370"/>
                    <a:pt x="500868" y="552157"/>
                    <a:pt x="493335" y="586035"/>
                  </a:cubicBezTo>
                  <a:cubicBezTo>
                    <a:pt x="492977" y="587477"/>
                    <a:pt x="491183" y="586756"/>
                    <a:pt x="491183" y="585675"/>
                  </a:cubicBezTo>
                  <a:cubicBezTo>
                    <a:pt x="493335" y="549634"/>
                    <a:pt x="527772" y="522243"/>
                    <a:pt x="562568" y="521162"/>
                  </a:cubicBezTo>
                  <a:close/>
                  <a:moveTo>
                    <a:pt x="193217" y="508696"/>
                  </a:moveTo>
                  <a:cubicBezTo>
                    <a:pt x="193562" y="506875"/>
                    <a:pt x="196322" y="506875"/>
                    <a:pt x="196322" y="509060"/>
                  </a:cubicBezTo>
                  <a:cubicBezTo>
                    <a:pt x="196322" y="520347"/>
                    <a:pt x="195977" y="531270"/>
                    <a:pt x="198393" y="542193"/>
                  </a:cubicBezTo>
                  <a:cubicBezTo>
                    <a:pt x="198738" y="545106"/>
                    <a:pt x="194942" y="546198"/>
                    <a:pt x="194252" y="543285"/>
                  </a:cubicBezTo>
                  <a:cubicBezTo>
                    <a:pt x="191146" y="532362"/>
                    <a:pt x="192871" y="520347"/>
                    <a:pt x="193217" y="508696"/>
                  </a:cubicBezTo>
                  <a:close/>
                  <a:moveTo>
                    <a:pt x="184531" y="494903"/>
                  </a:moveTo>
                  <a:cubicBezTo>
                    <a:pt x="184862" y="494175"/>
                    <a:pt x="186185" y="494175"/>
                    <a:pt x="186185" y="494903"/>
                  </a:cubicBezTo>
                  <a:cubicBezTo>
                    <a:pt x="187177" y="500001"/>
                    <a:pt x="186516" y="505098"/>
                    <a:pt x="186846" y="510196"/>
                  </a:cubicBezTo>
                  <a:cubicBezTo>
                    <a:pt x="187177" y="517114"/>
                    <a:pt x="187839" y="522939"/>
                    <a:pt x="190154" y="529493"/>
                  </a:cubicBezTo>
                  <a:cubicBezTo>
                    <a:pt x="190815" y="531678"/>
                    <a:pt x="187508" y="533498"/>
                    <a:pt x="186516" y="530949"/>
                  </a:cubicBezTo>
                  <a:cubicBezTo>
                    <a:pt x="183870" y="525124"/>
                    <a:pt x="183539" y="518570"/>
                    <a:pt x="183539" y="512380"/>
                  </a:cubicBezTo>
                  <a:cubicBezTo>
                    <a:pt x="183870" y="506555"/>
                    <a:pt x="183208" y="500365"/>
                    <a:pt x="184531" y="494903"/>
                  </a:cubicBezTo>
                  <a:close/>
                  <a:moveTo>
                    <a:pt x="175120" y="481659"/>
                  </a:moveTo>
                  <a:cubicBezTo>
                    <a:pt x="175498" y="479887"/>
                    <a:pt x="177765" y="480242"/>
                    <a:pt x="177765" y="481659"/>
                  </a:cubicBezTo>
                  <a:cubicBezTo>
                    <a:pt x="178143" y="487683"/>
                    <a:pt x="177387" y="494062"/>
                    <a:pt x="177387" y="500086"/>
                  </a:cubicBezTo>
                  <a:cubicBezTo>
                    <a:pt x="177387" y="505755"/>
                    <a:pt x="179655" y="511425"/>
                    <a:pt x="179277" y="517095"/>
                  </a:cubicBezTo>
                  <a:cubicBezTo>
                    <a:pt x="179277" y="518512"/>
                    <a:pt x="177009" y="519221"/>
                    <a:pt x="175876" y="517803"/>
                  </a:cubicBezTo>
                  <a:cubicBezTo>
                    <a:pt x="172096" y="514260"/>
                    <a:pt x="172852" y="506818"/>
                    <a:pt x="173230" y="501857"/>
                  </a:cubicBezTo>
                  <a:cubicBezTo>
                    <a:pt x="173608" y="495125"/>
                    <a:pt x="174742" y="488392"/>
                    <a:pt x="175120" y="481659"/>
                  </a:cubicBezTo>
                  <a:close/>
                  <a:moveTo>
                    <a:pt x="160983" y="460166"/>
                  </a:moveTo>
                  <a:cubicBezTo>
                    <a:pt x="160983" y="457662"/>
                    <a:pt x="165582" y="457662"/>
                    <a:pt x="165582" y="460166"/>
                  </a:cubicBezTo>
                  <a:cubicBezTo>
                    <a:pt x="167498" y="475192"/>
                    <a:pt x="169414" y="489859"/>
                    <a:pt x="171330" y="504169"/>
                  </a:cubicBezTo>
                  <a:cubicBezTo>
                    <a:pt x="171713" y="507031"/>
                    <a:pt x="167498" y="508105"/>
                    <a:pt x="166731" y="505243"/>
                  </a:cubicBezTo>
                  <a:cubicBezTo>
                    <a:pt x="162899" y="490575"/>
                    <a:pt x="162516" y="475192"/>
                    <a:pt x="160983" y="460166"/>
                  </a:cubicBezTo>
                  <a:close/>
                  <a:moveTo>
                    <a:pt x="151677" y="428452"/>
                  </a:moveTo>
                  <a:cubicBezTo>
                    <a:pt x="153976" y="447684"/>
                    <a:pt x="155892" y="466915"/>
                    <a:pt x="157042" y="486147"/>
                  </a:cubicBezTo>
                  <a:cubicBezTo>
                    <a:pt x="157425" y="488687"/>
                    <a:pt x="153210" y="489049"/>
                    <a:pt x="152827" y="486509"/>
                  </a:cubicBezTo>
                  <a:cubicBezTo>
                    <a:pt x="149378" y="467641"/>
                    <a:pt x="149378" y="448047"/>
                    <a:pt x="147079" y="428815"/>
                  </a:cubicBezTo>
                  <a:cubicBezTo>
                    <a:pt x="146696" y="426638"/>
                    <a:pt x="151294" y="425912"/>
                    <a:pt x="151677" y="428452"/>
                  </a:cubicBezTo>
                  <a:close/>
                  <a:moveTo>
                    <a:pt x="135961" y="406222"/>
                  </a:moveTo>
                  <a:cubicBezTo>
                    <a:pt x="135583" y="403687"/>
                    <a:pt x="139363" y="403687"/>
                    <a:pt x="139741" y="406222"/>
                  </a:cubicBezTo>
                  <a:cubicBezTo>
                    <a:pt x="142009" y="424687"/>
                    <a:pt x="143143" y="443876"/>
                    <a:pt x="143143" y="462704"/>
                  </a:cubicBezTo>
                  <a:cubicBezTo>
                    <a:pt x="143143" y="464876"/>
                    <a:pt x="139363" y="465238"/>
                    <a:pt x="138985" y="463066"/>
                  </a:cubicBezTo>
                  <a:cubicBezTo>
                    <a:pt x="135961" y="444238"/>
                    <a:pt x="137851" y="425049"/>
                    <a:pt x="135961" y="406222"/>
                  </a:cubicBezTo>
                  <a:close/>
                  <a:moveTo>
                    <a:pt x="119708" y="374484"/>
                  </a:moveTo>
                  <a:cubicBezTo>
                    <a:pt x="119708" y="371937"/>
                    <a:pt x="122883" y="372301"/>
                    <a:pt x="122883" y="374484"/>
                  </a:cubicBezTo>
                  <a:cubicBezTo>
                    <a:pt x="123201" y="395948"/>
                    <a:pt x="124154" y="417049"/>
                    <a:pt x="123836" y="438513"/>
                  </a:cubicBezTo>
                  <a:cubicBezTo>
                    <a:pt x="123836" y="441423"/>
                    <a:pt x="120343" y="441060"/>
                    <a:pt x="120026" y="438513"/>
                  </a:cubicBezTo>
                  <a:cubicBezTo>
                    <a:pt x="119708" y="417049"/>
                    <a:pt x="119708" y="395948"/>
                    <a:pt x="119708" y="374484"/>
                  </a:cubicBezTo>
                  <a:close/>
                  <a:moveTo>
                    <a:pt x="242901" y="359621"/>
                  </a:moveTo>
                  <a:cubicBezTo>
                    <a:pt x="244016" y="358994"/>
                    <a:pt x="245533" y="359083"/>
                    <a:pt x="246425" y="360516"/>
                  </a:cubicBezTo>
                  <a:cubicBezTo>
                    <a:pt x="254277" y="374487"/>
                    <a:pt x="258559" y="390608"/>
                    <a:pt x="267124" y="404221"/>
                  </a:cubicBezTo>
                  <a:cubicBezTo>
                    <a:pt x="273905" y="414252"/>
                    <a:pt x="281043" y="423924"/>
                    <a:pt x="285325" y="435746"/>
                  </a:cubicBezTo>
                  <a:cubicBezTo>
                    <a:pt x="286039" y="437179"/>
                    <a:pt x="283541" y="438254"/>
                    <a:pt x="282827" y="436821"/>
                  </a:cubicBezTo>
                  <a:cubicBezTo>
                    <a:pt x="276760" y="424283"/>
                    <a:pt x="267838" y="414252"/>
                    <a:pt x="260700" y="402430"/>
                  </a:cubicBezTo>
                  <a:cubicBezTo>
                    <a:pt x="253206" y="389892"/>
                    <a:pt x="248923" y="375920"/>
                    <a:pt x="241786" y="363024"/>
                  </a:cubicBezTo>
                  <a:cubicBezTo>
                    <a:pt x="241072" y="361591"/>
                    <a:pt x="241786" y="360247"/>
                    <a:pt x="242901" y="359621"/>
                  </a:cubicBezTo>
                  <a:close/>
                  <a:moveTo>
                    <a:pt x="254494" y="358736"/>
                  </a:moveTo>
                  <a:cubicBezTo>
                    <a:pt x="260523" y="363078"/>
                    <a:pt x="262296" y="372486"/>
                    <a:pt x="266552" y="378638"/>
                  </a:cubicBezTo>
                  <a:cubicBezTo>
                    <a:pt x="272227" y="386960"/>
                    <a:pt x="278610" y="395283"/>
                    <a:pt x="282157" y="404691"/>
                  </a:cubicBezTo>
                  <a:cubicBezTo>
                    <a:pt x="282866" y="405777"/>
                    <a:pt x="281093" y="406500"/>
                    <a:pt x="280384" y="405415"/>
                  </a:cubicBezTo>
                  <a:cubicBezTo>
                    <a:pt x="274709" y="396730"/>
                    <a:pt x="267971" y="389131"/>
                    <a:pt x="262296" y="380809"/>
                  </a:cubicBezTo>
                  <a:cubicBezTo>
                    <a:pt x="258040" y="374657"/>
                    <a:pt x="255558" y="367782"/>
                    <a:pt x="251302" y="361631"/>
                  </a:cubicBezTo>
                  <a:cubicBezTo>
                    <a:pt x="249883" y="359821"/>
                    <a:pt x="252720" y="357650"/>
                    <a:pt x="254494" y="358736"/>
                  </a:cubicBezTo>
                  <a:close/>
                  <a:moveTo>
                    <a:pt x="100658" y="349444"/>
                  </a:moveTo>
                  <a:cubicBezTo>
                    <a:pt x="100658" y="346537"/>
                    <a:pt x="103833" y="346901"/>
                    <a:pt x="103833" y="349444"/>
                  </a:cubicBezTo>
                  <a:cubicBezTo>
                    <a:pt x="104151" y="371606"/>
                    <a:pt x="105104" y="393767"/>
                    <a:pt x="105104" y="416292"/>
                  </a:cubicBezTo>
                  <a:cubicBezTo>
                    <a:pt x="105104" y="419199"/>
                    <a:pt x="100976" y="419199"/>
                    <a:pt x="100976" y="416292"/>
                  </a:cubicBezTo>
                  <a:cubicBezTo>
                    <a:pt x="100658" y="393767"/>
                    <a:pt x="100658" y="371606"/>
                    <a:pt x="100658" y="349444"/>
                  </a:cubicBezTo>
                  <a:close/>
                  <a:moveTo>
                    <a:pt x="88391" y="339554"/>
                  </a:moveTo>
                  <a:cubicBezTo>
                    <a:pt x="88391" y="337012"/>
                    <a:pt x="92360" y="337375"/>
                    <a:pt x="91999" y="339554"/>
                  </a:cubicBezTo>
                  <a:cubicBezTo>
                    <a:pt x="91639" y="360614"/>
                    <a:pt x="91999" y="381311"/>
                    <a:pt x="91639" y="402370"/>
                  </a:cubicBezTo>
                  <a:cubicBezTo>
                    <a:pt x="91639" y="404549"/>
                    <a:pt x="88030" y="404912"/>
                    <a:pt x="87670" y="402734"/>
                  </a:cubicBezTo>
                  <a:cubicBezTo>
                    <a:pt x="84783" y="382037"/>
                    <a:pt x="87309" y="360251"/>
                    <a:pt x="88391" y="339554"/>
                  </a:cubicBezTo>
                  <a:close/>
                  <a:moveTo>
                    <a:pt x="281104" y="214616"/>
                  </a:moveTo>
                  <a:cubicBezTo>
                    <a:pt x="284412" y="226761"/>
                    <a:pt x="286065" y="241048"/>
                    <a:pt x="283089" y="253193"/>
                  </a:cubicBezTo>
                  <a:cubicBezTo>
                    <a:pt x="282758" y="255693"/>
                    <a:pt x="278789" y="255336"/>
                    <a:pt x="279120" y="252478"/>
                  </a:cubicBezTo>
                  <a:cubicBezTo>
                    <a:pt x="280443" y="239977"/>
                    <a:pt x="281435" y="228189"/>
                    <a:pt x="278789" y="215330"/>
                  </a:cubicBezTo>
                  <a:cubicBezTo>
                    <a:pt x="278458" y="213544"/>
                    <a:pt x="280443" y="213187"/>
                    <a:pt x="281104" y="214616"/>
                  </a:cubicBezTo>
                  <a:close/>
                  <a:moveTo>
                    <a:pt x="281838" y="201562"/>
                  </a:moveTo>
                  <a:cubicBezTo>
                    <a:pt x="295460" y="221980"/>
                    <a:pt x="301913" y="243114"/>
                    <a:pt x="293309" y="267113"/>
                  </a:cubicBezTo>
                  <a:cubicBezTo>
                    <a:pt x="292234" y="269979"/>
                    <a:pt x="287574" y="268546"/>
                    <a:pt x="288649" y="265681"/>
                  </a:cubicBezTo>
                  <a:cubicBezTo>
                    <a:pt x="295819" y="242039"/>
                    <a:pt x="290800" y="223771"/>
                    <a:pt x="280405" y="202278"/>
                  </a:cubicBezTo>
                  <a:cubicBezTo>
                    <a:pt x="280046" y="201204"/>
                    <a:pt x="281121" y="200487"/>
                    <a:pt x="281838" y="201562"/>
                  </a:cubicBezTo>
                  <a:close/>
                  <a:moveTo>
                    <a:pt x="278282" y="183386"/>
                  </a:moveTo>
                  <a:cubicBezTo>
                    <a:pt x="302624" y="207199"/>
                    <a:pt x="314618" y="243639"/>
                    <a:pt x="299096" y="275389"/>
                  </a:cubicBezTo>
                  <a:cubicBezTo>
                    <a:pt x="297685" y="277914"/>
                    <a:pt x="293452" y="275389"/>
                    <a:pt x="294863" y="272503"/>
                  </a:cubicBezTo>
                  <a:cubicBezTo>
                    <a:pt x="310032" y="240392"/>
                    <a:pt x="295216" y="211528"/>
                    <a:pt x="277224" y="184468"/>
                  </a:cubicBezTo>
                  <a:cubicBezTo>
                    <a:pt x="276871" y="183747"/>
                    <a:pt x="277929" y="183025"/>
                    <a:pt x="278282" y="183386"/>
                  </a:cubicBezTo>
                  <a:close/>
                  <a:moveTo>
                    <a:pt x="47491" y="168948"/>
                  </a:moveTo>
                  <a:cubicBezTo>
                    <a:pt x="47838" y="167150"/>
                    <a:pt x="50262" y="167869"/>
                    <a:pt x="49916" y="169307"/>
                  </a:cubicBezTo>
                  <a:cubicBezTo>
                    <a:pt x="43335" y="194472"/>
                    <a:pt x="38832" y="221075"/>
                    <a:pt x="40564" y="246959"/>
                  </a:cubicBezTo>
                  <a:cubicBezTo>
                    <a:pt x="42296" y="271765"/>
                    <a:pt x="41949" y="298368"/>
                    <a:pt x="51301" y="321376"/>
                  </a:cubicBezTo>
                  <a:cubicBezTo>
                    <a:pt x="52687" y="324252"/>
                    <a:pt x="48530" y="327128"/>
                    <a:pt x="47145" y="323892"/>
                  </a:cubicBezTo>
                  <a:cubicBezTo>
                    <a:pt x="37793" y="301603"/>
                    <a:pt x="37447" y="276079"/>
                    <a:pt x="36061" y="251633"/>
                  </a:cubicBezTo>
                  <a:cubicBezTo>
                    <a:pt x="33983" y="223592"/>
                    <a:pt x="38486" y="195551"/>
                    <a:pt x="47491" y="168948"/>
                  </a:cubicBezTo>
                  <a:close/>
                  <a:moveTo>
                    <a:pt x="71052" y="113220"/>
                  </a:moveTo>
                  <a:cubicBezTo>
                    <a:pt x="50165" y="144160"/>
                    <a:pt x="34320" y="177977"/>
                    <a:pt x="29999" y="216831"/>
                  </a:cubicBezTo>
                  <a:cubicBezTo>
                    <a:pt x="23516" y="270075"/>
                    <a:pt x="33240" y="318642"/>
                    <a:pt x="58448" y="366490"/>
                  </a:cubicBezTo>
                  <a:cubicBezTo>
                    <a:pt x="111386" y="468301"/>
                    <a:pt x="193493" y="548167"/>
                    <a:pt x="266237" y="635588"/>
                  </a:cubicBezTo>
                  <a:cubicBezTo>
                    <a:pt x="330699" y="713656"/>
                    <a:pt x="397681" y="792802"/>
                    <a:pt x="501755" y="816186"/>
                  </a:cubicBezTo>
                  <a:cubicBezTo>
                    <a:pt x="551452" y="827339"/>
                    <a:pt x="644003" y="853241"/>
                    <a:pt x="690818" y="828778"/>
                  </a:cubicBezTo>
                  <a:cubicBezTo>
                    <a:pt x="719988" y="813308"/>
                    <a:pt x="741235" y="789924"/>
                    <a:pt x="759961" y="763662"/>
                  </a:cubicBezTo>
                  <a:cubicBezTo>
                    <a:pt x="709184" y="747832"/>
                    <a:pt x="655887" y="726247"/>
                    <a:pt x="610872" y="698186"/>
                  </a:cubicBezTo>
                  <a:cubicBezTo>
                    <a:pt x="585303" y="681637"/>
                    <a:pt x="554333" y="661850"/>
                    <a:pt x="534526" y="636308"/>
                  </a:cubicBezTo>
                  <a:cubicBezTo>
                    <a:pt x="534886" y="645302"/>
                    <a:pt x="534886" y="655375"/>
                    <a:pt x="531645" y="663649"/>
                  </a:cubicBezTo>
                  <a:cubicBezTo>
                    <a:pt x="523723" y="685954"/>
                    <a:pt x="500315" y="698905"/>
                    <a:pt x="476907" y="688473"/>
                  </a:cubicBezTo>
                  <a:cubicBezTo>
                    <a:pt x="408484" y="658972"/>
                    <a:pt x="361309" y="589899"/>
                    <a:pt x="314133" y="534856"/>
                  </a:cubicBezTo>
                  <a:cubicBezTo>
                    <a:pt x="270559" y="484130"/>
                    <a:pt x="205377" y="415776"/>
                    <a:pt x="215820" y="342386"/>
                  </a:cubicBezTo>
                  <a:cubicBezTo>
                    <a:pt x="216180" y="339868"/>
                    <a:pt x="217981" y="337709"/>
                    <a:pt x="219782" y="336630"/>
                  </a:cubicBezTo>
                  <a:cubicBezTo>
                    <a:pt x="221222" y="332672"/>
                    <a:pt x="224463" y="329075"/>
                    <a:pt x="230225" y="326916"/>
                  </a:cubicBezTo>
                  <a:cubicBezTo>
                    <a:pt x="239228" y="324038"/>
                    <a:pt x="249312" y="319361"/>
                    <a:pt x="259035" y="313605"/>
                  </a:cubicBezTo>
                  <a:cubicBezTo>
                    <a:pt x="217261" y="284825"/>
                    <a:pt x="175847" y="250648"/>
                    <a:pt x="143076" y="212154"/>
                  </a:cubicBezTo>
                  <a:cubicBezTo>
                    <a:pt x="117868" y="183373"/>
                    <a:pt x="82936" y="151355"/>
                    <a:pt x="71052" y="113220"/>
                  </a:cubicBezTo>
                  <a:close/>
                  <a:moveTo>
                    <a:pt x="87978" y="90196"/>
                  </a:moveTo>
                  <a:cubicBezTo>
                    <a:pt x="83656" y="95592"/>
                    <a:pt x="79335" y="101348"/>
                    <a:pt x="75374" y="106745"/>
                  </a:cubicBezTo>
                  <a:cubicBezTo>
                    <a:pt x="90139" y="146318"/>
                    <a:pt x="129032" y="183013"/>
                    <a:pt x="157121" y="212154"/>
                  </a:cubicBezTo>
                  <a:cubicBezTo>
                    <a:pt x="190612" y="247770"/>
                    <a:pt x="229145" y="280148"/>
                    <a:pt x="269478" y="307489"/>
                  </a:cubicBezTo>
                  <a:cubicBezTo>
                    <a:pt x="274160" y="304252"/>
                    <a:pt x="278841" y="301014"/>
                    <a:pt x="283163" y="297416"/>
                  </a:cubicBezTo>
                  <a:cubicBezTo>
                    <a:pt x="242469" y="272233"/>
                    <a:pt x="206817" y="236977"/>
                    <a:pt x="173326" y="203520"/>
                  </a:cubicBezTo>
                  <a:cubicBezTo>
                    <a:pt x="144157" y="174739"/>
                    <a:pt x="98421" y="133367"/>
                    <a:pt x="87978" y="90196"/>
                  </a:cubicBezTo>
                  <a:close/>
                  <a:moveTo>
                    <a:pt x="140792" y="64985"/>
                  </a:moveTo>
                  <a:cubicBezTo>
                    <a:pt x="124620" y="65103"/>
                    <a:pt x="109765" y="75896"/>
                    <a:pt x="94100" y="82641"/>
                  </a:cubicBezTo>
                  <a:cubicBezTo>
                    <a:pt x="93380" y="83361"/>
                    <a:pt x="93020" y="83720"/>
                    <a:pt x="92659" y="84440"/>
                  </a:cubicBezTo>
                  <a:cubicBezTo>
                    <a:pt x="109225" y="129769"/>
                    <a:pt x="153880" y="172221"/>
                    <a:pt x="188451" y="204239"/>
                  </a:cubicBezTo>
                  <a:cubicBezTo>
                    <a:pt x="220862" y="234459"/>
                    <a:pt x="253273" y="266477"/>
                    <a:pt x="291806" y="289142"/>
                  </a:cubicBezTo>
                  <a:cubicBezTo>
                    <a:pt x="304410" y="276550"/>
                    <a:pt x="313413" y="260361"/>
                    <a:pt x="313413" y="242373"/>
                  </a:cubicBezTo>
                  <a:cubicBezTo>
                    <a:pt x="313773" y="199562"/>
                    <a:pt x="278481" y="169702"/>
                    <a:pt x="247871" y="144519"/>
                  </a:cubicBezTo>
                  <a:cubicBezTo>
                    <a:pt x="219061" y="120775"/>
                    <a:pt x="190612" y="85519"/>
                    <a:pt x="157481" y="68970"/>
                  </a:cubicBezTo>
                  <a:cubicBezTo>
                    <a:pt x="151719" y="66092"/>
                    <a:pt x="146182" y="64946"/>
                    <a:pt x="140792" y="64985"/>
                  </a:cubicBezTo>
                  <a:close/>
                  <a:moveTo>
                    <a:pt x="133578" y="35895"/>
                  </a:moveTo>
                  <a:cubicBezTo>
                    <a:pt x="140713" y="34479"/>
                    <a:pt x="147308" y="34434"/>
                    <a:pt x="152439" y="36232"/>
                  </a:cubicBezTo>
                  <a:cubicBezTo>
                    <a:pt x="179088" y="45226"/>
                    <a:pt x="199975" y="62854"/>
                    <a:pt x="220142" y="81562"/>
                  </a:cubicBezTo>
                  <a:cubicBezTo>
                    <a:pt x="241029" y="100629"/>
                    <a:pt x="263716" y="116818"/>
                    <a:pt x="284603" y="135525"/>
                  </a:cubicBezTo>
                  <a:cubicBezTo>
                    <a:pt x="319175" y="166824"/>
                    <a:pt x="356267" y="211434"/>
                    <a:pt x="340782" y="261441"/>
                  </a:cubicBezTo>
                  <a:cubicBezTo>
                    <a:pt x="326377" y="308569"/>
                    <a:pt x="285684" y="338429"/>
                    <a:pt x="241749" y="356416"/>
                  </a:cubicBezTo>
                  <a:cubicBezTo>
                    <a:pt x="238868" y="357496"/>
                    <a:pt x="235987" y="357855"/>
                    <a:pt x="233466" y="357496"/>
                  </a:cubicBezTo>
                  <a:cubicBezTo>
                    <a:pt x="259395" y="434124"/>
                    <a:pt x="317014" y="489527"/>
                    <a:pt x="369231" y="549966"/>
                  </a:cubicBezTo>
                  <a:cubicBezTo>
                    <a:pt x="397681" y="582704"/>
                    <a:pt x="427931" y="611125"/>
                    <a:pt x="461062" y="638826"/>
                  </a:cubicBezTo>
                  <a:cubicBezTo>
                    <a:pt x="463223" y="640265"/>
                    <a:pt x="496714" y="666887"/>
                    <a:pt x="499235" y="654296"/>
                  </a:cubicBezTo>
                  <a:cubicBezTo>
                    <a:pt x="500675" y="647460"/>
                    <a:pt x="501035" y="641344"/>
                    <a:pt x="501035" y="634509"/>
                  </a:cubicBezTo>
                  <a:cubicBezTo>
                    <a:pt x="501755" y="622637"/>
                    <a:pt x="502476" y="608606"/>
                    <a:pt x="506797" y="597094"/>
                  </a:cubicBezTo>
                  <a:cubicBezTo>
                    <a:pt x="538488" y="515069"/>
                    <a:pt x="628157" y="536295"/>
                    <a:pt x="687217" y="573710"/>
                  </a:cubicBezTo>
                  <a:cubicBezTo>
                    <a:pt x="752399" y="615802"/>
                    <a:pt x="814699" y="652497"/>
                    <a:pt x="816500" y="738839"/>
                  </a:cubicBezTo>
                  <a:cubicBezTo>
                    <a:pt x="816860" y="742796"/>
                    <a:pt x="815780" y="746034"/>
                    <a:pt x="814339" y="748552"/>
                  </a:cubicBezTo>
                  <a:cubicBezTo>
                    <a:pt x="813979" y="749991"/>
                    <a:pt x="813259" y="751070"/>
                    <a:pt x="812539" y="752509"/>
                  </a:cubicBezTo>
                  <a:cubicBezTo>
                    <a:pt x="797054" y="776613"/>
                    <a:pt x="780128" y="802156"/>
                    <a:pt x="759961" y="823382"/>
                  </a:cubicBezTo>
                  <a:cubicBezTo>
                    <a:pt x="767164" y="833455"/>
                    <a:pt x="774726" y="843168"/>
                    <a:pt x="783009" y="852162"/>
                  </a:cubicBezTo>
                  <a:cubicBezTo>
                    <a:pt x="813259" y="882742"/>
                    <a:pt x="923816" y="928790"/>
                    <a:pt x="935700" y="859357"/>
                  </a:cubicBezTo>
                  <a:cubicBezTo>
                    <a:pt x="941101" y="830217"/>
                    <a:pt x="939301" y="772656"/>
                    <a:pt x="981795" y="771576"/>
                  </a:cubicBezTo>
                  <a:cubicBezTo>
                    <a:pt x="1009164" y="770857"/>
                    <a:pt x="1029331" y="785967"/>
                    <a:pt x="1046977" y="805394"/>
                  </a:cubicBezTo>
                  <a:cubicBezTo>
                    <a:pt x="1054179" y="813668"/>
                    <a:pt x="1075426" y="842808"/>
                    <a:pt x="1089831" y="833095"/>
                  </a:cubicBezTo>
                  <a:cubicBezTo>
                    <a:pt x="1101715" y="824821"/>
                    <a:pt x="1106396" y="808272"/>
                    <a:pt x="1108917" y="794961"/>
                  </a:cubicBezTo>
                  <a:cubicBezTo>
                    <a:pt x="1121161" y="731284"/>
                    <a:pt x="1053819" y="660411"/>
                    <a:pt x="1110358" y="607167"/>
                  </a:cubicBezTo>
                  <a:cubicBezTo>
                    <a:pt x="1149611" y="570112"/>
                    <a:pt x="1208310" y="601771"/>
                    <a:pt x="1251525" y="611844"/>
                  </a:cubicBezTo>
                  <a:cubicBezTo>
                    <a:pt x="1280694" y="618320"/>
                    <a:pt x="1309864" y="620119"/>
                    <a:pt x="1310944" y="582704"/>
                  </a:cubicBezTo>
                  <a:cubicBezTo>
                    <a:pt x="1312385" y="541692"/>
                    <a:pt x="1303742" y="499600"/>
                    <a:pt x="1286456" y="462545"/>
                  </a:cubicBezTo>
                  <a:cubicBezTo>
                    <a:pt x="1256566" y="398508"/>
                    <a:pt x="1207590" y="354258"/>
                    <a:pt x="1215513" y="278349"/>
                  </a:cubicBezTo>
                  <a:cubicBezTo>
                    <a:pt x="1220194" y="231940"/>
                    <a:pt x="1253685" y="162147"/>
                    <a:pt x="1312745" y="178337"/>
                  </a:cubicBezTo>
                  <a:cubicBezTo>
                    <a:pt x="1324269" y="181574"/>
                    <a:pt x="1318867" y="197763"/>
                    <a:pt x="1307343" y="195965"/>
                  </a:cubicBezTo>
                  <a:cubicBezTo>
                    <a:pt x="1273492" y="190209"/>
                    <a:pt x="1247563" y="230501"/>
                    <a:pt x="1242882" y="258203"/>
                  </a:cubicBezTo>
                  <a:cubicBezTo>
                    <a:pt x="1236040" y="300294"/>
                    <a:pt x="1243602" y="338788"/>
                    <a:pt x="1267010" y="374404"/>
                  </a:cubicBezTo>
                  <a:cubicBezTo>
                    <a:pt x="1286456" y="403904"/>
                    <a:pt x="1306623" y="431246"/>
                    <a:pt x="1320308" y="463984"/>
                  </a:cubicBezTo>
                  <a:cubicBezTo>
                    <a:pt x="1338674" y="508594"/>
                    <a:pt x="1367123" y="599253"/>
                    <a:pt x="1320308" y="636308"/>
                  </a:cubicBezTo>
                  <a:cubicBezTo>
                    <a:pt x="1283935" y="665448"/>
                    <a:pt x="1225956" y="635228"/>
                    <a:pt x="1187783" y="625515"/>
                  </a:cubicBezTo>
                  <a:cubicBezTo>
                    <a:pt x="1175179" y="622277"/>
                    <a:pt x="1158974" y="616881"/>
                    <a:pt x="1146010" y="621917"/>
                  </a:cubicBezTo>
                  <a:cubicBezTo>
                    <a:pt x="1117560" y="631991"/>
                    <a:pt x="1113599" y="655735"/>
                    <a:pt x="1120801" y="681997"/>
                  </a:cubicBezTo>
                  <a:cubicBezTo>
                    <a:pt x="1130524" y="715454"/>
                    <a:pt x="1144929" y="747473"/>
                    <a:pt x="1141688" y="783089"/>
                  </a:cubicBezTo>
                  <a:cubicBezTo>
                    <a:pt x="1138447" y="818705"/>
                    <a:pt x="1108557" y="888498"/>
                    <a:pt x="1061021" y="856119"/>
                  </a:cubicBezTo>
                  <a:cubicBezTo>
                    <a:pt x="1037614" y="839930"/>
                    <a:pt x="1017807" y="797479"/>
                    <a:pt x="986116" y="798558"/>
                  </a:cubicBezTo>
                  <a:cubicBezTo>
                    <a:pt x="965590" y="799278"/>
                    <a:pt x="967030" y="834174"/>
                    <a:pt x="965229" y="848924"/>
                  </a:cubicBezTo>
                  <a:cubicBezTo>
                    <a:pt x="959468" y="896053"/>
                    <a:pt x="934259" y="923754"/>
                    <a:pt x="882762" y="923034"/>
                  </a:cubicBezTo>
                  <a:cubicBezTo>
                    <a:pt x="853953" y="922315"/>
                    <a:pt x="824423" y="916199"/>
                    <a:pt x="798134" y="903607"/>
                  </a:cubicBezTo>
                  <a:cubicBezTo>
                    <a:pt x="771125" y="890656"/>
                    <a:pt x="752759" y="868711"/>
                    <a:pt x="734753" y="845327"/>
                  </a:cubicBezTo>
                  <a:cubicBezTo>
                    <a:pt x="726830" y="851443"/>
                    <a:pt x="718187" y="856839"/>
                    <a:pt x="708824" y="860796"/>
                  </a:cubicBezTo>
                  <a:cubicBezTo>
                    <a:pt x="658047" y="884181"/>
                    <a:pt x="570538" y="865113"/>
                    <a:pt x="516160" y="855400"/>
                  </a:cubicBezTo>
                  <a:cubicBezTo>
                    <a:pt x="393720" y="833455"/>
                    <a:pt x="317734" y="749631"/>
                    <a:pt x="242109" y="658972"/>
                  </a:cubicBezTo>
                  <a:cubicBezTo>
                    <a:pt x="160002" y="560399"/>
                    <a:pt x="58808" y="465783"/>
                    <a:pt x="14513" y="342026"/>
                  </a:cubicBezTo>
                  <a:cubicBezTo>
                    <a:pt x="-16817" y="254965"/>
                    <a:pt x="1549" y="131208"/>
                    <a:pt x="79695" y="72928"/>
                  </a:cubicBezTo>
                  <a:cubicBezTo>
                    <a:pt x="85907" y="56739"/>
                    <a:pt x="112173" y="40145"/>
                    <a:pt x="133578" y="35895"/>
                  </a:cubicBezTo>
                  <a:close/>
                  <a:moveTo>
                    <a:pt x="129166" y="18273"/>
                  </a:moveTo>
                  <a:cubicBezTo>
                    <a:pt x="149364" y="16033"/>
                    <a:pt x="168144" y="23161"/>
                    <a:pt x="187329" y="32937"/>
                  </a:cubicBezTo>
                  <a:cubicBezTo>
                    <a:pt x="192373" y="35471"/>
                    <a:pt x="187689" y="42713"/>
                    <a:pt x="182645" y="40540"/>
                  </a:cubicBezTo>
                  <a:cubicBezTo>
                    <a:pt x="155624" y="27143"/>
                    <a:pt x="125720" y="19902"/>
                    <a:pt x="97978" y="38006"/>
                  </a:cubicBezTo>
                  <a:cubicBezTo>
                    <a:pt x="77442" y="51402"/>
                    <a:pt x="59788" y="69505"/>
                    <a:pt x="46818" y="90867"/>
                  </a:cubicBezTo>
                  <a:cubicBezTo>
                    <a:pt x="45017" y="93763"/>
                    <a:pt x="40333" y="90867"/>
                    <a:pt x="42134" y="87608"/>
                  </a:cubicBezTo>
                  <a:cubicBezTo>
                    <a:pt x="57987" y="60454"/>
                    <a:pt x="78883" y="36195"/>
                    <a:pt x="108427" y="23885"/>
                  </a:cubicBezTo>
                  <a:cubicBezTo>
                    <a:pt x="115542" y="20807"/>
                    <a:pt x="122433" y="19020"/>
                    <a:pt x="129166" y="18273"/>
                  </a:cubicBezTo>
                  <a:close/>
                  <a:moveTo>
                    <a:pt x="126121" y="839"/>
                  </a:moveTo>
                  <a:cubicBezTo>
                    <a:pt x="135128" y="-723"/>
                    <a:pt x="144532" y="-209"/>
                    <a:pt x="154320" y="3271"/>
                  </a:cubicBezTo>
                  <a:cubicBezTo>
                    <a:pt x="159034" y="4699"/>
                    <a:pt x="156858" y="12195"/>
                    <a:pt x="151783" y="10767"/>
                  </a:cubicBezTo>
                  <a:cubicBezTo>
                    <a:pt x="115166" y="1129"/>
                    <a:pt x="84712" y="27544"/>
                    <a:pt x="57521" y="48604"/>
                  </a:cubicBezTo>
                  <a:cubicBezTo>
                    <a:pt x="56434" y="49318"/>
                    <a:pt x="54621" y="47890"/>
                    <a:pt x="56071" y="46820"/>
                  </a:cubicBezTo>
                  <a:cubicBezTo>
                    <a:pt x="75649" y="28882"/>
                    <a:pt x="99101" y="5524"/>
                    <a:pt x="126121" y="8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6CB2FFF-0A13-F44F-ABF2-AAA9E6A4E93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5620" y="4397933"/>
              <a:ext cx="197139" cy="190630"/>
            </a:xfrm>
            <a:custGeom>
              <a:avLst/>
              <a:gdLst>
                <a:gd name="connsiteX0" fmla="*/ 185338 w 217309"/>
                <a:gd name="connsiteY0" fmla="*/ 162697 h 210134"/>
                <a:gd name="connsiteX1" fmla="*/ 188910 w 217309"/>
                <a:gd name="connsiteY1" fmla="*/ 166689 h 210134"/>
                <a:gd name="connsiteX2" fmla="*/ 137475 w 217309"/>
                <a:gd name="connsiteY2" fmla="*/ 209869 h 210134"/>
                <a:gd name="connsiteX3" fmla="*/ 135689 w 217309"/>
                <a:gd name="connsiteY3" fmla="*/ 207329 h 210134"/>
                <a:gd name="connsiteX4" fmla="*/ 185338 w 217309"/>
                <a:gd name="connsiteY4" fmla="*/ 162697 h 210134"/>
                <a:gd name="connsiteX5" fmla="*/ 189234 w 217309"/>
                <a:gd name="connsiteY5" fmla="*/ 146451 h 210134"/>
                <a:gd name="connsiteX6" fmla="*/ 192801 w 217309"/>
                <a:gd name="connsiteY6" fmla="*/ 149341 h 210134"/>
                <a:gd name="connsiteX7" fmla="*/ 163192 w 217309"/>
                <a:gd name="connsiteY7" fmla="*/ 179684 h 210134"/>
                <a:gd name="connsiteX8" fmla="*/ 133939 w 217309"/>
                <a:gd name="connsiteY8" fmla="*/ 203164 h 210134"/>
                <a:gd name="connsiteX9" fmla="*/ 132155 w 217309"/>
                <a:gd name="connsiteY9" fmla="*/ 200997 h 210134"/>
                <a:gd name="connsiteX10" fmla="*/ 160338 w 217309"/>
                <a:gd name="connsiteY10" fmla="*/ 176795 h 210134"/>
                <a:gd name="connsiteX11" fmla="*/ 189234 w 217309"/>
                <a:gd name="connsiteY11" fmla="*/ 146451 h 210134"/>
                <a:gd name="connsiteX12" fmla="*/ 59176 w 217309"/>
                <a:gd name="connsiteY12" fmla="*/ 50136 h 210134"/>
                <a:gd name="connsiteX13" fmla="*/ 59176 w 217309"/>
                <a:gd name="connsiteY13" fmla="*/ 54951 h 210134"/>
                <a:gd name="connsiteX14" fmla="*/ 38023 w 217309"/>
                <a:gd name="connsiteY14" fmla="*/ 69768 h 210134"/>
                <a:gd name="connsiteX15" fmla="*/ 35835 w 217309"/>
                <a:gd name="connsiteY15" fmla="*/ 69397 h 210134"/>
                <a:gd name="connsiteX16" fmla="*/ 59176 w 217309"/>
                <a:gd name="connsiteY16" fmla="*/ 50136 h 210134"/>
                <a:gd name="connsiteX17" fmla="*/ 67106 w 217309"/>
                <a:gd name="connsiteY17" fmla="*/ 40799 h 210134"/>
                <a:gd name="connsiteX18" fmla="*/ 67106 w 217309"/>
                <a:gd name="connsiteY18" fmla="*/ 46190 h 210134"/>
                <a:gd name="connsiteX19" fmla="*/ 25454 w 217309"/>
                <a:gd name="connsiteY19" fmla="*/ 75664 h 210134"/>
                <a:gd name="connsiteX20" fmla="*/ 24723 w 217309"/>
                <a:gd name="connsiteY20" fmla="*/ 75304 h 210134"/>
                <a:gd name="connsiteX21" fmla="*/ 67106 w 217309"/>
                <a:gd name="connsiteY21" fmla="*/ 40799 h 210134"/>
                <a:gd name="connsiteX22" fmla="*/ 172959 w 217309"/>
                <a:gd name="connsiteY22" fmla="*/ 19958 h 210134"/>
                <a:gd name="connsiteX23" fmla="*/ 131875 w 217309"/>
                <a:gd name="connsiteY23" fmla="*/ 62384 h 210134"/>
                <a:gd name="connsiteX24" fmla="*/ 117106 w 217309"/>
                <a:gd name="connsiteY24" fmla="*/ 65984 h 210134"/>
                <a:gd name="connsiteX25" fmla="*/ 46140 w 217309"/>
                <a:gd name="connsiteY25" fmla="*/ 36102 h 210134"/>
                <a:gd name="connsiteX26" fmla="*/ 31010 w 217309"/>
                <a:gd name="connsiteY26" fmla="*/ 118548 h 210134"/>
                <a:gd name="connsiteX27" fmla="*/ 122869 w 217309"/>
                <a:gd name="connsiteY27" fmla="*/ 178312 h 210134"/>
                <a:gd name="connsiteX28" fmla="*/ 197077 w 217309"/>
                <a:gd name="connsiteY28" fmla="*/ 94066 h 210134"/>
                <a:gd name="connsiteX29" fmla="*/ 191314 w 217309"/>
                <a:gd name="connsiteY29" fmla="*/ 36102 h 210134"/>
                <a:gd name="connsiteX30" fmla="*/ 172959 w 217309"/>
                <a:gd name="connsiteY30" fmla="*/ 19958 h 210134"/>
                <a:gd name="connsiteX31" fmla="*/ 161775 w 217309"/>
                <a:gd name="connsiteY31" fmla="*/ 820 h 210134"/>
                <a:gd name="connsiteX32" fmla="*/ 210766 w 217309"/>
                <a:gd name="connsiteY32" fmla="*/ 36102 h 210134"/>
                <a:gd name="connsiteX33" fmla="*/ 206804 w 217309"/>
                <a:gd name="connsiteY33" fmla="*/ 117828 h 210134"/>
                <a:gd name="connsiteX34" fmla="*/ 134757 w 217309"/>
                <a:gd name="connsiteY34" fmla="*/ 191633 h 210134"/>
                <a:gd name="connsiteX35" fmla="*/ 120708 w 217309"/>
                <a:gd name="connsiteY35" fmla="*/ 189473 h 210134"/>
                <a:gd name="connsiteX36" fmla="*/ 751 w 217309"/>
                <a:gd name="connsiteY36" fmla="*/ 71745 h 210134"/>
                <a:gd name="connsiteX37" fmla="*/ 119267 w 217309"/>
                <a:gd name="connsiteY37" fmla="*/ 43663 h 210134"/>
                <a:gd name="connsiteX38" fmla="*/ 161775 w 217309"/>
                <a:gd name="connsiteY38" fmla="*/ 820 h 210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309" h="210134">
                  <a:moveTo>
                    <a:pt x="185338" y="162697"/>
                  </a:moveTo>
                  <a:cubicBezTo>
                    <a:pt x="187838" y="160520"/>
                    <a:pt x="191053" y="164149"/>
                    <a:pt x="188910" y="166689"/>
                  </a:cubicBezTo>
                  <a:cubicBezTo>
                    <a:pt x="173194" y="182655"/>
                    <a:pt x="156049" y="197532"/>
                    <a:pt x="137475" y="209869"/>
                  </a:cubicBezTo>
                  <a:cubicBezTo>
                    <a:pt x="136046" y="210957"/>
                    <a:pt x="134260" y="208417"/>
                    <a:pt x="135689" y="207329"/>
                  </a:cubicBezTo>
                  <a:cubicBezTo>
                    <a:pt x="153548" y="193903"/>
                    <a:pt x="169265" y="178663"/>
                    <a:pt x="185338" y="162697"/>
                  </a:cubicBezTo>
                  <a:close/>
                  <a:moveTo>
                    <a:pt x="189234" y="146451"/>
                  </a:moveTo>
                  <a:cubicBezTo>
                    <a:pt x="191018" y="144645"/>
                    <a:pt x="194228" y="147173"/>
                    <a:pt x="192801" y="149341"/>
                  </a:cubicBezTo>
                  <a:cubicBezTo>
                    <a:pt x="184240" y="160900"/>
                    <a:pt x="173894" y="169931"/>
                    <a:pt x="163192" y="179684"/>
                  </a:cubicBezTo>
                  <a:cubicBezTo>
                    <a:pt x="154273" y="187993"/>
                    <a:pt x="142501" y="194495"/>
                    <a:pt x="133939" y="203164"/>
                  </a:cubicBezTo>
                  <a:cubicBezTo>
                    <a:pt x="132869" y="204609"/>
                    <a:pt x="131085" y="202803"/>
                    <a:pt x="132155" y="200997"/>
                  </a:cubicBezTo>
                  <a:cubicBezTo>
                    <a:pt x="140004" y="191966"/>
                    <a:pt x="151063" y="185103"/>
                    <a:pt x="160338" y="176795"/>
                  </a:cubicBezTo>
                  <a:cubicBezTo>
                    <a:pt x="170683" y="167041"/>
                    <a:pt x="179602" y="156565"/>
                    <a:pt x="189234" y="146451"/>
                  </a:cubicBezTo>
                  <a:close/>
                  <a:moveTo>
                    <a:pt x="59176" y="50136"/>
                  </a:moveTo>
                  <a:cubicBezTo>
                    <a:pt x="62458" y="50136"/>
                    <a:pt x="62093" y="54581"/>
                    <a:pt x="59176" y="54951"/>
                  </a:cubicBezTo>
                  <a:cubicBezTo>
                    <a:pt x="50423" y="56062"/>
                    <a:pt x="40211" y="60507"/>
                    <a:pt x="38023" y="69768"/>
                  </a:cubicBezTo>
                  <a:cubicBezTo>
                    <a:pt x="38023" y="71249"/>
                    <a:pt x="35835" y="70879"/>
                    <a:pt x="35835" y="69397"/>
                  </a:cubicBezTo>
                  <a:cubicBezTo>
                    <a:pt x="36564" y="58655"/>
                    <a:pt x="48964" y="49395"/>
                    <a:pt x="59176" y="50136"/>
                  </a:cubicBezTo>
                  <a:close/>
                  <a:moveTo>
                    <a:pt x="67106" y="40799"/>
                  </a:moveTo>
                  <a:cubicBezTo>
                    <a:pt x="70395" y="41158"/>
                    <a:pt x="70395" y="46550"/>
                    <a:pt x="67106" y="46190"/>
                  </a:cubicBezTo>
                  <a:cubicBezTo>
                    <a:pt x="47011" y="44034"/>
                    <a:pt x="29838" y="55536"/>
                    <a:pt x="25454" y="75664"/>
                  </a:cubicBezTo>
                  <a:cubicBezTo>
                    <a:pt x="25454" y="76023"/>
                    <a:pt x="24723" y="76023"/>
                    <a:pt x="24723" y="75304"/>
                  </a:cubicBezTo>
                  <a:cubicBezTo>
                    <a:pt x="24723" y="53379"/>
                    <a:pt x="45915" y="38283"/>
                    <a:pt x="67106" y="40799"/>
                  </a:cubicBezTo>
                  <a:close/>
                  <a:moveTo>
                    <a:pt x="172959" y="19958"/>
                  </a:moveTo>
                  <a:cubicBezTo>
                    <a:pt x="154503" y="16076"/>
                    <a:pt x="137009" y="44293"/>
                    <a:pt x="131875" y="62384"/>
                  </a:cubicBezTo>
                  <a:cubicBezTo>
                    <a:pt x="130434" y="68864"/>
                    <a:pt x="121789" y="70665"/>
                    <a:pt x="117106" y="65984"/>
                  </a:cubicBezTo>
                  <a:cubicBezTo>
                    <a:pt x="101256" y="49423"/>
                    <a:pt x="70996" y="26022"/>
                    <a:pt x="46140" y="36102"/>
                  </a:cubicBezTo>
                  <a:cubicBezTo>
                    <a:pt x="12999" y="49063"/>
                    <a:pt x="9036" y="94426"/>
                    <a:pt x="31010" y="118548"/>
                  </a:cubicBezTo>
                  <a:cubicBezTo>
                    <a:pt x="56227" y="146269"/>
                    <a:pt x="89728" y="161751"/>
                    <a:pt x="122869" y="178312"/>
                  </a:cubicBezTo>
                  <a:cubicBezTo>
                    <a:pt x="148446" y="153110"/>
                    <a:pt x="188792" y="131509"/>
                    <a:pt x="197077" y="94066"/>
                  </a:cubicBezTo>
                  <a:cubicBezTo>
                    <a:pt x="201040" y="76065"/>
                    <a:pt x="201040" y="52663"/>
                    <a:pt x="191314" y="36102"/>
                  </a:cubicBezTo>
                  <a:cubicBezTo>
                    <a:pt x="185370" y="26112"/>
                    <a:pt x="179111" y="21251"/>
                    <a:pt x="172959" y="19958"/>
                  </a:cubicBezTo>
                  <a:close/>
                  <a:moveTo>
                    <a:pt x="161775" y="820"/>
                  </a:moveTo>
                  <a:cubicBezTo>
                    <a:pt x="183749" y="-4580"/>
                    <a:pt x="204642" y="17741"/>
                    <a:pt x="210766" y="36102"/>
                  </a:cubicBezTo>
                  <a:cubicBezTo>
                    <a:pt x="219052" y="62384"/>
                    <a:pt x="221213" y="93346"/>
                    <a:pt x="206804" y="117828"/>
                  </a:cubicBezTo>
                  <a:cubicBezTo>
                    <a:pt x="189152" y="148790"/>
                    <a:pt x="158893" y="166791"/>
                    <a:pt x="134757" y="191633"/>
                  </a:cubicBezTo>
                  <a:cubicBezTo>
                    <a:pt x="129714" y="196673"/>
                    <a:pt x="123230" y="193793"/>
                    <a:pt x="120708" y="189473"/>
                  </a:cubicBezTo>
                  <a:cubicBezTo>
                    <a:pt x="71717" y="166431"/>
                    <a:pt x="-8615" y="137989"/>
                    <a:pt x="751" y="71745"/>
                  </a:cubicBezTo>
                  <a:cubicBezTo>
                    <a:pt x="10837" y="2980"/>
                    <a:pt x="78201" y="10541"/>
                    <a:pt x="119267" y="43663"/>
                  </a:cubicBezTo>
                  <a:cubicBezTo>
                    <a:pt x="127192" y="24222"/>
                    <a:pt x="140161" y="6580"/>
                    <a:pt x="161775" y="82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143D79A6-D178-2F4C-984E-CEBB96E042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2884" y="3878649"/>
              <a:ext cx="264448" cy="310537"/>
            </a:xfrm>
            <a:custGeom>
              <a:avLst/>
              <a:gdLst>
                <a:gd name="connsiteX0" fmla="*/ 136637 w 291505"/>
                <a:gd name="connsiteY0" fmla="*/ 325321 h 342310"/>
                <a:gd name="connsiteX1" fmla="*/ 188240 w 291505"/>
                <a:gd name="connsiteY1" fmla="*/ 333912 h 342310"/>
                <a:gd name="connsiteX2" fmla="*/ 185696 w 291505"/>
                <a:gd name="connsiteY2" fmla="*/ 342130 h 342310"/>
                <a:gd name="connsiteX3" fmla="*/ 135910 w 291505"/>
                <a:gd name="connsiteY3" fmla="*/ 329803 h 342310"/>
                <a:gd name="connsiteX4" fmla="*/ 136637 w 291505"/>
                <a:gd name="connsiteY4" fmla="*/ 325321 h 342310"/>
                <a:gd name="connsiteX5" fmla="*/ 116313 w 291505"/>
                <a:gd name="connsiteY5" fmla="*/ 297783 h 342310"/>
                <a:gd name="connsiteX6" fmla="*/ 196251 w 291505"/>
                <a:gd name="connsiteY6" fmla="*/ 318597 h 342310"/>
                <a:gd name="connsiteX7" fmla="*/ 191949 w 291505"/>
                <a:gd name="connsiteY7" fmla="*/ 325653 h 342310"/>
                <a:gd name="connsiteX8" fmla="*/ 149292 w 291505"/>
                <a:gd name="connsiteY8" fmla="*/ 316128 h 342310"/>
                <a:gd name="connsiteX9" fmla="*/ 114520 w 291505"/>
                <a:gd name="connsiteY9" fmla="*/ 300958 h 342310"/>
                <a:gd name="connsiteX10" fmla="*/ 116313 w 291505"/>
                <a:gd name="connsiteY10" fmla="*/ 297783 h 342310"/>
                <a:gd name="connsiteX11" fmla="*/ 92880 w 291505"/>
                <a:gd name="connsiteY11" fmla="*/ 276827 h 342310"/>
                <a:gd name="connsiteX12" fmla="*/ 201346 w 291505"/>
                <a:gd name="connsiteY12" fmla="*/ 306684 h 342310"/>
                <a:gd name="connsiteX13" fmla="*/ 199544 w 291505"/>
                <a:gd name="connsiteY13" fmla="*/ 313602 h 342310"/>
                <a:gd name="connsiteX14" fmla="*/ 91438 w 291505"/>
                <a:gd name="connsiteY14" fmla="*/ 281196 h 342310"/>
                <a:gd name="connsiteX15" fmla="*/ 92880 w 291505"/>
                <a:gd name="connsiteY15" fmla="*/ 276827 h 342310"/>
                <a:gd name="connsiteX16" fmla="*/ 201065 w 291505"/>
                <a:gd name="connsiteY16" fmla="*/ 58821 h 342310"/>
                <a:gd name="connsiteX17" fmla="*/ 254835 w 291505"/>
                <a:gd name="connsiteY17" fmla="*/ 93768 h 342310"/>
                <a:gd name="connsiteX18" fmla="*/ 246949 w 291505"/>
                <a:gd name="connsiteY18" fmla="*/ 98812 h 342310"/>
                <a:gd name="connsiteX19" fmla="*/ 205725 w 291505"/>
                <a:gd name="connsiteY19" fmla="*/ 66747 h 342310"/>
                <a:gd name="connsiteX20" fmla="*/ 163785 w 291505"/>
                <a:gd name="connsiteY20" fmla="*/ 104217 h 342310"/>
                <a:gd name="connsiteX21" fmla="*/ 159125 w 291505"/>
                <a:gd name="connsiteY21" fmla="*/ 102775 h 342310"/>
                <a:gd name="connsiteX22" fmla="*/ 201065 w 291505"/>
                <a:gd name="connsiteY22" fmla="*/ 58821 h 342310"/>
                <a:gd name="connsiteX23" fmla="*/ 204587 w 291505"/>
                <a:gd name="connsiteY23" fmla="*/ 51186 h 342310"/>
                <a:gd name="connsiteX24" fmla="*/ 150619 w 291505"/>
                <a:gd name="connsiteY24" fmla="*/ 124457 h 342310"/>
                <a:gd name="connsiteX25" fmla="*/ 131190 w 291505"/>
                <a:gd name="connsiteY25" fmla="*/ 132359 h 342310"/>
                <a:gd name="connsiteX26" fmla="*/ 55275 w 291505"/>
                <a:gd name="connsiteY26" fmla="*/ 92491 h 342310"/>
                <a:gd name="connsiteX27" fmla="*/ 32608 w 291505"/>
                <a:gd name="connsiteY27" fmla="*/ 184439 h 342310"/>
                <a:gd name="connsiteX28" fmla="*/ 38364 w 291505"/>
                <a:gd name="connsiteY28" fmla="*/ 193778 h 342310"/>
                <a:gd name="connsiteX29" fmla="*/ 59952 w 291505"/>
                <a:gd name="connsiteY29" fmla="*/ 173305 h 342310"/>
                <a:gd name="connsiteX30" fmla="*/ 64629 w 291505"/>
                <a:gd name="connsiteY30" fmla="*/ 177974 h 342310"/>
                <a:gd name="connsiteX31" fmla="*/ 42682 w 291505"/>
                <a:gd name="connsiteY31" fmla="*/ 199884 h 342310"/>
                <a:gd name="connsiteX32" fmla="*/ 48079 w 291505"/>
                <a:gd name="connsiteY32" fmla="*/ 207426 h 342310"/>
                <a:gd name="connsiteX33" fmla="*/ 64269 w 291505"/>
                <a:gd name="connsiteY33" fmla="*/ 189109 h 342310"/>
                <a:gd name="connsiteX34" fmla="*/ 68227 w 291505"/>
                <a:gd name="connsiteY34" fmla="*/ 191623 h 342310"/>
                <a:gd name="connsiteX35" fmla="*/ 51677 w 291505"/>
                <a:gd name="connsiteY35" fmla="*/ 211377 h 342310"/>
                <a:gd name="connsiteX36" fmla="*/ 190195 w 291505"/>
                <a:gd name="connsiteY36" fmla="*/ 286085 h 342310"/>
                <a:gd name="connsiteX37" fmla="*/ 268989 w 291505"/>
                <a:gd name="connsiteY37" fmla="*/ 133796 h 342310"/>
                <a:gd name="connsiteX38" fmla="*/ 204587 w 291505"/>
                <a:gd name="connsiteY38" fmla="*/ 51186 h 342310"/>
                <a:gd name="connsiteX39" fmla="*/ 192326 w 291505"/>
                <a:gd name="connsiteY39" fmla="*/ 30152 h 342310"/>
                <a:gd name="connsiteX40" fmla="*/ 265031 w 291505"/>
                <a:gd name="connsiteY40" fmla="*/ 52982 h 342310"/>
                <a:gd name="connsiteX41" fmla="*/ 208185 w 291505"/>
                <a:gd name="connsiteY41" fmla="*/ 298656 h 342310"/>
                <a:gd name="connsiteX42" fmla="*/ 187677 w 291505"/>
                <a:gd name="connsiteY42" fmla="*/ 292909 h 342310"/>
                <a:gd name="connsiteX43" fmla="*/ 39084 w 291505"/>
                <a:gd name="connsiteY43" fmla="*/ 226822 h 342310"/>
                <a:gd name="connsiteX44" fmla="*/ 31169 w 291505"/>
                <a:gd name="connsiteY44" fmla="*/ 239393 h 342310"/>
                <a:gd name="connsiteX45" fmla="*/ 24333 w 291505"/>
                <a:gd name="connsiteY45" fmla="*/ 235083 h 342310"/>
                <a:gd name="connsiteX46" fmla="*/ 34407 w 291505"/>
                <a:gd name="connsiteY46" fmla="*/ 222152 h 342310"/>
                <a:gd name="connsiteX47" fmla="*/ 28290 w 291505"/>
                <a:gd name="connsiteY47" fmla="*/ 214610 h 342310"/>
                <a:gd name="connsiteX48" fmla="*/ 19655 w 291505"/>
                <a:gd name="connsiteY48" fmla="*/ 224308 h 342310"/>
                <a:gd name="connsiteX49" fmla="*/ 13899 w 291505"/>
                <a:gd name="connsiteY49" fmla="*/ 220716 h 342310"/>
                <a:gd name="connsiteX50" fmla="*/ 23253 w 291505"/>
                <a:gd name="connsiteY50" fmla="*/ 207786 h 342310"/>
                <a:gd name="connsiteX51" fmla="*/ 227 w 291505"/>
                <a:gd name="connsiteY51" fmla="*/ 120507 h 342310"/>
                <a:gd name="connsiteX52" fmla="*/ 130830 w 291505"/>
                <a:gd name="connsiteY52" fmla="*/ 103266 h 342310"/>
                <a:gd name="connsiteX53" fmla="*/ 169328 w 291505"/>
                <a:gd name="connsiteY53" fmla="*/ 38256 h 342310"/>
                <a:gd name="connsiteX54" fmla="*/ 192326 w 291505"/>
                <a:gd name="connsiteY54" fmla="*/ 30152 h 342310"/>
                <a:gd name="connsiteX55" fmla="*/ 209332 w 291505"/>
                <a:gd name="connsiteY55" fmla="*/ 15904 h 342310"/>
                <a:gd name="connsiteX56" fmla="*/ 247001 w 291505"/>
                <a:gd name="connsiteY56" fmla="*/ 23600 h 342310"/>
                <a:gd name="connsiteX57" fmla="*/ 242659 w 291505"/>
                <a:gd name="connsiteY57" fmla="*/ 31101 h 342310"/>
                <a:gd name="connsiteX58" fmla="*/ 129046 w 291505"/>
                <a:gd name="connsiteY58" fmla="*/ 83965 h 342310"/>
                <a:gd name="connsiteX59" fmla="*/ 125428 w 291505"/>
                <a:gd name="connsiteY59" fmla="*/ 83965 h 342310"/>
                <a:gd name="connsiteX60" fmla="*/ 209332 w 291505"/>
                <a:gd name="connsiteY60" fmla="*/ 15904 h 342310"/>
                <a:gd name="connsiteX61" fmla="*/ 185865 w 291505"/>
                <a:gd name="connsiteY61" fmla="*/ 900 h 342310"/>
                <a:gd name="connsiteX62" fmla="*/ 211700 w 291505"/>
                <a:gd name="connsiteY62" fmla="*/ 3002 h 342310"/>
                <a:gd name="connsiteX63" fmla="*/ 209161 w 291505"/>
                <a:gd name="connsiteY63" fmla="*/ 11680 h 342310"/>
                <a:gd name="connsiteX64" fmla="*/ 125381 w 291505"/>
                <a:gd name="connsiteY64" fmla="*/ 52179 h 342310"/>
                <a:gd name="connsiteX65" fmla="*/ 121754 w 291505"/>
                <a:gd name="connsiteY65" fmla="*/ 50733 h 342310"/>
                <a:gd name="connsiteX66" fmla="*/ 185865 w 291505"/>
                <a:gd name="connsiteY66" fmla="*/ 900 h 3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1505" h="342310">
                  <a:moveTo>
                    <a:pt x="136637" y="325321"/>
                  </a:moveTo>
                  <a:cubicBezTo>
                    <a:pt x="154080" y="326441"/>
                    <a:pt x="170797" y="330550"/>
                    <a:pt x="188240" y="333912"/>
                  </a:cubicBezTo>
                  <a:cubicBezTo>
                    <a:pt x="193328" y="335406"/>
                    <a:pt x="190784" y="343624"/>
                    <a:pt x="185696" y="342130"/>
                  </a:cubicBezTo>
                  <a:cubicBezTo>
                    <a:pt x="168980" y="337647"/>
                    <a:pt x="152627" y="332791"/>
                    <a:pt x="135910" y="329803"/>
                  </a:cubicBezTo>
                  <a:cubicBezTo>
                    <a:pt x="133366" y="329430"/>
                    <a:pt x="133730" y="324947"/>
                    <a:pt x="136637" y="325321"/>
                  </a:cubicBezTo>
                  <a:close/>
                  <a:moveTo>
                    <a:pt x="116313" y="297783"/>
                  </a:moveTo>
                  <a:cubicBezTo>
                    <a:pt x="140689" y="313306"/>
                    <a:pt x="171158" y="306956"/>
                    <a:pt x="196251" y="318597"/>
                  </a:cubicBezTo>
                  <a:cubicBezTo>
                    <a:pt x="201270" y="320714"/>
                    <a:pt x="196610" y="327769"/>
                    <a:pt x="191949" y="325653"/>
                  </a:cubicBezTo>
                  <a:cubicBezTo>
                    <a:pt x="179045" y="320008"/>
                    <a:pt x="163272" y="319656"/>
                    <a:pt x="149292" y="316128"/>
                  </a:cubicBezTo>
                  <a:cubicBezTo>
                    <a:pt x="136745" y="312953"/>
                    <a:pt x="124916" y="309072"/>
                    <a:pt x="114520" y="300958"/>
                  </a:cubicBezTo>
                  <a:cubicBezTo>
                    <a:pt x="112728" y="299547"/>
                    <a:pt x="114162" y="296372"/>
                    <a:pt x="116313" y="297783"/>
                  </a:cubicBezTo>
                  <a:close/>
                  <a:moveTo>
                    <a:pt x="92880" y="276827"/>
                  </a:moveTo>
                  <a:cubicBezTo>
                    <a:pt x="128195" y="289570"/>
                    <a:pt x="166392" y="293940"/>
                    <a:pt x="201346" y="306684"/>
                  </a:cubicBezTo>
                  <a:cubicBezTo>
                    <a:pt x="206031" y="308140"/>
                    <a:pt x="203869" y="315058"/>
                    <a:pt x="199544" y="313602"/>
                  </a:cubicBezTo>
                  <a:cubicBezTo>
                    <a:pt x="163870" y="301586"/>
                    <a:pt x="126753" y="295760"/>
                    <a:pt x="91438" y="281196"/>
                  </a:cubicBezTo>
                  <a:cubicBezTo>
                    <a:pt x="88916" y="280104"/>
                    <a:pt x="89997" y="275734"/>
                    <a:pt x="92880" y="276827"/>
                  </a:cubicBezTo>
                  <a:close/>
                  <a:moveTo>
                    <a:pt x="201065" y="58821"/>
                  </a:moveTo>
                  <a:cubicBezTo>
                    <a:pt x="226875" y="56659"/>
                    <a:pt x="242647" y="73592"/>
                    <a:pt x="254835" y="93768"/>
                  </a:cubicBezTo>
                  <a:cubicBezTo>
                    <a:pt x="258420" y="99173"/>
                    <a:pt x="250175" y="103856"/>
                    <a:pt x="246949" y="98812"/>
                  </a:cubicBezTo>
                  <a:cubicBezTo>
                    <a:pt x="237629" y="84401"/>
                    <a:pt x="225441" y="65666"/>
                    <a:pt x="205725" y="66747"/>
                  </a:cubicBezTo>
                  <a:cubicBezTo>
                    <a:pt x="184576" y="67828"/>
                    <a:pt x="169520" y="84401"/>
                    <a:pt x="163785" y="104217"/>
                  </a:cubicBezTo>
                  <a:cubicBezTo>
                    <a:pt x="163068" y="107099"/>
                    <a:pt x="158766" y="105658"/>
                    <a:pt x="159125" y="102775"/>
                  </a:cubicBezTo>
                  <a:cubicBezTo>
                    <a:pt x="163426" y="82960"/>
                    <a:pt x="178840" y="60983"/>
                    <a:pt x="201065" y="58821"/>
                  </a:cubicBezTo>
                  <a:close/>
                  <a:moveTo>
                    <a:pt x="204587" y="51186"/>
                  </a:moveTo>
                  <a:cubicBezTo>
                    <a:pt x="161412" y="54419"/>
                    <a:pt x="152777" y="88181"/>
                    <a:pt x="150619" y="124457"/>
                  </a:cubicBezTo>
                  <a:cubicBezTo>
                    <a:pt x="149899" y="134514"/>
                    <a:pt x="138386" y="139184"/>
                    <a:pt x="131190" y="132359"/>
                  </a:cubicBezTo>
                  <a:cubicBezTo>
                    <a:pt x="112481" y="113682"/>
                    <a:pt x="83338" y="92491"/>
                    <a:pt x="55275" y="92491"/>
                  </a:cubicBezTo>
                  <a:cubicBezTo>
                    <a:pt x="9222" y="92850"/>
                    <a:pt x="17137" y="155705"/>
                    <a:pt x="32608" y="184439"/>
                  </a:cubicBezTo>
                  <a:cubicBezTo>
                    <a:pt x="34407" y="187672"/>
                    <a:pt x="36206" y="190904"/>
                    <a:pt x="38364" y="193778"/>
                  </a:cubicBezTo>
                  <a:cubicBezTo>
                    <a:pt x="45560" y="186954"/>
                    <a:pt x="52756" y="180129"/>
                    <a:pt x="59952" y="173305"/>
                  </a:cubicBezTo>
                  <a:cubicBezTo>
                    <a:pt x="63190" y="170072"/>
                    <a:pt x="67507" y="174742"/>
                    <a:pt x="64629" y="177974"/>
                  </a:cubicBezTo>
                  <a:cubicBezTo>
                    <a:pt x="57073" y="185517"/>
                    <a:pt x="49878" y="192700"/>
                    <a:pt x="42682" y="199884"/>
                  </a:cubicBezTo>
                  <a:cubicBezTo>
                    <a:pt x="44121" y="202398"/>
                    <a:pt x="46280" y="204912"/>
                    <a:pt x="48079" y="207426"/>
                  </a:cubicBezTo>
                  <a:cubicBezTo>
                    <a:pt x="53835" y="201320"/>
                    <a:pt x="59232" y="195574"/>
                    <a:pt x="64269" y="189109"/>
                  </a:cubicBezTo>
                  <a:cubicBezTo>
                    <a:pt x="66068" y="186594"/>
                    <a:pt x="70386" y="189109"/>
                    <a:pt x="68227" y="191623"/>
                  </a:cubicBezTo>
                  <a:cubicBezTo>
                    <a:pt x="63190" y="198447"/>
                    <a:pt x="57433" y="204912"/>
                    <a:pt x="51677" y="211377"/>
                  </a:cubicBezTo>
                  <a:cubicBezTo>
                    <a:pt x="86576" y="250886"/>
                    <a:pt x="139825" y="270282"/>
                    <a:pt x="190195" y="286085"/>
                  </a:cubicBezTo>
                  <a:cubicBezTo>
                    <a:pt x="220418" y="239752"/>
                    <a:pt x="270428" y="193419"/>
                    <a:pt x="268989" y="133796"/>
                  </a:cubicBezTo>
                  <a:cubicBezTo>
                    <a:pt x="267910" y="94646"/>
                    <a:pt x="254597" y="47595"/>
                    <a:pt x="204587" y="51186"/>
                  </a:cubicBezTo>
                  <a:close/>
                  <a:moveTo>
                    <a:pt x="192326" y="30152"/>
                  </a:moveTo>
                  <a:cubicBezTo>
                    <a:pt x="218281" y="26246"/>
                    <a:pt x="250460" y="34664"/>
                    <a:pt x="265031" y="52982"/>
                  </a:cubicBezTo>
                  <a:cubicBezTo>
                    <a:pt x="333031" y="138824"/>
                    <a:pt x="253878" y="226463"/>
                    <a:pt x="208185" y="298656"/>
                  </a:cubicBezTo>
                  <a:cubicBezTo>
                    <a:pt x="202068" y="308713"/>
                    <a:pt x="187677" y="302248"/>
                    <a:pt x="187677" y="292909"/>
                  </a:cubicBezTo>
                  <a:cubicBezTo>
                    <a:pt x="131910" y="283930"/>
                    <a:pt x="75423" y="264535"/>
                    <a:pt x="39084" y="226822"/>
                  </a:cubicBezTo>
                  <a:cubicBezTo>
                    <a:pt x="35846" y="230773"/>
                    <a:pt x="33327" y="235083"/>
                    <a:pt x="31169" y="239393"/>
                  </a:cubicBezTo>
                  <a:cubicBezTo>
                    <a:pt x="29010" y="243703"/>
                    <a:pt x="21814" y="239393"/>
                    <a:pt x="24333" y="235083"/>
                  </a:cubicBezTo>
                  <a:cubicBezTo>
                    <a:pt x="27571" y="230413"/>
                    <a:pt x="30809" y="226103"/>
                    <a:pt x="34407" y="222152"/>
                  </a:cubicBezTo>
                  <a:cubicBezTo>
                    <a:pt x="32248" y="219638"/>
                    <a:pt x="30449" y="217124"/>
                    <a:pt x="28290" y="214610"/>
                  </a:cubicBezTo>
                  <a:cubicBezTo>
                    <a:pt x="25412" y="218202"/>
                    <a:pt x="22534" y="221434"/>
                    <a:pt x="19655" y="224308"/>
                  </a:cubicBezTo>
                  <a:cubicBezTo>
                    <a:pt x="17137" y="226463"/>
                    <a:pt x="12460" y="223948"/>
                    <a:pt x="13899" y="220716"/>
                  </a:cubicBezTo>
                  <a:cubicBezTo>
                    <a:pt x="15698" y="215687"/>
                    <a:pt x="18936" y="211377"/>
                    <a:pt x="23253" y="207786"/>
                  </a:cubicBezTo>
                  <a:cubicBezTo>
                    <a:pt x="7423" y="184439"/>
                    <a:pt x="-1572" y="155705"/>
                    <a:pt x="227" y="120507"/>
                  </a:cubicBezTo>
                  <a:cubicBezTo>
                    <a:pt x="3825" y="44362"/>
                    <a:pt x="86576" y="72377"/>
                    <a:pt x="130830" y="103266"/>
                  </a:cubicBezTo>
                  <a:cubicBezTo>
                    <a:pt x="134788" y="77047"/>
                    <a:pt x="144502" y="53700"/>
                    <a:pt x="169328" y="38256"/>
                  </a:cubicBezTo>
                  <a:cubicBezTo>
                    <a:pt x="175714" y="34126"/>
                    <a:pt x="183674" y="31454"/>
                    <a:pt x="192326" y="30152"/>
                  </a:cubicBezTo>
                  <a:close/>
                  <a:moveTo>
                    <a:pt x="209332" y="15904"/>
                  </a:moveTo>
                  <a:cubicBezTo>
                    <a:pt x="222623" y="15541"/>
                    <a:pt x="235694" y="17974"/>
                    <a:pt x="247001" y="23600"/>
                  </a:cubicBezTo>
                  <a:cubicBezTo>
                    <a:pt x="252066" y="26100"/>
                    <a:pt x="247724" y="33244"/>
                    <a:pt x="242659" y="31101"/>
                  </a:cubicBezTo>
                  <a:cubicBezTo>
                    <a:pt x="200326" y="12170"/>
                    <a:pt x="136645" y="34673"/>
                    <a:pt x="129046" y="83965"/>
                  </a:cubicBezTo>
                  <a:cubicBezTo>
                    <a:pt x="129046" y="86465"/>
                    <a:pt x="125428" y="86465"/>
                    <a:pt x="125428" y="83965"/>
                  </a:cubicBezTo>
                  <a:cubicBezTo>
                    <a:pt x="127599" y="43245"/>
                    <a:pt x="169457" y="16992"/>
                    <a:pt x="209332" y="15904"/>
                  </a:cubicBezTo>
                  <a:close/>
                  <a:moveTo>
                    <a:pt x="185865" y="900"/>
                  </a:moveTo>
                  <a:cubicBezTo>
                    <a:pt x="194926" y="-705"/>
                    <a:pt x="203812" y="-253"/>
                    <a:pt x="211700" y="3002"/>
                  </a:cubicBezTo>
                  <a:cubicBezTo>
                    <a:pt x="217140" y="5171"/>
                    <a:pt x="214964" y="13488"/>
                    <a:pt x="209161" y="11680"/>
                  </a:cubicBezTo>
                  <a:cubicBezTo>
                    <a:pt x="180872" y="832"/>
                    <a:pt x="137712" y="27591"/>
                    <a:pt x="125381" y="52179"/>
                  </a:cubicBezTo>
                  <a:cubicBezTo>
                    <a:pt x="124293" y="54711"/>
                    <a:pt x="120666" y="52903"/>
                    <a:pt x="121754" y="50733"/>
                  </a:cubicBezTo>
                  <a:cubicBezTo>
                    <a:pt x="129915" y="29037"/>
                    <a:pt x="158680" y="5714"/>
                    <a:pt x="185865" y="9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56195763-2EDF-2241-8EB0-39DF2CB635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921017" y="3563518"/>
              <a:ext cx="184740" cy="180860"/>
            </a:xfrm>
            <a:custGeom>
              <a:avLst/>
              <a:gdLst>
                <a:gd name="connsiteX0" fmla="*/ 18277 w 203642"/>
                <a:gd name="connsiteY0" fmla="*/ 165740 h 199365"/>
                <a:gd name="connsiteX1" fmla="*/ 31754 w 203642"/>
                <a:gd name="connsiteY1" fmla="*/ 182401 h 199365"/>
                <a:gd name="connsiteX2" fmla="*/ 45586 w 203642"/>
                <a:gd name="connsiteY2" fmla="*/ 194453 h 199365"/>
                <a:gd name="connsiteX3" fmla="*/ 42749 w 203642"/>
                <a:gd name="connsiteY3" fmla="*/ 199062 h 199365"/>
                <a:gd name="connsiteX4" fmla="*/ 26080 w 203642"/>
                <a:gd name="connsiteY4" fmla="*/ 182755 h 199365"/>
                <a:gd name="connsiteX5" fmla="*/ 15795 w 203642"/>
                <a:gd name="connsiteY5" fmla="*/ 166095 h 199365"/>
                <a:gd name="connsiteX6" fmla="*/ 18277 w 203642"/>
                <a:gd name="connsiteY6" fmla="*/ 165740 h 199365"/>
                <a:gd name="connsiteX7" fmla="*/ 10385 w 203642"/>
                <a:gd name="connsiteY7" fmla="*/ 136839 h 199365"/>
                <a:gd name="connsiteX8" fmla="*/ 55781 w 203642"/>
                <a:gd name="connsiteY8" fmla="*/ 191832 h 199365"/>
                <a:gd name="connsiteX9" fmla="*/ 53259 w 203642"/>
                <a:gd name="connsiteY9" fmla="*/ 195838 h 199365"/>
                <a:gd name="connsiteX10" fmla="*/ 7863 w 203642"/>
                <a:gd name="connsiteY10" fmla="*/ 137932 h 199365"/>
                <a:gd name="connsiteX11" fmla="*/ 10385 w 203642"/>
                <a:gd name="connsiteY11" fmla="*/ 136839 h 199365"/>
                <a:gd name="connsiteX12" fmla="*/ 154953 w 203642"/>
                <a:gd name="connsiteY12" fmla="*/ 76248 h 199365"/>
                <a:gd name="connsiteX13" fmla="*/ 170745 w 203642"/>
                <a:gd name="connsiteY13" fmla="*/ 88963 h 199365"/>
                <a:gd name="connsiteX14" fmla="*/ 153614 w 203642"/>
                <a:gd name="connsiteY14" fmla="*/ 135200 h 199365"/>
                <a:gd name="connsiteX15" fmla="*/ 149689 w 203642"/>
                <a:gd name="connsiteY15" fmla="*/ 131999 h 199365"/>
                <a:gd name="connsiteX16" fmla="*/ 166819 w 203642"/>
                <a:gd name="connsiteY16" fmla="*/ 98566 h 199365"/>
                <a:gd name="connsiteX17" fmla="*/ 135413 w 203642"/>
                <a:gd name="connsiteY17" fmla="*/ 80427 h 199365"/>
                <a:gd name="connsiteX18" fmla="*/ 134343 w 203642"/>
                <a:gd name="connsiteY18" fmla="*/ 77938 h 199365"/>
                <a:gd name="connsiteX19" fmla="*/ 154953 w 203642"/>
                <a:gd name="connsiteY19" fmla="*/ 76248 h 199365"/>
                <a:gd name="connsiteX20" fmla="*/ 153646 w 203642"/>
                <a:gd name="connsiteY20" fmla="*/ 45046 h 199365"/>
                <a:gd name="connsiteX21" fmla="*/ 179272 w 203642"/>
                <a:gd name="connsiteY21" fmla="*/ 50702 h 199365"/>
                <a:gd name="connsiteX22" fmla="*/ 203626 w 203642"/>
                <a:gd name="connsiteY22" fmla="*/ 98100 h 199365"/>
                <a:gd name="connsiteX23" fmla="*/ 197810 w 203642"/>
                <a:gd name="connsiteY23" fmla="*/ 98100 h 199365"/>
                <a:gd name="connsiteX24" fmla="*/ 169458 w 203642"/>
                <a:gd name="connsiteY24" fmla="*/ 52497 h 199365"/>
                <a:gd name="connsiteX25" fmla="*/ 128746 w 203642"/>
                <a:gd name="connsiteY25" fmla="*/ 52497 h 199365"/>
                <a:gd name="connsiteX26" fmla="*/ 128019 w 203642"/>
                <a:gd name="connsiteY26" fmla="*/ 50702 h 199365"/>
                <a:gd name="connsiteX27" fmla="*/ 153646 w 203642"/>
                <a:gd name="connsiteY27" fmla="*/ 45046 h 199365"/>
                <a:gd name="connsiteX28" fmla="*/ 50522 w 203642"/>
                <a:gd name="connsiteY28" fmla="*/ 30857 h 199365"/>
                <a:gd name="connsiteX29" fmla="*/ 84358 w 203642"/>
                <a:gd name="connsiteY29" fmla="*/ 46232 h 199365"/>
                <a:gd name="connsiteX30" fmla="*/ 80399 w 203642"/>
                <a:gd name="connsiteY30" fmla="*/ 50522 h 199365"/>
                <a:gd name="connsiteX31" fmla="*/ 54842 w 203642"/>
                <a:gd name="connsiteY31" fmla="*/ 34790 h 199365"/>
                <a:gd name="connsiteX32" fmla="*/ 28565 w 203642"/>
                <a:gd name="connsiteY32" fmla="*/ 63394 h 199365"/>
                <a:gd name="connsiteX33" fmla="*/ 24965 w 203642"/>
                <a:gd name="connsiteY33" fmla="*/ 63036 h 199365"/>
                <a:gd name="connsiteX34" fmla="*/ 50522 w 203642"/>
                <a:gd name="connsiteY34" fmla="*/ 30857 h 199365"/>
                <a:gd name="connsiteX35" fmla="*/ 57107 w 203642"/>
                <a:gd name="connsiteY35" fmla="*/ 21761 h 199365"/>
                <a:gd name="connsiteX36" fmla="*/ 15755 w 203642"/>
                <a:gd name="connsiteY36" fmla="*/ 79889 h 199365"/>
                <a:gd name="connsiteX37" fmla="*/ 58545 w 203642"/>
                <a:gd name="connsiteY37" fmla="*/ 177011 h 199365"/>
                <a:gd name="connsiteX38" fmla="*/ 59264 w 203642"/>
                <a:gd name="connsiteY38" fmla="*/ 178455 h 199365"/>
                <a:gd name="connsiteX39" fmla="*/ 63939 w 203642"/>
                <a:gd name="connsiteY39" fmla="*/ 177011 h 199365"/>
                <a:gd name="connsiteX40" fmla="*/ 152757 w 203642"/>
                <a:gd name="connsiteY40" fmla="*/ 146683 h 199365"/>
                <a:gd name="connsiteX41" fmla="*/ 173613 w 203642"/>
                <a:gd name="connsiteY41" fmla="*/ 115633 h 199365"/>
                <a:gd name="connsiteX42" fmla="*/ 144486 w 203642"/>
                <a:gd name="connsiteY42" fmla="*/ 69058 h 199365"/>
                <a:gd name="connsiteX43" fmla="*/ 113921 w 203642"/>
                <a:gd name="connsiteY43" fmla="*/ 77362 h 199365"/>
                <a:gd name="connsiteX44" fmla="*/ 104932 w 203642"/>
                <a:gd name="connsiteY44" fmla="*/ 71585 h 199365"/>
                <a:gd name="connsiteX45" fmla="*/ 57107 w 203642"/>
                <a:gd name="connsiteY45" fmla="*/ 21761 h 199365"/>
                <a:gd name="connsiteX46" fmla="*/ 64187 w 203642"/>
                <a:gd name="connsiteY46" fmla="*/ 9766 h 199365"/>
                <a:gd name="connsiteX47" fmla="*/ 116798 w 203642"/>
                <a:gd name="connsiteY47" fmla="*/ 60754 h 199365"/>
                <a:gd name="connsiteX48" fmla="*/ 174332 w 203642"/>
                <a:gd name="connsiteY48" fmla="*/ 61476 h 199365"/>
                <a:gd name="connsiteX49" fmla="*/ 187996 w 203642"/>
                <a:gd name="connsiteY49" fmla="*/ 119965 h 199365"/>
                <a:gd name="connsiteX50" fmla="*/ 63579 w 203642"/>
                <a:gd name="connsiteY50" fmla="*/ 192175 h 199365"/>
                <a:gd name="connsiteX51" fmla="*/ 56747 w 203642"/>
                <a:gd name="connsiteY51" fmla="*/ 183149 h 199365"/>
                <a:gd name="connsiteX52" fmla="*/ 53871 w 203642"/>
                <a:gd name="connsiteY52" fmla="*/ 182788 h 199365"/>
                <a:gd name="connsiteX53" fmla="*/ 13237 w 203642"/>
                <a:gd name="connsiteY53" fmla="*/ 34397 h 199365"/>
                <a:gd name="connsiteX54" fmla="*/ 41757 w 203642"/>
                <a:gd name="connsiteY54" fmla="*/ 11200 h 199365"/>
                <a:gd name="connsiteX55" fmla="*/ 64187 w 203642"/>
                <a:gd name="connsiteY55" fmla="*/ 9766 h 199365"/>
                <a:gd name="connsiteX56" fmla="*/ 58620 w 203642"/>
                <a:gd name="connsiteY56" fmla="*/ 43 h 199365"/>
                <a:gd name="connsiteX57" fmla="*/ 110467 w 203642"/>
                <a:gd name="connsiteY57" fmla="*/ 31703 h 199365"/>
                <a:gd name="connsiteX58" fmla="*/ 105033 w 203642"/>
                <a:gd name="connsiteY58" fmla="*/ 34946 h 199365"/>
                <a:gd name="connsiteX59" fmla="*/ 8313 w 203642"/>
                <a:gd name="connsiteY59" fmla="*/ 30983 h 199365"/>
                <a:gd name="connsiteX60" fmla="*/ 5415 w 203642"/>
                <a:gd name="connsiteY60" fmla="*/ 29181 h 199365"/>
                <a:gd name="connsiteX61" fmla="*/ 58620 w 203642"/>
                <a:gd name="connsiteY61" fmla="*/ 43 h 19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3642" h="199365">
                  <a:moveTo>
                    <a:pt x="18277" y="165740"/>
                  </a:moveTo>
                  <a:cubicBezTo>
                    <a:pt x="20405" y="172475"/>
                    <a:pt x="26789" y="177438"/>
                    <a:pt x="31754" y="182401"/>
                  </a:cubicBezTo>
                  <a:cubicBezTo>
                    <a:pt x="36365" y="186655"/>
                    <a:pt x="40266" y="191263"/>
                    <a:pt x="45586" y="194453"/>
                  </a:cubicBezTo>
                  <a:cubicBezTo>
                    <a:pt x="48423" y="196580"/>
                    <a:pt x="45941" y="200480"/>
                    <a:pt x="42749" y="199062"/>
                  </a:cubicBezTo>
                  <a:cubicBezTo>
                    <a:pt x="36010" y="195517"/>
                    <a:pt x="31045" y="188427"/>
                    <a:pt x="26080" y="182755"/>
                  </a:cubicBezTo>
                  <a:cubicBezTo>
                    <a:pt x="21824" y="177793"/>
                    <a:pt x="17568" y="172830"/>
                    <a:pt x="15795" y="166095"/>
                  </a:cubicBezTo>
                  <a:cubicBezTo>
                    <a:pt x="15440" y="164677"/>
                    <a:pt x="17568" y="164322"/>
                    <a:pt x="18277" y="165740"/>
                  </a:cubicBezTo>
                  <a:close/>
                  <a:moveTo>
                    <a:pt x="10385" y="136839"/>
                  </a:moveTo>
                  <a:cubicBezTo>
                    <a:pt x="19392" y="157598"/>
                    <a:pt x="36686" y="179814"/>
                    <a:pt x="55781" y="191832"/>
                  </a:cubicBezTo>
                  <a:cubicBezTo>
                    <a:pt x="57943" y="193289"/>
                    <a:pt x="55781" y="197295"/>
                    <a:pt x="53259" y="195838"/>
                  </a:cubicBezTo>
                  <a:cubicBezTo>
                    <a:pt x="33444" y="184184"/>
                    <a:pt x="15069" y="159783"/>
                    <a:pt x="7863" y="137932"/>
                  </a:cubicBezTo>
                  <a:cubicBezTo>
                    <a:pt x="7503" y="136475"/>
                    <a:pt x="9665" y="135747"/>
                    <a:pt x="10385" y="136839"/>
                  </a:cubicBezTo>
                  <a:close/>
                  <a:moveTo>
                    <a:pt x="154953" y="76248"/>
                  </a:moveTo>
                  <a:cubicBezTo>
                    <a:pt x="161466" y="78026"/>
                    <a:pt x="167176" y="82206"/>
                    <a:pt x="170745" y="88963"/>
                  </a:cubicBezTo>
                  <a:cubicBezTo>
                    <a:pt x="178596" y="104257"/>
                    <a:pt x="163607" y="124886"/>
                    <a:pt x="153614" y="135200"/>
                  </a:cubicBezTo>
                  <a:cubicBezTo>
                    <a:pt x="151473" y="136978"/>
                    <a:pt x="147904" y="134489"/>
                    <a:pt x="149689" y="131999"/>
                  </a:cubicBezTo>
                  <a:cubicBezTo>
                    <a:pt x="156469" y="122752"/>
                    <a:pt x="167176" y="111370"/>
                    <a:pt x="166819" y="98566"/>
                  </a:cubicBezTo>
                  <a:cubicBezTo>
                    <a:pt x="166105" y="82206"/>
                    <a:pt x="149332" y="76871"/>
                    <a:pt x="135413" y="80427"/>
                  </a:cubicBezTo>
                  <a:cubicBezTo>
                    <a:pt x="133986" y="80783"/>
                    <a:pt x="132915" y="78649"/>
                    <a:pt x="134343" y="77938"/>
                  </a:cubicBezTo>
                  <a:cubicBezTo>
                    <a:pt x="141123" y="75092"/>
                    <a:pt x="148439" y="74470"/>
                    <a:pt x="154953" y="76248"/>
                  </a:cubicBezTo>
                  <a:close/>
                  <a:moveTo>
                    <a:pt x="153646" y="45046"/>
                  </a:moveTo>
                  <a:cubicBezTo>
                    <a:pt x="162642" y="44777"/>
                    <a:pt x="171638" y="46393"/>
                    <a:pt x="179272" y="50702"/>
                  </a:cubicBezTo>
                  <a:cubicBezTo>
                    <a:pt x="196720" y="60756"/>
                    <a:pt x="203263" y="78710"/>
                    <a:pt x="203626" y="98100"/>
                  </a:cubicBezTo>
                  <a:cubicBezTo>
                    <a:pt x="203990" y="102050"/>
                    <a:pt x="198174" y="101691"/>
                    <a:pt x="197810" y="98100"/>
                  </a:cubicBezTo>
                  <a:cubicBezTo>
                    <a:pt x="197083" y="79428"/>
                    <a:pt x="190177" y="58961"/>
                    <a:pt x="169458" y="52497"/>
                  </a:cubicBezTo>
                  <a:cubicBezTo>
                    <a:pt x="156372" y="48547"/>
                    <a:pt x="142559" y="48906"/>
                    <a:pt x="128746" y="52497"/>
                  </a:cubicBezTo>
                  <a:cubicBezTo>
                    <a:pt x="127292" y="53215"/>
                    <a:pt x="126565" y="51420"/>
                    <a:pt x="128019" y="50702"/>
                  </a:cubicBezTo>
                  <a:cubicBezTo>
                    <a:pt x="135653" y="47470"/>
                    <a:pt x="144649" y="45316"/>
                    <a:pt x="153646" y="45046"/>
                  </a:cubicBezTo>
                  <a:close/>
                  <a:moveTo>
                    <a:pt x="50522" y="30857"/>
                  </a:moveTo>
                  <a:cubicBezTo>
                    <a:pt x="66360" y="26209"/>
                    <a:pt x="74999" y="34075"/>
                    <a:pt x="84358" y="46232"/>
                  </a:cubicBezTo>
                  <a:cubicBezTo>
                    <a:pt x="86518" y="49092"/>
                    <a:pt x="82919" y="53383"/>
                    <a:pt x="80399" y="50522"/>
                  </a:cubicBezTo>
                  <a:cubicBezTo>
                    <a:pt x="73200" y="42299"/>
                    <a:pt x="67080" y="31930"/>
                    <a:pt x="54842" y="34790"/>
                  </a:cubicBezTo>
                  <a:cubicBezTo>
                    <a:pt x="41163" y="38366"/>
                    <a:pt x="30005" y="49092"/>
                    <a:pt x="28565" y="63394"/>
                  </a:cubicBezTo>
                  <a:cubicBezTo>
                    <a:pt x="28205" y="65539"/>
                    <a:pt x="24965" y="65539"/>
                    <a:pt x="24965" y="63036"/>
                  </a:cubicBezTo>
                  <a:cubicBezTo>
                    <a:pt x="25325" y="48734"/>
                    <a:pt x="36484" y="34790"/>
                    <a:pt x="50522" y="30857"/>
                  </a:cubicBezTo>
                  <a:close/>
                  <a:moveTo>
                    <a:pt x="57107" y="21761"/>
                  </a:moveTo>
                  <a:cubicBezTo>
                    <a:pt x="28700" y="23205"/>
                    <a:pt x="15395" y="55699"/>
                    <a:pt x="15755" y="79889"/>
                  </a:cubicBezTo>
                  <a:cubicBezTo>
                    <a:pt x="16474" y="115633"/>
                    <a:pt x="30857" y="153904"/>
                    <a:pt x="58545" y="177011"/>
                  </a:cubicBezTo>
                  <a:cubicBezTo>
                    <a:pt x="58905" y="177372"/>
                    <a:pt x="59264" y="178094"/>
                    <a:pt x="59264" y="178455"/>
                  </a:cubicBezTo>
                  <a:cubicBezTo>
                    <a:pt x="60343" y="177372"/>
                    <a:pt x="62141" y="176650"/>
                    <a:pt x="63939" y="177011"/>
                  </a:cubicBezTo>
                  <a:cubicBezTo>
                    <a:pt x="93785" y="177011"/>
                    <a:pt x="130103" y="167624"/>
                    <a:pt x="152757" y="146683"/>
                  </a:cubicBezTo>
                  <a:cubicBezTo>
                    <a:pt x="161387" y="138018"/>
                    <a:pt x="170736" y="128269"/>
                    <a:pt x="173613" y="115633"/>
                  </a:cubicBezTo>
                  <a:cubicBezTo>
                    <a:pt x="181164" y="94331"/>
                    <a:pt x="177568" y="67614"/>
                    <a:pt x="144486" y="69058"/>
                  </a:cubicBezTo>
                  <a:cubicBezTo>
                    <a:pt x="134418" y="71585"/>
                    <a:pt x="124349" y="75196"/>
                    <a:pt x="113921" y="77362"/>
                  </a:cubicBezTo>
                  <a:cubicBezTo>
                    <a:pt x="109606" y="78084"/>
                    <a:pt x="106010" y="75918"/>
                    <a:pt x="104932" y="71585"/>
                  </a:cubicBezTo>
                  <a:cubicBezTo>
                    <a:pt x="98819" y="52811"/>
                    <a:pt x="81199" y="20678"/>
                    <a:pt x="57107" y="21761"/>
                  </a:cubicBezTo>
                  <a:close/>
                  <a:moveTo>
                    <a:pt x="64187" y="9766"/>
                  </a:moveTo>
                  <a:cubicBezTo>
                    <a:pt x="86332" y="14196"/>
                    <a:pt x="106685" y="34962"/>
                    <a:pt x="116798" y="60754"/>
                  </a:cubicBezTo>
                  <a:cubicBezTo>
                    <a:pt x="137294" y="56060"/>
                    <a:pt x="155274" y="48478"/>
                    <a:pt x="174332" y="61476"/>
                  </a:cubicBezTo>
                  <a:cubicBezTo>
                    <a:pt x="190873" y="72668"/>
                    <a:pt x="194469" y="102274"/>
                    <a:pt x="187996" y="119965"/>
                  </a:cubicBezTo>
                  <a:cubicBezTo>
                    <a:pt x="169298" y="169429"/>
                    <a:pt x="113921" y="192536"/>
                    <a:pt x="63579" y="192175"/>
                  </a:cubicBezTo>
                  <a:cubicBezTo>
                    <a:pt x="58186" y="192175"/>
                    <a:pt x="56028" y="187481"/>
                    <a:pt x="56747" y="183149"/>
                  </a:cubicBezTo>
                  <a:cubicBezTo>
                    <a:pt x="56028" y="183510"/>
                    <a:pt x="54949" y="183510"/>
                    <a:pt x="53871" y="182788"/>
                  </a:cubicBezTo>
                  <a:cubicBezTo>
                    <a:pt x="13956" y="152821"/>
                    <a:pt x="-19485" y="81333"/>
                    <a:pt x="13237" y="34397"/>
                  </a:cubicBezTo>
                  <a:cubicBezTo>
                    <a:pt x="22047" y="22032"/>
                    <a:pt x="31801" y="14630"/>
                    <a:pt x="41757" y="11200"/>
                  </a:cubicBezTo>
                  <a:cubicBezTo>
                    <a:pt x="49224" y="8628"/>
                    <a:pt x="56805" y="8289"/>
                    <a:pt x="64187" y="9766"/>
                  </a:cubicBezTo>
                  <a:close/>
                  <a:moveTo>
                    <a:pt x="58620" y="43"/>
                  </a:moveTo>
                  <a:cubicBezTo>
                    <a:pt x="80219" y="809"/>
                    <a:pt x="101592" y="11707"/>
                    <a:pt x="110467" y="31703"/>
                  </a:cubicBezTo>
                  <a:cubicBezTo>
                    <a:pt x="111916" y="35306"/>
                    <a:pt x="106482" y="38549"/>
                    <a:pt x="105033" y="34946"/>
                  </a:cubicBezTo>
                  <a:cubicBezTo>
                    <a:pt x="89094" y="-2524"/>
                    <a:pt x="27150" y="-6127"/>
                    <a:pt x="8313" y="30983"/>
                  </a:cubicBezTo>
                  <a:cubicBezTo>
                    <a:pt x="7588" y="33144"/>
                    <a:pt x="4328" y="30983"/>
                    <a:pt x="5415" y="29181"/>
                  </a:cubicBezTo>
                  <a:cubicBezTo>
                    <a:pt x="15195" y="8645"/>
                    <a:pt x="37021" y="-722"/>
                    <a:pt x="58620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758B49A6-3075-BB4B-B431-E754D378D62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634970" y="4380992"/>
              <a:ext cx="265606" cy="285780"/>
            </a:xfrm>
            <a:custGeom>
              <a:avLst/>
              <a:gdLst>
                <a:gd name="connsiteX0" fmla="*/ 212622 w 292781"/>
                <a:gd name="connsiteY0" fmla="*/ 284282 h 315019"/>
                <a:gd name="connsiteX1" fmla="*/ 213362 w 292781"/>
                <a:gd name="connsiteY1" fmla="*/ 284282 h 315019"/>
                <a:gd name="connsiteX2" fmla="*/ 194101 w 292781"/>
                <a:gd name="connsiteY2" fmla="*/ 314973 h 315019"/>
                <a:gd name="connsiteX3" fmla="*/ 192989 w 292781"/>
                <a:gd name="connsiteY3" fmla="*/ 313210 h 315019"/>
                <a:gd name="connsiteX4" fmla="*/ 212622 w 292781"/>
                <a:gd name="connsiteY4" fmla="*/ 284282 h 315019"/>
                <a:gd name="connsiteX5" fmla="*/ 174560 w 292781"/>
                <a:gd name="connsiteY5" fmla="*/ 279873 h 315019"/>
                <a:gd name="connsiteX6" fmla="*/ 175425 w 292781"/>
                <a:gd name="connsiteY6" fmla="*/ 280225 h 315019"/>
                <a:gd name="connsiteX7" fmla="*/ 174271 w 292781"/>
                <a:gd name="connsiteY7" fmla="*/ 293631 h 315019"/>
                <a:gd name="connsiteX8" fmla="*/ 173116 w 292781"/>
                <a:gd name="connsiteY8" fmla="*/ 293278 h 315019"/>
                <a:gd name="connsiteX9" fmla="*/ 173694 w 292781"/>
                <a:gd name="connsiteY9" fmla="*/ 286928 h 315019"/>
                <a:gd name="connsiteX10" fmla="*/ 174560 w 292781"/>
                <a:gd name="connsiteY10" fmla="*/ 279873 h 315019"/>
                <a:gd name="connsiteX11" fmla="*/ 181083 w 292781"/>
                <a:gd name="connsiteY11" fmla="*/ 275137 h 315019"/>
                <a:gd name="connsiteX12" fmla="*/ 182035 w 292781"/>
                <a:gd name="connsiteY12" fmla="*/ 275137 h 315019"/>
                <a:gd name="connsiteX13" fmla="*/ 180448 w 292781"/>
                <a:gd name="connsiteY13" fmla="*/ 287226 h 315019"/>
                <a:gd name="connsiteX14" fmla="*/ 178860 w 292781"/>
                <a:gd name="connsiteY14" fmla="*/ 296385 h 315019"/>
                <a:gd name="connsiteX15" fmla="*/ 177590 w 292781"/>
                <a:gd name="connsiteY15" fmla="*/ 296385 h 315019"/>
                <a:gd name="connsiteX16" fmla="*/ 179495 w 292781"/>
                <a:gd name="connsiteY16" fmla="*/ 284296 h 315019"/>
                <a:gd name="connsiteX17" fmla="*/ 181083 w 292781"/>
                <a:gd name="connsiteY17" fmla="*/ 275137 h 315019"/>
                <a:gd name="connsiteX18" fmla="*/ 210207 w 292781"/>
                <a:gd name="connsiteY18" fmla="*/ 266832 h 315019"/>
                <a:gd name="connsiteX19" fmla="*/ 210567 w 292781"/>
                <a:gd name="connsiteY19" fmla="*/ 266832 h 315019"/>
                <a:gd name="connsiteX20" fmla="*/ 202269 w 292781"/>
                <a:gd name="connsiteY20" fmla="*/ 302556 h 315019"/>
                <a:gd name="connsiteX21" fmla="*/ 180260 w 292781"/>
                <a:gd name="connsiteY21" fmla="*/ 314950 h 315019"/>
                <a:gd name="connsiteX22" fmla="*/ 180260 w 292781"/>
                <a:gd name="connsiteY22" fmla="*/ 313492 h 315019"/>
                <a:gd name="connsiteX23" fmla="*/ 205516 w 292781"/>
                <a:gd name="connsiteY23" fmla="*/ 292713 h 315019"/>
                <a:gd name="connsiteX24" fmla="*/ 210207 w 292781"/>
                <a:gd name="connsiteY24" fmla="*/ 266832 h 315019"/>
                <a:gd name="connsiteX25" fmla="*/ 99388 w 292781"/>
                <a:gd name="connsiteY25" fmla="*/ 266798 h 315019"/>
                <a:gd name="connsiteX26" fmla="*/ 100078 w 292781"/>
                <a:gd name="connsiteY26" fmla="*/ 267459 h 315019"/>
                <a:gd name="connsiteX27" fmla="*/ 103875 w 292781"/>
                <a:gd name="connsiteY27" fmla="*/ 273412 h 315019"/>
                <a:gd name="connsiteX28" fmla="*/ 103184 w 292781"/>
                <a:gd name="connsiteY28" fmla="*/ 273743 h 315019"/>
                <a:gd name="connsiteX29" fmla="*/ 100769 w 292781"/>
                <a:gd name="connsiteY29" fmla="*/ 271428 h 315019"/>
                <a:gd name="connsiteX30" fmla="*/ 98698 w 292781"/>
                <a:gd name="connsiteY30" fmla="*/ 268121 h 315019"/>
                <a:gd name="connsiteX31" fmla="*/ 89380 w 292781"/>
                <a:gd name="connsiteY31" fmla="*/ 271097 h 315019"/>
                <a:gd name="connsiteX32" fmla="*/ 89035 w 292781"/>
                <a:gd name="connsiteY32" fmla="*/ 270436 h 315019"/>
                <a:gd name="connsiteX33" fmla="*/ 99388 w 292781"/>
                <a:gd name="connsiteY33" fmla="*/ 266798 h 315019"/>
                <a:gd name="connsiteX34" fmla="*/ 189988 w 292781"/>
                <a:gd name="connsiteY34" fmla="*/ 263998 h 315019"/>
                <a:gd name="connsiteX35" fmla="*/ 191122 w 292781"/>
                <a:gd name="connsiteY35" fmla="*/ 263998 h 315019"/>
                <a:gd name="connsiteX36" fmla="*/ 188476 w 292781"/>
                <a:gd name="connsiteY36" fmla="*/ 279520 h 315019"/>
                <a:gd name="connsiteX37" fmla="*/ 186208 w 292781"/>
                <a:gd name="connsiteY37" fmla="*/ 293984 h 315019"/>
                <a:gd name="connsiteX38" fmla="*/ 185074 w 292781"/>
                <a:gd name="connsiteY38" fmla="*/ 294336 h 315019"/>
                <a:gd name="connsiteX39" fmla="*/ 185830 w 292781"/>
                <a:gd name="connsiteY39" fmla="*/ 285870 h 315019"/>
                <a:gd name="connsiteX40" fmla="*/ 189988 w 292781"/>
                <a:gd name="connsiteY40" fmla="*/ 263998 h 315019"/>
                <a:gd name="connsiteX41" fmla="*/ 101290 w 292781"/>
                <a:gd name="connsiteY41" fmla="*/ 261704 h 315019"/>
                <a:gd name="connsiteX42" fmla="*/ 102013 w 292781"/>
                <a:gd name="connsiteY42" fmla="*/ 262080 h 315019"/>
                <a:gd name="connsiteX43" fmla="*/ 112141 w 292781"/>
                <a:gd name="connsiteY43" fmla="*/ 274864 h 315019"/>
                <a:gd name="connsiteX44" fmla="*/ 111779 w 292781"/>
                <a:gd name="connsiteY44" fmla="*/ 275240 h 315019"/>
                <a:gd name="connsiteX45" fmla="*/ 100928 w 292781"/>
                <a:gd name="connsiteY45" fmla="*/ 263208 h 315019"/>
                <a:gd name="connsiteX46" fmla="*/ 84651 w 292781"/>
                <a:gd name="connsiteY46" fmla="*/ 267344 h 315019"/>
                <a:gd name="connsiteX47" fmla="*/ 84651 w 292781"/>
                <a:gd name="connsiteY47" fmla="*/ 266592 h 315019"/>
                <a:gd name="connsiteX48" fmla="*/ 101290 w 292781"/>
                <a:gd name="connsiteY48" fmla="*/ 261704 h 315019"/>
                <a:gd name="connsiteX49" fmla="*/ 104855 w 292781"/>
                <a:gd name="connsiteY49" fmla="*/ 256942 h 315019"/>
                <a:gd name="connsiteX50" fmla="*/ 105586 w 292781"/>
                <a:gd name="connsiteY50" fmla="*/ 258041 h 315019"/>
                <a:gd name="connsiteX51" fmla="*/ 114720 w 292781"/>
                <a:gd name="connsiteY51" fmla="*/ 267200 h 315019"/>
                <a:gd name="connsiteX52" fmla="*/ 121297 w 292781"/>
                <a:gd name="connsiteY52" fmla="*/ 274527 h 315019"/>
                <a:gd name="connsiteX53" fmla="*/ 120201 w 292781"/>
                <a:gd name="connsiteY53" fmla="*/ 275259 h 315019"/>
                <a:gd name="connsiteX54" fmla="*/ 111797 w 292781"/>
                <a:gd name="connsiteY54" fmla="*/ 266467 h 315019"/>
                <a:gd name="connsiteX55" fmla="*/ 104489 w 292781"/>
                <a:gd name="connsiteY55" fmla="*/ 258774 h 315019"/>
                <a:gd name="connsiteX56" fmla="*/ 104124 w 292781"/>
                <a:gd name="connsiteY56" fmla="*/ 258774 h 315019"/>
                <a:gd name="connsiteX57" fmla="*/ 92067 w 292781"/>
                <a:gd name="connsiteY57" fmla="*/ 261338 h 315019"/>
                <a:gd name="connsiteX58" fmla="*/ 76721 w 292781"/>
                <a:gd name="connsiteY58" fmla="*/ 265002 h 315019"/>
                <a:gd name="connsiteX59" fmla="*/ 76355 w 292781"/>
                <a:gd name="connsiteY59" fmla="*/ 264635 h 315019"/>
                <a:gd name="connsiteX60" fmla="*/ 93528 w 292781"/>
                <a:gd name="connsiteY60" fmla="*/ 259873 h 315019"/>
                <a:gd name="connsiteX61" fmla="*/ 104855 w 292781"/>
                <a:gd name="connsiteY61" fmla="*/ 256942 h 315019"/>
                <a:gd name="connsiteX62" fmla="*/ 46462 w 292781"/>
                <a:gd name="connsiteY62" fmla="*/ 246147 h 315019"/>
                <a:gd name="connsiteX63" fmla="*/ 46780 w 292781"/>
                <a:gd name="connsiteY63" fmla="*/ 246782 h 315019"/>
                <a:gd name="connsiteX64" fmla="*/ 44240 w 292781"/>
                <a:gd name="connsiteY64" fmla="*/ 249639 h 315019"/>
                <a:gd name="connsiteX65" fmla="*/ 43288 w 292781"/>
                <a:gd name="connsiteY65" fmla="*/ 248687 h 315019"/>
                <a:gd name="connsiteX66" fmla="*/ 46462 w 292781"/>
                <a:gd name="connsiteY66" fmla="*/ 246147 h 315019"/>
                <a:gd name="connsiteX67" fmla="*/ 196848 w 292781"/>
                <a:gd name="connsiteY67" fmla="*/ 244967 h 315019"/>
                <a:gd name="connsiteX68" fmla="*/ 197883 w 292781"/>
                <a:gd name="connsiteY68" fmla="*/ 244967 h 315019"/>
                <a:gd name="connsiteX69" fmla="*/ 195122 w 292781"/>
                <a:gd name="connsiteY69" fmla="*/ 269254 h 315019"/>
                <a:gd name="connsiteX70" fmla="*/ 192015 w 292781"/>
                <a:gd name="connsiteY70" fmla="*/ 288829 h 315019"/>
                <a:gd name="connsiteX71" fmla="*/ 190980 w 292781"/>
                <a:gd name="connsiteY71" fmla="*/ 288829 h 315019"/>
                <a:gd name="connsiteX72" fmla="*/ 193051 w 292781"/>
                <a:gd name="connsiteY72" fmla="*/ 271067 h 315019"/>
                <a:gd name="connsiteX73" fmla="*/ 196848 w 292781"/>
                <a:gd name="connsiteY73" fmla="*/ 244967 h 315019"/>
                <a:gd name="connsiteX74" fmla="*/ 42394 w 292781"/>
                <a:gd name="connsiteY74" fmla="*/ 238255 h 315019"/>
                <a:gd name="connsiteX75" fmla="*/ 43132 w 292781"/>
                <a:gd name="connsiteY75" fmla="*/ 239343 h 315019"/>
                <a:gd name="connsiteX76" fmla="*/ 35748 w 292781"/>
                <a:gd name="connsiteY76" fmla="*/ 245149 h 315019"/>
                <a:gd name="connsiteX77" fmla="*/ 29841 w 292781"/>
                <a:gd name="connsiteY77" fmla="*/ 249866 h 315019"/>
                <a:gd name="connsiteX78" fmla="*/ 29103 w 292781"/>
                <a:gd name="connsiteY78" fmla="*/ 248778 h 315019"/>
                <a:gd name="connsiteX79" fmla="*/ 42394 w 292781"/>
                <a:gd name="connsiteY79" fmla="*/ 238255 h 315019"/>
                <a:gd name="connsiteX80" fmla="*/ 46815 w 292781"/>
                <a:gd name="connsiteY80" fmla="*/ 224328 h 315019"/>
                <a:gd name="connsiteX81" fmla="*/ 47909 w 292781"/>
                <a:gd name="connsiteY81" fmla="*/ 225414 h 315019"/>
                <a:gd name="connsiteX82" fmla="*/ 36968 w 292781"/>
                <a:gd name="connsiteY82" fmla="*/ 233742 h 315019"/>
                <a:gd name="connsiteX83" fmla="*/ 24203 w 292781"/>
                <a:gd name="connsiteY83" fmla="*/ 243156 h 315019"/>
                <a:gd name="connsiteX84" fmla="*/ 23109 w 292781"/>
                <a:gd name="connsiteY84" fmla="*/ 242070 h 315019"/>
                <a:gd name="connsiteX85" fmla="*/ 46815 w 292781"/>
                <a:gd name="connsiteY85" fmla="*/ 224328 h 315019"/>
                <a:gd name="connsiteX86" fmla="*/ 50049 w 292781"/>
                <a:gd name="connsiteY86" fmla="*/ 214445 h 315019"/>
                <a:gd name="connsiteX87" fmla="*/ 51113 w 292781"/>
                <a:gd name="connsiteY87" fmla="*/ 215544 h 315019"/>
                <a:gd name="connsiteX88" fmla="*/ 23789 w 292781"/>
                <a:gd name="connsiteY88" fmla="*/ 236793 h 315019"/>
                <a:gd name="connsiteX89" fmla="*/ 22724 w 292781"/>
                <a:gd name="connsiteY89" fmla="*/ 235694 h 315019"/>
                <a:gd name="connsiteX90" fmla="*/ 50049 w 292781"/>
                <a:gd name="connsiteY90" fmla="*/ 214445 h 315019"/>
                <a:gd name="connsiteX91" fmla="*/ 53514 w 292781"/>
                <a:gd name="connsiteY91" fmla="*/ 206506 h 315019"/>
                <a:gd name="connsiteX92" fmla="*/ 54249 w 292781"/>
                <a:gd name="connsiteY92" fmla="*/ 207599 h 315019"/>
                <a:gd name="connsiteX93" fmla="*/ 27397 w 292781"/>
                <a:gd name="connsiteY93" fmla="*/ 227274 h 315019"/>
                <a:gd name="connsiteX94" fmla="*/ 26293 w 292781"/>
                <a:gd name="connsiteY94" fmla="*/ 226181 h 315019"/>
                <a:gd name="connsiteX95" fmla="*/ 53514 w 292781"/>
                <a:gd name="connsiteY95" fmla="*/ 206506 h 315019"/>
                <a:gd name="connsiteX96" fmla="*/ 59902 w 292781"/>
                <a:gd name="connsiteY96" fmla="*/ 196983 h 315019"/>
                <a:gd name="connsiteX97" fmla="*/ 60983 w 292781"/>
                <a:gd name="connsiteY97" fmla="*/ 198082 h 315019"/>
                <a:gd name="connsiteX98" fmla="*/ 28218 w 292781"/>
                <a:gd name="connsiteY98" fmla="*/ 219330 h 315019"/>
                <a:gd name="connsiteX99" fmla="*/ 27498 w 292781"/>
                <a:gd name="connsiteY99" fmla="*/ 217865 h 315019"/>
                <a:gd name="connsiteX100" fmla="*/ 59902 w 292781"/>
                <a:gd name="connsiteY100" fmla="*/ 196983 h 315019"/>
                <a:gd name="connsiteX101" fmla="*/ 64692 w 292781"/>
                <a:gd name="connsiteY101" fmla="*/ 187442 h 315019"/>
                <a:gd name="connsiteX102" fmla="*/ 65756 w 292781"/>
                <a:gd name="connsiteY102" fmla="*/ 188843 h 315019"/>
                <a:gd name="connsiteX103" fmla="*/ 32080 w 292781"/>
                <a:gd name="connsiteY103" fmla="*/ 210204 h 315019"/>
                <a:gd name="connsiteX104" fmla="*/ 31016 w 292781"/>
                <a:gd name="connsiteY104" fmla="*/ 208803 h 315019"/>
                <a:gd name="connsiteX105" fmla="*/ 64692 w 292781"/>
                <a:gd name="connsiteY105" fmla="*/ 187442 h 315019"/>
                <a:gd name="connsiteX106" fmla="*/ 71383 w 292781"/>
                <a:gd name="connsiteY106" fmla="*/ 179507 h 315019"/>
                <a:gd name="connsiteX107" fmla="*/ 72099 w 292781"/>
                <a:gd name="connsiteY107" fmla="*/ 180212 h 315019"/>
                <a:gd name="connsiteX108" fmla="*/ 55991 w 292781"/>
                <a:gd name="connsiteY108" fmla="*/ 189737 h 315019"/>
                <a:gd name="connsiteX109" fmla="*/ 37735 w 292781"/>
                <a:gd name="connsiteY109" fmla="*/ 200673 h 315019"/>
                <a:gd name="connsiteX110" fmla="*/ 37019 w 292781"/>
                <a:gd name="connsiteY110" fmla="*/ 199262 h 315019"/>
                <a:gd name="connsiteX111" fmla="*/ 53485 w 292781"/>
                <a:gd name="connsiteY111" fmla="*/ 189385 h 315019"/>
                <a:gd name="connsiteX112" fmla="*/ 71383 w 292781"/>
                <a:gd name="connsiteY112" fmla="*/ 179507 h 315019"/>
                <a:gd name="connsiteX113" fmla="*/ 76135 w 292781"/>
                <a:gd name="connsiteY113" fmla="*/ 168403 h 315019"/>
                <a:gd name="connsiteX114" fmla="*/ 76495 w 292781"/>
                <a:gd name="connsiteY114" fmla="*/ 168764 h 315019"/>
                <a:gd name="connsiteX115" fmla="*/ 60259 w 292781"/>
                <a:gd name="connsiteY115" fmla="*/ 179587 h 315019"/>
                <a:gd name="connsiteX116" fmla="*/ 39694 w 292781"/>
                <a:gd name="connsiteY116" fmla="*/ 191132 h 315019"/>
                <a:gd name="connsiteX117" fmla="*/ 38972 w 292781"/>
                <a:gd name="connsiteY117" fmla="*/ 189329 h 315019"/>
                <a:gd name="connsiteX118" fmla="*/ 76135 w 292781"/>
                <a:gd name="connsiteY118" fmla="*/ 168403 h 315019"/>
                <a:gd name="connsiteX119" fmla="*/ 74535 w 292781"/>
                <a:gd name="connsiteY119" fmla="*/ 163641 h 315019"/>
                <a:gd name="connsiteX120" fmla="*/ 74898 w 292781"/>
                <a:gd name="connsiteY120" fmla="*/ 164365 h 315019"/>
                <a:gd name="connsiteX121" fmla="*/ 42520 w 292781"/>
                <a:gd name="connsiteY121" fmla="*/ 182831 h 315019"/>
                <a:gd name="connsiteX122" fmla="*/ 41429 w 292781"/>
                <a:gd name="connsiteY122" fmla="*/ 181745 h 315019"/>
                <a:gd name="connsiteX123" fmla="*/ 74535 w 292781"/>
                <a:gd name="connsiteY123" fmla="*/ 163641 h 315019"/>
                <a:gd name="connsiteX124" fmla="*/ 15107 w 292781"/>
                <a:gd name="connsiteY124" fmla="*/ 157293 h 315019"/>
                <a:gd name="connsiteX125" fmla="*/ 20256 w 292781"/>
                <a:gd name="connsiteY125" fmla="*/ 165297 h 315019"/>
                <a:gd name="connsiteX126" fmla="*/ 25748 w 292781"/>
                <a:gd name="connsiteY126" fmla="*/ 171482 h 315019"/>
                <a:gd name="connsiteX127" fmla="*/ 24375 w 292781"/>
                <a:gd name="connsiteY127" fmla="*/ 172937 h 315019"/>
                <a:gd name="connsiteX128" fmla="*/ 19226 w 292781"/>
                <a:gd name="connsiteY128" fmla="*/ 166024 h 315019"/>
                <a:gd name="connsiteX129" fmla="*/ 14421 w 292781"/>
                <a:gd name="connsiteY129" fmla="*/ 158020 h 315019"/>
                <a:gd name="connsiteX130" fmla="*/ 15107 w 292781"/>
                <a:gd name="connsiteY130" fmla="*/ 157293 h 315019"/>
                <a:gd name="connsiteX131" fmla="*/ 74524 w 292781"/>
                <a:gd name="connsiteY131" fmla="*/ 155714 h 315019"/>
                <a:gd name="connsiteX132" fmla="*/ 74891 w 292781"/>
                <a:gd name="connsiteY132" fmla="*/ 156457 h 315019"/>
                <a:gd name="connsiteX133" fmla="*/ 48880 w 292781"/>
                <a:gd name="connsiteY133" fmla="*/ 171689 h 315019"/>
                <a:gd name="connsiteX134" fmla="*/ 48147 w 292781"/>
                <a:gd name="connsiteY134" fmla="*/ 170575 h 315019"/>
                <a:gd name="connsiteX135" fmla="*/ 74524 w 292781"/>
                <a:gd name="connsiteY135" fmla="*/ 155714 h 315019"/>
                <a:gd name="connsiteX136" fmla="*/ 267879 w 292781"/>
                <a:gd name="connsiteY136" fmla="*/ 154487 h 315019"/>
                <a:gd name="connsiteX137" fmla="*/ 266093 w 292781"/>
                <a:gd name="connsiteY137" fmla="*/ 163645 h 315019"/>
                <a:gd name="connsiteX138" fmla="*/ 261450 w 292781"/>
                <a:gd name="connsiteY138" fmla="*/ 168408 h 315019"/>
                <a:gd name="connsiteX139" fmla="*/ 256807 w 292781"/>
                <a:gd name="connsiteY139" fmla="*/ 172071 h 315019"/>
                <a:gd name="connsiteX140" fmla="*/ 255735 w 292781"/>
                <a:gd name="connsiteY140" fmla="*/ 171339 h 315019"/>
                <a:gd name="connsiteX141" fmla="*/ 261450 w 292781"/>
                <a:gd name="connsiteY141" fmla="*/ 166210 h 315019"/>
                <a:gd name="connsiteX142" fmla="*/ 266451 w 292781"/>
                <a:gd name="connsiteY142" fmla="*/ 155219 h 315019"/>
                <a:gd name="connsiteX143" fmla="*/ 267879 w 292781"/>
                <a:gd name="connsiteY143" fmla="*/ 154487 h 315019"/>
                <a:gd name="connsiteX144" fmla="*/ 76138 w 292781"/>
                <a:gd name="connsiteY144" fmla="*/ 149361 h 315019"/>
                <a:gd name="connsiteX145" fmla="*/ 76858 w 292781"/>
                <a:gd name="connsiteY145" fmla="*/ 149730 h 315019"/>
                <a:gd name="connsiteX146" fmla="*/ 66783 w 292781"/>
                <a:gd name="connsiteY146" fmla="*/ 156007 h 315019"/>
                <a:gd name="connsiteX147" fmla="*/ 52029 w 292781"/>
                <a:gd name="connsiteY147" fmla="*/ 164129 h 315019"/>
                <a:gd name="connsiteX148" fmla="*/ 51309 w 292781"/>
                <a:gd name="connsiteY148" fmla="*/ 162652 h 315019"/>
                <a:gd name="connsiteX149" fmla="*/ 76138 w 292781"/>
                <a:gd name="connsiteY149" fmla="*/ 149361 h 315019"/>
                <a:gd name="connsiteX150" fmla="*/ 271959 w 292781"/>
                <a:gd name="connsiteY150" fmla="*/ 148468 h 315019"/>
                <a:gd name="connsiteX151" fmla="*/ 268078 w 292781"/>
                <a:gd name="connsiteY151" fmla="*/ 166910 h 315019"/>
                <a:gd name="connsiteX152" fmla="*/ 246559 w 292781"/>
                <a:gd name="connsiteY152" fmla="*/ 180033 h 315019"/>
                <a:gd name="connsiteX153" fmla="*/ 246206 w 292781"/>
                <a:gd name="connsiteY153" fmla="*/ 179323 h 315019"/>
                <a:gd name="connsiteX154" fmla="*/ 260670 w 292781"/>
                <a:gd name="connsiteY154" fmla="*/ 170457 h 315019"/>
                <a:gd name="connsiteX155" fmla="*/ 270548 w 292781"/>
                <a:gd name="connsiteY155" fmla="*/ 149887 h 315019"/>
                <a:gd name="connsiteX156" fmla="*/ 271959 w 292781"/>
                <a:gd name="connsiteY156" fmla="*/ 148468 h 315019"/>
                <a:gd name="connsiteX157" fmla="*/ 275799 w 292781"/>
                <a:gd name="connsiteY157" fmla="*/ 145307 h 315019"/>
                <a:gd name="connsiteX158" fmla="*/ 276881 w 292781"/>
                <a:gd name="connsiteY158" fmla="*/ 168297 h 315019"/>
                <a:gd name="connsiteX159" fmla="*/ 259924 w 292781"/>
                <a:gd name="connsiteY159" fmla="*/ 180510 h 315019"/>
                <a:gd name="connsiteX160" fmla="*/ 239358 w 292781"/>
                <a:gd name="connsiteY160" fmla="*/ 192724 h 315019"/>
                <a:gd name="connsiteX161" fmla="*/ 238637 w 292781"/>
                <a:gd name="connsiteY161" fmla="*/ 191646 h 315019"/>
                <a:gd name="connsiteX162" fmla="*/ 265696 w 292781"/>
                <a:gd name="connsiteY162" fmla="*/ 174403 h 315019"/>
                <a:gd name="connsiteX163" fmla="*/ 279046 w 292781"/>
                <a:gd name="connsiteY163" fmla="*/ 163268 h 315019"/>
                <a:gd name="connsiteX164" fmla="*/ 274716 w 292781"/>
                <a:gd name="connsiteY164" fmla="*/ 146744 h 315019"/>
                <a:gd name="connsiteX165" fmla="*/ 275799 w 292781"/>
                <a:gd name="connsiteY165" fmla="*/ 145307 h 315019"/>
                <a:gd name="connsiteX166" fmla="*/ 12490 w 292781"/>
                <a:gd name="connsiteY166" fmla="*/ 144599 h 315019"/>
                <a:gd name="connsiteX167" fmla="*/ 13559 w 292781"/>
                <a:gd name="connsiteY167" fmla="*/ 144599 h 315019"/>
                <a:gd name="connsiteX168" fmla="*/ 20330 w 292781"/>
                <a:gd name="connsiteY168" fmla="*/ 157538 h 315019"/>
                <a:gd name="connsiteX169" fmla="*/ 28884 w 292781"/>
                <a:gd name="connsiteY169" fmla="*/ 168629 h 315019"/>
                <a:gd name="connsiteX170" fmla="*/ 27458 w 292781"/>
                <a:gd name="connsiteY170" fmla="*/ 170108 h 315019"/>
                <a:gd name="connsiteX171" fmla="*/ 18192 w 292781"/>
                <a:gd name="connsiteY171" fmla="*/ 156799 h 315019"/>
                <a:gd name="connsiteX172" fmla="*/ 12490 w 292781"/>
                <a:gd name="connsiteY172" fmla="*/ 144599 h 315019"/>
                <a:gd name="connsiteX173" fmla="*/ 77369 w 292781"/>
                <a:gd name="connsiteY173" fmla="*/ 142987 h 315019"/>
                <a:gd name="connsiteX174" fmla="*/ 77728 w 292781"/>
                <a:gd name="connsiteY174" fmla="*/ 144022 h 315019"/>
                <a:gd name="connsiteX175" fmla="*/ 50439 w 292781"/>
                <a:gd name="connsiteY175" fmla="*/ 157827 h 315019"/>
                <a:gd name="connsiteX176" fmla="*/ 49721 w 292781"/>
                <a:gd name="connsiteY176" fmla="*/ 156446 h 315019"/>
                <a:gd name="connsiteX177" fmla="*/ 77369 w 292781"/>
                <a:gd name="connsiteY177" fmla="*/ 142987 h 315019"/>
                <a:gd name="connsiteX178" fmla="*/ 80043 w 292781"/>
                <a:gd name="connsiteY178" fmla="*/ 135082 h 315019"/>
                <a:gd name="connsiteX179" fmla="*/ 80398 w 292781"/>
                <a:gd name="connsiteY179" fmla="*/ 135082 h 315019"/>
                <a:gd name="connsiteX180" fmla="*/ 69034 w 292781"/>
                <a:gd name="connsiteY180" fmla="*/ 142264 h 315019"/>
                <a:gd name="connsiteX181" fmla="*/ 54830 w 292781"/>
                <a:gd name="connsiteY181" fmla="*/ 149823 h 315019"/>
                <a:gd name="connsiteX182" fmla="*/ 54475 w 292781"/>
                <a:gd name="connsiteY182" fmla="*/ 148689 h 315019"/>
                <a:gd name="connsiteX183" fmla="*/ 67259 w 292781"/>
                <a:gd name="connsiteY183" fmla="*/ 142264 h 315019"/>
                <a:gd name="connsiteX184" fmla="*/ 80043 w 292781"/>
                <a:gd name="connsiteY184" fmla="*/ 135082 h 315019"/>
                <a:gd name="connsiteX185" fmla="*/ 76878 w 292781"/>
                <a:gd name="connsiteY185" fmla="*/ 131529 h 315019"/>
                <a:gd name="connsiteX186" fmla="*/ 76878 w 292781"/>
                <a:gd name="connsiteY186" fmla="*/ 131876 h 315019"/>
                <a:gd name="connsiteX187" fmla="*/ 58339 w 292781"/>
                <a:gd name="connsiteY187" fmla="*/ 141947 h 315019"/>
                <a:gd name="connsiteX188" fmla="*/ 57639 w 292781"/>
                <a:gd name="connsiteY188" fmla="*/ 141253 h 315019"/>
                <a:gd name="connsiteX189" fmla="*/ 76878 w 292781"/>
                <a:gd name="connsiteY189" fmla="*/ 131529 h 315019"/>
                <a:gd name="connsiteX190" fmla="*/ 7728 w 292781"/>
                <a:gd name="connsiteY190" fmla="*/ 129073 h 315019"/>
                <a:gd name="connsiteX191" fmla="*/ 8810 w 292781"/>
                <a:gd name="connsiteY191" fmla="*/ 129073 h 315019"/>
                <a:gd name="connsiteX192" fmla="*/ 18191 w 292781"/>
                <a:gd name="connsiteY192" fmla="*/ 145966 h 315019"/>
                <a:gd name="connsiteX193" fmla="*/ 30457 w 292781"/>
                <a:gd name="connsiteY193" fmla="*/ 163579 h 315019"/>
                <a:gd name="connsiteX194" fmla="*/ 29014 w 292781"/>
                <a:gd name="connsiteY194" fmla="*/ 165016 h 315019"/>
                <a:gd name="connsiteX195" fmla="*/ 16747 w 292781"/>
                <a:gd name="connsiteY195" fmla="*/ 146685 h 315019"/>
                <a:gd name="connsiteX196" fmla="*/ 7728 w 292781"/>
                <a:gd name="connsiteY196" fmla="*/ 129073 h 315019"/>
                <a:gd name="connsiteX197" fmla="*/ 79619 w 292781"/>
                <a:gd name="connsiteY197" fmla="*/ 125524 h 315019"/>
                <a:gd name="connsiteX198" fmla="*/ 79997 w 292781"/>
                <a:gd name="connsiteY198" fmla="*/ 126214 h 315019"/>
                <a:gd name="connsiteX199" fmla="*/ 66012 w 292781"/>
                <a:gd name="connsiteY199" fmla="*/ 132427 h 315019"/>
                <a:gd name="connsiteX200" fmla="*/ 65634 w 292781"/>
                <a:gd name="connsiteY200" fmla="*/ 131391 h 315019"/>
                <a:gd name="connsiteX201" fmla="*/ 79619 w 292781"/>
                <a:gd name="connsiteY201" fmla="*/ 125524 h 315019"/>
                <a:gd name="connsiteX202" fmla="*/ 77671 w 292781"/>
                <a:gd name="connsiteY202" fmla="*/ 123909 h 315019"/>
                <a:gd name="connsiteX203" fmla="*/ 78044 w 292781"/>
                <a:gd name="connsiteY203" fmla="*/ 124862 h 315019"/>
                <a:gd name="connsiteX204" fmla="*/ 67585 w 292781"/>
                <a:gd name="connsiteY204" fmla="*/ 128037 h 315019"/>
                <a:gd name="connsiteX205" fmla="*/ 66838 w 292781"/>
                <a:gd name="connsiteY205" fmla="*/ 127084 h 315019"/>
                <a:gd name="connsiteX206" fmla="*/ 77671 w 292781"/>
                <a:gd name="connsiteY206" fmla="*/ 123909 h 315019"/>
                <a:gd name="connsiteX207" fmla="*/ 195847 w 292781"/>
                <a:gd name="connsiteY207" fmla="*/ 97337 h 315019"/>
                <a:gd name="connsiteX208" fmla="*/ 197434 w 292781"/>
                <a:gd name="connsiteY208" fmla="*/ 98436 h 315019"/>
                <a:gd name="connsiteX209" fmla="*/ 195450 w 292781"/>
                <a:gd name="connsiteY209" fmla="*/ 100268 h 315019"/>
                <a:gd name="connsiteX210" fmla="*/ 194259 w 292781"/>
                <a:gd name="connsiteY210" fmla="*/ 99535 h 315019"/>
                <a:gd name="connsiteX211" fmla="*/ 195847 w 292781"/>
                <a:gd name="connsiteY211" fmla="*/ 97337 h 315019"/>
                <a:gd name="connsiteX212" fmla="*/ 194940 w 292781"/>
                <a:gd name="connsiteY212" fmla="*/ 94109 h 315019"/>
                <a:gd name="connsiteX213" fmla="*/ 195620 w 292781"/>
                <a:gd name="connsiteY213" fmla="*/ 94450 h 315019"/>
                <a:gd name="connsiteX214" fmla="*/ 193579 w 292781"/>
                <a:gd name="connsiteY214" fmla="*/ 97171 h 315019"/>
                <a:gd name="connsiteX215" fmla="*/ 192558 w 292781"/>
                <a:gd name="connsiteY215" fmla="*/ 96151 h 315019"/>
                <a:gd name="connsiteX216" fmla="*/ 194940 w 292781"/>
                <a:gd name="connsiteY216" fmla="*/ 94109 h 315019"/>
                <a:gd name="connsiteX217" fmla="*/ 194915 w 292781"/>
                <a:gd name="connsiteY217" fmla="*/ 89347 h 315019"/>
                <a:gd name="connsiteX218" fmla="*/ 195950 w 292781"/>
                <a:gd name="connsiteY218" fmla="*/ 90368 h 315019"/>
                <a:gd name="connsiteX219" fmla="*/ 190428 w 292781"/>
                <a:gd name="connsiteY219" fmla="*/ 97171 h 315019"/>
                <a:gd name="connsiteX220" fmla="*/ 189048 w 292781"/>
                <a:gd name="connsiteY220" fmla="*/ 96491 h 315019"/>
                <a:gd name="connsiteX221" fmla="*/ 194915 w 292781"/>
                <a:gd name="connsiteY221" fmla="*/ 89347 h 315019"/>
                <a:gd name="connsiteX222" fmla="*/ 192672 w 292781"/>
                <a:gd name="connsiteY222" fmla="*/ 85845 h 315019"/>
                <a:gd name="connsiteX223" fmla="*/ 193863 w 292781"/>
                <a:gd name="connsiteY223" fmla="*/ 86903 h 315019"/>
                <a:gd name="connsiteX224" fmla="*/ 190687 w 292781"/>
                <a:gd name="connsiteY224" fmla="*/ 90784 h 315019"/>
                <a:gd name="connsiteX225" fmla="*/ 189100 w 292781"/>
                <a:gd name="connsiteY225" fmla="*/ 90078 h 315019"/>
                <a:gd name="connsiteX226" fmla="*/ 192672 w 292781"/>
                <a:gd name="connsiteY226" fmla="*/ 85845 h 315019"/>
                <a:gd name="connsiteX227" fmla="*/ 193559 w 292781"/>
                <a:gd name="connsiteY227" fmla="*/ 78240 h 315019"/>
                <a:gd name="connsiteX228" fmla="*/ 194306 w 292781"/>
                <a:gd name="connsiteY228" fmla="*/ 78584 h 315019"/>
                <a:gd name="connsiteX229" fmla="*/ 183847 w 292781"/>
                <a:gd name="connsiteY229" fmla="*/ 89567 h 315019"/>
                <a:gd name="connsiteX230" fmla="*/ 183100 w 292781"/>
                <a:gd name="connsiteY230" fmla="*/ 88538 h 315019"/>
                <a:gd name="connsiteX231" fmla="*/ 193559 w 292781"/>
                <a:gd name="connsiteY231" fmla="*/ 78240 h 315019"/>
                <a:gd name="connsiteX232" fmla="*/ 196785 w 292781"/>
                <a:gd name="connsiteY232" fmla="*/ 70330 h 315019"/>
                <a:gd name="connsiteX233" fmla="*/ 197507 w 292781"/>
                <a:gd name="connsiteY233" fmla="*/ 70686 h 315019"/>
                <a:gd name="connsiteX234" fmla="*/ 183796 w 292781"/>
                <a:gd name="connsiteY234" fmla="*/ 86010 h 315019"/>
                <a:gd name="connsiteX235" fmla="*/ 182714 w 292781"/>
                <a:gd name="connsiteY235" fmla="*/ 84941 h 315019"/>
                <a:gd name="connsiteX236" fmla="*/ 196785 w 292781"/>
                <a:gd name="connsiteY236" fmla="*/ 70330 h 315019"/>
                <a:gd name="connsiteX237" fmla="*/ 197586 w 292781"/>
                <a:gd name="connsiteY237" fmla="*/ 63995 h 315019"/>
                <a:gd name="connsiteX238" fmla="*/ 198701 w 292781"/>
                <a:gd name="connsiteY238" fmla="*/ 64722 h 315019"/>
                <a:gd name="connsiteX239" fmla="*/ 184210 w 292781"/>
                <a:gd name="connsiteY239" fmla="*/ 80001 h 315019"/>
                <a:gd name="connsiteX240" fmla="*/ 183096 w 292781"/>
                <a:gd name="connsiteY240" fmla="*/ 78910 h 315019"/>
                <a:gd name="connsiteX241" fmla="*/ 197586 w 292781"/>
                <a:gd name="connsiteY241" fmla="*/ 63995 h 315019"/>
                <a:gd name="connsiteX242" fmla="*/ 118978 w 292781"/>
                <a:gd name="connsiteY242" fmla="*/ 63628 h 315019"/>
                <a:gd name="connsiteX243" fmla="*/ 119709 w 292781"/>
                <a:gd name="connsiteY243" fmla="*/ 64349 h 315019"/>
                <a:gd name="connsiteX244" fmla="*/ 113861 w 292781"/>
                <a:gd name="connsiteY244" fmla="*/ 71565 h 315019"/>
                <a:gd name="connsiteX245" fmla="*/ 107283 w 292781"/>
                <a:gd name="connsiteY245" fmla="*/ 78060 h 315019"/>
                <a:gd name="connsiteX246" fmla="*/ 106917 w 292781"/>
                <a:gd name="connsiteY246" fmla="*/ 78060 h 315019"/>
                <a:gd name="connsiteX247" fmla="*/ 105511 w 292781"/>
                <a:gd name="connsiteY247" fmla="*/ 78754 h 315019"/>
                <a:gd name="connsiteX248" fmla="*/ 105911 w 292781"/>
                <a:gd name="connsiteY248" fmla="*/ 78789 h 315019"/>
                <a:gd name="connsiteX249" fmla="*/ 106620 w 292781"/>
                <a:gd name="connsiteY249" fmla="*/ 79142 h 315019"/>
                <a:gd name="connsiteX250" fmla="*/ 112644 w 292781"/>
                <a:gd name="connsiteY250" fmla="*/ 73145 h 315019"/>
                <a:gd name="connsiteX251" fmla="*/ 119377 w 292781"/>
                <a:gd name="connsiteY251" fmla="*/ 66795 h 315019"/>
                <a:gd name="connsiteX252" fmla="*/ 120085 w 292781"/>
                <a:gd name="connsiteY252" fmla="*/ 67148 h 315019"/>
                <a:gd name="connsiteX253" fmla="*/ 114416 w 292781"/>
                <a:gd name="connsiteY253" fmla="*/ 73498 h 315019"/>
                <a:gd name="connsiteX254" fmla="*/ 107329 w 292781"/>
                <a:gd name="connsiteY254" fmla="*/ 80906 h 315019"/>
                <a:gd name="connsiteX255" fmla="*/ 106620 w 292781"/>
                <a:gd name="connsiteY255" fmla="*/ 80906 h 315019"/>
                <a:gd name="connsiteX256" fmla="*/ 105557 w 292781"/>
                <a:gd name="connsiteY256" fmla="*/ 81611 h 315019"/>
                <a:gd name="connsiteX257" fmla="*/ 81461 w 292781"/>
                <a:gd name="connsiteY257" fmla="*/ 78084 h 315019"/>
                <a:gd name="connsiteX258" fmla="*/ 81816 w 292781"/>
                <a:gd name="connsiteY258" fmla="*/ 76673 h 315019"/>
                <a:gd name="connsiteX259" fmla="*/ 104759 w 292781"/>
                <a:gd name="connsiteY259" fmla="*/ 78688 h 315019"/>
                <a:gd name="connsiteX260" fmla="*/ 70371 w 292781"/>
                <a:gd name="connsiteY260" fmla="*/ 74091 h 315019"/>
                <a:gd name="connsiteX261" fmla="*/ 70371 w 292781"/>
                <a:gd name="connsiteY261" fmla="*/ 72648 h 315019"/>
                <a:gd name="connsiteX262" fmla="*/ 106552 w 292781"/>
                <a:gd name="connsiteY262" fmla="*/ 76256 h 315019"/>
                <a:gd name="connsiteX263" fmla="*/ 111669 w 292781"/>
                <a:gd name="connsiteY263" fmla="*/ 71204 h 315019"/>
                <a:gd name="connsiteX264" fmla="*/ 118978 w 292781"/>
                <a:gd name="connsiteY264" fmla="*/ 63628 h 315019"/>
                <a:gd name="connsiteX265" fmla="*/ 181136 w 292781"/>
                <a:gd name="connsiteY265" fmla="*/ 18873 h 315019"/>
                <a:gd name="connsiteX266" fmla="*/ 164244 w 292781"/>
                <a:gd name="connsiteY266" fmla="*/ 20674 h 315019"/>
                <a:gd name="connsiteX267" fmla="*/ 151665 w 292781"/>
                <a:gd name="connsiteY267" fmla="*/ 30762 h 315019"/>
                <a:gd name="connsiteX268" fmla="*/ 145915 w 292781"/>
                <a:gd name="connsiteY268" fmla="*/ 36527 h 315019"/>
                <a:gd name="connsiteX269" fmla="*/ 140165 w 292781"/>
                <a:gd name="connsiteY269" fmla="*/ 40850 h 315019"/>
                <a:gd name="connsiteX270" fmla="*/ 133695 w 292781"/>
                <a:gd name="connsiteY270" fmla="*/ 45894 h 315019"/>
                <a:gd name="connsiteX271" fmla="*/ 129383 w 292781"/>
                <a:gd name="connsiteY271" fmla="*/ 50217 h 315019"/>
                <a:gd name="connsiteX272" fmla="*/ 125070 w 292781"/>
                <a:gd name="connsiteY272" fmla="*/ 54541 h 315019"/>
                <a:gd name="connsiteX273" fmla="*/ 120038 w 292781"/>
                <a:gd name="connsiteY273" fmla="*/ 58864 h 315019"/>
                <a:gd name="connsiteX274" fmla="*/ 107100 w 292781"/>
                <a:gd name="connsiteY274" fmla="*/ 73276 h 315019"/>
                <a:gd name="connsiteX275" fmla="*/ 102787 w 292781"/>
                <a:gd name="connsiteY275" fmla="*/ 75077 h 315019"/>
                <a:gd name="connsiteX276" fmla="*/ 100990 w 292781"/>
                <a:gd name="connsiteY276" fmla="*/ 73636 h 315019"/>
                <a:gd name="connsiteX277" fmla="*/ 100631 w 292781"/>
                <a:gd name="connsiteY277" fmla="*/ 73276 h 315019"/>
                <a:gd name="connsiteX278" fmla="*/ 86614 w 292781"/>
                <a:gd name="connsiteY278" fmla="*/ 71114 h 315019"/>
                <a:gd name="connsiteX279" fmla="*/ 76911 w 292781"/>
                <a:gd name="connsiteY279" fmla="*/ 69673 h 315019"/>
                <a:gd name="connsiteX280" fmla="*/ 50315 w 292781"/>
                <a:gd name="connsiteY280" fmla="*/ 66430 h 315019"/>
                <a:gd name="connsiteX281" fmla="*/ 46003 w 292781"/>
                <a:gd name="connsiteY281" fmla="*/ 66070 h 315019"/>
                <a:gd name="connsiteX282" fmla="*/ 10063 w 292781"/>
                <a:gd name="connsiteY282" fmla="*/ 73636 h 315019"/>
                <a:gd name="connsiteX283" fmla="*/ 13297 w 292781"/>
                <a:gd name="connsiteY283" fmla="*/ 94532 h 315019"/>
                <a:gd name="connsiteX284" fmla="*/ 15094 w 292781"/>
                <a:gd name="connsiteY284" fmla="*/ 99216 h 315019"/>
                <a:gd name="connsiteX285" fmla="*/ 17970 w 292781"/>
                <a:gd name="connsiteY285" fmla="*/ 108583 h 315019"/>
                <a:gd name="connsiteX286" fmla="*/ 21923 w 292781"/>
                <a:gd name="connsiteY286" fmla="*/ 120473 h 315019"/>
                <a:gd name="connsiteX287" fmla="*/ 27673 w 292781"/>
                <a:gd name="connsiteY287" fmla="*/ 132362 h 315019"/>
                <a:gd name="connsiteX288" fmla="*/ 31986 w 292781"/>
                <a:gd name="connsiteY288" fmla="*/ 141009 h 315019"/>
                <a:gd name="connsiteX289" fmla="*/ 33783 w 292781"/>
                <a:gd name="connsiteY289" fmla="*/ 144612 h 315019"/>
                <a:gd name="connsiteX290" fmla="*/ 42768 w 292781"/>
                <a:gd name="connsiteY290" fmla="*/ 160825 h 315019"/>
                <a:gd name="connsiteX291" fmla="*/ 43127 w 292781"/>
                <a:gd name="connsiteY291" fmla="*/ 164427 h 315019"/>
                <a:gd name="connsiteX292" fmla="*/ 40971 w 292781"/>
                <a:gd name="connsiteY292" fmla="*/ 165508 h 315019"/>
                <a:gd name="connsiteX293" fmla="*/ 34502 w 292781"/>
                <a:gd name="connsiteY293" fmla="*/ 181721 h 315019"/>
                <a:gd name="connsiteX294" fmla="*/ 32705 w 292781"/>
                <a:gd name="connsiteY294" fmla="*/ 186044 h 315019"/>
                <a:gd name="connsiteX295" fmla="*/ 24439 w 292781"/>
                <a:gd name="connsiteY295" fmla="*/ 204779 h 315019"/>
                <a:gd name="connsiteX296" fmla="*/ 21923 w 292781"/>
                <a:gd name="connsiteY296" fmla="*/ 210904 h 315019"/>
                <a:gd name="connsiteX297" fmla="*/ 19767 w 292781"/>
                <a:gd name="connsiteY297" fmla="*/ 214867 h 315019"/>
                <a:gd name="connsiteX298" fmla="*/ 19767 w 292781"/>
                <a:gd name="connsiteY298" fmla="*/ 253057 h 315019"/>
                <a:gd name="connsiteX299" fmla="*/ 27314 w 292781"/>
                <a:gd name="connsiteY299" fmla="*/ 256660 h 315019"/>
                <a:gd name="connsiteX300" fmla="*/ 67566 w 292781"/>
                <a:gd name="connsiteY300" fmla="*/ 253778 h 315019"/>
                <a:gd name="connsiteX301" fmla="*/ 70442 w 292781"/>
                <a:gd name="connsiteY301" fmla="*/ 253057 h 315019"/>
                <a:gd name="connsiteX302" fmla="*/ 77630 w 292781"/>
                <a:gd name="connsiteY302" fmla="*/ 251256 h 315019"/>
                <a:gd name="connsiteX303" fmla="*/ 95240 w 292781"/>
                <a:gd name="connsiteY303" fmla="*/ 247293 h 315019"/>
                <a:gd name="connsiteX304" fmla="*/ 97396 w 292781"/>
                <a:gd name="connsiteY304" fmla="*/ 246572 h 315019"/>
                <a:gd name="connsiteX305" fmla="*/ 106741 w 292781"/>
                <a:gd name="connsiteY305" fmla="*/ 246212 h 315019"/>
                <a:gd name="connsiteX306" fmla="*/ 109256 w 292781"/>
                <a:gd name="connsiteY306" fmla="*/ 247653 h 315019"/>
                <a:gd name="connsiteX307" fmla="*/ 117163 w 292781"/>
                <a:gd name="connsiteY307" fmla="*/ 256300 h 315019"/>
                <a:gd name="connsiteX308" fmla="*/ 124351 w 292781"/>
                <a:gd name="connsiteY308" fmla="*/ 263505 h 315019"/>
                <a:gd name="connsiteX309" fmla="*/ 130461 w 292781"/>
                <a:gd name="connsiteY309" fmla="*/ 269630 h 315019"/>
                <a:gd name="connsiteX310" fmla="*/ 141602 w 292781"/>
                <a:gd name="connsiteY310" fmla="*/ 280079 h 315019"/>
                <a:gd name="connsiteX311" fmla="*/ 149868 w 292781"/>
                <a:gd name="connsiteY311" fmla="*/ 287284 h 315019"/>
                <a:gd name="connsiteX312" fmla="*/ 171792 w 292781"/>
                <a:gd name="connsiteY312" fmla="*/ 302056 h 315019"/>
                <a:gd name="connsiteX313" fmla="*/ 177183 w 292781"/>
                <a:gd name="connsiteY313" fmla="*/ 303137 h 315019"/>
                <a:gd name="connsiteX314" fmla="*/ 197309 w 292781"/>
                <a:gd name="connsiteY314" fmla="*/ 273233 h 315019"/>
                <a:gd name="connsiteX315" fmla="*/ 198747 w 292781"/>
                <a:gd name="connsiteY315" fmla="*/ 265667 h 315019"/>
                <a:gd name="connsiteX316" fmla="*/ 200544 w 292781"/>
                <a:gd name="connsiteY316" fmla="*/ 256300 h 315019"/>
                <a:gd name="connsiteX317" fmla="*/ 203778 w 292781"/>
                <a:gd name="connsiteY317" fmla="*/ 239006 h 315019"/>
                <a:gd name="connsiteX318" fmla="*/ 205935 w 292781"/>
                <a:gd name="connsiteY318" fmla="*/ 228198 h 315019"/>
                <a:gd name="connsiteX319" fmla="*/ 208091 w 292781"/>
                <a:gd name="connsiteY319" fmla="*/ 217389 h 315019"/>
                <a:gd name="connsiteX320" fmla="*/ 208451 w 292781"/>
                <a:gd name="connsiteY320" fmla="*/ 217029 h 315019"/>
                <a:gd name="connsiteX321" fmla="*/ 209888 w 292781"/>
                <a:gd name="connsiteY321" fmla="*/ 214507 h 315019"/>
                <a:gd name="connsiteX322" fmla="*/ 232890 w 292781"/>
                <a:gd name="connsiteY322" fmla="*/ 200096 h 315019"/>
                <a:gd name="connsiteX323" fmla="*/ 253375 w 292781"/>
                <a:gd name="connsiteY323" fmla="*/ 186765 h 315019"/>
                <a:gd name="connsiteX324" fmla="*/ 258766 w 292781"/>
                <a:gd name="connsiteY324" fmla="*/ 183522 h 315019"/>
                <a:gd name="connsiteX325" fmla="*/ 264157 w 292781"/>
                <a:gd name="connsiteY325" fmla="*/ 179920 h 315019"/>
                <a:gd name="connsiteX326" fmla="*/ 266313 w 292781"/>
                <a:gd name="connsiteY326" fmla="*/ 178839 h 315019"/>
                <a:gd name="connsiteX327" fmla="*/ 274220 w 292781"/>
                <a:gd name="connsiteY327" fmla="*/ 174155 h 315019"/>
                <a:gd name="connsiteX328" fmla="*/ 285002 w 292781"/>
                <a:gd name="connsiteY328" fmla="*/ 155060 h 315019"/>
                <a:gd name="connsiteX329" fmla="*/ 272423 w 292781"/>
                <a:gd name="connsiteY329" fmla="*/ 141730 h 315019"/>
                <a:gd name="connsiteX330" fmla="*/ 270986 w 292781"/>
                <a:gd name="connsiteY330" fmla="*/ 140649 h 315019"/>
                <a:gd name="connsiteX331" fmla="*/ 260923 w 292781"/>
                <a:gd name="connsiteY331" fmla="*/ 133803 h 315019"/>
                <a:gd name="connsiteX332" fmla="*/ 250859 w 292781"/>
                <a:gd name="connsiteY332" fmla="*/ 126958 h 315019"/>
                <a:gd name="connsiteX333" fmla="*/ 228577 w 292781"/>
                <a:gd name="connsiteY333" fmla="*/ 114708 h 315019"/>
                <a:gd name="connsiteX334" fmla="*/ 217076 w 292781"/>
                <a:gd name="connsiteY334" fmla="*/ 109664 h 315019"/>
                <a:gd name="connsiteX335" fmla="*/ 215279 w 292781"/>
                <a:gd name="connsiteY335" fmla="*/ 109304 h 315019"/>
                <a:gd name="connsiteX336" fmla="*/ 210966 w 292781"/>
                <a:gd name="connsiteY336" fmla="*/ 107142 h 315019"/>
                <a:gd name="connsiteX337" fmla="*/ 210248 w 292781"/>
                <a:gd name="connsiteY337" fmla="*/ 106061 h 315019"/>
                <a:gd name="connsiteX338" fmla="*/ 208451 w 292781"/>
                <a:gd name="connsiteY338" fmla="*/ 104260 h 315019"/>
                <a:gd name="connsiteX339" fmla="*/ 203060 w 292781"/>
                <a:gd name="connsiteY339" fmla="*/ 81562 h 315019"/>
                <a:gd name="connsiteX340" fmla="*/ 200903 w 292781"/>
                <a:gd name="connsiteY340" fmla="*/ 68952 h 315019"/>
                <a:gd name="connsiteX341" fmla="*/ 199106 w 292781"/>
                <a:gd name="connsiteY341" fmla="*/ 57423 h 315019"/>
                <a:gd name="connsiteX342" fmla="*/ 198797 w 292781"/>
                <a:gd name="connsiteY342" fmla="*/ 55255 h 315019"/>
                <a:gd name="connsiteX343" fmla="*/ 193954 w 292781"/>
                <a:gd name="connsiteY343" fmla="*/ 61214 h 315019"/>
                <a:gd name="connsiteX344" fmla="*/ 182230 w 292781"/>
                <a:gd name="connsiteY344" fmla="*/ 73312 h 315019"/>
                <a:gd name="connsiteX345" fmla="*/ 181131 w 292781"/>
                <a:gd name="connsiteY345" fmla="*/ 72244 h 315019"/>
                <a:gd name="connsiteX346" fmla="*/ 191022 w 292781"/>
                <a:gd name="connsiteY346" fmla="*/ 62993 h 315019"/>
                <a:gd name="connsiteX347" fmla="*/ 198350 w 292781"/>
                <a:gd name="connsiteY347" fmla="*/ 54098 h 315019"/>
                <a:gd name="connsiteX348" fmla="*/ 198646 w 292781"/>
                <a:gd name="connsiteY348" fmla="*/ 54194 h 315019"/>
                <a:gd name="connsiteX349" fmla="*/ 198387 w 292781"/>
                <a:gd name="connsiteY349" fmla="*/ 52379 h 315019"/>
                <a:gd name="connsiteX350" fmla="*/ 187605 w 292781"/>
                <a:gd name="connsiteY350" fmla="*/ 22115 h 315019"/>
                <a:gd name="connsiteX351" fmla="*/ 181136 w 292781"/>
                <a:gd name="connsiteY351" fmla="*/ 18873 h 315019"/>
                <a:gd name="connsiteX352" fmla="*/ 176501 w 292781"/>
                <a:gd name="connsiteY352" fmla="*/ 8086 h 315019"/>
                <a:gd name="connsiteX353" fmla="*/ 171833 w 292781"/>
                <a:gd name="connsiteY353" fmla="*/ 9987 h 315019"/>
                <a:gd name="connsiteX354" fmla="*/ 175430 w 292781"/>
                <a:gd name="connsiteY354" fmla="*/ 9415 h 315019"/>
                <a:gd name="connsiteX355" fmla="*/ 182296 w 292781"/>
                <a:gd name="connsiteY355" fmla="*/ 10711 h 315019"/>
                <a:gd name="connsiteX356" fmla="*/ 176909 w 292781"/>
                <a:gd name="connsiteY356" fmla="*/ 6666 h 315019"/>
                <a:gd name="connsiteX357" fmla="*/ 201902 w 292781"/>
                <a:gd name="connsiteY357" fmla="*/ 17840 h 315019"/>
                <a:gd name="connsiteX358" fmla="*/ 200450 w 292781"/>
                <a:gd name="connsiteY358" fmla="*/ 18939 h 315019"/>
                <a:gd name="connsiteX359" fmla="*/ 188982 w 292781"/>
                <a:gd name="connsiteY359" fmla="*/ 13742 h 315019"/>
                <a:gd name="connsiteX360" fmla="*/ 202071 w 292781"/>
                <a:gd name="connsiteY360" fmla="*/ 26664 h 315019"/>
                <a:gd name="connsiteX361" fmla="*/ 207732 w 292781"/>
                <a:gd name="connsiteY361" fmla="*/ 48056 h 315019"/>
                <a:gd name="connsiteX362" fmla="*/ 210248 w 292781"/>
                <a:gd name="connsiteY362" fmla="*/ 62467 h 315019"/>
                <a:gd name="connsiteX363" fmla="*/ 212045 w 292781"/>
                <a:gd name="connsiteY363" fmla="*/ 73636 h 315019"/>
                <a:gd name="connsiteX364" fmla="*/ 213123 w 292781"/>
                <a:gd name="connsiteY364" fmla="*/ 81562 h 315019"/>
                <a:gd name="connsiteX365" fmla="*/ 217076 w 292781"/>
                <a:gd name="connsiteY365" fmla="*/ 99937 h 315019"/>
                <a:gd name="connsiteX366" fmla="*/ 217435 w 292781"/>
                <a:gd name="connsiteY366" fmla="*/ 100657 h 315019"/>
                <a:gd name="connsiteX367" fmla="*/ 219951 w 292781"/>
                <a:gd name="connsiteY367" fmla="*/ 101378 h 315019"/>
                <a:gd name="connsiteX368" fmla="*/ 222108 w 292781"/>
                <a:gd name="connsiteY368" fmla="*/ 102098 h 315019"/>
                <a:gd name="connsiteX369" fmla="*/ 226420 w 292781"/>
                <a:gd name="connsiteY369" fmla="*/ 103539 h 315019"/>
                <a:gd name="connsiteX370" fmla="*/ 236124 w 292781"/>
                <a:gd name="connsiteY370" fmla="*/ 108223 h 315019"/>
                <a:gd name="connsiteX371" fmla="*/ 239359 w 292781"/>
                <a:gd name="connsiteY371" fmla="*/ 109664 h 315019"/>
                <a:gd name="connsiteX372" fmla="*/ 265954 w 292781"/>
                <a:gd name="connsiteY372" fmla="*/ 126237 h 315019"/>
                <a:gd name="connsiteX373" fmla="*/ 271345 w 292781"/>
                <a:gd name="connsiteY373" fmla="*/ 129840 h 315019"/>
                <a:gd name="connsiteX374" fmla="*/ 292549 w 292781"/>
                <a:gd name="connsiteY374" fmla="*/ 157222 h 315019"/>
                <a:gd name="connsiteX375" fmla="*/ 284283 w 292781"/>
                <a:gd name="connsiteY375" fmla="*/ 175596 h 315019"/>
                <a:gd name="connsiteX376" fmla="*/ 269189 w 292781"/>
                <a:gd name="connsiteY376" fmla="*/ 186044 h 315019"/>
                <a:gd name="connsiteX377" fmla="*/ 262360 w 292781"/>
                <a:gd name="connsiteY377" fmla="*/ 190008 h 315019"/>
                <a:gd name="connsiteX378" fmla="*/ 250859 w 292781"/>
                <a:gd name="connsiteY378" fmla="*/ 197213 h 315019"/>
                <a:gd name="connsiteX379" fmla="*/ 237921 w 292781"/>
                <a:gd name="connsiteY379" fmla="*/ 205140 h 315019"/>
                <a:gd name="connsiteX380" fmla="*/ 216717 w 292781"/>
                <a:gd name="connsiteY380" fmla="*/ 217389 h 315019"/>
                <a:gd name="connsiteX381" fmla="*/ 216357 w 292781"/>
                <a:gd name="connsiteY381" fmla="*/ 218110 h 315019"/>
                <a:gd name="connsiteX382" fmla="*/ 214560 w 292781"/>
                <a:gd name="connsiteY382" fmla="*/ 225676 h 315019"/>
                <a:gd name="connsiteX383" fmla="*/ 213123 w 292781"/>
                <a:gd name="connsiteY383" fmla="*/ 231080 h 315019"/>
                <a:gd name="connsiteX384" fmla="*/ 211685 w 292781"/>
                <a:gd name="connsiteY384" fmla="*/ 240447 h 315019"/>
                <a:gd name="connsiteX385" fmla="*/ 210607 w 292781"/>
                <a:gd name="connsiteY385" fmla="*/ 246572 h 315019"/>
                <a:gd name="connsiteX386" fmla="*/ 209169 w 292781"/>
                <a:gd name="connsiteY386" fmla="*/ 253418 h 315019"/>
                <a:gd name="connsiteX387" fmla="*/ 205935 w 292781"/>
                <a:gd name="connsiteY387" fmla="*/ 273593 h 315019"/>
                <a:gd name="connsiteX388" fmla="*/ 184370 w 292781"/>
                <a:gd name="connsiteY388" fmla="*/ 310703 h 315019"/>
                <a:gd name="connsiteX389" fmla="*/ 170713 w 292781"/>
                <a:gd name="connsiteY389" fmla="*/ 310342 h 315019"/>
                <a:gd name="connsiteX390" fmla="*/ 148790 w 292781"/>
                <a:gd name="connsiteY390" fmla="*/ 296291 h 315019"/>
                <a:gd name="connsiteX391" fmla="*/ 144837 w 292781"/>
                <a:gd name="connsiteY391" fmla="*/ 293409 h 315019"/>
                <a:gd name="connsiteX392" fmla="*/ 107819 w 292781"/>
                <a:gd name="connsiteY392" fmla="*/ 258461 h 315019"/>
                <a:gd name="connsiteX393" fmla="*/ 103865 w 292781"/>
                <a:gd name="connsiteY393" fmla="*/ 255219 h 315019"/>
                <a:gd name="connsiteX394" fmla="*/ 97037 w 292781"/>
                <a:gd name="connsiteY394" fmla="*/ 255940 h 315019"/>
                <a:gd name="connsiteX395" fmla="*/ 96678 w 292781"/>
                <a:gd name="connsiteY395" fmla="*/ 255940 h 315019"/>
                <a:gd name="connsiteX396" fmla="*/ 84099 w 292781"/>
                <a:gd name="connsiteY396" fmla="*/ 258822 h 315019"/>
                <a:gd name="connsiteX397" fmla="*/ 83739 w 292781"/>
                <a:gd name="connsiteY397" fmla="*/ 258822 h 315019"/>
                <a:gd name="connsiteX398" fmla="*/ 78708 w 292781"/>
                <a:gd name="connsiteY398" fmla="*/ 259903 h 315019"/>
                <a:gd name="connsiteX399" fmla="*/ 56066 w 292781"/>
                <a:gd name="connsiteY399" fmla="*/ 264947 h 315019"/>
                <a:gd name="connsiteX400" fmla="*/ 23720 w 292781"/>
                <a:gd name="connsiteY400" fmla="*/ 264586 h 315019"/>
                <a:gd name="connsiteX401" fmla="*/ 9703 w 292781"/>
                <a:gd name="connsiteY401" fmla="*/ 255219 h 315019"/>
                <a:gd name="connsiteX402" fmla="*/ 11500 w 292781"/>
                <a:gd name="connsiteY402" fmla="*/ 213426 h 315019"/>
                <a:gd name="connsiteX403" fmla="*/ 11860 w 292781"/>
                <a:gd name="connsiteY403" fmla="*/ 212345 h 315019"/>
                <a:gd name="connsiteX404" fmla="*/ 23720 w 292781"/>
                <a:gd name="connsiteY404" fmla="*/ 186044 h 315019"/>
                <a:gd name="connsiteX405" fmla="*/ 35221 w 292781"/>
                <a:gd name="connsiteY405" fmla="*/ 161545 h 315019"/>
                <a:gd name="connsiteX406" fmla="*/ 33523 w 292781"/>
                <a:gd name="connsiteY406" fmla="*/ 158887 h 315019"/>
                <a:gd name="connsiteX407" fmla="*/ 31808 w 292781"/>
                <a:gd name="connsiteY407" fmla="*/ 159901 h 315019"/>
                <a:gd name="connsiteX408" fmla="*/ 22359 w 292781"/>
                <a:gd name="connsiteY408" fmla="*/ 147366 h 315019"/>
                <a:gd name="connsiteX409" fmla="*/ 14364 w 292781"/>
                <a:gd name="connsiteY409" fmla="*/ 131607 h 315019"/>
                <a:gd name="connsiteX410" fmla="*/ 4553 w 292781"/>
                <a:gd name="connsiteY410" fmla="*/ 103312 h 315019"/>
                <a:gd name="connsiteX411" fmla="*/ 5280 w 292781"/>
                <a:gd name="connsiteY411" fmla="*/ 103312 h 315019"/>
                <a:gd name="connsiteX412" fmla="*/ 11094 w 292781"/>
                <a:gd name="connsiteY412" fmla="*/ 118713 h 315019"/>
                <a:gd name="connsiteX413" fmla="*/ 16908 w 292781"/>
                <a:gd name="connsiteY413" fmla="*/ 133039 h 315019"/>
                <a:gd name="connsiteX414" fmla="*/ 23813 w 292781"/>
                <a:gd name="connsiteY414" fmla="*/ 146291 h 315019"/>
                <a:gd name="connsiteX415" fmla="*/ 32868 w 292781"/>
                <a:gd name="connsiteY415" fmla="*/ 157860 h 315019"/>
                <a:gd name="connsiteX416" fmla="*/ 23720 w 292781"/>
                <a:gd name="connsiteY416" fmla="*/ 143531 h 315019"/>
                <a:gd name="connsiteX417" fmla="*/ 22642 w 292781"/>
                <a:gd name="connsiteY417" fmla="*/ 141009 h 315019"/>
                <a:gd name="connsiteX418" fmla="*/ 20485 w 292781"/>
                <a:gd name="connsiteY418" fmla="*/ 137406 h 315019"/>
                <a:gd name="connsiteX419" fmla="*/ 11500 w 292781"/>
                <a:gd name="connsiteY419" fmla="*/ 117230 h 315019"/>
                <a:gd name="connsiteX420" fmla="*/ 6469 w 292781"/>
                <a:gd name="connsiteY420" fmla="*/ 102819 h 315019"/>
                <a:gd name="connsiteX421" fmla="*/ 1797 w 292781"/>
                <a:gd name="connsiteY421" fmla="*/ 89488 h 315019"/>
                <a:gd name="connsiteX422" fmla="*/ 3594 w 292781"/>
                <a:gd name="connsiteY422" fmla="*/ 67511 h 315019"/>
                <a:gd name="connsiteX423" fmla="*/ 44565 w 292781"/>
                <a:gd name="connsiteY423" fmla="*/ 57423 h 315019"/>
                <a:gd name="connsiteX424" fmla="*/ 49237 w 292781"/>
                <a:gd name="connsiteY424" fmla="*/ 57783 h 315019"/>
                <a:gd name="connsiteX425" fmla="*/ 74754 w 292781"/>
                <a:gd name="connsiteY425" fmla="*/ 60305 h 315019"/>
                <a:gd name="connsiteX426" fmla="*/ 85896 w 292781"/>
                <a:gd name="connsiteY426" fmla="*/ 62107 h 315019"/>
                <a:gd name="connsiteX427" fmla="*/ 103147 w 292781"/>
                <a:gd name="connsiteY427" fmla="*/ 64989 h 315019"/>
                <a:gd name="connsiteX428" fmla="*/ 103865 w 292781"/>
                <a:gd name="connsiteY428" fmla="*/ 65349 h 315019"/>
                <a:gd name="connsiteX429" fmla="*/ 114288 w 292781"/>
                <a:gd name="connsiteY429" fmla="*/ 53460 h 315019"/>
                <a:gd name="connsiteX430" fmla="*/ 117882 w 292781"/>
                <a:gd name="connsiteY430" fmla="*/ 50217 h 315019"/>
                <a:gd name="connsiteX431" fmla="*/ 121835 w 292781"/>
                <a:gd name="connsiteY431" fmla="*/ 46254 h 315019"/>
                <a:gd name="connsiteX432" fmla="*/ 130101 w 292781"/>
                <a:gd name="connsiteY432" fmla="*/ 38328 h 315019"/>
                <a:gd name="connsiteX433" fmla="*/ 130820 w 292781"/>
                <a:gd name="connsiteY433" fmla="*/ 37608 h 315019"/>
                <a:gd name="connsiteX434" fmla="*/ 141962 w 292781"/>
                <a:gd name="connsiteY434" fmla="*/ 28600 h 315019"/>
                <a:gd name="connsiteX435" fmla="*/ 144477 w 292781"/>
                <a:gd name="connsiteY435" fmla="*/ 26078 h 315019"/>
                <a:gd name="connsiteX436" fmla="*/ 157920 w 292781"/>
                <a:gd name="connsiteY436" fmla="*/ 15653 h 315019"/>
                <a:gd name="connsiteX437" fmla="*/ 152553 w 292781"/>
                <a:gd name="connsiteY437" fmla="*/ 17840 h 315019"/>
                <a:gd name="connsiteX438" fmla="*/ 152190 w 292781"/>
                <a:gd name="connsiteY438" fmla="*/ 17473 h 315019"/>
                <a:gd name="connsiteX439" fmla="*/ 159947 w 292781"/>
                <a:gd name="connsiteY439" fmla="*/ 14082 h 315019"/>
                <a:gd name="connsiteX440" fmla="*/ 163525 w 292781"/>
                <a:gd name="connsiteY440" fmla="*/ 11307 h 315019"/>
                <a:gd name="connsiteX441" fmla="*/ 167875 w 292781"/>
                <a:gd name="connsiteY441" fmla="*/ 10616 h 315019"/>
                <a:gd name="connsiteX442" fmla="*/ 178563 w 292781"/>
                <a:gd name="connsiteY442" fmla="*/ 2987 h 315019"/>
                <a:gd name="connsiteX443" fmla="*/ 193978 w 292781"/>
                <a:gd name="connsiteY443" fmla="*/ 9927 h 315019"/>
                <a:gd name="connsiteX444" fmla="*/ 193260 w 292781"/>
                <a:gd name="connsiteY444" fmla="*/ 11378 h 315019"/>
                <a:gd name="connsiteX445" fmla="*/ 162432 w 292781"/>
                <a:gd name="connsiteY445" fmla="*/ 6298 h 315019"/>
                <a:gd name="connsiteX446" fmla="*/ 162073 w 292781"/>
                <a:gd name="connsiteY446" fmla="*/ 5573 h 315019"/>
                <a:gd name="connsiteX447" fmla="*/ 178563 w 292781"/>
                <a:gd name="connsiteY447" fmla="*/ 2987 h 315019"/>
                <a:gd name="connsiteX448" fmla="*/ 180226 w 292781"/>
                <a:gd name="connsiteY448" fmla="*/ 164 h 315019"/>
                <a:gd name="connsiteX449" fmla="*/ 188852 w 292781"/>
                <a:gd name="connsiteY449" fmla="*/ 3736 h 315019"/>
                <a:gd name="connsiteX450" fmla="*/ 187774 w 292781"/>
                <a:gd name="connsiteY450" fmla="*/ 4926 h 315019"/>
                <a:gd name="connsiteX451" fmla="*/ 179866 w 292781"/>
                <a:gd name="connsiteY451" fmla="*/ 1751 h 315019"/>
                <a:gd name="connsiteX452" fmla="*/ 171959 w 292781"/>
                <a:gd name="connsiteY452" fmla="*/ 1354 h 315019"/>
                <a:gd name="connsiteX453" fmla="*/ 171959 w 292781"/>
                <a:gd name="connsiteY453" fmla="*/ 561 h 315019"/>
                <a:gd name="connsiteX454" fmla="*/ 180226 w 292781"/>
                <a:gd name="connsiteY454" fmla="*/ 164 h 31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92781" h="315019">
                  <a:moveTo>
                    <a:pt x="212622" y="284282"/>
                  </a:moveTo>
                  <a:cubicBezTo>
                    <a:pt x="212992" y="283929"/>
                    <a:pt x="213733" y="283929"/>
                    <a:pt x="213362" y="284282"/>
                  </a:cubicBezTo>
                  <a:cubicBezTo>
                    <a:pt x="210769" y="295218"/>
                    <a:pt x="206324" y="310035"/>
                    <a:pt x="194101" y="314973"/>
                  </a:cubicBezTo>
                  <a:cubicBezTo>
                    <a:pt x="192989" y="315326"/>
                    <a:pt x="191878" y="313562"/>
                    <a:pt x="192989" y="313210"/>
                  </a:cubicBezTo>
                  <a:cubicBezTo>
                    <a:pt x="205584" y="308623"/>
                    <a:pt x="208547" y="294512"/>
                    <a:pt x="212622" y="284282"/>
                  </a:cubicBezTo>
                  <a:close/>
                  <a:moveTo>
                    <a:pt x="174560" y="279873"/>
                  </a:moveTo>
                  <a:cubicBezTo>
                    <a:pt x="174560" y="279167"/>
                    <a:pt x="175714" y="279167"/>
                    <a:pt x="175425" y="280225"/>
                  </a:cubicBezTo>
                  <a:cubicBezTo>
                    <a:pt x="174848" y="284459"/>
                    <a:pt x="174271" y="289045"/>
                    <a:pt x="174271" y="293631"/>
                  </a:cubicBezTo>
                  <a:cubicBezTo>
                    <a:pt x="174271" y="294689"/>
                    <a:pt x="173116" y="294336"/>
                    <a:pt x="173116" y="293278"/>
                  </a:cubicBezTo>
                  <a:cubicBezTo>
                    <a:pt x="172828" y="291161"/>
                    <a:pt x="173405" y="289398"/>
                    <a:pt x="173694" y="286928"/>
                  </a:cubicBezTo>
                  <a:cubicBezTo>
                    <a:pt x="173982" y="284811"/>
                    <a:pt x="173982" y="282342"/>
                    <a:pt x="174560" y="279873"/>
                  </a:cubicBezTo>
                  <a:close/>
                  <a:moveTo>
                    <a:pt x="181083" y="275137"/>
                  </a:moveTo>
                  <a:cubicBezTo>
                    <a:pt x="181400" y="274404"/>
                    <a:pt x="182035" y="274770"/>
                    <a:pt x="182035" y="275137"/>
                  </a:cubicBezTo>
                  <a:cubicBezTo>
                    <a:pt x="181083" y="279533"/>
                    <a:pt x="180765" y="283197"/>
                    <a:pt x="180448" y="287226"/>
                  </a:cubicBezTo>
                  <a:cubicBezTo>
                    <a:pt x="180130" y="290524"/>
                    <a:pt x="179495" y="293454"/>
                    <a:pt x="178860" y="296385"/>
                  </a:cubicBezTo>
                  <a:cubicBezTo>
                    <a:pt x="178860" y="297851"/>
                    <a:pt x="177590" y="297851"/>
                    <a:pt x="177590" y="296385"/>
                  </a:cubicBezTo>
                  <a:cubicBezTo>
                    <a:pt x="178225" y="292355"/>
                    <a:pt x="179177" y="288325"/>
                    <a:pt x="179495" y="284296"/>
                  </a:cubicBezTo>
                  <a:cubicBezTo>
                    <a:pt x="179812" y="280998"/>
                    <a:pt x="180130" y="278068"/>
                    <a:pt x="181083" y="275137"/>
                  </a:cubicBezTo>
                  <a:close/>
                  <a:moveTo>
                    <a:pt x="210207" y="266832"/>
                  </a:moveTo>
                  <a:cubicBezTo>
                    <a:pt x="210207" y="266467"/>
                    <a:pt x="210567" y="266832"/>
                    <a:pt x="210567" y="266832"/>
                  </a:cubicBezTo>
                  <a:cubicBezTo>
                    <a:pt x="208403" y="278861"/>
                    <a:pt x="210567" y="292713"/>
                    <a:pt x="202269" y="302556"/>
                  </a:cubicBezTo>
                  <a:cubicBezTo>
                    <a:pt x="196857" y="308753"/>
                    <a:pt x="188558" y="315314"/>
                    <a:pt x="180260" y="314950"/>
                  </a:cubicBezTo>
                  <a:cubicBezTo>
                    <a:pt x="179178" y="314950"/>
                    <a:pt x="179178" y="313127"/>
                    <a:pt x="180260" y="313492"/>
                  </a:cubicBezTo>
                  <a:cubicBezTo>
                    <a:pt x="191084" y="313492"/>
                    <a:pt x="202269" y="302191"/>
                    <a:pt x="205516" y="292713"/>
                  </a:cubicBezTo>
                  <a:cubicBezTo>
                    <a:pt x="208042" y="283965"/>
                    <a:pt x="207320" y="275216"/>
                    <a:pt x="210207" y="266832"/>
                  </a:cubicBezTo>
                  <a:close/>
                  <a:moveTo>
                    <a:pt x="99388" y="266798"/>
                  </a:moveTo>
                  <a:cubicBezTo>
                    <a:pt x="99733" y="266467"/>
                    <a:pt x="100078" y="267128"/>
                    <a:pt x="100078" y="267459"/>
                  </a:cubicBezTo>
                  <a:cubicBezTo>
                    <a:pt x="101459" y="269113"/>
                    <a:pt x="102149" y="271758"/>
                    <a:pt x="103875" y="273412"/>
                  </a:cubicBezTo>
                  <a:cubicBezTo>
                    <a:pt x="104220" y="273412"/>
                    <a:pt x="103529" y="274073"/>
                    <a:pt x="103184" y="273743"/>
                  </a:cubicBezTo>
                  <a:cubicBezTo>
                    <a:pt x="102149" y="273412"/>
                    <a:pt x="101459" y="272420"/>
                    <a:pt x="100769" y="271428"/>
                  </a:cubicBezTo>
                  <a:cubicBezTo>
                    <a:pt x="100078" y="270105"/>
                    <a:pt x="99388" y="269113"/>
                    <a:pt x="98698" y="268121"/>
                  </a:cubicBezTo>
                  <a:cubicBezTo>
                    <a:pt x="95247" y="268782"/>
                    <a:pt x="92486" y="270105"/>
                    <a:pt x="89380" y="271097"/>
                  </a:cubicBezTo>
                  <a:cubicBezTo>
                    <a:pt x="89035" y="271428"/>
                    <a:pt x="88690" y="270766"/>
                    <a:pt x="89035" y="270436"/>
                  </a:cubicBezTo>
                  <a:cubicBezTo>
                    <a:pt x="92486" y="269113"/>
                    <a:pt x="95937" y="267790"/>
                    <a:pt x="99388" y="266798"/>
                  </a:cubicBezTo>
                  <a:close/>
                  <a:moveTo>
                    <a:pt x="189988" y="263998"/>
                  </a:moveTo>
                  <a:cubicBezTo>
                    <a:pt x="190366" y="263292"/>
                    <a:pt x="191500" y="263292"/>
                    <a:pt x="191122" y="263998"/>
                  </a:cubicBezTo>
                  <a:cubicBezTo>
                    <a:pt x="190744" y="269289"/>
                    <a:pt x="189610" y="274228"/>
                    <a:pt x="188476" y="279520"/>
                  </a:cubicBezTo>
                  <a:cubicBezTo>
                    <a:pt x="187720" y="284106"/>
                    <a:pt x="185830" y="289045"/>
                    <a:pt x="186208" y="293984"/>
                  </a:cubicBezTo>
                  <a:cubicBezTo>
                    <a:pt x="186208" y="294689"/>
                    <a:pt x="185074" y="294689"/>
                    <a:pt x="185074" y="294336"/>
                  </a:cubicBezTo>
                  <a:cubicBezTo>
                    <a:pt x="183940" y="291514"/>
                    <a:pt x="185074" y="288339"/>
                    <a:pt x="185830" y="285870"/>
                  </a:cubicBezTo>
                  <a:cubicBezTo>
                    <a:pt x="187342" y="278461"/>
                    <a:pt x="188854" y="271406"/>
                    <a:pt x="189988" y="263998"/>
                  </a:cubicBezTo>
                  <a:close/>
                  <a:moveTo>
                    <a:pt x="101290" y="261704"/>
                  </a:moveTo>
                  <a:cubicBezTo>
                    <a:pt x="102013" y="261704"/>
                    <a:pt x="102013" y="261704"/>
                    <a:pt x="102013" y="262080"/>
                  </a:cubicBezTo>
                  <a:cubicBezTo>
                    <a:pt x="104907" y="266592"/>
                    <a:pt x="109609" y="269976"/>
                    <a:pt x="112141" y="274864"/>
                  </a:cubicBezTo>
                  <a:cubicBezTo>
                    <a:pt x="112141" y="275240"/>
                    <a:pt x="111779" y="275616"/>
                    <a:pt x="111779" y="275240"/>
                  </a:cubicBezTo>
                  <a:cubicBezTo>
                    <a:pt x="108524" y="270728"/>
                    <a:pt x="104183" y="267344"/>
                    <a:pt x="100928" y="263208"/>
                  </a:cubicBezTo>
                  <a:cubicBezTo>
                    <a:pt x="95502" y="263584"/>
                    <a:pt x="90439" y="266968"/>
                    <a:pt x="84651" y="267344"/>
                  </a:cubicBezTo>
                  <a:cubicBezTo>
                    <a:pt x="83928" y="267344"/>
                    <a:pt x="83928" y="266592"/>
                    <a:pt x="84651" y="266592"/>
                  </a:cubicBezTo>
                  <a:cubicBezTo>
                    <a:pt x="90439" y="265840"/>
                    <a:pt x="95502" y="262080"/>
                    <a:pt x="101290" y="261704"/>
                  </a:cubicBezTo>
                  <a:close/>
                  <a:moveTo>
                    <a:pt x="104855" y="256942"/>
                  </a:moveTo>
                  <a:cubicBezTo>
                    <a:pt x="105220" y="256942"/>
                    <a:pt x="105586" y="257308"/>
                    <a:pt x="105586" y="258041"/>
                  </a:cubicBezTo>
                  <a:cubicBezTo>
                    <a:pt x="108143" y="261705"/>
                    <a:pt x="111797" y="263903"/>
                    <a:pt x="114720" y="267200"/>
                  </a:cubicBezTo>
                  <a:cubicBezTo>
                    <a:pt x="116912" y="269398"/>
                    <a:pt x="119835" y="271962"/>
                    <a:pt x="121297" y="274527"/>
                  </a:cubicBezTo>
                  <a:cubicBezTo>
                    <a:pt x="121662" y="275259"/>
                    <a:pt x="120566" y="275626"/>
                    <a:pt x="120201" y="275259"/>
                  </a:cubicBezTo>
                  <a:cubicBezTo>
                    <a:pt x="118374" y="271962"/>
                    <a:pt x="114720" y="269031"/>
                    <a:pt x="111797" y="266467"/>
                  </a:cubicBezTo>
                  <a:cubicBezTo>
                    <a:pt x="109239" y="263903"/>
                    <a:pt x="106682" y="261705"/>
                    <a:pt x="104489" y="258774"/>
                  </a:cubicBezTo>
                  <a:cubicBezTo>
                    <a:pt x="104489" y="258774"/>
                    <a:pt x="104489" y="258774"/>
                    <a:pt x="104124" y="258774"/>
                  </a:cubicBezTo>
                  <a:cubicBezTo>
                    <a:pt x="100105" y="259506"/>
                    <a:pt x="96086" y="260605"/>
                    <a:pt x="92067" y="261338"/>
                  </a:cubicBezTo>
                  <a:cubicBezTo>
                    <a:pt x="86951" y="262437"/>
                    <a:pt x="81836" y="263536"/>
                    <a:pt x="76721" y="265002"/>
                  </a:cubicBezTo>
                  <a:cubicBezTo>
                    <a:pt x="75990" y="265368"/>
                    <a:pt x="75990" y="264635"/>
                    <a:pt x="76355" y="264635"/>
                  </a:cubicBezTo>
                  <a:cubicBezTo>
                    <a:pt x="81836" y="262437"/>
                    <a:pt x="87682" y="260972"/>
                    <a:pt x="93528" y="259873"/>
                  </a:cubicBezTo>
                  <a:cubicBezTo>
                    <a:pt x="97182" y="258774"/>
                    <a:pt x="101201" y="257308"/>
                    <a:pt x="104855" y="256942"/>
                  </a:cubicBezTo>
                  <a:close/>
                  <a:moveTo>
                    <a:pt x="46462" y="246147"/>
                  </a:moveTo>
                  <a:cubicBezTo>
                    <a:pt x="46780" y="245829"/>
                    <a:pt x="47097" y="246464"/>
                    <a:pt x="46780" y="246782"/>
                  </a:cubicBezTo>
                  <a:cubicBezTo>
                    <a:pt x="45827" y="247417"/>
                    <a:pt x="44875" y="248687"/>
                    <a:pt x="44240" y="249639"/>
                  </a:cubicBezTo>
                  <a:cubicBezTo>
                    <a:pt x="43605" y="250274"/>
                    <a:pt x="42653" y="249322"/>
                    <a:pt x="43288" y="248687"/>
                  </a:cubicBezTo>
                  <a:cubicBezTo>
                    <a:pt x="44240" y="247734"/>
                    <a:pt x="45192" y="246782"/>
                    <a:pt x="46462" y="246147"/>
                  </a:cubicBezTo>
                  <a:close/>
                  <a:moveTo>
                    <a:pt x="196848" y="244967"/>
                  </a:moveTo>
                  <a:cubicBezTo>
                    <a:pt x="197193" y="244242"/>
                    <a:pt x="197883" y="244242"/>
                    <a:pt x="197883" y="244967"/>
                  </a:cubicBezTo>
                  <a:cubicBezTo>
                    <a:pt x="196848" y="253304"/>
                    <a:pt x="196157" y="261279"/>
                    <a:pt x="195122" y="269254"/>
                  </a:cubicBezTo>
                  <a:cubicBezTo>
                    <a:pt x="194087" y="275779"/>
                    <a:pt x="192015" y="282304"/>
                    <a:pt x="192015" y="288829"/>
                  </a:cubicBezTo>
                  <a:cubicBezTo>
                    <a:pt x="192015" y="289917"/>
                    <a:pt x="190980" y="289917"/>
                    <a:pt x="190980" y="288829"/>
                  </a:cubicBezTo>
                  <a:cubicBezTo>
                    <a:pt x="190290" y="283029"/>
                    <a:pt x="191670" y="276867"/>
                    <a:pt x="193051" y="271067"/>
                  </a:cubicBezTo>
                  <a:cubicBezTo>
                    <a:pt x="194777" y="262367"/>
                    <a:pt x="195812" y="253667"/>
                    <a:pt x="196848" y="244967"/>
                  </a:cubicBezTo>
                  <a:close/>
                  <a:moveTo>
                    <a:pt x="42394" y="238255"/>
                  </a:moveTo>
                  <a:cubicBezTo>
                    <a:pt x="42763" y="237892"/>
                    <a:pt x="43871" y="238981"/>
                    <a:pt x="43132" y="239343"/>
                  </a:cubicBezTo>
                  <a:cubicBezTo>
                    <a:pt x="40548" y="241158"/>
                    <a:pt x="37964" y="242972"/>
                    <a:pt x="35748" y="245149"/>
                  </a:cubicBezTo>
                  <a:cubicBezTo>
                    <a:pt x="33533" y="246601"/>
                    <a:pt x="32057" y="248415"/>
                    <a:pt x="29841" y="249866"/>
                  </a:cubicBezTo>
                  <a:cubicBezTo>
                    <a:pt x="29103" y="250229"/>
                    <a:pt x="28365" y="249141"/>
                    <a:pt x="29103" y="248778"/>
                  </a:cubicBezTo>
                  <a:cubicBezTo>
                    <a:pt x="33164" y="245149"/>
                    <a:pt x="37594" y="241521"/>
                    <a:pt x="42394" y="238255"/>
                  </a:cubicBezTo>
                  <a:close/>
                  <a:moveTo>
                    <a:pt x="46815" y="224328"/>
                  </a:moveTo>
                  <a:cubicBezTo>
                    <a:pt x="47909" y="223604"/>
                    <a:pt x="48638" y="224690"/>
                    <a:pt x="47909" y="225414"/>
                  </a:cubicBezTo>
                  <a:cubicBezTo>
                    <a:pt x="44626" y="228673"/>
                    <a:pt x="40979" y="231208"/>
                    <a:pt x="36968" y="233742"/>
                  </a:cubicBezTo>
                  <a:cubicBezTo>
                    <a:pt x="32591" y="236639"/>
                    <a:pt x="28579" y="240259"/>
                    <a:pt x="24203" y="243156"/>
                  </a:cubicBezTo>
                  <a:cubicBezTo>
                    <a:pt x="23474" y="243880"/>
                    <a:pt x="22015" y="242794"/>
                    <a:pt x="23109" y="242070"/>
                  </a:cubicBezTo>
                  <a:cubicBezTo>
                    <a:pt x="30768" y="236276"/>
                    <a:pt x="39520" y="230845"/>
                    <a:pt x="46815" y="224328"/>
                  </a:cubicBezTo>
                  <a:close/>
                  <a:moveTo>
                    <a:pt x="50049" y="214445"/>
                  </a:moveTo>
                  <a:cubicBezTo>
                    <a:pt x="50758" y="214079"/>
                    <a:pt x="51823" y="215178"/>
                    <a:pt x="51113" y="215544"/>
                  </a:cubicBezTo>
                  <a:cubicBezTo>
                    <a:pt x="42951" y="223971"/>
                    <a:pt x="32661" y="229832"/>
                    <a:pt x="23789" y="236793"/>
                  </a:cubicBezTo>
                  <a:cubicBezTo>
                    <a:pt x="23079" y="237526"/>
                    <a:pt x="22015" y="236427"/>
                    <a:pt x="22724" y="235694"/>
                  </a:cubicBezTo>
                  <a:cubicBezTo>
                    <a:pt x="31596" y="228367"/>
                    <a:pt x="42242" y="222872"/>
                    <a:pt x="50049" y="214445"/>
                  </a:cubicBezTo>
                  <a:close/>
                  <a:moveTo>
                    <a:pt x="53514" y="206506"/>
                  </a:moveTo>
                  <a:cubicBezTo>
                    <a:pt x="54249" y="206142"/>
                    <a:pt x="54985" y="206871"/>
                    <a:pt x="54249" y="207599"/>
                  </a:cubicBezTo>
                  <a:cubicBezTo>
                    <a:pt x="45789" y="214886"/>
                    <a:pt x="36225" y="220716"/>
                    <a:pt x="27397" y="227274"/>
                  </a:cubicBezTo>
                  <a:cubicBezTo>
                    <a:pt x="26293" y="228003"/>
                    <a:pt x="25190" y="226545"/>
                    <a:pt x="26293" y="226181"/>
                  </a:cubicBezTo>
                  <a:cubicBezTo>
                    <a:pt x="34754" y="218894"/>
                    <a:pt x="45053" y="213793"/>
                    <a:pt x="53514" y="206506"/>
                  </a:cubicBezTo>
                  <a:close/>
                  <a:moveTo>
                    <a:pt x="59902" y="196983"/>
                  </a:moveTo>
                  <a:cubicBezTo>
                    <a:pt x="60623" y="196617"/>
                    <a:pt x="61343" y="197716"/>
                    <a:pt x="60983" y="198082"/>
                  </a:cubicBezTo>
                  <a:cubicBezTo>
                    <a:pt x="50541" y="206142"/>
                    <a:pt x="39020" y="212370"/>
                    <a:pt x="28218" y="219330"/>
                  </a:cubicBezTo>
                  <a:cubicBezTo>
                    <a:pt x="27138" y="220063"/>
                    <a:pt x="26778" y="218597"/>
                    <a:pt x="27498" y="217865"/>
                  </a:cubicBezTo>
                  <a:cubicBezTo>
                    <a:pt x="38299" y="210538"/>
                    <a:pt x="49821" y="205043"/>
                    <a:pt x="59902" y="196983"/>
                  </a:cubicBezTo>
                  <a:close/>
                  <a:moveTo>
                    <a:pt x="64692" y="187442"/>
                  </a:moveTo>
                  <a:cubicBezTo>
                    <a:pt x="65401" y="187092"/>
                    <a:pt x="66110" y="188143"/>
                    <a:pt x="65756" y="188843"/>
                  </a:cubicBezTo>
                  <a:cubicBezTo>
                    <a:pt x="54767" y="196547"/>
                    <a:pt x="43069" y="202850"/>
                    <a:pt x="32080" y="210204"/>
                  </a:cubicBezTo>
                  <a:cubicBezTo>
                    <a:pt x="31016" y="210554"/>
                    <a:pt x="29953" y="209503"/>
                    <a:pt x="31016" y="208803"/>
                  </a:cubicBezTo>
                  <a:cubicBezTo>
                    <a:pt x="42005" y="201099"/>
                    <a:pt x="53703" y="195146"/>
                    <a:pt x="64692" y="187442"/>
                  </a:cubicBezTo>
                  <a:close/>
                  <a:moveTo>
                    <a:pt x="71383" y="179507"/>
                  </a:moveTo>
                  <a:cubicBezTo>
                    <a:pt x="71741" y="179154"/>
                    <a:pt x="72457" y="179860"/>
                    <a:pt x="72099" y="180212"/>
                  </a:cubicBezTo>
                  <a:cubicBezTo>
                    <a:pt x="67087" y="183740"/>
                    <a:pt x="61360" y="186915"/>
                    <a:pt x="55991" y="189737"/>
                  </a:cubicBezTo>
                  <a:cubicBezTo>
                    <a:pt x="49905" y="192912"/>
                    <a:pt x="44178" y="197498"/>
                    <a:pt x="37735" y="200673"/>
                  </a:cubicBezTo>
                  <a:cubicBezTo>
                    <a:pt x="37019" y="201026"/>
                    <a:pt x="36303" y="199615"/>
                    <a:pt x="37019" y="199262"/>
                  </a:cubicBezTo>
                  <a:cubicBezTo>
                    <a:pt x="42746" y="196087"/>
                    <a:pt x="47757" y="192560"/>
                    <a:pt x="53485" y="189385"/>
                  </a:cubicBezTo>
                  <a:cubicBezTo>
                    <a:pt x="59570" y="186210"/>
                    <a:pt x="65656" y="183387"/>
                    <a:pt x="71383" y="179507"/>
                  </a:cubicBezTo>
                  <a:close/>
                  <a:moveTo>
                    <a:pt x="76135" y="168403"/>
                  </a:moveTo>
                  <a:cubicBezTo>
                    <a:pt x="76495" y="168042"/>
                    <a:pt x="77217" y="168764"/>
                    <a:pt x="76495" y="168764"/>
                  </a:cubicBezTo>
                  <a:cubicBezTo>
                    <a:pt x="71805" y="173454"/>
                    <a:pt x="66032" y="176340"/>
                    <a:pt x="60259" y="179587"/>
                  </a:cubicBezTo>
                  <a:cubicBezTo>
                    <a:pt x="53404" y="183195"/>
                    <a:pt x="46188" y="186803"/>
                    <a:pt x="39694" y="191132"/>
                  </a:cubicBezTo>
                  <a:cubicBezTo>
                    <a:pt x="38611" y="191493"/>
                    <a:pt x="37890" y="189689"/>
                    <a:pt x="38972" y="189329"/>
                  </a:cubicBezTo>
                  <a:cubicBezTo>
                    <a:pt x="50879" y="182113"/>
                    <a:pt x="65311" y="177423"/>
                    <a:pt x="76135" y="168403"/>
                  </a:cubicBezTo>
                  <a:close/>
                  <a:moveTo>
                    <a:pt x="74535" y="163641"/>
                  </a:moveTo>
                  <a:cubicBezTo>
                    <a:pt x="74898" y="163279"/>
                    <a:pt x="75626" y="164003"/>
                    <a:pt x="74898" y="164365"/>
                  </a:cubicBezTo>
                  <a:cubicBezTo>
                    <a:pt x="64712" y="170883"/>
                    <a:pt x="52343" y="175227"/>
                    <a:pt x="42520" y="182831"/>
                  </a:cubicBezTo>
                  <a:cubicBezTo>
                    <a:pt x="41792" y="183555"/>
                    <a:pt x="41065" y="182469"/>
                    <a:pt x="41429" y="181745"/>
                  </a:cubicBezTo>
                  <a:cubicBezTo>
                    <a:pt x="51251" y="174141"/>
                    <a:pt x="63984" y="169796"/>
                    <a:pt x="74535" y="163641"/>
                  </a:cubicBezTo>
                  <a:close/>
                  <a:moveTo>
                    <a:pt x="15107" y="157293"/>
                  </a:moveTo>
                  <a:cubicBezTo>
                    <a:pt x="17167" y="159840"/>
                    <a:pt x="18540" y="162750"/>
                    <a:pt x="20256" y="165297"/>
                  </a:cubicBezTo>
                  <a:cubicBezTo>
                    <a:pt x="21972" y="167480"/>
                    <a:pt x="23689" y="169662"/>
                    <a:pt x="25748" y="171482"/>
                  </a:cubicBezTo>
                  <a:cubicBezTo>
                    <a:pt x="26435" y="172573"/>
                    <a:pt x="25062" y="174028"/>
                    <a:pt x="24375" y="172937"/>
                  </a:cubicBezTo>
                  <a:cubicBezTo>
                    <a:pt x="22659" y="170754"/>
                    <a:pt x="20599" y="168571"/>
                    <a:pt x="19226" y="166024"/>
                  </a:cubicBezTo>
                  <a:cubicBezTo>
                    <a:pt x="17510" y="163478"/>
                    <a:pt x="16137" y="160567"/>
                    <a:pt x="14421" y="158020"/>
                  </a:cubicBezTo>
                  <a:cubicBezTo>
                    <a:pt x="14078" y="157657"/>
                    <a:pt x="14421" y="156929"/>
                    <a:pt x="15107" y="157293"/>
                  </a:cubicBezTo>
                  <a:close/>
                  <a:moveTo>
                    <a:pt x="74524" y="155714"/>
                  </a:moveTo>
                  <a:cubicBezTo>
                    <a:pt x="74891" y="155342"/>
                    <a:pt x="75623" y="155714"/>
                    <a:pt x="74891" y="156457"/>
                  </a:cubicBezTo>
                  <a:cubicBezTo>
                    <a:pt x="66831" y="162401"/>
                    <a:pt x="57672" y="166860"/>
                    <a:pt x="48880" y="171689"/>
                  </a:cubicBezTo>
                  <a:cubicBezTo>
                    <a:pt x="48147" y="172433"/>
                    <a:pt x="47415" y="171318"/>
                    <a:pt x="48147" y="170575"/>
                  </a:cubicBezTo>
                  <a:cubicBezTo>
                    <a:pt x="56940" y="165745"/>
                    <a:pt x="66098" y="161287"/>
                    <a:pt x="74524" y="155714"/>
                  </a:cubicBezTo>
                  <a:close/>
                  <a:moveTo>
                    <a:pt x="267879" y="154487"/>
                  </a:moveTo>
                  <a:cubicBezTo>
                    <a:pt x="269308" y="158150"/>
                    <a:pt x="268237" y="160715"/>
                    <a:pt x="266093" y="163645"/>
                  </a:cubicBezTo>
                  <a:cubicBezTo>
                    <a:pt x="264665" y="165111"/>
                    <a:pt x="263236" y="166942"/>
                    <a:pt x="261450" y="168408"/>
                  </a:cubicBezTo>
                  <a:cubicBezTo>
                    <a:pt x="260022" y="169507"/>
                    <a:pt x="257878" y="170606"/>
                    <a:pt x="256807" y="172071"/>
                  </a:cubicBezTo>
                  <a:cubicBezTo>
                    <a:pt x="256093" y="172438"/>
                    <a:pt x="255378" y="171705"/>
                    <a:pt x="255735" y="171339"/>
                  </a:cubicBezTo>
                  <a:cubicBezTo>
                    <a:pt x="257521" y="169507"/>
                    <a:pt x="259664" y="168408"/>
                    <a:pt x="261450" y="166210"/>
                  </a:cubicBezTo>
                  <a:cubicBezTo>
                    <a:pt x="264665" y="163279"/>
                    <a:pt x="267879" y="159982"/>
                    <a:pt x="266451" y="155219"/>
                  </a:cubicBezTo>
                  <a:cubicBezTo>
                    <a:pt x="266093" y="154120"/>
                    <a:pt x="267879" y="153754"/>
                    <a:pt x="267879" y="154487"/>
                  </a:cubicBezTo>
                  <a:close/>
                  <a:moveTo>
                    <a:pt x="76138" y="149361"/>
                  </a:moveTo>
                  <a:cubicBezTo>
                    <a:pt x="76858" y="148992"/>
                    <a:pt x="77218" y="149361"/>
                    <a:pt x="76858" y="149730"/>
                  </a:cubicBezTo>
                  <a:cubicBezTo>
                    <a:pt x="74339" y="152684"/>
                    <a:pt x="70021" y="154161"/>
                    <a:pt x="66783" y="156007"/>
                  </a:cubicBezTo>
                  <a:cubicBezTo>
                    <a:pt x="61745" y="158591"/>
                    <a:pt x="56707" y="161544"/>
                    <a:pt x="52029" y="164129"/>
                  </a:cubicBezTo>
                  <a:cubicBezTo>
                    <a:pt x="51309" y="164498"/>
                    <a:pt x="50590" y="163390"/>
                    <a:pt x="51309" y="162652"/>
                  </a:cubicBezTo>
                  <a:cubicBezTo>
                    <a:pt x="59226" y="157852"/>
                    <a:pt x="68582" y="154899"/>
                    <a:pt x="76138" y="149361"/>
                  </a:cubicBezTo>
                  <a:close/>
                  <a:moveTo>
                    <a:pt x="271959" y="148468"/>
                  </a:moveTo>
                  <a:cubicBezTo>
                    <a:pt x="276898" y="154497"/>
                    <a:pt x="273723" y="162654"/>
                    <a:pt x="268078" y="166910"/>
                  </a:cubicBezTo>
                  <a:cubicBezTo>
                    <a:pt x="262081" y="171876"/>
                    <a:pt x="253967" y="177550"/>
                    <a:pt x="246559" y="180033"/>
                  </a:cubicBezTo>
                  <a:cubicBezTo>
                    <a:pt x="245853" y="180387"/>
                    <a:pt x="245853" y="179323"/>
                    <a:pt x="246206" y="179323"/>
                  </a:cubicBezTo>
                  <a:cubicBezTo>
                    <a:pt x="251498" y="177195"/>
                    <a:pt x="256084" y="173649"/>
                    <a:pt x="260670" y="170457"/>
                  </a:cubicBezTo>
                  <a:cubicBezTo>
                    <a:pt x="267020" y="166556"/>
                    <a:pt x="277250" y="158044"/>
                    <a:pt x="270548" y="149887"/>
                  </a:cubicBezTo>
                  <a:cubicBezTo>
                    <a:pt x="269842" y="148823"/>
                    <a:pt x="271253" y="147404"/>
                    <a:pt x="271959" y="148468"/>
                  </a:cubicBezTo>
                  <a:close/>
                  <a:moveTo>
                    <a:pt x="275799" y="145307"/>
                  </a:moveTo>
                  <a:cubicBezTo>
                    <a:pt x="283375" y="151054"/>
                    <a:pt x="285179" y="162190"/>
                    <a:pt x="276881" y="168297"/>
                  </a:cubicBezTo>
                  <a:cubicBezTo>
                    <a:pt x="271469" y="172607"/>
                    <a:pt x="266057" y="177277"/>
                    <a:pt x="259924" y="180510"/>
                  </a:cubicBezTo>
                  <a:cubicBezTo>
                    <a:pt x="253069" y="184462"/>
                    <a:pt x="245492" y="187335"/>
                    <a:pt x="239358" y="192724"/>
                  </a:cubicBezTo>
                  <a:cubicBezTo>
                    <a:pt x="238637" y="193083"/>
                    <a:pt x="237915" y="192364"/>
                    <a:pt x="238637" y="191646"/>
                  </a:cubicBezTo>
                  <a:cubicBezTo>
                    <a:pt x="246574" y="184462"/>
                    <a:pt x="257398" y="181229"/>
                    <a:pt x="265696" y="174403"/>
                  </a:cubicBezTo>
                  <a:cubicBezTo>
                    <a:pt x="269665" y="171530"/>
                    <a:pt x="276881" y="167578"/>
                    <a:pt x="279046" y="163268"/>
                  </a:cubicBezTo>
                  <a:cubicBezTo>
                    <a:pt x="282293" y="157161"/>
                    <a:pt x="279768" y="150695"/>
                    <a:pt x="274716" y="146744"/>
                  </a:cubicBezTo>
                  <a:cubicBezTo>
                    <a:pt x="273995" y="146025"/>
                    <a:pt x="275077" y="144229"/>
                    <a:pt x="275799" y="145307"/>
                  </a:cubicBezTo>
                  <a:close/>
                  <a:moveTo>
                    <a:pt x="12490" y="144599"/>
                  </a:moveTo>
                  <a:cubicBezTo>
                    <a:pt x="12490" y="144229"/>
                    <a:pt x="13203" y="144229"/>
                    <a:pt x="13559" y="144599"/>
                  </a:cubicBezTo>
                  <a:cubicBezTo>
                    <a:pt x="14628" y="148665"/>
                    <a:pt x="17836" y="153471"/>
                    <a:pt x="20330" y="157538"/>
                  </a:cubicBezTo>
                  <a:cubicBezTo>
                    <a:pt x="22825" y="161605"/>
                    <a:pt x="25676" y="164932"/>
                    <a:pt x="28884" y="168629"/>
                  </a:cubicBezTo>
                  <a:cubicBezTo>
                    <a:pt x="29596" y="169738"/>
                    <a:pt x="28171" y="170847"/>
                    <a:pt x="27458" y="170108"/>
                  </a:cubicBezTo>
                  <a:cubicBezTo>
                    <a:pt x="23538" y="166041"/>
                    <a:pt x="20687" y="161605"/>
                    <a:pt x="18192" y="156799"/>
                  </a:cubicBezTo>
                  <a:cubicBezTo>
                    <a:pt x="16054" y="153102"/>
                    <a:pt x="13559" y="148665"/>
                    <a:pt x="12490" y="144599"/>
                  </a:cubicBezTo>
                  <a:close/>
                  <a:moveTo>
                    <a:pt x="77369" y="142987"/>
                  </a:moveTo>
                  <a:cubicBezTo>
                    <a:pt x="78088" y="142642"/>
                    <a:pt x="78806" y="143677"/>
                    <a:pt x="77728" y="144022"/>
                  </a:cubicBezTo>
                  <a:cubicBezTo>
                    <a:pt x="68752" y="148854"/>
                    <a:pt x="59775" y="153686"/>
                    <a:pt x="50439" y="157827"/>
                  </a:cubicBezTo>
                  <a:cubicBezTo>
                    <a:pt x="49721" y="158172"/>
                    <a:pt x="49003" y="157137"/>
                    <a:pt x="49721" y="156446"/>
                  </a:cubicBezTo>
                  <a:cubicBezTo>
                    <a:pt x="58698" y="151960"/>
                    <a:pt x="68034" y="147474"/>
                    <a:pt x="77369" y="142987"/>
                  </a:cubicBezTo>
                  <a:close/>
                  <a:moveTo>
                    <a:pt x="80043" y="135082"/>
                  </a:moveTo>
                  <a:cubicBezTo>
                    <a:pt x="80398" y="134704"/>
                    <a:pt x="80398" y="135082"/>
                    <a:pt x="80398" y="135082"/>
                  </a:cubicBezTo>
                  <a:cubicBezTo>
                    <a:pt x="76847" y="138484"/>
                    <a:pt x="72940" y="139996"/>
                    <a:pt x="69034" y="142264"/>
                  </a:cubicBezTo>
                  <a:cubicBezTo>
                    <a:pt x="64063" y="144909"/>
                    <a:pt x="59446" y="147177"/>
                    <a:pt x="54830" y="149823"/>
                  </a:cubicBezTo>
                  <a:cubicBezTo>
                    <a:pt x="54120" y="150201"/>
                    <a:pt x="53765" y="149067"/>
                    <a:pt x="54475" y="148689"/>
                  </a:cubicBezTo>
                  <a:cubicBezTo>
                    <a:pt x="58381" y="146043"/>
                    <a:pt x="62997" y="144153"/>
                    <a:pt x="67259" y="142264"/>
                  </a:cubicBezTo>
                  <a:cubicBezTo>
                    <a:pt x="71520" y="139996"/>
                    <a:pt x="76491" y="138484"/>
                    <a:pt x="80043" y="135082"/>
                  </a:cubicBezTo>
                  <a:close/>
                  <a:moveTo>
                    <a:pt x="76878" y="131529"/>
                  </a:moveTo>
                  <a:cubicBezTo>
                    <a:pt x="76878" y="131529"/>
                    <a:pt x="77228" y="131876"/>
                    <a:pt x="76878" y="131876"/>
                  </a:cubicBezTo>
                  <a:cubicBezTo>
                    <a:pt x="71281" y="136044"/>
                    <a:pt x="64285" y="138475"/>
                    <a:pt x="58339" y="141947"/>
                  </a:cubicBezTo>
                  <a:cubicBezTo>
                    <a:pt x="57639" y="142295"/>
                    <a:pt x="56940" y="141600"/>
                    <a:pt x="57639" y="141253"/>
                  </a:cubicBezTo>
                  <a:cubicBezTo>
                    <a:pt x="63936" y="138127"/>
                    <a:pt x="70932" y="135349"/>
                    <a:pt x="76878" y="131529"/>
                  </a:cubicBezTo>
                  <a:close/>
                  <a:moveTo>
                    <a:pt x="7728" y="129073"/>
                  </a:moveTo>
                  <a:cubicBezTo>
                    <a:pt x="7728" y="128713"/>
                    <a:pt x="8449" y="128354"/>
                    <a:pt x="8810" y="129073"/>
                  </a:cubicBezTo>
                  <a:cubicBezTo>
                    <a:pt x="9892" y="134824"/>
                    <a:pt x="14944" y="140934"/>
                    <a:pt x="18191" y="145966"/>
                  </a:cubicBezTo>
                  <a:cubicBezTo>
                    <a:pt x="22159" y="152077"/>
                    <a:pt x="26128" y="157828"/>
                    <a:pt x="30457" y="163579"/>
                  </a:cubicBezTo>
                  <a:cubicBezTo>
                    <a:pt x="31179" y="164657"/>
                    <a:pt x="29736" y="166095"/>
                    <a:pt x="29014" y="165016"/>
                  </a:cubicBezTo>
                  <a:cubicBezTo>
                    <a:pt x="24324" y="159265"/>
                    <a:pt x="20355" y="153155"/>
                    <a:pt x="16747" y="146685"/>
                  </a:cubicBezTo>
                  <a:cubicBezTo>
                    <a:pt x="13500" y="141294"/>
                    <a:pt x="8810" y="135183"/>
                    <a:pt x="7728" y="129073"/>
                  </a:cubicBezTo>
                  <a:close/>
                  <a:moveTo>
                    <a:pt x="79619" y="125524"/>
                  </a:moveTo>
                  <a:cubicBezTo>
                    <a:pt x="79997" y="125179"/>
                    <a:pt x="80375" y="125869"/>
                    <a:pt x="79997" y="126214"/>
                  </a:cubicBezTo>
                  <a:cubicBezTo>
                    <a:pt x="75839" y="128630"/>
                    <a:pt x="70547" y="130011"/>
                    <a:pt x="66012" y="132427"/>
                  </a:cubicBezTo>
                  <a:cubicBezTo>
                    <a:pt x="65256" y="132772"/>
                    <a:pt x="64878" y="131737"/>
                    <a:pt x="65634" y="131391"/>
                  </a:cubicBezTo>
                  <a:cubicBezTo>
                    <a:pt x="70169" y="129321"/>
                    <a:pt x="75083" y="127940"/>
                    <a:pt x="79619" y="125524"/>
                  </a:cubicBezTo>
                  <a:close/>
                  <a:moveTo>
                    <a:pt x="77671" y="123909"/>
                  </a:moveTo>
                  <a:cubicBezTo>
                    <a:pt x="78044" y="123592"/>
                    <a:pt x="78791" y="124544"/>
                    <a:pt x="78044" y="124862"/>
                  </a:cubicBezTo>
                  <a:cubicBezTo>
                    <a:pt x="74682" y="125814"/>
                    <a:pt x="70947" y="127084"/>
                    <a:pt x="67585" y="128037"/>
                  </a:cubicBezTo>
                  <a:cubicBezTo>
                    <a:pt x="66838" y="128037"/>
                    <a:pt x="66465" y="127402"/>
                    <a:pt x="66838" y="127084"/>
                  </a:cubicBezTo>
                  <a:cubicBezTo>
                    <a:pt x="70574" y="126132"/>
                    <a:pt x="74309" y="125179"/>
                    <a:pt x="77671" y="123909"/>
                  </a:cubicBezTo>
                  <a:close/>
                  <a:moveTo>
                    <a:pt x="195847" y="97337"/>
                  </a:moveTo>
                  <a:cubicBezTo>
                    <a:pt x="196641" y="96604"/>
                    <a:pt x="197831" y="97703"/>
                    <a:pt x="197434" y="98436"/>
                  </a:cubicBezTo>
                  <a:cubicBezTo>
                    <a:pt x="196641" y="99169"/>
                    <a:pt x="196244" y="99535"/>
                    <a:pt x="195450" y="100268"/>
                  </a:cubicBezTo>
                  <a:cubicBezTo>
                    <a:pt x="195053" y="101001"/>
                    <a:pt x="193465" y="100268"/>
                    <a:pt x="194259" y="99535"/>
                  </a:cubicBezTo>
                  <a:cubicBezTo>
                    <a:pt x="194656" y="98802"/>
                    <a:pt x="195450" y="98070"/>
                    <a:pt x="195847" y="97337"/>
                  </a:cubicBezTo>
                  <a:close/>
                  <a:moveTo>
                    <a:pt x="194940" y="94109"/>
                  </a:moveTo>
                  <a:cubicBezTo>
                    <a:pt x="195280" y="93429"/>
                    <a:pt x="196300" y="94109"/>
                    <a:pt x="195620" y="94450"/>
                  </a:cubicBezTo>
                  <a:cubicBezTo>
                    <a:pt x="194940" y="95810"/>
                    <a:pt x="194259" y="96491"/>
                    <a:pt x="193579" y="97171"/>
                  </a:cubicBezTo>
                  <a:cubicBezTo>
                    <a:pt x="192898" y="97852"/>
                    <a:pt x="191878" y="96831"/>
                    <a:pt x="192558" y="96151"/>
                  </a:cubicBezTo>
                  <a:cubicBezTo>
                    <a:pt x="193579" y="95810"/>
                    <a:pt x="193919" y="94790"/>
                    <a:pt x="194940" y="94109"/>
                  </a:cubicBezTo>
                  <a:close/>
                  <a:moveTo>
                    <a:pt x="194915" y="89347"/>
                  </a:moveTo>
                  <a:cubicBezTo>
                    <a:pt x="195260" y="88667"/>
                    <a:pt x="196295" y="89688"/>
                    <a:pt x="195950" y="90368"/>
                  </a:cubicBezTo>
                  <a:cubicBezTo>
                    <a:pt x="193880" y="92409"/>
                    <a:pt x="192499" y="94790"/>
                    <a:pt x="190428" y="97171"/>
                  </a:cubicBezTo>
                  <a:cubicBezTo>
                    <a:pt x="189738" y="97852"/>
                    <a:pt x="188703" y="97171"/>
                    <a:pt x="189048" y="96491"/>
                  </a:cubicBezTo>
                  <a:cubicBezTo>
                    <a:pt x="190773" y="93770"/>
                    <a:pt x="192844" y="91388"/>
                    <a:pt x="194915" y="89347"/>
                  </a:cubicBezTo>
                  <a:close/>
                  <a:moveTo>
                    <a:pt x="192672" y="85845"/>
                  </a:moveTo>
                  <a:cubicBezTo>
                    <a:pt x="193068" y="85492"/>
                    <a:pt x="194656" y="85845"/>
                    <a:pt x="193863" y="86903"/>
                  </a:cubicBezTo>
                  <a:cubicBezTo>
                    <a:pt x="192672" y="87961"/>
                    <a:pt x="191878" y="89373"/>
                    <a:pt x="190687" y="90784"/>
                  </a:cubicBezTo>
                  <a:cubicBezTo>
                    <a:pt x="189893" y="91489"/>
                    <a:pt x="188703" y="90784"/>
                    <a:pt x="189100" y="90078"/>
                  </a:cubicBezTo>
                  <a:cubicBezTo>
                    <a:pt x="190687" y="88667"/>
                    <a:pt x="191878" y="87256"/>
                    <a:pt x="192672" y="85845"/>
                  </a:cubicBezTo>
                  <a:close/>
                  <a:moveTo>
                    <a:pt x="193559" y="78240"/>
                  </a:moveTo>
                  <a:cubicBezTo>
                    <a:pt x="193933" y="77554"/>
                    <a:pt x="194680" y="78240"/>
                    <a:pt x="194306" y="78584"/>
                  </a:cubicBezTo>
                  <a:cubicBezTo>
                    <a:pt x="191317" y="82359"/>
                    <a:pt x="187956" y="86478"/>
                    <a:pt x="183847" y="89567"/>
                  </a:cubicBezTo>
                  <a:cubicBezTo>
                    <a:pt x="183473" y="89911"/>
                    <a:pt x="182353" y="88881"/>
                    <a:pt x="183100" y="88538"/>
                  </a:cubicBezTo>
                  <a:cubicBezTo>
                    <a:pt x="186835" y="85449"/>
                    <a:pt x="190197" y="81673"/>
                    <a:pt x="193559" y="78240"/>
                  </a:cubicBezTo>
                  <a:close/>
                  <a:moveTo>
                    <a:pt x="196785" y="70330"/>
                  </a:moveTo>
                  <a:cubicBezTo>
                    <a:pt x="197146" y="69617"/>
                    <a:pt x="197867" y="70330"/>
                    <a:pt x="197507" y="70686"/>
                  </a:cubicBezTo>
                  <a:cubicBezTo>
                    <a:pt x="193538" y="76032"/>
                    <a:pt x="188847" y="81021"/>
                    <a:pt x="183796" y="86010"/>
                  </a:cubicBezTo>
                  <a:cubicBezTo>
                    <a:pt x="183435" y="86723"/>
                    <a:pt x="182353" y="85653"/>
                    <a:pt x="182714" y="84941"/>
                  </a:cubicBezTo>
                  <a:cubicBezTo>
                    <a:pt x="187765" y="79952"/>
                    <a:pt x="192455" y="75675"/>
                    <a:pt x="196785" y="70330"/>
                  </a:cubicBezTo>
                  <a:close/>
                  <a:moveTo>
                    <a:pt x="197586" y="63995"/>
                  </a:moveTo>
                  <a:cubicBezTo>
                    <a:pt x="197958" y="63267"/>
                    <a:pt x="199444" y="63995"/>
                    <a:pt x="198701" y="64722"/>
                  </a:cubicBezTo>
                  <a:cubicBezTo>
                    <a:pt x="194242" y="70179"/>
                    <a:pt x="189040" y="74908"/>
                    <a:pt x="184210" y="80001"/>
                  </a:cubicBezTo>
                  <a:cubicBezTo>
                    <a:pt x="183467" y="80365"/>
                    <a:pt x="182353" y="79638"/>
                    <a:pt x="183096" y="78910"/>
                  </a:cubicBezTo>
                  <a:cubicBezTo>
                    <a:pt x="187926" y="73817"/>
                    <a:pt x="193127" y="69088"/>
                    <a:pt x="197586" y="63995"/>
                  </a:cubicBezTo>
                  <a:close/>
                  <a:moveTo>
                    <a:pt x="118978" y="63628"/>
                  </a:moveTo>
                  <a:cubicBezTo>
                    <a:pt x="119343" y="63267"/>
                    <a:pt x="120074" y="63989"/>
                    <a:pt x="119709" y="64349"/>
                  </a:cubicBezTo>
                  <a:cubicBezTo>
                    <a:pt x="117881" y="66875"/>
                    <a:pt x="116054" y="69400"/>
                    <a:pt x="113861" y="71565"/>
                  </a:cubicBezTo>
                  <a:cubicBezTo>
                    <a:pt x="111669" y="73369"/>
                    <a:pt x="109476" y="75534"/>
                    <a:pt x="107283" y="78060"/>
                  </a:cubicBezTo>
                  <a:lnTo>
                    <a:pt x="106917" y="78060"/>
                  </a:lnTo>
                  <a:lnTo>
                    <a:pt x="105511" y="78754"/>
                  </a:lnTo>
                  <a:lnTo>
                    <a:pt x="105911" y="78789"/>
                  </a:lnTo>
                  <a:cubicBezTo>
                    <a:pt x="106266" y="78789"/>
                    <a:pt x="106620" y="79142"/>
                    <a:pt x="106620" y="79142"/>
                  </a:cubicBezTo>
                  <a:cubicBezTo>
                    <a:pt x="108746" y="77378"/>
                    <a:pt x="110518" y="75261"/>
                    <a:pt x="112644" y="73145"/>
                  </a:cubicBezTo>
                  <a:cubicBezTo>
                    <a:pt x="114770" y="71028"/>
                    <a:pt x="117605" y="69264"/>
                    <a:pt x="119377" y="66795"/>
                  </a:cubicBezTo>
                  <a:cubicBezTo>
                    <a:pt x="119731" y="66442"/>
                    <a:pt x="120085" y="66795"/>
                    <a:pt x="120085" y="67148"/>
                  </a:cubicBezTo>
                  <a:cubicBezTo>
                    <a:pt x="118668" y="69617"/>
                    <a:pt x="116188" y="71381"/>
                    <a:pt x="114416" y="73498"/>
                  </a:cubicBezTo>
                  <a:cubicBezTo>
                    <a:pt x="111935" y="75967"/>
                    <a:pt x="109809" y="78436"/>
                    <a:pt x="107329" y="80906"/>
                  </a:cubicBezTo>
                  <a:cubicBezTo>
                    <a:pt x="106975" y="80906"/>
                    <a:pt x="106975" y="80906"/>
                    <a:pt x="106620" y="80906"/>
                  </a:cubicBezTo>
                  <a:cubicBezTo>
                    <a:pt x="106620" y="81259"/>
                    <a:pt x="105911" y="81611"/>
                    <a:pt x="105557" y="81611"/>
                  </a:cubicBezTo>
                  <a:cubicBezTo>
                    <a:pt x="97407" y="81964"/>
                    <a:pt x="89611" y="79142"/>
                    <a:pt x="81461" y="78084"/>
                  </a:cubicBezTo>
                  <a:cubicBezTo>
                    <a:pt x="80753" y="77731"/>
                    <a:pt x="80753" y="76320"/>
                    <a:pt x="81816" y="76673"/>
                  </a:cubicBezTo>
                  <a:lnTo>
                    <a:pt x="104759" y="78688"/>
                  </a:lnTo>
                  <a:lnTo>
                    <a:pt x="70371" y="74091"/>
                  </a:lnTo>
                  <a:cubicBezTo>
                    <a:pt x="69640" y="74091"/>
                    <a:pt x="69640" y="72648"/>
                    <a:pt x="70371" y="72648"/>
                  </a:cubicBezTo>
                  <a:cubicBezTo>
                    <a:pt x="82431" y="73730"/>
                    <a:pt x="94492" y="73730"/>
                    <a:pt x="106552" y="76256"/>
                  </a:cubicBezTo>
                  <a:cubicBezTo>
                    <a:pt x="108014" y="74452"/>
                    <a:pt x="109841" y="72648"/>
                    <a:pt x="111669" y="71204"/>
                  </a:cubicBezTo>
                  <a:cubicBezTo>
                    <a:pt x="114592" y="68679"/>
                    <a:pt x="116785" y="66153"/>
                    <a:pt x="118978" y="63628"/>
                  </a:cubicBezTo>
                  <a:close/>
                  <a:moveTo>
                    <a:pt x="181136" y="18873"/>
                  </a:moveTo>
                  <a:cubicBezTo>
                    <a:pt x="175026" y="17071"/>
                    <a:pt x="168557" y="17432"/>
                    <a:pt x="164244" y="20674"/>
                  </a:cubicBezTo>
                  <a:cubicBezTo>
                    <a:pt x="159213" y="23196"/>
                    <a:pt x="155619" y="26799"/>
                    <a:pt x="151665" y="30762"/>
                  </a:cubicBezTo>
                  <a:cubicBezTo>
                    <a:pt x="149868" y="32564"/>
                    <a:pt x="147712" y="34365"/>
                    <a:pt x="145915" y="36527"/>
                  </a:cubicBezTo>
                  <a:cubicBezTo>
                    <a:pt x="144118" y="37968"/>
                    <a:pt x="141962" y="39409"/>
                    <a:pt x="140165" y="40850"/>
                  </a:cubicBezTo>
                  <a:cubicBezTo>
                    <a:pt x="138008" y="42651"/>
                    <a:pt x="135852" y="44093"/>
                    <a:pt x="133695" y="45894"/>
                  </a:cubicBezTo>
                  <a:cubicBezTo>
                    <a:pt x="132258" y="47335"/>
                    <a:pt x="130820" y="48776"/>
                    <a:pt x="129383" y="50217"/>
                  </a:cubicBezTo>
                  <a:cubicBezTo>
                    <a:pt x="127945" y="51659"/>
                    <a:pt x="126508" y="53460"/>
                    <a:pt x="125070" y="54541"/>
                  </a:cubicBezTo>
                  <a:cubicBezTo>
                    <a:pt x="123632" y="55982"/>
                    <a:pt x="121835" y="57423"/>
                    <a:pt x="120038" y="58864"/>
                  </a:cubicBezTo>
                  <a:cubicBezTo>
                    <a:pt x="115007" y="62827"/>
                    <a:pt x="109256" y="67871"/>
                    <a:pt x="107100" y="73276"/>
                  </a:cubicBezTo>
                  <a:cubicBezTo>
                    <a:pt x="106381" y="74717"/>
                    <a:pt x="104584" y="75437"/>
                    <a:pt x="102787" y="75077"/>
                  </a:cubicBezTo>
                  <a:cubicBezTo>
                    <a:pt x="102069" y="74717"/>
                    <a:pt x="101350" y="74356"/>
                    <a:pt x="100990" y="73636"/>
                  </a:cubicBezTo>
                  <a:cubicBezTo>
                    <a:pt x="100631" y="73636"/>
                    <a:pt x="100631" y="73276"/>
                    <a:pt x="100631" y="73276"/>
                  </a:cubicBezTo>
                  <a:cubicBezTo>
                    <a:pt x="95959" y="72195"/>
                    <a:pt x="91646" y="71834"/>
                    <a:pt x="86614" y="71114"/>
                  </a:cubicBezTo>
                  <a:cubicBezTo>
                    <a:pt x="83739" y="70754"/>
                    <a:pt x="80145" y="70033"/>
                    <a:pt x="76911" y="69673"/>
                  </a:cubicBezTo>
                  <a:cubicBezTo>
                    <a:pt x="68645" y="67871"/>
                    <a:pt x="60378" y="67151"/>
                    <a:pt x="50315" y="66430"/>
                  </a:cubicBezTo>
                  <a:cubicBezTo>
                    <a:pt x="49237" y="66430"/>
                    <a:pt x="47440" y="66430"/>
                    <a:pt x="46003" y="66070"/>
                  </a:cubicBezTo>
                  <a:cubicBezTo>
                    <a:pt x="34142" y="65349"/>
                    <a:pt x="16173" y="63908"/>
                    <a:pt x="10063" y="73636"/>
                  </a:cubicBezTo>
                  <a:cubicBezTo>
                    <a:pt x="6828" y="79400"/>
                    <a:pt x="10063" y="87327"/>
                    <a:pt x="13297" y="94532"/>
                  </a:cubicBezTo>
                  <a:cubicBezTo>
                    <a:pt x="13657" y="95973"/>
                    <a:pt x="14735" y="97775"/>
                    <a:pt x="15094" y="99216"/>
                  </a:cubicBezTo>
                  <a:cubicBezTo>
                    <a:pt x="16173" y="102459"/>
                    <a:pt x="17251" y="105701"/>
                    <a:pt x="17970" y="108583"/>
                  </a:cubicBezTo>
                  <a:cubicBezTo>
                    <a:pt x="19048" y="112547"/>
                    <a:pt x="20126" y="116510"/>
                    <a:pt x="21923" y="120473"/>
                  </a:cubicBezTo>
                  <a:cubicBezTo>
                    <a:pt x="23361" y="124436"/>
                    <a:pt x="25876" y="128399"/>
                    <a:pt x="27673" y="132362"/>
                  </a:cubicBezTo>
                  <a:cubicBezTo>
                    <a:pt x="29111" y="135244"/>
                    <a:pt x="30548" y="138127"/>
                    <a:pt x="31986" y="141009"/>
                  </a:cubicBezTo>
                  <a:cubicBezTo>
                    <a:pt x="32705" y="142090"/>
                    <a:pt x="33064" y="143171"/>
                    <a:pt x="33783" y="144612"/>
                  </a:cubicBezTo>
                  <a:cubicBezTo>
                    <a:pt x="36299" y="150016"/>
                    <a:pt x="39174" y="156141"/>
                    <a:pt x="42768" y="160825"/>
                  </a:cubicBezTo>
                  <a:cubicBezTo>
                    <a:pt x="43846" y="161905"/>
                    <a:pt x="43846" y="163347"/>
                    <a:pt x="43127" y="164427"/>
                  </a:cubicBezTo>
                  <a:cubicBezTo>
                    <a:pt x="42409" y="165148"/>
                    <a:pt x="41690" y="165508"/>
                    <a:pt x="40971" y="165508"/>
                  </a:cubicBezTo>
                  <a:cubicBezTo>
                    <a:pt x="39174" y="171273"/>
                    <a:pt x="37018" y="176317"/>
                    <a:pt x="34502" y="181721"/>
                  </a:cubicBezTo>
                  <a:cubicBezTo>
                    <a:pt x="34142" y="182802"/>
                    <a:pt x="33424" y="184603"/>
                    <a:pt x="32705" y="186044"/>
                  </a:cubicBezTo>
                  <a:cubicBezTo>
                    <a:pt x="30189" y="192530"/>
                    <a:pt x="27314" y="198654"/>
                    <a:pt x="24439" y="204779"/>
                  </a:cubicBezTo>
                  <a:cubicBezTo>
                    <a:pt x="23720" y="206941"/>
                    <a:pt x="22642" y="208742"/>
                    <a:pt x="21923" y="210904"/>
                  </a:cubicBezTo>
                  <a:cubicBezTo>
                    <a:pt x="21204" y="211985"/>
                    <a:pt x="20845" y="213426"/>
                    <a:pt x="19767" y="214867"/>
                  </a:cubicBezTo>
                  <a:cubicBezTo>
                    <a:pt x="13657" y="227837"/>
                    <a:pt x="6109" y="244050"/>
                    <a:pt x="19767" y="253057"/>
                  </a:cubicBezTo>
                  <a:cubicBezTo>
                    <a:pt x="21923" y="254498"/>
                    <a:pt x="24439" y="255940"/>
                    <a:pt x="27314" y="256660"/>
                  </a:cubicBezTo>
                  <a:cubicBezTo>
                    <a:pt x="39893" y="260263"/>
                    <a:pt x="54628" y="257020"/>
                    <a:pt x="67566" y="253778"/>
                  </a:cubicBezTo>
                  <a:lnTo>
                    <a:pt x="70442" y="253057"/>
                  </a:lnTo>
                  <a:cubicBezTo>
                    <a:pt x="72598" y="252337"/>
                    <a:pt x="75114" y="251616"/>
                    <a:pt x="77630" y="251256"/>
                  </a:cubicBezTo>
                  <a:cubicBezTo>
                    <a:pt x="83020" y="249815"/>
                    <a:pt x="89130" y="248013"/>
                    <a:pt x="95240" y="247293"/>
                  </a:cubicBezTo>
                  <a:cubicBezTo>
                    <a:pt x="95599" y="247293"/>
                    <a:pt x="96678" y="246932"/>
                    <a:pt x="97396" y="246572"/>
                  </a:cubicBezTo>
                  <a:cubicBezTo>
                    <a:pt x="100272" y="246212"/>
                    <a:pt x="103865" y="245491"/>
                    <a:pt x="106741" y="246212"/>
                  </a:cubicBezTo>
                  <a:cubicBezTo>
                    <a:pt x="107819" y="246572"/>
                    <a:pt x="108538" y="247293"/>
                    <a:pt x="109256" y="247653"/>
                  </a:cubicBezTo>
                  <a:cubicBezTo>
                    <a:pt x="112132" y="250175"/>
                    <a:pt x="115007" y="253418"/>
                    <a:pt x="117163" y="256300"/>
                  </a:cubicBezTo>
                  <a:cubicBezTo>
                    <a:pt x="119320" y="258822"/>
                    <a:pt x="121476" y="261344"/>
                    <a:pt x="124351" y="263505"/>
                  </a:cubicBezTo>
                  <a:cubicBezTo>
                    <a:pt x="126148" y="265667"/>
                    <a:pt x="128305" y="267469"/>
                    <a:pt x="130461" y="269630"/>
                  </a:cubicBezTo>
                  <a:cubicBezTo>
                    <a:pt x="134055" y="273233"/>
                    <a:pt x="137649" y="276836"/>
                    <a:pt x="141602" y="280079"/>
                  </a:cubicBezTo>
                  <a:cubicBezTo>
                    <a:pt x="144477" y="281880"/>
                    <a:pt x="147353" y="284402"/>
                    <a:pt x="149868" y="287284"/>
                  </a:cubicBezTo>
                  <a:cubicBezTo>
                    <a:pt x="156697" y="293049"/>
                    <a:pt x="163525" y="299534"/>
                    <a:pt x="171792" y="302056"/>
                  </a:cubicBezTo>
                  <a:cubicBezTo>
                    <a:pt x="173589" y="302416"/>
                    <a:pt x="175386" y="302776"/>
                    <a:pt x="177183" y="303137"/>
                  </a:cubicBezTo>
                  <a:cubicBezTo>
                    <a:pt x="193355" y="303857"/>
                    <a:pt x="195512" y="287644"/>
                    <a:pt x="197309" y="273233"/>
                  </a:cubicBezTo>
                  <a:cubicBezTo>
                    <a:pt x="198028" y="270351"/>
                    <a:pt x="198028" y="267829"/>
                    <a:pt x="198747" y="265667"/>
                  </a:cubicBezTo>
                  <a:cubicBezTo>
                    <a:pt x="199106" y="262425"/>
                    <a:pt x="199825" y="259542"/>
                    <a:pt x="200544" y="256300"/>
                  </a:cubicBezTo>
                  <a:cubicBezTo>
                    <a:pt x="201622" y="250896"/>
                    <a:pt x="202700" y="244771"/>
                    <a:pt x="203778" y="239006"/>
                  </a:cubicBezTo>
                  <a:cubicBezTo>
                    <a:pt x="204138" y="235403"/>
                    <a:pt x="205216" y="231800"/>
                    <a:pt x="205935" y="228198"/>
                  </a:cubicBezTo>
                  <a:cubicBezTo>
                    <a:pt x="206654" y="224595"/>
                    <a:pt x="207732" y="220992"/>
                    <a:pt x="208091" y="217389"/>
                  </a:cubicBezTo>
                  <a:cubicBezTo>
                    <a:pt x="208091" y="217389"/>
                    <a:pt x="208091" y="217029"/>
                    <a:pt x="208451" y="217029"/>
                  </a:cubicBezTo>
                  <a:cubicBezTo>
                    <a:pt x="208451" y="215948"/>
                    <a:pt x="208810" y="214867"/>
                    <a:pt x="209888" y="214507"/>
                  </a:cubicBezTo>
                  <a:cubicBezTo>
                    <a:pt x="217795" y="210544"/>
                    <a:pt x="225342" y="205140"/>
                    <a:pt x="232890" y="200096"/>
                  </a:cubicBezTo>
                  <a:cubicBezTo>
                    <a:pt x="239359" y="195412"/>
                    <a:pt x="246187" y="190368"/>
                    <a:pt x="253375" y="186765"/>
                  </a:cubicBezTo>
                  <a:cubicBezTo>
                    <a:pt x="255532" y="185684"/>
                    <a:pt x="256969" y="184603"/>
                    <a:pt x="258766" y="183522"/>
                  </a:cubicBezTo>
                  <a:cubicBezTo>
                    <a:pt x="260563" y="182081"/>
                    <a:pt x="262360" y="181000"/>
                    <a:pt x="264157" y="179920"/>
                  </a:cubicBezTo>
                  <a:cubicBezTo>
                    <a:pt x="264876" y="179559"/>
                    <a:pt x="265954" y="179199"/>
                    <a:pt x="266313" y="178839"/>
                  </a:cubicBezTo>
                  <a:cubicBezTo>
                    <a:pt x="269189" y="177398"/>
                    <a:pt x="271704" y="175957"/>
                    <a:pt x="274220" y="174155"/>
                  </a:cubicBezTo>
                  <a:cubicBezTo>
                    <a:pt x="279252" y="170192"/>
                    <a:pt x="285362" y="163707"/>
                    <a:pt x="285002" y="155060"/>
                  </a:cubicBezTo>
                  <a:cubicBezTo>
                    <a:pt x="284643" y="148935"/>
                    <a:pt x="278174" y="144972"/>
                    <a:pt x="272423" y="141730"/>
                  </a:cubicBezTo>
                  <a:cubicBezTo>
                    <a:pt x="272064" y="141009"/>
                    <a:pt x="271345" y="140649"/>
                    <a:pt x="270986" y="140649"/>
                  </a:cubicBezTo>
                  <a:cubicBezTo>
                    <a:pt x="267392" y="138487"/>
                    <a:pt x="264157" y="135965"/>
                    <a:pt x="260923" y="133803"/>
                  </a:cubicBezTo>
                  <a:cubicBezTo>
                    <a:pt x="257688" y="131281"/>
                    <a:pt x="254453" y="129120"/>
                    <a:pt x="250859" y="126958"/>
                  </a:cubicBezTo>
                  <a:cubicBezTo>
                    <a:pt x="243312" y="122274"/>
                    <a:pt x="235765" y="118311"/>
                    <a:pt x="228577" y="114708"/>
                  </a:cubicBezTo>
                  <a:cubicBezTo>
                    <a:pt x="224983" y="112907"/>
                    <a:pt x="221389" y="110745"/>
                    <a:pt x="217076" y="109664"/>
                  </a:cubicBezTo>
                  <a:cubicBezTo>
                    <a:pt x="216357" y="109664"/>
                    <a:pt x="215638" y="109304"/>
                    <a:pt x="215279" y="109304"/>
                  </a:cubicBezTo>
                  <a:cubicBezTo>
                    <a:pt x="214201" y="108944"/>
                    <a:pt x="212763" y="108223"/>
                    <a:pt x="210966" y="107142"/>
                  </a:cubicBezTo>
                  <a:cubicBezTo>
                    <a:pt x="210966" y="106782"/>
                    <a:pt x="210607" y="106422"/>
                    <a:pt x="210248" y="106061"/>
                  </a:cubicBezTo>
                  <a:cubicBezTo>
                    <a:pt x="209529" y="105701"/>
                    <a:pt x="208810" y="104981"/>
                    <a:pt x="208451" y="104260"/>
                  </a:cubicBezTo>
                  <a:cubicBezTo>
                    <a:pt x="205216" y="97415"/>
                    <a:pt x="204138" y="89488"/>
                    <a:pt x="203060" y="81562"/>
                  </a:cubicBezTo>
                  <a:cubicBezTo>
                    <a:pt x="202700" y="77239"/>
                    <a:pt x="201981" y="72915"/>
                    <a:pt x="200903" y="68952"/>
                  </a:cubicBezTo>
                  <a:cubicBezTo>
                    <a:pt x="200544" y="64989"/>
                    <a:pt x="199466" y="61386"/>
                    <a:pt x="199106" y="57423"/>
                  </a:cubicBezTo>
                  <a:lnTo>
                    <a:pt x="198797" y="55255"/>
                  </a:lnTo>
                  <a:lnTo>
                    <a:pt x="193954" y="61214"/>
                  </a:lnTo>
                  <a:cubicBezTo>
                    <a:pt x="190290" y="65484"/>
                    <a:pt x="185894" y="69398"/>
                    <a:pt x="182230" y="73312"/>
                  </a:cubicBezTo>
                  <a:cubicBezTo>
                    <a:pt x="181497" y="74023"/>
                    <a:pt x="180765" y="72956"/>
                    <a:pt x="181131" y="72244"/>
                  </a:cubicBezTo>
                  <a:cubicBezTo>
                    <a:pt x="184428" y="69042"/>
                    <a:pt x="187725" y="66195"/>
                    <a:pt x="191022" y="62993"/>
                  </a:cubicBezTo>
                  <a:cubicBezTo>
                    <a:pt x="193221" y="60147"/>
                    <a:pt x="196884" y="57656"/>
                    <a:pt x="198350" y="54098"/>
                  </a:cubicBezTo>
                  <a:lnTo>
                    <a:pt x="198646" y="54194"/>
                  </a:lnTo>
                  <a:lnTo>
                    <a:pt x="198387" y="52379"/>
                  </a:lnTo>
                  <a:cubicBezTo>
                    <a:pt x="197309" y="41571"/>
                    <a:pt x="195872" y="28240"/>
                    <a:pt x="187605" y="22115"/>
                  </a:cubicBezTo>
                  <a:cubicBezTo>
                    <a:pt x="185449" y="20674"/>
                    <a:pt x="183652" y="19233"/>
                    <a:pt x="181136" y="18873"/>
                  </a:cubicBezTo>
                  <a:close/>
                  <a:moveTo>
                    <a:pt x="176501" y="8086"/>
                  </a:moveTo>
                  <a:lnTo>
                    <a:pt x="171833" y="9987"/>
                  </a:lnTo>
                  <a:lnTo>
                    <a:pt x="175430" y="9415"/>
                  </a:lnTo>
                  <a:lnTo>
                    <a:pt x="182296" y="10711"/>
                  </a:lnTo>
                  <a:close/>
                  <a:moveTo>
                    <a:pt x="176909" y="6666"/>
                  </a:moveTo>
                  <a:cubicBezTo>
                    <a:pt x="186026" y="7124"/>
                    <a:pt x="195189" y="11245"/>
                    <a:pt x="201902" y="17840"/>
                  </a:cubicBezTo>
                  <a:cubicBezTo>
                    <a:pt x="202627" y="18572"/>
                    <a:pt x="201539" y="20038"/>
                    <a:pt x="200450" y="18939"/>
                  </a:cubicBezTo>
                  <a:lnTo>
                    <a:pt x="188982" y="13742"/>
                  </a:lnTo>
                  <a:lnTo>
                    <a:pt x="202071" y="26664"/>
                  </a:lnTo>
                  <a:cubicBezTo>
                    <a:pt x="205126" y="33284"/>
                    <a:pt x="206654" y="41030"/>
                    <a:pt x="207732" y="48056"/>
                  </a:cubicBezTo>
                  <a:cubicBezTo>
                    <a:pt x="208451" y="53100"/>
                    <a:pt x="209529" y="58144"/>
                    <a:pt x="210248" y="62467"/>
                  </a:cubicBezTo>
                  <a:cubicBezTo>
                    <a:pt x="210966" y="66070"/>
                    <a:pt x="211685" y="70033"/>
                    <a:pt x="212045" y="73636"/>
                  </a:cubicBezTo>
                  <a:cubicBezTo>
                    <a:pt x="212763" y="76518"/>
                    <a:pt x="213123" y="79040"/>
                    <a:pt x="213123" y="81562"/>
                  </a:cubicBezTo>
                  <a:cubicBezTo>
                    <a:pt x="214201" y="87687"/>
                    <a:pt x="214560" y="94172"/>
                    <a:pt x="217076" y="99937"/>
                  </a:cubicBezTo>
                  <a:cubicBezTo>
                    <a:pt x="217076" y="99937"/>
                    <a:pt x="217076" y="100297"/>
                    <a:pt x="217435" y="100657"/>
                  </a:cubicBezTo>
                  <a:cubicBezTo>
                    <a:pt x="218154" y="100657"/>
                    <a:pt x="218873" y="101018"/>
                    <a:pt x="219951" y="101378"/>
                  </a:cubicBezTo>
                  <a:cubicBezTo>
                    <a:pt x="220670" y="101738"/>
                    <a:pt x="221389" y="101738"/>
                    <a:pt x="222108" y="102098"/>
                  </a:cubicBezTo>
                  <a:cubicBezTo>
                    <a:pt x="223905" y="102459"/>
                    <a:pt x="225342" y="102819"/>
                    <a:pt x="226420" y="103539"/>
                  </a:cubicBezTo>
                  <a:cubicBezTo>
                    <a:pt x="229655" y="104981"/>
                    <a:pt x="233249" y="106422"/>
                    <a:pt x="236124" y="108223"/>
                  </a:cubicBezTo>
                  <a:cubicBezTo>
                    <a:pt x="237202" y="108944"/>
                    <a:pt x="238281" y="109304"/>
                    <a:pt x="239359" y="109664"/>
                  </a:cubicBezTo>
                  <a:cubicBezTo>
                    <a:pt x="247984" y="113988"/>
                    <a:pt x="256610" y="119392"/>
                    <a:pt x="265954" y="126237"/>
                  </a:cubicBezTo>
                  <a:cubicBezTo>
                    <a:pt x="267392" y="127318"/>
                    <a:pt x="269548" y="128399"/>
                    <a:pt x="271345" y="129840"/>
                  </a:cubicBezTo>
                  <a:cubicBezTo>
                    <a:pt x="281408" y="135965"/>
                    <a:pt x="294706" y="144612"/>
                    <a:pt x="292549" y="157222"/>
                  </a:cubicBezTo>
                  <a:cubicBezTo>
                    <a:pt x="291471" y="165508"/>
                    <a:pt x="288596" y="171273"/>
                    <a:pt x="284283" y="175596"/>
                  </a:cubicBezTo>
                  <a:cubicBezTo>
                    <a:pt x="279611" y="179920"/>
                    <a:pt x="274220" y="182802"/>
                    <a:pt x="269189" y="186044"/>
                  </a:cubicBezTo>
                  <a:cubicBezTo>
                    <a:pt x="267032" y="187125"/>
                    <a:pt x="264516" y="188927"/>
                    <a:pt x="262360" y="190008"/>
                  </a:cubicBezTo>
                  <a:cubicBezTo>
                    <a:pt x="258766" y="192530"/>
                    <a:pt x="254453" y="194691"/>
                    <a:pt x="250859" y="197213"/>
                  </a:cubicBezTo>
                  <a:cubicBezTo>
                    <a:pt x="246547" y="199735"/>
                    <a:pt x="242234" y="202618"/>
                    <a:pt x="237921" y="205140"/>
                  </a:cubicBezTo>
                  <a:cubicBezTo>
                    <a:pt x="231452" y="209463"/>
                    <a:pt x="224264" y="214147"/>
                    <a:pt x="216717" y="217389"/>
                  </a:cubicBezTo>
                  <a:cubicBezTo>
                    <a:pt x="216717" y="217749"/>
                    <a:pt x="216717" y="218110"/>
                    <a:pt x="216357" y="218110"/>
                  </a:cubicBezTo>
                  <a:cubicBezTo>
                    <a:pt x="216357" y="220632"/>
                    <a:pt x="215279" y="223154"/>
                    <a:pt x="214560" y="225676"/>
                  </a:cubicBezTo>
                  <a:cubicBezTo>
                    <a:pt x="214201" y="227117"/>
                    <a:pt x="213482" y="229279"/>
                    <a:pt x="213123" y="231080"/>
                  </a:cubicBezTo>
                  <a:cubicBezTo>
                    <a:pt x="212763" y="233962"/>
                    <a:pt x="212045" y="237205"/>
                    <a:pt x="211685" y="240447"/>
                  </a:cubicBezTo>
                  <a:cubicBezTo>
                    <a:pt x="210966" y="242609"/>
                    <a:pt x="210966" y="244410"/>
                    <a:pt x="210607" y="246572"/>
                  </a:cubicBezTo>
                  <a:cubicBezTo>
                    <a:pt x="209888" y="249094"/>
                    <a:pt x="209529" y="251256"/>
                    <a:pt x="209169" y="253418"/>
                  </a:cubicBezTo>
                  <a:cubicBezTo>
                    <a:pt x="208091" y="259903"/>
                    <a:pt x="206294" y="266748"/>
                    <a:pt x="205935" y="273593"/>
                  </a:cubicBezTo>
                  <a:cubicBezTo>
                    <a:pt x="204138" y="288725"/>
                    <a:pt x="202341" y="305659"/>
                    <a:pt x="184370" y="310703"/>
                  </a:cubicBezTo>
                  <a:cubicBezTo>
                    <a:pt x="180058" y="312144"/>
                    <a:pt x="175386" y="311783"/>
                    <a:pt x="170713" y="310342"/>
                  </a:cubicBezTo>
                  <a:cubicBezTo>
                    <a:pt x="162447" y="307820"/>
                    <a:pt x="155259" y="301696"/>
                    <a:pt x="148790" y="296291"/>
                  </a:cubicBezTo>
                  <a:cubicBezTo>
                    <a:pt x="147353" y="295210"/>
                    <a:pt x="146274" y="294490"/>
                    <a:pt x="144837" y="293409"/>
                  </a:cubicBezTo>
                  <a:cubicBezTo>
                    <a:pt x="129742" y="281159"/>
                    <a:pt x="117882" y="269991"/>
                    <a:pt x="107819" y="258461"/>
                  </a:cubicBezTo>
                  <a:cubicBezTo>
                    <a:pt x="106381" y="256660"/>
                    <a:pt x="104944" y="255940"/>
                    <a:pt x="103865" y="255219"/>
                  </a:cubicBezTo>
                  <a:cubicBezTo>
                    <a:pt x="102069" y="254859"/>
                    <a:pt x="100272" y="255219"/>
                    <a:pt x="97037" y="255940"/>
                  </a:cubicBezTo>
                  <a:lnTo>
                    <a:pt x="96678" y="255940"/>
                  </a:lnTo>
                  <a:cubicBezTo>
                    <a:pt x="92365" y="256660"/>
                    <a:pt x="88411" y="257741"/>
                    <a:pt x="84099" y="258822"/>
                  </a:cubicBezTo>
                  <a:lnTo>
                    <a:pt x="83739" y="258822"/>
                  </a:lnTo>
                  <a:cubicBezTo>
                    <a:pt x="81942" y="259182"/>
                    <a:pt x="80145" y="259542"/>
                    <a:pt x="78708" y="259903"/>
                  </a:cubicBezTo>
                  <a:cubicBezTo>
                    <a:pt x="71160" y="261704"/>
                    <a:pt x="63613" y="263505"/>
                    <a:pt x="56066" y="264947"/>
                  </a:cubicBezTo>
                  <a:cubicBezTo>
                    <a:pt x="46362" y="266748"/>
                    <a:pt x="34142" y="267829"/>
                    <a:pt x="23720" y="264586"/>
                  </a:cubicBezTo>
                  <a:cubicBezTo>
                    <a:pt x="18329" y="262785"/>
                    <a:pt x="13297" y="259903"/>
                    <a:pt x="9703" y="255219"/>
                  </a:cubicBezTo>
                  <a:cubicBezTo>
                    <a:pt x="-1078" y="241888"/>
                    <a:pt x="5391" y="226757"/>
                    <a:pt x="11500" y="213426"/>
                  </a:cubicBezTo>
                  <a:lnTo>
                    <a:pt x="11860" y="212345"/>
                  </a:lnTo>
                  <a:cubicBezTo>
                    <a:pt x="15813" y="203338"/>
                    <a:pt x="19767" y="194691"/>
                    <a:pt x="23720" y="186044"/>
                  </a:cubicBezTo>
                  <a:cubicBezTo>
                    <a:pt x="27673" y="178118"/>
                    <a:pt x="31627" y="169832"/>
                    <a:pt x="35221" y="161545"/>
                  </a:cubicBezTo>
                  <a:lnTo>
                    <a:pt x="33523" y="158887"/>
                  </a:lnTo>
                  <a:lnTo>
                    <a:pt x="31808" y="159901"/>
                  </a:lnTo>
                  <a:cubicBezTo>
                    <a:pt x="28900" y="155603"/>
                    <a:pt x="24903" y="151664"/>
                    <a:pt x="22359" y="147366"/>
                  </a:cubicBezTo>
                  <a:cubicBezTo>
                    <a:pt x="19089" y="141993"/>
                    <a:pt x="16908" y="136979"/>
                    <a:pt x="14364" y="131607"/>
                  </a:cubicBezTo>
                  <a:cubicBezTo>
                    <a:pt x="10731" y="122653"/>
                    <a:pt x="5643" y="112982"/>
                    <a:pt x="4553" y="103312"/>
                  </a:cubicBezTo>
                  <a:cubicBezTo>
                    <a:pt x="4553" y="102954"/>
                    <a:pt x="5280" y="102954"/>
                    <a:pt x="5280" y="103312"/>
                  </a:cubicBezTo>
                  <a:cubicBezTo>
                    <a:pt x="6370" y="108326"/>
                    <a:pt x="8914" y="113699"/>
                    <a:pt x="11094" y="118713"/>
                  </a:cubicBezTo>
                  <a:cubicBezTo>
                    <a:pt x="12911" y="123369"/>
                    <a:pt x="14728" y="128383"/>
                    <a:pt x="16908" y="133039"/>
                  </a:cubicBezTo>
                  <a:cubicBezTo>
                    <a:pt x="19089" y="137337"/>
                    <a:pt x="20906" y="141993"/>
                    <a:pt x="23813" y="146291"/>
                  </a:cubicBezTo>
                  <a:lnTo>
                    <a:pt x="32868" y="157860"/>
                  </a:lnTo>
                  <a:lnTo>
                    <a:pt x="23720" y="143531"/>
                  </a:lnTo>
                  <a:lnTo>
                    <a:pt x="22642" y="141009"/>
                  </a:lnTo>
                  <a:cubicBezTo>
                    <a:pt x="21923" y="139928"/>
                    <a:pt x="21204" y="138487"/>
                    <a:pt x="20485" y="137406"/>
                  </a:cubicBezTo>
                  <a:cubicBezTo>
                    <a:pt x="17251" y="130921"/>
                    <a:pt x="13657" y="124436"/>
                    <a:pt x="11500" y="117230"/>
                  </a:cubicBezTo>
                  <a:cubicBezTo>
                    <a:pt x="10063" y="112547"/>
                    <a:pt x="8266" y="107503"/>
                    <a:pt x="6469" y="102819"/>
                  </a:cubicBezTo>
                  <a:cubicBezTo>
                    <a:pt x="5031" y="98496"/>
                    <a:pt x="3234" y="93812"/>
                    <a:pt x="1797" y="89488"/>
                  </a:cubicBezTo>
                  <a:cubicBezTo>
                    <a:pt x="0" y="83364"/>
                    <a:pt x="-1797" y="74717"/>
                    <a:pt x="3594" y="67511"/>
                  </a:cubicBezTo>
                  <a:cubicBezTo>
                    <a:pt x="12938" y="55622"/>
                    <a:pt x="30908" y="56703"/>
                    <a:pt x="44565" y="57423"/>
                  </a:cubicBezTo>
                  <a:lnTo>
                    <a:pt x="49237" y="57783"/>
                  </a:lnTo>
                  <a:cubicBezTo>
                    <a:pt x="57503" y="58144"/>
                    <a:pt x="66488" y="58504"/>
                    <a:pt x="74754" y="60305"/>
                  </a:cubicBezTo>
                  <a:cubicBezTo>
                    <a:pt x="78348" y="61026"/>
                    <a:pt x="82302" y="61386"/>
                    <a:pt x="85896" y="62107"/>
                  </a:cubicBezTo>
                  <a:cubicBezTo>
                    <a:pt x="91646" y="62827"/>
                    <a:pt x="97396" y="63548"/>
                    <a:pt x="103147" y="64989"/>
                  </a:cubicBezTo>
                  <a:cubicBezTo>
                    <a:pt x="103147" y="64989"/>
                    <a:pt x="103506" y="64989"/>
                    <a:pt x="103865" y="65349"/>
                  </a:cubicBezTo>
                  <a:cubicBezTo>
                    <a:pt x="106381" y="61026"/>
                    <a:pt x="110335" y="57063"/>
                    <a:pt x="114288" y="53460"/>
                  </a:cubicBezTo>
                  <a:cubicBezTo>
                    <a:pt x="115726" y="52379"/>
                    <a:pt x="117163" y="51298"/>
                    <a:pt x="117882" y="50217"/>
                  </a:cubicBezTo>
                  <a:cubicBezTo>
                    <a:pt x="119320" y="48776"/>
                    <a:pt x="120757" y="47695"/>
                    <a:pt x="121835" y="46254"/>
                  </a:cubicBezTo>
                  <a:cubicBezTo>
                    <a:pt x="124351" y="43372"/>
                    <a:pt x="127226" y="40490"/>
                    <a:pt x="130101" y="38328"/>
                  </a:cubicBezTo>
                  <a:lnTo>
                    <a:pt x="130820" y="37608"/>
                  </a:lnTo>
                  <a:cubicBezTo>
                    <a:pt x="134774" y="34725"/>
                    <a:pt x="138368" y="31843"/>
                    <a:pt x="141962" y="28600"/>
                  </a:cubicBezTo>
                  <a:cubicBezTo>
                    <a:pt x="143040" y="27880"/>
                    <a:pt x="143759" y="27159"/>
                    <a:pt x="144477" y="26078"/>
                  </a:cubicBezTo>
                  <a:lnTo>
                    <a:pt x="157920" y="15653"/>
                  </a:lnTo>
                  <a:lnTo>
                    <a:pt x="152553" y="17840"/>
                  </a:lnTo>
                  <a:cubicBezTo>
                    <a:pt x="152553" y="17840"/>
                    <a:pt x="152190" y="17840"/>
                    <a:pt x="152190" y="17473"/>
                  </a:cubicBezTo>
                  <a:lnTo>
                    <a:pt x="159947" y="14082"/>
                  </a:lnTo>
                  <a:lnTo>
                    <a:pt x="163525" y="11307"/>
                  </a:lnTo>
                  <a:lnTo>
                    <a:pt x="167875" y="10616"/>
                  </a:lnTo>
                  <a:close/>
                  <a:moveTo>
                    <a:pt x="178563" y="2987"/>
                  </a:moveTo>
                  <a:cubicBezTo>
                    <a:pt x="184119" y="3940"/>
                    <a:pt x="189497" y="6480"/>
                    <a:pt x="193978" y="9927"/>
                  </a:cubicBezTo>
                  <a:cubicBezTo>
                    <a:pt x="194695" y="10653"/>
                    <a:pt x="193978" y="12104"/>
                    <a:pt x="193260" y="11378"/>
                  </a:cubicBezTo>
                  <a:cubicBezTo>
                    <a:pt x="184299" y="4847"/>
                    <a:pt x="173186" y="1581"/>
                    <a:pt x="162432" y="6298"/>
                  </a:cubicBezTo>
                  <a:cubicBezTo>
                    <a:pt x="162073" y="6661"/>
                    <a:pt x="161715" y="5936"/>
                    <a:pt x="162073" y="5573"/>
                  </a:cubicBezTo>
                  <a:cubicBezTo>
                    <a:pt x="167271" y="2670"/>
                    <a:pt x="173007" y="2035"/>
                    <a:pt x="178563" y="2987"/>
                  </a:cubicBezTo>
                  <a:close/>
                  <a:moveTo>
                    <a:pt x="180226" y="164"/>
                  </a:moveTo>
                  <a:cubicBezTo>
                    <a:pt x="183101" y="958"/>
                    <a:pt x="186336" y="1751"/>
                    <a:pt x="188852" y="3736"/>
                  </a:cubicBezTo>
                  <a:cubicBezTo>
                    <a:pt x="189930" y="4133"/>
                    <a:pt x="188852" y="5720"/>
                    <a:pt x="187774" y="4926"/>
                  </a:cubicBezTo>
                  <a:cubicBezTo>
                    <a:pt x="185617" y="3339"/>
                    <a:pt x="182742" y="2545"/>
                    <a:pt x="179866" y="1751"/>
                  </a:cubicBezTo>
                  <a:cubicBezTo>
                    <a:pt x="176991" y="1354"/>
                    <a:pt x="174475" y="1354"/>
                    <a:pt x="171959" y="1354"/>
                  </a:cubicBezTo>
                  <a:cubicBezTo>
                    <a:pt x="171599" y="1354"/>
                    <a:pt x="171240" y="561"/>
                    <a:pt x="171959" y="561"/>
                  </a:cubicBezTo>
                  <a:cubicBezTo>
                    <a:pt x="174834" y="164"/>
                    <a:pt x="177350" y="-233"/>
                    <a:pt x="180226" y="16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7C61AC3-B9F0-D947-AEED-86CB3E97B8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27632" y="2894493"/>
              <a:ext cx="197034" cy="196291"/>
            </a:xfrm>
            <a:custGeom>
              <a:avLst/>
              <a:gdLst>
                <a:gd name="connsiteX0" fmla="*/ 105217 w 217193"/>
                <a:gd name="connsiteY0" fmla="*/ 195311 h 216374"/>
                <a:gd name="connsiteX1" fmla="*/ 105614 w 217193"/>
                <a:gd name="connsiteY1" fmla="*/ 195678 h 216374"/>
                <a:gd name="connsiteX2" fmla="*/ 105217 w 217193"/>
                <a:gd name="connsiteY2" fmla="*/ 198608 h 216374"/>
                <a:gd name="connsiteX3" fmla="*/ 104424 w 217193"/>
                <a:gd name="connsiteY3" fmla="*/ 198608 h 216374"/>
                <a:gd name="connsiteX4" fmla="*/ 105217 w 217193"/>
                <a:gd name="connsiteY4" fmla="*/ 195311 h 216374"/>
                <a:gd name="connsiteX5" fmla="*/ 98391 w 217193"/>
                <a:gd name="connsiteY5" fmla="*/ 194063 h 216374"/>
                <a:gd name="connsiteX6" fmla="*/ 99026 w 217193"/>
                <a:gd name="connsiteY6" fmla="*/ 194063 h 216374"/>
                <a:gd name="connsiteX7" fmla="*/ 98073 w 217193"/>
                <a:gd name="connsiteY7" fmla="*/ 200413 h 216374"/>
                <a:gd name="connsiteX8" fmla="*/ 97121 w 217193"/>
                <a:gd name="connsiteY8" fmla="*/ 205352 h 216374"/>
                <a:gd name="connsiteX9" fmla="*/ 96486 w 217193"/>
                <a:gd name="connsiteY9" fmla="*/ 204999 h 216374"/>
                <a:gd name="connsiteX10" fmla="*/ 98391 w 217193"/>
                <a:gd name="connsiteY10" fmla="*/ 194063 h 216374"/>
                <a:gd name="connsiteX11" fmla="*/ 94722 w 217193"/>
                <a:gd name="connsiteY11" fmla="*/ 182962 h 216374"/>
                <a:gd name="connsiteX12" fmla="*/ 95780 w 217193"/>
                <a:gd name="connsiteY12" fmla="*/ 182962 h 216374"/>
                <a:gd name="connsiteX13" fmla="*/ 94016 w 217193"/>
                <a:gd name="connsiteY13" fmla="*/ 192641 h 216374"/>
                <a:gd name="connsiteX14" fmla="*/ 91547 w 217193"/>
                <a:gd name="connsiteY14" fmla="*/ 203395 h 216374"/>
                <a:gd name="connsiteX15" fmla="*/ 90489 w 217193"/>
                <a:gd name="connsiteY15" fmla="*/ 203395 h 216374"/>
                <a:gd name="connsiteX16" fmla="*/ 94722 w 217193"/>
                <a:gd name="connsiteY16" fmla="*/ 182962 h 216374"/>
                <a:gd name="connsiteX17" fmla="*/ 143564 w 217193"/>
                <a:gd name="connsiteY17" fmla="*/ 182245 h 216374"/>
                <a:gd name="connsiteX18" fmla="*/ 144330 w 217193"/>
                <a:gd name="connsiteY18" fmla="*/ 182590 h 216374"/>
                <a:gd name="connsiteX19" fmla="*/ 149695 w 217193"/>
                <a:gd name="connsiteY19" fmla="*/ 183970 h 216374"/>
                <a:gd name="connsiteX20" fmla="*/ 149695 w 217193"/>
                <a:gd name="connsiteY20" fmla="*/ 184661 h 216374"/>
                <a:gd name="connsiteX21" fmla="*/ 147013 w 217193"/>
                <a:gd name="connsiteY21" fmla="*/ 184316 h 216374"/>
                <a:gd name="connsiteX22" fmla="*/ 143564 w 217193"/>
                <a:gd name="connsiteY22" fmla="*/ 183625 h 216374"/>
                <a:gd name="connsiteX23" fmla="*/ 139732 w 217193"/>
                <a:gd name="connsiteY23" fmla="*/ 189492 h 216374"/>
                <a:gd name="connsiteX24" fmla="*/ 139349 w 217193"/>
                <a:gd name="connsiteY24" fmla="*/ 189147 h 216374"/>
                <a:gd name="connsiteX25" fmla="*/ 143564 w 217193"/>
                <a:gd name="connsiteY25" fmla="*/ 182245 h 216374"/>
                <a:gd name="connsiteX26" fmla="*/ 141775 w 217193"/>
                <a:gd name="connsiteY26" fmla="*/ 179070 h 216374"/>
                <a:gd name="connsiteX27" fmla="*/ 142134 w 217193"/>
                <a:gd name="connsiteY27" fmla="*/ 179070 h 216374"/>
                <a:gd name="connsiteX28" fmla="*/ 153277 w 217193"/>
                <a:gd name="connsiteY28" fmla="*/ 180862 h 216374"/>
                <a:gd name="connsiteX29" fmla="*/ 152917 w 217193"/>
                <a:gd name="connsiteY29" fmla="*/ 181579 h 216374"/>
                <a:gd name="connsiteX30" fmla="*/ 142134 w 217193"/>
                <a:gd name="connsiteY30" fmla="*/ 179787 h 216374"/>
                <a:gd name="connsiteX31" fmla="*/ 135305 w 217193"/>
                <a:gd name="connsiteY31" fmla="*/ 189824 h 216374"/>
                <a:gd name="connsiteX32" fmla="*/ 134946 w 217193"/>
                <a:gd name="connsiteY32" fmla="*/ 189107 h 216374"/>
                <a:gd name="connsiteX33" fmla="*/ 141775 w 217193"/>
                <a:gd name="connsiteY33" fmla="*/ 179070 h 216374"/>
                <a:gd name="connsiteX34" fmla="*/ 93311 w 217193"/>
                <a:gd name="connsiteY34" fmla="*/ 176611 h 216374"/>
                <a:gd name="connsiteX35" fmla="*/ 94502 w 217193"/>
                <a:gd name="connsiteY35" fmla="*/ 176611 h 216374"/>
                <a:gd name="connsiteX36" fmla="*/ 88548 w 217193"/>
                <a:gd name="connsiteY36" fmla="*/ 200222 h 216374"/>
                <a:gd name="connsiteX37" fmla="*/ 87358 w 217193"/>
                <a:gd name="connsiteY37" fmla="*/ 200222 h 216374"/>
                <a:gd name="connsiteX38" fmla="*/ 93311 w 217193"/>
                <a:gd name="connsiteY38" fmla="*/ 176611 h 216374"/>
                <a:gd name="connsiteX39" fmla="*/ 139878 w 217193"/>
                <a:gd name="connsiteY39" fmla="*/ 174671 h 216374"/>
                <a:gd name="connsiteX40" fmla="*/ 140583 w 217193"/>
                <a:gd name="connsiteY40" fmla="*/ 174671 h 216374"/>
                <a:gd name="connsiteX41" fmla="*/ 149403 w 217193"/>
                <a:gd name="connsiteY41" fmla="*/ 175399 h 216374"/>
                <a:gd name="connsiteX42" fmla="*/ 156106 w 217193"/>
                <a:gd name="connsiteY42" fmla="*/ 176490 h 216374"/>
                <a:gd name="connsiteX43" fmla="*/ 155753 w 217193"/>
                <a:gd name="connsiteY43" fmla="*/ 177218 h 216374"/>
                <a:gd name="connsiteX44" fmla="*/ 147639 w 217193"/>
                <a:gd name="connsiteY44" fmla="*/ 176126 h 216374"/>
                <a:gd name="connsiteX45" fmla="*/ 140583 w 217193"/>
                <a:gd name="connsiteY45" fmla="*/ 175399 h 216374"/>
                <a:gd name="connsiteX46" fmla="*/ 140231 w 217193"/>
                <a:gd name="connsiteY46" fmla="*/ 175399 h 216374"/>
                <a:gd name="connsiteX47" fmla="*/ 134939 w 217193"/>
                <a:gd name="connsiteY47" fmla="*/ 182311 h 216374"/>
                <a:gd name="connsiteX48" fmla="*/ 128589 w 217193"/>
                <a:gd name="connsiteY48" fmla="*/ 191406 h 216374"/>
                <a:gd name="connsiteX49" fmla="*/ 128589 w 217193"/>
                <a:gd name="connsiteY49" fmla="*/ 191042 h 216374"/>
                <a:gd name="connsiteX50" fmla="*/ 134939 w 217193"/>
                <a:gd name="connsiteY50" fmla="*/ 180856 h 216374"/>
                <a:gd name="connsiteX51" fmla="*/ 139878 w 217193"/>
                <a:gd name="connsiteY51" fmla="*/ 174671 h 216374"/>
                <a:gd name="connsiteX52" fmla="*/ 90721 w 217193"/>
                <a:gd name="connsiteY52" fmla="*/ 171487 h 216374"/>
                <a:gd name="connsiteX53" fmla="*/ 91390 w 217193"/>
                <a:gd name="connsiteY53" fmla="*/ 171487 h 216374"/>
                <a:gd name="connsiteX54" fmla="*/ 86376 w 217193"/>
                <a:gd name="connsiteY54" fmla="*/ 193879 h 216374"/>
                <a:gd name="connsiteX55" fmla="*/ 85374 w 217193"/>
                <a:gd name="connsiteY55" fmla="*/ 193523 h 216374"/>
                <a:gd name="connsiteX56" fmla="*/ 90721 w 217193"/>
                <a:gd name="connsiteY56" fmla="*/ 171487 h 216374"/>
                <a:gd name="connsiteX57" fmla="*/ 90625 w 217193"/>
                <a:gd name="connsiteY57" fmla="*/ 163896 h 216374"/>
                <a:gd name="connsiteX58" fmla="*/ 91357 w 217193"/>
                <a:gd name="connsiteY58" fmla="*/ 163896 h 216374"/>
                <a:gd name="connsiteX59" fmla="*/ 83298 w 217193"/>
                <a:gd name="connsiteY59" fmla="*/ 189481 h 216374"/>
                <a:gd name="connsiteX60" fmla="*/ 82199 w 217193"/>
                <a:gd name="connsiteY60" fmla="*/ 188780 h 216374"/>
                <a:gd name="connsiteX61" fmla="*/ 90625 w 217193"/>
                <a:gd name="connsiteY61" fmla="*/ 163896 h 216374"/>
                <a:gd name="connsiteX62" fmla="*/ 209668 w 217193"/>
                <a:gd name="connsiteY62" fmla="*/ 163479 h 216374"/>
                <a:gd name="connsiteX63" fmla="*/ 206864 w 217193"/>
                <a:gd name="connsiteY63" fmla="*/ 170423 h 216374"/>
                <a:gd name="connsiteX64" fmla="*/ 206491 w 217193"/>
                <a:gd name="connsiteY64" fmla="*/ 169715 h 216374"/>
                <a:gd name="connsiteX65" fmla="*/ 47640 w 217193"/>
                <a:gd name="connsiteY65" fmla="*/ 163195 h 216374"/>
                <a:gd name="connsiteX66" fmla="*/ 54234 w 217193"/>
                <a:gd name="connsiteY66" fmla="*/ 165179 h 216374"/>
                <a:gd name="connsiteX67" fmla="*/ 60462 w 217193"/>
                <a:gd name="connsiteY67" fmla="*/ 165973 h 216374"/>
                <a:gd name="connsiteX68" fmla="*/ 60095 w 217193"/>
                <a:gd name="connsiteY68" fmla="*/ 167560 h 216374"/>
                <a:gd name="connsiteX69" fmla="*/ 54234 w 217193"/>
                <a:gd name="connsiteY69" fmla="*/ 166370 h 216374"/>
                <a:gd name="connsiteX70" fmla="*/ 47274 w 217193"/>
                <a:gd name="connsiteY70" fmla="*/ 163989 h 216374"/>
                <a:gd name="connsiteX71" fmla="*/ 47640 w 217193"/>
                <a:gd name="connsiteY71" fmla="*/ 163195 h 216374"/>
                <a:gd name="connsiteX72" fmla="*/ 211806 w 217193"/>
                <a:gd name="connsiteY72" fmla="*/ 158182 h 216374"/>
                <a:gd name="connsiteX73" fmla="*/ 211907 w 217193"/>
                <a:gd name="connsiteY73" fmla="*/ 159084 h 216374"/>
                <a:gd name="connsiteX74" fmla="*/ 209668 w 217193"/>
                <a:gd name="connsiteY74" fmla="*/ 163479 h 216374"/>
                <a:gd name="connsiteX75" fmla="*/ 41623 w 217193"/>
                <a:gd name="connsiteY75" fmla="*/ 157223 h 216374"/>
                <a:gd name="connsiteX76" fmla="*/ 50718 w 217193"/>
                <a:gd name="connsiteY76" fmla="*/ 161003 h 216374"/>
                <a:gd name="connsiteX77" fmla="*/ 60162 w 217193"/>
                <a:gd name="connsiteY77" fmla="*/ 162892 h 216374"/>
                <a:gd name="connsiteX78" fmla="*/ 60162 w 217193"/>
                <a:gd name="connsiteY78" fmla="*/ 164404 h 216374"/>
                <a:gd name="connsiteX79" fmla="*/ 49318 w 217193"/>
                <a:gd name="connsiteY79" fmla="*/ 161758 h 216374"/>
                <a:gd name="connsiteX80" fmla="*/ 41274 w 217193"/>
                <a:gd name="connsiteY80" fmla="*/ 157601 h 216374"/>
                <a:gd name="connsiteX81" fmla="*/ 41623 w 217193"/>
                <a:gd name="connsiteY81" fmla="*/ 157223 h 216374"/>
                <a:gd name="connsiteX82" fmla="*/ 87188 w 217193"/>
                <a:gd name="connsiteY82" fmla="*/ 155963 h 216374"/>
                <a:gd name="connsiteX83" fmla="*/ 88209 w 217193"/>
                <a:gd name="connsiteY83" fmla="*/ 155963 h 216374"/>
                <a:gd name="connsiteX84" fmla="*/ 80384 w 217193"/>
                <a:gd name="connsiteY84" fmla="*/ 183127 h 216374"/>
                <a:gd name="connsiteX85" fmla="*/ 79024 w 217193"/>
                <a:gd name="connsiteY85" fmla="*/ 182774 h 216374"/>
                <a:gd name="connsiteX86" fmla="*/ 87188 w 217193"/>
                <a:gd name="connsiteY86" fmla="*/ 155963 h 216374"/>
                <a:gd name="connsiteX87" fmla="*/ 191340 w 217193"/>
                <a:gd name="connsiteY87" fmla="*/ 154436 h 216374"/>
                <a:gd name="connsiteX88" fmla="*/ 197293 w 217193"/>
                <a:gd name="connsiteY88" fmla="*/ 162866 h 216374"/>
                <a:gd name="connsiteX89" fmla="*/ 196102 w 217193"/>
                <a:gd name="connsiteY89" fmla="*/ 163633 h 216374"/>
                <a:gd name="connsiteX90" fmla="*/ 193324 w 217193"/>
                <a:gd name="connsiteY90" fmla="*/ 159801 h 216374"/>
                <a:gd name="connsiteX91" fmla="*/ 190546 w 217193"/>
                <a:gd name="connsiteY91" fmla="*/ 154820 h 216374"/>
                <a:gd name="connsiteX92" fmla="*/ 191340 w 217193"/>
                <a:gd name="connsiteY92" fmla="*/ 154436 h 216374"/>
                <a:gd name="connsiteX93" fmla="*/ 32502 w 217193"/>
                <a:gd name="connsiteY93" fmla="*/ 150865 h 216374"/>
                <a:gd name="connsiteX94" fmla="*/ 45376 w 217193"/>
                <a:gd name="connsiteY94" fmla="*/ 155310 h 216374"/>
                <a:gd name="connsiteX95" fmla="*/ 60457 w 217193"/>
                <a:gd name="connsiteY95" fmla="*/ 159755 h 216374"/>
                <a:gd name="connsiteX96" fmla="*/ 60089 w 217193"/>
                <a:gd name="connsiteY96" fmla="*/ 161237 h 216374"/>
                <a:gd name="connsiteX97" fmla="*/ 45008 w 217193"/>
                <a:gd name="connsiteY97" fmla="*/ 156792 h 216374"/>
                <a:gd name="connsiteX98" fmla="*/ 32134 w 217193"/>
                <a:gd name="connsiteY98" fmla="*/ 151236 h 216374"/>
                <a:gd name="connsiteX99" fmla="*/ 32502 w 217193"/>
                <a:gd name="connsiteY99" fmla="*/ 150865 h 216374"/>
                <a:gd name="connsiteX100" fmla="*/ 191248 w 217193"/>
                <a:gd name="connsiteY100" fmla="*/ 149256 h 216374"/>
                <a:gd name="connsiteX101" fmla="*/ 195644 w 217193"/>
                <a:gd name="connsiteY101" fmla="*/ 156225 h 216374"/>
                <a:gd name="connsiteX102" fmla="*/ 198942 w 217193"/>
                <a:gd name="connsiteY102" fmla="*/ 161453 h 216374"/>
                <a:gd name="connsiteX103" fmla="*/ 198209 w 217193"/>
                <a:gd name="connsiteY103" fmla="*/ 162150 h 216374"/>
                <a:gd name="connsiteX104" fmla="*/ 193446 w 217193"/>
                <a:gd name="connsiteY104" fmla="*/ 155180 h 216374"/>
                <a:gd name="connsiteX105" fmla="*/ 190516 w 217193"/>
                <a:gd name="connsiteY105" fmla="*/ 149604 h 216374"/>
                <a:gd name="connsiteX106" fmla="*/ 191248 w 217193"/>
                <a:gd name="connsiteY106" fmla="*/ 149256 h 216374"/>
                <a:gd name="connsiteX107" fmla="*/ 87399 w 217193"/>
                <a:gd name="connsiteY107" fmla="*/ 147682 h 216374"/>
                <a:gd name="connsiteX108" fmla="*/ 88166 w 217193"/>
                <a:gd name="connsiteY108" fmla="*/ 148043 h 216374"/>
                <a:gd name="connsiteX109" fmla="*/ 83567 w 217193"/>
                <a:gd name="connsiteY109" fmla="*/ 160342 h 216374"/>
                <a:gd name="connsiteX110" fmla="*/ 78585 w 217193"/>
                <a:gd name="connsiteY110" fmla="*/ 174810 h 216374"/>
                <a:gd name="connsiteX111" fmla="*/ 77436 w 217193"/>
                <a:gd name="connsiteY111" fmla="*/ 174448 h 216374"/>
                <a:gd name="connsiteX112" fmla="*/ 82034 w 217193"/>
                <a:gd name="connsiteY112" fmla="*/ 161427 h 216374"/>
                <a:gd name="connsiteX113" fmla="*/ 87399 w 217193"/>
                <a:gd name="connsiteY113" fmla="*/ 147682 h 216374"/>
                <a:gd name="connsiteX114" fmla="*/ 210786 w 217193"/>
                <a:gd name="connsiteY114" fmla="*/ 141335 h 216374"/>
                <a:gd name="connsiteX115" fmla="*/ 211167 w 217193"/>
                <a:gd name="connsiteY115" fmla="*/ 141335 h 216374"/>
                <a:gd name="connsiteX116" fmla="*/ 215358 w 217193"/>
                <a:gd name="connsiteY116" fmla="*/ 166863 h 216374"/>
                <a:gd name="connsiteX117" fmla="*/ 214215 w 217193"/>
                <a:gd name="connsiteY117" fmla="*/ 166134 h 216374"/>
                <a:gd name="connsiteX118" fmla="*/ 210786 w 217193"/>
                <a:gd name="connsiteY118" fmla="*/ 141335 h 216374"/>
                <a:gd name="connsiteX119" fmla="*/ 85919 w 217193"/>
                <a:gd name="connsiteY119" fmla="*/ 141329 h 216374"/>
                <a:gd name="connsiteX120" fmla="*/ 86614 w 217193"/>
                <a:gd name="connsiteY120" fmla="*/ 141329 h 216374"/>
                <a:gd name="connsiteX121" fmla="*/ 82447 w 217193"/>
                <a:gd name="connsiteY121" fmla="*/ 154615 h 216374"/>
                <a:gd name="connsiteX122" fmla="*/ 76891 w 217193"/>
                <a:gd name="connsiteY122" fmla="*/ 170055 h 216374"/>
                <a:gd name="connsiteX123" fmla="*/ 75849 w 217193"/>
                <a:gd name="connsiteY123" fmla="*/ 169337 h 216374"/>
                <a:gd name="connsiteX124" fmla="*/ 85919 w 217193"/>
                <a:gd name="connsiteY124" fmla="*/ 141329 h 216374"/>
                <a:gd name="connsiteX125" fmla="*/ 190855 w 217193"/>
                <a:gd name="connsiteY125" fmla="*/ 139751 h 216374"/>
                <a:gd name="connsiteX126" fmla="*/ 196852 w 217193"/>
                <a:gd name="connsiteY126" fmla="*/ 149701 h 216374"/>
                <a:gd name="connsiteX127" fmla="*/ 202144 w 217193"/>
                <a:gd name="connsiteY127" fmla="*/ 158546 h 216374"/>
                <a:gd name="connsiteX128" fmla="*/ 201791 w 217193"/>
                <a:gd name="connsiteY128" fmla="*/ 159652 h 216374"/>
                <a:gd name="connsiteX129" fmla="*/ 197910 w 217193"/>
                <a:gd name="connsiteY129" fmla="*/ 154492 h 216374"/>
                <a:gd name="connsiteX130" fmla="*/ 190502 w 217193"/>
                <a:gd name="connsiteY130" fmla="*/ 140119 h 216374"/>
                <a:gd name="connsiteX131" fmla="*/ 190855 w 217193"/>
                <a:gd name="connsiteY131" fmla="*/ 139751 h 216374"/>
                <a:gd name="connsiteX132" fmla="*/ 82636 w 217193"/>
                <a:gd name="connsiteY132" fmla="*/ 138165 h 216374"/>
                <a:gd name="connsiteX133" fmla="*/ 83403 w 217193"/>
                <a:gd name="connsiteY133" fmla="*/ 138534 h 216374"/>
                <a:gd name="connsiteX134" fmla="*/ 73823 w 217193"/>
                <a:gd name="connsiteY134" fmla="*/ 163673 h 216374"/>
                <a:gd name="connsiteX135" fmla="*/ 72674 w 217193"/>
                <a:gd name="connsiteY135" fmla="*/ 163303 h 216374"/>
                <a:gd name="connsiteX136" fmla="*/ 82636 w 217193"/>
                <a:gd name="connsiteY136" fmla="*/ 138165 h 216374"/>
                <a:gd name="connsiteX137" fmla="*/ 17837 w 217193"/>
                <a:gd name="connsiteY137" fmla="*/ 138141 h 216374"/>
                <a:gd name="connsiteX138" fmla="*/ 28008 w 217193"/>
                <a:gd name="connsiteY138" fmla="*/ 143337 h 216374"/>
                <a:gd name="connsiteX139" fmla="*/ 37453 w 217193"/>
                <a:gd name="connsiteY139" fmla="*/ 148532 h 216374"/>
                <a:gd name="connsiteX140" fmla="*/ 47623 w 217193"/>
                <a:gd name="connsiteY140" fmla="*/ 152342 h 216374"/>
                <a:gd name="connsiteX141" fmla="*/ 58521 w 217193"/>
                <a:gd name="connsiteY141" fmla="*/ 154767 h 216374"/>
                <a:gd name="connsiteX142" fmla="*/ 58158 w 217193"/>
                <a:gd name="connsiteY142" fmla="*/ 156152 h 216374"/>
                <a:gd name="connsiteX143" fmla="*/ 47260 w 217193"/>
                <a:gd name="connsiteY143" fmla="*/ 153381 h 216374"/>
                <a:gd name="connsiteX144" fmla="*/ 36000 w 217193"/>
                <a:gd name="connsiteY144" fmla="*/ 148879 h 216374"/>
                <a:gd name="connsiteX145" fmla="*/ 17474 w 217193"/>
                <a:gd name="connsiteY145" fmla="*/ 138834 h 216374"/>
                <a:gd name="connsiteX146" fmla="*/ 17837 w 217193"/>
                <a:gd name="connsiteY146" fmla="*/ 138141 h 216374"/>
                <a:gd name="connsiteX147" fmla="*/ 77701 w 217193"/>
                <a:gd name="connsiteY147" fmla="*/ 134970 h 216374"/>
                <a:gd name="connsiteX148" fmla="*/ 78693 w 217193"/>
                <a:gd name="connsiteY148" fmla="*/ 135320 h 216374"/>
                <a:gd name="connsiteX149" fmla="*/ 72078 w 217193"/>
                <a:gd name="connsiteY149" fmla="*/ 154558 h 216374"/>
                <a:gd name="connsiteX150" fmla="*/ 71417 w 217193"/>
                <a:gd name="connsiteY150" fmla="*/ 153858 h 216374"/>
                <a:gd name="connsiteX151" fmla="*/ 77701 w 217193"/>
                <a:gd name="connsiteY151" fmla="*/ 134970 h 216374"/>
                <a:gd name="connsiteX152" fmla="*/ 201261 w 217193"/>
                <a:gd name="connsiteY152" fmla="*/ 131799 h 216374"/>
                <a:gd name="connsiteX153" fmla="*/ 201635 w 217193"/>
                <a:gd name="connsiteY153" fmla="*/ 131799 h 216374"/>
                <a:gd name="connsiteX154" fmla="*/ 213588 w 217193"/>
                <a:gd name="connsiteY154" fmla="*/ 153769 h 216374"/>
                <a:gd name="connsiteX155" fmla="*/ 211806 w 217193"/>
                <a:gd name="connsiteY155" fmla="*/ 158182 h 216374"/>
                <a:gd name="connsiteX156" fmla="*/ 210599 w 217193"/>
                <a:gd name="connsiteY156" fmla="*/ 147391 h 216374"/>
                <a:gd name="connsiteX157" fmla="*/ 201261 w 217193"/>
                <a:gd name="connsiteY157" fmla="*/ 131799 h 216374"/>
                <a:gd name="connsiteX158" fmla="*/ 76444 w 217193"/>
                <a:gd name="connsiteY158" fmla="*/ 130203 h 216374"/>
                <a:gd name="connsiteX159" fmla="*/ 77105 w 217193"/>
                <a:gd name="connsiteY159" fmla="*/ 130203 h 216374"/>
                <a:gd name="connsiteX160" fmla="*/ 74459 w 217193"/>
                <a:gd name="connsiteY160" fmla="*/ 137823 h 216374"/>
                <a:gd name="connsiteX161" fmla="*/ 70491 w 217193"/>
                <a:gd name="connsiteY161" fmla="*/ 148214 h 216374"/>
                <a:gd name="connsiteX162" fmla="*/ 69499 w 217193"/>
                <a:gd name="connsiteY162" fmla="*/ 147868 h 216374"/>
                <a:gd name="connsiteX163" fmla="*/ 76444 w 217193"/>
                <a:gd name="connsiteY163" fmla="*/ 130203 h 216374"/>
                <a:gd name="connsiteX164" fmla="*/ 72900 w 217193"/>
                <a:gd name="connsiteY164" fmla="*/ 125459 h 216374"/>
                <a:gd name="connsiteX165" fmla="*/ 73921 w 217193"/>
                <a:gd name="connsiteY165" fmla="*/ 125824 h 216374"/>
                <a:gd name="connsiteX166" fmla="*/ 65756 w 217193"/>
                <a:gd name="connsiteY166" fmla="*/ 146591 h 216374"/>
                <a:gd name="connsiteX167" fmla="*/ 64736 w 217193"/>
                <a:gd name="connsiteY167" fmla="*/ 146227 h 216374"/>
                <a:gd name="connsiteX168" fmla="*/ 72900 w 217193"/>
                <a:gd name="connsiteY168" fmla="*/ 125459 h 216374"/>
                <a:gd name="connsiteX169" fmla="*/ 186133 w 217193"/>
                <a:gd name="connsiteY169" fmla="*/ 125446 h 216374"/>
                <a:gd name="connsiteX170" fmla="*/ 195845 w 217193"/>
                <a:gd name="connsiteY170" fmla="*/ 139465 h 216374"/>
                <a:gd name="connsiteX171" fmla="*/ 203316 w 217193"/>
                <a:gd name="connsiteY171" fmla="*/ 150680 h 216374"/>
                <a:gd name="connsiteX172" fmla="*/ 202942 w 217193"/>
                <a:gd name="connsiteY172" fmla="*/ 151381 h 216374"/>
                <a:gd name="connsiteX173" fmla="*/ 195845 w 217193"/>
                <a:gd name="connsiteY173" fmla="*/ 141217 h 216374"/>
                <a:gd name="connsiteX174" fmla="*/ 185760 w 217193"/>
                <a:gd name="connsiteY174" fmla="*/ 125796 h 216374"/>
                <a:gd name="connsiteX175" fmla="*/ 186133 w 217193"/>
                <a:gd name="connsiteY175" fmla="*/ 125446 h 216374"/>
                <a:gd name="connsiteX176" fmla="*/ 68830 w 217193"/>
                <a:gd name="connsiteY176" fmla="*/ 120701 h 216374"/>
                <a:gd name="connsiteX177" fmla="*/ 63817 w 217193"/>
                <a:gd name="connsiteY177" fmla="*/ 135469 h 216374"/>
                <a:gd name="connsiteX178" fmla="*/ 63149 w 217193"/>
                <a:gd name="connsiteY178" fmla="*/ 135469 h 216374"/>
                <a:gd name="connsiteX179" fmla="*/ 68830 w 217193"/>
                <a:gd name="connsiteY179" fmla="*/ 120701 h 216374"/>
                <a:gd name="connsiteX180" fmla="*/ 72343 w 217193"/>
                <a:gd name="connsiteY180" fmla="*/ 120332 h 216374"/>
                <a:gd name="connsiteX181" fmla="*/ 69697 w 217193"/>
                <a:gd name="connsiteY181" fmla="*/ 129545 h 216374"/>
                <a:gd name="connsiteX182" fmla="*/ 65397 w 217193"/>
                <a:gd name="connsiteY182" fmla="*/ 140233 h 216374"/>
                <a:gd name="connsiteX183" fmla="*/ 64736 w 217193"/>
                <a:gd name="connsiteY183" fmla="*/ 139864 h 216374"/>
                <a:gd name="connsiteX184" fmla="*/ 68705 w 217193"/>
                <a:gd name="connsiteY184" fmla="*/ 130283 h 216374"/>
                <a:gd name="connsiteX185" fmla="*/ 72343 w 217193"/>
                <a:gd name="connsiteY185" fmla="*/ 120332 h 216374"/>
                <a:gd name="connsiteX186" fmla="*/ 68308 w 217193"/>
                <a:gd name="connsiteY186" fmla="*/ 115940 h 216374"/>
                <a:gd name="connsiteX187" fmla="*/ 69102 w 217193"/>
                <a:gd name="connsiteY187" fmla="*/ 116311 h 216374"/>
                <a:gd name="connsiteX188" fmla="*/ 64339 w 217193"/>
                <a:gd name="connsiteY188" fmla="*/ 125941 h 216374"/>
                <a:gd name="connsiteX189" fmla="*/ 63546 w 217193"/>
                <a:gd name="connsiteY189" fmla="*/ 125571 h 216374"/>
                <a:gd name="connsiteX190" fmla="*/ 68308 w 217193"/>
                <a:gd name="connsiteY190" fmla="*/ 115940 h 216374"/>
                <a:gd name="connsiteX191" fmla="*/ 64963 w 217193"/>
                <a:gd name="connsiteY191" fmla="*/ 115931 h 216374"/>
                <a:gd name="connsiteX192" fmla="*/ 65984 w 217193"/>
                <a:gd name="connsiteY192" fmla="*/ 116292 h 216374"/>
                <a:gd name="connsiteX193" fmla="*/ 62241 w 217193"/>
                <a:gd name="connsiteY193" fmla="*/ 122786 h 216374"/>
                <a:gd name="connsiteX194" fmla="*/ 61561 w 217193"/>
                <a:gd name="connsiteY194" fmla="*/ 122425 h 216374"/>
                <a:gd name="connsiteX195" fmla="*/ 64963 w 217193"/>
                <a:gd name="connsiteY195" fmla="*/ 115931 h 216374"/>
                <a:gd name="connsiteX196" fmla="*/ 60095 w 217193"/>
                <a:gd name="connsiteY196" fmla="*/ 65127 h 216374"/>
                <a:gd name="connsiteX197" fmla="*/ 61194 w 217193"/>
                <a:gd name="connsiteY197" fmla="*/ 65127 h 216374"/>
                <a:gd name="connsiteX198" fmla="*/ 61194 w 217193"/>
                <a:gd name="connsiteY198" fmla="*/ 71914 h 216374"/>
                <a:gd name="connsiteX199" fmla="*/ 61142 w 217193"/>
                <a:gd name="connsiteY199" fmla="*/ 72830 h 216374"/>
                <a:gd name="connsiteX200" fmla="*/ 61752 w 217193"/>
                <a:gd name="connsiteY200" fmla="*/ 66725 h 216374"/>
                <a:gd name="connsiteX201" fmla="*/ 62101 w 217193"/>
                <a:gd name="connsiteY201" fmla="*/ 66725 h 216374"/>
                <a:gd name="connsiteX202" fmla="*/ 62101 w 217193"/>
                <a:gd name="connsiteY202" fmla="*/ 72983 h 216374"/>
                <a:gd name="connsiteX203" fmla="*/ 61752 w 217193"/>
                <a:gd name="connsiteY203" fmla="*/ 80345 h 216374"/>
                <a:gd name="connsiteX204" fmla="*/ 61402 w 217193"/>
                <a:gd name="connsiteY204" fmla="*/ 80714 h 216374"/>
                <a:gd name="connsiteX205" fmla="*/ 61053 w 217193"/>
                <a:gd name="connsiteY205" fmla="*/ 81450 h 216374"/>
                <a:gd name="connsiteX206" fmla="*/ 46734 w 217193"/>
                <a:gd name="connsiteY206" fmla="*/ 91021 h 216374"/>
                <a:gd name="connsiteX207" fmla="*/ 46384 w 217193"/>
                <a:gd name="connsiteY207" fmla="*/ 90285 h 216374"/>
                <a:gd name="connsiteX208" fmla="*/ 60005 w 217193"/>
                <a:gd name="connsiteY208" fmla="*/ 79977 h 216374"/>
                <a:gd name="connsiteX209" fmla="*/ 60704 w 217193"/>
                <a:gd name="connsiteY209" fmla="*/ 79609 h 216374"/>
                <a:gd name="connsiteX210" fmla="*/ 60779 w 217193"/>
                <a:gd name="connsiteY210" fmla="*/ 78343 h 216374"/>
                <a:gd name="connsiteX211" fmla="*/ 60462 w 217193"/>
                <a:gd name="connsiteY211" fmla="*/ 78343 h 216374"/>
                <a:gd name="connsiteX212" fmla="*/ 60095 w 217193"/>
                <a:gd name="connsiteY212" fmla="*/ 79415 h 216374"/>
                <a:gd name="connsiteX213" fmla="*/ 38848 w 217193"/>
                <a:gd name="connsiteY213" fmla="*/ 92631 h 216374"/>
                <a:gd name="connsiteX214" fmla="*/ 38115 w 217193"/>
                <a:gd name="connsiteY214" fmla="*/ 91916 h 216374"/>
                <a:gd name="connsiteX215" fmla="*/ 59363 w 217193"/>
                <a:gd name="connsiteY215" fmla="*/ 77986 h 216374"/>
                <a:gd name="connsiteX216" fmla="*/ 59729 w 217193"/>
                <a:gd name="connsiteY216" fmla="*/ 77629 h 216374"/>
                <a:gd name="connsiteX217" fmla="*/ 59729 w 217193"/>
                <a:gd name="connsiteY217" fmla="*/ 72628 h 216374"/>
                <a:gd name="connsiteX218" fmla="*/ 60095 w 217193"/>
                <a:gd name="connsiteY218" fmla="*/ 65127 h 216374"/>
                <a:gd name="connsiteX219" fmla="*/ 187202 w 217193"/>
                <a:gd name="connsiteY219" fmla="*/ 50347 h 216374"/>
                <a:gd name="connsiteX220" fmla="*/ 188625 w 217193"/>
                <a:gd name="connsiteY220" fmla="*/ 52807 h 216374"/>
                <a:gd name="connsiteX221" fmla="*/ 182529 w 217193"/>
                <a:gd name="connsiteY221" fmla="*/ 70043 h 216374"/>
                <a:gd name="connsiteX222" fmla="*/ 181767 w 217193"/>
                <a:gd name="connsiteY222" fmla="*/ 69684 h 216374"/>
                <a:gd name="connsiteX223" fmla="*/ 185958 w 217193"/>
                <a:gd name="connsiteY223" fmla="*/ 58552 h 216374"/>
                <a:gd name="connsiteX224" fmla="*/ 117124 w 217193"/>
                <a:gd name="connsiteY224" fmla="*/ 47942 h 216374"/>
                <a:gd name="connsiteX225" fmla="*/ 118314 w 217193"/>
                <a:gd name="connsiteY225" fmla="*/ 47942 h 216374"/>
                <a:gd name="connsiteX226" fmla="*/ 118314 w 217193"/>
                <a:gd name="connsiteY226" fmla="*/ 49212 h 216374"/>
                <a:gd name="connsiteX227" fmla="*/ 117124 w 217193"/>
                <a:gd name="connsiteY227" fmla="*/ 49212 h 216374"/>
                <a:gd name="connsiteX228" fmla="*/ 117124 w 217193"/>
                <a:gd name="connsiteY228" fmla="*/ 47942 h 216374"/>
                <a:gd name="connsiteX229" fmla="*/ 184844 w 217193"/>
                <a:gd name="connsiteY229" fmla="*/ 46272 h 216374"/>
                <a:gd name="connsiteX230" fmla="*/ 187387 w 217193"/>
                <a:gd name="connsiteY230" fmla="*/ 49126 h 216374"/>
                <a:gd name="connsiteX231" fmla="*/ 187202 w 217193"/>
                <a:gd name="connsiteY231" fmla="*/ 50347 h 216374"/>
                <a:gd name="connsiteX232" fmla="*/ 181418 w 217193"/>
                <a:gd name="connsiteY232" fmla="*/ 46081 h 216374"/>
                <a:gd name="connsiteX233" fmla="*/ 184989 w 217193"/>
                <a:gd name="connsiteY233" fmla="*/ 51854 h 216374"/>
                <a:gd name="connsiteX234" fmla="*/ 184593 w 217193"/>
                <a:gd name="connsiteY234" fmla="*/ 56544 h 216374"/>
                <a:gd name="connsiteX235" fmla="*/ 183402 w 217193"/>
                <a:gd name="connsiteY235" fmla="*/ 60513 h 216374"/>
                <a:gd name="connsiteX236" fmla="*/ 182608 w 217193"/>
                <a:gd name="connsiteY236" fmla="*/ 60513 h 216374"/>
                <a:gd name="connsiteX237" fmla="*/ 183799 w 217193"/>
                <a:gd name="connsiteY237" fmla="*/ 55462 h 216374"/>
                <a:gd name="connsiteX238" fmla="*/ 181021 w 217193"/>
                <a:gd name="connsiteY238" fmla="*/ 47163 h 216374"/>
                <a:gd name="connsiteX239" fmla="*/ 181418 w 217193"/>
                <a:gd name="connsiteY239" fmla="*/ 46081 h 216374"/>
                <a:gd name="connsiteX240" fmla="*/ 116727 w 217193"/>
                <a:gd name="connsiteY240" fmla="*/ 46009 h 216374"/>
                <a:gd name="connsiteX241" fmla="*/ 116330 w 217193"/>
                <a:gd name="connsiteY241" fmla="*/ 48318 h 216374"/>
                <a:gd name="connsiteX242" fmla="*/ 115536 w 217193"/>
                <a:gd name="connsiteY242" fmla="*/ 48029 h 216374"/>
                <a:gd name="connsiteX243" fmla="*/ 115536 w 217193"/>
                <a:gd name="connsiteY243" fmla="*/ 46297 h 216374"/>
                <a:gd name="connsiteX244" fmla="*/ 116727 w 217193"/>
                <a:gd name="connsiteY244" fmla="*/ 46009 h 216374"/>
                <a:gd name="connsiteX245" fmla="*/ 112361 w 217193"/>
                <a:gd name="connsiteY245" fmla="*/ 44493 h 216374"/>
                <a:gd name="connsiteX246" fmla="*/ 113314 w 217193"/>
                <a:gd name="connsiteY246" fmla="*/ 44493 h 216374"/>
                <a:gd name="connsiteX247" fmla="*/ 113314 w 217193"/>
                <a:gd name="connsiteY247" fmla="*/ 51348 h 216374"/>
                <a:gd name="connsiteX248" fmla="*/ 112678 w 217193"/>
                <a:gd name="connsiteY248" fmla="*/ 51348 h 216374"/>
                <a:gd name="connsiteX249" fmla="*/ 112361 w 217193"/>
                <a:gd name="connsiteY249" fmla="*/ 44493 h 216374"/>
                <a:gd name="connsiteX250" fmla="*/ 109186 w 217193"/>
                <a:gd name="connsiteY250" fmla="*/ 43180 h 216374"/>
                <a:gd name="connsiteX251" fmla="*/ 110139 w 217193"/>
                <a:gd name="connsiteY251" fmla="*/ 43180 h 216374"/>
                <a:gd name="connsiteX252" fmla="*/ 110456 w 217193"/>
                <a:gd name="connsiteY252" fmla="*/ 46355 h 216374"/>
                <a:gd name="connsiteX253" fmla="*/ 109503 w 217193"/>
                <a:gd name="connsiteY253" fmla="*/ 46355 h 216374"/>
                <a:gd name="connsiteX254" fmla="*/ 109186 w 217193"/>
                <a:gd name="connsiteY254" fmla="*/ 43180 h 216374"/>
                <a:gd name="connsiteX255" fmla="*/ 181767 w 217193"/>
                <a:gd name="connsiteY255" fmla="*/ 40957 h 216374"/>
                <a:gd name="connsiteX256" fmla="*/ 184844 w 217193"/>
                <a:gd name="connsiteY256" fmla="*/ 46272 h 216374"/>
                <a:gd name="connsiteX257" fmla="*/ 181386 w 217193"/>
                <a:gd name="connsiteY257" fmla="*/ 42393 h 216374"/>
                <a:gd name="connsiteX258" fmla="*/ 181767 w 217193"/>
                <a:gd name="connsiteY258" fmla="*/ 40957 h 216374"/>
                <a:gd name="connsiteX259" fmla="*/ 108392 w 217193"/>
                <a:gd name="connsiteY259" fmla="*/ 38155 h 216374"/>
                <a:gd name="connsiteX260" fmla="*/ 108392 w 217193"/>
                <a:gd name="connsiteY260" fmla="*/ 49361 h 216374"/>
                <a:gd name="connsiteX261" fmla="*/ 107863 w 217193"/>
                <a:gd name="connsiteY261" fmla="*/ 49361 h 216374"/>
                <a:gd name="connsiteX262" fmla="*/ 107863 w 217193"/>
                <a:gd name="connsiteY262" fmla="*/ 38529 h 216374"/>
                <a:gd name="connsiteX263" fmla="*/ 108392 w 217193"/>
                <a:gd name="connsiteY263" fmla="*/ 38155 h 216374"/>
                <a:gd name="connsiteX264" fmla="*/ 181357 w 217193"/>
                <a:gd name="connsiteY264" fmla="*/ 36549 h 216374"/>
                <a:gd name="connsiteX265" fmla="*/ 192713 w 217193"/>
                <a:gd name="connsiteY265" fmla="*/ 48593 h 216374"/>
                <a:gd name="connsiteX266" fmla="*/ 189416 w 217193"/>
                <a:gd name="connsiteY266" fmla="*/ 62408 h 216374"/>
                <a:gd name="connsiteX267" fmla="*/ 183555 w 217193"/>
                <a:gd name="connsiteY267" fmla="*/ 77994 h 216374"/>
                <a:gd name="connsiteX268" fmla="*/ 182822 w 217193"/>
                <a:gd name="connsiteY268" fmla="*/ 77994 h 216374"/>
                <a:gd name="connsiteX269" fmla="*/ 189783 w 217193"/>
                <a:gd name="connsiteY269" fmla="*/ 56740 h 216374"/>
                <a:gd name="connsiteX270" fmla="*/ 191614 w 217193"/>
                <a:gd name="connsiteY270" fmla="*/ 44696 h 216374"/>
                <a:gd name="connsiteX271" fmla="*/ 181723 w 217193"/>
                <a:gd name="connsiteY271" fmla="*/ 37966 h 216374"/>
                <a:gd name="connsiteX272" fmla="*/ 181357 w 217193"/>
                <a:gd name="connsiteY272" fmla="*/ 36549 h 216374"/>
                <a:gd name="connsiteX273" fmla="*/ 105059 w 217193"/>
                <a:gd name="connsiteY273" fmla="*/ 33381 h 216374"/>
                <a:gd name="connsiteX274" fmla="*/ 105376 w 217193"/>
                <a:gd name="connsiteY274" fmla="*/ 33381 h 216374"/>
                <a:gd name="connsiteX275" fmla="*/ 105059 w 217193"/>
                <a:gd name="connsiteY275" fmla="*/ 47813 h 216374"/>
                <a:gd name="connsiteX276" fmla="*/ 104424 w 217193"/>
                <a:gd name="connsiteY276" fmla="*/ 47813 h 216374"/>
                <a:gd name="connsiteX277" fmla="*/ 105059 w 217193"/>
                <a:gd name="connsiteY277" fmla="*/ 33381 h 216374"/>
                <a:gd name="connsiteX278" fmla="*/ 102609 w 217193"/>
                <a:gd name="connsiteY278" fmla="*/ 28962 h 216374"/>
                <a:gd name="connsiteX279" fmla="*/ 103517 w 217193"/>
                <a:gd name="connsiteY279" fmla="*/ 28962 h 216374"/>
                <a:gd name="connsiteX280" fmla="*/ 102609 w 217193"/>
                <a:gd name="connsiteY280" fmla="*/ 43074 h 216374"/>
                <a:gd name="connsiteX281" fmla="*/ 101249 w 217193"/>
                <a:gd name="connsiteY281" fmla="*/ 43074 h 216374"/>
                <a:gd name="connsiteX282" fmla="*/ 102609 w 217193"/>
                <a:gd name="connsiteY282" fmla="*/ 28962 h 216374"/>
                <a:gd name="connsiteX283" fmla="*/ 99888 w 217193"/>
                <a:gd name="connsiteY283" fmla="*/ 23848 h 216374"/>
                <a:gd name="connsiteX284" fmla="*/ 100342 w 217193"/>
                <a:gd name="connsiteY284" fmla="*/ 30198 h 216374"/>
                <a:gd name="connsiteX285" fmla="*/ 99434 w 217193"/>
                <a:gd name="connsiteY285" fmla="*/ 41487 h 216374"/>
                <a:gd name="connsiteX286" fmla="*/ 98074 w 217193"/>
                <a:gd name="connsiteY286" fmla="*/ 41487 h 216374"/>
                <a:gd name="connsiteX287" fmla="*/ 98981 w 217193"/>
                <a:gd name="connsiteY287" fmla="*/ 32314 h 216374"/>
                <a:gd name="connsiteX288" fmla="*/ 98981 w 217193"/>
                <a:gd name="connsiteY288" fmla="*/ 24553 h 216374"/>
                <a:gd name="connsiteX289" fmla="*/ 99888 w 217193"/>
                <a:gd name="connsiteY289" fmla="*/ 23848 h 216374"/>
                <a:gd name="connsiteX290" fmla="*/ 78092 w 217193"/>
                <a:gd name="connsiteY290" fmla="*/ 10251 h 216374"/>
                <a:gd name="connsiteX291" fmla="*/ 73415 w 217193"/>
                <a:gd name="connsiteY291" fmla="*/ 11329 h 216374"/>
                <a:gd name="connsiteX292" fmla="*/ 64779 w 217193"/>
                <a:gd name="connsiteY292" fmla="*/ 20309 h 216374"/>
                <a:gd name="connsiteX293" fmla="*/ 62979 w 217193"/>
                <a:gd name="connsiteY293" fmla="*/ 31086 h 216374"/>
                <a:gd name="connsiteX294" fmla="*/ 62260 w 217193"/>
                <a:gd name="connsiteY294" fmla="*/ 36834 h 216374"/>
                <a:gd name="connsiteX295" fmla="*/ 61180 w 217193"/>
                <a:gd name="connsiteY295" fmla="*/ 42223 h 216374"/>
                <a:gd name="connsiteX296" fmla="*/ 60101 w 217193"/>
                <a:gd name="connsiteY296" fmla="*/ 47611 h 216374"/>
                <a:gd name="connsiteX297" fmla="*/ 59741 w 217193"/>
                <a:gd name="connsiteY297" fmla="*/ 51922 h 216374"/>
                <a:gd name="connsiteX298" fmla="*/ 59381 w 217193"/>
                <a:gd name="connsiteY298" fmla="*/ 56233 h 216374"/>
                <a:gd name="connsiteX299" fmla="*/ 58661 w 217193"/>
                <a:gd name="connsiteY299" fmla="*/ 60903 h 216374"/>
                <a:gd name="connsiteX300" fmla="*/ 58302 w 217193"/>
                <a:gd name="connsiteY300" fmla="*/ 74195 h 216374"/>
                <a:gd name="connsiteX301" fmla="*/ 56862 w 217193"/>
                <a:gd name="connsiteY301" fmla="*/ 77069 h 216374"/>
                <a:gd name="connsiteX302" fmla="*/ 55063 w 217193"/>
                <a:gd name="connsiteY302" fmla="*/ 77069 h 216374"/>
                <a:gd name="connsiteX303" fmla="*/ 54703 w 217193"/>
                <a:gd name="connsiteY303" fmla="*/ 77428 h 216374"/>
                <a:gd name="connsiteX304" fmla="*/ 46427 w 217193"/>
                <a:gd name="connsiteY304" fmla="*/ 82098 h 216374"/>
                <a:gd name="connsiteX305" fmla="*/ 40310 w 217193"/>
                <a:gd name="connsiteY305" fmla="*/ 86049 h 216374"/>
                <a:gd name="connsiteX306" fmla="*/ 24837 w 217193"/>
                <a:gd name="connsiteY306" fmla="*/ 96467 h 216374"/>
                <a:gd name="connsiteX307" fmla="*/ 21958 w 217193"/>
                <a:gd name="connsiteY307" fmla="*/ 98623 h 216374"/>
                <a:gd name="connsiteX308" fmla="*/ 6486 w 217193"/>
                <a:gd name="connsiteY308" fmla="*/ 118740 h 216374"/>
                <a:gd name="connsiteX309" fmla="*/ 17281 w 217193"/>
                <a:gd name="connsiteY309" fmla="*/ 128439 h 216374"/>
                <a:gd name="connsiteX310" fmla="*/ 20879 w 217193"/>
                <a:gd name="connsiteY310" fmla="*/ 130235 h 216374"/>
                <a:gd name="connsiteX311" fmla="*/ 26636 w 217193"/>
                <a:gd name="connsiteY311" fmla="*/ 133828 h 216374"/>
                <a:gd name="connsiteX312" fmla="*/ 33833 w 217193"/>
                <a:gd name="connsiteY312" fmla="*/ 138498 h 216374"/>
                <a:gd name="connsiteX313" fmla="*/ 42829 w 217193"/>
                <a:gd name="connsiteY313" fmla="*/ 142090 h 216374"/>
                <a:gd name="connsiteX314" fmla="*/ 48946 w 217193"/>
                <a:gd name="connsiteY314" fmla="*/ 144605 h 216374"/>
                <a:gd name="connsiteX315" fmla="*/ 51105 w 217193"/>
                <a:gd name="connsiteY315" fmla="*/ 145682 h 216374"/>
                <a:gd name="connsiteX316" fmla="*/ 63699 w 217193"/>
                <a:gd name="connsiteY316" fmla="*/ 150352 h 216374"/>
                <a:gd name="connsiteX317" fmla="*/ 65498 w 217193"/>
                <a:gd name="connsiteY317" fmla="*/ 152508 h 216374"/>
                <a:gd name="connsiteX318" fmla="*/ 64779 w 217193"/>
                <a:gd name="connsiteY318" fmla="*/ 153945 h 216374"/>
                <a:gd name="connsiteX319" fmla="*/ 68737 w 217193"/>
                <a:gd name="connsiteY319" fmla="*/ 165081 h 216374"/>
                <a:gd name="connsiteX320" fmla="*/ 69816 w 217193"/>
                <a:gd name="connsiteY320" fmla="*/ 168673 h 216374"/>
                <a:gd name="connsiteX321" fmla="*/ 73774 w 217193"/>
                <a:gd name="connsiteY321" fmla="*/ 182324 h 216374"/>
                <a:gd name="connsiteX322" fmla="*/ 75214 w 217193"/>
                <a:gd name="connsiteY322" fmla="*/ 186635 h 216374"/>
                <a:gd name="connsiteX323" fmla="*/ 75933 w 217193"/>
                <a:gd name="connsiteY323" fmla="*/ 189509 h 216374"/>
                <a:gd name="connsiteX324" fmla="*/ 93205 w 217193"/>
                <a:gd name="connsiteY324" fmla="*/ 210345 h 216374"/>
                <a:gd name="connsiteX325" fmla="*/ 98963 w 217193"/>
                <a:gd name="connsiteY325" fmla="*/ 208908 h 216374"/>
                <a:gd name="connsiteX326" fmla="*/ 119114 w 217193"/>
                <a:gd name="connsiteY326" fmla="*/ 188791 h 216374"/>
                <a:gd name="connsiteX327" fmla="*/ 120553 w 217193"/>
                <a:gd name="connsiteY327" fmla="*/ 187354 h 216374"/>
                <a:gd name="connsiteX328" fmla="*/ 123432 w 217193"/>
                <a:gd name="connsiteY328" fmla="*/ 182684 h 216374"/>
                <a:gd name="connsiteX329" fmla="*/ 130988 w 217193"/>
                <a:gd name="connsiteY329" fmla="*/ 172625 h 216374"/>
                <a:gd name="connsiteX330" fmla="*/ 132068 w 217193"/>
                <a:gd name="connsiteY330" fmla="*/ 171547 h 216374"/>
                <a:gd name="connsiteX331" fmla="*/ 137106 w 217193"/>
                <a:gd name="connsiteY331" fmla="*/ 167236 h 216374"/>
                <a:gd name="connsiteX332" fmla="*/ 138905 w 217193"/>
                <a:gd name="connsiteY332" fmla="*/ 166877 h 216374"/>
                <a:gd name="connsiteX333" fmla="*/ 147181 w 217193"/>
                <a:gd name="connsiteY333" fmla="*/ 167596 h 216374"/>
                <a:gd name="connsiteX334" fmla="*/ 154018 w 217193"/>
                <a:gd name="connsiteY334" fmla="*/ 168314 h 216374"/>
                <a:gd name="connsiteX335" fmla="*/ 160495 w 217193"/>
                <a:gd name="connsiteY335" fmla="*/ 168673 h 216374"/>
                <a:gd name="connsiteX336" fmla="*/ 170930 w 217193"/>
                <a:gd name="connsiteY336" fmla="*/ 169033 h 216374"/>
                <a:gd name="connsiteX337" fmla="*/ 178846 w 217193"/>
                <a:gd name="connsiteY337" fmla="*/ 169033 h 216374"/>
                <a:gd name="connsiteX338" fmla="*/ 197198 w 217193"/>
                <a:gd name="connsiteY338" fmla="*/ 167236 h 216374"/>
                <a:gd name="connsiteX339" fmla="*/ 200436 w 217193"/>
                <a:gd name="connsiteY339" fmla="*/ 165081 h 216374"/>
                <a:gd name="connsiteX340" fmla="*/ 197917 w 217193"/>
                <a:gd name="connsiteY340" fmla="*/ 139935 h 216374"/>
                <a:gd name="connsiteX341" fmla="*/ 195039 w 217193"/>
                <a:gd name="connsiteY341" fmla="*/ 135265 h 216374"/>
                <a:gd name="connsiteX342" fmla="*/ 191800 w 217193"/>
                <a:gd name="connsiteY342" fmla="*/ 129876 h 216374"/>
                <a:gd name="connsiteX343" fmla="*/ 185683 w 217193"/>
                <a:gd name="connsiteY343" fmla="*/ 119099 h 216374"/>
                <a:gd name="connsiteX344" fmla="*/ 182085 w 217193"/>
                <a:gd name="connsiteY344" fmla="*/ 112274 h 216374"/>
                <a:gd name="connsiteX345" fmla="*/ 178486 w 217193"/>
                <a:gd name="connsiteY345" fmla="*/ 105448 h 216374"/>
                <a:gd name="connsiteX346" fmla="*/ 177767 w 217193"/>
                <a:gd name="connsiteY346" fmla="*/ 104730 h 216374"/>
                <a:gd name="connsiteX347" fmla="*/ 177767 w 217193"/>
                <a:gd name="connsiteY347" fmla="*/ 102933 h 216374"/>
                <a:gd name="connsiteX348" fmla="*/ 183524 w 217193"/>
                <a:gd name="connsiteY348" fmla="*/ 84612 h 216374"/>
                <a:gd name="connsiteX349" fmla="*/ 188562 w 217193"/>
                <a:gd name="connsiteY349" fmla="*/ 68447 h 216374"/>
                <a:gd name="connsiteX350" fmla="*/ 190001 w 217193"/>
                <a:gd name="connsiteY350" fmla="*/ 64136 h 216374"/>
                <a:gd name="connsiteX351" fmla="*/ 191081 w 217193"/>
                <a:gd name="connsiteY351" fmla="*/ 59825 h 216374"/>
                <a:gd name="connsiteX352" fmla="*/ 191800 w 217193"/>
                <a:gd name="connsiteY352" fmla="*/ 58029 h 216374"/>
                <a:gd name="connsiteX353" fmla="*/ 193959 w 217193"/>
                <a:gd name="connsiteY353" fmla="*/ 51922 h 216374"/>
                <a:gd name="connsiteX354" fmla="*/ 191081 w 217193"/>
                <a:gd name="connsiteY354" fmla="*/ 37193 h 216374"/>
                <a:gd name="connsiteX355" fmla="*/ 178486 w 217193"/>
                <a:gd name="connsiteY355" fmla="*/ 35397 h 216374"/>
                <a:gd name="connsiteX356" fmla="*/ 177047 w 217193"/>
                <a:gd name="connsiteY356" fmla="*/ 35756 h 216374"/>
                <a:gd name="connsiteX357" fmla="*/ 168411 w 217193"/>
                <a:gd name="connsiteY357" fmla="*/ 36475 h 216374"/>
                <a:gd name="connsiteX358" fmla="*/ 159775 w 217193"/>
                <a:gd name="connsiteY358" fmla="*/ 37553 h 216374"/>
                <a:gd name="connsiteX359" fmla="*/ 142503 w 217193"/>
                <a:gd name="connsiteY359" fmla="*/ 41145 h 216374"/>
                <a:gd name="connsiteX360" fmla="*/ 133867 w 217193"/>
                <a:gd name="connsiteY360" fmla="*/ 43660 h 216374"/>
                <a:gd name="connsiteX361" fmla="*/ 132788 w 217193"/>
                <a:gd name="connsiteY361" fmla="*/ 44378 h 216374"/>
                <a:gd name="connsiteX362" fmla="*/ 129909 w 217193"/>
                <a:gd name="connsiteY362" fmla="*/ 45097 h 216374"/>
                <a:gd name="connsiteX363" fmla="*/ 128829 w 217193"/>
                <a:gd name="connsiteY363" fmla="*/ 44737 h 216374"/>
                <a:gd name="connsiteX364" fmla="*/ 126670 w 217193"/>
                <a:gd name="connsiteY364" fmla="*/ 44737 h 216374"/>
                <a:gd name="connsiteX365" fmla="*/ 113716 w 217193"/>
                <a:gd name="connsiteY365" fmla="*/ 35038 h 216374"/>
                <a:gd name="connsiteX366" fmla="*/ 106519 w 217193"/>
                <a:gd name="connsiteY366" fmla="*/ 28931 h 216374"/>
                <a:gd name="connsiteX367" fmla="*/ 100402 w 217193"/>
                <a:gd name="connsiteY367" fmla="*/ 23902 h 216374"/>
                <a:gd name="connsiteX368" fmla="*/ 97883 w 217193"/>
                <a:gd name="connsiteY368" fmla="*/ 21387 h 216374"/>
                <a:gd name="connsiteX369" fmla="*/ 78092 w 217193"/>
                <a:gd name="connsiteY369" fmla="*/ 10251 h 216374"/>
                <a:gd name="connsiteX370" fmla="*/ 69982 w 217193"/>
                <a:gd name="connsiteY370" fmla="*/ 7574 h 216374"/>
                <a:gd name="connsiteX371" fmla="*/ 67102 w 217193"/>
                <a:gd name="connsiteY371" fmla="*/ 8424 h 216374"/>
                <a:gd name="connsiteX372" fmla="*/ 65832 w 217193"/>
                <a:gd name="connsiteY372" fmla="*/ 9141 h 216374"/>
                <a:gd name="connsiteX373" fmla="*/ 63939 w 217193"/>
                <a:gd name="connsiteY373" fmla="*/ 12693 h 216374"/>
                <a:gd name="connsiteX374" fmla="*/ 77938 w 217193"/>
                <a:gd name="connsiteY374" fmla="*/ 1270 h 216374"/>
                <a:gd name="connsiteX375" fmla="*/ 77938 w 217193"/>
                <a:gd name="connsiteY375" fmla="*/ 2300 h 216374"/>
                <a:gd name="connsiteX376" fmla="*/ 71420 w 217193"/>
                <a:gd name="connsiteY376" fmla="*/ 5983 h 216374"/>
                <a:gd name="connsiteX377" fmla="*/ 72079 w 217193"/>
                <a:gd name="connsiteY377" fmla="*/ 5798 h 216374"/>
                <a:gd name="connsiteX378" fmla="*/ 72335 w 217193"/>
                <a:gd name="connsiteY378" fmla="*/ 5581 h 216374"/>
                <a:gd name="connsiteX379" fmla="*/ 73415 w 217193"/>
                <a:gd name="connsiteY379" fmla="*/ 4862 h 216374"/>
                <a:gd name="connsiteX380" fmla="*/ 74932 w 217193"/>
                <a:gd name="connsiteY380" fmla="*/ 4996 h 216374"/>
                <a:gd name="connsiteX381" fmla="*/ 84275 w 217193"/>
                <a:gd name="connsiteY381" fmla="*/ 2369 h 216374"/>
                <a:gd name="connsiteX382" fmla="*/ 83908 w 217193"/>
                <a:gd name="connsiteY382" fmla="*/ 3468 h 216374"/>
                <a:gd name="connsiteX383" fmla="*/ 77854 w 217193"/>
                <a:gd name="connsiteY383" fmla="*/ 5253 h 216374"/>
                <a:gd name="connsiteX384" fmla="*/ 88213 w 217193"/>
                <a:gd name="connsiteY384" fmla="*/ 6165 h 216374"/>
                <a:gd name="connsiteX385" fmla="*/ 101122 w 217193"/>
                <a:gd name="connsiteY385" fmla="*/ 15280 h 216374"/>
                <a:gd name="connsiteX386" fmla="*/ 108678 w 217193"/>
                <a:gd name="connsiteY386" fmla="*/ 21387 h 216374"/>
                <a:gd name="connsiteX387" fmla="*/ 115155 w 217193"/>
                <a:gd name="connsiteY387" fmla="*/ 26776 h 216374"/>
                <a:gd name="connsiteX388" fmla="*/ 119114 w 217193"/>
                <a:gd name="connsiteY388" fmla="*/ 30368 h 216374"/>
                <a:gd name="connsiteX389" fmla="*/ 129549 w 217193"/>
                <a:gd name="connsiteY389" fmla="*/ 38271 h 216374"/>
                <a:gd name="connsiteX390" fmla="*/ 129909 w 217193"/>
                <a:gd name="connsiteY390" fmla="*/ 38630 h 216374"/>
                <a:gd name="connsiteX391" fmla="*/ 131708 w 217193"/>
                <a:gd name="connsiteY391" fmla="*/ 37912 h 216374"/>
                <a:gd name="connsiteX392" fmla="*/ 133147 w 217193"/>
                <a:gd name="connsiteY392" fmla="*/ 37193 h 216374"/>
                <a:gd name="connsiteX393" fmla="*/ 136026 w 217193"/>
                <a:gd name="connsiteY393" fmla="*/ 36116 h 216374"/>
                <a:gd name="connsiteX394" fmla="*/ 143583 w 217193"/>
                <a:gd name="connsiteY394" fmla="*/ 33960 h 216374"/>
                <a:gd name="connsiteX395" fmla="*/ 146101 w 217193"/>
                <a:gd name="connsiteY395" fmla="*/ 33601 h 216374"/>
                <a:gd name="connsiteX396" fmla="*/ 167691 w 217193"/>
                <a:gd name="connsiteY396" fmla="*/ 30009 h 216374"/>
                <a:gd name="connsiteX397" fmla="*/ 172369 w 217193"/>
                <a:gd name="connsiteY397" fmla="*/ 29649 h 216374"/>
                <a:gd name="connsiteX398" fmla="*/ 196118 w 217193"/>
                <a:gd name="connsiteY398" fmla="*/ 34679 h 216374"/>
                <a:gd name="connsiteX399" fmla="*/ 199717 w 217193"/>
                <a:gd name="connsiteY399" fmla="*/ 48330 h 216374"/>
                <a:gd name="connsiteX400" fmla="*/ 196838 w 217193"/>
                <a:gd name="connsiteY400" fmla="*/ 60903 h 216374"/>
                <a:gd name="connsiteX401" fmla="*/ 194679 w 217193"/>
                <a:gd name="connsiteY401" fmla="*/ 65932 h 216374"/>
                <a:gd name="connsiteX402" fmla="*/ 191800 w 217193"/>
                <a:gd name="connsiteY402" fmla="*/ 74913 h 216374"/>
                <a:gd name="connsiteX403" fmla="*/ 188562 w 217193"/>
                <a:gd name="connsiteY403" fmla="*/ 85331 h 216374"/>
                <a:gd name="connsiteX404" fmla="*/ 182804 w 217193"/>
                <a:gd name="connsiteY404" fmla="*/ 101856 h 216374"/>
                <a:gd name="connsiteX405" fmla="*/ 182804 w 217193"/>
                <a:gd name="connsiteY405" fmla="*/ 102215 h 216374"/>
                <a:gd name="connsiteX406" fmla="*/ 185323 w 217193"/>
                <a:gd name="connsiteY406" fmla="*/ 106526 h 216374"/>
                <a:gd name="connsiteX407" fmla="*/ 187122 w 217193"/>
                <a:gd name="connsiteY407" fmla="*/ 110118 h 216374"/>
                <a:gd name="connsiteX408" fmla="*/ 190361 w 217193"/>
                <a:gd name="connsiteY408" fmla="*/ 116225 h 216374"/>
                <a:gd name="connsiteX409" fmla="*/ 192520 w 217193"/>
                <a:gd name="connsiteY409" fmla="*/ 120177 h 216374"/>
                <a:gd name="connsiteX410" fmla="*/ 195399 w 217193"/>
                <a:gd name="connsiteY410" fmla="*/ 124128 h 216374"/>
                <a:gd name="connsiteX411" fmla="*/ 202595 w 217193"/>
                <a:gd name="connsiteY411" fmla="*/ 136342 h 216374"/>
                <a:gd name="connsiteX412" fmla="*/ 207993 w 217193"/>
                <a:gd name="connsiteY412" fmla="*/ 166159 h 216374"/>
                <a:gd name="connsiteX413" fmla="*/ 200436 w 217193"/>
                <a:gd name="connsiteY413" fmla="*/ 172266 h 216374"/>
                <a:gd name="connsiteX414" fmla="*/ 182445 w 217193"/>
                <a:gd name="connsiteY414" fmla="*/ 174780 h 216374"/>
                <a:gd name="connsiteX415" fmla="*/ 178846 w 217193"/>
                <a:gd name="connsiteY415" fmla="*/ 174780 h 216374"/>
                <a:gd name="connsiteX416" fmla="*/ 142863 w 217193"/>
                <a:gd name="connsiteY416" fmla="*/ 172984 h 216374"/>
                <a:gd name="connsiteX417" fmla="*/ 139265 w 217193"/>
                <a:gd name="connsiteY417" fmla="*/ 173343 h 216374"/>
                <a:gd name="connsiteX418" fmla="*/ 136026 w 217193"/>
                <a:gd name="connsiteY418" fmla="*/ 176577 h 216374"/>
                <a:gd name="connsiteX419" fmla="*/ 135666 w 217193"/>
                <a:gd name="connsiteY419" fmla="*/ 176936 h 216374"/>
                <a:gd name="connsiteX420" fmla="*/ 130269 w 217193"/>
                <a:gd name="connsiteY420" fmla="*/ 184120 h 216374"/>
                <a:gd name="connsiteX421" fmla="*/ 128110 w 217193"/>
                <a:gd name="connsiteY421" fmla="*/ 186994 h 216374"/>
                <a:gd name="connsiteX422" fmla="*/ 118034 w 217193"/>
                <a:gd name="connsiteY422" fmla="*/ 200286 h 216374"/>
                <a:gd name="connsiteX423" fmla="*/ 100762 w 217193"/>
                <a:gd name="connsiteY423" fmla="*/ 214655 h 216374"/>
                <a:gd name="connsiteX424" fmla="*/ 88887 w 217193"/>
                <a:gd name="connsiteY424" fmla="*/ 216092 h 216374"/>
                <a:gd name="connsiteX425" fmla="*/ 70896 w 217193"/>
                <a:gd name="connsiteY425" fmla="*/ 192742 h 216374"/>
                <a:gd name="connsiteX426" fmla="*/ 70536 w 217193"/>
                <a:gd name="connsiteY426" fmla="*/ 192024 h 216374"/>
                <a:gd name="connsiteX427" fmla="*/ 65138 w 217193"/>
                <a:gd name="connsiteY427" fmla="*/ 172625 h 216374"/>
                <a:gd name="connsiteX428" fmla="*/ 60101 w 217193"/>
                <a:gd name="connsiteY428" fmla="*/ 154304 h 216374"/>
                <a:gd name="connsiteX429" fmla="*/ 45707 w 217193"/>
                <a:gd name="connsiteY429" fmla="*/ 149634 h 216374"/>
                <a:gd name="connsiteX430" fmla="*/ 43548 w 217193"/>
                <a:gd name="connsiteY430" fmla="*/ 148915 h 216374"/>
                <a:gd name="connsiteX431" fmla="*/ 41030 w 217193"/>
                <a:gd name="connsiteY431" fmla="*/ 147838 h 216374"/>
                <a:gd name="connsiteX432" fmla="*/ 26996 w 217193"/>
                <a:gd name="connsiteY432" fmla="*/ 141731 h 216374"/>
                <a:gd name="connsiteX433" fmla="*/ 17640 w 217193"/>
                <a:gd name="connsiteY433" fmla="*/ 135624 h 216374"/>
                <a:gd name="connsiteX434" fmla="*/ 9004 w 217193"/>
                <a:gd name="connsiteY434" fmla="*/ 130954 h 216374"/>
                <a:gd name="connsiteX435" fmla="*/ 9 w 217193"/>
                <a:gd name="connsiteY435" fmla="*/ 118381 h 216374"/>
                <a:gd name="connsiteX436" fmla="*/ 17640 w 217193"/>
                <a:gd name="connsiteY436" fmla="*/ 94671 h 216374"/>
                <a:gd name="connsiteX437" fmla="*/ 20159 w 217193"/>
                <a:gd name="connsiteY437" fmla="*/ 92516 h 216374"/>
                <a:gd name="connsiteX438" fmla="*/ 35272 w 217193"/>
                <a:gd name="connsiteY438" fmla="*/ 82098 h 216374"/>
                <a:gd name="connsiteX439" fmla="*/ 41749 w 217193"/>
                <a:gd name="connsiteY439" fmla="*/ 78146 h 216374"/>
                <a:gd name="connsiteX440" fmla="*/ 52544 w 217193"/>
                <a:gd name="connsiteY440" fmla="*/ 71680 h 216374"/>
                <a:gd name="connsiteX441" fmla="*/ 52904 w 217193"/>
                <a:gd name="connsiteY441" fmla="*/ 71680 h 216374"/>
                <a:gd name="connsiteX442" fmla="*/ 53264 w 217193"/>
                <a:gd name="connsiteY442" fmla="*/ 60185 h 216374"/>
                <a:gd name="connsiteX443" fmla="*/ 53624 w 217193"/>
                <a:gd name="connsiteY443" fmla="*/ 56951 h 216374"/>
                <a:gd name="connsiteX444" fmla="*/ 53984 w 217193"/>
                <a:gd name="connsiteY444" fmla="*/ 53000 h 216374"/>
                <a:gd name="connsiteX445" fmla="*/ 54703 w 217193"/>
                <a:gd name="connsiteY445" fmla="*/ 45097 h 216374"/>
                <a:gd name="connsiteX446" fmla="*/ 54703 w 217193"/>
                <a:gd name="connsiteY446" fmla="*/ 44378 h 216374"/>
                <a:gd name="connsiteX447" fmla="*/ 56862 w 217193"/>
                <a:gd name="connsiteY447" fmla="*/ 34679 h 216374"/>
                <a:gd name="connsiteX448" fmla="*/ 57222 w 217193"/>
                <a:gd name="connsiteY448" fmla="*/ 32164 h 216374"/>
                <a:gd name="connsiteX449" fmla="*/ 59351 w 217193"/>
                <a:gd name="connsiteY449" fmla="*/ 21301 h 216374"/>
                <a:gd name="connsiteX450" fmla="*/ 57531 w 217193"/>
                <a:gd name="connsiteY450" fmla="*/ 24716 h 216374"/>
                <a:gd name="connsiteX451" fmla="*/ 59507 w 217193"/>
                <a:gd name="connsiteY451" fmla="*/ 20504 h 216374"/>
                <a:gd name="connsiteX452" fmla="*/ 60461 w 217193"/>
                <a:gd name="connsiteY452" fmla="*/ 15639 h 216374"/>
                <a:gd name="connsiteX453" fmla="*/ 62666 w 217193"/>
                <a:gd name="connsiteY453" fmla="*/ 13771 h 216374"/>
                <a:gd name="connsiteX454" fmla="*/ 64480 w 217193"/>
                <a:gd name="connsiteY454" fmla="*/ 9905 h 216374"/>
                <a:gd name="connsiteX455" fmla="*/ 59110 w 217193"/>
                <a:gd name="connsiteY455" fmla="*/ 12940 h 216374"/>
                <a:gd name="connsiteX456" fmla="*/ 58748 w 217193"/>
                <a:gd name="connsiteY456" fmla="*/ 12940 h 216374"/>
                <a:gd name="connsiteX457" fmla="*/ 77938 w 217193"/>
                <a:gd name="connsiteY457" fmla="*/ 1270 h 216374"/>
                <a:gd name="connsiteX458" fmla="*/ 69402 w 217193"/>
                <a:gd name="connsiteY458" fmla="*/ 60 h 216374"/>
                <a:gd name="connsiteX459" fmla="*/ 69739 w 217193"/>
                <a:gd name="connsiteY459" fmla="*/ 1194 h 216374"/>
                <a:gd name="connsiteX460" fmla="*/ 64351 w 217193"/>
                <a:gd name="connsiteY460" fmla="*/ 3462 h 216374"/>
                <a:gd name="connsiteX461" fmla="*/ 60310 w 217193"/>
                <a:gd name="connsiteY461" fmla="*/ 7242 h 216374"/>
                <a:gd name="connsiteX462" fmla="*/ 59974 w 217193"/>
                <a:gd name="connsiteY462" fmla="*/ 6864 h 216374"/>
                <a:gd name="connsiteX463" fmla="*/ 64014 w 217193"/>
                <a:gd name="connsiteY463" fmla="*/ 2706 h 216374"/>
                <a:gd name="connsiteX464" fmla="*/ 69402 w 217193"/>
                <a:gd name="connsiteY464" fmla="*/ 60 h 21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</a:cxnLst>
              <a:rect l="l" t="t" r="r" b="b"/>
              <a:pathLst>
                <a:path w="217193" h="216374">
                  <a:moveTo>
                    <a:pt x="105217" y="195311"/>
                  </a:moveTo>
                  <a:cubicBezTo>
                    <a:pt x="105217" y="194945"/>
                    <a:pt x="105614" y="195311"/>
                    <a:pt x="105614" y="195678"/>
                  </a:cubicBezTo>
                  <a:cubicBezTo>
                    <a:pt x="105217" y="196777"/>
                    <a:pt x="105217" y="197509"/>
                    <a:pt x="105217" y="198608"/>
                  </a:cubicBezTo>
                  <a:cubicBezTo>
                    <a:pt x="105217" y="199341"/>
                    <a:pt x="104424" y="199341"/>
                    <a:pt x="104424" y="198608"/>
                  </a:cubicBezTo>
                  <a:cubicBezTo>
                    <a:pt x="104424" y="197509"/>
                    <a:pt x="104821" y="196777"/>
                    <a:pt x="105217" y="195311"/>
                  </a:cubicBezTo>
                  <a:close/>
                  <a:moveTo>
                    <a:pt x="98391" y="194063"/>
                  </a:moveTo>
                  <a:cubicBezTo>
                    <a:pt x="98391" y="193357"/>
                    <a:pt x="99343" y="193710"/>
                    <a:pt x="99026" y="194063"/>
                  </a:cubicBezTo>
                  <a:cubicBezTo>
                    <a:pt x="98708" y="195827"/>
                    <a:pt x="98391" y="198296"/>
                    <a:pt x="98073" y="200413"/>
                  </a:cubicBezTo>
                  <a:cubicBezTo>
                    <a:pt x="97438" y="201824"/>
                    <a:pt x="97438" y="203588"/>
                    <a:pt x="97121" y="205352"/>
                  </a:cubicBezTo>
                  <a:cubicBezTo>
                    <a:pt x="97121" y="205704"/>
                    <a:pt x="96486" y="205352"/>
                    <a:pt x="96486" y="204999"/>
                  </a:cubicBezTo>
                  <a:cubicBezTo>
                    <a:pt x="96803" y="201118"/>
                    <a:pt x="97438" y="197590"/>
                    <a:pt x="98391" y="194063"/>
                  </a:cubicBezTo>
                  <a:close/>
                  <a:moveTo>
                    <a:pt x="94722" y="182962"/>
                  </a:moveTo>
                  <a:cubicBezTo>
                    <a:pt x="95075" y="182245"/>
                    <a:pt x="96133" y="182604"/>
                    <a:pt x="95780" y="182962"/>
                  </a:cubicBezTo>
                  <a:cubicBezTo>
                    <a:pt x="95427" y="186188"/>
                    <a:pt x="94722" y="189414"/>
                    <a:pt x="94016" y="192641"/>
                  </a:cubicBezTo>
                  <a:cubicBezTo>
                    <a:pt x="92958" y="196225"/>
                    <a:pt x="92605" y="199810"/>
                    <a:pt x="91547" y="203395"/>
                  </a:cubicBezTo>
                  <a:cubicBezTo>
                    <a:pt x="91194" y="204112"/>
                    <a:pt x="90136" y="203753"/>
                    <a:pt x="90489" y="203395"/>
                  </a:cubicBezTo>
                  <a:cubicBezTo>
                    <a:pt x="91900" y="196584"/>
                    <a:pt x="94016" y="189773"/>
                    <a:pt x="94722" y="182962"/>
                  </a:cubicBezTo>
                  <a:close/>
                  <a:moveTo>
                    <a:pt x="143564" y="182245"/>
                  </a:moveTo>
                  <a:cubicBezTo>
                    <a:pt x="143564" y="182245"/>
                    <a:pt x="144330" y="182245"/>
                    <a:pt x="144330" y="182590"/>
                  </a:cubicBezTo>
                  <a:cubicBezTo>
                    <a:pt x="146246" y="182935"/>
                    <a:pt x="147779" y="183970"/>
                    <a:pt x="149695" y="183970"/>
                  </a:cubicBezTo>
                  <a:cubicBezTo>
                    <a:pt x="150078" y="183970"/>
                    <a:pt x="150078" y="184661"/>
                    <a:pt x="149695" y="184661"/>
                  </a:cubicBezTo>
                  <a:cubicBezTo>
                    <a:pt x="148929" y="184661"/>
                    <a:pt x="147779" y="184661"/>
                    <a:pt x="147013" y="184316"/>
                  </a:cubicBezTo>
                  <a:cubicBezTo>
                    <a:pt x="145863" y="183970"/>
                    <a:pt x="145097" y="183625"/>
                    <a:pt x="143564" y="183625"/>
                  </a:cubicBezTo>
                  <a:cubicBezTo>
                    <a:pt x="142415" y="185351"/>
                    <a:pt x="141265" y="187421"/>
                    <a:pt x="139732" y="189492"/>
                  </a:cubicBezTo>
                  <a:cubicBezTo>
                    <a:pt x="139732" y="189837"/>
                    <a:pt x="139349" y="189492"/>
                    <a:pt x="139349" y="189147"/>
                  </a:cubicBezTo>
                  <a:cubicBezTo>
                    <a:pt x="140499" y="187076"/>
                    <a:pt x="141648" y="184661"/>
                    <a:pt x="143564" y="182245"/>
                  </a:cubicBezTo>
                  <a:close/>
                  <a:moveTo>
                    <a:pt x="141775" y="179070"/>
                  </a:moveTo>
                  <a:lnTo>
                    <a:pt x="142134" y="179070"/>
                  </a:lnTo>
                  <a:cubicBezTo>
                    <a:pt x="145729" y="179787"/>
                    <a:pt x="149682" y="179787"/>
                    <a:pt x="153277" y="180862"/>
                  </a:cubicBezTo>
                  <a:cubicBezTo>
                    <a:pt x="153277" y="180862"/>
                    <a:pt x="153277" y="181579"/>
                    <a:pt x="152917" y="181579"/>
                  </a:cubicBezTo>
                  <a:cubicBezTo>
                    <a:pt x="149323" y="180504"/>
                    <a:pt x="145729" y="180862"/>
                    <a:pt x="142134" y="179787"/>
                  </a:cubicBezTo>
                  <a:cubicBezTo>
                    <a:pt x="139259" y="182655"/>
                    <a:pt x="138181" y="186598"/>
                    <a:pt x="135305" y="189824"/>
                  </a:cubicBezTo>
                  <a:cubicBezTo>
                    <a:pt x="134946" y="189824"/>
                    <a:pt x="134586" y="189465"/>
                    <a:pt x="134946" y="189107"/>
                  </a:cubicBezTo>
                  <a:cubicBezTo>
                    <a:pt x="137821" y="186239"/>
                    <a:pt x="138540" y="181938"/>
                    <a:pt x="141775" y="179070"/>
                  </a:cubicBezTo>
                  <a:close/>
                  <a:moveTo>
                    <a:pt x="93311" y="176611"/>
                  </a:moveTo>
                  <a:cubicBezTo>
                    <a:pt x="93708" y="175895"/>
                    <a:pt x="94502" y="176253"/>
                    <a:pt x="94502" y="176611"/>
                  </a:cubicBezTo>
                  <a:cubicBezTo>
                    <a:pt x="93708" y="184839"/>
                    <a:pt x="90533" y="192709"/>
                    <a:pt x="88548" y="200222"/>
                  </a:cubicBezTo>
                  <a:cubicBezTo>
                    <a:pt x="88548" y="200937"/>
                    <a:pt x="86961" y="200937"/>
                    <a:pt x="87358" y="200222"/>
                  </a:cubicBezTo>
                  <a:cubicBezTo>
                    <a:pt x="88945" y="191994"/>
                    <a:pt x="92517" y="184481"/>
                    <a:pt x="93311" y="176611"/>
                  </a:cubicBezTo>
                  <a:close/>
                  <a:moveTo>
                    <a:pt x="139878" y="174671"/>
                  </a:moveTo>
                  <a:cubicBezTo>
                    <a:pt x="140231" y="174307"/>
                    <a:pt x="140231" y="174307"/>
                    <a:pt x="140583" y="174671"/>
                  </a:cubicBezTo>
                  <a:cubicBezTo>
                    <a:pt x="143758" y="175035"/>
                    <a:pt x="146581" y="175035"/>
                    <a:pt x="149403" y="175399"/>
                  </a:cubicBezTo>
                  <a:cubicBezTo>
                    <a:pt x="151520" y="175399"/>
                    <a:pt x="153989" y="175399"/>
                    <a:pt x="156106" y="176490"/>
                  </a:cubicBezTo>
                  <a:cubicBezTo>
                    <a:pt x="156458" y="176490"/>
                    <a:pt x="156106" y="177218"/>
                    <a:pt x="155753" y="177218"/>
                  </a:cubicBezTo>
                  <a:cubicBezTo>
                    <a:pt x="153283" y="176126"/>
                    <a:pt x="150108" y="176490"/>
                    <a:pt x="147639" y="176126"/>
                  </a:cubicBezTo>
                  <a:cubicBezTo>
                    <a:pt x="144817" y="176126"/>
                    <a:pt x="142700" y="176126"/>
                    <a:pt x="140583" y="175399"/>
                  </a:cubicBezTo>
                  <a:lnTo>
                    <a:pt x="140231" y="175399"/>
                  </a:lnTo>
                  <a:cubicBezTo>
                    <a:pt x="138467" y="177581"/>
                    <a:pt x="136703" y="180128"/>
                    <a:pt x="134939" y="182311"/>
                  </a:cubicBezTo>
                  <a:cubicBezTo>
                    <a:pt x="132822" y="185585"/>
                    <a:pt x="130706" y="188496"/>
                    <a:pt x="128589" y="191406"/>
                  </a:cubicBezTo>
                  <a:cubicBezTo>
                    <a:pt x="128589" y="191406"/>
                    <a:pt x="128236" y="191406"/>
                    <a:pt x="128589" y="191042"/>
                  </a:cubicBezTo>
                  <a:cubicBezTo>
                    <a:pt x="130353" y="187768"/>
                    <a:pt x="132470" y="184130"/>
                    <a:pt x="134939" y="180856"/>
                  </a:cubicBezTo>
                  <a:cubicBezTo>
                    <a:pt x="136703" y="178673"/>
                    <a:pt x="138114" y="176126"/>
                    <a:pt x="139878" y="174671"/>
                  </a:cubicBezTo>
                  <a:close/>
                  <a:moveTo>
                    <a:pt x="90721" y="171487"/>
                  </a:moveTo>
                  <a:cubicBezTo>
                    <a:pt x="90721" y="171132"/>
                    <a:pt x="91390" y="171132"/>
                    <a:pt x="91390" y="171487"/>
                  </a:cubicBezTo>
                  <a:cubicBezTo>
                    <a:pt x="90387" y="178951"/>
                    <a:pt x="88047" y="186415"/>
                    <a:pt x="86376" y="193879"/>
                  </a:cubicBezTo>
                  <a:cubicBezTo>
                    <a:pt x="86376" y="194590"/>
                    <a:pt x="85374" y="194234"/>
                    <a:pt x="85374" y="193523"/>
                  </a:cubicBezTo>
                  <a:cubicBezTo>
                    <a:pt x="86711" y="186060"/>
                    <a:pt x="89384" y="178951"/>
                    <a:pt x="90721" y="171487"/>
                  </a:cubicBezTo>
                  <a:close/>
                  <a:moveTo>
                    <a:pt x="90625" y="163896"/>
                  </a:moveTo>
                  <a:cubicBezTo>
                    <a:pt x="90625" y="163195"/>
                    <a:pt x="91357" y="163195"/>
                    <a:pt x="91357" y="163896"/>
                  </a:cubicBezTo>
                  <a:cubicBezTo>
                    <a:pt x="89526" y="172308"/>
                    <a:pt x="86229" y="181070"/>
                    <a:pt x="83298" y="189481"/>
                  </a:cubicBezTo>
                  <a:cubicBezTo>
                    <a:pt x="83298" y="189832"/>
                    <a:pt x="82199" y="189481"/>
                    <a:pt x="82199" y="188780"/>
                  </a:cubicBezTo>
                  <a:cubicBezTo>
                    <a:pt x="84763" y="180369"/>
                    <a:pt x="88427" y="172308"/>
                    <a:pt x="90625" y="163896"/>
                  </a:cubicBezTo>
                  <a:close/>
                  <a:moveTo>
                    <a:pt x="209668" y="163479"/>
                  </a:moveTo>
                  <a:lnTo>
                    <a:pt x="206864" y="170423"/>
                  </a:lnTo>
                  <a:cubicBezTo>
                    <a:pt x="206491" y="170778"/>
                    <a:pt x="205744" y="170069"/>
                    <a:pt x="206491" y="169715"/>
                  </a:cubicBezTo>
                  <a:close/>
                  <a:moveTo>
                    <a:pt x="47640" y="163195"/>
                  </a:moveTo>
                  <a:cubicBezTo>
                    <a:pt x="49838" y="163592"/>
                    <a:pt x="52036" y="164386"/>
                    <a:pt x="54234" y="165179"/>
                  </a:cubicBezTo>
                  <a:cubicBezTo>
                    <a:pt x="56066" y="165576"/>
                    <a:pt x="58264" y="165973"/>
                    <a:pt x="60462" y="165973"/>
                  </a:cubicBezTo>
                  <a:cubicBezTo>
                    <a:pt x="61194" y="165973"/>
                    <a:pt x="60828" y="167560"/>
                    <a:pt x="60095" y="167560"/>
                  </a:cubicBezTo>
                  <a:cubicBezTo>
                    <a:pt x="58264" y="167163"/>
                    <a:pt x="56066" y="166767"/>
                    <a:pt x="54234" y="166370"/>
                  </a:cubicBezTo>
                  <a:cubicBezTo>
                    <a:pt x="51670" y="165576"/>
                    <a:pt x="49838" y="164782"/>
                    <a:pt x="47274" y="163989"/>
                  </a:cubicBezTo>
                  <a:cubicBezTo>
                    <a:pt x="47274" y="163592"/>
                    <a:pt x="47274" y="163195"/>
                    <a:pt x="47640" y="163195"/>
                  </a:cubicBezTo>
                  <a:close/>
                  <a:moveTo>
                    <a:pt x="211806" y="158182"/>
                  </a:moveTo>
                  <a:lnTo>
                    <a:pt x="211907" y="159084"/>
                  </a:lnTo>
                  <a:lnTo>
                    <a:pt x="209668" y="163479"/>
                  </a:lnTo>
                  <a:close/>
                  <a:moveTo>
                    <a:pt x="41623" y="157223"/>
                  </a:moveTo>
                  <a:cubicBezTo>
                    <a:pt x="44072" y="158735"/>
                    <a:pt x="47919" y="159869"/>
                    <a:pt x="50718" y="161003"/>
                  </a:cubicBezTo>
                  <a:cubicBezTo>
                    <a:pt x="53866" y="162136"/>
                    <a:pt x="57014" y="162514"/>
                    <a:pt x="60162" y="162892"/>
                  </a:cubicBezTo>
                  <a:cubicBezTo>
                    <a:pt x="61211" y="162892"/>
                    <a:pt x="60861" y="164404"/>
                    <a:pt x="60162" y="164404"/>
                  </a:cubicBezTo>
                  <a:cubicBezTo>
                    <a:pt x="56314" y="163648"/>
                    <a:pt x="52816" y="163270"/>
                    <a:pt x="49318" y="161758"/>
                  </a:cubicBezTo>
                  <a:cubicBezTo>
                    <a:pt x="46870" y="160625"/>
                    <a:pt x="43372" y="159491"/>
                    <a:pt x="41274" y="157601"/>
                  </a:cubicBezTo>
                  <a:cubicBezTo>
                    <a:pt x="40924" y="157601"/>
                    <a:pt x="41274" y="156845"/>
                    <a:pt x="41623" y="157223"/>
                  </a:cubicBezTo>
                  <a:close/>
                  <a:moveTo>
                    <a:pt x="87188" y="155963"/>
                  </a:moveTo>
                  <a:cubicBezTo>
                    <a:pt x="87528" y="155257"/>
                    <a:pt x="88209" y="155257"/>
                    <a:pt x="88209" y="155963"/>
                  </a:cubicBezTo>
                  <a:cubicBezTo>
                    <a:pt x="85827" y="165135"/>
                    <a:pt x="82766" y="173954"/>
                    <a:pt x="80384" y="183127"/>
                  </a:cubicBezTo>
                  <a:cubicBezTo>
                    <a:pt x="80044" y="183479"/>
                    <a:pt x="79024" y="183479"/>
                    <a:pt x="79024" y="182774"/>
                  </a:cubicBezTo>
                  <a:cubicBezTo>
                    <a:pt x="81405" y="173602"/>
                    <a:pt x="84807" y="165135"/>
                    <a:pt x="87188" y="155963"/>
                  </a:cubicBezTo>
                  <a:close/>
                  <a:moveTo>
                    <a:pt x="191340" y="154436"/>
                  </a:moveTo>
                  <a:cubicBezTo>
                    <a:pt x="193324" y="157502"/>
                    <a:pt x="194911" y="160567"/>
                    <a:pt x="197293" y="162866"/>
                  </a:cubicBezTo>
                  <a:cubicBezTo>
                    <a:pt x="197689" y="163633"/>
                    <a:pt x="196896" y="164399"/>
                    <a:pt x="196102" y="163633"/>
                  </a:cubicBezTo>
                  <a:cubicBezTo>
                    <a:pt x="194911" y="162483"/>
                    <a:pt x="194515" y="160950"/>
                    <a:pt x="193324" y="159801"/>
                  </a:cubicBezTo>
                  <a:cubicBezTo>
                    <a:pt x="192530" y="157885"/>
                    <a:pt x="191737" y="156735"/>
                    <a:pt x="190546" y="154820"/>
                  </a:cubicBezTo>
                  <a:cubicBezTo>
                    <a:pt x="190149" y="154436"/>
                    <a:pt x="190943" y="153670"/>
                    <a:pt x="191340" y="154436"/>
                  </a:cubicBezTo>
                  <a:close/>
                  <a:moveTo>
                    <a:pt x="32502" y="150865"/>
                  </a:moveTo>
                  <a:cubicBezTo>
                    <a:pt x="35813" y="153458"/>
                    <a:pt x="41330" y="154199"/>
                    <a:pt x="45376" y="155310"/>
                  </a:cubicBezTo>
                  <a:cubicBezTo>
                    <a:pt x="50526" y="157162"/>
                    <a:pt x="55308" y="158644"/>
                    <a:pt x="60457" y="159755"/>
                  </a:cubicBezTo>
                  <a:cubicBezTo>
                    <a:pt x="61193" y="159755"/>
                    <a:pt x="61193" y="161237"/>
                    <a:pt x="60089" y="161237"/>
                  </a:cubicBezTo>
                  <a:cubicBezTo>
                    <a:pt x="54940" y="160125"/>
                    <a:pt x="50158" y="158273"/>
                    <a:pt x="45008" y="156792"/>
                  </a:cubicBezTo>
                  <a:cubicBezTo>
                    <a:pt x="40594" y="155310"/>
                    <a:pt x="35445" y="154199"/>
                    <a:pt x="32134" y="151236"/>
                  </a:cubicBezTo>
                  <a:cubicBezTo>
                    <a:pt x="31399" y="150865"/>
                    <a:pt x="32134" y="150495"/>
                    <a:pt x="32502" y="150865"/>
                  </a:cubicBezTo>
                  <a:close/>
                  <a:moveTo>
                    <a:pt x="191248" y="149256"/>
                  </a:moveTo>
                  <a:cubicBezTo>
                    <a:pt x="192347" y="151695"/>
                    <a:pt x="194179" y="153786"/>
                    <a:pt x="195644" y="156225"/>
                  </a:cubicBezTo>
                  <a:cubicBezTo>
                    <a:pt x="196743" y="157968"/>
                    <a:pt x="197843" y="159710"/>
                    <a:pt x="198942" y="161453"/>
                  </a:cubicBezTo>
                  <a:cubicBezTo>
                    <a:pt x="199308" y="162150"/>
                    <a:pt x="198575" y="162847"/>
                    <a:pt x="198209" y="162150"/>
                  </a:cubicBezTo>
                  <a:cubicBezTo>
                    <a:pt x="196743" y="159710"/>
                    <a:pt x="195278" y="157271"/>
                    <a:pt x="193446" y="155180"/>
                  </a:cubicBezTo>
                  <a:cubicBezTo>
                    <a:pt x="192347" y="153437"/>
                    <a:pt x="191248" y="151695"/>
                    <a:pt x="190516" y="149604"/>
                  </a:cubicBezTo>
                  <a:cubicBezTo>
                    <a:pt x="190149" y="149256"/>
                    <a:pt x="190882" y="148907"/>
                    <a:pt x="191248" y="149256"/>
                  </a:cubicBezTo>
                  <a:close/>
                  <a:moveTo>
                    <a:pt x="87399" y="147682"/>
                  </a:moveTo>
                  <a:cubicBezTo>
                    <a:pt x="87782" y="147320"/>
                    <a:pt x="88166" y="147320"/>
                    <a:pt x="88166" y="148043"/>
                  </a:cubicBezTo>
                  <a:cubicBezTo>
                    <a:pt x="87016" y="152022"/>
                    <a:pt x="85483" y="156363"/>
                    <a:pt x="83567" y="160342"/>
                  </a:cubicBezTo>
                  <a:cubicBezTo>
                    <a:pt x="81651" y="165044"/>
                    <a:pt x="80501" y="170108"/>
                    <a:pt x="78585" y="174810"/>
                  </a:cubicBezTo>
                  <a:cubicBezTo>
                    <a:pt x="78202" y="175533"/>
                    <a:pt x="77436" y="175172"/>
                    <a:pt x="77436" y="174448"/>
                  </a:cubicBezTo>
                  <a:cubicBezTo>
                    <a:pt x="78969" y="170108"/>
                    <a:pt x="80118" y="165767"/>
                    <a:pt x="82034" y="161427"/>
                  </a:cubicBezTo>
                  <a:cubicBezTo>
                    <a:pt x="83950" y="157086"/>
                    <a:pt x="86250" y="152746"/>
                    <a:pt x="87399" y="147682"/>
                  </a:cubicBezTo>
                  <a:close/>
                  <a:moveTo>
                    <a:pt x="210786" y="141335"/>
                  </a:moveTo>
                  <a:cubicBezTo>
                    <a:pt x="210786" y="141335"/>
                    <a:pt x="210786" y="140970"/>
                    <a:pt x="211167" y="141335"/>
                  </a:cubicBezTo>
                  <a:cubicBezTo>
                    <a:pt x="214977" y="148629"/>
                    <a:pt x="219930" y="158840"/>
                    <a:pt x="215358" y="166863"/>
                  </a:cubicBezTo>
                  <a:cubicBezTo>
                    <a:pt x="214977" y="167592"/>
                    <a:pt x="213834" y="167228"/>
                    <a:pt x="214215" y="166134"/>
                  </a:cubicBezTo>
                  <a:cubicBezTo>
                    <a:pt x="218787" y="158475"/>
                    <a:pt x="213453" y="149358"/>
                    <a:pt x="210786" y="141335"/>
                  </a:cubicBezTo>
                  <a:close/>
                  <a:moveTo>
                    <a:pt x="85919" y="141329"/>
                  </a:moveTo>
                  <a:cubicBezTo>
                    <a:pt x="85919" y="140970"/>
                    <a:pt x="86614" y="140970"/>
                    <a:pt x="86614" y="141329"/>
                  </a:cubicBezTo>
                  <a:cubicBezTo>
                    <a:pt x="85919" y="145997"/>
                    <a:pt x="84183" y="150306"/>
                    <a:pt x="82447" y="154615"/>
                  </a:cubicBezTo>
                  <a:cubicBezTo>
                    <a:pt x="80710" y="159642"/>
                    <a:pt x="78627" y="165028"/>
                    <a:pt x="76891" y="170055"/>
                  </a:cubicBezTo>
                  <a:cubicBezTo>
                    <a:pt x="76543" y="170773"/>
                    <a:pt x="75849" y="170414"/>
                    <a:pt x="75849" y="169337"/>
                  </a:cubicBezTo>
                  <a:cubicBezTo>
                    <a:pt x="78974" y="160001"/>
                    <a:pt x="84183" y="151024"/>
                    <a:pt x="85919" y="141329"/>
                  </a:cubicBezTo>
                  <a:close/>
                  <a:moveTo>
                    <a:pt x="190855" y="139751"/>
                  </a:moveTo>
                  <a:cubicBezTo>
                    <a:pt x="192971" y="143067"/>
                    <a:pt x="195088" y="146384"/>
                    <a:pt x="196852" y="149701"/>
                  </a:cubicBezTo>
                  <a:cubicBezTo>
                    <a:pt x="198616" y="153018"/>
                    <a:pt x="200027" y="156335"/>
                    <a:pt x="202144" y="158546"/>
                  </a:cubicBezTo>
                  <a:cubicBezTo>
                    <a:pt x="202496" y="159283"/>
                    <a:pt x="202144" y="159652"/>
                    <a:pt x="201791" y="159652"/>
                  </a:cubicBezTo>
                  <a:cubicBezTo>
                    <a:pt x="200027" y="158546"/>
                    <a:pt x="198969" y="156335"/>
                    <a:pt x="197910" y="154492"/>
                  </a:cubicBezTo>
                  <a:cubicBezTo>
                    <a:pt x="195794" y="149701"/>
                    <a:pt x="193324" y="144910"/>
                    <a:pt x="190502" y="140119"/>
                  </a:cubicBezTo>
                  <a:cubicBezTo>
                    <a:pt x="190149" y="139751"/>
                    <a:pt x="190855" y="139382"/>
                    <a:pt x="190855" y="139751"/>
                  </a:cubicBezTo>
                  <a:close/>
                  <a:moveTo>
                    <a:pt x="82636" y="138165"/>
                  </a:moveTo>
                  <a:cubicBezTo>
                    <a:pt x="82636" y="137795"/>
                    <a:pt x="83403" y="137795"/>
                    <a:pt x="83403" y="138534"/>
                  </a:cubicBezTo>
                  <a:cubicBezTo>
                    <a:pt x="80337" y="146668"/>
                    <a:pt x="75739" y="154801"/>
                    <a:pt x="73823" y="163673"/>
                  </a:cubicBezTo>
                  <a:cubicBezTo>
                    <a:pt x="73823" y="164412"/>
                    <a:pt x="72674" y="164043"/>
                    <a:pt x="72674" y="163303"/>
                  </a:cubicBezTo>
                  <a:cubicBezTo>
                    <a:pt x="74590" y="154431"/>
                    <a:pt x="79954" y="146668"/>
                    <a:pt x="82636" y="138165"/>
                  </a:cubicBezTo>
                  <a:close/>
                  <a:moveTo>
                    <a:pt x="17837" y="138141"/>
                  </a:moveTo>
                  <a:cubicBezTo>
                    <a:pt x="20743" y="140566"/>
                    <a:pt x="24739" y="141951"/>
                    <a:pt x="28008" y="143337"/>
                  </a:cubicBezTo>
                  <a:cubicBezTo>
                    <a:pt x="31277" y="145415"/>
                    <a:pt x="34547" y="146801"/>
                    <a:pt x="37453" y="148532"/>
                  </a:cubicBezTo>
                  <a:cubicBezTo>
                    <a:pt x="40722" y="149918"/>
                    <a:pt x="44354" y="151303"/>
                    <a:pt x="47623" y="152342"/>
                  </a:cubicBezTo>
                  <a:cubicBezTo>
                    <a:pt x="51256" y="153381"/>
                    <a:pt x="54888" y="153728"/>
                    <a:pt x="58521" y="154767"/>
                  </a:cubicBezTo>
                  <a:cubicBezTo>
                    <a:pt x="59611" y="154767"/>
                    <a:pt x="59247" y="156499"/>
                    <a:pt x="58158" y="156152"/>
                  </a:cubicBezTo>
                  <a:cubicBezTo>
                    <a:pt x="54525" y="155113"/>
                    <a:pt x="50893" y="154767"/>
                    <a:pt x="47260" y="153381"/>
                  </a:cubicBezTo>
                  <a:cubicBezTo>
                    <a:pt x="43264" y="152342"/>
                    <a:pt x="39632" y="150611"/>
                    <a:pt x="36000" y="148879"/>
                  </a:cubicBezTo>
                  <a:cubicBezTo>
                    <a:pt x="29824" y="146108"/>
                    <a:pt x="22559" y="142991"/>
                    <a:pt x="17474" y="138834"/>
                  </a:cubicBezTo>
                  <a:cubicBezTo>
                    <a:pt x="17111" y="138488"/>
                    <a:pt x="17474" y="137795"/>
                    <a:pt x="17837" y="138141"/>
                  </a:cubicBezTo>
                  <a:close/>
                  <a:moveTo>
                    <a:pt x="77701" y="134970"/>
                  </a:moveTo>
                  <a:cubicBezTo>
                    <a:pt x="78032" y="134620"/>
                    <a:pt x="78693" y="134620"/>
                    <a:pt x="78693" y="135320"/>
                  </a:cubicBezTo>
                  <a:cubicBezTo>
                    <a:pt x="77039" y="141616"/>
                    <a:pt x="74393" y="148261"/>
                    <a:pt x="72078" y="154558"/>
                  </a:cubicBezTo>
                  <a:cubicBezTo>
                    <a:pt x="72078" y="154907"/>
                    <a:pt x="71086" y="154558"/>
                    <a:pt x="71417" y="153858"/>
                  </a:cubicBezTo>
                  <a:cubicBezTo>
                    <a:pt x="73401" y="147562"/>
                    <a:pt x="76378" y="141616"/>
                    <a:pt x="77701" y="134970"/>
                  </a:cubicBezTo>
                  <a:close/>
                  <a:moveTo>
                    <a:pt x="201261" y="131799"/>
                  </a:moveTo>
                  <a:cubicBezTo>
                    <a:pt x="201261" y="131445"/>
                    <a:pt x="201635" y="131445"/>
                    <a:pt x="201635" y="131799"/>
                  </a:cubicBezTo>
                  <a:cubicBezTo>
                    <a:pt x="206117" y="138886"/>
                    <a:pt x="213588" y="144910"/>
                    <a:pt x="213588" y="153769"/>
                  </a:cubicBezTo>
                  <a:lnTo>
                    <a:pt x="211806" y="158182"/>
                  </a:lnTo>
                  <a:lnTo>
                    <a:pt x="210599" y="147391"/>
                  </a:lnTo>
                  <a:cubicBezTo>
                    <a:pt x="207985" y="142076"/>
                    <a:pt x="203502" y="137469"/>
                    <a:pt x="201261" y="131799"/>
                  </a:cubicBezTo>
                  <a:close/>
                  <a:moveTo>
                    <a:pt x="76444" y="130203"/>
                  </a:moveTo>
                  <a:cubicBezTo>
                    <a:pt x="76774" y="129857"/>
                    <a:pt x="77105" y="129857"/>
                    <a:pt x="77105" y="130203"/>
                  </a:cubicBezTo>
                  <a:cubicBezTo>
                    <a:pt x="76774" y="132628"/>
                    <a:pt x="75452" y="135399"/>
                    <a:pt x="74459" y="137823"/>
                  </a:cubicBezTo>
                  <a:cubicBezTo>
                    <a:pt x="73137" y="141287"/>
                    <a:pt x="71814" y="144751"/>
                    <a:pt x="70491" y="148214"/>
                  </a:cubicBezTo>
                  <a:cubicBezTo>
                    <a:pt x="70160" y="148561"/>
                    <a:pt x="69499" y="148214"/>
                    <a:pt x="69499" y="147868"/>
                  </a:cubicBezTo>
                  <a:cubicBezTo>
                    <a:pt x="71814" y="141633"/>
                    <a:pt x="75121" y="136092"/>
                    <a:pt x="76444" y="130203"/>
                  </a:cubicBezTo>
                  <a:close/>
                  <a:moveTo>
                    <a:pt x="72900" y="125459"/>
                  </a:moveTo>
                  <a:cubicBezTo>
                    <a:pt x="73240" y="125095"/>
                    <a:pt x="73921" y="125459"/>
                    <a:pt x="73921" y="125824"/>
                  </a:cubicBezTo>
                  <a:cubicBezTo>
                    <a:pt x="71199" y="132746"/>
                    <a:pt x="68818" y="139669"/>
                    <a:pt x="65756" y="146591"/>
                  </a:cubicBezTo>
                  <a:cubicBezTo>
                    <a:pt x="65756" y="146956"/>
                    <a:pt x="64736" y="146591"/>
                    <a:pt x="64736" y="146227"/>
                  </a:cubicBezTo>
                  <a:cubicBezTo>
                    <a:pt x="67457" y="139304"/>
                    <a:pt x="70519" y="132382"/>
                    <a:pt x="72900" y="125459"/>
                  </a:cubicBezTo>
                  <a:close/>
                  <a:moveTo>
                    <a:pt x="186133" y="125446"/>
                  </a:moveTo>
                  <a:cubicBezTo>
                    <a:pt x="189495" y="130002"/>
                    <a:pt x="192857" y="134558"/>
                    <a:pt x="195845" y="139465"/>
                  </a:cubicBezTo>
                  <a:cubicBezTo>
                    <a:pt x="198460" y="142970"/>
                    <a:pt x="200327" y="147526"/>
                    <a:pt x="203316" y="150680"/>
                  </a:cubicBezTo>
                  <a:cubicBezTo>
                    <a:pt x="204063" y="151031"/>
                    <a:pt x="203316" y="151732"/>
                    <a:pt x="202942" y="151381"/>
                  </a:cubicBezTo>
                  <a:cubicBezTo>
                    <a:pt x="199580" y="148928"/>
                    <a:pt x="197713" y="144722"/>
                    <a:pt x="195845" y="141217"/>
                  </a:cubicBezTo>
                  <a:cubicBezTo>
                    <a:pt x="192857" y="135609"/>
                    <a:pt x="189122" y="130703"/>
                    <a:pt x="185760" y="125796"/>
                  </a:cubicBezTo>
                  <a:cubicBezTo>
                    <a:pt x="185386" y="125446"/>
                    <a:pt x="185760" y="125095"/>
                    <a:pt x="186133" y="125446"/>
                  </a:cubicBezTo>
                  <a:close/>
                  <a:moveTo>
                    <a:pt x="68830" y="120701"/>
                  </a:moveTo>
                  <a:cubicBezTo>
                    <a:pt x="67828" y="125870"/>
                    <a:pt x="65488" y="130669"/>
                    <a:pt x="63817" y="135469"/>
                  </a:cubicBezTo>
                  <a:cubicBezTo>
                    <a:pt x="63817" y="135838"/>
                    <a:pt x="63149" y="135838"/>
                    <a:pt x="63149" y="135469"/>
                  </a:cubicBezTo>
                  <a:cubicBezTo>
                    <a:pt x="65154" y="130300"/>
                    <a:pt x="67493" y="125870"/>
                    <a:pt x="68830" y="120701"/>
                  </a:cubicBezTo>
                  <a:close/>
                  <a:moveTo>
                    <a:pt x="72343" y="120332"/>
                  </a:moveTo>
                  <a:cubicBezTo>
                    <a:pt x="72012" y="123649"/>
                    <a:pt x="70689" y="126597"/>
                    <a:pt x="69697" y="129545"/>
                  </a:cubicBezTo>
                  <a:cubicBezTo>
                    <a:pt x="68043" y="132862"/>
                    <a:pt x="66720" y="136548"/>
                    <a:pt x="65397" y="140233"/>
                  </a:cubicBezTo>
                  <a:cubicBezTo>
                    <a:pt x="65397" y="140602"/>
                    <a:pt x="64736" y="140233"/>
                    <a:pt x="64736" y="139864"/>
                  </a:cubicBezTo>
                  <a:cubicBezTo>
                    <a:pt x="65728" y="136548"/>
                    <a:pt x="67382" y="133231"/>
                    <a:pt x="68705" y="130283"/>
                  </a:cubicBezTo>
                  <a:cubicBezTo>
                    <a:pt x="70028" y="126966"/>
                    <a:pt x="71682" y="124017"/>
                    <a:pt x="72343" y="120332"/>
                  </a:cubicBezTo>
                  <a:close/>
                  <a:moveTo>
                    <a:pt x="68308" y="115940"/>
                  </a:moveTo>
                  <a:cubicBezTo>
                    <a:pt x="68705" y="115570"/>
                    <a:pt x="69102" y="115940"/>
                    <a:pt x="69102" y="116311"/>
                  </a:cubicBezTo>
                  <a:cubicBezTo>
                    <a:pt x="67911" y="119644"/>
                    <a:pt x="65530" y="122608"/>
                    <a:pt x="64339" y="125941"/>
                  </a:cubicBezTo>
                  <a:cubicBezTo>
                    <a:pt x="64339" y="126312"/>
                    <a:pt x="63149" y="125941"/>
                    <a:pt x="63546" y="125571"/>
                  </a:cubicBezTo>
                  <a:cubicBezTo>
                    <a:pt x="65133" y="122237"/>
                    <a:pt x="67118" y="119274"/>
                    <a:pt x="68308" y="115940"/>
                  </a:cubicBezTo>
                  <a:close/>
                  <a:moveTo>
                    <a:pt x="64963" y="115931"/>
                  </a:moveTo>
                  <a:cubicBezTo>
                    <a:pt x="65303" y="115570"/>
                    <a:pt x="65984" y="115570"/>
                    <a:pt x="65984" y="116292"/>
                  </a:cubicBezTo>
                  <a:cubicBezTo>
                    <a:pt x="64623" y="118456"/>
                    <a:pt x="63602" y="120982"/>
                    <a:pt x="62241" y="122786"/>
                  </a:cubicBezTo>
                  <a:cubicBezTo>
                    <a:pt x="61901" y="123146"/>
                    <a:pt x="61561" y="122786"/>
                    <a:pt x="61561" y="122425"/>
                  </a:cubicBezTo>
                  <a:cubicBezTo>
                    <a:pt x="62581" y="120260"/>
                    <a:pt x="64282" y="118095"/>
                    <a:pt x="64963" y="115931"/>
                  </a:cubicBezTo>
                  <a:close/>
                  <a:moveTo>
                    <a:pt x="60095" y="65127"/>
                  </a:moveTo>
                  <a:cubicBezTo>
                    <a:pt x="60095" y="64770"/>
                    <a:pt x="60828" y="64770"/>
                    <a:pt x="61194" y="65127"/>
                  </a:cubicBezTo>
                  <a:cubicBezTo>
                    <a:pt x="61194" y="67628"/>
                    <a:pt x="61194" y="69771"/>
                    <a:pt x="61194" y="71914"/>
                  </a:cubicBezTo>
                  <a:lnTo>
                    <a:pt x="61142" y="72830"/>
                  </a:lnTo>
                  <a:lnTo>
                    <a:pt x="61752" y="66725"/>
                  </a:lnTo>
                  <a:cubicBezTo>
                    <a:pt x="61752" y="66357"/>
                    <a:pt x="62101" y="66357"/>
                    <a:pt x="62101" y="66725"/>
                  </a:cubicBezTo>
                  <a:cubicBezTo>
                    <a:pt x="62799" y="68934"/>
                    <a:pt x="62101" y="70774"/>
                    <a:pt x="62101" y="72983"/>
                  </a:cubicBezTo>
                  <a:cubicBezTo>
                    <a:pt x="62101" y="75560"/>
                    <a:pt x="62101" y="77769"/>
                    <a:pt x="61752" y="80345"/>
                  </a:cubicBezTo>
                  <a:cubicBezTo>
                    <a:pt x="61752" y="80714"/>
                    <a:pt x="61752" y="80714"/>
                    <a:pt x="61402" y="80714"/>
                  </a:cubicBezTo>
                  <a:cubicBezTo>
                    <a:pt x="61402" y="81082"/>
                    <a:pt x="61053" y="81450"/>
                    <a:pt x="61053" y="81450"/>
                  </a:cubicBezTo>
                  <a:cubicBezTo>
                    <a:pt x="56862" y="85499"/>
                    <a:pt x="51623" y="87708"/>
                    <a:pt x="46734" y="91021"/>
                  </a:cubicBezTo>
                  <a:cubicBezTo>
                    <a:pt x="46384" y="91389"/>
                    <a:pt x="45686" y="90653"/>
                    <a:pt x="46384" y="90285"/>
                  </a:cubicBezTo>
                  <a:cubicBezTo>
                    <a:pt x="50575" y="86603"/>
                    <a:pt x="55814" y="84027"/>
                    <a:pt x="60005" y="79977"/>
                  </a:cubicBezTo>
                  <a:cubicBezTo>
                    <a:pt x="60355" y="79609"/>
                    <a:pt x="60355" y="79609"/>
                    <a:pt x="60704" y="79609"/>
                  </a:cubicBezTo>
                  <a:lnTo>
                    <a:pt x="60779" y="78343"/>
                  </a:lnTo>
                  <a:lnTo>
                    <a:pt x="60462" y="78343"/>
                  </a:lnTo>
                  <a:cubicBezTo>
                    <a:pt x="60462" y="78700"/>
                    <a:pt x="60462" y="79415"/>
                    <a:pt x="60095" y="79415"/>
                  </a:cubicBezTo>
                  <a:cubicBezTo>
                    <a:pt x="52769" y="83344"/>
                    <a:pt x="46175" y="88702"/>
                    <a:pt x="38848" y="92631"/>
                  </a:cubicBezTo>
                  <a:cubicBezTo>
                    <a:pt x="38481" y="92988"/>
                    <a:pt x="37749" y="92274"/>
                    <a:pt x="38115" y="91916"/>
                  </a:cubicBezTo>
                  <a:cubicBezTo>
                    <a:pt x="45442" y="86916"/>
                    <a:pt x="51670" y="81558"/>
                    <a:pt x="59363" y="77986"/>
                  </a:cubicBezTo>
                  <a:cubicBezTo>
                    <a:pt x="59363" y="77629"/>
                    <a:pt x="59363" y="77629"/>
                    <a:pt x="59729" y="77629"/>
                  </a:cubicBezTo>
                  <a:cubicBezTo>
                    <a:pt x="59363" y="75843"/>
                    <a:pt x="59729" y="74414"/>
                    <a:pt x="59729" y="72628"/>
                  </a:cubicBezTo>
                  <a:cubicBezTo>
                    <a:pt x="60095" y="70128"/>
                    <a:pt x="60095" y="67628"/>
                    <a:pt x="60095" y="65127"/>
                  </a:cubicBezTo>
                  <a:close/>
                  <a:moveTo>
                    <a:pt x="187202" y="50347"/>
                  </a:moveTo>
                  <a:lnTo>
                    <a:pt x="188625" y="52807"/>
                  </a:lnTo>
                  <a:cubicBezTo>
                    <a:pt x="187482" y="58552"/>
                    <a:pt x="185577" y="65375"/>
                    <a:pt x="182529" y="70043"/>
                  </a:cubicBezTo>
                  <a:cubicBezTo>
                    <a:pt x="182148" y="70761"/>
                    <a:pt x="181767" y="70043"/>
                    <a:pt x="181767" y="69684"/>
                  </a:cubicBezTo>
                  <a:cubicBezTo>
                    <a:pt x="184053" y="66452"/>
                    <a:pt x="184815" y="62143"/>
                    <a:pt x="185958" y="58552"/>
                  </a:cubicBezTo>
                  <a:close/>
                  <a:moveTo>
                    <a:pt x="117124" y="47942"/>
                  </a:moveTo>
                  <a:cubicBezTo>
                    <a:pt x="117124" y="47307"/>
                    <a:pt x="118314" y="47307"/>
                    <a:pt x="118314" y="47942"/>
                  </a:cubicBezTo>
                  <a:cubicBezTo>
                    <a:pt x="118314" y="48260"/>
                    <a:pt x="118314" y="48577"/>
                    <a:pt x="118314" y="49212"/>
                  </a:cubicBezTo>
                  <a:cubicBezTo>
                    <a:pt x="118314" y="49847"/>
                    <a:pt x="117124" y="50165"/>
                    <a:pt x="117124" y="49212"/>
                  </a:cubicBezTo>
                  <a:cubicBezTo>
                    <a:pt x="117124" y="48895"/>
                    <a:pt x="117124" y="48260"/>
                    <a:pt x="117124" y="47942"/>
                  </a:cubicBezTo>
                  <a:close/>
                  <a:moveTo>
                    <a:pt x="184844" y="46272"/>
                  </a:moveTo>
                  <a:lnTo>
                    <a:pt x="187387" y="49126"/>
                  </a:lnTo>
                  <a:lnTo>
                    <a:pt x="187202" y="50347"/>
                  </a:lnTo>
                  <a:close/>
                  <a:moveTo>
                    <a:pt x="181418" y="46081"/>
                  </a:moveTo>
                  <a:cubicBezTo>
                    <a:pt x="184196" y="47524"/>
                    <a:pt x="184989" y="49328"/>
                    <a:pt x="184989" y="51854"/>
                  </a:cubicBezTo>
                  <a:cubicBezTo>
                    <a:pt x="184989" y="53297"/>
                    <a:pt x="184989" y="55101"/>
                    <a:pt x="184593" y="56544"/>
                  </a:cubicBezTo>
                  <a:cubicBezTo>
                    <a:pt x="184196" y="57626"/>
                    <a:pt x="183402" y="59430"/>
                    <a:pt x="183402" y="60513"/>
                  </a:cubicBezTo>
                  <a:cubicBezTo>
                    <a:pt x="183402" y="61234"/>
                    <a:pt x="182608" y="61234"/>
                    <a:pt x="182608" y="60513"/>
                  </a:cubicBezTo>
                  <a:cubicBezTo>
                    <a:pt x="182608" y="58709"/>
                    <a:pt x="183402" y="57266"/>
                    <a:pt x="183799" y="55462"/>
                  </a:cubicBezTo>
                  <a:cubicBezTo>
                    <a:pt x="183799" y="52214"/>
                    <a:pt x="184196" y="48967"/>
                    <a:pt x="181021" y="47163"/>
                  </a:cubicBezTo>
                  <a:cubicBezTo>
                    <a:pt x="180624" y="46802"/>
                    <a:pt x="181021" y="45720"/>
                    <a:pt x="181418" y="46081"/>
                  </a:cubicBezTo>
                  <a:close/>
                  <a:moveTo>
                    <a:pt x="116727" y="46009"/>
                  </a:moveTo>
                  <a:cubicBezTo>
                    <a:pt x="116727" y="46874"/>
                    <a:pt x="116727" y="47741"/>
                    <a:pt x="116330" y="48318"/>
                  </a:cubicBezTo>
                  <a:cubicBezTo>
                    <a:pt x="116330" y="48606"/>
                    <a:pt x="115536" y="48606"/>
                    <a:pt x="115536" y="48029"/>
                  </a:cubicBezTo>
                  <a:cubicBezTo>
                    <a:pt x="115933" y="47452"/>
                    <a:pt x="115933" y="46874"/>
                    <a:pt x="115536" y="46297"/>
                  </a:cubicBezTo>
                  <a:cubicBezTo>
                    <a:pt x="115536" y="45720"/>
                    <a:pt x="116727" y="45720"/>
                    <a:pt x="116727" y="46009"/>
                  </a:cubicBezTo>
                  <a:close/>
                  <a:moveTo>
                    <a:pt x="112361" y="44493"/>
                  </a:moveTo>
                  <a:cubicBezTo>
                    <a:pt x="112361" y="44132"/>
                    <a:pt x="113314" y="44132"/>
                    <a:pt x="113314" y="44493"/>
                  </a:cubicBezTo>
                  <a:cubicBezTo>
                    <a:pt x="113314" y="46658"/>
                    <a:pt x="113631" y="49184"/>
                    <a:pt x="113314" y="51348"/>
                  </a:cubicBezTo>
                  <a:cubicBezTo>
                    <a:pt x="113314" y="51709"/>
                    <a:pt x="112678" y="51709"/>
                    <a:pt x="112678" y="51348"/>
                  </a:cubicBezTo>
                  <a:cubicBezTo>
                    <a:pt x="112361" y="49184"/>
                    <a:pt x="112361" y="46658"/>
                    <a:pt x="112361" y="44493"/>
                  </a:cubicBezTo>
                  <a:close/>
                  <a:moveTo>
                    <a:pt x="109186" y="43180"/>
                  </a:moveTo>
                  <a:cubicBezTo>
                    <a:pt x="109186" y="42545"/>
                    <a:pt x="110139" y="42545"/>
                    <a:pt x="110139" y="43180"/>
                  </a:cubicBezTo>
                  <a:cubicBezTo>
                    <a:pt x="110139" y="44132"/>
                    <a:pt x="110139" y="45402"/>
                    <a:pt x="110456" y="46355"/>
                  </a:cubicBezTo>
                  <a:cubicBezTo>
                    <a:pt x="110456" y="46672"/>
                    <a:pt x="109503" y="46989"/>
                    <a:pt x="109503" y="46355"/>
                  </a:cubicBezTo>
                  <a:cubicBezTo>
                    <a:pt x="109186" y="45402"/>
                    <a:pt x="109186" y="44450"/>
                    <a:pt x="109186" y="43180"/>
                  </a:cubicBezTo>
                  <a:close/>
                  <a:moveTo>
                    <a:pt x="181767" y="40957"/>
                  </a:moveTo>
                  <a:lnTo>
                    <a:pt x="184844" y="46272"/>
                  </a:lnTo>
                  <a:lnTo>
                    <a:pt x="181386" y="42393"/>
                  </a:lnTo>
                  <a:cubicBezTo>
                    <a:pt x="180624" y="42393"/>
                    <a:pt x="181005" y="40957"/>
                    <a:pt x="181767" y="40957"/>
                  </a:cubicBezTo>
                  <a:close/>
                  <a:moveTo>
                    <a:pt x="108392" y="38155"/>
                  </a:moveTo>
                  <a:cubicBezTo>
                    <a:pt x="108657" y="41891"/>
                    <a:pt x="108921" y="45626"/>
                    <a:pt x="108392" y="49361"/>
                  </a:cubicBezTo>
                  <a:cubicBezTo>
                    <a:pt x="108392" y="50109"/>
                    <a:pt x="107599" y="50109"/>
                    <a:pt x="107863" y="49361"/>
                  </a:cubicBezTo>
                  <a:cubicBezTo>
                    <a:pt x="108128" y="45626"/>
                    <a:pt x="107863" y="41891"/>
                    <a:pt x="107863" y="38529"/>
                  </a:cubicBezTo>
                  <a:cubicBezTo>
                    <a:pt x="107863" y="37782"/>
                    <a:pt x="108392" y="37782"/>
                    <a:pt x="108392" y="38155"/>
                  </a:cubicBezTo>
                  <a:close/>
                  <a:moveTo>
                    <a:pt x="181357" y="36549"/>
                  </a:moveTo>
                  <a:cubicBezTo>
                    <a:pt x="188684" y="36195"/>
                    <a:pt x="194545" y="41508"/>
                    <a:pt x="192713" y="48593"/>
                  </a:cubicBezTo>
                  <a:cubicBezTo>
                    <a:pt x="191614" y="53198"/>
                    <a:pt x="191248" y="57803"/>
                    <a:pt x="189416" y="62408"/>
                  </a:cubicBezTo>
                  <a:cubicBezTo>
                    <a:pt x="187218" y="67722"/>
                    <a:pt x="184654" y="72681"/>
                    <a:pt x="183555" y="77994"/>
                  </a:cubicBezTo>
                  <a:cubicBezTo>
                    <a:pt x="183555" y="78703"/>
                    <a:pt x="182822" y="78349"/>
                    <a:pt x="182822" y="77994"/>
                  </a:cubicBezTo>
                  <a:cubicBezTo>
                    <a:pt x="183921" y="70556"/>
                    <a:pt x="188317" y="64179"/>
                    <a:pt x="189783" y="56740"/>
                  </a:cubicBezTo>
                  <a:cubicBezTo>
                    <a:pt x="190515" y="53198"/>
                    <a:pt x="192713" y="48239"/>
                    <a:pt x="191614" y="44696"/>
                  </a:cubicBezTo>
                  <a:cubicBezTo>
                    <a:pt x="190515" y="40091"/>
                    <a:pt x="186486" y="37966"/>
                    <a:pt x="181723" y="37966"/>
                  </a:cubicBezTo>
                  <a:cubicBezTo>
                    <a:pt x="180991" y="37966"/>
                    <a:pt x="180624" y="36549"/>
                    <a:pt x="181357" y="36549"/>
                  </a:cubicBezTo>
                  <a:close/>
                  <a:moveTo>
                    <a:pt x="105059" y="33381"/>
                  </a:moveTo>
                  <a:cubicBezTo>
                    <a:pt x="105059" y="33020"/>
                    <a:pt x="105376" y="33020"/>
                    <a:pt x="105376" y="33381"/>
                  </a:cubicBezTo>
                  <a:cubicBezTo>
                    <a:pt x="105693" y="38071"/>
                    <a:pt x="105693" y="43122"/>
                    <a:pt x="105059" y="47813"/>
                  </a:cubicBezTo>
                  <a:cubicBezTo>
                    <a:pt x="105059" y="48534"/>
                    <a:pt x="104424" y="48534"/>
                    <a:pt x="104424" y="47813"/>
                  </a:cubicBezTo>
                  <a:cubicBezTo>
                    <a:pt x="104741" y="43122"/>
                    <a:pt x="105059" y="38071"/>
                    <a:pt x="105059" y="33381"/>
                  </a:cubicBezTo>
                  <a:close/>
                  <a:moveTo>
                    <a:pt x="102609" y="28962"/>
                  </a:moveTo>
                  <a:cubicBezTo>
                    <a:pt x="102609" y="28257"/>
                    <a:pt x="103517" y="28257"/>
                    <a:pt x="103517" y="28962"/>
                  </a:cubicBezTo>
                  <a:cubicBezTo>
                    <a:pt x="103970" y="33549"/>
                    <a:pt x="103063" y="38487"/>
                    <a:pt x="102609" y="43074"/>
                  </a:cubicBezTo>
                  <a:cubicBezTo>
                    <a:pt x="102609" y="43779"/>
                    <a:pt x="101249" y="43779"/>
                    <a:pt x="101249" y="43074"/>
                  </a:cubicBezTo>
                  <a:cubicBezTo>
                    <a:pt x="101702" y="38135"/>
                    <a:pt x="102609" y="33549"/>
                    <a:pt x="102609" y="28962"/>
                  </a:cubicBezTo>
                  <a:close/>
                  <a:moveTo>
                    <a:pt x="99888" y="23848"/>
                  </a:moveTo>
                  <a:cubicBezTo>
                    <a:pt x="100795" y="25964"/>
                    <a:pt x="100342" y="28081"/>
                    <a:pt x="100342" y="30198"/>
                  </a:cubicBezTo>
                  <a:cubicBezTo>
                    <a:pt x="99888" y="33725"/>
                    <a:pt x="99434" y="37606"/>
                    <a:pt x="99434" y="41487"/>
                  </a:cubicBezTo>
                  <a:cubicBezTo>
                    <a:pt x="98981" y="42192"/>
                    <a:pt x="98074" y="42192"/>
                    <a:pt x="98074" y="41487"/>
                  </a:cubicBezTo>
                  <a:cubicBezTo>
                    <a:pt x="98074" y="38312"/>
                    <a:pt x="98527" y="35137"/>
                    <a:pt x="98981" y="32314"/>
                  </a:cubicBezTo>
                  <a:cubicBezTo>
                    <a:pt x="99434" y="29492"/>
                    <a:pt x="99888" y="26670"/>
                    <a:pt x="98981" y="24553"/>
                  </a:cubicBezTo>
                  <a:cubicBezTo>
                    <a:pt x="98527" y="23848"/>
                    <a:pt x="99434" y="23495"/>
                    <a:pt x="99888" y="23848"/>
                  </a:cubicBezTo>
                  <a:close/>
                  <a:moveTo>
                    <a:pt x="78092" y="10251"/>
                  </a:moveTo>
                  <a:cubicBezTo>
                    <a:pt x="76293" y="10251"/>
                    <a:pt x="75214" y="10610"/>
                    <a:pt x="73415" y="11329"/>
                  </a:cubicBezTo>
                  <a:cubicBezTo>
                    <a:pt x="69097" y="13125"/>
                    <a:pt x="65858" y="16358"/>
                    <a:pt x="64779" y="20309"/>
                  </a:cubicBezTo>
                  <a:cubicBezTo>
                    <a:pt x="63699" y="23902"/>
                    <a:pt x="63339" y="27494"/>
                    <a:pt x="62979" y="31086"/>
                  </a:cubicBezTo>
                  <a:cubicBezTo>
                    <a:pt x="62620" y="33242"/>
                    <a:pt x="62620" y="35038"/>
                    <a:pt x="62260" y="36834"/>
                  </a:cubicBezTo>
                  <a:cubicBezTo>
                    <a:pt x="61900" y="38630"/>
                    <a:pt x="61540" y="40427"/>
                    <a:pt x="61180" y="42223"/>
                  </a:cubicBezTo>
                  <a:cubicBezTo>
                    <a:pt x="60820" y="44019"/>
                    <a:pt x="60461" y="45815"/>
                    <a:pt x="60101" y="47611"/>
                  </a:cubicBezTo>
                  <a:cubicBezTo>
                    <a:pt x="60101" y="49048"/>
                    <a:pt x="60101" y="50485"/>
                    <a:pt x="59741" y="51922"/>
                  </a:cubicBezTo>
                  <a:cubicBezTo>
                    <a:pt x="59741" y="53359"/>
                    <a:pt x="59741" y="54796"/>
                    <a:pt x="59381" y="56233"/>
                  </a:cubicBezTo>
                  <a:cubicBezTo>
                    <a:pt x="59381" y="57670"/>
                    <a:pt x="59021" y="59107"/>
                    <a:pt x="58661" y="60903"/>
                  </a:cubicBezTo>
                  <a:cubicBezTo>
                    <a:pt x="57942" y="65214"/>
                    <a:pt x="57222" y="70243"/>
                    <a:pt x="58302" y="74195"/>
                  </a:cubicBezTo>
                  <a:cubicBezTo>
                    <a:pt x="58302" y="75632"/>
                    <a:pt x="57942" y="76709"/>
                    <a:pt x="56862" y="77069"/>
                  </a:cubicBezTo>
                  <a:cubicBezTo>
                    <a:pt x="56143" y="77428"/>
                    <a:pt x="55423" y="77428"/>
                    <a:pt x="55063" y="77069"/>
                  </a:cubicBezTo>
                  <a:cubicBezTo>
                    <a:pt x="55063" y="77428"/>
                    <a:pt x="54703" y="77428"/>
                    <a:pt x="54703" y="77428"/>
                  </a:cubicBezTo>
                  <a:cubicBezTo>
                    <a:pt x="51825" y="78865"/>
                    <a:pt x="49306" y="80661"/>
                    <a:pt x="46427" y="82098"/>
                  </a:cubicBezTo>
                  <a:cubicBezTo>
                    <a:pt x="44628" y="83535"/>
                    <a:pt x="42469" y="84972"/>
                    <a:pt x="40310" y="86049"/>
                  </a:cubicBezTo>
                  <a:cubicBezTo>
                    <a:pt x="35272" y="88923"/>
                    <a:pt x="30235" y="92516"/>
                    <a:pt x="24837" y="96467"/>
                  </a:cubicBezTo>
                  <a:cubicBezTo>
                    <a:pt x="24117" y="97186"/>
                    <a:pt x="23038" y="97545"/>
                    <a:pt x="21958" y="98623"/>
                  </a:cubicBezTo>
                  <a:cubicBezTo>
                    <a:pt x="15481" y="103293"/>
                    <a:pt x="5406" y="110837"/>
                    <a:pt x="6486" y="118740"/>
                  </a:cubicBezTo>
                  <a:cubicBezTo>
                    <a:pt x="7205" y="123410"/>
                    <a:pt x="12603" y="126284"/>
                    <a:pt x="17281" y="128439"/>
                  </a:cubicBezTo>
                  <a:cubicBezTo>
                    <a:pt x="18360" y="128798"/>
                    <a:pt x="19799" y="129517"/>
                    <a:pt x="20879" y="130235"/>
                  </a:cubicBezTo>
                  <a:cubicBezTo>
                    <a:pt x="22678" y="131313"/>
                    <a:pt x="24837" y="132391"/>
                    <a:pt x="26636" y="133828"/>
                  </a:cubicBezTo>
                  <a:cubicBezTo>
                    <a:pt x="28795" y="135265"/>
                    <a:pt x="31674" y="137061"/>
                    <a:pt x="33833" y="138498"/>
                  </a:cubicBezTo>
                  <a:cubicBezTo>
                    <a:pt x="36712" y="139935"/>
                    <a:pt x="39590" y="141012"/>
                    <a:pt x="42829" y="142090"/>
                  </a:cubicBezTo>
                  <a:cubicBezTo>
                    <a:pt x="44628" y="142809"/>
                    <a:pt x="46787" y="143527"/>
                    <a:pt x="48946" y="144605"/>
                  </a:cubicBezTo>
                  <a:cubicBezTo>
                    <a:pt x="49666" y="144964"/>
                    <a:pt x="50385" y="145323"/>
                    <a:pt x="51105" y="145682"/>
                  </a:cubicBezTo>
                  <a:cubicBezTo>
                    <a:pt x="55423" y="147838"/>
                    <a:pt x="59381" y="149275"/>
                    <a:pt x="63699" y="150352"/>
                  </a:cubicBezTo>
                  <a:cubicBezTo>
                    <a:pt x="64779" y="150712"/>
                    <a:pt x="65138" y="151071"/>
                    <a:pt x="65498" y="152508"/>
                  </a:cubicBezTo>
                  <a:cubicBezTo>
                    <a:pt x="65498" y="152867"/>
                    <a:pt x="65138" y="153586"/>
                    <a:pt x="64779" y="153945"/>
                  </a:cubicBezTo>
                  <a:cubicBezTo>
                    <a:pt x="66218" y="157537"/>
                    <a:pt x="67657" y="161489"/>
                    <a:pt x="68737" y="165081"/>
                  </a:cubicBezTo>
                  <a:cubicBezTo>
                    <a:pt x="69097" y="166159"/>
                    <a:pt x="69456" y="167596"/>
                    <a:pt x="69816" y="168673"/>
                  </a:cubicBezTo>
                  <a:cubicBezTo>
                    <a:pt x="71256" y="172984"/>
                    <a:pt x="72695" y="178013"/>
                    <a:pt x="73774" y="182324"/>
                  </a:cubicBezTo>
                  <a:cubicBezTo>
                    <a:pt x="74494" y="183761"/>
                    <a:pt x="74854" y="185198"/>
                    <a:pt x="75214" y="186635"/>
                  </a:cubicBezTo>
                  <a:cubicBezTo>
                    <a:pt x="75574" y="187354"/>
                    <a:pt x="75574" y="188791"/>
                    <a:pt x="75933" y="189509"/>
                  </a:cubicBezTo>
                  <a:cubicBezTo>
                    <a:pt x="78452" y="199568"/>
                    <a:pt x="82051" y="211422"/>
                    <a:pt x="93205" y="210345"/>
                  </a:cubicBezTo>
                  <a:cubicBezTo>
                    <a:pt x="95005" y="209985"/>
                    <a:pt x="97164" y="209626"/>
                    <a:pt x="98963" y="208908"/>
                  </a:cubicBezTo>
                  <a:cubicBezTo>
                    <a:pt x="107239" y="204956"/>
                    <a:pt x="113716" y="196334"/>
                    <a:pt x="119114" y="188791"/>
                  </a:cubicBezTo>
                  <a:lnTo>
                    <a:pt x="120553" y="187354"/>
                  </a:lnTo>
                  <a:cubicBezTo>
                    <a:pt x="121633" y="185917"/>
                    <a:pt x="122712" y="184480"/>
                    <a:pt x="123432" y="182684"/>
                  </a:cubicBezTo>
                  <a:cubicBezTo>
                    <a:pt x="125591" y="179450"/>
                    <a:pt x="128110" y="175858"/>
                    <a:pt x="130988" y="172625"/>
                  </a:cubicBezTo>
                  <a:cubicBezTo>
                    <a:pt x="131348" y="172625"/>
                    <a:pt x="131708" y="171907"/>
                    <a:pt x="132068" y="171547"/>
                  </a:cubicBezTo>
                  <a:cubicBezTo>
                    <a:pt x="133507" y="170110"/>
                    <a:pt x="134947" y="167955"/>
                    <a:pt x="137106" y="167236"/>
                  </a:cubicBezTo>
                  <a:cubicBezTo>
                    <a:pt x="137465" y="166877"/>
                    <a:pt x="138185" y="166877"/>
                    <a:pt x="138905" y="166877"/>
                  </a:cubicBezTo>
                  <a:cubicBezTo>
                    <a:pt x="141424" y="166877"/>
                    <a:pt x="144302" y="167236"/>
                    <a:pt x="147181" y="167596"/>
                  </a:cubicBezTo>
                  <a:cubicBezTo>
                    <a:pt x="149340" y="167955"/>
                    <a:pt x="151859" y="168314"/>
                    <a:pt x="154018" y="168314"/>
                  </a:cubicBezTo>
                  <a:cubicBezTo>
                    <a:pt x="156177" y="168314"/>
                    <a:pt x="158336" y="168673"/>
                    <a:pt x="160495" y="168673"/>
                  </a:cubicBezTo>
                  <a:cubicBezTo>
                    <a:pt x="163733" y="169033"/>
                    <a:pt x="167332" y="169392"/>
                    <a:pt x="170930" y="169033"/>
                  </a:cubicBezTo>
                  <a:cubicBezTo>
                    <a:pt x="173449" y="169033"/>
                    <a:pt x="175968" y="169033"/>
                    <a:pt x="178846" y="169033"/>
                  </a:cubicBezTo>
                  <a:cubicBezTo>
                    <a:pt x="184963" y="169033"/>
                    <a:pt x="191800" y="169392"/>
                    <a:pt x="197198" y="167236"/>
                  </a:cubicBezTo>
                  <a:cubicBezTo>
                    <a:pt x="198277" y="166877"/>
                    <a:pt x="199357" y="166159"/>
                    <a:pt x="200436" y="165081"/>
                  </a:cubicBezTo>
                  <a:cubicBezTo>
                    <a:pt x="209792" y="158256"/>
                    <a:pt x="203315" y="148915"/>
                    <a:pt x="197917" y="139935"/>
                  </a:cubicBezTo>
                  <a:cubicBezTo>
                    <a:pt x="196838" y="138498"/>
                    <a:pt x="195758" y="137061"/>
                    <a:pt x="195039" y="135265"/>
                  </a:cubicBezTo>
                  <a:cubicBezTo>
                    <a:pt x="193959" y="133468"/>
                    <a:pt x="192880" y="131672"/>
                    <a:pt x="191800" y="129876"/>
                  </a:cubicBezTo>
                  <a:cubicBezTo>
                    <a:pt x="190001" y="126284"/>
                    <a:pt x="187842" y="122691"/>
                    <a:pt x="185683" y="119099"/>
                  </a:cubicBezTo>
                  <a:cubicBezTo>
                    <a:pt x="184244" y="116944"/>
                    <a:pt x="183164" y="114429"/>
                    <a:pt x="182085" y="112274"/>
                  </a:cubicBezTo>
                  <a:cubicBezTo>
                    <a:pt x="181005" y="109759"/>
                    <a:pt x="179566" y="107604"/>
                    <a:pt x="178486" y="105448"/>
                  </a:cubicBezTo>
                  <a:cubicBezTo>
                    <a:pt x="178127" y="105448"/>
                    <a:pt x="178127" y="105089"/>
                    <a:pt x="177767" y="104730"/>
                  </a:cubicBezTo>
                  <a:cubicBezTo>
                    <a:pt x="177407" y="104370"/>
                    <a:pt x="177407" y="103652"/>
                    <a:pt x="177767" y="102933"/>
                  </a:cubicBezTo>
                  <a:cubicBezTo>
                    <a:pt x="180286" y="97186"/>
                    <a:pt x="182085" y="91079"/>
                    <a:pt x="183524" y="84612"/>
                  </a:cubicBezTo>
                  <a:cubicBezTo>
                    <a:pt x="184963" y="79224"/>
                    <a:pt x="186403" y="73476"/>
                    <a:pt x="188562" y="68447"/>
                  </a:cubicBezTo>
                  <a:cubicBezTo>
                    <a:pt x="189281" y="66651"/>
                    <a:pt x="189641" y="65573"/>
                    <a:pt x="190001" y="64136"/>
                  </a:cubicBezTo>
                  <a:cubicBezTo>
                    <a:pt x="190361" y="62699"/>
                    <a:pt x="190721" y="61262"/>
                    <a:pt x="191081" y="59825"/>
                  </a:cubicBezTo>
                  <a:cubicBezTo>
                    <a:pt x="191440" y="59107"/>
                    <a:pt x="191800" y="58748"/>
                    <a:pt x="191800" y="58029"/>
                  </a:cubicBezTo>
                  <a:cubicBezTo>
                    <a:pt x="192520" y="56233"/>
                    <a:pt x="193599" y="54078"/>
                    <a:pt x="193959" y="51922"/>
                  </a:cubicBezTo>
                  <a:cubicBezTo>
                    <a:pt x="194679" y="47611"/>
                    <a:pt x="195039" y="41145"/>
                    <a:pt x="191081" y="37193"/>
                  </a:cubicBezTo>
                  <a:cubicBezTo>
                    <a:pt x="188202" y="33960"/>
                    <a:pt x="182804" y="34679"/>
                    <a:pt x="178486" y="35397"/>
                  </a:cubicBezTo>
                  <a:cubicBezTo>
                    <a:pt x="177767" y="35397"/>
                    <a:pt x="177407" y="35397"/>
                    <a:pt x="177047" y="35756"/>
                  </a:cubicBezTo>
                  <a:cubicBezTo>
                    <a:pt x="174168" y="36116"/>
                    <a:pt x="171290" y="36116"/>
                    <a:pt x="168411" y="36475"/>
                  </a:cubicBezTo>
                  <a:cubicBezTo>
                    <a:pt x="165532" y="36834"/>
                    <a:pt x="163014" y="37193"/>
                    <a:pt x="159775" y="37553"/>
                  </a:cubicBezTo>
                  <a:cubicBezTo>
                    <a:pt x="153658" y="38271"/>
                    <a:pt x="147901" y="39708"/>
                    <a:pt x="142503" y="41145"/>
                  </a:cubicBezTo>
                  <a:cubicBezTo>
                    <a:pt x="139624" y="41863"/>
                    <a:pt x="136746" y="42223"/>
                    <a:pt x="133867" y="43660"/>
                  </a:cubicBezTo>
                  <a:cubicBezTo>
                    <a:pt x="133507" y="44019"/>
                    <a:pt x="133147" y="44019"/>
                    <a:pt x="132788" y="44378"/>
                  </a:cubicBezTo>
                  <a:cubicBezTo>
                    <a:pt x="132068" y="44737"/>
                    <a:pt x="130988" y="45097"/>
                    <a:pt x="129909" y="45097"/>
                  </a:cubicBezTo>
                  <a:cubicBezTo>
                    <a:pt x="129189" y="45097"/>
                    <a:pt x="129189" y="44737"/>
                    <a:pt x="128829" y="44737"/>
                  </a:cubicBezTo>
                  <a:cubicBezTo>
                    <a:pt x="128110" y="45097"/>
                    <a:pt x="127390" y="44737"/>
                    <a:pt x="126670" y="44737"/>
                  </a:cubicBezTo>
                  <a:cubicBezTo>
                    <a:pt x="121993" y="42582"/>
                    <a:pt x="117675" y="38630"/>
                    <a:pt x="113716" y="35038"/>
                  </a:cubicBezTo>
                  <a:cubicBezTo>
                    <a:pt x="111557" y="32883"/>
                    <a:pt x="109038" y="31086"/>
                    <a:pt x="106519" y="28931"/>
                  </a:cubicBezTo>
                  <a:cubicBezTo>
                    <a:pt x="104720" y="27494"/>
                    <a:pt x="102561" y="25698"/>
                    <a:pt x="100402" y="23902"/>
                  </a:cubicBezTo>
                  <a:cubicBezTo>
                    <a:pt x="99682" y="23183"/>
                    <a:pt x="98963" y="22465"/>
                    <a:pt x="97883" y="21387"/>
                  </a:cubicBezTo>
                  <a:cubicBezTo>
                    <a:pt x="92486" y="16358"/>
                    <a:pt x="85649" y="9532"/>
                    <a:pt x="78092" y="10251"/>
                  </a:cubicBezTo>
                  <a:close/>
                  <a:moveTo>
                    <a:pt x="69982" y="7574"/>
                  </a:moveTo>
                  <a:lnTo>
                    <a:pt x="67102" y="8424"/>
                  </a:lnTo>
                  <a:lnTo>
                    <a:pt x="65832" y="9141"/>
                  </a:lnTo>
                  <a:lnTo>
                    <a:pt x="63939" y="12693"/>
                  </a:lnTo>
                  <a:close/>
                  <a:moveTo>
                    <a:pt x="77938" y="1270"/>
                  </a:moveTo>
                  <a:cubicBezTo>
                    <a:pt x="78662" y="1270"/>
                    <a:pt x="78662" y="2300"/>
                    <a:pt x="77938" y="2300"/>
                  </a:cubicBezTo>
                  <a:lnTo>
                    <a:pt x="71420" y="5983"/>
                  </a:lnTo>
                  <a:lnTo>
                    <a:pt x="72079" y="5798"/>
                  </a:lnTo>
                  <a:lnTo>
                    <a:pt x="72335" y="5581"/>
                  </a:lnTo>
                  <a:cubicBezTo>
                    <a:pt x="72695" y="5222"/>
                    <a:pt x="73055" y="5222"/>
                    <a:pt x="73415" y="4862"/>
                  </a:cubicBezTo>
                  <a:lnTo>
                    <a:pt x="74932" y="4996"/>
                  </a:lnTo>
                  <a:lnTo>
                    <a:pt x="84275" y="2369"/>
                  </a:lnTo>
                  <a:cubicBezTo>
                    <a:pt x="85007" y="2369"/>
                    <a:pt x="85007" y="3468"/>
                    <a:pt x="83908" y="3468"/>
                  </a:cubicBezTo>
                  <a:lnTo>
                    <a:pt x="77854" y="5253"/>
                  </a:lnTo>
                  <a:lnTo>
                    <a:pt x="88213" y="6165"/>
                  </a:lnTo>
                  <a:cubicBezTo>
                    <a:pt x="92936" y="8365"/>
                    <a:pt x="97344" y="11867"/>
                    <a:pt x="101122" y="15280"/>
                  </a:cubicBezTo>
                  <a:cubicBezTo>
                    <a:pt x="103641" y="17435"/>
                    <a:pt x="106159" y="19232"/>
                    <a:pt x="108678" y="21387"/>
                  </a:cubicBezTo>
                  <a:cubicBezTo>
                    <a:pt x="110837" y="23183"/>
                    <a:pt x="112996" y="24979"/>
                    <a:pt x="115155" y="26776"/>
                  </a:cubicBezTo>
                  <a:cubicBezTo>
                    <a:pt x="116235" y="27853"/>
                    <a:pt x="117675" y="28931"/>
                    <a:pt x="119114" y="30368"/>
                  </a:cubicBezTo>
                  <a:cubicBezTo>
                    <a:pt x="122352" y="33242"/>
                    <a:pt x="125591" y="36475"/>
                    <a:pt x="129549" y="38271"/>
                  </a:cubicBezTo>
                  <a:cubicBezTo>
                    <a:pt x="129909" y="38271"/>
                    <a:pt x="129909" y="38630"/>
                    <a:pt x="129909" y="38630"/>
                  </a:cubicBezTo>
                  <a:cubicBezTo>
                    <a:pt x="130269" y="38271"/>
                    <a:pt x="130988" y="38271"/>
                    <a:pt x="131708" y="37912"/>
                  </a:cubicBezTo>
                  <a:cubicBezTo>
                    <a:pt x="132068" y="37553"/>
                    <a:pt x="132788" y="37553"/>
                    <a:pt x="133147" y="37193"/>
                  </a:cubicBezTo>
                  <a:cubicBezTo>
                    <a:pt x="134227" y="36834"/>
                    <a:pt x="135306" y="36116"/>
                    <a:pt x="136026" y="36116"/>
                  </a:cubicBezTo>
                  <a:cubicBezTo>
                    <a:pt x="138545" y="35397"/>
                    <a:pt x="141064" y="34679"/>
                    <a:pt x="143583" y="33960"/>
                  </a:cubicBezTo>
                  <a:cubicBezTo>
                    <a:pt x="144302" y="33960"/>
                    <a:pt x="145022" y="33601"/>
                    <a:pt x="146101" y="33601"/>
                  </a:cubicBezTo>
                  <a:cubicBezTo>
                    <a:pt x="152219" y="32164"/>
                    <a:pt x="159415" y="30727"/>
                    <a:pt x="167691" y="30009"/>
                  </a:cubicBezTo>
                  <a:cubicBezTo>
                    <a:pt x="169131" y="30009"/>
                    <a:pt x="170570" y="29649"/>
                    <a:pt x="172369" y="29649"/>
                  </a:cubicBezTo>
                  <a:cubicBezTo>
                    <a:pt x="180645" y="28572"/>
                    <a:pt x="191440" y="26776"/>
                    <a:pt x="196118" y="34679"/>
                  </a:cubicBezTo>
                  <a:cubicBezTo>
                    <a:pt x="199357" y="39708"/>
                    <a:pt x="200436" y="44019"/>
                    <a:pt x="199717" y="48330"/>
                  </a:cubicBezTo>
                  <a:cubicBezTo>
                    <a:pt x="199357" y="52641"/>
                    <a:pt x="197917" y="56951"/>
                    <a:pt x="196838" y="60903"/>
                  </a:cubicBezTo>
                  <a:cubicBezTo>
                    <a:pt x="196118" y="62340"/>
                    <a:pt x="195399" y="64495"/>
                    <a:pt x="194679" y="65932"/>
                  </a:cubicBezTo>
                  <a:cubicBezTo>
                    <a:pt x="193959" y="69165"/>
                    <a:pt x="192880" y="72039"/>
                    <a:pt x="191800" y="74913"/>
                  </a:cubicBezTo>
                  <a:cubicBezTo>
                    <a:pt x="190721" y="78506"/>
                    <a:pt x="189641" y="81739"/>
                    <a:pt x="188562" y="85331"/>
                  </a:cubicBezTo>
                  <a:cubicBezTo>
                    <a:pt x="187122" y="90360"/>
                    <a:pt x="185323" y="96108"/>
                    <a:pt x="182804" y="101856"/>
                  </a:cubicBezTo>
                  <a:cubicBezTo>
                    <a:pt x="182804" y="101856"/>
                    <a:pt x="182804" y="101856"/>
                    <a:pt x="182804" y="102215"/>
                  </a:cubicBezTo>
                  <a:cubicBezTo>
                    <a:pt x="184244" y="103652"/>
                    <a:pt x="184604" y="105089"/>
                    <a:pt x="185323" y="106526"/>
                  </a:cubicBezTo>
                  <a:cubicBezTo>
                    <a:pt x="186043" y="107963"/>
                    <a:pt x="186403" y="109400"/>
                    <a:pt x="187122" y="110118"/>
                  </a:cubicBezTo>
                  <a:cubicBezTo>
                    <a:pt x="188202" y="112274"/>
                    <a:pt x="189281" y="114429"/>
                    <a:pt x="190361" y="116225"/>
                  </a:cubicBezTo>
                  <a:cubicBezTo>
                    <a:pt x="191081" y="117303"/>
                    <a:pt x="192160" y="118740"/>
                    <a:pt x="192520" y="120177"/>
                  </a:cubicBezTo>
                  <a:cubicBezTo>
                    <a:pt x="193599" y="121614"/>
                    <a:pt x="194319" y="122691"/>
                    <a:pt x="195399" y="124128"/>
                  </a:cubicBezTo>
                  <a:cubicBezTo>
                    <a:pt x="197558" y="128080"/>
                    <a:pt x="199717" y="132391"/>
                    <a:pt x="202595" y="136342"/>
                  </a:cubicBezTo>
                  <a:cubicBezTo>
                    <a:pt x="208353" y="145323"/>
                    <a:pt x="215189" y="155382"/>
                    <a:pt x="207993" y="166159"/>
                  </a:cubicBezTo>
                  <a:cubicBezTo>
                    <a:pt x="206194" y="168673"/>
                    <a:pt x="203675" y="170829"/>
                    <a:pt x="200436" y="172266"/>
                  </a:cubicBezTo>
                  <a:cubicBezTo>
                    <a:pt x="194679" y="174421"/>
                    <a:pt x="188202" y="174780"/>
                    <a:pt x="182445" y="174780"/>
                  </a:cubicBezTo>
                  <a:cubicBezTo>
                    <a:pt x="181005" y="174780"/>
                    <a:pt x="179926" y="174780"/>
                    <a:pt x="178846" y="174780"/>
                  </a:cubicBezTo>
                  <a:cubicBezTo>
                    <a:pt x="165173" y="175140"/>
                    <a:pt x="153658" y="174780"/>
                    <a:pt x="142863" y="172984"/>
                  </a:cubicBezTo>
                  <a:cubicBezTo>
                    <a:pt x="141424" y="172625"/>
                    <a:pt x="140344" y="172984"/>
                    <a:pt x="139265" y="173343"/>
                  </a:cubicBezTo>
                  <a:cubicBezTo>
                    <a:pt x="138545" y="173703"/>
                    <a:pt x="137465" y="174780"/>
                    <a:pt x="136026" y="176577"/>
                  </a:cubicBezTo>
                  <a:lnTo>
                    <a:pt x="135666" y="176936"/>
                  </a:lnTo>
                  <a:cubicBezTo>
                    <a:pt x="133867" y="179091"/>
                    <a:pt x="132068" y="181606"/>
                    <a:pt x="130269" y="184120"/>
                  </a:cubicBezTo>
                  <a:cubicBezTo>
                    <a:pt x="129549" y="185198"/>
                    <a:pt x="128829" y="186276"/>
                    <a:pt x="128110" y="186994"/>
                  </a:cubicBezTo>
                  <a:cubicBezTo>
                    <a:pt x="124871" y="191664"/>
                    <a:pt x="121633" y="195975"/>
                    <a:pt x="118034" y="200286"/>
                  </a:cubicBezTo>
                  <a:cubicBezTo>
                    <a:pt x="113716" y="205315"/>
                    <a:pt x="107959" y="211422"/>
                    <a:pt x="100762" y="214655"/>
                  </a:cubicBezTo>
                  <a:cubicBezTo>
                    <a:pt x="97164" y="216092"/>
                    <a:pt x="92846" y="216811"/>
                    <a:pt x="88887" y="216092"/>
                  </a:cubicBezTo>
                  <a:cubicBezTo>
                    <a:pt x="77013" y="213937"/>
                    <a:pt x="73415" y="202801"/>
                    <a:pt x="70896" y="192742"/>
                  </a:cubicBezTo>
                  <a:lnTo>
                    <a:pt x="70536" y="192024"/>
                  </a:lnTo>
                  <a:cubicBezTo>
                    <a:pt x="68377" y="185557"/>
                    <a:pt x="66578" y="178732"/>
                    <a:pt x="65138" y="172625"/>
                  </a:cubicBezTo>
                  <a:cubicBezTo>
                    <a:pt x="63339" y="166518"/>
                    <a:pt x="61540" y="160411"/>
                    <a:pt x="60101" y="154304"/>
                  </a:cubicBezTo>
                  <a:cubicBezTo>
                    <a:pt x="54703" y="153226"/>
                    <a:pt x="50385" y="151430"/>
                    <a:pt x="45707" y="149634"/>
                  </a:cubicBezTo>
                  <a:lnTo>
                    <a:pt x="43548" y="148915"/>
                  </a:lnTo>
                  <a:cubicBezTo>
                    <a:pt x="42829" y="148915"/>
                    <a:pt x="41749" y="148197"/>
                    <a:pt x="41030" y="147838"/>
                  </a:cubicBezTo>
                  <a:cubicBezTo>
                    <a:pt x="36352" y="146042"/>
                    <a:pt x="31314" y="144245"/>
                    <a:pt x="26996" y="141731"/>
                  </a:cubicBezTo>
                  <a:cubicBezTo>
                    <a:pt x="24117" y="139216"/>
                    <a:pt x="20879" y="137779"/>
                    <a:pt x="17640" y="135624"/>
                  </a:cubicBezTo>
                  <a:cubicBezTo>
                    <a:pt x="14762" y="134546"/>
                    <a:pt x="11883" y="132750"/>
                    <a:pt x="9004" y="130954"/>
                  </a:cubicBezTo>
                  <a:cubicBezTo>
                    <a:pt x="5406" y="128439"/>
                    <a:pt x="368" y="124488"/>
                    <a:pt x="9" y="118381"/>
                  </a:cubicBezTo>
                  <a:cubicBezTo>
                    <a:pt x="-351" y="107963"/>
                    <a:pt x="10084" y="100060"/>
                    <a:pt x="17640" y="94671"/>
                  </a:cubicBezTo>
                  <a:lnTo>
                    <a:pt x="20159" y="92516"/>
                  </a:lnTo>
                  <a:cubicBezTo>
                    <a:pt x="24837" y="88923"/>
                    <a:pt x="29875" y="84972"/>
                    <a:pt x="35272" y="82098"/>
                  </a:cubicBezTo>
                  <a:cubicBezTo>
                    <a:pt x="37431" y="80661"/>
                    <a:pt x="39590" y="79224"/>
                    <a:pt x="41749" y="78146"/>
                  </a:cubicBezTo>
                  <a:cubicBezTo>
                    <a:pt x="45348" y="75632"/>
                    <a:pt x="48946" y="73476"/>
                    <a:pt x="52544" y="71680"/>
                  </a:cubicBezTo>
                  <a:lnTo>
                    <a:pt x="52904" y="71680"/>
                  </a:lnTo>
                  <a:cubicBezTo>
                    <a:pt x="52544" y="68088"/>
                    <a:pt x="52904" y="64136"/>
                    <a:pt x="53264" y="60185"/>
                  </a:cubicBezTo>
                  <a:cubicBezTo>
                    <a:pt x="53624" y="59107"/>
                    <a:pt x="53624" y="58029"/>
                    <a:pt x="53624" y="56951"/>
                  </a:cubicBezTo>
                  <a:cubicBezTo>
                    <a:pt x="53984" y="55514"/>
                    <a:pt x="53984" y="54437"/>
                    <a:pt x="53984" y="53000"/>
                  </a:cubicBezTo>
                  <a:cubicBezTo>
                    <a:pt x="53984" y="50485"/>
                    <a:pt x="54343" y="47971"/>
                    <a:pt x="54703" y="45097"/>
                  </a:cubicBezTo>
                  <a:lnTo>
                    <a:pt x="54703" y="44378"/>
                  </a:lnTo>
                  <a:cubicBezTo>
                    <a:pt x="55783" y="41145"/>
                    <a:pt x="56502" y="37912"/>
                    <a:pt x="56862" y="34679"/>
                  </a:cubicBezTo>
                  <a:cubicBezTo>
                    <a:pt x="56862" y="33601"/>
                    <a:pt x="57222" y="32883"/>
                    <a:pt x="57222" y="32164"/>
                  </a:cubicBezTo>
                  <a:lnTo>
                    <a:pt x="59351" y="21301"/>
                  </a:lnTo>
                  <a:lnTo>
                    <a:pt x="57531" y="24716"/>
                  </a:lnTo>
                  <a:lnTo>
                    <a:pt x="59507" y="20504"/>
                  </a:lnTo>
                  <a:lnTo>
                    <a:pt x="60461" y="15639"/>
                  </a:lnTo>
                  <a:lnTo>
                    <a:pt x="62666" y="13771"/>
                  </a:lnTo>
                  <a:lnTo>
                    <a:pt x="64480" y="9905"/>
                  </a:lnTo>
                  <a:lnTo>
                    <a:pt x="59110" y="12940"/>
                  </a:lnTo>
                  <a:cubicBezTo>
                    <a:pt x="59110" y="13627"/>
                    <a:pt x="58386" y="13283"/>
                    <a:pt x="58748" y="12940"/>
                  </a:cubicBezTo>
                  <a:cubicBezTo>
                    <a:pt x="61644" y="5389"/>
                    <a:pt x="69610" y="1613"/>
                    <a:pt x="77938" y="1270"/>
                  </a:cubicBezTo>
                  <a:close/>
                  <a:moveTo>
                    <a:pt x="69402" y="60"/>
                  </a:moveTo>
                  <a:cubicBezTo>
                    <a:pt x="70412" y="-318"/>
                    <a:pt x="70749" y="1194"/>
                    <a:pt x="69739" y="1194"/>
                  </a:cubicBezTo>
                  <a:cubicBezTo>
                    <a:pt x="67718" y="1572"/>
                    <a:pt x="66035" y="2706"/>
                    <a:pt x="64351" y="3462"/>
                  </a:cubicBezTo>
                  <a:cubicBezTo>
                    <a:pt x="62668" y="4596"/>
                    <a:pt x="61657" y="6108"/>
                    <a:pt x="60310" y="7242"/>
                  </a:cubicBezTo>
                  <a:cubicBezTo>
                    <a:pt x="59974" y="7242"/>
                    <a:pt x="59974" y="6864"/>
                    <a:pt x="59974" y="6864"/>
                  </a:cubicBezTo>
                  <a:cubicBezTo>
                    <a:pt x="61321" y="4974"/>
                    <a:pt x="62331" y="3840"/>
                    <a:pt x="64014" y="2706"/>
                  </a:cubicBezTo>
                  <a:cubicBezTo>
                    <a:pt x="65698" y="1572"/>
                    <a:pt x="67718" y="438"/>
                    <a:pt x="69402" y="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4C06B1AC-2376-BE4A-9675-2197108340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12245" y="5548935"/>
              <a:ext cx="454200" cy="403607"/>
            </a:xfrm>
            <a:custGeom>
              <a:avLst/>
              <a:gdLst>
                <a:gd name="connsiteX0" fmla="*/ 452309 w 500671"/>
                <a:gd name="connsiteY0" fmla="*/ 296144 h 444902"/>
                <a:gd name="connsiteX1" fmla="*/ 454835 w 500671"/>
                <a:gd name="connsiteY1" fmla="*/ 296868 h 444902"/>
                <a:gd name="connsiteX2" fmla="*/ 288078 w 500671"/>
                <a:gd name="connsiteY2" fmla="*/ 400698 h 444902"/>
                <a:gd name="connsiteX3" fmla="*/ 288078 w 500671"/>
                <a:gd name="connsiteY3" fmla="*/ 394548 h 444902"/>
                <a:gd name="connsiteX4" fmla="*/ 452309 w 500671"/>
                <a:gd name="connsiteY4" fmla="*/ 296144 h 444902"/>
                <a:gd name="connsiteX5" fmla="*/ 476490 w 500671"/>
                <a:gd name="connsiteY5" fmla="*/ 254503 h 444902"/>
                <a:gd name="connsiteX6" fmla="*/ 477929 w 500671"/>
                <a:gd name="connsiteY6" fmla="*/ 254503 h 444902"/>
                <a:gd name="connsiteX7" fmla="*/ 410263 w 500671"/>
                <a:gd name="connsiteY7" fmla="*/ 380311 h 444902"/>
                <a:gd name="connsiteX8" fmla="*/ 334678 w 500671"/>
                <a:gd name="connsiteY8" fmla="*/ 411313 h 444902"/>
                <a:gd name="connsiteX9" fmla="*/ 243256 w 500671"/>
                <a:gd name="connsiteY9" fmla="*/ 409871 h 444902"/>
                <a:gd name="connsiteX10" fmla="*/ 243616 w 500671"/>
                <a:gd name="connsiteY10" fmla="*/ 404103 h 444902"/>
                <a:gd name="connsiteX11" fmla="*/ 333238 w 500671"/>
                <a:gd name="connsiteY11" fmla="*/ 405545 h 444902"/>
                <a:gd name="connsiteX12" fmla="*/ 403784 w 500671"/>
                <a:gd name="connsiteY12" fmla="*/ 378148 h 444902"/>
                <a:gd name="connsiteX13" fmla="*/ 476490 w 500671"/>
                <a:gd name="connsiteY13" fmla="*/ 254503 h 444902"/>
                <a:gd name="connsiteX14" fmla="*/ 350077 w 500671"/>
                <a:gd name="connsiteY14" fmla="*/ 233512 h 444902"/>
                <a:gd name="connsiteX15" fmla="*/ 352193 w 500671"/>
                <a:gd name="connsiteY15" fmla="*/ 237146 h 444902"/>
                <a:gd name="connsiteX16" fmla="*/ 337024 w 500671"/>
                <a:gd name="connsiteY16" fmla="*/ 249138 h 444902"/>
                <a:gd name="connsiteX17" fmla="*/ 324677 w 500671"/>
                <a:gd name="connsiteY17" fmla="*/ 261857 h 444902"/>
                <a:gd name="connsiteX18" fmla="*/ 322913 w 500671"/>
                <a:gd name="connsiteY18" fmla="*/ 260403 h 444902"/>
                <a:gd name="connsiteX19" fmla="*/ 335260 w 500671"/>
                <a:gd name="connsiteY19" fmla="*/ 244777 h 444902"/>
                <a:gd name="connsiteX20" fmla="*/ 350077 w 500671"/>
                <a:gd name="connsiteY20" fmla="*/ 233512 h 444902"/>
                <a:gd name="connsiteX21" fmla="*/ 193090 w 500671"/>
                <a:gd name="connsiteY21" fmla="*/ 232961 h 444902"/>
                <a:gd name="connsiteX22" fmla="*/ 195912 w 500671"/>
                <a:gd name="connsiteY22" fmla="*/ 236841 h 444902"/>
                <a:gd name="connsiteX23" fmla="*/ 164868 w 500671"/>
                <a:gd name="connsiteY23" fmla="*/ 260830 h 444902"/>
                <a:gd name="connsiteX24" fmla="*/ 162046 w 500671"/>
                <a:gd name="connsiteY24" fmla="*/ 258008 h 444902"/>
                <a:gd name="connsiteX25" fmla="*/ 193090 w 500671"/>
                <a:gd name="connsiteY25" fmla="*/ 232961 h 444902"/>
                <a:gd name="connsiteX26" fmla="*/ 372970 w 500671"/>
                <a:gd name="connsiteY26" fmla="*/ 230674 h 444902"/>
                <a:gd name="connsiteX27" fmla="*/ 376292 w 500671"/>
                <a:gd name="connsiteY27" fmla="*/ 233866 h 444902"/>
                <a:gd name="connsiteX28" fmla="*/ 362632 w 500671"/>
                <a:gd name="connsiteY28" fmla="*/ 247697 h 444902"/>
                <a:gd name="connsiteX29" fmla="*/ 349711 w 500671"/>
                <a:gd name="connsiteY29" fmla="*/ 261174 h 444902"/>
                <a:gd name="connsiteX30" fmla="*/ 346757 w 500671"/>
                <a:gd name="connsiteY30" fmla="*/ 259046 h 444902"/>
                <a:gd name="connsiteX31" fmla="*/ 359310 w 500671"/>
                <a:gd name="connsiteY31" fmla="*/ 244150 h 444902"/>
                <a:gd name="connsiteX32" fmla="*/ 372970 w 500671"/>
                <a:gd name="connsiteY32" fmla="*/ 230674 h 444902"/>
                <a:gd name="connsiteX33" fmla="*/ 179487 w 500671"/>
                <a:gd name="connsiteY33" fmla="*/ 229092 h 444902"/>
                <a:gd name="connsiteX34" fmla="*/ 181968 w 500671"/>
                <a:gd name="connsiteY34" fmla="*/ 231946 h 444902"/>
                <a:gd name="connsiteX35" fmla="*/ 165668 w 500671"/>
                <a:gd name="connsiteY35" fmla="*/ 242648 h 444902"/>
                <a:gd name="connsiteX36" fmla="*/ 148659 w 500671"/>
                <a:gd name="connsiteY36" fmla="*/ 257631 h 444902"/>
                <a:gd name="connsiteX37" fmla="*/ 146179 w 500671"/>
                <a:gd name="connsiteY37" fmla="*/ 254777 h 444902"/>
                <a:gd name="connsiteX38" fmla="*/ 162124 w 500671"/>
                <a:gd name="connsiteY38" fmla="*/ 240508 h 444902"/>
                <a:gd name="connsiteX39" fmla="*/ 179487 w 500671"/>
                <a:gd name="connsiteY39" fmla="*/ 229092 h 444902"/>
                <a:gd name="connsiteX40" fmla="*/ 323183 w 500671"/>
                <a:gd name="connsiteY40" fmla="*/ 158172 h 444902"/>
                <a:gd name="connsiteX41" fmla="*/ 322453 w 500671"/>
                <a:gd name="connsiteY41" fmla="*/ 202263 h 444902"/>
                <a:gd name="connsiteX42" fmla="*/ 323183 w 500671"/>
                <a:gd name="connsiteY42" fmla="*/ 158172 h 444902"/>
                <a:gd name="connsiteX43" fmla="*/ 222988 w 500671"/>
                <a:gd name="connsiteY43" fmla="*/ 154997 h 444902"/>
                <a:gd name="connsiteX44" fmla="*/ 222263 w 500671"/>
                <a:gd name="connsiteY44" fmla="*/ 199088 h 444902"/>
                <a:gd name="connsiteX45" fmla="*/ 222988 w 500671"/>
                <a:gd name="connsiteY45" fmla="*/ 154997 h 444902"/>
                <a:gd name="connsiteX46" fmla="*/ 48242 w 500671"/>
                <a:gd name="connsiteY46" fmla="*/ 78288 h 444902"/>
                <a:gd name="connsiteX47" fmla="*/ 50029 w 500671"/>
                <a:gd name="connsiteY47" fmla="*/ 79366 h 444902"/>
                <a:gd name="connsiteX48" fmla="*/ 7850 w 500671"/>
                <a:gd name="connsiteY48" fmla="*/ 254381 h 444902"/>
                <a:gd name="connsiteX49" fmla="*/ 2131 w 500671"/>
                <a:gd name="connsiteY49" fmla="*/ 255819 h 444902"/>
                <a:gd name="connsiteX50" fmla="*/ 11424 w 500671"/>
                <a:gd name="connsiteY50" fmla="*/ 156272 h 444902"/>
                <a:gd name="connsiteX51" fmla="*/ 48242 w 500671"/>
                <a:gd name="connsiteY51" fmla="*/ 78288 h 444902"/>
                <a:gd name="connsiteX52" fmla="*/ 78041 w 500671"/>
                <a:gd name="connsiteY52" fmla="*/ 54118 h 444902"/>
                <a:gd name="connsiteX53" fmla="*/ 79832 w 500671"/>
                <a:gd name="connsiteY53" fmla="*/ 55561 h 444902"/>
                <a:gd name="connsiteX54" fmla="*/ 45797 w 500671"/>
                <a:gd name="connsiteY54" fmla="*/ 108583 h 444902"/>
                <a:gd name="connsiteX55" fmla="*/ 22867 w 500671"/>
                <a:gd name="connsiteY55" fmla="*/ 173507 h 444902"/>
                <a:gd name="connsiteX56" fmla="*/ 26808 w 500671"/>
                <a:gd name="connsiteY56" fmla="*/ 297946 h 444902"/>
                <a:gd name="connsiteX57" fmla="*/ 21793 w 500671"/>
                <a:gd name="connsiteY57" fmla="*/ 299389 h 444902"/>
                <a:gd name="connsiteX58" fmla="*/ 78041 w 500671"/>
                <a:gd name="connsiteY58" fmla="*/ 54118 h 444902"/>
                <a:gd name="connsiteX59" fmla="*/ 249009 w 500671"/>
                <a:gd name="connsiteY59" fmla="*/ 15674 h 444902"/>
                <a:gd name="connsiteX60" fmla="*/ 125406 w 500671"/>
                <a:gd name="connsiteY60" fmla="*/ 57077 h 444902"/>
                <a:gd name="connsiteX61" fmla="*/ 45893 w 500671"/>
                <a:gd name="connsiteY61" fmla="*/ 188983 h 444902"/>
                <a:gd name="connsiteX62" fmla="*/ 62083 w 500671"/>
                <a:gd name="connsiteY62" fmla="*/ 312600 h 444902"/>
                <a:gd name="connsiteX63" fmla="*/ 253130 w 500671"/>
                <a:gd name="connsiteY63" fmla="*/ 423963 h 444902"/>
                <a:gd name="connsiteX64" fmla="*/ 390209 w 500671"/>
                <a:gd name="connsiteY64" fmla="*/ 403420 h 444902"/>
                <a:gd name="connsiteX65" fmla="*/ 462526 w 500671"/>
                <a:gd name="connsiteY65" fmla="*/ 337107 h 444902"/>
                <a:gd name="connsiteX66" fmla="*/ 484473 w 500671"/>
                <a:gd name="connsiteY66" fmla="*/ 235835 h 444902"/>
                <a:gd name="connsiteX67" fmla="*/ 404960 w 500671"/>
                <a:gd name="connsiteY67" fmla="*/ 63204 h 444902"/>
                <a:gd name="connsiteX68" fmla="*/ 403881 w 500671"/>
                <a:gd name="connsiteY68" fmla="*/ 63564 h 444902"/>
                <a:gd name="connsiteX69" fmla="*/ 372220 w 500671"/>
                <a:gd name="connsiteY69" fmla="*/ 76178 h 444902"/>
                <a:gd name="connsiteX70" fmla="*/ 368622 w 500671"/>
                <a:gd name="connsiteY70" fmla="*/ 66808 h 444902"/>
                <a:gd name="connsiteX71" fmla="*/ 394527 w 500671"/>
                <a:gd name="connsiteY71" fmla="*/ 54554 h 444902"/>
                <a:gd name="connsiteX72" fmla="*/ 381934 w 500671"/>
                <a:gd name="connsiteY72" fmla="*/ 45184 h 444902"/>
                <a:gd name="connsiteX73" fmla="*/ 356389 w 500671"/>
                <a:gd name="connsiteY73" fmla="*/ 54915 h 444902"/>
                <a:gd name="connsiteX74" fmla="*/ 350273 w 500671"/>
                <a:gd name="connsiteY74" fmla="*/ 44103 h 444902"/>
                <a:gd name="connsiteX75" fmla="*/ 366103 w 500671"/>
                <a:gd name="connsiteY75" fmla="*/ 36174 h 444902"/>
                <a:gd name="connsiteX76" fmla="*/ 348834 w 500671"/>
                <a:gd name="connsiteY76" fmla="*/ 28606 h 444902"/>
                <a:gd name="connsiteX77" fmla="*/ 293635 w 500671"/>
                <a:gd name="connsiteY77" fmla="*/ 16735 h 444902"/>
                <a:gd name="connsiteX78" fmla="*/ 249009 w 500671"/>
                <a:gd name="connsiteY78" fmla="*/ 15674 h 444902"/>
                <a:gd name="connsiteX79" fmla="*/ 263744 w 500671"/>
                <a:gd name="connsiteY79" fmla="*/ 134 h 444902"/>
                <a:gd name="connsiteX80" fmla="*/ 366463 w 500671"/>
                <a:gd name="connsiteY80" fmla="*/ 17433 h 444902"/>
                <a:gd name="connsiteX81" fmla="*/ 385172 w 500671"/>
                <a:gd name="connsiteY81" fmla="*/ 26804 h 444902"/>
                <a:gd name="connsiteX82" fmla="*/ 415034 w 500671"/>
                <a:gd name="connsiteY82" fmla="*/ 13829 h 444902"/>
                <a:gd name="connsiteX83" fmla="*/ 421511 w 500671"/>
                <a:gd name="connsiteY83" fmla="*/ 25362 h 444902"/>
                <a:gd name="connsiteX84" fmla="*/ 401722 w 500671"/>
                <a:gd name="connsiteY84" fmla="*/ 37255 h 444902"/>
                <a:gd name="connsiteX85" fmla="*/ 411796 w 500671"/>
                <a:gd name="connsiteY85" fmla="*/ 44824 h 444902"/>
                <a:gd name="connsiteX86" fmla="*/ 427987 w 500671"/>
                <a:gd name="connsiteY86" fmla="*/ 38337 h 444902"/>
                <a:gd name="connsiteX87" fmla="*/ 434103 w 500671"/>
                <a:gd name="connsiteY87" fmla="*/ 49509 h 444902"/>
                <a:gd name="connsiteX88" fmla="*/ 423669 w 500671"/>
                <a:gd name="connsiteY88" fmla="*/ 55996 h 444902"/>
                <a:gd name="connsiteX89" fmla="*/ 490949 w 500671"/>
                <a:gd name="connsiteY89" fmla="*/ 172405 h 444902"/>
                <a:gd name="connsiteX90" fmla="*/ 499224 w 500671"/>
                <a:gd name="connsiteY90" fmla="*/ 268631 h 444902"/>
                <a:gd name="connsiteX91" fmla="*/ 499584 w 500671"/>
                <a:gd name="connsiteY91" fmla="*/ 274037 h 444902"/>
                <a:gd name="connsiteX92" fmla="*/ 483394 w 500671"/>
                <a:gd name="connsiteY92" fmla="*/ 327016 h 444902"/>
                <a:gd name="connsiteX93" fmla="*/ 456050 w 500671"/>
                <a:gd name="connsiteY93" fmla="*/ 371345 h 444902"/>
                <a:gd name="connsiteX94" fmla="*/ 273278 w 500671"/>
                <a:gd name="connsiteY94" fmla="*/ 443785 h 444902"/>
                <a:gd name="connsiteX95" fmla="*/ 103459 w 500671"/>
                <a:gd name="connsiteY95" fmla="*/ 386842 h 444902"/>
                <a:gd name="connsiteX96" fmla="*/ 29343 w 500671"/>
                <a:gd name="connsiteY96" fmla="*/ 190785 h 444902"/>
                <a:gd name="connsiteX97" fmla="*/ 161025 w 500671"/>
                <a:gd name="connsiteY97" fmla="*/ 21758 h 444902"/>
                <a:gd name="connsiteX98" fmla="*/ 263744 w 500671"/>
                <a:gd name="connsiteY98" fmla="*/ 134 h 44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500671" h="444902">
                  <a:moveTo>
                    <a:pt x="452309" y="296144"/>
                  </a:moveTo>
                  <a:cubicBezTo>
                    <a:pt x="453031" y="294697"/>
                    <a:pt x="455196" y="295059"/>
                    <a:pt x="454835" y="296868"/>
                  </a:cubicBezTo>
                  <a:cubicBezTo>
                    <a:pt x="436427" y="367777"/>
                    <a:pt x="355214" y="400698"/>
                    <a:pt x="288078" y="400698"/>
                  </a:cubicBezTo>
                  <a:cubicBezTo>
                    <a:pt x="284107" y="400698"/>
                    <a:pt x="284107" y="394548"/>
                    <a:pt x="288078" y="394548"/>
                  </a:cubicBezTo>
                  <a:cubicBezTo>
                    <a:pt x="355214" y="393101"/>
                    <a:pt x="428847" y="364159"/>
                    <a:pt x="452309" y="296144"/>
                  </a:cubicBezTo>
                  <a:close/>
                  <a:moveTo>
                    <a:pt x="476490" y="254503"/>
                  </a:moveTo>
                  <a:cubicBezTo>
                    <a:pt x="476490" y="253782"/>
                    <a:pt x="477929" y="253422"/>
                    <a:pt x="477929" y="254503"/>
                  </a:cubicBezTo>
                  <a:cubicBezTo>
                    <a:pt x="479009" y="303169"/>
                    <a:pt x="449495" y="352915"/>
                    <a:pt x="410263" y="380311"/>
                  </a:cubicBezTo>
                  <a:cubicBezTo>
                    <a:pt x="388307" y="395812"/>
                    <a:pt x="360953" y="405545"/>
                    <a:pt x="334678" y="411313"/>
                  </a:cubicBezTo>
                  <a:cubicBezTo>
                    <a:pt x="303724" y="418162"/>
                    <a:pt x="274570" y="413476"/>
                    <a:pt x="243256" y="409871"/>
                  </a:cubicBezTo>
                  <a:cubicBezTo>
                    <a:pt x="239657" y="409510"/>
                    <a:pt x="239657" y="403743"/>
                    <a:pt x="243616" y="404103"/>
                  </a:cubicBezTo>
                  <a:cubicBezTo>
                    <a:pt x="274210" y="406266"/>
                    <a:pt x="302645" y="413115"/>
                    <a:pt x="333238" y="405545"/>
                  </a:cubicBezTo>
                  <a:cubicBezTo>
                    <a:pt x="357354" y="399777"/>
                    <a:pt x="383268" y="392568"/>
                    <a:pt x="403784" y="378148"/>
                  </a:cubicBezTo>
                  <a:cubicBezTo>
                    <a:pt x="445176" y="349670"/>
                    <a:pt x="470371" y="304250"/>
                    <a:pt x="476490" y="254503"/>
                  </a:cubicBezTo>
                  <a:close/>
                  <a:moveTo>
                    <a:pt x="350077" y="233512"/>
                  </a:moveTo>
                  <a:cubicBezTo>
                    <a:pt x="352193" y="232785"/>
                    <a:pt x="353604" y="236055"/>
                    <a:pt x="352193" y="237146"/>
                  </a:cubicBezTo>
                  <a:cubicBezTo>
                    <a:pt x="346902" y="241143"/>
                    <a:pt x="341610" y="244777"/>
                    <a:pt x="337024" y="249138"/>
                  </a:cubicBezTo>
                  <a:cubicBezTo>
                    <a:pt x="332790" y="253135"/>
                    <a:pt x="328910" y="257859"/>
                    <a:pt x="324677" y="261857"/>
                  </a:cubicBezTo>
                  <a:cubicBezTo>
                    <a:pt x="323618" y="262583"/>
                    <a:pt x="322207" y="261493"/>
                    <a:pt x="322913" y="260403"/>
                  </a:cubicBezTo>
                  <a:cubicBezTo>
                    <a:pt x="326088" y="254589"/>
                    <a:pt x="330674" y="249501"/>
                    <a:pt x="335260" y="244777"/>
                  </a:cubicBezTo>
                  <a:cubicBezTo>
                    <a:pt x="339493" y="240416"/>
                    <a:pt x="344785" y="236055"/>
                    <a:pt x="350077" y="233512"/>
                  </a:cubicBezTo>
                  <a:close/>
                  <a:moveTo>
                    <a:pt x="193090" y="232961"/>
                  </a:moveTo>
                  <a:cubicBezTo>
                    <a:pt x="195207" y="231197"/>
                    <a:pt x="198029" y="235077"/>
                    <a:pt x="195912" y="236841"/>
                  </a:cubicBezTo>
                  <a:cubicBezTo>
                    <a:pt x="185682" y="244955"/>
                    <a:pt x="174746" y="252011"/>
                    <a:pt x="164868" y="260830"/>
                  </a:cubicBezTo>
                  <a:cubicBezTo>
                    <a:pt x="163104" y="262594"/>
                    <a:pt x="160282" y="259772"/>
                    <a:pt x="162046" y="258008"/>
                  </a:cubicBezTo>
                  <a:cubicBezTo>
                    <a:pt x="171924" y="249188"/>
                    <a:pt x="182154" y="240369"/>
                    <a:pt x="193090" y="232961"/>
                  </a:cubicBezTo>
                  <a:close/>
                  <a:moveTo>
                    <a:pt x="372970" y="230674"/>
                  </a:moveTo>
                  <a:cubicBezTo>
                    <a:pt x="375185" y="229610"/>
                    <a:pt x="377400" y="232092"/>
                    <a:pt x="376292" y="233866"/>
                  </a:cubicBezTo>
                  <a:cubicBezTo>
                    <a:pt x="372970" y="239185"/>
                    <a:pt x="367063" y="243441"/>
                    <a:pt x="362632" y="247697"/>
                  </a:cubicBezTo>
                  <a:cubicBezTo>
                    <a:pt x="358202" y="251953"/>
                    <a:pt x="353772" y="256563"/>
                    <a:pt x="349711" y="261174"/>
                  </a:cubicBezTo>
                  <a:cubicBezTo>
                    <a:pt x="348603" y="262592"/>
                    <a:pt x="346019" y="260464"/>
                    <a:pt x="346757" y="259046"/>
                  </a:cubicBezTo>
                  <a:cubicBezTo>
                    <a:pt x="351188" y="254081"/>
                    <a:pt x="354880" y="249115"/>
                    <a:pt x="359310" y="244150"/>
                  </a:cubicBezTo>
                  <a:cubicBezTo>
                    <a:pt x="363371" y="239895"/>
                    <a:pt x="367432" y="233866"/>
                    <a:pt x="372970" y="230674"/>
                  </a:cubicBezTo>
                  <a:close/>
                  <a:moveTo>
                    <a:pt x="179487" y="229092"/>
                  </a:moveTo>
                  <a:cubicBezTo>
                    <a:pt x="181613" y="228022"/>
                    <a:pt x="183740" y="230162"/>
                    <a:pt x="181968" y="231946"/>
                  </a:cubicBezTo>
                  <a:cubicBezTo>
                    <a:pt x="177361" y="236584"/>
                    <a:pt x="170983" y="239081"/>
                    <a:pt x="165668" y="242648"/>
                  </a:cubicBezTo>
                  <a:cubicBezTo>
                    <a:pt x="159644" y="247286"/>
                    <a:pt x="153620" y="251567"/>
                    <a:pt x="148659" y="257631"/>
                  </a:cubicBezTo>
                  <a:cubicBezTo>
                    <a:pt x="147242" y="259415"/>
                    <a:pt x="144407" y="256561"/>
                    <a:pt x="146179" y="254777"/>
                  </a:cubicBezTo>
                  <a:cubicBezTo>
                    <a:pt x="150785" y="249070"/>
                    <a:pt x="156455" y="244789"/>
                    <a:pt x="162124" y="240508"/>
                  </a:cubicBezTo>
                  <a:cubicBezTo>
                    <a:pt x="167440" y="236584"/>
                    <a:pt x="173463" y="231589"/>
                    <a:pt x="179487" y="229092"/>
                  </a:cubicBezTo>
                  <a:close/>
                  <a:moveTo>
                    <a:pt x="323183" y="158172"/>
                  </a:moveTo>
                  <a:cubicBezTo>
                    <a:pt x="352004" y="158172"/>
                    <a:pt x="351639" y="202263"/>
                    <a:pt x="322453" y="202263"/>
                  </a:cubicBezTo>
                  <a:cubicBezTo>
                    <a:pt x="293632" y="202263"/>
                    <a:pt x="294362" y="158172"/>
                    <a:pt x="323183" y="158172"/>
                  </a:cubicBezTo>
                  <a:close/>
                  <a:moveTo>
                    <a:pt x="222988" y="154997"/>
                  </a:moveTo>
                  <a:cubicBezTo>
                    <a:pt x="251994" y="154997"/>
                    <a:pt x="251269" y="199088"/>
                    <a:pt x="222263" y="199088"/>
                  </a:cubicBezTo>
                  <a:cubicBezTo>
                    <a:pt x="193619" y="199088"/>
                    <a:pt x="194344" y="154997"/>
                    <a:pt x="222988" y="154997"/>
                  </a:cubicBezTo>
                  <a:close/>
                  <a:moveTo>
                    <a:pt x="48242" y="78288"/>
                  </a:moveTo>
                  <a:cubicBezTo>
                    <a:pt x="48957" y="77210"/>
                    <a:pt x="50386" y="78647"/>
                    <a:pt x="50029" y="79366"/>
                  </a:cubicBezTo>
                  <a:cubicBezTo>
                    <a:pt x="18573" y="127881"/>
                    <a:pt x="-729" y="196522"/>
                    <a:pt x="7850" y="254381"/>
                  </a:cubicBezTo>
                  <a:cubicBezTo>
                    <a:pt x="8207" y="257975"/>
                    <a:pt x="2846" y="259412"/>
                    <a:pt x="2131" y="255819"/>
                  </a:cubicBezTo>
                  <a:cubicBezTo>
                    <a:pt x="-3231" y="222037"/>
                    <a:pt x="2131" y="188616"/>
                    <a:pt x="11424" y="156272"/>
                  </a:cubicBezTo>
                  <a:cubicBezTo>
                    <a:pt x="19288" y="128241"/>
                    <a:pt x="30012" y="100928"/>
                    <a:pt x="48242" y="78288"/>
                  </a:cubicBezTo>
                  <a:close/>
                  <a:moveTo>
                    <a:pt x="78041" y="54118"/>
                  </a:moveTo>
                  <a:cubicBezTo>
                    <a:pt x="79116" y="53397"/>
                    <a:pt x="80549" y="54479"/>
                    <a:pt x="79832" y="55561"/>
                  </a:cubicBezTo>
                  <a:cubicBezTo>
                    <a:pt x="68367" y="73235"/>
                    <a:pt x="54753" y="89466"/>
                    <a:pt x="45797" y="108583"/>
                  </a:cubicBezTo>
                  <a:cubicBezTo>
                    <a:pt x="36123" y="129142"/>
                    <a:pt x="28600" y="151144"/>
                    <a:pt x="22867" y="173507"/>
                  </a:cubicBezTo>
                  <a:cubicBezTo>
                    <a:pt x="12836" y="216069"/>
                    <a:pt x="11403" y="256466"/>
                    <a:pt x="26808" y="297946"/>
                  </a:cubicBezTo>
                  <a:cubicBezTo>
                    <a:pt x="28241" y="301192"/>
                    <a:pt x="23226" y="302275"/>
                    <a:pt x="21793" y="299389"/>
                  </a:cubicBezTo>
                  <a:cubicBezTo>
                    <a:pt x="-11168" y="215708"/>
                    <a:pt x="23584" y="119764"/>
                    <a:pt x="78041" y="54118"/>
                  </a:cubicBezTo>
                  <a:close/>
                  <a:moveTo>
                    <a:pt x="249009" y="15674"/>
                  </a:moveTo>
                  <a:cubicBezTo>
                    <a:pt x="203980" y="18129"/>
                    <a:pt x="159001" y="31331"/>
                    <a:pt x="125406" y="57077"/>
                  </a:cubicBezTo>
                  <a:cubicBezTo>
                    <a:pt x="80433" y="91315"/>
                    <a:pt x="55248" y="148258"/>
                    <a:pt x="45893" y="188983"/>
                  </a:cubicBezTo>
                  <a:cubicBezTo>
                    <a:pt x="42295" y="222140"/>
                    <a:pt x="47692" y="281966"/>
                    <a:pt x="62083" y="312600"/>
                  </a:cubicBezTo>
                  <a:cubicBezTo>
                    <a:pt x="94824" y="380355"/>
                    <a:pt x="181173" y="412070"/>
                    <a:pt x="253130" y="423963"/>
                  </a:cubicBezTo>
                  <a:cubicBezTo>
                    <a:pt x="301702" y="429009"/>
                    <a:pt x="349193" y="430450"/>
                    <a:pt x="390209" y="403420"/>
                  </a:cubicBezTo>
                  <a:cubicBezTo>
                    <a:pt x="408558" y="391527"/>
                    <a:pt x="442018" y="368101"/>
                    <a:pt x="462526" y="337107"/>
                  </a:cubicBezTo>
                  <a:cubicBezTo>
                    <a:pt x="485912" y="301428"/>
                    <a:pt x="483754" y="263225"/>
                    <a:pt x="484473" y="235835"/>
                  </a:cubicBezTo>
                  <a:cubicBezTo>
                    <a:pt x="485193" y="179252"/>
                    <a:pt x="453172" y="107533"/>
                    <a:pt x="404960" y="63204"/>
                  </a:cubicBezTo>
                  <a:cubicBezTo>
                    <a:pt x="404601" y="63204"/>
                    <a:pt x="404601" y="63204"/>
                    <a:pt x="403881" y="63564"/>
                  </a:cubicBezTo>
                  <a:cubicBezTo>
                    <a:pt x="393447" y="67889"/>
                    <a:pt x="383013" y="71854"/>
                    <a:pt x="372220" y="76178"/>
                  </a:cubicBezTo>
                  <a:cubicBezTo>
                    <a:pt x="366823" y="78341"/>
                    <a:pt x="363225" y="69331"/>
                    <a:pt x="368622" y="66808"/>
                  </a:cubicBezTo>
                  <a:cubicBezTo>
                    <a:pt x="377257" y="63204"/>
                    <a:pt x="386251" y="58879"/>
                    <a:pt x="394527" y="54554"/>
                  </a:cubicBezTo>
                  <a:cubicBezTo>
                    <a:pt x="390569" y="50950"/>
                    <a:pt x="386251" y="48067"/>
                    <a:pt x="381934" y="45184"/>
                  </a:cubicBezTo>
                  <a:cubicBezTo>
                    <a:pt x="372939" y="48428"/>
                    <a:pt x="364305" y="51311"/>
                    <a:pt x="356389" y="54915"/>
                  </a:cubicBezTo>
                  <a:cubicBezTo>
                    <a:pt x="349193" y="58158"/>
                    <a:pt x="343077" y="47707"/>
                    <a:pt x="350273" y="44103"/>
                  </a:cubicBezTo>
                  <a:cubicBezTo>
                    <a:pt x="355310" y="41580"/>
                    <a:pt x="360707" y="38697"/>
                    <a:pt x="366103" y="36174"/>
                  </a:cubicBezTo>
                  <a:cubicBezTo>
                    <a:pt x="360347" y="32931"/>
                    <a:pt x="354590" y="30408"/>
                    <a:pt x="348834" y="28606"/>
                  </a:cubicBezTo>
                  <a:cubicBezTo>
                    <a:pt x="331834" y="22749"/>
                    <a:pt x="313102" y="18740"/>
                    <a:pt x="293635" y="16735"/>
                  </a:cubicBezTo>
                  <a:cubicBezTo>
                    <a:pt x="279034" y="15232"/>
                    <a:pt x="264018" y="14856"/>
                    <a:pt x="249009" y="15674"/>
                  </a:cubicBezTo>
                  <a:close/>
                  <a:moveTo>
                    <a:pt x="263744" y="134"/>
                  </a:moveTo>
                  <a:cubicBezTo>
                    <a:pt x="299003" y="-947"/>
                    <a:pt x="334262" y="4459"/>
                    <a:pt x="366463" y="17433"/>
                  </a:cubicBezTo>
                  <a:cubicBezTo>
                    <a:pt x="372939" y="20317"/>
                    <a:pt x="379056" y="23200"/>
                    <a:pt x="385172" y="26804"/>
                  </a:cubicBezTo>
                  <a:cubicBezTo>
                    <a:pt x="395246" y="22119"/>
                    <a:pt x="404960" y="17433"/>
                    <a:pt x="415034" y="13829"/>
                  </a:cubicBezTo>
                  <a:cubicBezTo>
                    <a:pt x="421511" y="11307"/>
                    <a:pt x="426907" y="21037"/>
                    <a:pt x="421511" y="25362"/>
                  </a:cubicBezTo>
                  <a:cubicBezTo>
                    <a:pt x="415754" y="30408"/>
                    <a:pt x="408918" y="34012"/>
                    <a:pt x="401722" y="37255"/>
                  </a:cubicBezTo>
                  <a:cubicBezTo>
                    <a:pt x="404960" y="39778"/>
                    <a:pt x="408198" y="42301"/>
                    <a:pt x="411796" y="44824"/>
                  </a:cubicBezTo>
                  <a:cubicBezTo>
                    <a:pt x="416833" y="41941"/>
                    <a:pt x="422590" y="39418"/>
                    <a:pt x="427987" y="38337"/>
                  </a:cubicBezTo>
                  <a:cubicBezTo>
                    <a:pt x="433743" y="37255"/>
                    <a:pt x="439860" y="44824"/>
                    <a:pt x="434103" y="49509"/>
                  </a:cubicBezTo>
                  <a:cubicBezTo>
                    <a:pt x="430865" y="52032"/>
                    <a:pt x="427267" y="54194"/>
                    <a:pt x="423669" y="55996"/>
                  </a:cubicBezTo>
                  <a:cubicBezTo>
                    <a:pt x="456050" y="87351"/>
                    <a:pt x="479796" y="130598"/>
                    <a:pt x="490949" y="172405"/>
                  </a:cubicBezTo>
                  <a:cubicBezTo>
                    <a:pt x="499584" y="204120"/>
                    <a:pt x="502822" y="236916"/>
                    <a:pt x="499224" y="268631"/>
                  </a:cubicBezTo>
                  <a:cubicBezTo>
                    <a:pt x="499584" y="270073"/>
                    <a:pt x="499584" y="272235"/>
                    <a:pt x="499584" y="274037"/>
                  </a:cubicBezTo>
                  <a:cubicBezTo>
                    <a:pt x="498145" y="292417"/>
                    <a:pt x="492029" y="310438"/>
                    <a:pt x="483394" y="327016"/>
                  </a:cubicBezTo>
                  <a:cubicBezTo>
                    <a:pt x="476558" y="342874"/>
                    <a:pt x="467203" y="357650"/>
                    <a:pt x="456050" y="371345"/>
                  </a:cubicBezTo>
                  <a:cubicBezTo>
                    <a:pt x="407839" y="431532"/>
                    <a:pt x="345236" y="449912"/>
                    <a:pt x="273278" y="443785"/>
                  </a:cubicBezTo>
                  <a:cubicBezTo>
                    <a:pt x="212834" y="443064"/>
                    <a:pt x="150951" y="421801"/>
                    <a:pt x="103459" y="386842"/>
                  </a:cubicBezTo>
                  <a:cubicBezTo>
                    <a:pt x="39777" y="338909"/>
                    <a:pt x="14232" y="269352"/>
                    <a:pt x="29343" y="190785"/>
                  </a:cubicBezTo>
                  <a:cubicBezTo>
                    <a:pt x="43734" y="114020"/>
                    <a:pt x="87988" y="50950"/>
                    <a:pt x="161025" y="21758"/>
                  </a:cubicBezTo>
                  <a:cubicBezTo>
                    <a:pt x="193226" y="8784"/>
                    <a:pt x="228485" y="1216"/>
                    <a:pt x="263744" y="1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6FD3D89-8CC5-974C-9585-A353FB88C8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4155" y="4822496"/>
              <a:ext cx="237653" cy="407153"/>
            </a:xfrm>
            <a:custGeom>
              <a:avLst/>
              <a:gdLst>
                <a:gd name="connsiteX0" fmla="*/ 6627 w 261968"/>
                <a:gd name="connsiteY0" fmla="*/ 428372 h 448811"/>
                <a:gd name="connsiteX1" fmla="*/ 34047 w 261968"/>
                <a:gd name="connsiteY1" fmla="*/ 445496 h 448811"/>
                <a:gd name="connsiteX2" fmla="*/ 32604 w 261968"/>
                <a:gd name="connsiteY2" fmla="*/ 448776 h 448811"/>
                <a:gd name="connsiteX3" fmla="*/ 4823 w 261968"/>
                <a:gd name="connsiteY3" fmla="*/ 429465 h 448811"/>
                <a:gd name="connsiteX4" fmla="*/ 6627 w 261968"/>
                <a:gd name="connsiteY4" fmla="*/ 428372 h 448811"/>
                <a:gd name="connsiteX5" fmla="*/ 1481 w 261968"/>
                <a:gd name="connsiteY5" fmla="*/ 410880 h 448811"/>
                <a:gd name="connsiteX6" fmla="*/ 22494 w 261968"/>
                <a:gd name="connsiteY6" fmla="*/ 433913 h 448811"/>
                <a:gd name="connsiteX7" fmla="*/ 52769 w 261968"/>
                <a:gd name="connsiteY7" fmla="*/ 444543 h 448811"/>
                <a:gd name="connsiteX8" fmla="*/ 51700 w 261968"/>
                <a:gd name="connsiteY8" fmla="*/ 448441 h 448811"/>
                <a:gd name="connsiteX9" fmla="*/ 56 w 261968"/>
                <a:gd name="connsiteY9" fmla="*/ 411235 h 448811"/>
                <a:gd name="connsiteX10" fmla="*/ 1481 w 261968"/>
                <a:gd name="connsiteY10" fmla="*/ 410880 h 448811"/>
                <a:gd name="connsiteX11" fmla="*/ 229099 w 261968"/>
                <a:gd name="connsiteY11" fmla="*/ 409271 h 448811"/>
                <a:gd name="connsiteX12" fmla="*/ 230901 w 261968"/>
                <a:gd name="connsiteY12" fmla="*/ 412049 h 448811"/>
                <a:gd name="connsiteX13" fmla="*/ 183703 w 261968"/>
                <a:gd name="connsiteY13" fmla="*/ 418648 h 448811"/>
                <a:gd name="connsiteX14" fmla="*/ 157042 w 261968"/>
                <a:gd name="connsiteY14" fmla="*/ 417953 h 448811"/>
                <a:gd name="connsiteX15" fmla="*/ 132182 w 261968"/>
                <a:gd name="connsiteY15" fmla="*/ 418648 h 448811"/>
                <a:gd name="connsiteX16" fmla="*/ 132182 w 261968"/>
                <a:gd name="connsiteY16" fmla="*/ 417259 h 448811"/>
                <a:gd name="connsiteX17" fmla="*/ 179740 w 261968"/>
                <a:gd name="connsiteY17" fmla="*/ 415522 h 448811"/>
                <a:gd name="connsiteX18" fmla="*/ 229099 w 261968"/>
                <a:gd name="connsiteY18" fmla="*/ 409271 h 448811"/>
                <a:gd name="connsiteX19" fmla="*/ 238955 w 261968"/>
                <a:gd name="connsiteY19" fmla="*/ 402585 h 448811"/>
                <a:gd name="connsiteX20" fmla="*/ 240045 w 261968"/>
                <a:gd name="connsiteY20" fmla="*/ 405760 h 448811"/>
                <a:gd name="connsiteX21" fmla="*/ 157951 w 261968"/>
                <a:gd name="connsiteY21" fmla="*/ 413521 h 448811"/>
                <a:gd name="connsiteX22" fmla="*/ 157951 w 261968"/>
                <a:gd name="connsiteY22" fmla="*/ 411051 h 448811"/>
                <a:gd name="connsiteX23" fmla="*/ 238955 w 261968"/>
                <a:gd name="connsiteY23" fmla="*/ 402585 h 448811"/>
                <a:gd name="connsiteX24" fmla="*/ 243712 w 261968"/>
                <a:gd name="connsiteY24" fmla="*/ 396270 h 448811"/>
                <a:gd name="connsiteX25" fmla="*/ 244804 w 261968"/>
                <a:gd name="connsiteY25" fmla="*/ 399974 h 448811"/>
                <a:gd name="connsiteX26" fmla="*/ 211334 w 261968"/>
                <a:gd name="connsiteY26" fmla="*/ 404049 h 448811"/>
                <a:gd name="connsiteX27" fmla="*/ 178955 w 261968"/>
                <a:gd name="connsiteY27" fmla="*/ 406272 h 448811"/>
                <a:gd name="connsiteX28" fmla="*/ 178955 w 261968"/>
                <a:gd name="connsiteY28" fmla="*/ 404420 h 448811"/>
                <a:gd name="connsiteX29" fmla="*/ 211334 w 261968"/>
                <a:gd name="connsiteY29" fmla="*/ 400715 h 448811"/>
                <a:gd name="connsiteX30" fmla="*/ 243712 w 261968"/>
                <a:gd name="connsiteY30" fmla="*/ 396270 h 448811"/>
                <a:gd name="connsiteX31" fmla="*/ 242839 w 261968"/>
                <a:gd name="connsiteY31" fmla="*/ 391141 h 448811"/>
                <a:gd name="connsiteX32" fmla="*/ 242839 w 261968"/>
                <a:gd name="connsiteY32" fmla="*/ 394876 h 448811"/>
                <a:gd name="connsiteX33" fmla="*/ 196059 w 261968"/>
                <a:gd name="connsiteY33" fmla="*/ 396744 h 448811"/>
                <a:gd name="connsiteX34" fmla="*/ 196059 w 261968"/>
                <a:gd name="connsiteY34" fmla="*/ 395250 h 448811"/>
                <a:gd name="connsiteX35" fmla="*/ 242839 w 261968"/>
                <a:gd name="connsiteY35" fmla="*/ 391141 h 448811"/>
                <a:gd name="connsiteX36" fmla="*/ 2371 w 261968"/>
                <a:gd name="connsiteY36" fmla="*/ 388309 h 448811"/>
                <a:gd name="connsiteX37" fmla="*/ 25508 w 261968"/>
                <a:gd name="connsiteY37" fmla="*/ 427023 h 448811"/>
                <a:gd name="connsiteX38" fmla="*/ 71420 w 261968"/>
                <a:gd name="connsiteY38" fmla="*/ 438853 h 448811"/>
                <a:gd name="connsiteX39" fmla="*/ 71420 w 261968"/>
                <a:gd name="connsiteY39" fmla="*/ 442796 h 448811"/>
                <a:gd name="connsiteX40" fmla="*/ 20808 w 261968"/>
                <a:gd name="connsiteY40" fmla="*/ 427740 h 448811"/>
                <a:gd name="connsiteX41" fmla="*/ 1287 w 261968"/>
                <a:gd name="connsiteY41" fmla="*/ 388668 h 448811"/>
                <a:gd name="connsiteX42" fmla="*/ 2371 w 261968"/>
                <a:gd name="connsiteY42" fmla="*/ 388309 h 448811"/>
                <a:gd name="connsiteX43" fmla="*/ 241659 w 261968"/>
                <a:gd name="connsiteY43" fmla="*/ 384751 h 448811"/>
                <a:gd name="connsiteX44" fmla="*/ 241659 w 261968"/>
                <a:gd name="connsiteY44" fmla="*/ 387759 h 448811"/>
                <a:gd name="connsiteX45" fmla="*/ 207154 w 261968"/>
                <a:gd name="connsiteY45" fmla="*/ 388762 h 448811"/>
                <a:gd name="connsiteX46" fmla="*/ 207513 w 261968"/>
                <a:gd name="connsiteY46" fmla="*/ 386757 h 448811"/>
                <a:gd name="connsiteX47" fmla="*/ 241659 w 261968"/>
                <a:gd name="connsiteY47" fmla="*/ 384751 h 448811"/>
                <a:gd name="connsiteX48" fmla="*/ 146631 w 261968"/>
                <a:gd name="connsiteY48" fmla="*/ 327827 h 448811"/>
                <a:gd name="connsiteX49" fmla="*/ 149806 w 261968"/>
                <a:gd name="connsiteY49" fmla="*/ 327827 h 448811"/>
                <a:gd name="connsiteX50" fmla="*/ 137812 w 261968"/>
                <a:gd name="connsiteY50" fmla="*/ 359328 h 448811"/>
                <a:gd name="connsiteX51" fmla="*/ 119115 w 261968"/>
                <a:gd name="connsiteY51" fmla="*/ 349663 h 448811"/>
                <a:gd name="connsiteX52" fmla="*/ 120526 w 261968"/>
                <a:gd name="connsiteY52" fmla="*/ 349663 h 448811"/>
                <a:gd name="connsiteX53" fmla="*/ 139576 w 261968"/>
                <a:gd name="connsiteY53" fmla="*/ 355033 h 448811"/>
                <a:gd name="connsiteX54" fmla="*/ 146631 w 261968"/>
                <a:gd name="connsiteY54" fmla="*/ 327827 h 448811"/>
                <a:gd name="connsiteX55" fmla="*/ 93549 w 261968"/>
                <a:gd name="connsiteY55" fmla="*/ 286721 h 448811"/>
                <a:gd name="connsiteX56" fmla="*/ 119453 w 261968"/>
                <a:gd name="connsiteY56" fmla="*/ 303481 h 448811"/>
                <a:gd name="connsiteX57" fmla="*/ 118388 w 261968"/>
                <a:gd name="connsiteY57" fmla="*/ 307124 h 448811"/>
                <a:gd name="connsiteX58" fmla="*/ 92130 w 261968"/>
                <a:gd name="connsiteY58" fmla="*/ 287450 h 448811"/>
                <a:gd name="connsiteX59" fmla="*/ 93549 w 261968"/>
                <a:gd name="connsiteY59" fmla="*/ 286721 h 448811"/>
                <a:gd name="connsiteX60" fmla="*/ 19067 w 261968"/>
                <a:gd name="connsiteY60" fmla="*/ 277907 h 448811"/>
                <a:gd name="connsiteX61" fmla="*/ 20972 w 261968"/>
                <a:gd name="connsiteY61" fmla="*/ 278266 h 448811"/>
                <a:gd name="connsiteX62" fmla="*/ 21290 w 261968"/>
                <a:gd name="connsiteY62" fmla="*/ 304894 h 448811"/>
                <a:gd name="connsiteX63" fmla="*/ 20972 w 261968"/>
                <a:gd name="connsiteY63" fmla="*/ 327204 h 448811"/>
                <a:gd name="connsiteX64" fmla="*/ 18432 w 261968"/>
                <a:gd name="connsiteY64" fmla="*/ 327923 h 448811"/>
                <a:gd name="connsiteX65" fmla="*/ 18432 w 261968"/>
                <a:gd name="connsiteY65" fmla="*/ 304894 h 448811"/>
                <a:gd name="connsiteX66" fmla="*/ 19067 w 261968"/>
                <a:gd name="connsiteY66" fmla="*/ 277907 h 448811"/>
                <a:gd name="connsiteX67" fmla="*/ 94721 w 261968"/>
                <a:gd name="connsiteY67" fmla="*/ 266073 h 448811"/>
                <a:gd name="connsiteX68" fmla="*/ 96521 w 261968"/>
                <a:gd name="connsiteY68" fmla="*/ 266792 h 448811"/>
                <a:gd name="connsiteX69" fmla="*/ 120644 w 261968"/>
                <a:gd name="connsiteY69" fmla="*/ 298422 h 448811"/>
                <a:gd name="connsiteX70" fmla="*/ 119564 w 261968"/>
                <a:gd name="connsiteY70" fmla="*/ 302017 h 448811"/>
                <a:gd name="connsiteX71" fmla="*/ 94721 w 261968"/>
                <a:gd name="connsiteY71" fmla="*/ 266073 h 448811"/>
                <a:gd name="connsiteX72" fmla="*/ 14781 w 261968"/>
                <a:gd name="connsiteY72" fmla="*/ 251429 h 448811"/>
                <a:gd name="connsiteX73" fmla="*/ 15801 w 261968"/>
                <a:gd name="connsiteY73" fmla="*/ 251791 h 448811"/>
                <a:gd name="connsiteX74" fmla="*/ 16822 w 261968"/>
                <a:gd name="connsiteY74" fmla="*/ 339021 h 448811"/>
                <a:gd name="connsiteX75" fmla="*/ 14100 w 261968"/>
                <a:gd name="connsiteY75" fmla="*/ 339021 h 448811"/>
                <a:gd name="connsiteX76" fmla="*/ 14100 w 261968"/>
                <a:gd name="connsiteY76" fmla="*/ 293415 h 448811"/>
                <a:gd name="connsiteX77" fmla="*/ 14781 w 261968"/>
                <a:gd name="connsiteY77" fmla="*/ 251429 h 448811"/>
                <a:gd name="connsiteX78" fmla="*/ 134253 w 261968"/>
                <a:gd name="connsiteY78" fmla="*/ 246510 h 448811"/>
                <a:gd name="connsiteX79" fmla="*/ 159310 w 261968"/>
                <a:gd name="connsiteY79" fmla="*/ 273395 h 448811"/>
                <a:gd name="connsiteX80" fmla="*/ 144058 w 261968"/>
                <a:gd name="connsiteY80" fmla="*/ 293469 h 448811"/>
                <a:gd name="connsiteX81" fmla="*/ 142969 w 261968"/>
                <a:gd name="connsiteY81" fmla="*/ 341504 h 448811"/>
                <a:gd name="connsiteX82" fmla="*/ 133527 w 261968"/>
                <a:gd name="connsiteY82" fmla="*/ 355484 h 448811"/>
                <a:gd name="connsiteX83" fmla="*/ 125537 w 261968"/>
                <a:gd name="connsiteY83" fmla="*/ 338277 h 448811"/>
                <a:gd name="connsiteX84" fmla="*/ 126264 w 261968"/>
                <a:gd name="connsiteY84" fmla="*/ 293110 h 448811"/>
                <a:gd name="connsiteX85" fmla="*/ 124085 w 261968"/>
                <a:gd name="connsiteY85" fmla="*/ 292035 h 448811"/>
                <a:gd name="connsiteX86" fmla="*/ 123722 w 261968"/>
                <a:gd name="connsiteY86" fmla="*/ 292035 h 448811"/>
                <a:gd name="connsiteX87" fmla="*/ 114530 w 261968"/>
                <a:gd name="connsiteY87" fmla="*/ 285314 h 448811"/>
                <a:gd name="connsiteX88" fmla="*/ 122181 w 261968"/>
                <a:gd name="connsiteY88" fmla="*/ 293995 h 448811"/>
                <a:gd name="connsiteX89" fmla="*/ 121448 w 261968"/>
                <a:gd name="connsiteY89" fmla="*/ 297247 h 448811"/>
                <a:gd name="connsiteX90" fmla="*/ 110458 w 261968"/>
                <a:gd name="connsiteY90" fmla="*/ 246666 h 448811"/>
                <a:gd name="connsiteX91" fmla="*/ 111557 w 261968"/>
                <a:gd name="connsiteY91" fmla="*/ 248111 h 448811"/>
                <a:gd name="connsiteX92" fmla="*/ 104230 w 261968"/>
                <a:gd name="connsiteY92" fmla="*/ 273627 h 448811"/>
                <a:gd name="connsiteX93" fmla="*/ 109662 w 261968"/>
                <a:gd name="connsiteY93" fmla="*/ 279790 h 448811"/>
                <a:gd name="connsiteX94" fmla="*/ 106291 w 261968"/>
                <a:gd name="connsiteY94" fmla="*/ 265867 h 448811"/>
                <a:gd name="connsiteX95" fmla="*/ 134253 w 261968"/>
                <a:gd name="connsiteY95" fmla="*/ 246510 h 448811"/>
                <a:gd name="connsiteX96" fmla="*/ 178233 w 261968"/>
                <a:gd name="connsiteY96" fmla="*/ 204236 h 448811"/>
                <a:gd name="connsiteX97" fmla="*/ 195085 w 261968"/>
                <a:gd name="connsiteY97" fmla="*/ 205030 h 448811"/>
                <a:gd name="connsiteX98" fmla="*/ 194719 w 261968"/>
                <a:gd name="connsiteY98" fmla="*/ 207807 h 448811"/>
                <a:gd name="connsiteX99" fmla="*/ 186659 w 261968"/>
                <a:gd name="connsiteY99" fmla="*/ 206220 h 448811"/>
                <a:gd name="connsiteX100" fmla="*/ 178233 w 261968"/>
                <a:gd name="connsiteY100" fmla="*/ 205823 h 448811"/>
                <a:gd name="connsiteX101" fmla="*/ 178233 w 261968"/>
                <a:gd name="connsiteY101" fmla="*/ 204236 h 448811"/>
                <a:gd name="connsiteX102" fmla="*/ 167095 w 261968"/>
                <a:gd name="connsiteY102" fmla="*/ 198069 h 448811"/>
                <a:gd name="connsiteX103" fmla="*/ 203595 w 261968"/>
                <a:gd name="connsiteY103" fmla="*/ 200267 h 448811"/>
                <a:gd name="connsiteX104" fmla="*/ 202532 w 261968"/>
                <a:gd name="connsiteY104" fmla="*/ 203930 h 448811"/>
                <a:gd name="connsiteX105" fmla="*/ 167095 w 261968"/>
                <a:gd name="connsiteY105" fmla="*/ 199534 h 448811"/>
                <a:gd name="connsiteX106" fmla="*/ 167095 w 261968"/>
                <a:gd name="connsiteY106" fmla="*/ 198069 h 448811"/>
                <a:gd name="connsiteX107" fmla="*/ 182575 w 261968"/>
                <a:gd name="connsiteY107" fmla="*/ 191744 h 448811"/>
                <a:gd name="connsiteX108" fmla="*/ 218574 w 261968"/>
                <a:gd name="connsiteY108" fmla="*/ 199156 h 448811"/>
                <a:gd name="connsiteX109" fmla="*/ 216785 w 261968"/>
                <a:gd name="connsiteY109" fmla="*/ 202371 h 448811"/>
                <a:gd name="connsiteX110" fmla="*/ 145235 w 261968"/>
                <a:gd name="connsiteY110" fmla="*/ 195227 h 448811"/>
                <a:gd name="connsiteX111" fmla="*/ 145235 w 261968"/>
                <a:gd name="connsiteY111" fmla="*/ 193441 h 448811"/>
                <a:gd name="connsiteX112" fmla="*/ 182575 w 261968"/>
                <a:gd name="connsiteY112" fmla="*/ 191744 h 448811"/>
                <a:gd name="connsiteX113" fmla="*/ 179537 w 261968"/>
                <a:gd name="connsiteY113" fmla="*/ 185778 h 448811"/>
                <a:gd name="connsiteX114" fmla="*/ 210673 w 261968"/>
                <a:gd name="connsiteY114" fmla="*/ 190627 h 448811"/>
                <a:gd name="connsiteX115" fmla="*/ 232145 w 261968"/>
                <a:gd name="connsiteY115" fmla="*/ 198247 h 448811"/>
                <a:gd name="connsiteX116" fmla="*/ 230356 w 261968"/>
                <a:gd name="connsiteY116" fmla="*/ 201710 h 448811"/>
                <a:gd name="connsiteX117" fmla="*/ 206378 w 261968"/>
                <a:gd name="connsiteY117" fmla="*/ 192705 h 448811"/>
                <a:gd name="connsiteX118" fmla="*/ 175601 w 261968"/>
                <a:gd name="connsiteY118" fmla="*/ 188895 h 448811"/>
                <a:gd name="connsiteX119" fmla="*/ 112614 w 261968"/>
                <a:gd name="connsiteY119" fmla="*/ 190280 h 448811"/>
                <a:gd name="connsiteX120" fmla="*/ 111898 w 261968"/>
                <a:gd name="connsiteY120" fmla="*/ 188895 h 448811"/>
                <a:gd name="connsiteX121" fmla="*/ 179537 w 261968"/>
                <a:gd name="connsiteY121" fmla="*/ 185778 h 448811"/>
                <a:gd name="connsiteX122" fmla="*/ 151558 w 261968"/>
                <a:gd name="connsiteY122" fmla="*/ 181738 h 448811"/>
                <a:gd name="connsiteX123" fmla="*/ 98702 w 261968"/>
                <a:gd name="connsiteY123" fmla="*/ 184893 h 448811"/>
                <a:gd name="connsiteX124" fmla="*/ 75228 w 261968"/>
                <a:gd name="connsiteY124" fmla="*/ 186839 h 448811"/>
                <a:gd name="connsiteX125" fmla="*/ 68260 w 261968"/>
                <a:gd name="connsiteY125" fmla="*/ 187416 h 448811"/>
                <a:gd name="connsiteX126" fmla="*/ 38088 w 261968"/>
                <a:gd name="connsiteY126" fmla="*/ 188858 h 448811"/>
                <a:gd name="connsiteX127" fmla="*/ 29429 w 261968"/>
                <a:gd name="connsiteY127" fmla="*/ 192463 h 448811"/>
                <a:gd name="connsiteX128" fmla="*/ 11028 w 261968"/>
                <a:gd name="connsiteY128" fmla="*/ 258074 h 448811"/>
                <a:gd name="connsiteX129" fmla="*/ 12471 w 261968"/>
                <a:gd name="connsiteY129" fmla="*/ 355048 h 448811"/>
                <a:gd name="connsiteX130" fmla="*/ 14997 w 261968"/>
                <a:gd name="connsiteY130" fmla="*/ 381364 h 448811"/>
                <a:gd name="connsiteX131" fmla="*/ 15358 w 261968"/>
                <a:gd name="connsiteY131" fmla="*/ 383888 h 448811"/>
                <a:gd name="connsiteX132" fmla="*/ 20409 w 261968"/>
                <a:gd name="connsiteY132" fmla="*/ 398307 h 448811"/>
                <a:gd name="connsiteX133" fmla="*/ 68034 w 261968"/>
                <a:gd name="connsiteY133" fmla="*/ 421740 h 448811"/>
                <a:gd name="connsiteX134" fmla="*/ 167975 w 261968"/>
                <a:gd name="connsiteY134" fmla="*/ 423182 h 448811"/>
                <a:gd name="connsiteX135" fmla="*/ 247350 w 261968"/>
                <a:gd name="connsiteY135" fmla="*/ 400470 h 448811"/>
                <a:gd name="connsiteX136" fmla="*/ 253033 w 261968"/>
                <a:gd name="connsiteY136" fmla="*/ 353696 h 448811"/>
                <a:gd name="connsiteX137" fmla="*/ 251745 w 261968"/>
                <a:gd name="connsiteY137" fmla="*/ 308655 h 448811"/>
                <a:gd name="connsiteX138" fmla="*/ 251680 w 261968"/>
                <a:gd name="connsiteY138" fmla="*/ 306381 h 448811"/>
                <a:gd name="connsiteX139" fmla="*/ 251680 w 261968"/>
                <a:gd name="connsiteY139" fmla="*/ 251945 h 448811"/>
                <a:gd name="connsiteX140" fmla="*/ 251680 w 261968"/>
                <a:gd name="connsiteY140" fmla="*/ 246898 h 448811"/>
                <a:gd name="connsiteX141" fmla="*/ 250597 w 261968"/>
                <a:gd name="connsiteY141" fmla="*/ 240409 h 448811"/>
                <a:gd name="connsiteX142" fmla="*/ 204415 w 261968"/>
                <a:gd name="connsiteY142" fmla="*/ 185614 h 448811"/>
                <a:gd name="connsiteX143" fmla="*/ 151558 w 261968"/>
                <a:gd name="connsiteY143" fmla="*/ 181738 h 448811"/>
                <a:gd name="connsiteX144" fmla="*/ 134781 w 261968"/>
                <a:gd name="connsiteY144" fmla="*/ 39612 h 448811"/>
                <a:gd name="connsiteX145" fmla="*/ 126112 w 261968"/>
                <a:gd name="connsiteY145" fmla="*/ 43279 h 448811"/>
                <a:gd name="connsiteX146" fmla="*/ 159467 w 261968"/>
                <a:gd name="connsiteY146" fmla="*/ 48613 h 448811"/>
                <a:gd name="connsiteX147" fmla="*/ 157310 w 261968"/>
                <a:gd name="connsiteY147" fmla="*/ 51884 h 448811"/>
                <a:gd name="connsiteX148" fmla="*/ 141313 w 261968"/>
                <a:gd name="connsiteY148" fmla="*/ 49236 h 448811"/>
                <a:gd name="connsiteX149" fmla="*/ 139813 w 261968"/>
                <a:gd name="connsiteY149" fmla="*/ 51571 h 448811"/>
                <a:gd name="connsiteX150" fmla="*/ 124957 w 261968"/>
                <a:gd name="connsiteY150" fmla="*/ 52629 h 448811"/>
                <a:gd name="connsiteX151" fmla="*/ 112637 w 261968"/>
                <a:gd name="connsiteY151" fmla="*/ 57921 h 448811"/>
                <a:gd name="connsiteX152" fmla="*/ 111912 w 261968"/>
                <a:gd name="connsiteY152" fmla="*/ 56510 h 448811"/>
                <a:gd name="connsiteX153" fmla="*/ 127856 w 261968"/>
                <a:gd name="connsiteY153" fmla="*/ 49101 h 448811"/>
                <a:gd name="connsiteX154" fmla="*/ 138806 w 261968"/>
                <a:gd name="connsiteY154" fmla="*/ 48821 h 448811"/>
                <a:gd name="connsiteX155" fmla="*/ 126024 w 261968"/>
                <a:gd name="connsiteY155" fmla="*/ 46705 h 448811"/>
                <a:gd name="connsiteX156" fmla="*/ 99054 w 261968"/>
                <a:gd name="connsiteY156" fmla="*/ 63876 h 448811"/>
                <a:gd name="connsiteX157" fmla="*/ 97256 w 261968"/>
                <a:gd name="connsiteY157" fmla="*/ 63149 h 448811"/>
                <a:gd name="connsiteX158" fmla="*/ 108988 w 261968"/>
                <a:gd name="connsiteY158" fmla="*/ 50522 h 448811"/>
                <a:gd name="connsiteX159" fmla="*/ 98053 w 261968"/>
                <a:gd name="connsiteY159" fmla="*/ 55147 h 448811"/>
                <a:gd name="connsiteX160" fmla="*/ 76693 w 261968"/>
                <a:gd name="connsiteY160" fmla="*/ 174078 h 448811"/>
                <a:gd name="connsiteX161" fmla="*/ 180603 w 261968"/>
                <a:gd name="connsiteY161" fmla="*/ 170833 h 448811"/>
                <a:gd name="connsiteX162" fmla="*/ 179521 w 261968"/>
                <a:gd name="connsiteY162" fmla="*/ 127574 h 448811"/>
                <a:gd name="connsiteX163" fmla="*/ 174109 w 261968"/>
                <a:gd name="connsiteY163" fmla="*/ 131179 h 448811"/>
                <a:gd name="connsiteX164" fmla="*/ 171222 w 261968"/>
                <a:gd name="connsiteY164" fmla="*/ 128295 h 448811"/>
                <a:gd name="connsiteX165" fmla="*/ 179521 w 261968"/>
                <a:gd name="connsiteY165" fmla="*/ 120003 h 448811"/>
                <a:gd name="connsiteX166" fmla="*/ 179521 w 261968"/>
                <a:gd name="connsiteY166" fmla="*/ 116759 h 448811"/>
                <a:gd name="connsiteX167" fmla="*/ 176634 w 261968"/>
                <a:gd name="connsiteY167" fmla="*/ 118922 h 448811"/>
                <a:gd name="connsiteX168" fmla="*/ 171944 w 261968"/>
                <a:gd name="connsiteY168" fmla="*/ 122887 h 448811"/>
                <a:gd name="connsiteX169" fmla="*/ 169057 w 261968"/>
                <a:gd name="connsiteY169" fmla="*/ 120724 h 448811"/>
                <a:gd name="connsiteX170" fmla="*/ 178438 w 261968"/>
                <a:gd name="connsiteY170" fmla="*/ 110270 h 448811"/>
                <a:gd name="connsiteX171" fmla="*/ 179160 w 261968"/>
                <a:gd name="connsiteY171" fmla="*/ 110270 h 448811"/>
                <a:gd name="connsiteX172" fmla="*/ 178799 w 261968"/>
                <a:gd name="connsiteY172" fmla="*/ 95489 h 448811"/>
                <a:gd name="connsiteX173" fmla="*/ 134781 w 261968"/>
                <a:gd name="connsiteY173" fmla="*/ 39612 h 448811"/>
                <a:gd name="connsiteX174" fmla="*/ 135142 w 261968"/>
                <a:gd name="connsiteY174" fmla="*/ 13296 h 448811"/>
                <a:gd name="connsiteX175" fmla="*/ 55045 w 261968"/>
                <a:gd name="connsiteY175" fmla="*/ 75662 h 448811"/>
                <a:gd name="connsiteX176" fmla="*/ 54685 w 261968"/>
                <a:gd name="connsiteY176" fmla="*/ 79988 h 448811"/>
                <a:gd name="connsiteX177" fmla="*/ 64787 w 261968"/>
                <a:gd name="connsiteY177" fmla="*/ 65928 h 448811"/>
                <a:gd name="connsiteX178" fmla="*/ 67312 w 261968"/>
                <a:gd name="connsiteY178" fmla="*/ 67370 h 448811"/>
                <a:gd name="connsiteX179" fmla="*/ 53602 w 261968"/>
                <a:gd name="connsiteY179" fmla="*/ 87558 h 448811"/>
                <a:gd name="connsiteX180" fmla="*/ 52881 w 261968"/>
                <a:gd name="connsiteY180" fmla="*/ 97652 h 448811"/>
                <a:gd name="connsiteX181" fmla="*/ 66591 w 261968"/>
                <a:gd name="connsiteY181" fmla="*/ 77104 h 448811"/>
                <a:gd name="connsiteX182" fmla="*/ 68395 w 261968"/>
                <a:gd name="connsiteY182" fmla="*/ 78185 h 448811"/>
                <a:gd name="connsiteX183" fmla="*/ 52881 w 261968"/>
                <a:gd name="connsiteY183" fmla="*/ 102699 h 448811"/>
                <a:gd name="connsiteX184" fmla="*/ 52881 w 261968"/>
                <a:gd name="connsiteY184" fmla="*/ 110270 h 448811"/>
                <a:gd name="connsiteX185" fmla="*/ 64065 w 261968"/>
                <a:gd name="connsiteY185" fmla="*/ 90442 h 448811"/>
                <a:gd name="connsiteX186" fmla="*/ 66230 w 261968"/>
                <a:gd name="connsiteY186" fmla="*/ 91163 h 448811"/>
                <a:gd name="connsiteX187" fmla="*/ 52881 w 261968"/>
                <a:gd name="connsiteY187" fmla="*/ 116038 h 448811"/>
                <a:gd name="connsiteX188" fmla="*/ 52881 w 261968"/>
                <a:gd name="connsiteY188" fmla="*/ 121806 h 448811"/>
                <a:gd name="connsiteX189" fmla="*/ 55767 w 261968"/>
                <a:gd name="connsiteY189" fmla="*/ 118922 h 448811"/>
                <a:gd name="connsiteX190" fmla="*/ 63704 w 261968"/>
                <a:gd name="connsiteY190" fmla="*/ 106665 h 448811"/>
                <a:gd name="connsiteX191" fmla="*/ 65508 w 261968"/>
                <a:gd name="connsiteY191" fmla="*/ 107386 h 448811"/>
                <a:gd name="connsiteX192" fmla="*/ 59014 w 261968"/>
                <a:gd name="connsiteY192" fmla="*/ 118201 h 448811"/>
                <a:gd name="connsiteX193" fmla="*/ 53241 w 261968"/>
                <a:gd name="connsiteY193" fmla="*/ 126853 h 448811"/>
                <a:gd name="connsiteX194" fmla="*/ 53602 w 261968"/>
                <a:gd name="connsiteY194" fmla="*/ 132981 h 448811"/>
                <a:gd name="connsiteX195" fmla="*/ 60097 w 261968"/>
                <a:gd name="connsiteY195" fmla="*/ 122887 h 448811"/>
                <a:gd name="connsiteX196" fmla="*/ 62261 w 261968"/>
                <a:gd name="connsiteY196" fmla="*/ 123248 h 448811"/>
                <a:gd name="connsiteX197" fmla="*/ 53602 w 261968"/>
                <a:gd name="connsiteY197" fmla="*/ 137667 h 448811"/>
                <a:gd name="connsiteX198" fmla="*/ 53963 w 261968"/>
                <a:gd name="connsiteY198" fmla="*/ 145598 h 448811"/>
                <a:gd name="connsiteX199" fmla="*/ 61540 w 261968"/>
                <a:gd name="connsiteY199" fmla="*/ 135144 h 448811"/>
                <a:gd name="connsiteX200" fmla="*/ 63704 w 261968"/>
                <a:gd name="connsiteY200" fmla="*/ 136586 h 448811"/>
                <a:gd name="connsiteX201" fmla="*/ 58293 w 261968"/>
                <a:gd name="connsiteY201" fmla="*/ 144877 h 448811"/>
                <a:gd name="connsiteX202" fmla="*/ 53963 w 261968"/>
                <a:gd name="connsiteY202" fmla="*/ 151006 h 448811"/>
                <a:gd name="connsiteX203" fmla="*/ 53963 w 261968"/>
                <a:gd name="connsiteY203" fmla="*/ 156774 h 448811"/>
                <a:gd name="connsiteX204" fmla="*/ 61540 w 261968"/>
                <a:gd name="connsiteY204" fmla="*/ 145598 h 448811"/>
                <a:gd name="connsiteX205" fmla="*/ 63704 w 261968"/>
                <a:gd name="connsiteY205" fmla="*/ 146319 h 448811"/>
                <a:gd name="connsiteX206" fmla="*/ 53963 w 261968"/>
                <a:gd name="connsiteY206" fmla="*/ 161821 h 448811"/>
                <a:gd name="connsiteX207" fmla="*/ 53963 w 261968"/>
                <a:gd name="connsiteY207" fmla="*/ 167228 h 448811"/>
                <a:gd name="connsiteX208" fmla="*/ 61179 w 261968"/>
                <a:gd name="connsiteY208" fmla="*/ 157495 h 448811"/>
                <a:gd name="connsiteX209" fmla="*/ 62622 w 261968"/>
                <a:gd name="connsiteY209" fmla="*/ 158216 h 448811"/>
                <a:gd name="connsiteX210" fmla="*/ 57932 w 261968"/>
                <a:gd name="connsiteY210" fmla="*/ 166507 h 448811"/>
                <a:gd name="connsiteX211" fmla="*/ 53602 w 261968"/>
                <a:gd name="connsiteY211" fmla="*/ 171915 h 448811"/>
                <a:gd name="connsiteX212" fmla="*/ 53602 w 261968"/>
                <a:gd name="connsiteY212" fmla="*/ 175520 h 448811"/>
                <a:gd name="connsiteX213" fmla="*/ 56489 w 261968"/>
                <a:gd name="connsiteY213" fmla="*/ 175159 h 448811"/>
                <a:gd name="connsiteX214" fmla="*/ 57330 w 261968"/>
                <a:gd name="connsiteY214" fmla="*/ 174487 h 448811"/>
                <a:gd name="connsiteX215" fmla="*/ 58293 w 261968"/>
                <a:gd name="connsiteY215" fmla="*/ 173717 h 448811"/>
                <a:gd name="connsiteX216" fmla="*/ 62622 w 261968"/>
                <a:gd name="connsiteY216" fmla="*/ 167589 h 448811"/>
                <a:gd name="connsiteX217" fmla="*/ 64426 w 261968"/>
                <a:gd name="connsiteY217" fmla="*/ 168670 h 448811"/>
                <a:gd name="connsiteX218" fmla="*/ 60097 w 261968"/>
                <a:gd name="connsiteY218" fmla="*/ 174799 h 448811"/>
                <a:gd name="connsiteX219" fmla="*/ 65869 w 261968"/>
                <a:gd name="connsiteY219" fmla="*/ 174438 h 448811"/>
                <a:gd name="connsiteX220" fmla="*/ 69838 w 261968"/>
                <a:gd name="connsiteY220" fmla="*/ 174438 h 448811"/>
                <a:gd name="connsiteX221" fmla="*/ 80301 w 261968"/>
                <a:gd name="connsiteY221" fmla="*/ 65928 h 448811"/>
                <a:gd name="connsiteX222" fmla="*/ 140193 w 261968"/>
                <a:gd name="connsiteY222" fmla="*/ 31681 h 448811"/>
                <a:gd name="connsiteX223" fmla="*/ 186015 w 261968"/>
                <a:gd name="connsiteY223" fmla="*/ 73499 h 448811"/>
                <a:gd name="connsiteX224" fmla="*/ 189262 w 261968"/>
                <a:gd name="connsiteY224" fmla="*/ 103060 h 448811"/>
                <a:gd name="connsiteX225" fmla="*/ 193231 w 261968"/>
                <a:gd name="connsiteY225" fmla="*/ 99815 h 448811"/>
                <a:gd name="connsiteX226" fmla="*/ 196117 w 261968"/>
                <a:gd name="connsiteY226" fmla="*/ 102339 h 448811"/>
                <a:gd name="connsiteX227" fmla="*/ 189623 w 261968"/>
                <a:gd name="connsiteY227" fmla="*/ 109188 h 448811"/>
                <a:gd name="connsiteX228" fmla="*/ 189623 w 261968"/>
                <a:gd name="connsiteY228" fmla="*/ 112793 h 448811"/>
                <a:gd name="connsiteX229" fmla="*/ 196839 w 261968"/>
                <a:gd name="connsiteY229" fmla="*/ 107386 h 448811"/>
                <a:gd name="connsiteX230" fmla="*/ 199364 w 261968"/>
                <a:gd name="connsiteY230" fmla="*/ 109909 h 448811"/>
                <a:gd name="connsiteX231" fmla="*/ 189623 w 261968"/>
                <a:gd name="connsiteY231" fmla="*/ 118201 h 448811"/>
                <a:gd name="connsiteX232" fmla="*/ 189262 w 261968"/>
                <a:gd name="connsiteY232" fmla="*/ 171554 h 448811"/>
                <a:gd name="connsiteX233" fmla="*/ 209106 w 261968"/>
                <a:gd name="connsiteY233" fmla="*/ 175520 h 448811"/>
                <a:gd name="connsiteX234" fmla="*/ 202972 w 261968"/>
                <a:gd name="connsiteY234" fmla="*/ 71336 h 448811"/>
                <a:gd name="connsiteX235" fmla="*/ 175552 w 261968"/>
                <a:gd name="connsiteY235" fmla="*/ 21948 h 448811"/>
                <a:gd name="connsiteX236" fmla="*/ 135142 w 261968"/>
                <a:gd name="connsiteY236" fmla="*/ 13296 h 448811"/>
                <a:gd name="connsiteX237" fmla="*/ 135142 w 261968"/>
                <a:gd name="connsiteY237" fmla="*/ 5365 h 448811"/>
                <a:gd name="connsiteX238" fmla="*/ 205137 w 261968"/>
                <a:gd name="connsiteY238" fmla="*/ 49345 h 448811"/>
                <a:gd name="connsiteX239" fmla="*/ 217043 w 261968"/>
                <a:gd name="connsiteY239" fmla="*/ 177683 h 448811"/>
                <a:gd name="connsiteX240" fmla="*/ 223177 w 261968"/>
                <a:gd name="connsiteY240" fmla="*/ 179125 h 448811"/>
                <a:gd name="connsiteX241" fmla="*/ 256370 w 261968"/>
                <a:gd name="connsiteY241" fmla="*/ 215896 h 448811"/>
                <a:gd name="connsiteX242" fmla="*/ 259978 w 261968"/>
                <a:gd name="connsiteY242" fmla="*/ 248340 h 448811"/>
                <a:gd name="connsiteX243" fmla="*/ 258896 w 261968"/>
                <a:gd name="connsiteY243" fmla="*/ 313590 h 448811"/>
                <a:gd name="connsiteX244" fmla="*/ 261782 w 261968"/>
                <a:gd name="connsiteY244" fmla="*/ 355769 h 448811"/>
                <a:gd name="connsiteX245" fmla="*/ 259256 w 261968"/>
                <a:gd name="connsiteY245" fmla="*/ 387132 h 448811"/>
                <a:gd name="connsiteX246" fmla="*/ 241577 w 261968"/>
                <a:gd name="connsiteY246" fmla="*/ 423182 h 448811"/>
                <a:gd name="connsiteX247" fmla="*/ 153182 w 261968"/>
                <a:gd name="connsiteY247" fmla="*/ 435799 h 448811"/>
                <a:gd name="connsiteX248" fmla="*/ 127565 w 261968"/>
                <a:gd name="connsiteY248" fmla="*/ 437602 h 448811"/>
                <a:gd name="connsiteX249" fmla="*/ 34841 w 261968"/>
                <a:gd name="connsiteY249" fmla="*/ 427868 h 448811"/>
                <a:gd name="connsiteX250" fmla="*/ 1648 w 261968"/>
                <a:gd name="connsiteY250" fmla="*/ 348559 h 448811"/>
                <a:gd name="connsiteX251" fmla="*/ 2730 w 261968"/>
                <a:gd name="connsiteY251" fmla="*/ 286553 h 448811"/>
                <a:gd name="connsiteX252" fmla="*/ 4895 w 261968"/>
                <a:gd name="connsiteY252" fmla="*/ 218780 h 448811"/>
                <a:gd name="connsiteX253" fmla="*/ 15719 w 261968"/>
                <a:gd name="connsiteY253" fmla="*/ 190300 h 448811"/>
                <a:gd name="connsiteX254" fmla="*/ 22935 w 261968"/>
                <a:gd name="connsiteY254" fmla="*/ 184893 h 448811"/>
                <a:gd name="connsiteX255" fmla="*/ 46747 w 261968"/>
                <a:gd name="connsiteY255" fmla="*/ 176241 h 448811"/>
                <a:gd name="connsiteX256" fmla="*/ 56849 w 261968"/>
                <a:gd name="connsiteY256" fmla="*/ 48985 h 448811"/>
                <a:gd name="connsiteX257" fmla="*/ 135142 w 261968"/>
                <a:gd name="connsiteY257" fmla="*/ 5365 h 448811"/>
                <a:gd name="connsiteX258" fmla="*/ 148414 w 261968"/>
                <a:gd name="connsiteY258" fmla="*/ 2189 h 448811"/>
                <a:gd name="connsiteX259" fmla="*/ 184322 w 261968"/>
                <a:gd name="connsiteY259" fmla="*/ 12995 h 448811"/>
                <a:gd name="connsiteX260" fmla="*/ 206944 w 261968"/>
                <a:gd name="connsiteY260" fmla="*/ 41451 h 448811"/>
                <a:gd name="connsiteX261" fmla="*/ 203353 w 261968"/>
                <a:gd name="connsiteY261" fmla="*/ 42171 h 448811"/>
                <a:gd name="connsiteX262" fmla="*/ 183963 w 261968"/>
                <a:gd name="connsiteY262" fmla="*/ 17318 h 448811"/>
                <a:gd name="connsiteX263" fmla="*/ 148414 w 261968"/>
                <a:gd name="connsiteY263" fmla="*/ 3990 h 448811"/>
                <a:gd name="connsiteX264" fmla="*/ 148414 w 261968"/>
                <a:gd name="connsiteY264" fmla="*/ 2189 h 448811"/>
                <a:gd name="connsiteX265" fmla="*/ 169925 w 261968"/>
                <a:gd name="connsiteY265" fmla="*/ 101 h 448811"/>
                <a:gd name="connsiteX266" fmla="*/ 206211 w 261968"/>
                <a:gd name="connsiteY266" fmla="*/ 23974 h 448811"/>
                <a:gd name="connsiteX267" fmla="*/ 203308 w 261968"/>
                <a:gd name="connsiteY267" fmla="*/ 25421 h 448811"/>
                <a:gd name="connsiteX268" fmla="*/ 169925 w 261968"/>
                <a:gd name="connsiteY268" fmla="*/ 825 h 448811"/>
                <a:gd name="connsiteX269" fmla="*/ 169925 w 261968"/>
                <a:gd name="connsiteY269" fmla="*/ 101 h 44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61968" h="448811">
                  <a:moveTo>
                    <a:pt x="6627" y="428372"/>
                  </a:moveTo>
                  <a:cubicBezTo>
                    <a:pt x="12038" y="438938"/>
                    <a:pt x="24306" y="440760"/>
                    <a:pt x="34047" y="445496"/>
                  </a:cubicBezTo>
                  <a:cubicBezTo>
                    <a:pt x="35851" y="446589"/>
                    <a:pt x="34408" y="449140"/>
                    <a:pt x="32604" y="448776"/>
                  </a:cubicBezTo>
                  <a:cubicBezTo>
                    <a:pt x="22502" y="447318"/>
                    <a:pt x="9152" y="439303"/>
                    <a:pt x="4823" y="429465"/>
                  </a:cubicBezTo>
                  <a:cubicBezTo>
                    <a:pt x="4462" y="428372"/>
                    <a:pt x="5905" y="427279"/>
                    <a:pt x="6627" y="428372"/>
                  </a:cubicBezTo>
                  <a:close/>
                  <a:moveTo>
                    <a:pt x="1481" y="410880"/>
                  </a:moveTo>
                  <a:cubicBezTo>
                    <a:pt x="6111" y="419739"/>
                    <a:pt x="13590" y="428952"/>
                    <a:pt x="22494" y="433913"/>
                  </a:cubicBezTo>
                  <a:cubicBezTo>
                    <a:pt x="32111" y="438874"/>
                    <a:pt x="42440" y="440646"/>
                    <a:pt x="52769" y="444543"/>
                  </a:cubicBezTo>
                  <a:cubicBezTo>
                    <a:pt x="54906" y="445606"/>
                    <a:pt x="53837" y="449150"/>
                    <a:pt x="51700" y="448441"/>
                  </a:cubicBezTo>
                  <a:cubicBezTo>
                    <a:pt x="29262" y="441000"/>
                    <a:pt x="8960" y="434976"/>
                    <a:pt x="56" y="411235"/>
                  </a:cubicBezTo>
                  <a:cubicBezTo>
                    <a:pt x="-300" y="410526"/>
                    <a:pt x="1124" y="409817"/>
                    <a:pt x="1481" y="410880"/>
                  </a:cubicBezTo>
                  <a:close/>
                  <a:moveTo>
                    <a:pt x="229099" y="409271"/>
                  </a:moveTo>
                  <a:cubicBezTo>
                    <a:pt x="231261" y="408229"/>
                    <a:pt x="232702" y="411007"/>
                    <a:pt x="230901" y="412049"/>
                  </a:cubicBezTo>
                  <a:cubicBezTo>
                    <a:pt x="217570" y="418648"/>
                    <a:pt x="198115" y="418995"/>
                    <a:pt x="183703" y="418648"/>
                  </a:cubicBezTo>
                  <a:cubicBezTo>
                    <a:pt x="174696" y="418648"/>
                    <a:pt x="165689" y="417606"/>
                    <a:pt x="157042" y="417953"/>
                  </a:cubicBezTo>
                  <a:cubicBezTo>
                    <a:pt x="148755" y="417953"/>
                    <a:pt x="140469" y="418995"/>
                    <a:pt x="132182" y="418648"/>
                  </a:cubicBezTo>
                  <a:cubicBezTo>
                    <a:pt x="131462" y="418648"/>
                    <a:pt x="131462" y="417259"/>
                    <a:pt x="132182" y="417259"/>
                  </a:cubicBezTo>
                  <a:cubicBezTo>
                    <a:pt x="148395" y="415522"/>
                    <a:pt x="163527" y="415175"/>
                    <a:pt x="179740" y="415522"/>
                  </a:cubicBezTo>
                  <a:cubicBezTo>
                    <a:pt x="195232" y="415869"/>
                    <a:pt x="215048" y="415869"/>
                    <a:pt x="229099" y="409271"/>
                  </a:cubicBezTo>
                  <a:close/>
                  <a:moveTo>
                    <a:pt x="238955" y="402585"/>
                  </a:moveTo>
                  <a:cubicBezTo>
                    <a:pt x="241134" y="401879"/>
                    <a:pt x="242224" y="405054"/>
                    <a:pt x="240045" y="405760"/>
                  </a:cubicBezTo>
                  <a:cubicBezTo>
                    <a:pt x="213528" y="414226"/>
                    <a:pt x="185195" y="410699"/>
                    <a:pt x="157951" y="413521"/>
                  </a:cubicBezTo>
                  <a:cubicBezTo>
                    <a:pt x="156862" y="413521"/>
                    <a:pt x="156862" y="411404"/>
                    <a:pt x="157951" y="411051"/>
                  </a:cubicBezTo>
                  <a:cubicBezTo>
                    <a:pt x="185195" y="407524"/>
                    <a:pt x="212075" y="409288"/>
                    <a:pt x="238955" y="402585"/>
                  </a:cubicBezTo>
                  <a:close/>
                  <a:moveTo>
                    <a:pt x="243712" y="396270"/>
                  </a:moveTo>
                  <a:cubicBezTo>
                    <a:pt x="246259" y="395529"/>
                    <a:pt x="246986" y="399234"/>
                    <a:pt x="244804" y="399974"/>
                  </a:cubicBezTo>
                  <a:cubicBezTo>
                    <a:pt x="233890" y="402938"/>
                    <a:pt x="222612" y="403308"/>
                    <a:pt x="211334" y="404049"/>
                  </a:cubicBezTo>
                  <a:cubicBezTo>
                    <a:pt x="200420" y="404790"/>
                    <a:pt x="189870" y="406272"/>
                    <a:pt x="178955" y="406272"/>
                  </a:cubicBezTo>
                  <a:cubicBezTo>
                    <a:pt x="177500" y="406272"/>
                    <a:pt x="177864" y="404420"/>
                    <a:pt x="178955" y="404420"/>
                  </a:cubicBezTo>
                  <a:cubicBezTo>
                    <a:pt x="189870" y="404049"/>
                    <a:pt x="200420" y="401456"/>
                    <a:pt x="211334" y="400715"/>
                  </a:cubicBezTo>
                  <a:cubicBezTo>
                    <a:pt x="222248" y="399974"/>
                    <a:pt x="233162" y="399234"/>
                    <a:pt x="243712" y="396270"/>
                  </a:cubicBezTo>
                  <a:close/>
                  <a:moveTo>
                    <a:pt x="242839" y="391141"/>
                  </a:moveTo>
                  <a:cubicBezTo>
                    <a:pt x="245397" y="390767"/>
                    <a:pt x="245397" y="394503"/>
                    <a:pt x="242839" y="394876"/>
                  </a:cubicBezTo>
                  <a:cubicBezTo>
                    <a:pt x="227123" y="395623"/>
                    <a:pt x="211774" y="396744"/>
                    <a:pt x="196059" y="396744"/>
                  </a:cubicBezTo>
                  <a:cubicBezTo>
                    <a:pt x="195328" y="396744"/>
                    <a:pt x="194962" y="395250"/>
                    <a:pt x="196059" y="395250"/>
                  </a:cubicBezTo>
                  <a:cubicBezTo>
                    <a:pt x="211408" y="392635"/>
                    <a:pt x="227123" y="391514"/>
                    <a:pt x="242839" y="391141"/>
                  </a:cubicBezTo>
                  <a:close/>
                  <a:moveTo>
                    <a:pt x="2371" y="388309"/>
                  </a:moveTo>
                  <a:cubicBezTo>
                    <a:pt x="5986" y="403365"/>
                    <a:pt x="12494" y="418062"/>
                    <a:pt x="25508" y="427023"/>
                  </a:cubicBezTo>
                  <a:cubicBezTo>
                    <a:pt x="39245" y="436343"/>
                    <a:pt x="55152" y="438853"/>
                    <a:pt x="71420" y="438853"/>
                  </a:cubicBezTo>
                  <a:cubicBezTo>
                    <a:pt x="73950" y="438853"/>
                    <a:pt x="73950" y="442796"/>
                    <a:pt x="71420" y="442796"/>
                  </a:cubicBezTo>
                  <a:cubicBezTo>
                    <a:pt x="53706" y="442796"/>
                    <a:pt x="34907" y="439928"/>
                    <a:pt x="20808" y="427740"/>
                  </a:cubicBezTo>
                  <a:cubicBezTo>
                    <a:pt x="9240" y="417703"/>
                    <a:pt x="2371" y="404082"/>
                    <a:pt x="1287" y="388668"/>
                  </a:cubicBezTo>
                  <a:cubicBezTo>
                    <a:pt x="1287" y="387592"/>
                    <a:pt x="2371" y="387592"/>
                    <a:pt x="2371" y="388309"/>
                  </a:cubicBezTo>
                  <a:close/>
                  <a:moveTo>
                    <a:pt x="241659" y="384751"/>
                  </a:moveTo>
                  <a:cubicBezTo>
                    <a:pt x="243816" y="384751"/>
                    <a:pt x="243456" y="387759"/>
                    <a:pt x="241659" y="387759"/>
                  </a:cubicBezTo>
                  <a:cubicBezTo>
                    <a:pt x="230876" y="389096"/>
                    <a:pt x="217937" y="390433"/>
                    <a:pt x="207154" y="388762"/>
                  </a:cubicBezTo>
                  <a:cubicBezTo>
                    <a:pt x="206075" y="388428"/>
                    <a:pt x="206435" y="386757"/>
                    <a:pt x="207513" y="386757"/>
                  </a:cubicBezTo>
                  <a:cubicBezTo>
                    <a:pt x="219015" y="387759"/>
                    <a:pt x="230157" y="384417"/>
                    <a:pt x="241659" y="384751"/>
                  </a:cubicBezTo>
                  <a:close/>
                  <a:moveTo>
                    <a:pt x="146631" y="327827"/>
                  </a:moveTo>
                  <a:cubicBezTo>
                    <a:pt x="146631" y="325679"/>
                    <a:pt x="149806" y="325679"/>
                    <a:pt x="149806" y="327827"/>
                  </a:cubicBezTo>
                  <a:cubicBezTo>
                    <a:pt x="150159" y="337492"/>
                    <a:pt x="150159" y="355033"/>
                    <a:pt x="137812" y="359328"/>
                  </a:cubicBezTo>
                  <a:cubicBezTo>
                    <a:pt x="130403" y="361834"/>
                    <a:pt x="118762" y="359686"/>
                    <a:pt x="119115" y="349663"/>
                  </a:cubicBezTo>
                  <a:cubicBezTo>
                    <a:pt x="119115" y="348947"/>
                    <a:pt x="120526" y="348947"/>
                    <a:pt x="120526" y="349663"/>
                  </a:cubicBezTo>
                  <a:cubicBezTo>
                    <a:pt x="121937" y="357539"/>
                    <a:pt x="133931" y="360044"/>
                    <a:pt x="139576" y="355033"/>
                  </a:cubicBezTo>
                  <a:cubicBezTo>
                    <a:pt x="146278" y="348589"/>
                    <a:pt x="146984" y="335702"/>
                    <a:pt x="146631" y="327827"/>
                  </a:cubicBezTo>
                  <a:close/>
                  <a:moveTo>
                    <a:pt x="93549" y="286721"/>
                  </a:moveTo>
                  <a:cubicBezTo>
                    <a:pt x="96033" y="298380"/>
                    <a:pt x="109872" y="300930"/>
                    <a:pt x="119453" y="303481"/>
                  </a:cubicBezTo>
                  <a:cubicBezTo>
                    <a:pt x="121582" y="304209"/>
                    <a:pt x="120517" y="307853"/>
                    <a:pt x="118388" y="307124"/>
                  </a:cubicBezTo>
                  <a:cubicBezTo>
                    <a:pt x="108098" y="304209"/>
                    <a:pt x="94259" y="299837"/>
                    <a:pt x="92130" y="287450"/>
                  </a:cubicBezTo>
                  <a:cubicBezTo>
                    <a:pt x="91775" y="286357"/>
                    <a:pt x="93194" y="285992"/>
                    <a:pt x="93549" y="286721"/>
                  </a:cubicBezTo>
                  <a:close/>
                  <a:moveTo>
                    <a:pt x="19067" y="277907"/>
                  </a:moveTo>
                  <a:cubicBezTo>
                    <a:pt x="19067" y="276467"/>
                    <a:pt x="20972" y="276467"/>
                    <a:pt x="20972" y="278266"/>
                  </a:cubicBezTo>
                  <a:cubicBezTo>
                    <a:pt x="21290" y="286902"/>
                    <a:pt x="21290" y="295898"/>
                    <a:pt x="21290" y="304894"/>
                  </a:cubicBezTo>
                  <a:cubicBezTo>
                    <a:pt x="21290" y="312451"/>
                    <a:pt x="20020" y="319647"/>
                    <a:pt x="20972" y="327204"/>
                  </a:cubicBezTo>
                  <a:cubicBezTo>
                    <a:pt x="21607" y="329003"/>
                    <a:pt x="18749" y="330082"/>
                    <a:pt x="18432" y="327923"/>
                  </a:cubicBezTo>
                  <a:cubicBezTo>
                    <a:pt x="17162" y="320367"/>
                    <a:pt x="18114" y="312451"/>
                    <a:pt x="18432" y="304894"/>
                  </a:cubicBezTo>
                  <a:cubicBezTo>
                    <a:pt x="18432" y="295898"/>
                    <a:pt x="18749" y="286902"/>
                    <a:pt x="19067" y="277907"/>
                  </a:cubicBezTo>
                  <a:close/>
                  <a:moveTo>
                    <a:pt x="94721" y="266073"/>
                  </a:moveTo>
                  <a:cubicBezTo>
                    <a:pt x="95081" y="265354"/>
                    <a:pt x="96521" y="265714"/>
                    <a:pt x="96521" y="266792"/>
                  </a:cubicBezTo>
                  <a:cubicBezTo>
                    <a:pt x="92560" y="283685"/>
                    <a:pt x="107322" y="292671"/>
                    <a:pt x="120644" y="298422"/>
                  </a:cubicBezTo>
                  <a:cubicBezTo>
                    <a:pt x="123165" y="299141"/>
                    <a:pt x="122085" y="303095"/>
                    <a:pt x="119564" y="302017"/>
                  </a:cubicBezTo>
                  <a:cubicBezTo>
                    <a:pt x="105162" y="295906"/>
                    <a:pt x="88600" y="284045"/>
                    <a:pt x="94721" y="266073"/>
                  </a:cubicBezTo>
                  <a:close/>
                  <a:moveTo>
                    <a:pt x="14781" y="251429"/>
                  </a:moveTo>
                  <a:cubicBezTo>
                    <a:pt x="14781" y="251067"/>
                    <a:pt x="15801" y="251067"/>
                    <a:pt x="15801" y="251791"/>
                  </a:cubicBezTo>
                  <a:cubicBezTo>
                    <a:pt x="16481" y="280747"/>
                    <a:pt x="16822" y="310065"/>
                    <a:pt x="16822" y="339021"/>
                  </a:cubicBezTo>
                  <a:cubicBezTo>
                    <a:pt x="16822" y="341192"/>
                    <a:pt x="14100" y="341192"/>
                    <a:pt x="14100" y="339021"/>
                  </a:cubicBezTo>
                  <a:cubicBezTo>
                    <a:pt x="14100" y="323819"/>
                    <a:pt x="14100" y="308617"/>
                    <a:pt x="14100" y="293415"/>
                  </a:cubicBezTo>
                  <a:cubicBezTo>
                    <a:pt x="13420" y="279299"/>
                    <a:pt x="12400" y="265545"/>
                    <a:pt x="14781" y="251429"/>
                  </a:cubicBezTo>
                  <a:close/>
                  <a:moveTo>
                    <a:pt x="134253" y="246510"/>
                  </a:moveTo>
                  <a:cubicBezTo>
                    <a:pt x="147690" y="248302"/>
                    <a:pt x="159674" y="259414"/>
                    <a:pt x="159310" y="273395"/>
                  </a:cubicBezTo>
                  <a:cubicBezTo>
                    <a:pt x="158947" y="282715"/>
                    <a:pt x="152047" y="290243"/>
                    <a:pt x="144058" y="293469"/>
                  </a:cubicBezTo>
                  <a:cubicBezTo>
                    <a:pt x="144421" y="309241"/>
                    <a:pt x="145874" y="325731"/>
                    <a:pt x="142969" y="341504"/>
                  </a:cubicBezTo>
                  <a:cubicBezTo>
                    <a:pt x="141879" y="347956"/>
                    <a:pt x="141516" y="355484"/>
                    <a:pt x="133527" y="355484"/>
                  </a:cubicBezTo>
                  <a:cubicBezTo>
                    <a:pt x="124448" y="355484"/>
                    <a:pt x="125537" y="343654"/>
                    <a:pt x="125537" y="338277"/>
                  </a:cubicBezTo>
                  <a:cubicBezTo>
                    <a:pt x="125537" y="323222"/>
                    <a:pt x="125174" y="308166"/>
                    <a:pt x="126264" y="293110"/>
                  </a:cubicBezTo>
                  <a:cubicBezTo>
                    <a:pt x="125537" y="292752"/>
                    <a:pt x="124811" y="292752"/>
                    <a:pt x="124085" y="292035"/>
                  </a:cubicBezTo>
                  <a:cubicBezTo>
                    <a:pt x="124085" y="292035"/>
                    <a:pt x="124085" y="292035"/>
                    <a:pt x="123722" y="292035"/>
                  </a:cubicBezTo>
                  <a:lnTo>
                    <a:pt x="114530" y="285314"/>
                  </a:lnTo>
                  <a:lnTo>
                    <a:pt x="122181" y="293995"/>
                  </a:lnTo>
                  <a:cubicBezTo>
                    <a:pt x="124745" y="294718"/>
                    <a:pt x="123646" y="298331"/>
                    <a:pt x="121448" y="297247"/>
                  </a:cubicBezTo>
                  <a:cubicBezTo>
                    <a:pt x="100933" y="288576"/>
                    <a:pt x="91775" y="262201"/>
                    <a:pt x="110458" y="246666"/>
                  </a:cubicBezTo>
                  <a:cubicBezTo>
                    <a:pt x="111557" y="246304"/>
                    <a:pt x="112656" y="247027"/>
                    <a:pt x="111557" y="248111"/>
                  </a:cubicBezTo>
                  <a:cubicBezTo>
                    <a:pt x="104231" y="255698"/>
                    <a:pt x="102124" y="265092"/>
                    <a:pt x="104230" y="273627"/>
                  </a:cubicBezTo>
                  <a:lnTo>
                    <a:pt x="109662" y="279790"/>
                  </a:lnTo>
                  <a:lnTo>
                    <a:pt x="106291" y="265867"/>
                  </a:lnTo>
                  <a:cubicBezTo>
                    <a:pt x="107743" y="251887"/>
                    <a:pt x="121180" y="244717"/>
                    <a:pt x="134253" y="246510"/>
                  </a:cubicBezTo>
                  <a:close/>
                  <a:moveTo>
                    <a:pt x="178233" y="204236"/>
                  </a:moveTo>
                  <a:cubicBezTo>
                    <a:pt x="183728" y="204236"/>
                    <a:pt x="189590" y="203442"/>
                    <a:pt x="195085" y="205030"/>
                  </a:cubicBezTo>
                  <a:cubicBezTo>
                    <a:pt x="196184" y="205426"/>
                    <a:pt x="195818" y="207807"/>
                    <a:pt x="194719" y="207807"/>
                  </a:cubicBezTo>
                  <a:cubicBezTo>
                    <a:pt x="191788" y="207411"/>
                    <a:pt x="189223" y="206617"/>
                    <a:pt x="186659" y="206220"/>
                  </a:cubicBezTo>
                  <a:cubicBezTo>
                    <a:pt x="183728" y="205823"/>
                    <a:pt x="180797" y="205823"/>
                    <a:pt x="178233" y="205823"/>
                  </a:cubicBezTo>
                  <a:cubicBezTo>
                    <a:pt x="177500" y="205426"/>
                    <a:pt x="177500" y="204236"/>
                    <a:pt x="178233" y="204236"/>
                  </a:cubicBezTo>
                  <a:close/>
                  <a:moveTo>
                    <a:pt x="167095" y="198069"/>
                  </a:moveTo>
                  <a:cubicBezTo>
                    <a:pt x="179144" y="196603"/>
                    <a:pt x="192255" y="195504"/>
                    <a:pt x="203595" y="200267"/>
                  </a:cubicBezTo>
                  <a:cubicBezTo>
                    <a:pt x="205721" y="201366"/>
                    <a:pt x="204658" y="204663"/>
                    <a:pt x="202532" y="203930"/>
                  </a:cubicBezTo>
                  <a:cubicBezTo>
                    <a:pt x="190838" y="199168"/>
                    <a:pt x="179144" y="200633"/>
                    <a:pt x="167095" y="199534"/>
                  </a:cubicBezTo>
                  <a:cubicBezTo>
                    <a:pt x="166387" y="199534"/>
                    <a:pt x="166387" y="198069"/>
                    <a:pt x="167095" y="198069"/>
                  </a:cubicBezTo>
                  <a:close/>
                  <a:moveTo>
                    <a:pt x="182575" y="191744"/>
                  </a:moveTo>
                  <a:cubicBezTo>
                    <a:pt x="195231" y="192190"/>
                    <a:pt x="207662" y="194155"/>
                    <a:pt x="218574" y="199156"/>
                  </a:cubicBezTo>
                  <a:cubicBezTo>
                    <a:pt x="220004" y="199870"/>
                    <a:pt x="218931" y="203085"/>
                    <a:pt x="216785" y="202371"/>
                  </a:cubicBezTo>
                  <a:cubicBezTo>
                    <a:pt x="194605" y="192726"/>
                    <a:pt x="168846" y="195584"/>
                    <a:pt x="145235" y="195227"/>
                  </a:cubicBezTo>
                  <a:cubicBezTo>
                    <a:pt x="144162" y="195227"/>
                    <a:pt x="144162" y="193441"/>
                    <a:pt x="145235" y="193441"/>
                  </a:cubicBezTo>
                  <a:cubicBezTo>
                    <a:pt x="157040" y="192369"/>
                    <a:pt x="169920" y="191297"/>
                    <a:pt x="182575" y="191744"/>
                  </a:cubicBezTo>
                  <a:close/>
                  <a:moveTo>
                    <a:pt x="179537" y="185778"/>
                  </a:moveTo>
                  <a:cubicBezTo>
                    <a:pt x="190274" y="186124"/>
                    <a:pt x="200652" y="186817"/>
                    <a:pt x="210673" y="190627"/>
                  </a:cubicBezTo>
                  <a:cubicBezTo>
                    <a:pt x="217830" y="193398"/>
                    <a:pt x="226061" y="193744"/>
                    <a:pt x="232145" y="198247"/>
                  </a:cubicBezTo>
                  <a:cubicBezTo>
                    <a:pt x="234292" y="199632"/>
                    <a:pt x="232145" y="203096"/>
                    <a:pt x="230356" y="201710"/>
                  </a:cubicBezTo>
                  <a:cubicBezTo>
                    <a:pt x="223914" y="197208"/>
                    <a:pt x="213893" y="195130"/>
                    <a:pt x="206378" y="192705"/>
                  </a:cubicBezTo>
                  <a:cubicBezTo>
                    <a:pt x="196358" y="189588"/>
                    <a:pt x="186337" y="189241"/>
                    <a:pt x="175601" y="188895"/>
                  </a:cubicBezTo>
                  <a:cubicBezTo>
                    <a:pt x="154486" y="188202"/>
                    <a:pt x="133371" y="187510"/>
                    <a:pt x="112614" y="190280"/>
                  </a:cubicBezTo>
                  <a:cubicBezTo>
                    <a:pt x="111183" y="190627"/>
                    <a:pt x="110825" y="189241"/>
                    <a:pt x="111898" y="188895"/>
                  </a:cubicBezTo>
                  <a:cubicBezTo>
                    <a:pt x="134445" y="184392"/>
                    <a:pt x="156991" y="185085"/>
                    <a:pt x="179537" y="185778"/>
                  </a:cubicBezTo>
                  <a:close/>
                  <a:moveTo>
                    <a:pt x="151558" y="181738"/>
                  </a:moveTo>
                  <a:cubicBezTo>
                    <a:pt x="133519" y="181919"/>
                    <a:pt x="115479" y="183271"/>
                    <a:pt x="98702" y="184893"/>
                  </a:cubicBezTo>
                  <a:lnTo>
                    <a:pt x="75228" y="186839"/>
                  </a:lnTo>
                  <a:lnTo>
                    <a:pt x="68260" y="187416"/>
                  </a:lnTo>
                  <a:cubicBezTo>
                    <a:pt x="58834" y="187957"/>
                    <a:pt x="49453" y="188318"/>
                    <a:pt x="38088" y="188858"/>
                  </a:cubicBezTo>
                  <a:cubicBezTo>
                    <a:pt x="34841" y="189940"/>
                    <a:pt x="31954" y="191021"/>
                    <a:pt x="29429" y="192463"/>
                  </a:cubicBezTo>
                  <a:cubicBezTo>
                    <a:pt x="6699" y="205802"/>
                    <a:pt x="10307" y="236444"/>
                    <a:pt x="11028" y="258074"/>
                  </a:cubicBezTo>
                  <a:cubicBezTo>
                    <a:pt x="12471" y="297008"/>
                    <a:pt x="9946" y="321161"/>
                    <a:pt x="12471" y="355048"/>
                  </a:cubicBezTo>
                  <a:cubicBezTo>
                    <a:pt x="12832" y="363339"/>
                    <a:pt x="13554" y="372712"/>
                    <a:pt x="14997" y="381364"/>
                  </a:cubicBezTo>
                  <a:cubicBezTo>
                    <a:pt x="14997" y="382446"/>
                    <a:pt x="15358" y="383167"/>
                    <a:pt x="15358" y="383888"/>
                  </a:cubicBezTo>
                  <a:cubicBezTo>
                    <a:pt x="16440" y="388935"/>
                    <a:pt x="18244" y="393621"/>
                    <a:pt x="20409" y="398307"/>
                  </a:cubicBezTo>
                  <a:cubicBezTo>
                    <a:pt x="30872" y="417414"/>
                    <a:pt x="47829" y="420298"/>
                    <a:pt x="68034" y="421740"/>
                  </a:cubicBezTo>
                  <a:cubicBezTo>
                    <a:pt x="107000" y="424263"/>
                    <a:pt x="129009" y="424984"/>
                    <a:pt x="167975" y="423182"/>
                  </a:cubicBezTo>
                  <a:cubicBezTo>
                    <a:pt x="190344" y="422461"/>
                    <a:pt x="238691" y="428229"/>
                    <a:pt x="247350" y="400470"/>
                  </a:cubicBezTo>
                  <a:cubicBezTo>
                    <a:pt x="251860" y="385329"/>
                    <a:pt x="253033" y="369558"/>
                    <a:pt x="253033" y="353696"/>
                  </a:cubicBezTo>
                  <a:lnTo>
                    <a:pt x="251745" y="308655"/>
                  </a:lnTo>
                  <a:lnTo>
                    <a:pt x="251680" y="306381"/>
                  </a:lnTo>
                  <a:cubicBezTo>
                    <a:pt x="251680" y="288356"/>
                    <a:pt x="250597" y="269970"/>
                    <a:pt x="251680" y="251945"/>
                  </a:cubicBezTo>
                  <a:cubicBezTo>
                    <a:pt x="251680" y="250503"/>
                    <a:pt x="251680" y="248701"/>
                    <a:pt x="251680" y="246898"/>
                  </a:cubicBezTo>
                  <a:cubicBezTo>
                    <a:pt x="251319" y="244735"/>
                    <a:pt x="250597" y="242572"/>
                    <a:pt x="250597" y="240409"/>
                  </a:cubicBezTo>
                  <a:cubicBezTo>
                    <a:pt x="248433" y="200755"/>
                    <a:pt x="234362" y="191021"/>
                    <a:pt x="204415" y="185614"/>
                  </a:cubicBezTo>
                  <a:cubicBezTo>
                    <a:pt x="187638" y="182550"/>
                    <a:pt x="169598" y="181558"/>
                    <a:pt x="151558" y="181738"/>
                  </a:cubicBezTo>
                  <a:close/>
                  <a:moveTo>
                    <a:pt x="134781" y="39612"/>
                  </a:moveTo>
                  <a:lnTo>
                    <a:pt x="126112" y="43279"/>
                  </a:lnTo>
                  <a:lnTo>
                    <a:pt x="159467" y="48613"/>
                  </a:lnTo>
                  <a:cubicBezTo>
                    <a:pt x="161265" y="50067"/>
                    <a:pt x="159467" y="52974"/>
                    <a:pt x="157310" y="51884"/>
                  </a:cubicBezTo>
                  <a:lnTo>
                    <a:pt x="141313" y="49236"/>
                  </a:lnTo>
                  <a:lnTo>
                    <a:pt x="139813" y="51571"/>
                  </a:lnTo>
                  <a:cubicBezTo>
                    <a:pt x="135828" y="49807"/>
                    <a:pt x="129305" y="51571"/>
                    <a:pt x="124957" y="52629"/>
                  </a:cubicBezTo>
                  <a:cubicBezTo>
                    <a:pt x="120608" y="53688"/>
                    <a:pt x="116260" y="55451"/>
                    <a:pt x="112637" y="57921"/>
                  </a:cubicBezTo>
                  <a:cubicBezTo>
                    <a:pt x="111912" y="58626"/>
                    <a:pt x="110825" y="57215"/>
                    <a:pt x="111912" y="56510"/>
                  </a:cubicBezTo>
                  <a:cubicBezTo>
                    <a:pt x="116260" y="52276"/>
                    <a:pt x="121696" y="50160"/>
                    <a:pt x="127856" y="49101"/>
                  </a:cubicBezTo>
                  <a:lnTo>
                    <a:pt x="138806" y="48821"/>
                  </a:lnTo>
                  <a:lnTo>
                    <a:pt x="126024" y="46705"/>
                  </a:lnTo>
                  <a:cubicBezTo>
                    <a:pt x="115236" y="48976"/>
                    <a:pt x="105167" y="54973"/>
                    <a:pt x="99054" y="63876"/>
                  </a:cubicBezTo>
                  <a:cubicBezTo>
                    <a:pt x="98335" y="64966"/>
                    <a:pt x="96537" y="63876"/>
                    <a:pt x="97256" y="63149"/>
                  </a:cubicBezTo>
                  <a:lnTo>
                    <a:pt x="108988" y="50522"/>
                  </a:lnTo>
                  <a:lnTo>
                    <a:pt x="98053" y="55147"/>
                  </a:lnTo>
                  <a:cubicBezTo>
                    <a:pt x="72972" y="82219"/>
                    <a:pt x="78587" y="138389"/>
                    <a:pt x="76693" y="174078"/>
                  </a:cubicBezTo>
                  <a:cubicBezTo>
                    <a:pt x="112773" y="172636"/>
                    <a:pt x="145966" y="167228"/>
                    <a:pt x="180603" y="170833"/>
                  </a:cubicBezTo>
                  <a:cubicBezTo>
                    <a:pt x="180242" y="156413"/>
                    <a:pt x="180242" y="141993"/>
                    <a:pt x="179521" y="127574"/>
                  </a:cubicBezTo>
                  <a:cubicBezTo>
                    <a:pt x="177717" y="129376"/>
                    <a:pt x="175913" y="130818"/>
                    <a:pt x="174109" y="131179"/>
                  </a:cubicBezTo>
                  <a:cubicBezTo>
                    <a:pt x="172305" y="131900"/>
                    <a:pt x="170861" y="130097"/>
                    <a:pt x="171222" y="128295"/>
                  </a:cubicBezTo>
                  <a:cubicBezTo>
                    <a:pt x="172305" y="124690"/>
                    <a:pt x="175913" y="122166"/>
                    <a:pt x="179521" y="120003"/>
                  </a:cubicBezTo>
                  <a:cubicBezTo>
                    <a:pt x="179521" y="118922"/>
                    <a:pt x="179521" y="117840"/>
                    <a:pt x="179521" y="116759"/>
                  </a:cubicBezTo>
                  <a:cubicBezTo>
                    <a:pt x="178438" y="117480"/>
                    <a:pt x="177356" y="118201"/>
                    <a:pt x="176634" y="118922"/>
                  </a:cubicBezTo>
                  <a:cubicBezTo>
                    <a:pt x="175191" y="120724"/>
                    <a:pt x="174109" y="122166"/>
                    <a:pt x="171944" y="122887"/>
                  </a:cubicBezTo>
                  <a:cubicBezTo>
                    <a:pt x="170501" y="122887"/>
                    <a:pt x="169057" y="122166"/>
                    <a:pt x="169057" y="120724"/>
                  </a:cubicBezTo>
                  <a:cubicBezTo>
                    <a:pt x="169057" y="116038"/>
                    <a:pt x="175191" y="112433"/>
                    <a:pt x="178438" y="110270"/>
                  </a:cubicBezTo>
                  <a:cubicBezTo>
                    <a:pt x="178799" y="110270"/>
                    <a:pt x="178799" y="110270"/>
                    <a:pt x="179160" y="110270"/>
                  </a:cubicBezTo>
                  <a:cubicBezTo>
                    <a:pt x="178799" y="105223"/>
                    <a:pt x="178799" y="100536"/>
                    <a:pt x="178799" y="95489"/>
                  </a:cubicBezTo>
                  <a:cubicBezTo>
                    <a:pt x="177717" y="68091"/>
                    <a:pt x="169057" y="38170"/>
                    <a:pt x="134781" y="39612"/>
                  </a:cubicBezTo>
                  <a:close/>
                  <a:moveTo>
                    <a:pt x="135142" y="13296"/>
                  </a:moveTo>
                  <a:cubicBezTo>
                    <a:pt x="95094" y="14017"/>
                    <a:pt x="61901" y="33123"/>
                    <a:pt x="55045" y="75662"/>
                  </a:cubicBezTo>
                  <a:cubicBezTo>
                    <a:pt x="54685" y="77104"/>
                    <a:pt x="54685" y="78546"/>
                    <a:pt x="54685" y="79988"/>
                  </a:cubicBezTo>
                  <a:cubicBezTo>
                    <a:pt x="57571" y="74941"/>
                    <a:pt x="61540" y="70254"/>
                    <a:pt x="64787" y="65928"/>
                  </a:cubicBezTo>
                  <a:cubicBezTo>
                    <a:pt x="65869" y="64486"/>
                    <a:pt x="68395" y="65568"/>
                    <a:pt x="67312" y="67370"/>
                  </a:cubicBezTo>
                  <a:cubicBezTo>
                    <a:pt x="62261" y="73859"/>
                    <a:pt x="57932" y="80709"/>
                    <a:pt x="53602" y="87558"/>
                  </a:cubicBezTo>
                  <a:cubicBezTo>
                    <a:pt x="53241" y="90803"/>
                    <a:pt x="52881" y="94408"/>
                    <a:pt x="52881" y="97652"/>
                  </a:cubicBezTo>
                  <a:cubicBezTo>
                    <a:pt x="57210" y="90442"/>
                    <a:pt x="62622" y="84314"/>
                    <a:pt x="66591" y="77104"/>
                  </a:cubicBezTo>
                  <a:cubicBezTo>
                    <a:pt x="67312" y="76022"/>
                    <a:pt x="69116" y="77104"/>
                    <a:pt x="68395" y="78185"/>
                  </a:cubicBezTo>
                  <a:cubicBezTo>
                    <a:pt x="63704" y="86477"/>
                    <a:pt x="58293" y="94768"/>
                    <a:pt x="52881" y="102699"/>
                  </a:cubicBezTo>
                  <a:cubicBezTo>
                    <a:pt x="52881" y="105223"/>
                    <a:pt x="52881" y="107746"/>
                    <a:pt x="52881" y="110270"/>
                  </a:cubicBezTo>
                  <a:cubicBezTo>
                    <a:pt x="56849" y="103781"/>
                    <a:pt x="61179" y="97652"/>
                    <a:pt x="64065" y="90442"/>
                  </a:cubicBezTo>
                  <a:cubicBezTo>
                    <a:pt x="64426" y="89361"/>
                    <a:pt x="66591" y="90082"/>
                    <a:pt x="66230" y="91163"/>
                  </a:cubicBezTo>
                  <a:cubicBezTo>
                    <a:pt x="62622" y="99815"/>
                    <a:pt x="57932" y="108107"/>
                    <a:pt x="52881" y="116038"/>
                  </a:cubicBezTo>
                  <a:cubicBezTo>
                    <a:pt x="52881" y="117840"/>
                    <a:pt x="52881" y="119643"/>
                    <a:pt x="52881" y="121806"/>
                  </a:cubicBezTo>
                  <a:cubicBezTo>
                    <a:pt x="53963" y="120724"/>
                    <a:pt x="54685" y="119643"/>
                    <a:pt x="55767" y="118922"/>
                  </a:cubicBezTo>
                  <a:cubicBezTo>
                    <a:pt x="58653" y="114956"/>
                    <a:pt x="61901" y="111351"/>
                    <a:pt x="63704" y="106665"/>
                  </a:cubicBezTo>
                  <a:cubicBezTo>
                    <a:pt x="64065" y="105944"/>
                    <a:pt x="65869" y="106665"/>
                    <a:pt x="65508" y="107386"/>
                  </a:cubicBezTo>
                  <a:cubicBezTo>
                    <a:pt x="64065" y="111351"/>
                    <a:pt x="61540" y="114956"/>
                    <a:pt x="59014" y="118201"/>
                  </a:cubicBezTo>
                  <a:cubicBezTo>
                    <a:pt x="56849" y="121085"/>
                    <a:pt x="55045" y="123969"/>
                    <a:pt x="53241" y="126853"/>
                  </a:cubicBezTo>
                  <a:cubicBezTo>
                    <a:pt x="53241" y="129016"/>
                    <a:pt x="53602" y="130818"/>
                    <a:pt x="53602" y="132981"/>
                  </a:cubicBezTo>
                  <a:cubicBezTo>
                    <a:pt x="56128" y="130097"/>
                    <a:pt x="59014" y="126853"/>
                    <a:pt x="60097" y="122887"/>
                  </a:cubicBezTo>
                  <a:cubicBezTo>
                    <a:pt x="60457" y="121445"/>
                    <a:pt x="62622" y="121806"/>
                    <a:pt x="62261" y="123248"/>
                  </a:cubicBezTo>
                  <a:cubicBezTo>
                    <a:pt x="60818" y="128295"/>
                    <a:pt x="57210" y="133342"/>
                    <a:pt x="53602" y="137667"/>
                  </a:cubicBezTo>
                  <a:cubicBezTo>
                    <a:pt x="53602" y="140191"/>
                    <a:pt x="53963" y="143075"/>
                    <a:pt x="53963" y="145598"/>
                  </a:cubicBezTo>
                  <a:cubicBezTo>
                    <a:pt x="56489" y="141993"/>
                    <a:pt x="59375" y="138749"/>
                    <a:pt x="61540" y="135144"/>
                  </a:cubicBezTo>
                  <a:cubicBezTo>
                    <a:pt x="62261" y="134063"/>
                    <a:pt x="64065" y="134784"/>
                    <a:pt x="63704" y="136586"/>
                  </a:cubicBezTo>
                  <a:cubicBezTo>
                    <a:pt x="61901" y="139109"/>
                    <a:pt x="60097" y="141993"/>
                    <a:pt x="58293" y="144877"/>
                  </a:cubicBezTo>
                  <a:cubicBezTo>
                    <a:pt x="56849" y="146680"/>
                    <a:pt x="55767" y="148843"/>
                    <a:pt x="53963" y="151006"/>
                  </a:cubicBezTo>
                  <a:cubicBezTo>
                    <a:pt x="53963" y="152808"/>
                    <a:pt x="53963" y="154971"/>
                    <a:pt x="53963" y="156774"/>
                  </a:cubicBezTo>
                  <a:cubicBezTo>
                    <a:pt x="56849" y="153169"/>
                    <a:pt x="59736" y="149924"/>
                    <a:pt x="61540" y="145598"/>
                  </a:cubicBezTo>
                  <a:cubicBezTo>
                    <a:pt x="62261" y="144517"/>
                    <a:pt x="64065" y="144877"/>
                    <a:pt x="63704" y="146319"/>
                  </a:cubicBezTo>
                  <a:cubicBezTo>
                    <a:pt x="61179" y="152087"/>
                    <a:pt x="57571" y="156774"/>
                    <a:pt x="53963" y="161821"/>
                  </a:cubicBezTo>
                  <a:cubicBezTo>
                    <a:pt x="53963" y="163623"/>
                    <a:pt x="53963" y="165426"/>
                    <a:pt x="53963" y="167228"/>
                  </a:cubicBezTo>
                  <a:cubicBezTo>
                    <a:pt x="56489" y="164344"/>
                    <a:pt x="59736" y="161821"/>
                    <a:pt x="61179" y="157495"/>
                  </a:cubicBezTo>
                  <a:cubicBezTo>
                    <a:pt x="61540" y="156413"/>
                    <a:pt x="63344" y="157134"/>
                    <a:pt x="62622" y="158216"/>
                  </a:cubicBezTo>
                  <a:cubicBezTo>
                    <a:pt x="61901" y="161100"/>
                    <a:pt x="60097" y="163984"/>
                    <a:pt x="57932" y="166507"/>
                  </a:cubicBezTo>
                  <a:cubicBezTo>
                    <a:pt x="56489" y="168310"/>
                    <a:pt x="55045" y="170112"/>
                    <a:pt x="53602" y="171915"/>
                  </a:cubicBezTo>
                  <a:cubicBezTo>
                    <a:pt x="53602" y="172996"/>
                    <a:pt x="53602" y="174078"/>
                    <a:pt x="53602" y="175520"/>
                  </a:cubicBezTo>
                  <a:cubicBezTo>
                    <a:pt x="54324" y="175159"/>
                    <a:pt x="55406" y="175159"/>
                    <a:pt x="56489" y="175159"/>
                  </a:cubicBezTo>
                  <a:lnTo>
                    <a:pt x="57330" y="174487"/>
                  </a:lnTo>
                  <a:lnTo>
                    <a:pt x="58293" y="173717"/>
                  </a:lnTo>
                  <a:cubicBezTo>
                    <a:pt x="59736" y="171554"/>
                    <a:pt x="61179" y="169391"/>
                    <a:pt x="62622" y="167589"/>
                  </a:cubicBezTo>
                  <a:cubicBezTo>
                    <a:pt x="63704" y="166507"/>
                    <a:pt x="65508" y="167589"/>
                    <a:pt x="64426" y="168670"/>
                  </a:cubicBezTo>
                  <a:cubicBezTo>
                    <a:pt x="62983" y="170833"/>
                    <a:pt x="61540" y="172996"/>
                    <a:pt x="60097" y="174799"/>
                  </a:cubicBezTo>
                  <a:cubicBezTo>
                    <a:pt x="61901" y="174799"/>
                    <a:pt x="63704" y="174799"/>
                    <a:pt x="65869" y="174438"/>
                  </a:cubicBezTo>
                  <a:cubicBezTo>
                    <a:pt x="67312" y="174438"/>
                    <a:pt x="68756" y="174438"/>
                    <a:pt x="69838" y="174438"/>
                  </a:cubicBezTo>
                  <a:cubicBezTo>
                    <a:pt x="69116" y="140191"/>
                    <a:pt x="64065" y="97652"/>
                    <a:pt x="80301" y="65928"/>
                  </a:cubicBezTo>
                  <a:cubicBezTo>
                    <a:pt x="91125" y="44659"/>
                    <a:pt x="114938" y="28437"/>
                    <a:pt x="140193" y="31681"/>
                  </a:cubicBezTo>
                  <a:cubicBezTo>
                    <a:pt x="165088" y="34926"/>
                    <a:pt x="181685" y="48624"/>
                    <a:pt x="186015" y="73499"/>
                  </a:cubicBezTo>
                  <a:cubicBezTo>
                    <a:pt x="187819" y="83232"/>
                    <a:pt x="188540" y="92966"/>
                    <a:pt x="189262" y="103060"/>
                  </a:cubicBezTo>
                  <a:cubicBezTo>
                    <a:pt x="190705" y="101978"/>
                    <a:pt x="191788" y="100897"/>
                    <a:pt x="193231" y="99815"/>
                  </a:cubicBezTo>
                  <a:cubicBezTo>
                    <a:pt x="194674" y="98013"/>
                    <a:pt x="197921" y="100176"/>
                    <a:pt x="196117" y="102339"/>
                  </a:cubicBezTo>
                  <a:cubicBezTo>
                    <a:pt x="194674" y="105223"/>
                    <a:pt x="192148" y="107386"/>
                    <a:pt x="189623" y="109188"/>
                  </a:cubicBezTo>
                  <a:cubicBezTo>
                    <a:pt x="189623" y="110270"/>
                    <a:pt x="189623" y="111712"/>
                    <a:pt x="189623" y="112793"/>
                  </a:cubicBezTo>
                  <a:cubicBezTo>
                    <a:pt x="192148" y="111351"/>
                    <a:pt x="194313" y="109188"/>
                    <a:pt x="196839" y="107386"/>
                  </a:cubicBezTo>
                  <a:cubicBezTo>
                    <a:pt x="198282" y="105944"/>
                    <a:pt x="201168" y="108467"/>
                    <a:pt x="199364" y="109909"/>
                  </a:cubicBezTo>
                  <a:cubicBezTo>
                    <a:pt x="196117" y="112793"/>
                    <a:pt x="192870" y="115677"/>
                    <a:pt x="189623" y="118201"/>
                  </a:cubicBezTo>
                  <a:cubicBezTo>
                    <a:pt x="190344" y="136225"/>
                    <a:pt x="189623" y="154250"/>
                    <a:pt x="189262" y="171554"/>
                  </a:cubicBezTo>
                  <a:cubicBezTo>
                    <a:pt x="195756" y="172636"/>
                    <a:pt x="202251" y="173717"/>
                    <a:pt x="209106" y="175520"/>
                  </a:cubicBezTo>
                  <a:cubicBezTo>
                    <a:pt x="209106" y="141272"/>
                    <a:pt x="212714" y="104502"/>
                    <a:pt x="202972" y="71336"/>
                  </a:cubicBezTo>
                  <a:cubicBezTo>
                    <a:pt x="198282" y="54392"/>
                    <a:pt x="192509" y="31321"/>
                    <a:pt x="175552" y="21948"/>
                  </a:cubicBezTo>
                  <a:cubicBezTo>
                    <a:pt x="162923" y="15459"/>
                    <a:pt x="149213" y="12935"/>
                    <a:pt x="135142" y="13296"/>
                  </a:cubicBezTo>
                  <a:close/>
                  <a:moveTo>
                    <a:pt x="135142" y="5365"/>
                  </a:moveTo>
                  <a:cubicBezTo>
                    <a:pt x="169057" y="5725"/>
                    <a:pt x="192870" y="16540"/>
                    <a:pt x="205137" y="49345"/>
                  </a:cubicBezTo>
                  <a:cubicBezTo>
                    <a:pt x="220291" y="90803"/>
                    <a:pt x="217765" y="134423"/>
                    <a:pt x="217043" y="177683"/>
                  </a:cubicBezTo>
                  <a:cubicBezTo>
                    <a:pt x="219208" y="178043"/>
                    <a:pt x="221012" y="178404"/>
                    <a:pt x="223177" y="179125"/>
                  </a:cubicBezTo>
                  <a:cubicBezTo>
                    <a:pt x="241938" y="185614"/>
                    <a:pt x="250597" y="194266"/>
                    <a:pt x="256370" y="215896"/>
                  </a:cubicBezTo>
                  <a:cubicBezTo>
                    <a:pt x="258896" y="226350"/>
                    <a:pt x="259617" y="237165"/>
                    <a:pt x="259978" y="248340"/>
                  </a:cubicBezTo>
                  <a:cubicBezTo>
                    <a:pt x="262504" y="270331"/>
                    <a:pt x="259978" y="294124"/>
                    <a:pt x="258896" y="313590"/>
                  </a:cubicBezTo>
                  <a:cubicBezTo>
                    <a:pt x="258896" y="327650"/>
                    <a:pt x="262864" y="341709"/>
                    <a:pt x="261782" y="355769"/>
                  </a:cubicBezTo>
                  <a:cubicBezTo>
                    <a:pt x="261060" y="366223"/>
                    <a:pt x="260339" y="376678"/>
                    <a:pt x="259256" y="387132"/>
                  </a:cubicBezTo>
                  <a:cubicBezTo>
                    <a:pt x="257453" y="401552"/>
                    <a:pt x="253123" y="413809"/>
                    <a:pt x="241577" y="423182"/>
                  </a:cubicBezTo>
                  <a:cubicBezTo>
                    <a:pt x="219569" y="440486"/>
                    <a:pt x="179881" y="436520"/>
                    <a:pt x="153182" y="435799"/>
                  </a:cubicBezTo>
                  <a:cubicBezTo>
                    <a:pt x="140193" y="436881"/>
                    <a:pt x="140193" y="437241"/>
                    <a:pt x="127565" y="437602"/>
                  </a:cubicBezTo>
                  <a:cubicBezTo>
                    <a:pt x="91847" y="434718"/>
                    <a:pt x="65508" y="441207"/>
                    <a:pt x="34841" y="427868"/>
                  </a:cubicBezTo>
                  <a:cubicBezTo>
                    <a:pt x="5616" y="415611"/>
                    <a:pt x="1648" y="375957"/>
                    <a:pt x="1648" y="348559"/>
                  </a:cubicBezTo>
                  <a:cubicBezTo>
                    <a:pt x="1287" y="326568"/>
                    <a:pt x="3091" y="308543"/>
                    <a:pt x="2730" y="286553"/>
                  </a:cubicBezTo>
                  <a:cubicBezTo>
                    <a:pt x="2008" y="264202"/>
                    <a:pt x="2369" y="240770"/>
                    <a:pt x="4895" y="218780"/>
                  </a:cubicBezTo>
                  <a:cubicBezTo>
                    <a:pt x="6338" y="207965"/>
                    <a:pt x="9946" y="196068"/>
                    <a:pt x="15719" y="190300"/>
                  </a:cubicBezTo>
                  <a:lnTo>
                    <a:pt x="22935" y="184893"/>
                  </a:lnTo>
                  <a:cubicBezTo>
                    <a:pt x="30872" y="180206"/>
                    <a:pt x="38449" y="177683"/>
                    <a:pt x="46747" y="176241"/>
                  </a:cubicBezTo>
                  <a:cubicBezTo>
                    <a:pt x="43861" y="136225"/>
                    <a:pt x="37727" y="85035"/>
                    <a:pt x="56849" y="48985"/>
                  </a:cubicBezTo>
                  <a:cubicBezTo>
                    <a:pt x="73085" y="17982"/>
                    <a:pt x="100506" y="5004"/>
                    <a:pt x="135142" y="5365"/>
                  </a:cubicBezTo>
                  <a:close/>
                  <a:moveTo>
                    <a:pt x="148414" y="2189"/>
                  </a:moveTo>
                  <a:cubicBezTo>
                    <a:pt x="159904" y="1829"/>
                    <a:pt x="175345" y="5071"/>
                    <a:pt x="184322" y="12995"/>
                  </a:cubicBezTo>
                  <a:cubicBezTo>
                    <a:pt x="193299" y="20919"/>
                    <a:pt x="204431" y="28844"/>
                    <a:pt x="206944" y="41451"/>
                  </a:cubicBezTo>
                  <a:cubicBezTo>
                    <a:pt x="207303" y="43612"/>
                    <a:pt x="203712" y="44332"/>
                    <a:pt x="203353" y="42171"/>
                  </a:cubicBezTo>
                  <a:cubicBezTo>
                    <a:pt x="200840" y="31365"/>
                    <a:pt x="191863" y="24521"/>
                    <a:pt x="183963" y="17318"/>
                  </a:cubicBezTo>
                  <a:cubicBezTo>
                    <a:pt x="174268" y="9033"/>
                    <a:pt x="161341" y="5431"/>
                    <a:pt x="148414" y="3990"/>
                  </a:cubicBezTo>
                  <a:cubicBezTo>
                    <a:pt x="147337" y="3990"/>
                    <a:pt x="147337" y="2189"/>
                    <a:pt x="148414" y="2189"/>
                  </a:cubicBezTo>
                  <a:close/>
                  <a:moveTo>
                    <a:pt x="169925" y="101"/>
                  </a:moveTo>
                  <a:cubicBezTo>
                    <a:pt x="184802" y="-1346"/>
                    <a:pt x="198591" y="13123"/>
                    <a:pt x="206211" y="23974"/>
                  </a:cubicBezTo>
                  <a:cubicBezTo>
                    <a:pt x="207299" y="25421"/>
                    <a:pt x="204759" y="26868"/>
                    <a:pt x="203308" y="25421"/>
                  </a:cubicBezTo>
                  <a:cubicBezTo>
                    <a:pt x="194962" y="13846"/>
                    <a:pt x="184077" y="4080"/>
                    <a:pt x="169925" y="825"/>
                  </a:cubicBezTo>
                  <a:cubicBezTo>
                    <a:pt x="169562" y="825"/>
                    <a:pt x="169562" y="101"/>
                    <a:pt x="169925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1464EC0-22AF-304D-AFF4-3265753DAE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66622" y="6559109"/>
              <a:ext cx="1189238" cy="341663"/>
            </a:xfrm>
            <a:custGeom>
              <a:avLst/>
              <a:gdLst>
                <a:gd name="connsiteX0" fmla="*/ 1048481 w 1310915"/>
                <a:gd name="connsiteY0" fmla="*/ 372537 h 376620"/>
                <a:gd name="connsiteX1" fmla="*/ 1095627 w 1310915"/>
                <a:gd name="connsiteY1" fmla="*/ 373218 h 376620"/>
                <a:gd name="connsiteX2" fmla="*/ 1095627 w 1310915"/>
                <a:gd name="connsiteY2" fmla="*/ 376620 h 376620"/>
                <a:gd name="connsiteX3" fmla="*/ 1048481 w 1310915"/>
                <a:gd name="connsiteY3" fmla="*/ 373558 h 376620"/>
                <a:gd name="connsiteX4" fmla="*/ 1048481 w 1310915"/>
                <a:gd name="connsiteY4" fmla="*/ 372537 h 376620"/>
                <a:gd name="connsiteX5" fmla="*/ 24381 w 1310915"/>
                <a:gd name="connsiteY5" fmla="*/ 370927 h 376620"/>
                <a:gd name="connsiteX6" fmla="*/ 108460 w 1310915"/>
                <a:gd name="connsiteY6" fmla="*/ 371880 h 376620"/>
                <a:gd name="connsiteX7" fmla="*/ 108460 w 1310915"/>
                <a:gd name="connsiteY7" fmla="*/ 373150 h 376620"/>
                <a:gd name="connsiteX8" fmla="*/ 62827 w 1310915"/>
                <a:gd name="connsiteY8" fmla="*/ 374102 h 376620"/>
                <a:gd name="connsiteX9" fmla="*/ 24381 w 1310915"/>
                <a:gd name="connsiteY9" fmla="*/ 373467 h 376620"/>
                <a:gd name="connsiteX10" fmla="*/ 24381 w 1310915"/>
                <a:gd name="connsiteY10" fmla="*/ 370927 h 376620"/>
                <a:gd name="connsiteX11" fmla="*/ 22437 w 1310915"/>
                <a:gd name="connsiteY11" fmla="*/ 366799 h 376620"/>
                <a:gd name="connsiteX12" fmla="*/ 71723 w 1310915"/>
                <a:gd name="connsiteY12" fmla="*/ 367752 h 376620"/>
                <a:gd name="connsiteX13" fmla="*/ 119571 w 1310915"/>
                <a:gd name="connsiteY13" fmla="*/ 366799 h 376620"/>
                <a:gd name="connsiteX14" fmla="*/ 119571 w 1310915"/>
                <a:gd name="connsiteY14" fmla="*/ 367752 h 376620"/>
                <a:gd name="connsiteX15" fmla="*/ 71723 w 1310915"/>
                <a:gd name="connsiteY15" fmla="*/ 370292 h 376620"/>
                <a:gd name="connsiteX16" fmla="*/ 22437 w 1310915"/>
                <a:gd name="connsiteY16" fmla="*/ 369340 h 376620"/>
                <a:gd name="connsiteX17" fmla="*/ 22437 w 1310915"/>
                <a:gd name="connsiteY17" fmla="*/ 366799 h 376620"/>
                <a:gd name="connsiteX18" fmla="*/ 1067530 w 1310915"/>
                <a:gd name="connsiteY18" fmla="*/ 365754 h 376620"/>
                <a:gd name="connsiteX19" fmla="*/ 1099206 w 1310915"/>
                <a:gd name="connsiteY19" fmla="*/ 366127 h 376620"/>
                <a:gd name="connsiteX20" fmla="*/ 1099206 w 1310915"/>
                <a:gd name="connsiteY20" fmla="*/ 369863 h 376620"/>
                <a:gd name="connsiteX21" fmla="*/ 1067530 w 1310915"/>
                <a:gd name="connsiteY21" fmla="*/ 369116 h 376620"/>
                <a:gd name="connsiteX22" fmla="*/ 1040533 w 1310915"/>
                <a:gd name="connsiteY22" fmla="*/ 367622 h 376620"/>
                <a:gd name="connsiteX23" fmla="*/ 1040533 w 1310915"/>
                <a:gd name="connsiteY23" fmla="*/ 366501 h 376620"/>
                <a:gd name="connsiteX24" fmla="*/ 1067530 w 1310915"/>
                <a:gd name="connsiteY24" fmla="*/ 365754 h 376620"/>
                <a:gd name="connsiteX25" fmla="*/ 1175280 w 1310915"/>
                <a:gd name="connsiteY25" fmla="*/ 325668 h 376620"/>
                <a:gd name="connsiteX26" fmla="*/ 1184099 w 1310915"/>
                <a:gd name="connsiteY26" fmla="*/ 345027 h 376620"/>
                <a:gd name="connsiteX27" fmla="*/ 1193977 w 1310915"/>
                <a:gd name="connsiteY27" fmla="*/ 361098 h 376620"/>
                <a:gd name="connsiteX28" fmla="*/ 1191508 w 1310915"/>
                <a:gd name="connsiteY28" fmla="*/ 363655 h 376620"/>
                <a:gd name="connsiteX29" fmla="*/ 1180572 w 1310915"/>
                <a:gd name="connsiteY29" fmla="*/ 344661 h 376620"/>
                <a:gd name="connsiteX30" fmla="*/ 1173163 w 1310915"/>
                <a:gd name="connsiteY30" fmla="*/ 326398 h 376620"/>
                <a:gd name="connsiteX31" fmla="*/ 1175280 w 1310915"/>
                <a:gd name="connsiteY31" fmla="*/ 325668 h 376620"/>
                <a:gd name="connsiteX32" fmla="*/ 1172662 w 1310915"/>
                <a:gd name="connsiteY32" fmla="*/ 305882 h 376620"/>
                <a:gd name="connsiteX33" fmla="*/ 1189331 w 1310915"/>
                <a:gd name="connsiteY33" fmla="*/ 336873 h 376620"/>
                <a:gd name="connsiteX34" fmla="*/ 1203464 w 1310915"/>
                <a:gd name="connsiteY34" fmla="*/ 360296 h 376620"/>
                <a:gd name="connsiteX35" fmla="*/ 1200202 w 1310915"/>
                <a:gd name="connsiteY35" fmla="*/ 362098 h 376620"/>
                <a:gd name="connsiteX36" fmla="*/ 1184983 w 1310915"/>
                <a:gd name="connsiteY36" fmla="*/ 335431 h 376620"/>
                <a:gd name="connsiteX37" fmla="*/ 1171938 w 1310915"/>
                <a:gd name="connsiteY37" fmla="*/ 306242 h 376620"/>
                <a:gd name="connsiteX38" fmla="*/ 1172662 w 1310915"/>
                <a:gd name="connsiteY38" fmla="*/ 305882 h 376620"/>
                <a:gd name="connsiteX39" fmla="*/ 913795 w 1310915"/>
                <a:gd name="connsiteY39" fmla="*/ 295492 h 376620"/>
                <a:gd name="connsiteX40" fmla="*/ 915307 w 1310915"/>
                <a:gd name="connsiteY40" fmla="*/ 295492 h 376620"/>
                <a:gd name="connsiteX41" fmla="*/ 917197 w 1310915"/>
                <a:gd name="connsiteY41" fmla="*/ 369816 h 376620"/>
                <a:gd name="connsiteX42" fmla="*/ 913417 w 1310915"/>
                <a:gd name="connsiteY42" fmla="*/ 370898 h 376620"/>
                <a:gd name="connsiteX43" fmla="*/ 913795 w 1310915"/>
                <a:gd name="connsiteY43" fmla="*/ 295492 h 376620"/>
                <a:gd name="connsiteX44" fmla="*/ 1166652 w 1310915"/>
                <a:gd name="connsiteY44" fmla="*/ 282424 h 376620"/>
                <a:gd name="connsiteX45" fmla="*/ 1190902 w 1310915"/>
                <a:gd name="connsiteY45" fmla="*/ 324236 h 376620"/>
                <a:gd name="connsiteX46" fmla="*/ 1212655 w 1310915"/>
                <a:gd name="connsiteY46" fmla="*/ 360686 h 376620"/>
                <a:gd name="connsiteX47" fmla="*/ 1209802 w 1310915"/>
                <a:gd name="connsiteY47" fmla="*/ 362116 h 376620"/>
                <a:gd name="connsiteX48" fmla="*/ 1196251 w 1310915"/>
                <a:gd name="connsiteY48" fmla="*/ 342818 h 376620"/>
                <a:gd name="connsiteX49" fmla="*/ 1186622 w 1310915"/>
                <a:gd name="connsiteY49" fmla="*/ 323163 h 376620"/>
                <a:gd name="connsiteX50" fmla="*/ 1165582 w 1310915"/>
                <a:gd name="connsiteY50" fmla="*/ 283139 h 376620"/>
                <a:gd name="connsiteX51" fmla="*/ 1166652 w 1310915"/>
                <a:gd name="connsiteY51" fmla="*/ 282424 h 376620"/>
                <a:gd name="connsiteX52" fmla="*/ 919580 w 1310915"/>
                <a:gd name="connsiteY52" fmla="*/ 279622 h 376620"/>
                <a:gd name="connsiteX53" fmla="*/ 920917 w 1310915"/>
                <a:gd name="connsiteY53" fmla="*/ 279622 h 376620"/>
                <a:gd name="connsiteX54" fmla="*/ 922254 w 1310915"/>
                <a:gd name="connsiteY54" fmla="*/ 322734 h 376620"/>
                <a:gd name="connsiteX55" fmla="*/ 923256 w 1310915"/>
                <a:gd name="connsiteY55" fmla="*/ 362586 h 376620"/>
                <a:gd name="connsiteX56" fmla="*/ 920248 w 1310915"/>
                <a:gd name="connsiteY56" fmla="*/ 363311 h 376620"/>
                <a:gd name="connsiteX57" fmla="*/ 919914 w 1310915"/>
                <a:gd name="connsiteY57" fmla="*/ 326357 h 376620"/>
                <a:gd name="connsiteX58" fmla="*/ 919580 w 1310915"/>
                <a:gd name="connsiteY58" fmla="*/ 279622 h 376620"/>
                <a:gd name="connsiteX59" fmla="*/ 779895 w 1310915"/>
                <a:gd name="connsiteY59" fmla="*/ 260524 h 376620"/>
                <a:gd name="connsiteX60" fmla="*/ 782060 w 1310915"/>
                <a:gd name="connsiteY60" fmla="*/ 262602 h 376620"/>
                <a:gd name="connsiteX61" fmla="*/ 713870 w 1310915"/>
                <a:gd name="connsiteY61" fmla="*/ 267451 h 376620"/>
                <a:gd name="connsiteX62" fmla="*/ 714231 w 1310915"/>
                <a:gd name="connsiteY62" fmla="*/ 265719 h 376620"/>
                <a:gd name="connsiteX63" fmla="*/ 779895 w 1310915"/>
                <a:gd name="connsiteY63" fmla="*/ 260524 h 376620"/>
                <a:gd name="connsiteX64" fmla="*/ 689197 w 1310915"/>
                <a:gd name="connsiteY64" fmla="*/ 259842 h 376620"/>
                <a:gd name="connsiteX65" fmla="*/ 789409 w 1310915"/>
                <a:gd name="connsiteY65" fmla="*/ 261271 h 376620"/>
                <a:gd name="connsiteX66" fmla="*/ 791579 w 1310915"/>
                <a:gd name="connsiteY66" fmla="*/ 264128 h 376620"/>
                <a:gd name="connsiteX67" fmla="*/ 688111 w 1310915"/>
                <a:gd name="connsiteY67" fmla="*/ 261628 h 376620"/>
                <a:gd name="connsiteX68" fmla="*/ 689197 w 1310915"/>
                <a:gd name="connsiteY68" fmla="*/ 259842 h 376620"/>
                <a:gd name="connsiteX69" fmla="*/ 117008 w 1310915"/>
                <a:gd name="connsiteY69" fmla="*/ 247490 h 376620"/>
                <a:gd name="connsiteX70" fmla="*/ 118503 w 1310915"/>
                <a:gd name="connsiteY70" fmla="*/ 247490 h 376620"/>
                <a:gd name="connsiteX71" fmla="*/ 121117 w 1310915"/>
                <a:gd name="connsiteY71" fmla="*/ 275360 h 376620"/>
                <a:gd name="connsiteX72" fmla="*/ 118129 w 1310915"/>
                <a:gd name="connsiteY72" fmla="*/ 276065 h 376620"/>
                <a:gd name="connsiteX73" fmla="*/ 117008 w 1310915"/>
                <a:gd name="connsiteY73" fmla="*/ 247490 h 376620"/>
                <a:gd name="connsiteX74" fmla="*/ 434185 w 1310915"/>
                <a:gd name="connsiteY74" fmla="*/ 240294 h 376620"/>
                <a:gd name="connsiteX75" fmla="*/ 436348 w 1310915"/>
                <a:gd name="connsiteY75" fmla="*/ 242826 h 376620"/>
                <a:gd name="connsiteX76" fmla="*/ 364619 w 1310915"/>
                <a:gd name="connsiteY76" fmla="*/ 260911 h 376620"/>
                <a:gd name="connsiteX77" fmla="*/ 364980 w 1310915"/>
                <a:gd name="connsiteY77" fmla="*/ 259826 h 376620"/>
                <a:gd name="connsiteX78" fmla="*/ 434185 w 1310915"/>
                <a:gd name="connsiteY78" fmla="*/ 240294 h 376620"/>
                <a:gd name="connsiteX79" fmla="*/ 110541 w 1310915"/>
                <a:gd name="connsiteY79" fmla="*/ 238322 h 376620"/>
                <a:gd name="connsiteX80" fmla="*/ 112212 w 1310915"/>
                <a:gd name="connsiteY80" fmla="*/ 238322 h 376620"/>
                <a:gd name="connsiteX81" fmla="*/ 112880 w 1310915"/>
                <a:gd name="connsiteY81" fmla="*/ 259222 h 376620"/>
                <a:gd name="connsiteX82" fmla="*/ 115554 w 1310915"/>
                <a:gd name="connsiteY82" fmla="*/ 277642 h 376620"/>
                <a:gd name="connsiteX83" fmla="*/ 112880 w 1310915"/>
                <a:gd name="connsiteY83" fmla="*/ 277996 h 376620"/>
                <a:gd name="connsiteX84" fmla="*/ 109872 w 1310915"/>
                <a:gd name="connsiteY84" fmla="*/ 259222 h 376620"/>
                <a:gd name="connsiteX85" fmla="*/ 110541 w 1310915"/>
                <a:gd name="connsiteY85" fmla="*/ 238322 h 376620"/>
                <a:gd name="connsiteX86" fmla="*/ 448114 w 1310915"/>
                <a:gd name="connsiteY86" fmla="*/ 235883 h 376620"/>
                <a:gd name="connsiteX87" fmla="*/ 450997 w 1310915"/>
                <a:gd name="connsiteY87" fmla="*/ 237681 h 376620"/>
                <a:gd name="connsiteX88" fmla="*/ 343260 w 1310915"/>
                <a:gd name="connsiteY88" fmla="*/ 262139 h 376620"/>
                <a:gd name="connsiteX89" fmla="*/ 343621 w 1310915"/>
                <a:gd name="connsiteY89" fmla="*/ 261419 h 376620"/>
                <a:gd name="connsiteX90" fmla="*/ 404875 w 1310915"/>
                <a:gd name="connsiteY90" fmla="*/ 267174 h 376620"/>
                <a:gd name="connsiteX91" fmla="*/ 448114 w 1310915"/>
                <a:gd name="connsiteY91" fmla="*/ 235883 h 376620"/>
                <a:gd name="connsiteX92" fmla="*/ 458021 w 1310915"/>
                <a:gd name="connsiteY92" fmla="*/ 231141 h 376620"/>
                <a:gd name="connsiteX93" fmla="*/ 460888 w 1310915"/>
                <a:gd name="connsiteY93" fmla="*/ 231868 h 376620"/>
                <a:gd name="connsiteX94" fmla="*/ 398896 w 1310915"/>
                <a:gd name="connsiteY94" fmla="*/ 279527 h 376620"/>
                <a:gd name="connsiteX95" fmla="*/ 356971 w 1310915"/>
                <a:gd name="connsiteY95" fmla="*/ 274797 h 376620"/>
                <a:gd name="connsiteX96" fmla="*/ 325796 w 1310915"/>
                <a:gd name="connsiteY96" fmla="*/ 260973 h 376620"/>
                <a:gd name="connsiteX97" fmla="*/ 326155 w 1310915"/>
                <a:gd name="connsiteY97" fmla="*/ 260245 h 376620"/>
                <a:gd name="connsiteX98" fmla="*/ 357688 w 1310915"/>
                <a:gd name="connsiteY98" fmla="*/ 271887 h 376620"/>
                <a:gd name="connsiteX99" fmla="*/ 395313 w 1310915"/>
                <a:gd name="connsiteY99" fmla="*/ 276980 h 376620"/>
                <a:gd name="connsiteX100" fmla="*/ 458021 w 1310915"/>
                <a:gd name="connsiteY100" fmla="*/ 231141 h 376620"/>
                <a:gd name="connsiteX101" fmla="*/ 104378 w 1310915"/>
                <a:gd name="connsiteY101" fmla="*/ 228817 h 376620"/>
                <a:gd name="connsiteX102" fmla="*/ 106760 w 1310915"/>
                <a:gd name="connsiteY102" fmla="*/ 229178 h 376620"/>
                <a:gd name="connsiteX103" fmla="*/ 110331 w 1310915"/>
                <a:gd name="connsiteY103" fmla="*/ 280050 h 376620"/>
                <a:gd name="connsiteX104" fmla="*/ 106760 w 1310915"/>
                <a:gd name="connsiteY104" fmla="*/ 280771 h 376620"/>
                <a:gd name="connsiteX105" fmla="*/ 104775 w 1310915"/>
                <a:gd name="connsiteY105" fmla="*/ 258402 h 376620"/>
                <a:gd name="connsiteX106" fmla="*/ 104378 w 1310915"/>
                <a:gd name="connsiteY106" fmla="*/ 228817 h 376620"/>
                <a:gd name="connsiteX107" fmla="*/ 96838 w 1310915"/>
                <a:gd name="connsiteY107" fmla="*/ 211697 h 376620"/>
                <a:gd name="connsiteX108" fmla="*/ 98425 w 1310915"/>
                <a:gd name="connsiteY108" fmla="*/ 211697 h 376620"/>
                <a:gd name="connsiteX109" fmla="*/ 100330 w 1310915"/>
                <a:gd name="connsiteY109" fmla="*/ 246622 h 376620"/>
                <a:gd name="connsiteX110" fmla="*/ 100965 w 1310915"/>
                <a:gd name="connsiteY110" fmla="*/ 277271 h 376620"/>
                <a:gd name="connsiteX111" fmla="*/ 98743 w 1310915"/>
                <a:gd name="connsiteY111" fmla="*/ 277983 h 376620"/>
                <a:gd name="connsiteX112" fmla="*/ 97790 w 1310915"/>
                <a:gd name="connsiteY112" fmla="*/ 246622 h 376620"/>
                <a:gd name="connsiteX113" fmla="*/ 96838 w 1310915"/>
                <a:gd name="connsiteY113" fmla="*/ 211697 h 376620"/>
                <a:gd name="connsiteX114" fmla="*/ 833542 w 1310915"/>
                <a:gd name="connsiteY114" fmla="*/ 173760 h 376620"/>
                <a:gd name="connsiteX115" fmla="*/ 903948 w 1310915"/>
                <a:gd name="connsiteY115" fmla="*/ 174440 h 376620"/>
                <a:gd name="connsiteX116" fmla="*/ 903948 w 1310915"/>
                <a:gd name="connsiteY116" fmla="*/ 177501 h 376620"/>
                <a:gd name="connsiteX117" fmla="*/ 759903 w 1310915"/>
                <a:gd name="connsiteY117" fmla="*/ 175460 h 376620"/>
                <a:gd name="connsiteX118" fmla="*/ 759903 w 1310915"/>
                <a:gd name="connsiteY118" fmla="*/ 174100 h 376620"/>
                <a:gd name="connsiteX119" fmla="*/ 833542 w 1310915"/>
                <a:gd name="connsiteY119" fmla="*/ 173760 h 376620"/>
                <a:gd name="connsiteX120" fmla="*/ 832924 w 1310915"/>
                <a:gd name="connsiteY120" fmla="*/ 162647 h 376620"/>
                <a:gd name="connsiteX121" fmla="*/ 870868 w 1310915"/>
                <a:gd name="connsiteY121" fmla="*/ 163044 h 376620"/>
                <a:gd name="connsiteX122" fmla="*/ 902369 w 1310915"/>
                <a:gd name="connsiteY122" fmla="*/ 163044 h 376620"/>
                <a:gd name="connsiteX123" fmla="*/ 902025 w 1310915"/>
                <a:gd name="connsiteY123" fmla="*/ 166482 h 376620"/>
                <a:gd name="connsiteX124" fmla="*/ 903588 w 1310915"/>
                <a:gd name="connsiteY124" fmla="*/ 166502 h 376620"/>
                <a:gd name="connsiteX125" fmla="*/ 903588 w 1310915"/>
                <a:gd name="connsiteY125" fmla="*/ 169904 h 376620"/>
                <a:gd name="connsiteX126" fmla="*/ 851485 w 1310915"/>
                <a:gd name="connsiteY126" fmla="*/ 168884 h 376620"/>
                <a:gd name="connsiteX127" fmla="*/ 824535 w 1310915"/>
                <a:gd name="connsiteY127" fmla="*/ 169224 h 376620"/>
                <a:gd name="connsiteX128" fmla="*/ 800819 w 1310915"/>
                <a:gd name="connsiteY128" fmla="*/ 169224 h 376620"/>
                <a:gd name="connsiteX129" fmla="*/ 800819 w 1310915"/>
                <a:gd name="connsiteY129" fmla="*/ 167863 h 376620"/>
                <a:gd name="connsiteX130" fmla="*/ 824535 w 1310915"/>
                <a:gd name="connsiteY130" fmla="*/ 166842 h 376620"/>
                <a:gd name="connsiteX131" fmla="*/ 851485 w 1310915"/>
                <a:gd name="connsiteY131" fmla="*/ 165822 h 376620"/>
                <a:gd name="connsiteX132" fmla="*/ 854135 w 1310915"/>
                <a:gd name="connsiteY132" fmla="*/ 165856 h 376620"/>
                <a:gd name="connsiteX133" fmla="*/ 832924 w 1310915"/>
                <a:gd name="connsiteY133" fmla="*/ 164632 h 376620"/>
                <a:gd name="connsiteX134" fmla="*/ 832924 w 1310915"/>
                <a:gd name="connsiteY134" fmla="*/ 162647 h 376620"/>
                <a:gd name="connsiteX135" fmla="*/ 1201420 w 1310915"/>
                <a:gd name="connsiteY135" fmla="*/ 149065 h 376620"/>
                <a:gd name="connsiteX136" fmla="*/ 1203008 w 1310915"/>
                <a:gd name="connsiteY136" fmla="*/ 149418 h 376620"/>
                <a:gd name="connsiteX137" fmla="*/ 1203008 w 1310915"/>
                <a:gd name="connsiteY137" fmla="*/ 165293 h 376620"/>
                <a:gd name="connsiteX138" fmla="*/ 1200785 w 1310915"/>
                <a:gd name="connsiteY138" fmla="*/ 165293 h 376620"/>
                <a:gd name="connsiteX139" fmla="*/ 1201420 w 1310915"/>
                <a:gd name="connsiteY139" fmla="*/ 149065 h 376620"/>
                <a:gd name="connsiteX140" fmla="*/ 1208232 w 1310915"/>
                <a:gd name="connsiteY140" fmla="*/ 144660 h 376620"/>
                <a:gd name="connsiteX141" fmla="*/ 1209387 w 1310915"/>
                <a:gd name="connsiteY141" fmla="*/ 144660 h 376620"/>
                <a:gd name="connsiteX142" fmla="*/ 1209387 w 1310915"/>
                <a:gd name="connsiteY142" fmla="*/ 177274 h 376620"/>
                <a:gd name="connsiteX143" fmla="*/ 1206500 w 1310915"/>
                <a:gd name="connsiteY143" fmla="*/ 177274 h 376620"/>
                <a:gd name="connsiteX144" fmla="*/ 1208232 w 1310915"/>
                <a:gd name="connsiteY144" fmla="*/ 144660 h 376620"/>
                <a:gd name="connsiteX145" fmla="*/ 577622 w 1310915"/>
                <a:gd name="connsiteY145" fmla="*/ 143061 h 376620"/>
                <a:gd name="connsiteX146" fmla="*/ 568912 w 1310915"/>
                <a:gd name="connsiteY146" fmla="*/ 167079 h 376620"/>
                <a:gd name="connsiteX147" fmla="*/ 572382 w 1310915"/>
                <a:gd name="connsiteY147" fmla="*/ 194213 h 376620"/>
                <a:gd name="connsiteX148" fmla="*/ 1215049 w 1310915"/>
                <a:gd name="connsiteY148" fmla="*/ 138321 h 376620"/>
                <a:gd name="connsiteX149" fmla="*/ 1216880 w 1310915"/>
                <a:gd name="connsiteY149" fmla="*/ 138321 h 376620"/>
                <a:gd name="connsiteX150" fmla="*/ 1216514 w 1310915"/>
                <a:gd name="connsiteY150" fmla="*/ 193478 h 376620"/>
                <a:gd name="connsiteX151" fmla="*/ 1213217 w 1310915"/>
                <a:gd name="connsiteY151" fmla="*/ 193119 h 376620"/>
                <a:gd name="connsiteX152" fmla="*/ 1215049 w 1310915"/>
                <a:gd name="connsiteY152" fmla="*/ 138321 h 376620"/>
                <a:gd name="connsiteX153" fmla="*/ 570950 w 1310915"/>
                <a:gd name="connsiteY153" fmla="*/ 118915 h 376620"/>
                <a:gd name="connsiteX154" fmla="*/ 572375 w 1310915"/>
                <a:gd name="connsiteY154" fmla="*/ 119993 h 376620"/>
                <a:gd name="connsiteX155" fmla="*/ 560258 w 1310915"/>
                <a:gd name="connsiteY155" fmla="*/ 173521 h 376620"/>
                <a:gd name="connsiteX156" fmla="*/ 562396 w 1310915"/>
                <a:gd name="connsiteY156" fmla="*/ 233157 h 376620"/>
                <a:gd name="connsiteX157" fmla="*/ 559189 w 1310915"/>
                <a:gd name="connsiteY157" fmla="*/ 233157 h 376620"/>
                <a:gd name="connsiteX158" fmla="*/ 557407 w 1310915"/>
                <a:gd name="connsiteY158" fmla="*/ 167055 h 376620"/>
                <a:gd name="connsiteX159" fmla="*/ 562396 w 1310915"/>
                <a:gd name="connsiteY159" fmla="*/ 140830 h 376620"/>
                <a:gd name="connsiteX160" fmla="*/ 570950 w 1310915"/>
                <a:gd name="connsiteY160" fmla="*/ 118915 h 376620"/>
                <a:gd name="connsiteX161" fmla="*/ 1221616 w 1310915"/>
                <a:gd name="connsiteY161" fmla="*/ 111345 h 376620"/>
                <a:gd name="connsiteX162" fmla="*/ 1222652 w 1310915"/>
                <a:gd name="connsiteY162" fmla="*/ 111345 h 376620"/>
                <a:gd name="connsiteX163" fmla="*/ 1224032 w 1310915"/>
                <a:gd name="connsiteY163" fmla="*/ 162729 h 376620"/>
                <a:gd name="connsiteX164" fmla="*/ 1226448 w 1310915"/>
                <a:gd name="connsiteY164" fmla="*/ 205428 h 376620"/>
                <a:gd name="connsiteX165" fmla="*/ 1223342 w 1310915"/>
                <a:gd name="connsiteY165" fmla="*/ 206152 h 376620"/>
                <a:gd name="connsiteX166" fmla="*/ 1220581 w 1310915"/>
                <a:gd name="connsiteY166" fmla="*/ 162367 h 376620"/>
                <a:gd name="connsiteX167" fmla="*/ 1221616 w 1310915"/>
                <a:gd name="connsiteY167" fmla="*/ 111345 h 376620"/>
                <a:gd name="connsiteX168" fmla="*/ 848391 w 1310915"/>
                <a:gd name="connsiteY168" fmla="*/ 103053 h 376620"/>
                <a:gd name="connsiteX169" fmla="*/ 849824 w 1310915"/>
                <a:gd name="connsiteY169" fmla="*/ 104515 h 376620"/>
                <a:gd name="connsiteX170" fmla="*/ 825449 w 1310915"/>
                <a:gd name="connsiteY170" fmla="*/ 130463 h 376620"/>
                <a:gd name="connsiteX171" fmla="*/ 803582 w 1310915"/>
                <a:gd name="connsiteY171" fmla="*/ 151294 h 376620"/>
                <a:gd name="connsiteX172" fmla="*/ 800714 w 1310915"/>
                <a:gd name="connsiteY172" fmla="*/ 149833 h 376620"/>
                <a:gd name="connsiteX173" fmla="*/ 799281 w 1310915"/>
                <a:gd name="connsiteY173" fmla="*/ 149467 h 376620"/>
                <a:gd name="connsiteX174" fmla="*/ 719701 w 1310915"/>
                <a:gd name="connsiteY174" fmla="*/ 122057 h 376620"/>
                <a:gd name="connsiteX175" fmla="*/ 718625 w 1310915"/>
                <a:gd name="connsiteY175" fmla="*/ 120595 h 376620"/>
                <a:gd name="connsiteX176" fmla="*/ 801790 w 1310915"/>
                <a:gd name="connsiteY176" fmla="*/ 146909 h 376620"/>
                <a:gd name="connsiteX177" fmla="*/ 802148 w 1310915"/>
                <a:gd name="connsiteY177" fmla="*/ 148005 h 376620"/>
                <a:gd name="connsiteX178" fmla="*/ 825449 w 1310915"/>
                <a:gd name="connsiteY178" fmla="*/ 125712 h 376620"/>
                <a:gd name="connsiteX179" fmla="*/ 848391 w 1310915"/>
                <a:gd name="connsiteY179" fmla="*/ 103053 h 376620"/>
                <a:gd name="connsiteX180" fmla="*/ 386947 w 1310915"/>
                <a:gd name="connsiteY180" fmla="*/ 102619 h 376620"/>
                <a:gd name="connsiteX181" fmla="*/ 367524 w 1310915"/>
                <a:gd name="connsiteY181" fmla="*/ 104064 h 376620"/>
                <a:gd name="connsiteX182" fmla="*/ 321843 w 1310915"/>
                <a:gd name="connsiteY182" fmla="*/ 124282 h 376620"/>
                <a:gd name="connsiteX183" fmla="*/ 292349 w 1310915"/>
                <a:gd name="connsiteY183" fmla="*/ 203713 h 376620"/>
                <a:gd name="connsiteX184" fmla="*/ 328677 w 1310915"/>
                <a:gd name="connsiteY184" fmla="*/ 267979 h 376620"/>
                <a:gd name="connsiteX185" fmla="*/ 390544 w 1310915"/>
                <a:gd name="connsiteY185" fmla="*/ 286753 h 376620"/>
                <a:gd name="connsiteX186" fmla="*/ 413564 w 1310915"/>
                <a:gd name="connsiteY186" fmla="*/ 283504 h 376620"/>
                <a:gd name="connsiteX187" fmla="*/ 471474 w 1310915"/>
                <a:gd name="connsiteY187" fmla="*/ 218515 h 376620"/>
                <a:gd name="connsiteX188" fmla="*/ 452411 w 1310915"/>
                <a:gd name="connsiteY188" fmla="*/ 138002 h 376620"/>
                <a:gd name="connsiteX189" fmla="*/ 393422 w 1310915"/>
                <a:gd name="connsiteY189" fmla="*/ 102980 h 376620"/>
                <a:gd name="connsiteX190" fmla="*/ 386947 w 1310915"/>
                <a:gd name="connsiteY190" fmla="*/ 102619 h 376620"/>
                <a:gd name="connsiteX191" fmla="*/ 382271 w 1310915"/>
                <a:gd name="connsiteY191" fmla="*/ 90705 h 376620"/>
                <a:gd name="connsiteX192" fmla="*/ 397018 w 1310915"/>
                <a:gd name="connsiteY192" fmla="*/ 92510 h 376620"/>
                <a:gd name="connsiteX193" fmla="*/ 413564 w 1310915"/>
                <a:gd name="connsiteY193" fmla="*/ 97565 h 376620"/>
                <a:gd name="connsiteX194" fmla="*/ 468597 w 1310915"/>
                <a:gd name="connsiteY194" fmla="*/ 139446 h 376620"/>
                <a:gd name="connsiteX195" fmla="*/ 475431 w 1310915"/>
                <a:gd name="connsiteY195" fmla="*/ 241261 h 376620"/>
                <a:gd name="connsiteX196" fmla="*/ 410687 w 1310915"/>
                <a:gd name="connsiteY196" fmla="*/ 295418 h 376620"/>
                <a:gd name="connsiteX197" fmla="*/ 389825 w 1310915"/>
                <a:gd name="connsiteY197" fmla="*/ 297224 h 376620"/>
                <a:gd name="connsiteX198" fmla="*/ 313211 w 1310915"/>
                <a:gd name="connsiteY198" fmla="*/ 270145 h 376620"/>
                <a:gd name="connsiteX199" fmla="*/ 279760 w 1310915"/>
                <a:gd name="connsiteY199" fmla="*/ 187827 h 376620"/>
                <a:gd name="connsiteX200" fmla="*/ 325080 w 1310915"/>
                <a:gd name="connsiteY200" fmla="*/ 107674 h 376620"/>
                <a:gd name="connsiteX201" fmla="*/ 382271 w 1310915"/>
                <a:gd name="connsiteY201" fmla="*/ 90705 h 376620"/>
                <a:gd name="connsiteX202" fmla="*/ 849966 w 1310915"/>
                <a:gd name="connsiteY202" fmla="*/ 90345 h 376620"/>
                <a:gd name="connsiteX203" fmla="*/ 851407 w 1310915"/>
                <a:gd name="connsiteY203" fmla="*/ 91431 h 376620"/>
                <a:gd name="connsiteX204" fmla="*/ 829430 w 1310915"/>
                <a:gd name="connsiteY204" fmla="*/ 114228 h 376620"/>
                <a:gd name="connsiteX205" fmla="*/ 802769 w 1310915"/>
                <a:gd name="connsiteY205" fmla="*/ 137749 h 376620"/>
                <a:gd name="connsiteX206" fmla="*/ 801328 w 1310915"/>
                <a:gd name="connsiteY206" fmla="*/ 138111 h 376620"/>
                <a:gd name="connsiteX207" fmla="*/ 800247 w 1310915"/>
                <a:gd name="connsiteY207" fmla="*/ 137749 h 376620"/>
                <a:gd name="connsiteX208" fmla="*/ 779350 w 1310915"/>
                <a:gd name="connsiteY208" fmla="*/ 122551 h 376620"/>
                <a:gd name="connsiteX209" fmla="*/ 754130 w 1310915"/>
                <a:gd name="connsiteY209" fmla="*/ 112781 h 376620"/>
                <a:gd name="connsiteX210" fmla="*/ 701529 w 1310915"/>
                <a:gd name="connsiteY210" fmla="*/ 120018 h 376620"/>
                <a:gd name="connsiteX211" fmla="*/ 700808 w 1310915"/>
                <a:gd name="connsiteY211" fmla="*/ 118932 h 376620"/>
                <a:gd name="connsiteX212" fmla="*/ 746564 w 1310915"/>
                <a:gd name="connsiteY212" fmla="*/ 107715 h 376620"/>
                <a:gd name="connsiteX213" fmla="*/ 775747 w 1310915"/>
                <a:gd name="connsiteY213" fmla="*/ 116761 h 376620"/>
                <a:gd name="connsiteX214" fmla="*/ 800967 w 1310915"/>
                <a:gd name="connsiteY214" fmla="*/ 134854 h 376620"/>
                <a:gd name="connsiteX215" fmla="*/ 825106 w 1310915"/>
                <a:gd name="connsiteY215" fmla="*/ 113866 h 376620"/>
                <a:gd name="connsiteX216" fmla="*/ 849966 w 1310915"/>
                <a:gd name="connsiteY216" fmla="*/ 90345 h 376620"/>
                <a:gd name="connsiteX217" fmla="*/ 387855 w 1310915"/>
                <a:gd name="connsiteY217" fmla="*/ 72672 h 376620"/>
                <a:gd name="connsiteX218" fmla="*/ 362239 w 1310915"/>
                <a:gd name="connsiteY218" fmla="*/ 74477 h 376620"/>
                <a:gd name="connsiteX219" fmla="*/ 301264 w 1310915"/>
                <a:gd name="connsiteY219" fmla="*/ 101190 h 376620"/>
                <a:gd name="connsiteX220" fmla="*/ 262299 w 1310915"/>
                <a:gd name="connsiteY220" fmla="*/ 206238 h 376620"/>
                <a:gd name="connsiteX221" fmla="*/ 310645 w 1310915"/>
                <a:gd name="connsiteY221" fmla="*/ 291431 h 376620"/>
                <a:gd name="connsiteX222" fmla="*/ 392906 w 1310915"/>
                <a:gd name="connsiteY222" fmla="*/ 316700 h 376620"/>
                <a:gd name="connsiteX223" fmla="*/ 423213 w 1310915"/>
                <a:gd name="connsiteY223" fmla="*/ 312368 h 376620"/>
                <a:gd name="connsiteX224" fmla="*/ 499702 w 1310915"/>
                <a:gd name="connsiteY224" fmla="*/ 225731 h 376620"/>
                <a:gd name="connsiteX225" fmla="*/ 474807 w 1310915"/>
                <a:gd name="connsiteY225" fmla="*/ 119601 h 376620"/>
                <a:gd name="connsiteX226" fmla="*/ 396514 w 1310915"/>
                <a:gd name="connsiteY226" fmla="*/ 73033 h 376620"/>
                <a:gd name="connsiteX227" fmla="*/ 387855 w 1310915"/>
                <a:gd name="connsiteY227" fmla="*/ 72672 h 376620"/>
                <a:gd name="connsiteX228" fmla="*/ 374506 w 1310915"/>
                <a:gd name="connsiteY228" fmla="*/ 57872 h 376620"/>
                <a:gd name="connsiteX229" fmla="*/ 381722 w 1310915"/>
                <a:gd name="connsiteY229" fmla="*/ 58233 h 376620"/>
                <a:gd name="connsiteX230" fmla="*/ 400844 w 1310915"/>
                <a:gd name="connsiteY230" fmla="*/ 60760 h 376620"/>
                <a:gd name="connsiteX231" fmla="*/ 422852 w 1310915"/>
                <a:gd name="connsiteY231" fmla="*/ 67257 h 376620"/>
                <a:gd name="connsiteX232" fmla="*/ 495011 w 1310915"/>
                <a:gd name="connsiteY232" fmla="*/ 122128 h 376620"/>
                <a:gd name="connsiteX233" fmla="*/ 504753 w 1310915"/>
                <a:gd name="connsiteY233" fmla="*/ 255693 h 376620"/>
                <a:gd name="connsiteX234" fmla="*/ 418884 w 1310915"/>
                <a:gd name="connsiteY234" fmla="*/ 327169 h 376620"/>
                <a:gd name="connsiteX235" fmla="*/ 391824 w 1310915"/>
                <a:gd name="connsiteY235" fmla="*/ 328974 h 376620"/>
                <a:gd name="connsiteX236" fmla="*/ 290801 w 1310915"/>
                <a:gd name="connsiteY236" fmla="*/ 293597 h 376620"/>
                <a:gd name="connsiteX237" fmla="*/ 247145 w 1310915"/>
                <a:gd name="connsiteY237" fmla="*/ 185662 h 376620"/>
                <a:gd name="connsiteX238" fmla="*/ 306676 w 1310915"/>
                <a:gd name="connsiteY238" fmla="*/ 80253 h 376620"/>
                <a:gd name="connsiteX239" fmla="*/ 374506 w 1310915"/>
                <a:gd name="connsiteY239" fmla="*/ 57872 h 376620"/>
                <a:gd name="connsiteX240" fmla="*/ 965933 w 1310915"/>
                <a:gd name="connsiteY240" fmla="*/ 53110 h 376620"/>
                <a:gd name="connsiteX241" fmla="*/ 969596 w 1310915"/>
                <a:gd name="connsiteY241" fmla="*/ 56709 h 376620"/>
                <a:gd name="connsiteX242" fmla="*/ 973259 w 1310915"/>
                <a:gd name="connsiteY242" fmla="*/ 197424 h 376620"/>
                <a:gd name="connsiteX243" fmla="*/ 972893 w 1310915"/>
                <a:gd name="connsiteY243" fmla="*/ 245649 h 376620"/>
                <a:gd name="connsiteX244" fmla="*/ 973259 w 1310915"/>
                <a:gd name="connsiteY244" fmla="*/ 264723 h 376620"/>
                <a:gd name="connsiteX245" fmla="*/ 972527 w 1310915"/>
                <a:gd name="connsiteY245" fmla="*/ 285597 h 376620"/>
                <a:gd name="connsiteX246" fmla="*/ 973626 w 1310915"/>
                <a:gd name="connsiteY246" fmla="*/ 332742 h 376620"/>
                <a:gd name="connsiteX247" fmla="*/ 972527 w 1310915"/>
                <a:gd name="connsiteY247" fmla="*/ 336341 h 376620"/>
                <a:gd name="connsiteX248" fmla="*/ 967764 w 1310915"/>
                <a:gd name="connsiteY248" fmla="*/ 338500 h 376620"/>
                <a:gd name="connsiteX249" fmla="*/ 962636 w 1310915"/>
                <a:gd name="connsiteY249" fmla="*/ 334901 h 376620"/>
                <a:gd name="connsiteX250" fmla="*/ 961170 w 1310915"/>
                <a:gd name="connsiteY250" fmla="*/ 288836 h 376620"/>
                <a:gd name="connsiteX251" fmla="*/ 961537 w 1310915"/>
                <a:gd name="connsiteY251" fmla="*/ 270481 h 376620"/>
                <a:gd name="connsiteX252" fmla="*/ 961170 w 1310915"/>
                <a:gd name="connsiteY252" fmla="*/ 248168 h 376620"/>
                <a:gd name="connsiteX253" fmla="*/ 961903 w 1310915"/>
                <a:gd name="connsiteY253" fmla="*/ 197064 h 376620"/>
                <a:gd name="connsiteX254" fmla="*/ 961537 w 1310915"/>
                <a:gd name="connsiteY254" fmla="*/ 133005 h 376620"/>
                <a:gd name="connsiteX255" fmla="*/ 962269 w 1310915"/>
                <a:gd name="connsiteY255" fmla="*/ 56709 h 376620"/>
                <a:gd name="connsiteX256" fmla="*/ 965933 w 1310915"/>
                <a:gd name="connsiteY256" fmla="*/ 53110 h 376620"/>
                <a:gd name="connsiteX257" fmla="*/ 730286 w 1310915"/>
                <a:gd name="connsiteY257" fmla="*/ 53110 h 376620"/>
                <a:gd name="connsiteX258" fmla="*/ 747969 w 1310915"/>
                <a:gd name="connsiteY258" fmla="*/ 54546 h 376620"/>
                <a:gd name="connsiteX259" fmla="*/ 760961 w 1310915"/>
                <a:gd name="connsiteY259" fmla="*/ 55983 h 376620"/>
                <a:gd name="connsiteX260" fmla="*/ 796328 w 1310915"/>
                <a:gd name="connsiteY260" fmla="*/ 63524 h 376620"/>
                <a:gd name="connsiteX261" fmla="*/ 810402 w 1310915"/>
                <a:gd name="connsiteY261" fmla="*/ 72862 h 376620"/>
                <a:gd name="connsiteX262" fmla="*/ 820868 w 1310915"/>
                <a:gd name="connsiteY262" fmla="*/ 81122 h 376620"/>
                <a:gd name="connsiteX263" fmla="*/ 822672 w 1310915"/>
                <a:gd name="connsiteY263" fmla="*/ 85431 h 376620"/>
                <a:gd name="connsiteX264" fmla="*/ 816898 w 1310915"/>
                <a:gd name="connsiteY264" fmla="*/ 87945 h 376620"/>
                <a:gd name="connsiteX265" fmla="*/ 806072 w 1310915"/>
                <a:gd name="connsiteY265" fmla="*/ 80762 h 376620"/>
                <a:gd name="connsiteX266" fmla="*/ 795245 w 1310915"/>
                <a:gd name="connsiteY266" fmla="*/ 74298 h 376620"/>
                <a:gd name="connsiteX267" fmla="*/ 754826 w 1310915"/>
                <a:gd name="connsiteY267" fmla="*/ 65320 h 376620"/>
                <a:gd name="connsiteX268" fmla="*/ 747247 w 1310915"/>
                <a:gd name="connsiteY268" fmla="*/ 64243 h 376620"/>
                <a:gd name="connsiteX269" fmla="*/ 666409 w 1310915"/>
                <a:gd name="connsiteY269" fmla="*/ 82199 h 376620"/>
                <a:gd name="connsiteX270" fmla="*/ 624185 w 1310915"/>
                <a:gd name="connsiteY270" fmla="*/ 242369 h 376620"/>
                <a:gd name="connsiteX271" fmla="*/ 627794 w 1310915"/>
                <a:gd name="connsiteY271" fmla="*/ 250629 h 376620"/>
                <a:gd name="connsiteX272" fmla="*/ 646560 w 1310915"/>
                <a:gd name="connsiteY272" fmla="*/ 281155 h 376620"/>
                <a:gd name="connsiteX273" fmla="*/ 647282 w 1310915"/>
                <a:gd name="connsiteY273" fmla="*/ 282232 h 376620"/>
                <a:gd name="connsiteX274" fmla="*/ 680844 w 1310915"/>
                <a:gd name="connsiteY274" fmla="*/ 309167 h 376620"/>
                <a:gd name="connsiteX275" fmla="*/ 736060 w 1310915"/>
                <a:gd name="connsiteY275" fmla="*/ 322454 h 376620"/>
                <a:gd name="connsiteX276" fmla="*/ 772509 w 1310915"/>
                <a:gd name="connsiteY276" fmla="*/ 317426 h 376620"/>
                <a:gd name="connsiteX277" fmla="*/ 844686 w 1310915"/>
                <a:gd name="connsiteY277" fmla="*/ 266071 h 376620"/>
                <a:gd name="connsiteX278" fmla="*/ 865257 w 1310915"/>
                <a:gd name="connsiteY278" fmla="*/ 230159 h 376620"/>
                <a:gd name="connsiteX279" fmla="*/ 865257 w 1310915"/>
                <a:gd name="connsiteY279" fmla="*/ 220822 h 376620"/>
                <a:gd name="connsiteX280" fmla="*/ 835664 w 1310915"/>
                <a:gd name="connsiteY280" fmla="*/ 220822 h 376620"/>
                <a:gd name="connsiteX281" fmla="*/ 795245 w 1310915"/>
                <a:gd name="connsiteY281" fmla="*/ 220462 h 376620"/>
                <a:gd name="connsiteX282" fmla="*/ 765292 w 1310915"/>
                <a:gd name="connsiteY282" fmla="*/ 220822 h 376620"/>
                <a:gd name="connsiteX283" fmla="*/ 762404 w 1310915"/>
                <a:gd name="connsiteY283" fmla="*/ 217949 h 376620"/>
                <a:gd name="connsiteX284" fmla="*/ 764570 w 1310915"/>
                <a:gd name="connsiteY284" fmla="*/ 213639 h 376620"/>
                <a:gd name="connsiteX285" fmla="*/ 782614 w 1310915"/>
                <a:gd name="connsiteY285" fmla="*/ 211125 h 376620"/>
                <a:gd name="connsiteX286" fmla="*/ 785862 w 1310915"/>
                <a:gd name="connsiteY286" fmla="*/ 211125 h 376620"/>
                <a:gd name="connsiteX287" fmla="*/ 786584 w 1310915"/>
                <a:gd name="connsiteY287" fmla="*/ 211125 h 376620"/>
                <a:gd name="connsiteX288" fmla="*/ 807515 w 1310915"/>
                <a:gd name="connsiteY288" fmla="*/ 210766 h 376620"/>
                <a:gd name="connsiteX289" fmla="*/ 816176 w 1310915"/>
                <a:gd name="connsiteY289" fmla="*/ 210407 h 376620"/>
                <a:gd name="connsiteX290" fmla="*/ 854430 w 1310915"/>
                <a:gd name="connsiteY290" fmla="*/ 210407 h 376620"/>
                <a:gd name="connsiteX291" fmla="*/ 873196 w 1310915"/>
                <a:gd name="connsiteY291" fmla="*/ 210407 h 376620"/>
                <a:gd name="connsiteX292" fmla="*/ 877527 w 1310915"/>
                <a:gd name="connsiteY292" fmla="*/ 215794 h 376620"/>
                <a:gd name="connsiteX293" fmla="*/ 874279 w 1310915"/>
                <a:gd name="connsiteY293" fmla="*/ 220822 h 376620"/>
                <a:gd name="connsiteX294" fmla="*/ 873196 w 1310915"/>
                <a:gd name="connsiteY294" fmla="*/ 237701 h 376620"/>
                <a:gd name="connsiteX295" fmla="*/ 849378 w 1310915"/>
                <a:gd name="connsiteY295" fmla="*/ 276486 h 376620"/>
                <a:gd name="connsiteX296" fmla="*/ 769622 w 1310915"/>
                <a:gd name="connsiteY296" fmla="*/ 328559 h 376620"/>
                <a:gd name="connsiteX297" fmla="*/ 732451 w 1310915"/>
                <a:gd name="connsiteY297" fmla="*/ 332151 h 376620"/>
                <a:gd name="connsiteX298" fmla="*/ 675792 w 1310915"/>
                <a:gd name="connsiteY298" fmla="*/ 318145 h 376620"/>
                <a:gd name="connsiteX299" fmla="*/ 635734 w 1310915"/>
                <a:gd name="connsiteY299" fmla="*/ 284028 h 376620"/>
                <a:gd name="connsiteX300" fmla="*/ 616246 w 1310915"/>
                <a:gd name="connsiteY300" fmla="*/ 249193 h 376620"/>
                <a:gd name="connsiteX301" fmla="*/ 612998 w 1310915"/>
                <a:gd name="connsiteY301" fmla="*/ 242369 h 376620"/>
                <a:gd name="connsiteX302" fmla="*/ 657026 w 1310915"/>
                <a:gd name="connsiteY302" fmla="*/ 76453 h 376620"/>
                <a:gd name="connsiteX303" fmla="*/ 730286 w 1310915"/>
                <a:gd name="connsiteY303" fmla="*/ 53110 h 376620"/>
                <a:gd name="connsiteX304" fmla="*/ 1267708 w 1310915"/>
                <a:gd name="connsiteY304" fmla="*/ 48347 h 376620"/>
                <a:gd name="connsiteX305" fmla="*/ 1270589 w 1310915"/>
                <a:gd name="connsiteY305" fmla="*/ 50508 h 376620"/>
                <a:gd name="connsiteX306" fmla="*/ 1272749 w 1310915"/>
                <a:gd name="connsiteY306" fmla="*/ 99863 h 376620"/>
                <a:gd name="connsiteX307" fmla="*/ 1272389 w 1310915"/>
                <a:gd name="connsiteY307" fmla="*/ 120758 h 376620"/>
                <a:gd name="connsiteX308" fmla="*/ 1273109 w 1310915"/>
                <a:gd name="connsiteY308" fmla="*/ 146336 h 376620"/>
                <a:gd name="connsiteX309" fmla="*/ 1273469 w 1310915"/>
                <a:gd name="connsiteY309" fmla="*/ 193170 h 376620"/>
                <a:gd name="connsiteX310" fmla="*/ 1272389 w 1310915"/>
                <a:gd name="connsiteY310" fmla="*/ 212623 h 376620"/>
                <a:gd name="connsiteX311" fmla="*/ 1270949 w 1310915"/>
                <a:gd name="connsiteY311" fmla="*/ 263419 h 376620"/>
                <a:gd name="connsiteX312" fmla="*/ 1273469 w 1310915"/>
                <a:gd name="connsiteY312" fmla="*/ 290799 h 376620"/>
                <a:gd name="connsiteX313" fmla="*/ 1275990 w 1310915"/>
                <a:gd name="connsiteY313" fmla="*/ 331147 h 376620"/>
                <a:gd name="connsiteX314" fmla="*/ 1272029 w 1310915"/>
                <a:gd name="connsiteY314" fmla="*/ 335831 h 376620"/>
                <a:gd name="connsiteX315" fmla="*/ 1269148 w 1310915"/>
                <a:gd name="connsiteY315" fmla="*/ 336912 h 376620"/>
                <a:gd name="connsiteX316" fmla="*/ 1268788 w 1310915"/>
                <a:gd name="connsiteY316" fmla="*/ 336912 h 376620"/>
                <a:gd name="connsiteX317" fmla="*/ 1263026 w 1310915"/>
                <a:gd name="connsiteY317" fmla="*/ 336191 h 376620"/>
                <a:gd name="connsiteX318" fmla="*/ 1259425 w 1310915"/>
                <a:gd name="connsiteY318" fmla="*/ 335110 h 376620"/>
                <a:gd name="connsiteX319" fmla="*/ 1256905 w 1310915"/>
                <a:gd name="connsiteY319" fmla="*/ 335110 h 376620"/>
                <a:gd name="connsiteX320" fmla="*/ 1256545 w 1310915"/>
                <a:gd name="connsiteY320" fmla="*/ 334750 h 376620"/>
                <a:gd name="connsiteX321" fmla="*/ 1252223 w 1310915"/>
                <a:gd name="connsiteY321" fmla="*/ 336191 h 376620"/>
                <a:gd name="connsiteX322" fmla="*/ 1247182 w 1310915"/>
                <a:gd name="connsiteY322" fmla="*/ 332949 h 376620"/>
                <a:gd name="connsiteX323" fmla="*/ 1151034 w 1310915"/>
                <a:gd name="connsiteY323" fmla="*/ 176598 h 376620"/>
                <a:gd name="connsiteX324" fmla="*/ 1099899 w 1310915"/>
                <a:gd name="connsiteY324" fmla="*/ 103106 h 376620"/>
                <a:gd name="connsiteX325" fmla="*/ 1091617 w 1310915"/>
                <a:gd name="connsiteY325" fmla="*/ 89776 h 376620"/>
                <a:gd name="connsiteX326" fmla="*/ 1077213 w 1310915"/>
                <a:gd name="connsiteY326" fmla="*/ 58434 h 376620"/>
                <a:gd name="connsiteX327" fmla="*/ 1072531 w 1310915"/>
                <a:gd name="connsiteY327" fmla="*/ 58434 h 376620"/>
                <a:gd name="connsiteX328" fmla="*/ 1065329 w 1310915"/>
                <a:gd name="connsiteY328" fmla="*/ 58074 h 376620"/>
                <a:gd name="connsiteX329" fmla="*/ 1065329 w 1310915"/>
                <a:gd name="connsiteY329" fmla="*/ 112472 h 376620"/>
                <a:gd name="connsiteX330" fmla="*/ 1066050 w 1310915"/>
                <a:gd name="connsiteY330" fmla="*/ 179480 h 376620"/>
                <a:gd name="connsiteX331" fmla="*/ 1066410 w 1310915"/>
                <a:gd name="connsiteY331" fmla="*/ 184163 h 376620"/>
                <a:gd name="connsiteX332" fmla="*/ 1065329 w 1310915"/>
                <a:gd name="connsiteY332" fmla="*/ 254773 h 376620"/>
                <a:gd name="connsiteX333" fmla="*/ 1064249 w 1310915"/>
                <a:gd name="connsiteY333" fmla="*/ 271345 h 376620"/>
                <a:gd name="connsiteX334" fmla="*/ 1064969 w 1310915"/>
                <a:gd name="connsiteY334" fmla="*/ 327545 h 376620"/>
                <a:gd name="connsiteX335" fmla="*/ 1063889 w 1310915"/>
                <a:gd name="connsiteY335" fmla="*/ 330787 h 376620"/>
                <a:gd name="connsiteX336" fmla="*/ 1059928 w 1310915"/>
                <a:gd name="connsiteY336" fmla="*/ 332588 h 376620"/>
                <a:gd name="connsiteX337" fmla="*/ 1055607 w 1310915"/>
                <a:gd name="connsiteY337" fmla="*/ 329346 h 376620"/>
                <a:gd name="connsiteX338" fmla="*/ 1053446 w 1310915"/>
                <a:gd name="connsiteY338" fmla="*/ 274948 h 376620"/>
                <a:gd name="connsiteX339" fmla="*/ 1054526 w 1310915"/>
                <a:gd name="connsiteY339" fmla="*/ 260537 h 376620"/>
                <a:gd name="connsiteX340" fmla="*/ 1055246 w 1310915"/>
                <a:gd name="connsiteY340" fmla="*/ 252251 h 376620"/>
                <a:gd name="connsiteX341" fmla="*/ 1055967 w 1310915"/>
                <a:gd name="connsiteY341" fmla="*/ 190287 h 376620"/>
                <a:gd name="connsiteX342" fmla="*/ 1055246 w 1310915"/>
                <a:gd name="connsiteY342" fmla="*/ 177679 h 376620"/>
                <a:gd name="connsiteX343" fmla="*/ 1054526 w 1310915"/>
                <a:gd name="connsiteY343" fmla="*/ 112112 h 376620"/>
                <a:gd name="connsiteX344" fmla="*/ 1055607 w 1310915"/>
                <a:gd name="connsiteY344" fmla="*/ 84012 h 376620"/>
                <a:gd name="connsiteX345" fmla="*/ 1056687 w 1310915"/>
                <a:gd name="connsiteY345" fmla="*/ 53030 h 376620"/>
                <a:gd name="connsiteX346" fmla="*/ 1060648 w 1310915"/>
                <a:gd name="connsiteY346" fmla="*/ 49428 h 376620"/>
                <a:gd name="connsiteX347" fmla="*/ 1062449 w 1310915"/>
                <a:gd name="connsiteY347" fmla="*/ 50148 h 376620"/>
                <a:gd name="connsiteX348" fmla="*/ 1073612 w 1310915"/>
                <a:gd name="connsiteY348" fmla="*/ 48707 h 376620"/>
                <a:gd name="connsiteX349" fmla="*/ 1078653 w 1310915"/>
                <a:gd name="connsiteY349" fmla="*/ 49067 h 376620"/>
                <a:gd name="connsiteX350" fmla="*/ 1082974 w 1310915"/>
                <a:gd name="connsiteY350" fmla="*/ 51589 h 376620"/>
                <a:gd name="connsiteX351" fmla="*/ 1084055 w 1310915"/>
                <a:gd name="connsiteY351" fmla="*/ 53390 h 376620"/>
                <a:gd name="connsiteX352" fmla="*/ 1095938 w 1310915"/>
                <a:gd name="connsiteY352" fmla="*/ 74645 h 376620"/>
                <a:gd name="connsiteX353" fmla="*/ 1103500 w 1310915"/>
                <a:gd name="connsiteY353" fmla="*/ 84733 h 376620"/>
                <a:gd name="connsiteX354" fmla="*/ 1112143 w 1310915"/>
                <a:gd name="connsiteY354" fmla="*/ 99863 h 376620"/>
                <a:gd name="connsiteX355" fmla="*/ 1122586 w 1310915"/>
                <a:gd name="connsiteY355" fmla="*/ 117516 h 376620"/>
                <a:gd name="connsiteX356" fmla="*/ 1162918 w 1310915"/>
                <a:gd name="connsiteY356" fmla="*/ 171554 h 376620"/>
                <a:gd name="connsiteX357" fmla="*/ 1172280 w 1310915"/>
                <a:gd name="connsiteY357" fmla="*/ 183443 h 376620"/>
                <a:gd name="connsiteX358" fmla="*/ 1212612 w 1310915"/>
                <a:gd name="connsiteY358" fmla="*/ 247928 h 376620"/>
                <a:gd name="connsiteX359" fmla="*/ 1215133 w 1310915"/>
                <a:gd name="connsiteY359" fmla="*/ 252251 h 376620"/>
                <a:gd name="connsiteX360" fmla="*/ 1231697 w 1310915"/>
                <a:gd name="connsiteY360" fmla="*/ 279631 h 376620"/>
                <a:gd name="connsiteX361" fmla="*/ 1257985 w 1310915"/>
                <a:gd name="connsiteY361" fmla="*/ 326104 h 376620"/>
                <a:gd name="connsiteX362" fmla="*/ 1259425 w 1310915"/>
                <a:gd name="connsiteY362" fmla="*/ 326104 h 376620"/>
                <a:gd name="connsiteX363" fmla="*/ 1260506 w 1310915"/>
                <a:gd name="connsiteY363" fmla="*/ 326104 h 376620"/>
                <a:gd name="connsiteX364" fmla="*/ 1264827 w 1310915"/>
                <a:gd name="connsiteY364" fmla="*/ 326104 h 376620"/>
                <a:gd name="connsiteX365" fmla="*/ 1262306 w 1310915"/>
                <a:gd name="connsiteY365" fmla="*/ 295842 h 376620"/>
                <a:gd name="connsiteX366" fmla="*/ 1259785 w 1310915"/>
                <a:gd name="connsiteY366" fmla="*/ 263419 h 376620"/>
                <a:gd name="connsiteX367" fmla="*/ 1261226 w 1310915"/>
                <a:gd name="connsiteY367" fmla="*/ 212263 h 376620"/>
                <a:gd name="connsiteX368" fmla="*/ 1262306 w 1310915"/>
                <a:gd name="connsiteY368" fmla="*/ 193170 h 376620"/>
                <a:gd name="connsiteX369" fmla="*/ 1262306 w 1310915"/>
                <a:gd name="connsiteY369" fmla="*/ 136609 h 376620"/>
                <a:gd name="connsiteX370" fmla="*/ 1264467 w 1310915"/>
                <a:gd name="connsiteY370" fmla="*/ 51229 h 376620"/>
                <a:gd name="connsiteX371" fmla="*/ 1267708 w 1310915"/>
                <a:gd name="connsiteY371" fmla="*/ 48347 h 376620"/>
                <a:gd name="connsiteX372" fmla="*/ 57455 w 1310915"/>
                <a:gd name="connsiteY372" fmla="*/ 48347 h 376620"/>
                <a:gd name="connsiteX373" fmla="*/ 60350 w 1310915"/>
                <a:gd name="connsiteY373" fmla="*/ 51226 h 376620"/>
                <a:gd name="connsiteX374" fmla="*/ 61798 w 1310915"/>
                <a:gd name="connsiteY374" fmla="*/ 69219 h 376620"/>
                <a:gd name="connsiteX375" fmla="*/ 63607 w 1310915"/>
                <a:gd name="connsiteY375" fmla="*/ 83613 h 376620"/>
                <a:gd name="connsiteX376" fmla="*/ 62522 w 1310915"/>
                <a:gd name="connsiteY376" fmla="*/ 115641 h 376620"/>
                <a:gd name="connsiteX377" fmla="*/ 62522 w 1310915"/>
                <a:gd name="connsiteY377" fmla="*/ 117080 h 376620"/>
                <a:gd name="connsiteX378" fmla="*/ 61436 w 1310915"/>
                <a:gd name="connsiteY378" fmla="*/ 176457 h 376620"/>
                <a:gd name="connsiteX379" fmla="*/ 61798 w 1310915"/>
                <a:gd name="connsiteY379" fmla="*/ 184374 h 376620"/>
                <a:gd name="connsiteX380" fmla="*/ 63245 w 1310915"/>
                <a:gd name="connsiteY380" fmla="*/ 244471 h 376620"/>
                <a:gd name="connsiteX381" fmla="*/ 63607 w 1310915"/>
                <a:gd name="connsiteY381" fmla="*/ 251668 h 376620"/>
                <a:gd name="connsiteX382" fmla="*/ 63969 w 1310915"/>
                <a:gd name="connsiteY382" fmla="*/ 285136 h 376620"/>
                <a:gd name="connsiteX383" fmla="*/ 63607 w 1310915"/>
                <a:gd name="connsiteY383" fmla="*/ 295212 h 376620"/>
                <a:gd name="connsiteX384" fmla="*/ 64331 w 1310915"/>
                <a:gd name="connsiteY384" fmla="*/ 317163 h 376620"/>
                <a:gd name="connsiteX385" fmla="*/ 99437 w 1310915"/>
                <a:gd name="connsiteY385" fmla="*/ 316084 h 376620"/>
                <a:gd name="connsiteX386" fmla="*/ 122238 w 1310915"/>
                <a:gd name="connsiteY386" fmla="*/ 315364 h 376620"/>
                <a:gd name="connsiteX387" fmla="*/ 161325 w 1310915"/>
                <a:gd name="connsiteY387" fmla="*/ 315724 h 376620"/>
                <a:gd name="connsiteX388" fmla="*/ 187383 w 1310915"/>
                <a:gd name="connsiteY388" fmla="*/ 316084 h 376620"/>
                <a:gd name="connsiteX389" fmla="*/ 191726 w 1310915"/>
                <a:gd name="connsiteY389" fmla="*/ 320762 h 376620"/>
                <a:gd name="connsiteX390" fmla="*/ 187383 w 1310915"/>
                <a:gd name="connsiteY390" fmla="*/ 325800 h 376620"/>
                <a:gd name="connsiteX391" fmla="*/ 159877 w 1310915"/>
                <a:gd name="connsiteY391" fmla="*/ 325440 h 376620"/>
                <a:gd name="connsiteX392" fmla="*/ 117171 w 1310915"/>
                <a:gd name="connsiteY392" fmla="*/ 325080 h 376620"/>
                <a:gd name="connsiteX393" fmla="*/ 103780 w 1310915"/>
                <a:gd name="connsiteY393" fmla="*/ 325080 h 376620"/>
                <a:gd name="connsiteX394" fmla="*/ 81341 w 1310915"/>
                <a:gd name="connsiteY394" fmla="*/ 325440 h 376620"/>
                <a:gd name="connsiteX395" fmla="*/ 73379 w 1310915"/>
                <a:gd name="connsiteY395" fmla="*/ 325800 h 376620"/>
                <a:gd name="connsiteX396" fmla="*/ 57455 w 1310915"/>
                <a:gd name="connsiteY396" fmla="*/ 323281 h 376620"/>
                <a:gd name="connsiteX397" fmla="*/ 55283 w 1310915"/>
                <a:gd name="connsiteY397" fmla="*/ 319682 h 376620"/>
                <a:gd name="connsiteX398" fmla="*/ 56369 w 1310915"/>
                <a:gd name="connsiteY398" fmla="*/ 317523 h 376620"/>
                <a:gd name="connsiteX399" fmla="*/ 55283 w 1310915"/>
                <a:gd name="connsiteY399" fmla="*/ 279378 h 376620"/>
                <a:gd name="connsiteX400" fmla="*/ 55283 w 1310915"/>
                <a:gd name="connsiteY400" fmla="*/ 257066 h 376620"/>
                <a:gd name="connsiteX401" fmla="*/ 54559 w 1310915"/>
                <a:gd name="connsiteY401" fmla="*/ 239073 h 376620"/>
                <a:gd name="connsiteX402" fmla="*/ 53112 w 1310915"/>
                <a:gd name="connsiteY402" fmla="*/ 184374 h 376620"/>
                <a:gd name="connsiteX403" fmla="*/ 53112 w 1310915"/>
                <a:gd name="connsiteY403" fmla="*/ 181495 h 376620"/>
                <a:gd name="connsiteX404" fmla="*/ 54197 w 1310915"/>
                <a:gd name="connsiteY404" fmla="*/ 111322 h 376620"/>
                <a:gd name="connsiteX405" fmla="*/ 54197 w 1310915"/>
                <a:gd name="connsiteY405" fmla="*/ 83253 h 376620"/>
                <a:gd name="connsiteX406" fmla="*/ 54559 w 1310915"/>
                <a:gd name="connsiteY406" fmla="*/ 50506 h 376620"/>
                <a:gd name="connsiteX407" fmla="*/ 57455 w 1310915"/>
                <a:gd name="connsiteY407" fmla="*/ 48347 h 376620"/>
                <a:gd name="connsiteX408" fmla="*/ 726984 w 1310915"/>
                <a:gd name="connsiteY408" fmla="*/ 35679 h 376620"/>
                <a:gd name="connsiteX409" fmla="*/ 648960 w 1310915"/>
                <a:gd name="connsiteY409" fmla="*/ 58687 h 376620"/>
                <a:gd name="connsiteX410" fmla="*/ 597904 w 1310915"/>
                <a:gd name="connsiteY410" fmla="*/ 254613 h 376620"/>
                <a:gd name="connsiteX411" fmla="*/ 602578 w 1310915"/>
                <a:gd name="connsiteY411" fmla="*/ 265038 h 376620"/>
                <a:gd name="connsiteX412" fmla="*/ 625230 w 1310915"/>
                <a:gd name="connsiteY412" fmla="*/ 302426 h 376620"/>
                <a:gd name="connsiteX413" fmla="*/ 626308 w 1310915"/>
                <a:gd name="connsiteY413" fmla="*/ 303505 h 376620"/>
                <a:gd name="connsiteX414" fmla="*/ 667298 w 1310915"/>
                <a:gd name="connsiteY414" fmla="*/ 336938 h 376620"/>
                <a:gd name="connsiteX415" fmla="*/ 734175 w 1310915"/>
                <a:gd name="connsiteY415" fmla="*/ 352756 h 376620"/>
                <a:gd name="connsiteX416" fmla="*/ 778760 w 1310915"/>
                <a:gd name="connsiteY416" fmla="*/ 347004 h 376620"/>
                <a:gd name="connsiteX417" fmla="*/ 866132 w 1310915"/>
                <a:gd name="connsiteY417" fmla="*/ 284451 h 376620"/>
                <a:gd name="connsiteX418" fmla="*/ 891660 w 1310915"/>
                <a:gd name="connsiteY418" fmla="*/ 239874 h 376620"/>
                <a:gd name="connsiteX419" fmla="*/ 895256 w 1310915"/>
                <a:gd name="connsiteY419" fmla="*/ 208238 h 376620"/>
                <a:gd name="connsiteX420" fmla="*/ 896334 w 1310915"/>
                <a:gd name="connsiteY420" fmla="*/ 190982 h 376620"/>
                <a:gd name="connsiteX421" fmla="*/ 845637 w 1310915"/>
                <a:gd name="connsiteY421" fmla="*/ 190623 h 376620"/>
                <a:gd name="connsiteX422" fmla="*/ 783074 w 1310915"/>
                <a:gd name="connsiteY422" fmla="*/ 190263 h 376620"/>
                <a:gd name="connsiteX423" fmla="*/ 742085 w 1310915"/>
                <a:gd name="connsiteY423" fmla="*/ 190623 h 376620"/>
                <a:gd name="connsiteX424" fmla="*/ 742804 w 1310915"/>
                <a:gd name="connsiteY424" fmla="*/ 204643 h 376620"/>
                <a:gd name="connsiteX425" fmla="*/ 742804 w 1310915"/>
                <a:gd name="connsiteY425" fmla="*/ 213630 h 376620"/>
                <a:gd name="connsiteX426" fmla="*/ 744602 w 1310915"/>
                <a:gd name="connsiteY426" fmla="*/ 225494 h 376620"/>
                <a:gd name="connsiteX427" fmla="*/ 746400 w 1310915"/>
                <a:gd name="connsiteY427" fmla="*/ 245985 h 376620"/>
                <a:gd name="connsiteX428" fmla="*/ 778760 w 1310915"/>
                <a:gd name="connsiteY428" fmla="*/ 244907 h 376620"/>
                <a:gd name="connsiteX429" fmla="*/ 792782 w 1310915"/>
                <a:gd name="connsiteY429" fmla="*/ 244907 h 376620"/>
                <a:gd name="connsiteX430" fmla="*/ 813637 w 1310915"/>
                <a:gd name="connsiteY430" fmla="*/ 244907 h 376620"/>
                <a:gd name="connsiteX431" fmla="*/ 821547 w 1310915"/>
                <a:gd name="connsiteY431" fmla="*/ 247423 h 376620"/>
                <a:gd name="connsiteX432" fmla="*/ 821187 w 1310915"/>
                <a:gd name="connsiteY432" fmla="*/ 253175 h 376620"/>
                <a:gd name="connsiteX433" fmla="*/ 742445 w 1310915"/>
                <a:gd name="connsiteY433" fmla="*/ 296315 h 376620"/>
                <a:gd name="connsiteX434" fmla="*/ 639252 w 1310915"/>
                <a:gd name="connsiteY434" fmla="*/ 214709 h 376620"/>
                <a:gd name="connsiteX435" fmla="*/ 683118 w 1310915"/>
                <a:gd name="connsiteY435" fmla="*/ 106141 h 376620"/>
                <a:gd name="connsiteX436" fmla="*/ 734175 w 1310915"/>
                <a:gd name="connsiteY436" fmla="*/ 92120 h 376620"/>
                <a:gd name="connsiteX437" fmla="*/ 748198 w 1310915"/>
                <a:gd name="connsiteY437" fmla="*/ 92839 h 376620"/>
                <a:gd name="connsiteX438" fmla="*/ 781277 w 1310915"/>
                <a:gd name="connsiteY438" fmla="*/ 99670 h 376620"/>
                <a:gd name="connsiteX439" fmla="*/ 799254 w 1310915"/>
                <a:gd name="connsiteY439" fmla="*/ 111533 h 376620"/>
                <a:gd name="connsiteX440" fmla="*/ 803929 w 1310915"/>
                <a:gd name="connsiteY440" fmla="*/ 115847 h 376620"/>
                <a:gd name="connsiteX441" fmla="*/ 822626 w 1310915"/>
                <a:gd name="connsiteY441" fmla="*/ 96794 h 376620"/>
                <a:gd name="connsiteX442" fmla="*/ 844199 w 1310915"/>
                <a:gd name="connsiteY442" fmla="*/ 74864 h 376620"/>
                <a:gd name="connsiteX443" fmla="*/ 828019 w 1310915"/>
                <a:gd name="connsiteY443" fmla="*/ 63001 h 376620"/>
                <a:gd name="connsiteX444" fmla="*/ 806446 w 1310915"/>
                <a:gd name="connsiteY444" fmla="*/ 48981 h 376620"/>
                <a:gd name="connsiteX445" fmla="*/ 757187 w 1310915"/>
                <a:gd name="connsiteY445" fmla="*/ 38196 h 376620"/>
                <a:gd name="connsiteX446" fmla="*/ 748198 w 1310915"/>
                <a:gd name="connsiteY446" fmla="*/ 37117 h 376620"/>
                <a:gd name="connsiteX447" fmla="*/ 726984 w 1310915"/>
                <a:gd name="connsiteY447" fmla="*/ 35679 h 376620"/>
                <a:gd name="connsiteX448" fmla="*/ 936753 w 1310915"/>
                <a:gd name="connsiteY448" fmla="*/ 34596 h 376620"/>
                <a:gd name="connsiteX449" fmla="*/ 939614 w 1310915"/>
                <a:gd name="connsiteY449" fmla="*/ 194142 h 376620"/>
                <a:gd name="connsiteX450" fmla="*/ 939256 w 1310915"/>
                <a:gd name="connsiteY450" fmla="*/ 251277 h 376620"/>
                <a:gd name="connsiteX451" fmla="*/ 939256 w 1310915"/>
                <a:gd name="connsiteY451" fmla="*/ 273197 h 376620"/>
                <a:gd name="connsiteX452" fmla="*/ 938899 w 1310915"/>
                <a:gd name="connsiteY452" fmla="*/ 297991 h 376620"/>
                <a:gd name="connsiteX453" fmla="*/ 939971 w 1310915"/>
                <a:gd name="connsiteY453" fmla="*/ 351892 h 376620"/>
                <a:gd name="connsiteX454" fmla="*/ 946407 w 1310915"/>
                <a:gd name="connsiteY454" fmla="*/ 351892 h 376620"/>
                <a:gd name="connsiteX455" fmla="*/ 963569 w 1310915"/>
                <a:gd name="connsiteY455" fmla="*/ 352251 h 376620"/>
                <a:gd name="connsiteX456" fmla="*/ 980016 w 1310915"/>
                <a:gd name="connsiteY456" fmla="*/ 352251 h 376620"/>
                <a:gd name="connsiteX457" fmla="*/ 993961 w 1310915"/>
                <a:gd name="connsiteY457" fmla="*/ 351892 h 376620"/>
                <a:gd name="connsiteX458" fmla="*/ 993961 w 1310915"/>
                <a:gd name="connsiteY458" fmla="*/ 308771 h 376620"/>
                <a:gd name="connsiteX459" fmla="*/ 994676 w 1310915"/>
                <a:gd name="connsiteY459" fmla="*/ 280743 h 376620"/>
                <a:gd name="connsiteX460" fmla="*/ 993961 w 1310915"/>
                <a:gd name="connsiteY460" fmla="*/ 191986 h 376620"/>
                <a:gd name="connsiteX461" fmla="*/ 992888 w 1310915"/>
                <a:gd name="connsiteY461" fmla="*/ 133414 h 376620"/>
                <a:gd name="connsiteX462" fmla="*/ 993246 w 1310915"/>
                <a:gd name="connsiteY462" fmla="*/ 35674 h 376620"/>
                <a:gd name="connsiteX463" fmla="*/ 981089 w 1310915"/>
                <a:gd name="connsiteY463" fmla="*/ 36034 h 376620"/>
                <a:gd name="connsiteX464" fmla="*/ 963927 w 1310915"/>
                <a:gd name="connsiteY464" fmla="*/ 36393 h 376620"/>
                <a:gd name="connsiteX465" fmla="*/ 936753 w 1310915"/>
                <a:gd name="connsiteY465" fmla="*/ 34596 h 376620"/>
                <a:gd name="connsiteX466" fmla="*/ 371177 w 1310915"/>
                <a:gd name="connsiteY466" fmla="*/ 33748 h 376620"/>
                <a:gd name="connsiteX467" fmla="*/ 329849 w 1310915"/>
                <a:gd name="connsiteY467" fmla="*/ 40228 h 376620"/>
                <a:gd name="connsiteX468" fmla="*/ 273069 w 1310915"/>
                <a:gd name="connsiteY468" fmla="*/ 76952 h 376620"/>
                <a:gd name="connsiteX469" fmla="*/ 268397 w 1310915"/>
                <a:gd name="connsiteY469" fmla="*/ 81992 h 376620"/>
                <a:gd name="connsiteX470" fmla="*/ 231741 w 1310915"/>
                <a:gd name="connsiteY470" fmla="*/ 133477 h 376620"/>
                <a:gd name="connsiteX471" fmla="*/ 219881 w 1310915"/>
                <a:gd name="connsiteY471" fmla="*/ 185322 h 376620"/>
                <a:gd name="connsiteX472" fmla="*/ 219881 w 1310915"/>
                <a:gd name="connsiteY472" fmla="*/ 193963 h 376620"/>
                <a:gd name="connsiteX473" fmla="*/ 237850 w 1310915"/>
                <a:gd name="connsiteY473" fmla="*/ 251209 h 376620"/>
                <a:gd name="connsiteX474" fmla="*/ 246475 w 1310915"/>
                <a:gd name="connsiteY474" fmla="*/ 266330 h 376620"/>
                <a:gd name="connsiteX475" fmla="*/ 271631 w 1310915"/>
                <a:gd name="connsiteY475" fmla="*/ 304854 h 376620"/>
                <a:gd name="connsiteX476" fmla="*/ 327693 w 1310915"/>
                <a:gd name="connsiteY476" fmla="*/ 339057 h 376620"/>
                <a:gd name="connsiteX477" fmla="*/ 333443 w 1310915"/>
                <a:gd name="connsiteY477" fmla="*/ 340858 h 376620"/>
                <a:gd name="connsiteX478" fmla="*/ 388786 w 1310915"/>
                <a:gd name="connsiteY478" fmla="*/ 352739 h 376620"/>
                <a:gd name="connsiteX479" fmla="*/ 395255 w 1310915"/>
                <a:gd name="connsiteY479" fmla="*/ 352379 h 376620"/>
                <a:gd name="connsiteX480" fmla="*/ 507738 w 1310915"/>
                <a:gd name="connsiteY480" fmla="*/ 280732 h 376620"/>
                <a:gd name="connsiteX481" fmla="*/ 525347 w 1310915"/>
                <a:gd name="connsiteY481" fmla="*/ 150399 h 376620"/>
                <a:gd name="connsiteX482" fmla="*/ 524988 w 1310915"/>
                <a:gd name="connsiteY482" fmla="*/ 148959 h 376620"/>
                <a:gd name="connsiteX483" fmla="*/ 514566 w 1310915"/>
                <a:gd name="connsiteY483" fmla="*/ 119076 h 376620"/>
                <a:gd name="connsiteX484" fmla="*/ 507738 w 1310915"/>
                <a:gd name="connsiteY484" fmla="*/ 107915 h 376620"/>
                <a:gd name="connsiteX485" fmla="*/ 500191 w 1310915"/>
                <a:gd name="connsiteY485" fmla="*/ 94594 h 376620"/>
                <a:gd name="connsiteX486" fmla="*/ 453832 w 1310915"/>
                <a:gd name="connsiteY486" fmla="*/ 53910 h 376620"/>
                <a:gd name="connsiteX487" fmla="*/ 371177 w 1310915"/>
                <a:gd name="connsiteY487" fmla="*/ 33748 h 376620"/>
                <a:gd name="connsiteX488" fmla="*/ 1033221 w 1310915"/>
                <a:gd name="connsiteY488" fmla="*/ 32688 h 376620"/>
                <a:gd name="connsiteX489" fmla="*/ 1033582 w 1310915"/>
                <a:gd name="connsiteY489" fmla="*/ 99075 h 376620"/>
                <a:gd name="connsiteX490" fmla="*/ 1034302 w 1310915"/>
                <a:gd name="connsiteY490" fmla="*/ 178811 h 376620"/>
                <a:gd name="connsiteX491" fmla="*/ 1034662 w 1310915"/>
                <a:gd name="connsiteY491" fmla="*/ 184944 h 376620"/>
                <a:gd name="connsiteX492" fmla="*/ 1033582 w 1310915"/>
                <a:gd name="connsiteY492" fmla="*/ 269010 h 376620"/>
                <a:gd name="connsiteX493" fmla="*/ 1032861 w 1310915"/>
                <a:gd name="connsiteY493" fmla="*/ 288132 h 376620"/>
                <a:gd name="connsiteX494" fmla="*/ 1032861 w 1310915"/>
                <a:gd name="connsiteY494" fmla="*/ 352714 h 376620"/>
                <a:gd name="connsiteX495" fmla="*/ 1040425 w 1310915"/>
                <a:gd name="connsiteY495" fmla="*/ 352714 h 376620"/>
                <a:gd name="connsiteX496" fmla="*/ 1047989 w 1310915"/>
                <a:gd name="connsiteY496" fmla="*/ 352714 h 376620"/>
                <a:gd name="connsiteX497" fmla="*/ 1088689 w 1310915"/>
                <a:gd name="connsiteY497" fmla="*/ 353075 h 376620"/>
                <a:gd name="connsiteX498" fmla="*/ 1089409 w 1310915"/>
                <a:gd name="connsiteY498" fmla="*/ 319882 h 376620"/>
                <a:gd name="connsiteX499" fmla="*/ 1089049 w 1310915"/>
                <a:gd name="connsiteY499" fmla="*/ 243393 h 376620"/>
                <a:gd name="connsiteX500" fmla="*/ 1091210 w 1310915"/>
                <a:gd name="connsiteY500" fmla="*/ 129742 h 376620"/>
                <a:gd name="connsiteX501" fmla="*/ 1093731 w 1310915"/>
                <a:gd name="connsiteY501" fmla="*/ 126495 h 376620"/>
                <a:gd name="connsiteX502" fmla="*/ 1098413 w 1310915"/>
                <a:gd name="connsiteY502" fmla="*/ 127578 h 376620"/>
                <a:gd name="connsiteX503" fmla="*/ 1099494 w 1310915"/>
                <a:gd name="connsiteY503" fmla="*/ 130464 h 376620"/>
                <a:gd name="connsiteX504" fmla="*/ 1099494 w 1310915"/>
                <a:gd name="connsiteY504" fmla="*/ 132990 h 376620"/>
                <a:gd name="connsiteX505" fmla="*/ 1105617 w 1310915"/>
                <a:gd name="connsiteY505" fmla="*/ 144896 h 376620"/>
                <a:gd name="connsiteX506" fmla="*/ 1111740 w 1310915"/>
                <a:gd name="connsiteY506" fmla="*/ 156441 h 376620"/>
                <a:gd name="connsiteX507" fmla="*/ 1126867 w 1310915"/>
                <a:gd name="connsiteY507" fmla="*/ 182779 h 376620"/>
                <a:gd name="connsiteX508" fmla="*/ 1137312 w 1310915"/>
                <a:gd name="connsiteY508" fmla="*/ 199737 h 376620"/>
                <a:gd name="connsiteX509" fmla="*/ 1144875 w 1310915"/>
                <a:gd name="connsiteY509" fmla="*/ 210200 h 376620"/>
                <a:gd name="connsiteX510" fmla="*/ 1155681 w 1310915"/>
                <a:gd name="connsiteY510" fmla="*/ 231126 h 376620"/>
                <a:gd name="connsiteX511" fmla="*/ 1159282 w 1310915"/>
                <a:gd name="connsiteY511" fmla="*/ 238703 h 376620"/>
                <a:gd name="connsiteX512" fmla="*/ 1182694 w 1310915"/>
                <a:gd name="connsiteY512" fmla="*/ 279112 h 376620"/>
                <a:gd name="connsiteX513" fmla="*/ 1194939 w 1310915"/>
                <a:gd name="connsiteY513" fmla="*/ 299316 h 376620"/>
                <a:gd name="connsiteX514" fmla="*/ 1204664 w 1310915"/>
                <a:gd name="connsiteY514" fmla="*/ 318078 h 376620"/>
                <a:gd name="connsiteX515" fmla="*/ 1226635 w 1310915"/>
                <a:gd name="connsiteY515" fmla="*/ 353797 h 376620"/>
                <a:gd name="connsiteX516" fmla="*/ 1299750 w 1310915"/>
                <a:gd name="connsiteY516" fmla="*/ 350189 h 376620"/>
                <a:gd name="connsiteX517" fmla="*/ 1297589 w 1310915"/>
                <a:gd name="connsiteY517" fmla="*/ 314470 h 376620"/>
                <a:gd name="connsiteX518" fmla="*/ 1295067 w 1310915"/>
                <a:gd name="connsiteY518" fmla="*/ 276947 h 376620"/>
                <a:gd name="connsiteX519" fmla="*/ 1296508 w 1310915"/>
                <a:gd name="connsiteY519" fmla="*/ 217055 h 376620"/>
                <a:gd name="connsiteX520" fmla="*/ 1297589 w 1310915"/>
                <a:gd name="connsiteY520" fmla="*/ 194686 h 376620"/>
                <a:gd name="connsiteX521" fmla="*/ 1297229 w 1310915"/>
                <a:gd name="connsiteY521" fmla="*/ 128660 h 376620"/>
                <a:gd name="connsiteX522" fmla="*/ 1299029 w 1310915"/>
                <a:gd name="connsiteY522" fmla="*/ 35575 h 376620"/>
                <a:gd name="connsiteX523" fmla="*/ 1238520 w 1310915"/>
                <a:gd name="connsiteY523" fmla="*/ 33049 h 376620"/>
                <a:gd name="connsiteX524" fmla="*/ 1238520 w 1310915"/>
                <a:gd name="connsiteY524" fmla="*/ 65881 h 376620"/>
                <a:gd name="connsiteX525" fmla="*/ 1238160 w 1310915"/>
                <a:gd name="connsiteY525" fmla="*/ 88612 h 376620"/>
                <a:gd name="connsiteX526" fmla="*/ 1238520 w 1310915"/>
                <a:gd name="connsiteY526" fmla="*/ 117836 h 376620"/>
                <a:gd name="connsiteX527" fmla="*/ 1239241 w 1310915"/>
                <a:gd name="connsiteY527" fmla="*/ 149225 h 376620"/>
                <a:gd name="connsiteX528" fmla="*/ 1241042 w 1310915"/>
                <a:gd name="connsiteY528" fmla="*/ 183862 h 376620"/>
                <a:gd name="connsiteX529" fmla="*/ 1240681 w 1310915"/>
                <a:gd name="connsiteY529" fmla="*/ 251691 h 376620"/>
                <a:gd name="connsiteX530" fmla="*/ 1239961 w 1310915"/>
                <a:gd name="connsiteY530" fmla="*/ 256382 h 376620"/>
                <a:gd name="connsiteX531" fmla="*/ 1235279 w 1310915"/>
                <a:gd name="connsiteY531" fmla="*/ 258907 h 376620"/>
                <a:gd name="connsiteX532" fmla="*/ 1230957 w 1310915"/>
                <a:gd name="connsiteY532" fmla="*/ 256021 h 376620"/>
                <a:gd name="connsiteX533" fmla="*/ 1158562 w 1310915"/>
                <a:gd name="connsiteY533" fmla="*/ 127578 h 376620"/>
                <a:gd name="connsiteX534" fmla="*/ 1120384 w 1310915"/>
                <a:gd name="connsiteY534" fmla="*/ 66964 h 376620"/>
                <a:gd name="connsiteX535" fmla="*/ 1114261 w 1310915"/>
                <a:gd name="connsiteY535" fmla="*/ 55779 h 376620"/>
                <a:gd name="connsiteX536" fmla="*/ 1103816 w 1310915"/>
                <a:gd name="connsiteY536" fmla="*/ 34131 h 376620"/>
                <a:gd name="connsiteX537" fmla="*/ 1080405 w 1310915"/>
                <a:gd name="connsiteY537" fmla="*/ 34131 h 376620"/>
                <a:gd name="connsiteX538" fmla="*/ 1033221 w 1310915"/>
                <a:gd name="connsiteY538" fmla="*/ 32688 h 376620"/>
                <a:gd name="connsiteX539" fmla="*/ 25564 w 1310915"/>
                <a:gd name="connsiteY539" fmla="*/ 31215 h 376620"/>
                <a:gd name="connsiteX540" fmla="*/ 27717 w 1310915"/>
                <a:gd name="connsiteY540" fmla="*/ 48112 h 376620"/>
                <a:gd name="connsiteX541" fmla="*/ 29870 w 1310915"/>
                <a:gd name="connsiteY541" fmla="*/ 65727 h 376620"/>
                <a:gd name="connsiteX542" fmla="*/ 28434 w 1310915"/>
                <a:gd name="connsiteY542" fmla="*/ 104912 h 376620"/>
                <a:gd name="connsiteX543" fmla="*/ 28434 w 1310915"/>
                <a:gd name="connsiteY543" fmla="*/ 107069 h 376620"/>
                <a:gd name="connsiteX544" fmla="*/ 26999 w 1310915"/>
                <a:gd name="connsiteY544" fmla="*/ 179328 h 376620"/>
                <a:gd name="connsiteX545" fmla="*/ 27358 w 1310915"/>
                <a:gd name="connsiteY545" fmla="*/ 189394 h 376620"/>
                <a:gd name="connsiteX546" fmla="*/ 29152 w 1310915"/>
                <a:gd name="connsiteY546" fmla="*/ 263091 h 376620"/>
                <a:gd name="connsiteX547" fmla="*/ 29511 w 1310915"/>
                <a:gd name="connsiteY547" fmla="*/ 271719 h 376620"/>
                <a:gd name="connsiteX548" fmla="*/ 29870 w 1310915"/>
                <a:gd name="connsiteY548" fmla="*/ 312702 h 376620"/>
                <a:gd name="connsiteX549" fmla="*/ 29870 w 1310915"/>
                <a:gd name="connsiteY549" fmla="*/ 324925 h 376620"/>
                <a:gd name="connsiteX550" fmla="*/ 30587 w 1310915"/>
                <a:gd name="connsiteY550" fmla="*/ 351887 h 376620"/>
                <a:gd name="connsiteX551" fmla="*/ 42788 w 1310915"/>
                <a:gd name="connsiteY551" fmla="*/ 352246 h 376620"/>
                <a:gd name="connsiteX552" fmla="*/ 82260 w 1310915"/>
                <a:gd name="connsiteY552" fmla="*/ 350808 h 376620"/>
                <a:gd name="connsiteX553" fmla="*/ 114556 w 1310915"/>
                <a:gd name="connsiteY553" fmla="*/ 349370 h 376620"/>
                <a:gd name="connsiteX554" fmla="*/ 170535 w 1310915"/>
                <a:gd name="connsiteY554" fmla="*/ 350089 h 376620"/>
                <a:gd name="connsiteX555" fmla="*/ 200677 w 1310915"/>
                <a:gd name="connsiteY555" fmla="*/ 350808 h 376620"/>
                <a:gd name="connsiteX556" fmla="*/ 203907 w 1310915"/>
                <a:gd name="connsiteY556" fmla="*/ 294008 h 376620"/>
                <a:gd name="connsiteX557" fmla="*/ 183453 w 1310915"/>
                <a:gd name="connsiteY557" fmla="*/ 292210 h 376620"/>
                <a:gd name="connsiteX558" fmla="*/ 164793 w 1310915"/>
                <a:gd name="connsiteY558" fmla="*/ 292929 h 376620"/>
                <a:gd name="connsiteX559" fmla="*/ 147569 w 1310915"/>
                <a:gd name="connsiteY559" fmla="*/ 293289 h 376620"/>
                <a:gd name="connsiteX560" fmla="*/ 145775 w 1310915"/>
                <a:gd name="connsiteY560" fmla="*/ 293289 h 376620"/>
                <a:gd name="connsiteX561" fmla="*/ 107379 w 1310915"/>
                <a:gd name="connsiteY561" fmla="*/ 293648 h 376620"/>
                <a:gd name="connsiteX562" fmla="*/ 94819 w 1310915"/>
                <a:gd name="connsiteY562" fmla="*/ 293648 h 376620"/>
                <a:gd name="connsiteX563" fmla="*/ 90513 w 1310915"/>
                <a:gd name="connsiteY563" fmla="*/ 295805 h 376620"/>
                <a:gd name="connsiteX564" fmla="*/ 85131 w 1310915"/>
                <a:gd name="connsiteY564" fmla="*/ 290413 h 376620"/>
                <a:gd name="connsiteX565" fmla="*/ 83337 w 1310915"/>
                <a:gd name="connsiteY565" fmla="*/ 224625 h 376620"/>
                <a:gd name="connsiteX566" fmla="*/ 81542 w 1310915"/>
                <a:gd name="connsiteY566" fmla="*/ 157039 h 376620"/>
                <a:gd name="connsiteX567" fmla="*/ 85490 w 1310915"/>
                <a:gd name="connsiteY567" fmla="*/ 34091 h 376620"/>
                <a:gd name="connsiteX568" fmla="*/ 25564 w 1310915"/>
                <a:gd name="connsiteY568" fmla="*/ 31215 h 376620"/>
                <a:gd name="connsiteX569" fmla="*/ 996106 w 1310915"/>
                <a:gd name="connsiteY569" fmla="*/ 24535 h 376620"/>
                <a:gd name="connsiteX570" fmla="*/ 996463 w 1310915"/>
                <a:gd name="connsiteY570" fmla="*/ 24535 h 376620"/>
                <a:gd name="connsiteX571" fmla="*/ 998966 w 1310915"/>
                <a:gd name="connsiteY571" fmla="*/ 24894 h 376620"/>
                <a:gd name="connsiteX572" fmla="*/ 1001827 w 1310915"/>
                <a:gd name="connsiteY572" fmla="*/ 28487 h 376620"/>
                <a:gd name="connsiteX573" fmla="*/ 1002542 w 1310915"/>
                <a:gd name="connsiteY573" fmla="*/ 77357 h 376620"/>
                <a:gd name="connsiteX574" fmla="*/ 1001827 w 1310915"/>
                <a:gd name="connsiteY574" fmla="*/ 110417 h 376620"/>
                <a:gd name="connsiteX575" fmla="*/ 1003614 w 1310915"/>
                <a:gd name="connsiteY575" fmla="*/ 145272 h 376620"/>
                <a:gd name="connsiteX576" fmla="*/ 1005045 w 1310915"/>
                <a:gd name="connsiteY576" fmla="*/ 192346 h 376620"/>
                <a:gd name="connsiteX577" fmla="*/ 1005760 w 1310915"/>
                <a:gd name="connsiteY577" fmla="*/ 273915 h 376620"/>
                <a:gd name="connsiteX578" fmla="*/ 1004687 w 1310915"/>
                <a:gd name="connsiteY578" fmla="*/ 306256 h 376620"/>
                <a:gd name="connsiteX579" fmla="*/ 1004687 w 1310915"/>
                <a:gd name="connsiteY579" fmla="*/ 353329 h 376620"/>
                <a:gd name="connsiteX580" fmla="*/ 1005760 w 1310915"/>
                <a:gd name="connsiteY580" fmla="*/ 358000 h 376620"/>
                <a:gd name="connsiteX581" fmla="*/ 1002184 w 1310915"/>
                <a:gd name="connsiteY581" fmla="*/ 361234 h 376620"/>
                <a:gd name="connsiteX582" fmla="*/ 986810 w 1310915"/>
                <a:gd name="connsiteY582" fmla="*/ 362312 h 376620"/>
                <a:gd name="connsiteX583" fmla="*/ 979659 w 1310915"/>
                <a:gd name="connsiteY583" fmla="*/ 362312 h 376620"/>
                <a:gd name="connsiteX584" fmla="*/ 972508 w 1310915"/>
                <a:gd name="connsiteY584" fmla="*/ 361953 h 376620"/>
                <a:gd name="connsiteX585" fmla="*/ 971078 w 1310915"/>
                <a:gd name="connsiteY585" fmla="*/ 362312 h 376620"/>
                <a:gd name="connsiteX586" fmla="*/ 959994 w 1310915"/>
                <a:gd name="connsiteY586" fmla="*/ 362312 h 376620"/>
                <a:gd name="connsiteX587" fmla="*/ 931390 w 1310915"/>
                <a:gd name="connsiteY587" fmla="*/ 361234 h 376620"/>
                <a:gd name="connsiteX588" fmla="*/ 927457 w 1310915"/>
                <a:gd name="connsiteY588" fmla="*/ 357282 h 376620"/>
                <a:gd name="connsiteX589" fmla="*/ 929245 w 1310915"/>
                <a:gd name="connsiteY589" fmla="*/ 353329 h 376620"/>
                <a:gd name="connsiteX590" fmla="*/ 927815 w 1310915"/>
                <a:gd name="connsiteY590" fmla="*/ 301584 h 376620"/>
                <a:gd name="connsiteX591" fmla="*/ 928172 w 1310915"/>
                <a:gd name="connsiteY591" fmla="*/ 280024 h 376620"/>
                <a:gd name="connsiteX592" fmla="*/ 928172 w 1310915"/>
                <a:gd name="connsiteY592" fmla="*/ 254152 h 376620"/>
                <a:gd name="connsiteX593" fmla="*/ 928530 w 1310915"/>
                <a:gd name="connsiteY593" fmla="*/ 193783 h 376620"/>
                <a:gd name="connsiteX594" fmla="*/ 928172 w 1310915"/>
                <a:gd name="connsiteY594" fmla="*/ 118681 h 376620"/>
                <a:gd name="connsiteX595" fmla="*/ 928530 w 1310915"/>
                <a:gd name="connsiteY595" fmla="*/ 32081 h 376620"/>
                <a:gd name="connsiteX596" fmla="*/ 927815 w 1310915"/>
                <a:gd name="connsiteY596" fmla="*/ 28128 h 376620"/>
                <a:gd name="connsiteX597" fmla="*/ 931390 w 1310915"/>
                <a:gd name="connsiteY597" fmla="*/ 24894 h 376620"/>
                <a:gd name="connsiteX598" fmla="*/ 931748 w 1310915"/>
                <a:gd name="connsiteY598" fmla="*/ 24894 h 376620"/>
                <a:gd name="connsiteX599" fmla="*/ 932105 w 1310915"/>
                <a:gd name="connsiteY599" fmla="*/ 27050 h 376620"/>
                <a:gd name="connsiteX600" fmla="*/ 932105 w 1310915"/>
                <a:gd name="connsiteY600" fmla="*/ 25972 h 376620"/>
                <a:gd name="connsiteX601" fmla="*/ 932105 w 1310915"/>
                <a:gd name="connsiteY601" fmla="*/ 24894 h 376620"/>
                <a:gd name="connsiteX602" fmla="*/ 933536 w 1310915"/>
                <a:gd name="connsiteY602" fmla="*/ 25253 h 376620"/>
                <a:gd name="connsiteX603" fmla="*/ 949983 w 1310915"/>
                <a:gd name="connsiteY603" fmla="*/ 25972 h 376620"/>
                <a:gd name="connsiteX604" fmla="*/ 973223 w 1310915"/>
                <a:gd name="connsiteY604" fmla="*/ 25253 h 376620"/>
                <a:gd name="connsiteX605" fmla="*/ 996106 w 1310915"/>
                <a:gd name="connsiteY605" fmla="*/ 24535 h 376620"/>
                <a:gd name="connsiteX606" fmla="*/ 727343 w 1310915"/>
                <a:gd name="connsiteY606" fmla="*/ 24535 h 376620"/>
                <a:gd name="connsiteX607" fmla="*/ 748557 w 1310915"/>
                <a:gd name="connsiteY607" fmla="*/ 25973 h 376620"/>
                <a:gd name="connsiteX608" fmla="*/ 764378 w 1310915"/>
                <a:gd name="connsiteY608" fmla="*/ 27770 h 376620"/>
                <a:gd name="connsiteX609" fmla="*/ 807165 w 1310915"/>
                <a:gd name="connsiteY609" fmla="*/ 36398 h 376620"/>
                <a:gd name="connsiteX610" fmla="*/ 835210 w 1310915"/>
                <a:gd name="connsiteY610" fmla="*/ 56171 h 376620"/>
                <a:gd name="connsiteX611" fmla="*/ 851390 w 1310915"/>
                <a:gd name="connsiteY611" fmla="*/ 68393 h 376620"/>
                <a:gd name="connsiteX612" fmla="*/ 857143 w 1310915"/>
                <a:gd name="connsiteY612" fmla="*/ 71269 h 376620"/>
                <a:gd name="connsiteX613" fmla="*/ 856424 w 1310915"/>
                <a:gd name="connsiteY613" fmla="*/ 76302 h 376620"/>
                <a:gd name="connsiteX614" fmla="*/ 828019 w 1310915"/>
                <a:gd name="connsiteY614" fmla="*/ 105422 h 376620"/>
                <a:gd name="connsiteX615" fmla="*/ 805367 w 1310915"/>
                <a:gd name="connsiteY615" fmla="*/ 126632 h 376620"/>
                <a:gd name="connsiteX616" fmla="*/ 798895 w 1310915"/>
                <a:gd name="connsiteY616" fmla="*/ 125913 h 376620"/>
                <a:gd name="connsiteX617" fmla="*/ 798535 w 1310915"/>
                <a:gd name="connsiteY617" fmla="*/ 122678 h 376620"/>
                <a:gd name="connsiteX618" fmla="*/ 791704 w 1310915"/>
                <a:gd name="connsiteY618" fmla="*/ 118364 h 376620"/>
                <a:gd name="connsiteX619" fmla="*/ 771928 w 1310915"/>
                <a:gd name="connsiteY619" fmla="*/ 108298 h 376620"/>
                <a:gd name="connsiteX620" fmla="*/ 741366 w 1310915"/>
                <a:gd name="connsiteY620" fmla="*/ 103624 h 376620"/>
                <a:gd name="connsiteX621" fmla="*/ 734175 w 1310915"/>
                <a:gd name="connsiteY621" fmla="*/ 103265 h 376620"/>
                <a:gd name="connsiteX622" fmla="*/ 685635 w 1310915"/>
                <a:gd name="connsiteY622" fmla="*/ 118364 h 376620"/>
                <a:gd name="connsiteX623" fmla="*/ 650039 w 1310915"/>
                <a:gd name="connsiteY623" fmla="*/ 212192 h 376620"/>
                <a:gd name="connsiteX624" fmla="*/ 734894 w 1310915"/>
                <a:gd name="connsiteY624" fmla="*/ 285889 h 376620"/>
                <a:gd name="connsiteX625" fmla="*/ 804288 w 1310915"/>
                <a:gd name="connsiteY625" fmla="*/ 256770 h 376620"/>
                <a:gd name="connsiteX626" fmla="*/ 803569 w 1310915"/>
                <a:gd name="connsiteY626" fmla="*/ 256770 h 376620"/>
                <a:gd name="connsiteX627" fmla="*/ 744602 w 1310915"/>
                <a:gd name="connsiteY627" fmla="*/ 254613 h 376620"/>
                <a:gd name="connsiteX628" fmla="*/ 740287 w 1310915"/>
                <a:gd name="connsiteY628" fmla="*/ 257130 h 376620"/>
                <a:gd name="connsiteX629" fmla="*/ 735973 w 1310915"/>
                <a:gd name="connsiteY629" fmla="*/ 254973 h 376620"/>
                <a:gd name="connsiteX630" fmla="*/ 734894 w 1310915"/>
                <a:gd name="connsiteY630" fmla="*/ 251378 h 376620"/>
                <a:gd name="connsiteX631" fmla="*/ 735254 w 1310915"/>
                <a:gd name="connsiteY631" fmla="*/ 251018 h 376620"/>
                <a:gd name="connsiteX632" fmla="*/ 735254 w 1310915"/>
                <a:gd name="connsiteY632" fmla="*/ 250299 h 376620"/>
                <a:gd name="connsiteX633" fmla="*/ 733815 w 1310915"/>
                <a:gd name="connsiteY633" fmla="*/ 228010 h 376620"/>
                <a:gd name="connsiteX634" fmla="*/ 732377 w 1310915"/>
                <a:gd name="connsiteY634" fmla="*/ 208597 h 376620"/>
                <a:gd name="connsiteX635" fmla="*/ 732018 w 1310915"/>
                <a:gd name="connsiteY635" fmla="*/ 203924 h 376620"/>
                <a:gd name="connsiteX636" fmla="*/ 733815 w 1310915"/>
                <a:gd name="connsiteY636" fmla="*/ 187387 h 376620"/>
                <a:gd name="connsiteX637" fmla="*/ 734175 w 1310915"/>
                <a:gd name="connsiteY637" fmla="*/ 184871 h 376620"/>
                <a:gd name="connsiteX638" fmla="*/ 736332 w 1310915"/>
                <a:gd name="connsiteY638" fmla="*/ 182714 h 376620"/>
                <a:gd name="connsiteX639" fmla="*/ 764018 w 1310915"/>
                <a:gd name="connsiteY639" fmla="*/ 180197 h 376620"/>
                <a:gd name="connsiteX640" fmla="*/ 769052 w 1310915"/>
                <a:gd name="connsiteY640" fmla="*/ 180197 h 376620"/>
                <a:gd name="connsiteX641" fmla="*/ 770130 w 1310915"/>
                <a:gd name="connsiteY641" fmla="*/ 180197 h 376620"/>
                <a:gd name="connsiteX642" fmla="*/ 802490 w 1310915"/>
                <a:gd name="connsiteY642" fmla="*/ 179478 h 376620"/>
                <a:gd name="connsiteX643" fmla="*/ 815794 w 1310915"/>
                <a:gd name="connsiteY643" fmla="*/ 179478 h 376620"/>
                <a:gd name="connsiteX644" fmla="*/ 841322 w 1310915"/>
                <a:gd name="connsiteY644" fmla="*/ 178759 h 376620"/>
                <a:gd name="connsiteX645" fmla="*/ 874401 w 1310915"/>
                <a:gd name="connsiteY645" fmla="*/ 179119 h 376620"/>
                <a:gd name="connsiteX646" fmla="*/ 903166 w 1310915"/>
                <a:gd name="connsiteY646" fmla="*/ 179478 h 376620"/>
                <a:gd name="connsiteX647" fmla="*/ 908200 w 1310915"/>
                <a:gd name="connsiteY647" fmla="*/ 182714 h 376620"/>
                <a:gd name="connsiteX648" fmla="*/ 907840 w 1310915"/>
                <a:gd name="connsiteY648" fmla="*/ 188825 h 376620"/>
                <a:gd name="connsiteX649" fmla="*/ 906402 w 1310915"/>
                <a:gd name="connsiteY649" fmla="*/ 209676 h 376620"/>
                <a:gd name="connsiteX650" fmla="*/ 900289 w 1310915"/>
                <a:gd name="connsiteY650" fmla="*/ 248502 h 376620"/>
                <a:gd name="connsiteX651" fmla="*/ 871525 w 1310915"/>
                <a:gd name="connsiteY651" fmla="*/ 295955 h 376620"/>
                <a:gd name="connsiteX652" fmla="*/ 775164 w 1310915"/>
                <a:gd name="connsiteY652" fmla="*/ 359586 h 376620"/>
                <a:gd name="connsiteX653" fmla="*/ 729501 w 1310915"/>
                <a:gd name="connsiteY653" fmla="*/ 363900 h 376620"/>
                <a:gd name="connsiteX654" fmla="*/ 661185 w 1310915"/>
                <a:gd name="connsiteY654" fmla="*/ 346644 h 376620"/>
                <a:gd name="connsiteX655" fmla="*/ 612286 w 1310915"/>
                <a:gd name="connsiteY655" fmla="*/ 305662 h 376620"/>
                <a:gd name="connsiteX656" fmla="*/ 588915 w 1310915"/>
                <a:gd name="connsiteY656" fmla="*/ 262882 h 376620"/>
                <a:gd name="connsiteX657" fmla="*/ 584960 w 1310915"/>
                <a:gd name="connsiteY657" fmla="*/ 254254 h 376620"/>
                <a:gd name="connsiteX658" fmla="*/ 574450 w 1310915"/>
                <a:gd name="connsiteY658" fmla="*/ 210381 h 376620"/>
                <a:gd name="connsiteX659" fmla="*/ 579501 w 1310915"/>
                <a:gd name="connsiteY659" fmla="*/ 249881 h 376620"/>
                <a:gd name="connsiteX660" fmla="*/ 577310 w 1310915"/>
                <a:gd name="connsiteY660" fmla="*/ 251327 h 376620"/>
                <a:gd name="connsiteX661" fmla="*/ 565626 w 1310915"/>
                <a:gd name="connsiteY661" fmla="*/ 167079 h 376620"/>
                <a:gd name="connsiteX662" fmla="*/ 596662 w 1310915"/>
                <a:gd name="connsiteY662" fmla="*/ 87170 h 376620"/>
                <a:gd name="connsiteX663" fmla="*/ 597758 w 1310915"/>
                <a:gd name="connsiteY663" fmla="*/ 87531 h 376620"/>
                <a:gd name="connsiteX664" fmla="*/ 577795 w 1310915"/>
                <a:gd name="connsiteY664" fmla="*/ 142582 h 376620"/>
                <a:gd name="connsiteX665" fmla="*/ 600482 w 1310915"/>
                <a:gd name="connsiteY665" fmla="*/ 91722 h 376620"/>
                <a:gd name="connsiteX666" fmla="*/ 638533 w 1310915"/>
                <a:gd name="connsiteY666" fmla="*/ 52935 h 376620"/>
                <a:gd name="connsiteX667" fmla="*/ 727343 w 1310915"/>
                <a:gd name="connsiteY667" fmla="*/ 24535 h 376620"/>
                <a:gd name="connsiteX668" fmla="*/ 12212 w 1310915"/>
                <a:gd name="connsiteY668" fmla="*/ 23512 h 376620"/>
                <a:gd name="connsiteX669" fmla="*/ 15509 w 1310915"/>
                <a:gd name="connsiteY669" fmla="*/ 23512 h 376620"/>
                <a:gd name="connsiteX670" fmla="*/ 14043 w 1310915"/>
                <a:gd name="connsiteY670" fmla="*/ 59024 h 376620"/>
                <a:gd name="connsiteX671" fmla="*/ 15509 w 1310915"/>
                <a:gd name="connsiteY671" fmla="*/ 94537 h 376620"/>
                <a:gd name="connsiteX672" fmla="*/ 14043 w 1310915"/>
                <a:gd name="connsiteY672" fmla="*/ 94537 h 376620"/>
                <a:gd name="connsiteX673" fmla="*/ 12212 w 1310915"/>
                <a:gd name="connsiteY673" fmla="*/ 23512 h 376620"/>
                <a:gd name="connsiteX674" fmla="*/ 0 w 1310915"/>
                <a:gd name="connsiteY674" fmla="*/ 23508 h 376620"/>
                <a:gd name="connsiteX675" fmla="*/ 3175 w 1310915"/>
                <a:gd name="connsiteY675" fmla="*/ 23508 h 376620"/>
                <a:gd name="connsiteX676" fmla="*/ 3572 w 1310915"/>
                <a:gd name="connsiteY676" fmla="*/ 67911 h 376620"/>
                <a:gd name="connsiteX677" fmla="*/ 1984 w 1310915"/>
                <a:gd name="connsiteY677" fmla="*/ 67911 h 376620"/>
                <a:gd name="connsiteX678" fmla="*/ 0 w 1310915"/>
                <a:gd name="connsiteY678" fmla="*/ 23508 h 376620"/>
                <a:gd name="connsiteX679" fmla="*/ 6985 w 1310915"/>
                <a:gd name="connsiteY679" fmla="*/ 23152 h 376620"/>
                <a:gd name="connsiteX680" fmla="*/ 9207 w 1310915"/>
                <a:gd name="connsiteY680" fmla="*/ 23152 h 376620"/>
                <a:gd name="connsiteX681" fmla="*/ 8255 w 1310915"/>
                <a:gd name="connsiteY681" fmla="*/ 75488 h 376620"/>
                <a:gd name="connsiteX682" fmla="*/ 6667 w 1310915"/>
                <a:gd name="connsiteY682" fmla="*/ 75488 h 376620"/>
                <a:gd name="connsiteX683" fmla="*/ 6985 w 1310915"/>
                <a:gd name="connsiteY683" fmla="*/ 23152 h 376620"/>
                <a:gd name="connsiteX684" fmla="*/ 1066718 w 1310915"/>
                <a:gd name="connsiteY684" fmla="*/ 22947 h 376620"/>
                <a:gd name="connsiteX685" fmla="*/ 1087608 w 1310915"/>
                <a:gd name="connsiteY685" fmla="*/ 23308 h 376620"/>
                <a:gd name="connsiteX686" fmla="*/ 1105617 w 1310915"/>
                <a:gd name="connsiteY686" fmla="*/ 23308 h 376620"/>
                <a:gd name="connsiteX687" fmla="*/ 1107778 w 1310915"/>
                <a:gd name="connsiteY687" fmla="*/ 23668 h 376620"/>
                <a:gd name="connsiteX688" fmla="*/ 1110659 w 1310915"/>
                <a:gd name="connsiteY688" fmla="*/ 26194 h 376620"/>
                <a:gd name="connsiteX689" fmla="*/ 1110659 w 1310915"/>
                <a:gd name="connsiteY689" fmla="*/ 30523 h 376620"/>
                <a:gd name="connsiteX690" fmla="*/ 1118223 w 1310915"/>
                <a:gd name="connsiteY690" fmla="*/ 42791 h 376620"/>
                <a:gd name="connsiteX691" fmla="*/ 1123985 w 1310915"/>
                <a:gd name="connsiteY691" fmla="*/ 51450 h 376620"/>
                <a:gd name="connsiteX692" fmla="*/ 1130469 w 1310915"/>
                <a:gd name="connsiteY692" fmla="*/ 64077 h 376620"/>
                <a:gd name="connsiteX693" fmla="*/ 1138392 w 1310915"/>
                <a:gd name="connsiteY693" fmla="*/ 78149 h 376620"/>
                <a:gd name="connsiteX694" fmla="*/ 1168647 w 1310915"/>
                <a:gd name="connsiteY694" fmla="*/ 122887 h 376620"/>
                <a:gd name="connsiteX695" fmla="*/ 1175490 w 1310915"/>
                <a:gd name="connsiteY695" fmla="*/ 132629 h 376620"/>
                <a:gd name="connsiteX696" fmla="*/ 1205745 w 1310915"/>
                <a:gd name="connsiteY696" fmla="*/ 186027 h 376620"/>
                <a:gd name="connsiteX697" fmla="*/ 1207546 w 1310915"/>
                <a:gd name="connsiteY697" fmla="*/ 189635 h 376620"/>
                <a:gd name="connsiteX698" fmla="*/ 1220152 w 1310915"/>
                <a:gd name="connsiteY698" fmla="*/ 212004 h 376620"/>
                <a:gd name="connsiteX699" fmla="*/ 1232037 w 1310915"/>
                <a:gd name="connsiteY699" fmla="*/ 233652 h 376620"/>
                <a:gd name="connsiteX700" fmla="*/ 1231317 w 1310915"/>
                <a:gd name="connsiteY700" fmla="*/ 214529 h 376620"/>
                <a:gd name="connsiteX701" fmla="*/ 1230597 w 1310915"/>
                <a:gd name="connsiteY701" fmla="*/ 201180 h 376620"/>
                <a:gd name="connsiteX702" fmla="*/ 1230236 w 1310915"/>
                <a:gd name="connsiteY702" fmla="*/ 187831 h 376620"/>
                <a:gd name="connsiteX703" fmla="*/ 1228796 w 1310915"/>
                <a:gd name="connsiteY703" fmla="*/ 142370 h 376620"/>
                <a:gd name="connsiteX704" fmla="*/ 1228796 w 1310915"/>
                <a:gd name="connsiteY704" fmla="*/ 138401 h 376620"/>
                <a:gd name="connsiteX705" fmla="*/ 1230597 w 1310915"/>
                <a:gd name="connsiteY705" fmla="*/ 30523 h 376620"/>
                <a:gd name="connsiteX706" fmla="*/ 1230957 w 1310915"/>
                <a:gd name="connsiteY706" fmla="*/ 26916 h 376620"/>
                <a:gd name="connsiteX707" fmla="*/ 1234558 w 1310915"/>
                <a:gd name="connsiteY707" fmla="*/ 24029 h 376620"/>
                <a:gd name="connsiteX708" fmla="*/ 1237080 w 1310915"/>
                <a:gd name="connsiteY708" fmla="*/ 25112 h 376620"/>
                <a:gd name="connsiteX709" fmla="*/ 1258690 w 1310915"/>
                <a:gd name="connsiteY709" fmla="*/ 24390 h 376620"/>
                <a:gd name="connsiteX710" fmla="*/ 1281021 w 1310915"/>
                <a:gd name="connsiteY710" fmla="*/ 24751 h 376620"/>
                <a:gd name="connsiteX711" fmla="*/ 1301551 w 1310915"/>
                <a:gd name="connsiteY711" fmla="*/ 25112 h 376620"/>
                <a:gd name="connsiteX712" fmla="*/ 1305873 w 1310915"/>
                <a:gd name="connsiteY712" fmla="*/ 27276 h 376620"/>
                <a:gd name="connsiteX713" fmla="*/ 1306593 w 1310915"/>
                <a:gd name="connsiteY713" fmla="*/ 31967 h 376620"/>
                <a:gd name="connsiteX714" fmla="*/ 1308034 w 1310915"/>
                <a:gd name="connsiteY714" fmla="*/ 86086 h 376620"/>
                <a:gd name="connsiteX715" fmla="*/ 1307674 w 1310915"/>
                <a:gd name="connsiteY715" fmla="*/ 109899 h 376620"/>
                <a:gd name="connsiteX716" fmla="*/ 1308394 w 1310915"/>
                <a:gd name="connsiteY716" fmla="*/ 139845 h 376620"/>
                <a:gd name="connsiteX717" fmla="*/ 1308394 w 1310915"/>
                <a:gd name="connsiteY717" fmla="*/ 195046 h 376620"/>
                <a:gd name="connsiteX718" fmla="*/ 1307313 w 1310915"/>
                <a:gd name="connsiteY718" fmla="*/ 217416 h 376620"/>
                <a:gd name="connsiteX719" fmla="*/ 1306233 w 1310915"/>
                <a:gd name="connsiteY719" fmla="*/ 276947 h 376620"/>
                <a:gd name="connsiteX720" fmla="*/ 1308394 w 1310915"/>
                <a:gd name="connsiteY720" fmla="*/ 309058 h 376620"/>
                <a:gd name="connsiteX721" fmla="*/ 1310915 w 1310915"/>
                <a:gd name="connsiteY721" fmla="*/ 356322 h 376620"/>
                <a:gd name="connsiteX722" fmla="*/ 1309474 w 1310915"/>
                <a:gd name="connsiteY722" fmla="*/ 360291 h 376620"/>
                <a:gd name="connsiteX723" fmla="*/ 1305873 w 1310915"/>
                <a:gd name="connsiteY723" fmla="*/ 361373 h 376620"/>
                <a:gd name="connsiteX724" fmla="*/ 1303712 w 1310915"/>
                <a:gd name="connsiteY724" fmla="*/ 361013 h 376620"/>
                <a:gd name="connsiteX725" fmla="*/ 1301911 w 1310915"/>
                <a:gd name="connsiteY725" fmla="*/ 361734 h 376620"/>
                <a:gd name="connsiteX726" fmla="*/ 1290745 w 1310915"/>
                <a:gd name="connsiteY726" fmla="*/ 362095 h 376620"/>
                <a:gd name="connsiteX727" fmla="*/ 1254728 w 1310915"/>
                <a:gd name="connsiteY727" fmla="*/ 363177 h 376620"/>
                <a:gd name="connsiteX728" fmla="*/ 1226635 w 1310915"/>
                <a:gd name="connsiteY728" fmla="*/ 361734 h 376620"/>
                <a:gd name="connsiteX729" fmla="*/ 1218711 w 1310915"/>
                <a:gd name="connsiteY729" fmla="*/ 361734 h 376620"/>
                <a:gd name="connsiteX730" fmla="*/ 1196740 w 1310915"/>
                <a:gd name="connsiteY730" fmla="*/ 327459 h 376620"/>
                <a:gd name="connsiteX731" fmla="*/ 1188096 w 1310915"/>
                <a:gd name="connsiteY731" fmla="*/ 310862 h 376620"/>
                <a:gd name="connsiteX732" fmla="*/ 1175130 w 1310915"/>
                <a:gd name="connsiteY732" fmla="*/ 288853 h 376620"/>
                <a:gd name="connsiteX733" fmla="*/ 1152439 w 1310915"/>
                <a:gd name="connsiteY733" fmla="*/ 249887 h 376620"/>
                <a:gd name="connsiteX734" fmla="*/ 1147397 w 1310915"/>
                <a:gd name="connsiteY734" fmla="*/ 239064 h 376620"/>
                <a:gd name="connsiteX735" fmla="*/ 1135151 w 1310915"/>
                <a:gd name="connsiteY735" fmla="*/ 215973 h 376620"/>
                <a:gd name="connsiteX736" fmla="*/ 1130469 w 1310915"/>
                <a:gd name="connsiteY736" fmla="*/ 210200 h 376620"/>
                <a:gd name="connsiteX737" fmla="*/ 1116782 w 1310915"/>
                <a:gd name="connsiteY737" fmla="*/ 188191 h 376620"/>
                <a:gd name="connsiteX738" fmla="*/ 1105617 w 1310915"/>
                <a:gd name="connsiteY738" fmla="*/ 167265 h 376620"/>
                <a:gd name="connsiteX739" fmla="*/ 1100574 w 1310915"/>
                <a:gd name="connsiteY739" fmla="*/ 158967 h 376620"/>
                <a:gd name="connsiteX740" fmla="*/ 1099854 w 1310915"/>
                <a:gd name="connsiteY740" fmla="*/ 174481 h 376620"/>
                <a:gd name="connsiteX741" fmla="*/ 1099134 w 1310915"/>
                <a:gd name="connsiteY741" fmla="*/ 186748 h 376620"/>
                <a:gd name="connsiteX742" fmla="*/ 1100214 w 1310915"/>
                <a:gd name="connsiteY742" fmla="*/ 243032 h 376620"/>
                <a:gd name="connsiteX743" fmla="*/ 1099854 w 1310915"/>
                <a:gd name="connsiteY743" fmla="*/ 330345 h 376620"/>
                <a:gd name="connsiteX744" fmla="*/ 1099134 w 1310915"/>
                <a:gd name="connsiteY744" fmla="*/ 354879 h 376620"/>
                <a:gd name="connsiteX745" fmla="*/ 1099854 w 1310915"/>
                <a:gd name="connsiteY745" fmla="*/ 357044 h 376620"/>
                <a:gd name="connsiteX746" fmla="*/ 1097333 w 1310915"/>
                <a:gd name="connsiteY746" fmla="*/ 359569 h 376620"/>
                <a:gd name="connsiteX747" fmla="*/ 1062756 w 1310915"/>
                <a:gd name="connsiteY747" fmla="*/ 363538 h 376620"/>
                <a:gd name="connsiteX748" fmla="*/ 1043306 w 1310915"/>
                <a:gd name="connsiteY748" fmla="*/ 362817 h 376620"/>
                <a:gd name="connsiteX749" fmla="*/ 1025658 w 1310915"/>
                <a:gd name="connsiteY749" fmla="*/ 362456 h 376620"/>
                <a:gd name="connsiteX750" fmla="*/ 1020976 w 1310915"/>
                <a:gd name="connsiteY750" fmla="*/ 358126 h 376620"/>
                <a:gd name="connsiteX751" fmla="*/ 1022776 w 1310915"/>
                <a:gd name="connsiteY751" fmla="*/ 353436 h 376620"/>
                <a:gd name="connsiteX752" fmla="*/ 1022056 w 1310915"/>
                <a:gd name="connsiteY752" fmla="*/ 292822 h 376620"/>
                <a:gd name="connsiteX753" fmla="*/ 1022776 w 1310915"/>
                <a:gd name="connsiteY753" fmla="*/ 275865 h 376620"/>
                <a:gd name="connsiteX754" fmla="*/ 1023497 w 1310915"/>
                <a:gd name="connsiteY754" fmla="*/ 265762 h 376620"/>
                <a:gd name="connsiteX755" fmla="*/ 1024217 w 1310915"/>
                <a:gd name="connsiteY755" fmla="*/ 191799 h 376620"/>
                <a:gd name="connsiteX756" fmla="*/ 1023497 w 1310915"/>
                <a:gd name="connsiteY756" fmla="*/ 177007 h 376620"/>
                <a:gd name="connsiteX757" fmla="*/ 1022776 w 1310915"/>
                <a:gd name="connsiteY757" fmla="*/ 98714 h 376620"/>
                <a:gd name="connsiteX758" fmla="*/ 1023857 w 1310915"/>
                <a:gd name="connsiteY758" fmla="*/ 65521 h 376620"/>
                <a:gd name="connsiteX759" fmla="*/ 1024938 w 1310915"/>
                <a:gd name="connsiteY759" fmla="*/ 28719 h 376620"/>
                <a:gd name="connsiteX760" fmla="*/ 1025658 w 1310915"/>
                <a:gd name="connsiteY760" fmla="*/ 25472 h 376620"/>
                <a:gd name="connsiteX761" fmla="*/ 1028899 w 1310915"/>
                <a:gd name="connsiteY761" fmla="*/ 24029 h 376620"/>
                <a:gd name="connsiteX762" fmla="*/ 1066718 w 1310915"/>
                <a:gd name="connsiteY762" fmla="*/ 22947 h 376620"/>
                <a:gd name="connsiteX763" fmla="*/ 371536 w 1310915"/>
                <a:gd name="connsiteY763" fmla="*/ 22947 h 376620"/>
                <a:gd name="connsiteX764" fmla="*/ 489770 w 1310915"/>
                <a:gd name="connsiteY764" fmla="*/ 61470 h 376620"/>
                <a:gd name="connsiteX765" fmla="*/ 508457 w 1310915"/>
                <a:gd name="connsiteY765" fmla="*/ 84153 h 376620"/>
                <a:gd name="connsiteX766" fmla="*/ 516363 w 1310915"/>
                <a:gd name="connsiteY766" fmla="*/ 97474 h 376620"/>
                <a:gd name="connsiteX767" fmla="*/ 525707 w 1310915"/>
                <a:gd name="connsiteY767" fmla="*/ 112955 h 376620"/>
                <a:gd name="connsiteX768" fmla="*/ 544394 w 1310915"/>
                <a:gd name="connsiteY768" fmla="*/ 179922 h 376620"/>
                <a:gd name="connsiteX769" fmla="*/ 503785 w 1310915"/>
                <a:gd name="connsiteY769" fmla="*/ 307374 h 376620"/>
                <a:gd name="connsiteX770" fmla="*/ 393099 w 1310915"/>
                <a:gd name="connsiteY770" fmla="*/ 363900 h 376620"/>
                <a:gd name="connsiteX771" fmla="*/ 381239 w 1310915"/>
                <a:gd name="connsiteY771" fmla="*/ 363180 h 376620"/>
                <a:gd name="connsiteX772" fmla="*/ 259412 w 1310915"/>
                <a:gd name="connsiteY772" fmla="*/ 308454 h 376620"/>
                <a:gd name="connsiteX773" fmla="*/ 229585 w 1310915"/>
                <a:gd name="connsiteY773" fmla="*/ 266690 h 376620"/>
                <a:gd name="connsiteX774" fmla="*/ 226350 w 1310915"/>
                <a:gd name="connsiteY774" fmla="*/ 258770 h 376620"/>
                <a:gd name="connsiteX775" fmla="*/ 211616 w 1310915"/>
                <a:gd name="connsiteY775" fmla="*/ 218446 h 376620"/>
                <a:gd name="connsiteX776" fmla="*/ 245397 w 1310915"/>
                <a:gd name="connsiteY776" fmla="*/ 90993 h 376620"/>
                <a:gd name="connsiteX777" fmla="*/ 357880 w 1310915"/>
                <a:gd name="connsiteY777" fmla="*/ 23667 h 376620"/>
                <a:gd name="connsiteX778" fmla="*/ 371536 w 1310915"/>
                <a:gd name="connsiteY778" fmla="*/ 22947 h 376620"/>
                <a:gd name="connsiteX779" fmla="*/ 21975 w 1310915"/>
                <a:gd name="connsiteY779" fmla="*/ 22947 h 376620"/>
                <a:gd name="connsiteX780" fmla="*/ 23769 w 1310915"/>
                <a:gd name="connsiteY780" fmla="*/ 23666 h 376620"/>
                <a:gd name="connsiteX781" fmla="*/ 47094 w 1310915"/>
                <a:gd name="connsiteY781" fmla="*/ 22947 h 376620"/>
                <a:gd name="connsiteX782" fmla="*/ 68265 w 1310915"/>
                <a:gd name="connsiteY782" fmla="*/ 23306 h 376620"/>
                <a:gd name="connsiteX783" fmla="*/ 88719 w 1310915"/>
                <a:gd name="connsiteY783" fmla="*/ 23666 h 376620"/>
                <a:gd name="connsiteX784" fmla="*/ 93025 w 1310915"/>
                <a:gd name="connsiteY784" fmla="*/ 25463 h 376620"/>
                <a:gd name="connsiteX785" fmla="*/ 93384 w 1310915"/>
                <a:gd name="connsiteY785" fmla="*/ 30856 h 376620"/>
                <a:gd name="connsiteX786" fmla="*/ 93384 w 1310915"/>
                <a:gd name="connsiteY786" fmla="*/ 108867 h 376620"/>
                <a:gd name="connsiteX787" fmla="*/ 92666 w 1310915"/>
                <a:gd name="connsiteY787" fmla="*/ 163870 h 376620"/>
                <a:gd name="connsiteX788" fmla="*/ 94102 w 1310915"/>
                <a:gd name="connsiteY788" fmla="*/ 220311 h 376620"/>
                <a:gd name="connsiteX789" fmla="*/ 95537 w 1310915"/>
                <a:gd name="connsiteY789" fmla="*/ 285020 h 376620"/>
                <a:gd name="connsiteX790" fmla="*/ 145416 w 1310915"/>
                <a:gd name="connsiteY790" fmla="*/ 282504 h 376620"/>
                <a:gd name="connsiteX791" fmla="*/ 152951 w 1310915"/>
                <a:gd name="connsiteY791" fmla="*/ 282504 h 376620"/>
                <a:gd name="connsiteX792" fmla="*/ 169817 w 1310915"/>
                <a:gd name="connsiteY792" fmla="*/ 281785 h 376620"/>
                <a:gd name="connsiteX793" fmla="*/ 187400 w 1310915"/>
                <a:gd name="connsiteY793" fmla="*/ 281066 h 376620"/>
                <a:gd name="connsiteX794" fmla="*/ 209648 w 1310915"/>
                <a:gd name="connsiteY794" fmla="*/ 283223 h 376620"/>
                <a:gd name="connsiteX795" fmla="*/ 213595 w 1310915"/>
                <a:gd name="connsiteY795" fmla="*/ 287177 h 376620"/>
                <a:gd name="connsiteX796" fmla="*/ 212519 w 1310915"/>
                <a:gd name="connsiteY796" fmla="*/ 292570 h 376620"/>
                <a:gd name="connsiteX797" fmla="*/ 212519 w 1310915"/>
                <a:gd name="connsiteY797" fmla="*/ 325644 h 376620"/>
                <a:gd name="connsiteX798" fmla="*/ 211801 w 1310915"/>
                <a:gd name="connsiteY798" fmla="*/ 352606 h 376620"/>
                <a:gd name="connsiteX799" fmla="*/ 212878 w 1310915"/>
                <a:gd name="connsiteY799" fmla="*/ 358717 h 376620"/>
                <a:gd name="connsiteX800" fmla="*/ 207495 w 1310915"/>
                <a:gd name="connsiteY800" fmla="*/ 362312 h 376620"/>
                <a:gd name="connsiteX801" fmla="*/ 168381 w 1310915"/>
                <a:gd name="connsiteY801" fmla="*/ 361593 h 376620"/>
                <a:gd name="connsiteX802" fmla="*/ 107738 w 1310915"/>
                <a:gd name="connsiteY802" fmla="*/ 361234 h 376620"/>
                <a:gd name="connsiteX803" fmla="*/ 88002 w 1310915"/>
                <a:gd name="connsiteY803" fmla="*/ 361234 h 376620"/>
                <a:gd name="connsiteX804" fmla="*/ 56065 w 1310915"/>
                <a:gd name="connsiteY804" fmla="*/ 361953 h 376620"/>
                <a:gd name="connsiteX805" fmla="*/ 44941 w 1310915"/>
                <a:gd name="connsiteY805" fmla="*/ 362312 h 376620"/>
                <a:gd name="connsiteX806" fmla="*/ 22334 w 1310915"/>
                <a:gd name="connsiteY806" fmla="*/ 359077 h 376620"/>
                <a:gd name="connsiteX807" fmla="*/ 19822 w 1310915"/>
                <a:gd name="connsiteY807" fmla="*/ 354763 h 376620"/>
                <a:gd name="connsiteX808" fmla="*/ 21257 w 1310915"/>
                <a:gd name="connsiteY808" fmla="*/ 352246 h 376620"/>
                <a:gd name="connsiteX809" fmla="*/ 19822 w 1310915"/>
                <a:gd name="connsiteY809" fmla="*/ 305512 h 376620"/>
                <a:gd name="connsiteX810" fmla="*/ 20181 w 1310915"/>
                <a:gd name="connsiteY810" fmla="*/ 278549 h 376620"/>
                <a:gd name="connsiteX811" fmla="*/ 19463 w 1310915"/>
                <a:gd name="connsiteY811" fmla="*/ 255901 h 376620"/>
                <a:gd name="connsiteX812" fmla="*/ 16951 w 1310915"/>
                <a:gd name="connsiteY812" fmla="*/ 189394 h 376620"/>
                <a:gd name="connsiteX813" fmla="*/ 16951 w 1310915"/>
                <a:gd name="connsiteY813" fmla="*/ 185799 h 376620"/>
                <a:gd name="connsiteX814" fmla="*/ 18746 w 1310915"/>
                <a:gd name="connsiteY814" fmla="*/ 99520 h 376620"/>
                <a:gd name="connsiteX815" fmla="*/ 18387 w 1310915"/>
                <a:gd name="connsiteY815" fmla="*/ 65367 h 376620"/>
                <a:gd name="connsiteX816" fmla="*/ 18746 w 1310915"/>
                <a:gd name="connsiteY816" fmla="*/ 28339 h 376620"/>
                <a:gd name="connsiteX817" fmla="*/ 19104 w 1310915"/>
                <a:gd name="connsiteY817" fmla="*/ 25463 h 376620"/>
                <a:gd name="connsiteX818" fmla="*/ 21975 w 1310915"/>
                <a:gd name="connsiteY818" fmla="*/ 22947 h 376620"/>
                <a:gd name="connsiteX819" fmla="*/ 1002368 w 1310915"/>
                <a:gd name="connsiteY819" fmla="*/ 18185 h 376620"/>
                <a:gd name="connsiteX820" fmla="*/ 1002368 w 1310915"/>
                <a:gd name="connsiteY820" fmla="*/ 21547 h 376620"/>
                <a:gd name="connsiteX821" fmla="*/ 943695 w 1310915"/>
                <a:gd name="connsiteY821" fmla="*/ 23041 h 376620"/>
                <a:gd name="connsiteX822" fmla="*/ 943695 w 1310915"/>
                <a:gd name="connsiteY822" fmla="*/ 21547 h 376620"/>
                <a:gd name="connsiteX823" fmla="*/ 1002368 w 1310915"/>
                <a:gd name="connsiteY823" fmla="*/ 18185 h 376620"/>
                <a:gd name="connsiteX824" fmla="*/ 1274348 w 1310915"/>
                <a:gd name="connsiteY824" fmla="*/ 16421 h 376620"/>
                <a:gd name="connsiteX825" fmla="*/ 1302767 w 1310915"/>
                <a:gd name="connsiteY825" fmla="*/ 17126 h 376620"/>
                <a:gd name="connsiteX826" fmla="*/ 1301688 w 1310915"/>
                <a:gd name="connsiteY826" fmla="*/ 19949 h 376620"/>
                <a:gd name="connsiteX827" fmla="*/ 1267154 w 1310915"/>
                <a:gd name="connsiteY827" fmla="*/ 19949 h 376620"/>
                <a:gd name="connsiteX828" fmla="*/ 1233339 w 1310915"/>
                <a:gd name="connsiteY828" fmla="*/ 21007 h 376620"/>
                <a:gd name="connsiteX829" fmla="*/ 1233339 w 1310915"/>
                <a:gd name="connsiteY829" fmla="*/ 19243 h 376620"/>
                <a:gd name="connsiteX830" fmla="*/ 1274348 w 1310915"/>
                <a:gd name="connsiteY830" fmla="*/ 16421 h 376620"/>
                <a:gd name="connsiteX831" fmla="*/ 373830 w 1310915"/>
                <a:gd name="connsiteY831" fmla="*/ 15367 h 376620"/>
                <a:gd name="connsiteX832" fmla="*/ 414126 w 1310915"/>
                <a:gd name="connsiteY832" fmla="*/ 20376 h 376620"/>
                <a:gd name="connsiteX833" fmla="*/ 413047 w 1310915"/>
                <a:gd name="connsiteY833" fmla="*/ 23238 h 376620"/>
                <a:gd name="connsiteX834" fmla="*/ 373471 w 1310915"/>
                <a:gd name="connsiteY834" fmla="*/ 18229 h 376620"/>
                <a:gd name="connsiteX835" fmla="*/ 330297 w 1310915"/>
                <a:gd name="connsiteY835" fmla="*/ 24311 h 376620"/>
                <a:gd name="connsiteX836" fmla="*/ 263017 w 1310915"/>
                <a:gd name="connsiteY836" fmla="*/ 65094 h 376620"/>
                <a:gd name="connsiteX837" fmla="*/ 262298 w 1310915"/>
                <a:gd name="connsiteY837" fmla="*/ 64379 h 376620"/>
                <a:gd name="connsiteX838" fmla="*/ 329577 w 1310915"/>
                <a:gd name="connsiteY838" fmla="*/ 21449 h 376620"/>
                <a:gd name="connsiteX839" fmla="*/ 373830 w 1310915"/>
                <a:gd name="connsiteY839" fmla="*/ 15367 h 376620"/>
                <a:gd name="connsiteX840" fmla="*/ 1002359 w 1310915"/>
                <a:gd name="connsiteY840" fmla="*/ 11835 h 376620"/>
                <a:gd name="connsiteX841" fmla="*/ 1002359 w 1310915"/>
                <a:gd name="connsiteY841" fmla="*/ 15498 h 376620"/>
                <a:gd name="connsiteX842" fmla="*/ 953222 w 1310915"/>
                <a:gd name="connsiteY842" fmla="*/ 15498 h 376620"/>
                <a:gd name="connsiteX843" fmla="*/ 953222 w 1310915"/>
                <a:gd name="connsiteY843" fmla="*/ 14399 h 376620"/>
                <a:gd name="connsiteX844" fmla="*/ 1002359 w 1310915"/>
                <a:gd name="connsiteY844" fmla="*/ 11835 h 376620"/>
                <a:gd name="connsiteX845" fmla="*/ 1303970 w 1310915"/>
                <a:gd name="connsiteY845" fmla="*/ 10927 h 376620"/>
                <a:gd name="connsiteX846" fmla="*/ 1303970 w 1310915"/>
                <a:gd name="connsiteY846" fmla="*/ 13989 h 376620"/>
                <a:gd name="connsiteX847" fmla="*/ 1267639 w 1310915"/>
                <a:gd name="connsiteY847" fmla="*/ 13309 h 376620"/>
                <a:gd name="connsiteX848" fmla="*/ 1234578 w 1310915"/>
                <a:gd name="connsiteY848" fmla="*/ 13649 h 376620"/>
                <a:gd name="connsiteX849" fmla="*/ 1234578 w 1310915"/>
                <a:gd name="connsiteY849" fmla="*/ 11948 h 376620"/>
                <a:gd name="connsiteX850" fmla="*/ 1303970 w 1310915"/>
                <a:gd name="connsiteY850" fmla="*/ 10927 h 376620"/>
                <a:gd name="connsiteX851" fmla="*/ 366559 w 1310915"/>
                <a:gd name="connsiteY851" fmla="*/ 8140 h 376620"/>
                <a:gd name="connsiteX852" fmla="*/ 396312 w 1310915"/>
                <a:gd name="connsiteY852" fmla="*/ 10276 h 376620"/>
                <a:gd name="connsiteX853" fmla="*/ 395954 w 1310915"/>
                <a:gd name="connsiteY853" fmla="*/ 13125 h 376620"/>
                <a:gd name="connsiteX854" fmla="*/ 363333 w 1310915"/>
                <a:gd name="connsiteY854" fmla="*/ 11345 h 376620"/>
                <a:gd name="connsiteX855" fmla="*/ 332146 w 1310915"/>
                <a:gd name="connsiteY855" fmla="*/ 17754 h 376620"/>
                <a:gd name="connsiteX856" fmla="*/ 277659 w 1310915"/>
                <a:gd name="connsiteY856" fmla="*/ 44104 h 376620"/>
                <a:gd name="connsiteX857" fmla="*/ 276583 w 1310915"/>
                <a:gd name="connsiteY857" fmla="*/ 43035 h 376620"/>
                <a:gd name="connsiteX858" fmla="*/ 334297 w 1310915"/>
                <a:gd name="connsiteY858" fmla="*/ 14549 h 376620"/>
                <a:gd name="connsiteX859" fmla="*/ 366559 w 1310915"/>
                <a:gd name="connsiteY859" fmla="*/ 8140 h 376620"/>
                <a:gd name="connsiteX860" fmla="*/ 999173 w 1310915"/>
                <a:gd name="connsiteY860" fmla="*/ 7072 h 376620"/>
                <a:gd name="connsiteX861" fmla="*/ 999173 w 1310915"/>
                <a:gd name="connsiteY861" fmla="*/ 10474 h 376620"/>
                <a:gd name="connsiteX862" fmla="*/ 964701 w 1310915"/>
                <a:gd name="connsiteY862" fmla="*/ 11154 h 376620"/>
                <a:gd name="connsiteX863" fmla="*/ 964701 w 1310915"/>
                <a:gd name="connsiteY863" fmla="*/ 9453 h 376620"/>
                <a:gd name="connsiteX864" fmla="*/ 999173 w 1310915"/>
                <a:gd name="connsiteY864" fmla="*/ 7072 h 376620"/>
                <a:gd name="connsiteX865" fmla="*/ 1268303 w 1310915"/>
                <a:gd name="connsiteY865" fmla="*/ 4337 h 376620"/>
                <a:gd name="connsiteX866" fmla="*/ 1299219 w 1310915"/>
                <a:gd name="connsiteY866" fmla="*/ 6451 h 376620"/>
                <a:gd name="connsiteX867" fmla="*/ 1298134 w 1310915"/>
                <a:gd name="connsiteY867" fmla="*/ 9557 h 376620"/>
                <a:gd name="connsiteX868" fmla="*/ 1237386 w 1310915"/>
                <a:gd name="connsiteY868" fmla="*/ 7486 h 376620"/>
                <a:gd name="connsiteX869" fmla="*/ 1237386 w 1310915"/>
                <a:gd name="connsiteY869" fmla="*/ 6106 h 376620"/>
                <a:gd name="connsiteX870" fmla="*/ 1268303 w 1310915"/>
                <a:gd name="connsiteY870" fmla="*/ 4337 h 376620"/>
                <a:gd name="connsiteX871" fmla="*/ 361025 w 1310915"/>
                <a:gd name="connsiteY871" fmla="*/ 2676 h 376620"/>
                <a:gd name="connsiteX872" fmla="*/ 361743 w 1310915"/>
                <a:gd name="connsiteY872" fmla="*/ 5607 h 376620"/>
                <a:gd name="connsiteX873" fmla="*/ 326203 w 1310915"/>
                <a:gd name="connsiteY873" fmla="*/ 12201 h 376620"/>
                <a:gd name="connsiteX874" fmla="*/ 293177 w 1310915"/>
                <a:gd name="connsiteY874" fmla="*/ 25023 h 376620"/>
                <a:gd name="connsiteX875" fmla="*/ 292459 w 1310915"/>
                <a:gd name="connsiteY875" fmla="*/ 24290 h 376620"/>
                <a:gd name="connsiteX876" fmla="*/ 325485 w 1310915"/>
                <a:gd name="connsiteY876" fmla="*/ 9637 h 376620"/>
                <a:gd name="connsiteX877" fmla="*/ 361025 w 1310915"/>
                <a:gd name="connsiteY877" fmla="*/ 2676 h 376620"/>
                <a:gd name="connsiteX878" fmla="*/ 1286538 w 1310915"/>
                <a:gd name="connsiteY878" fmla="*/ 234 h 376620"/>
                <a:gd name="connsiteX879" fmla="*/ 1286538 w 1310915"/>
                <a:gd name="connsiteY879" fmla="*/ 3530 h 376620"/>
                <a:gd name="connsiteX880" fmla="*/ 1248852 w 1310915"/>
                <a:gd name="connsiteY880" fmla="*/ 2798 h 376620"/>
                <a:gd name="connsiteX881" fmla="*/ 1248493 w 1310915"/>
                <a:gd name="connsiteY881" fmla="*/ 1699 h 376620"/>
                <a:gd name="connsiteX882" fmla="*/ 1286538 w 1310915"/>
                <a:gd name="connsiteY882" fmla="*/ 234 h 376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</a:cxnLst>
              <a:rect l="l" t="t" r="r" b="b"/>
              <a:pathLst>
                <a:path w="1310915" h="376620">
                  <a:moveTo>
                    <a:pt x="1048481" y="372537"/>
                  </a:moveTo>
                  <a:cubicBezTo>
                    <a:pt x="1064196" y="372197"/>
                    <a:pt x="1079911" y="373218"/>
                    <a:pt x="1095627" y="373218"/>
                  </a:cubicBezTo>
                  <a:cubicBezTo>
                    <a:pt x="1098185" y="373218"/>
                    <a:pt x="1097819" y="376620"/>
                    <a:pt x="1095627" y="376620"/>
                  </a:cubicBezTo>
                  <a:cubicBezTo>
                    <a:pt x="1079911" y="376620"/>
                    <a:pt x="1063831" y="375940"/>
                    <a:pt x="1048481" y="373558"/>
                  </a:cubicBezTo>
                  <a:cubicBezTo>
                    <a:pt x="1047750" y="373558"/>
                    <a:pt x="1047750" y="372537"/>
                    <a:pt x="1048481" y="372537"/>
                  </a:cubicBezTo>
                  <a:close/>
                  <a:moveTo>
                    <a:pt x="24381" y="370927"/>
                  </a:moveTo>
                  <a:cubicBezTo>
                    <a:pt x="52048" y="373150"/>
                    <a:pt x="80793" y="371562"/>
                    <a:pt x="108460" y="371880"/>
                  </a:cubicBezTo>
                  <a:cubicBezTo>
                    <a:pt x="109179" y="371880"/>
                    <a:pt x="109179" y="373150"/>
                    <a:pt x="108460" y="373150"/>
                  </a:cubicBezTo>
                  <a:cubicBezTo>
                    <a:pt x="93369" y="373467"/>
                    <a:pt x="78278" y="374102"/>
                    <a:pt x="62827" y="374102"/>
                  </a:cubicBezTo>
                  <a:cubicBezTo>
                    <a:pt x="50251" y="374102"/>
                    <a:pt x="36957" y="375055"/>
                    <a:pt x="24381" y="373467"/>
                  </a:cubicBezTo>
                  <a:cubicBezTo>
                    <a:pt x="22225" y="373150"/>
                    <a:pt x="22225" y="370610"/>
                    <a:pt x="24381" y="370927"/>
                  </a:cubicBezTo>
                  <a:close/>
                  <a:moveTo>
                    <a:pt x="22437" y="366799"/>
                  </a:moveTo>
                  <a:cubicBezTo>
                    <a:pt x="38985" y="366482"/>
                    <a:pt x="55534" y="368069"/>
                    <a:pt x="71723" y="367752"/>
                  </a:cubicBezTo>
                  <a:cubicBezTo>
                    <a:pt x="87912" y="367434"/>
                    <a:pt x="103741" y="365847"/>
                    <a:pt x="119571" y="366799"/>
                  </a:cubicBezTo>
                  <a:cubicBezTo>
                    <a:pt x="120290" y="366799"/>
                    <a:pt x="120290" y="367752"/>
                    <a:pt x="119571" y="367752"/>
                  </a:cubicBezTo>
                  <a:cubicBezTo>
                    <a:pt x="103741" y="368387"/>
                    <a:pt x="87552" y="369975"/>
                    <a:pt x="71723" y="370292"/>
                  </a:cubicBezTo>
                  <a:cubicBezTo>
                    <a:pt x="55534" y="370292"/>
                    <a:pt x="38985" y="369975"/>
                    <a:pt x="22437" y="369340"/>
                  </a:cubicBezTo>
                  <a:cubicBezTo>
                    <a:pt x="20638" y="369340"/>
                    <a:pt x="20638" y="366799"/>
                    <a:pt x="22437" y="366799"/>
                  </a:cubicBezTo>
                  <a:close/>
                  <a:moveTo>
                    <a:pt x="1067530" y="365754"/>
                  </a:moveTo>
                  <a:cubicBezTo>
                    <a:pt x="1077968" y="366501"/>
                    <a:pt x="1088767" y="366127"/>
                    <a:pt x="1099206" y="366127"/>
                  </a:cubicBezTo>
                  <a:cubicBezTo>
                    <a:pt x="1101365" y="366127"/>
                    <a:pt x="1101365" y="369863"/>
                    <a:pt x="1099206" y="369863"/>
                  </a:cubicBezTo>
                  <a:cubicBezTo>
                    <a:pt x="1088767" y="369489"/>
                    <a:pt x="1077968" y="370236"/>
                    <a:pt x="1067530" y="369116"/>
                  </a:cubicBezTo>
                  <a:cubicBezTo>
                    <a:pt x="1058531" y="367995"/>
                    <a:pt x="1049532" y="366874"/>
                    <a:pt x="1040533" y="367622"/>
                  </a:cubicBezTo>
                  <a:cubicBezTo>
                    <a:pt x="1039813" y="367622"/>
                    <a:pt x="1039813" y="366501"/>
                    <a:pt x="1040533" y="366501"/>
                  </a:cubicBezTo>
                  <a:cubicBezTo>
                    <a:pt x="1049532" y="364260"/>
                    <a:pt x="1058531" y="365007"/>
                    <a:pt x="1067530" y="365754"/>
                  </a:cubicBezTo>
                  <a:close/>
                  <a:moveTo>
                    <a:pt x="1175280" y="325668"/>
                  </a:moveTo>
                  <a:cubicBezTo>
                    <a:pt x="1176338" y="332973"/>
                    <a:pt x="1180572" y="338817"/>
                    <a:pt x="1184099" y="345027"/>
                  </a:cubicBezTo>
                  <a:cubicBezTo>
                    <a:pt x="1187627" y="350506"/>
                    <a:pt x="1190097" y="356350"/>
                    <a:pt x="1193977" y="361098"/>
                  </a:cubicBezTo>
                  <a:cubicBezTo>
                    <a:pt x="1195035" y="363290"/>
                    <a:pt x="1192919" y="365481"/>
                    <a:pt x="1191508" y="363655"/>
                  </a:cubicBezTo>
                  <a:cubicBezTo>
                    <a:pt x="1186922" y="357811"/>
                    <a:pt x="1184099" y="350871"/>
                    <a:pt x="1180572" y="344661"/>
                  </a:cubicBezTo>
                  <a:cubicBezTo>
                    <a:pt x="1177749" y="338817"/>
                    <a:pt x="1174222" y="332973"/>
                    <a:pt x="1173163" y="326398"/>
                  </a:cubicBezTo>
                  <a:cubicBezTo>
                    <a:pt x="1173163" y="325302"/>
                    <a:pt x="1174927" y="324572"/>
                    <a:pt x="1175280" y="325668"/>
                  </a:cubicBezTo>
                  <a:close/>
                  <a:moveTo>
                    <a:pt x="1172662" y="305882"/>
                  </a:moveTo>
                  <a:cubicBezTo>
                    <a:pt x="1178460" y="315972"/>
                    <a:pt x="1183896" y="326422"/>
                    <a:pt x="1189331" y="336873"/>
                  </a:cubicBezTo>
                  <a:cubicBezTo>
                    <a:pt x="1193317" y="345521"/>
                    <a:pt x="1198753" y="352368"/>
                    <a:pt x="1203464" y="360296"/>
                  </a:cubicBezTo>
                  <a:cubicBezTo>
                    <a:pt x="1204551" y="362458"/>
                    <a:pt x="1201652" y="363899"/>
                    <a:pt x="1200202" y="362098"/>
                  </a:cubicBezTo>
                  <a:cubicBezTo>
                    <a:pt x="1195129" y="353089"/>
                    <a:pt x="1189331" y="344801"/>
                    <a:pt x="1184983" y="335431"/>
                  </a:cubicBezTo>
                  <a:cubicBezTo>
                    <a:pt x="1180272" y="326062"/>
                    <a:pt x="1175199" y="316332"/>
                    <a:pt x="1171938" y="306242"/>
                  </a:cubicBezTo>
                  <a:cubicBezTo>
                    <a:pt x="1171575" y="305522"/>
                    <a:pt x="1172662" y="305522"/>
                    <a:pt x="1172662" y="305882"/>
                  </a:cubicBezTo>
                  <a:close/>
                  <a:moveTo>
                    <a:pt x="913795" y="295492"/>
                  </a:moveTo>
                  <a:cubicBezTo>
                    <a:pt x="913795" y="294410"/>
                    <a:pt x="915307" y="294410"/>
                    <a:pt x="915307" y="295492"/>
                  </a:cubicBezTo>
                  <a:cubicBezTo>
                    <a:pt x="916441" y="320026"/>
                    <a:pt x="913039" y="345643"/>
                    <a:pt x="917197" y="369816"/>
                  </a:cubicBezTo>
                  <a:cubicBezTo>
                    <a:pt x="917197" y="372342"/>
                    <a:pt x="913795" y="373424"/>
                    <a:pt x="913417" y="370898"/>
                  </a:cubicBezTo>
                  <a:cubicBezTo>
                    <a:pt x="909638" y="346364"/>
                    <a:pt x="912661" y="320387"/>
                    <a:pt x="913795" y="295492"/>
                  </a:cubicBezTo>
                  <a:close/>
                  <a:moveTo>
                    <a:pt x="1166652" y="282424"/>
                  </a:moveTo>
                  <a:cubicBezTo>
                    <a:pt x="1174497" y="296719"/>
                    <a:pt x="1183769" y="309584"/>
                    <a:pt x="1190902" y="324236"/>
                  </a:cubicBezTo>
                  <a:cubicBezTo>
                    <a:pt x="1196964" y="337458"/>
                    <a:pt x="1205166" y="348179"/>
                    <a:pt x="1212655" y="360686"/>
                  </a:cubicBezTo>
                  <a:cubicBezTo>
                    <a:pt x="1214082" y="362473"/>
                    <a:pt x="1210872" y="363902"/>
                    <a:pt x="1209802" y="362116"/>
                  </a:cubicBezTo>
                  <a:cubicBezTo>
                    <a:pt x="1205523" y="355683"/>
                    <a:pt x="1200530" y="349608"/>
                    <a:pt x="1196251" y="342818"/>
                  </a:cubicBezTo>
                  <a:cubicBezTo>
                    <a:pt x="1192328" y="336386"/>
                    <a:pt x="1189832" y="329953"/>
                    <a:pt x="1186622" y="323163"/>
                  </a:cubicBezTo>
                  <a:cubicBezTo>
                    <a:pt x="1180203" y="309226"/>
                    <a:pt x="1171288" y="297076"/>
                    <a:pt x="1165582" y="283139"/>
                  </a:cubicBezTo>
                  <a:cubicBezTo>
                    <a:pt x="1165225" y="282424"/>
                    <a:pt x="1166295" y="281710"/>
                    <a:pt x="1166652" y="282424"/>
                  </a:cubicBezTo>
                  <a:close/>
                  <a:moveTo>
                    <a:pt x="919580" y="279622"/>
                  </a:moveTo>
                  <a:cubicBezTo>
                    <a:pt x="919580" y="278535"/>
                    <a:pt x="920917" y="278535"/>
                    <a:pt x="920917" y="279622"/>
                  </a:cubicBezTo>
                  <a:cubicBezTo>
                    <a:pt x="921251" y="294113"/>
                    <a:pt x="921919" y="308605"/>
                    <a:pt x="922254" y="322734"/>
                  </a:cubicBezTo>
                  <a:cubicBezTo>
                    <a:pt x="922922" y="335777"/>
                    <a:pt x="920583" y="349906"/>
                    <a:pt x="923256" y="362586"/>
                  </a:cubicBezTo>
                  <a:cubicBezTo>
                    <a:pt x="923591" y="364398"/>
                    <a:pt x="920583" y="365484"/>
                    <a:pt x="920248" y="363311"/>
                  </a:cubicBezTo>
                  <a:cubicBezTo>
                    <a:pt x="917575" y="351355"/>
                    <a:pt x="919914" y="338675"/>
                    <a:pt x="919914" y="326357"/>
                  </a:cubicBezTo>
                  <a:cubicBezTo>
                    <a:pt x="919580" y="310779"/>
                    <a:pt x="919580" y="295200"/>
                    <a:pt x="919580" y="279622"/>
                  </a:cubicBezTo>
                  <a:close/>
                  <a:moveTo>
                    <a:pt x="779895" y="260524"/>
                  </a:moveTo>
                  <a:cubicBezTo>
                    <a:pt x="781699" y="259485"/>
                    <a:pt x="783864" y="261563"/>
                    <a:pt x="782060" y="262602"/>
                  </a:cubicBezTo>
                  <a:cubicBezTo>
                    <a:pt x="762938" y="278188"/>
                    <a:pt x="735879" y="273686"/>
                    <a:pt x="713870" y="267451"/>
                  </a:cubicBezTo>
                  <a:cubicBezTo>
                    <a:pt x="712788" y="267105"/>
                    <a:pt x="713149" y="265719"/>
                    <a:pt x="714231" y="265719"/>
                  </a:cubicBezTo>
                  <a:cubicBezTo>
                    <a:pt x="735879" y="269183"/>
                    <a:pt x="760773" y="275071"/>
                    <a:pt x="779895" y="260524"/>
                  </a:cubicBezTo>
                  <a:close/>
                  <a:moveTo>
                    <a:pt x="689197" y="259842"/>
                  </a:moveTo>
                  <a:cubicBezTo>
                    <a:pt x="719224" y="277701"/>
                    <a:pt x="759743" y="284845"/>
                    <a:pt x="789409" y="261271"/>
                  </a:cubicBezTo>
                  <a:cubicBezTo>
                    <a:pt x="791217" y="260199"/>
                    <a:pt x="793388" y="262342"/>
                    <a:pt x="791579" y="264128"/>
                  </a:cubicBezTo>
                  <a:cubicBezTo>
                    <a:pt x="762275" y="287703"/>
                    <a:pt x="717415" y="283059"/>
                    <a:pt x="688111" y="261628"/>
                  </a:cubicBezTo>
                  <a:cubicBezTo>
                    <a:pt x="687388" y="260914"/>
                    <a:pt x="688111" y="259485"/>
                    <a:pt x="689197" y="259842"/>
                  </a:cubicBezTo>
                  <a:close/>
                  <a:moveTo>
                    <a:pt x="117008" y="247490"/>
                  </a:moveTo>
                  <a:cubicBezTo>
                    <a:pt x="117008" y="246785"/>
                    <a:pt x="118503" y="246785"/>
                    <a:pt x="118503" y="247490"/>
                  </a:cubicBezTo>
                  <a:cubicBezTo>
                    <a:pt x="119623" y="257015"/>
                    <a:pt x="118503" y="266188"/>
                    <a:pt x="121117" y="275360"/>
                  </a:cubicBezTo>
                  <a:cubicBezTo>
                    <a:pt x="121864" y="277124"/>
                    <a:pt x="118503" y="278182"/>
                    <a:pt x="118129" y="276065"/>
                  </a:cubicBezTo>
                  <a:cubicBezTo>
                    <a:pt x="115888" y="266893"/>
                    <a:pt x="115888" y="257015"/>
                    <a:pt x="117008" y="247490"/>
                  </a:cubicBezTo>
                  <a:close/>
                  <a:moveTo>
                    <a:pt x="434185" y="240294"/>
                  </a:moveTo>
                  <a:cubicBezTo>
                    <a:pt x="435266" y="238847"/>
                    <a:pt x="437789" y="241379"/>
                    <a:pt x="436348" y="242826"/>
                  </a:cubicBezTo>
                  <a:cubicBezTo>
                    <a:pt x="419046" y="263805"/>
                    <a:pt x="389490" y="267060"/>
                    <a:pt x="364619" y="260911"/>
                  </a:cubicBezTo>
                  <a:cubicBezTo>
                    <a:pt x="363538" y="260911"/>
                    <a:pt x="363898" y="259464"/>
                    <a:pt x="364980" y="259826"/>
                  </a:cubicBezTo>
                  <a:cubicBezTo>
                    <a:pt x="389850" y="261996"/>
                    <a:pt x="416163" y="261634"/>
                    <a:pt x="434185" y="240294"/>
                  </a:cubicBezTo>
                  <a:close/>
                  <a:moveTo>
                    <a:pt x="110541" y="238322"/>
                  </a:moveTo>
                  <a:cubicBezTo>
                    <a:pt x="110541" y="237260"/>
                    <a:pt x="112212" y="237260"/>
                    <a:pt x="112212" y="238322"/>
                  </a:cubicBezTo>
                  <a:cubicBezTo>
                    <a:pt x="111877" y="245407"/>
                    <a:pt x="112212" y="252492"/>
                    <a:pt x="112880" y="259222"/>
                  </a:cubicBezTo>
                  <a:cubicBezTo>
                    <a:pt x="113214" y="265598"/>
                    <a:pt x="115219" y="271620"/>
                    <a:pt x="115554" y="277642"/>
                  </a:cubicBezTo>
                  <a:cubicBezTo>
                    <a:pt x="115554" y="279059"/>
                    <a:pt x="112880" y="279768"/>
                    <a:pt x="112880" y="277996"/>
                  </a:cubicBezTo>
                  <a:cubicBezTo>
                    <a:pt x="111877" y="271620"/>
                    <a:pt x="110541" y="265598"/>
                    <a:pt x="109872" y="259222"/>
                  </a:cubicBezTo>
                  <a:cubicBezTo>
                    <a:pt x="109538" y="252137"/>
                    <a:pt x="109538" y="245407"/>
                    <a:pt x="110541" y="238322"/>
                  </a:cubicBezTo>
                  <a:close/>
                  <a:moveTo>
                    <a:pt x="448114" y="235883"/>
                  </a:moveTo>
                  <a:cubicBezTo>
                    <a:pt x="449555" y="234085"/>
                    <a:pt x="452078" y="235883"/>
                    <a:pt x="450997" y="237681"/>
                  </a:cubicBezTo>
                  <a:cubicBezTo>
                    <a:pt x="426495" y="274367"/>
                    <a:pt x="381094" y="279762"/>
                    <a:pt x="343260" y="262139"/>
                  </a:cubicBezTo>
                  <a:cubicBezTo>
                    <a:pt x="342900" y="261779"/>
                    <a:pt x="343260" y="261419"/>
                    <a:pt x="343621" y="261419"/>
                  </a:cubicBezTo>
                  <a:cubicBezTo>
                    <a:pt x="364159" y="265376"/>
                    <a:pt x="383616" y="273288"/>
                    <a:pt x="404875" y="267174"/>
                  </a:cubicBezTo>
                  <a:cubicBezTo>
                    <a:pt x="422531" y="261779"/>
                    <a:pt x="437665" y="251349"/>
                    <a:pt x="448114" y="235883"/>
                  </a:cubicBezTo>
                  <a:close/>
                  <a:moveTo>
                    <a:pt x="458021" y="231141"/>
                  </a:moveTo>
                  <a:cubicBezTo>
                    <a:pt x="458738" y="229322"/>
                    <a:pt x="461605" y="230049"/>
                    <a:pt x="460888" y="231868"/>
                  </a:cubicBezTo>
                  <a:cubicBezTo>
                    <a:pt x="451930" y="256971"/>
                    <a:pt x="423980" y="276253"/>
                    <a:pt x="398896" y="279527"/>
                  </a:cubicBezTo>
                  <a:cubicBezTo>
                    <a:pt x="384921" y="281346"/>
                    <a:pt x="370230" y="277344"/>
                    <a:pt x="356971" y="274797"/>
                  </a:cubicBezTo>
                  <a:cubicBezTo>
                    <a:pt x="345863" y="272251"/>
                    <a:pt x="334038" y="268977"/>
                    <a:pt x="325796" y="260973"/>
                  </a:cubicBezTo>
                  <a:cubicBezTo>
                    <a:pt x="325438" y="260609"/>
                    <a:pt x="325796" y="259881"/>
                    <a:pt x="326155" y="260245"/>
                  </a:cubicBezTo>
                  <a:cubicBezTo>
                    <a:pt x="335471" y="267158"/>
                    <a:pt x="346580" y="270068"/>
                    <a:pt x="357688" y="271887"/>
                  </a:cubicBezTo>
                  <a:cubicBezTo>
                    <a:pt x="369871" y="274434"/>
                    <a:pt x="382771" y="277344"/>
                    <a:pt x="395313" y="276980"/>
                  </a:cubicBezTo>
                  <a:cubicBezTo>
                    <a:pt x="420755" y="275161"/>
                    <a:pt x="448705" y="255516"/>
                    <a:pt x="458021" y="231141"/>
                  </a:cubicBezTo>
                  <a:close/>
                  <a:moveTo>
                    <a:pt x="104378" y="228817"/>
                  </a:moveTo>
                  <a:cubicBezTo>
                    <a:pt x="104775" y="227735"/>
                    <a:pt x="106760" y="227735"/>
                    <a:pt x="106760" y="229178"/>
                  </a:cubicBezTo>
                  <a:cubicBezTo>
                    <a:pt x="105966" y="245414"/>
                    <a:pt x="107156" y="263453"/>
                    <a:pt x="110331" y="280050"/>
                  </a:cubicBezTo>
                  <a:cubicBezTo>
                    <a:pt x="110728" y="281854"/>
                    <a:pt x="107156" y="282936"/>
                    <a:pt x="106760" y="280771"/>
                  </a:cubicBezTo>
                  <a:cubicBezTo>
                    <a:pt x="105172" y="273555"/>
                    <a:pt x="105172" y="265618"/>
                    <a:pt x="104775" y="258402"/>
                  </a:cubicBezTo>
                  <a:cubicBezTo>
                    <a:pt x="103982" y="248300"/>
                    <a:pt x="103188" y="238919"/>
                    <a:pt x="104378" y="228817"/>
                  </a:cubicBezTo>
                  <a:close/>
                  <a:moveTo>
                    <a:pt x="96838" y="211697"/>
                  </a:moveTo>
                  <a:cubicBezTo>
                    <a:pt x="96838" y="210272"/>
                    <a:pt x="98425" y="210272"/>
                    <a:pt x="98425" y="211697"/>
                  </a:cubicBezTo>
                  <a:cubicBezTo>
                    <a:pt x="98743" y="223458"/>
                    <a:pt x="99695" y="235218"/>
                    <a:pt x="100330" y="246622"/>
                  </a:cubicBezTo>
                  <a:cubicBezTo>
                    <a:pt x="100965" y="256957"/>
                    <a:pt x="99695" y="267292"/>
                    <a:pt x="100965" y="277271"/>
                  </a:cubicBezTo>
                  <a:cubicBezTo>
                    <a:pt x="101282" y="279053"/>
                    <a:pt x="99060" y="279765"/>
                    <a:pt x="98743" y="277983"/>
                  </a:cubicBezTo>
                  <a:cubicBezTo>
                    <a:pt x="96838" y="268005"/>
                    <a:pt x="98108" y="256957"/>
                    <a:pt x="97790" y="246622"/>
                  </a:cubicBezTo>
                  <a:cubicBezTo>
                    <a:pt x="97155" y="235218"/>
                    <a:pt x="96838" y="223458"/>
                    <a:pt x="96838" y="211697"/>
                  </a:cubicBezTo>
                  <a:close/>
                  <a:moveTo>
                    <a:pt x="833542" y="173760"/>
                  </a:moveTo>
                  <a:cubicBezTo>
                    <a:pt x="857250" y="173760"/>
                    <a:pt x="880599" y="174780"/>
                    <a:pt x="903948" y="174440"/>
                  </a:cubicBezTo>
                  <a:cubicBezTo>
                    <a:pt x="906104" y="174440"/>
                    <a:pt x="906104" y="177501"/>
                    <a:pt x="903948" y="177501"/>
                  </a:cubicBezTo>
                  <a:cubicBezTo>
                    <a:pt x="856173" y="178182"/>
                    <a:pt x="807678" y="176481"/>
                    <a:pt x="759903" y="175460"/>
                  </a:cubicBezTo>
                  <a:cubicBezTo>
                    <a:pt x="758825" y="175460"/>
                    <a:pt x="758825" y="174100"/>
                    <a:pt x="759903" y="174100"/>
                  </a:cubicBezTo>
                  <a:cubicBezTo>
                    <a:pt x="784688" y="173760"/>
                    <a:pt x="809115" y="173760"/>
                    <a:pt x="833542" y="173760"/>
                  </a:cubicBezTo>
                  <a:close/>
                  <a:moveTo>
                    <a:pt x="832924" y="162647"/>
                  </a:moveTo>
                  <a:cubicBezTo>
                    <a:pt x="845453" y="163044"/>
                    <a:pt x="857981" y="163044"/>
                    <a:pt x="870868" y="163044"/>
                  </a:cubicBezTo>
                  <a:cubicBezTo>
                    <a:pt x="880891" y="162647"/>
                    <a:pt x="892346" y="161060"/>
                    <a:pt x="902369" y="163044"/>
                  </a:cubicBezTo>
                  <a:lnTo>
                    <a:pt x="902025" y="166482"/>
                  </a:lnTo>
                  <a:lnTo>
                    <a:pt x="903588" y="166502"/>
                  </a:lnTo>
                  <a:cubicBezTo>
                    <a:pt x="906103" y="166502"/>
                    <a:pt x="906103" y="169904"/>
                    <a:pt x="903588" y="169904"/>
                  </a:cubicBezTo>
                  <a:cubicBezTo>
                    <a:pt x="886340" y="169564"/>
                    <a:pt x="869092" y="169224"/>
                    <a:pt x="851485" y="168884"/>
                  </a:cubicBezTo>
                  <a:cubicBezTo>
                    <a:pt x="842142" y="168884"/>
                    <a:pt x="833518" y="168884"/>
                    <a:pt x="824535" y="169224"/>
                  </a:cubicBezTo>
                  <a:cubicBezTo>
                    <a:pt x="816629" y="169224"/>
                    <a:pt x="808365" y="170245"/>
                    <a:pt x="800819" y="169224"/>
                  </a:cubicBezTo>
                  <a:cubicBezTo>
                    <a:pt x="800100" y="169224"/>
                    <a:pt x="800100" y="167863"/>
                    <a:pt x="800819" y="167863"/>
                  </a:cubicBezTo>
                  <a:cubicBezTo>
                    <a:pt x="808365" y="168543"/>
                    <a:pt x="816629" y="166842"/>
                    <a:pt x="824535" y="166842"/>
                  </a:cubicBezTo>
                  <a:cubicBezTo>
                    <a:pt x="833518" y="166502"/>
                    <a:pt x="842142" y="166162"/>
                    <a:pt x="851485" y="165822"/>
                  </a:cubicBezTo>
                  <a:lnTo>
                    <a:pt x="854135" y="165856"/>
                  </a:lnTo>
                  <a:lnTo>
                    <a:pt x="832924" y="164632"/>
                  </a:lnTo>
                  <a:cubicBezTo>
                    <a:pt x="831850" y="164235"/>
                    <a:pt x="831850" y="162647"/>
                    <a:pt x="832924" y="162647"/>
                  </a:cubicBezTo>
                  <a:close/>
                  <a:moveTo>
                    <a:pt x="1201420" y="149065"/>
                  </a:moveTo>
                  <a:cubicBezTo>
                    <a:pt x="1201738" y="148360"/>
                    <a:pt x="1203008" y="148360"/>
                    <a:pt x="1203008" y="149418"/>
                  </a:cubicBezTo>
                  <a:cubicBezTo>
                    <a:pt x="1202373" y="154710"/>
                    <a:pt x="1203008" y="159649"/>
                    <a:pt x="1203008" y="165293"/>
                  </a:cubicBezTo>
                  <a:cubicBezTo>
                    <a:pt x="1203008" y="167057"/>
                    <a:pt x="1200785" y="166704"/>
                    <a:pt x="1200785" y="165293"/>
                  </a:cubicBezTo>
                  <a:cubicBezTo>
                    <a:pt x="1200150" y="159649"/>
                    <a:pt x="1200468" y="154357"/>
                    <a:pt x="1201420" y="149065"/>
                  </a:cubicBezTo>
                  <a:close/>
                  <a:moveTo>
                    <a:pt x="1208232" y="144660"/>
                  </a:moveTo>
                  <a:cubicBezTo>
                    <a:pt x="1208232" y="143597"/>
                    <a:pt x="1209387" y="143597"/>
                    <a:pt x="1209387" y="144660"/>
                  </a:cubicBezTo>
                  <a:cubicBezTo>
                    <a:pt x="1208521" y="155295"/>
                    <a:pt x="1209098" y="166639"/>
                    <a:pt x="1209387" y="177274"/>
                  </a:cubicBezTo>
                  <a:cubicBezTo>
                    <a:pt x="1209387" y="179755"/>
                    <a:pt x="1206500" y="179755"/>
                    <a:pt x="1206500" y="177274"/>
                  </a:cubicBezTo>
                  <a:cubicBezTo>
                    <a:pt x="1206789" y="166284"/>
                    <a:pt x="1206789" y="155295"/>
                    <a:pt x="1208232" y="144660"/>
                  </a:cubicBezTo>
                  <a:close/>
                  <a:moveTo>
                    <a:pt x="577622" y="143061"/>
                  </a:moveTo>
                  <a:lnTo>
                    <a:pt x="568912" y="167079"/>
                  </a:lnTo>
                  <a:lnTo>
                    <a:pt x="572382" y="194213"/>
                  </a:lnTo>
                  <a:close/>
                  <a:moveTo>
                    <a:pt x="1215049" y="138321"/>
                  </a:moveTo>
                  <a:cubicBezTo>
                    <a:pt x="1215049" y="137247"/>
                    <a:pt x="1216880" y="137247"/>
                    <a:pt x="1216880" y="138321"/>
                  </a:cubicBezTo>
                  <a:cubicBezTo>
                    <a:pt x="1217247" y="156945"/>
                    <a:pt x="1217247" y="175212"/>
                    <a:pt x="1216514" y="193478"/>
                  </a:cubicBezTo>
                  <a:cubicBezTo>
                    <a:pt x="1216514" y="195627"/>
                    <a:pt x="1212850" y="195268"/>
                    <a:pt x="1213217" y="193119"/>
                  </a:cubicBezTo>
                  <a:cubicBezTo>
                    <a:pt x="1212850" y="175212"/>
                    <a:pt x="1214316" y="156587"/>
                    <a:pt x="1215049" y="138321"/>
                  </a:cubicBezTo>
                  <a:close/>
                  <a:moveTo>
                    <a:pt x="570950" y="118915"/>
                  </a:moveTo>
                  <a:cubicBezTo>
                    <a:pt x="571306" y="118197"/>
                    <a:pt x="572731" y="118915"/>
                    <a:pt x="572375" y="119993"/>
                  </a:cubicBezTo>
                  <a:cubicBezTo>
                    <a:pt x="564178" y="135441"/>
                    <a:pt x="560614" y="156277"/>
                    <a:pt x="560258" y="173521"/>
                  </a:cubicBezTo>
                  <a:cubicBezTo>
                    <a:pt x="559902" y="193280"/>
                    <a:pt x="560258" y="213398"/>
                    <a:pt x="562396" y="233157"/>
                  </a:cubicBezTo>
                  <a:cubicBezTo>
                    <a:pt x="562396" y="235313"/>
                    <a:pt x="559189" y="235313"/>
                    <a:pt x="559189" y="233157"/>
                  </a:cubicBezTo>
                  <a:cubicBezTo>
                    <a:pt x="556694" y="211602"/>
                    <a:pt x="555625" y="188969"/>
                    <a:pt x="557407" y="167055"/>
                  </a:cubicBezTo>
                  <a:cubicBezTo>
                    <a:pt x="557763" y="158074"/>
                    <a:pt x="559902" y="149452"/>
                    <a:pt x="562396" y="140830"/>
                  </a:cubicBezTo>
                  <a:cubicBezTo>
                    <a:pt x="564178" y="133285"/>
                    <a:pt x="565960" y="125382"/>
                    <a:pt x="570950" y="118915"/>
                  </a:cubicBezTo>
                  <a:close/>
                  <a:moveTo>
                    <a:pt x="1221616" y="111345"/>
                  </a:moveTo>
                  <a:cubicBezTo>
                    <a:pt x="1221616" y="110260"/>
                    <a:pt x="1222652" y="110260"/>
                    <a:pt x="1222652" y="111345"/>
                  </a:cubicBezTo>
                  <a:cubicBezTo>
                    <a:pt x="1224032" y="128353"/>
                    <a:pt x="1224032" y="145360"/>
                    <a:pt x="1224032" y="162729"/>
                  </a:cubicBezTo>
                  <a:cubicBezTo>
                    <a:pt x="1223687" y="176841"/>
                    <a:pt x="1222652" y="191677"/>
                    <a:pt x="1226448" y="205428"/>
                  </a:cubicBezTo>
                  <a:cubicBezTo>
                    <a:pt x="1226793" y="207599"/>
                    <a:pt x="1224032" y="208323"/>
                    <a:pt x="1223342" y="206152"/>
                  </a:cubicBezTo>
                  <a:cubicBezTo>
                    <a:pt x="1219200" y="192039"/>
                    <a:pt x="1220236" y="177203"/>
                    <a:pt x="1220581" y="162367"/>
                  </a:cubicBezTo>
                  <a:cubicBezTo>
                    <a:pt x="1220926" y="145360"/>
                    <a:pt x="1220236" y="128353"/>
                    <a:pt x="1221616" y="111345"/>
                  </a:cubicBezTo>
                  <a:close/>
                  <a:moveTo>
                    <a:pt x="848391" y="103053"/>
                  </a:moveTo>
                  <a:cubicBezTo>
                    <a:pt x="849108" y="102322"/>
                    <a:pt x="850541" y="103784"/>
                    <a:pt x="849824" y="104515"/>
                  </a:cubicBezTo>
                  <a:cubicBezTo>
                    <a:pt x="841580" y="112920"/>
                    <a:pt x="833693" y="122057"/>
                    <a:pt x="825449" y="130463"/>
                  </a:cubicBezTo>
                  <a:cubicBezTo>
                    <a:pt x="818279" y="137772"/>
                    <a:pt x="810751" y="144351"/>
                    <a:pt x="803582" y="151294"/>
                  </a:cubicBezTo>
                  <a:cubicBezTo>
                    <a:pt x="802148" y="152756"/>
                    <a:pt x="800356" y="151294"/>
                    <a:pt x="800714" y="149833"/>
                  </a:cubicBezTo>
                  <a:cubicBezTo>
                    <a:pt x="800356" y="149833"/>
                    <a:pt x="799997" y="149833"/>
                    <a:pt x="799281" y="149467"/>
                  </a:cubicBezTo>
                  <a:cubicBezTo>
                    <a:pt x="780282" y="129366"/>
                    <a:pt x="746944" y="109997"/>
                    <a:pt x="719701" y="122057"/>
                  </a:cubicBezTo>
                  <a:cubicBezTo>
                    <a:pt x="718625" y="122788"/>
                    <a:pt x="717550" y="120961"/>
                    <a:pt x="718625" y="120595"/>
                  </a:cubicBezTo>
                  <a:cubicBezTo>
                    <a:pt x="747303" y="106342"/>
                    <a:pt x="781357" y="125712"/>
                    <a:pt x="801790" y="146909"/>
                  </a:cubicBezTo>
                  <a:cubicBezTo>
                    <a:pt x="802148" y="146909"/>
                    <a:pt x="802148" y="147640"/>
                    <a:pt x="802148" y="148005"/>
                  </a:cubicBezTo>
                  <a:cubicBezTo>
                    <a:pt x="809676" y="140330"/>
                    <a:pt x="817921" y="133386"/>
                    <a:pt x="825449" y="125712"/>
                  </a:cubicBezTo>
                  <a:cubicBezTo>
                    <a:pt x="832976" y="118037"/>
                    <a:pt x="840146" y="110362"/>
                    <a:pt x="848391" y="103053"/>
                  </a:cubicBezTo>
                  <a:close/>
                  <a:moveTo>
                    <a:pt x="386947" y="102619"/>
                  </a:moveTo>
                  <a:cubicBezTo>
                    <a:pt x="380113" y="102619"/>
                    <a:pt x="373279" y="103342"/>
                    <a:pt x="367524" y="104064"/>
                  </a:cubicBezTo>
                  <a:cubicBezTo>
                    <a:pt x="349539" y="105869"/>
                    <a:pt x="334073" y="112729"/>
                    <a:pt x="321843" y="124282"/>
                  </a:cubicBezTo>
                  <a:cubicBezTo>
                    <a:pt x="297025" y="146667"/>
                    <a:pt x="287673" y="172663"/>
                    <a:pt x="292349" y="203713"/>
                  </a:cubicBezTo>
                  <a:cubicBezTo>
                    <a:pt x="297384" y="235485"/>
                    <a:pt x="309254" y="256425"/>
                    <a:pt x="328677" y="267979"/>
                  </a:cubicBezTo>
                  <a:cubicBezTo>
                    <a:pt x="349539" y="280255"/>
                    <a:pt x="371480" y="286753"/>
                    <a:pt x="390544" y="286753"/>
                  </a:cubicBezTo>
                  <a:cubicBezTo>
                    <a:pt x="398817" y="286753"/>
                    <a:pt x="406370" y="285670"/>
                    <a:pt x="413564" y="283504"/>
                  </a:cubicBezTo>
                  <a:cubicBezTo>
                    <a:pt x="441260" y="274478"/>
                    <a:pt x="463561" y="249566"/>
                    <a:pt x="471474" y="218515"/>
                  </a:cubicBezTo>
                  <a:cubicBezTo>
                    <a:pt x="479028" y="188188"/>
                    <a:pt x="471834" y="158221"/>
                    <a:pt x="452411" y="138002"/>
                  </a:cubicBezTo>
                  <a:cubicBezTo>
                    <a:pt x="441980" y="126810"/>
                    <a:pt x="420398" y="108035"/>
                    <a:pt x="393422" y="102980"/>
                  </a:cubicBezTo>
                  <a:cubicBezTo>
                    <a:pt x="391623" y="102619"/>
                    <a:pt x="389465" y="102619"/>
                    <a:pt x="386947" y="102619"/>
                  </a:cubicBezTo>
                  <a:close/>
                  <a:moveTo>
                    <a:pt x="382271" y="90705"/>
                  </a:moveTo>
                  <a:cubicBezTo>
                    <a:pt x="386947" y="91066"/>
                    <a:pt x="391983" y="91788"/>
                    <a:pt x="397018" y="92510"/>
                  </a:cubicBezTo>
                  <a:cubicBezTo>
                    <a:pt x="403493" y="93232"/>
                    <a:pt x="408888" y="94676"/>
                    <a:pt x="413564" y="97565"/>
                  </a:cubicBezTo>
                  <a:cubicBezTo>
                    <a:pt x="436584" y="105869"/>
                    <a:pt x="456008" y="120672"/>
                    <a:pt x="468597" y="139446"/>
                  </a:cubicBezTo>
                  <a:cubicBezTo>
                    <a:pt x="487301" y="167608"/>
                    <a:pt x="490178" y="207323"/>
                    <a:pt x="475431" y="241261"/>
                  </a:cubicBezTo>
                  <a:cubicBezTo>
                    <a:pt x="462842" y="270867"/>
                    <a:pt x="439102" y="290725"/>
                    <a:pt x="410687" y="295418"/>
                  </a:cubicBezTo>
                  <a:cubicBezTo>
                    <a:pt x="403853" y="296502"/>
                    <a:pt x="397018" y="297224"/>
                    <a:pt x="389825" y="297224"/>
                  </a:cubicBezTo>
                  <a:cubicBezTo>
                    <a:pt x="360330" y="297224"/>
                    <a:pt x="332634" y="287475"/>
                    <a:pt x="313211" y="270145"/>
                  </a:cubicBezTo>
                  <a:cubicBezTo>
                    <a:pt x="291629" y="251371"/>
                    <a:pt x="279400" y="220682"/>
                    <a:pt x="279760" y="187827"/>
                  </a:cubicBezTo>
                  <a:cubicBezTo>
                    <a:pt x="280839" y="154249"/>
                    <a:pt x="297025" y="125365"/>
                    <a:pt x="325080" y="107674"/>
                  </a:cubicBezTo>
                  <a:cubicBezTo>
                    <a:pt x="341986" y="95399"/>
                    <a:pt x="361409" y="89622"/>
                    <a:pt x="382271" y="90705"/>
                  </a:cubicBezTo>
                  <a:close/>
                  <a:moveTo>
                    <a:pt x="849966" y="90345"/>
                  </a:moveTo>
                  <a:cubicBezTo>
                    <a:pt x="850686" y="89622"/>
                    <a:pt x="852128" y="90345"/>
                    <a:pt x="851407" y="91431"/>
                  </a:cubicBezTo>
                  <a:cubicBezTo>
                    <a:pt x="845282" y="100478"/>
                    <a:pt x="837716" y="107715"/>
                    <a:pt x="829430" y="114228"/>
                  </a:cubicBezTo>
                  <a:cubicBezTo>
                    <a:pt x="820423" y="122189"/>
                    <a:pt x="812136" y="130512"/>
                    <a:pt x="802769" y="137749"/>
                  </a:cubicBezTo>
                  <a:cubicBezTo>
                    <a:pt x="802408" y="138473"/>
                    <a:pt x="801688" y="138473"/>
                    <a:pt x="801328" y="138111"/>
                  </a:cubicBezTo>
                  <a:cubicBezTo>
                    <a:pt x="800967" y="138473"/>
                    <a:pt x="800607" y="138473"/>
                    <a:pt x="800247" y="137749"/>
                  </a:cubicBezTo>
                  <a:cubicBezTo>
                    <a:pt x="793041" y="132683"/>
                    <a:pt x="786916" y="126532"/>
                    <a:pt x="779350" y="122551"/>
                  </a:cubicBezTo>
                  <a:cubicBezTo>
                    <a:pt x="771784" y="118571"/>
                    <a:pt x="762777" y="114952"/>
                    <a:pt x="754130" y="112781"/>
                  </a:cubicBezTo>
                  <a:cubicBezTo>
                    <a:pt x="736837" y="108077"/>
                    <a:pt x="716301" y="108438"/>
                    <a:pt x="701529" y="120018"/>
                  </a:cubicBezTo>
                  <a:cubicBezTo>
                    <a:pt x="701169" y="120380"/>
                    <a:pt x="700088" y="119656"/>
                    <a:pt x="700808" y="118932"/>
                  </a:cubicBezTo>
                  <a:cubicBezTo>
                    <a:pt x="713058" y="108077"/>
                    <a:pt x="730712" y="105182"/>
                    <a:pt x="746564" y="107715"/>
                  </a:cubicBezTo>
                  <a:cubicBezTo>
                    <a:pt x="756652" y="109524"/>
                    <a:pt x="766020" y="112781"/>
                    <a:pt x="775747" y="116761"/>
                  </a:cubicBezTo>
                  <a:cubicBezTo>
                    <a:pt x="785835" y="121465"/>
                    <a:pt x="792681" y="127979"/>
                    <a:pt x="800967" y="134854"/>
                  </a:cubicBezTo>
                  <a:cubicBezTo>
                    <a:pt x="809614" y="127979"/>
                    <a:pt x="816820" y="120742"/>
                    <a:pt x="825106" y="113866"/>
                  </a:cubicBezTo>
                  <a:cubicBezTo>
                    <a:pt x="834113" y="106629"/>
                    <a:pt x="843120" y="99754"/>
                    <a:pt x="849966" y="90345"/>
                  </a:cubicBezTo>
                  <a:close/>
                  <a:moveTo>
                    <a:pt x="387855" y="72672"/>
                  </a:moveTo>
                  <a:cubicBezTo>
                    <a:pt x="378475" y="72672"/>
                    <a:pt x="369455" y="73755"/>
                    <a:pt x="362239" y="74477"/>
                  </a:cubicBezTo>
                  <a:cubicBezTo>
                    <a:pt x="338426" y="77004"/>
                    <a:pt x="318222" y="86029"/>
                    <a:pt x="301264" y="101190"/>
                  </a:cubicBezTo>
                  <a:cubicBezTo>
                    <a:pt x="268793" y="131152"/>
                    <a:pt x="255804" y="165446"/>
                    <a:pt x="262299" y="206238"/>
                  </a:cubicBezTo>
                  <a:cubicBezTo>
                    <a:pt x="268793" y="248473"/>
                    <a:pt x="284668" y="276270"/>
                    <a:pt x="310645" y="291431"/>
                  </a:cubicBezTo>
                  <a:cubicBezTo>
                    <a:pt x="338066" y="307675"/>
                    <a:pt x="367290" y="316700"/>
                    <a:pt x="392906" y="316700"/>
                  </a:cubicBezTo>
                  <a:cubicBezTo>
                    <a:pt x="403369" y="316700"/>
                    <a:pt x="413832" y="315256"/>
                    <a:pt x="423213" y="312368"/>
                  </a:cubicBezTo>
                  <a:cubicBezTo>
                    <a:pt x="460014" y="300456"/>
                    <a:pt x="489599" y="267245"/>
                    <a:pt x="499702" y="225731"/>
                  </a:cubicBezTo>
                  <a:cubicBezTo>
                    <a:pt x="510165" y="186023"/>
                    <a:pt x="500423" y="146314"/>
                    <a:pt x="474807" y="119601"/>
                  </a:cubicBezTo>
                  <a:cubicBezTo>
                    <a:pt x="461097" y="105161"/>
                    <a:pt x="432233" y="79892"/>
                    <a:pt x="396514" y="73033"/>
                  </a:cubicBezTo>
                  <a:cubicBezTo>
                    <a:pt x="393989" y="73033"/>
                    <a:pt x="391102" y="72672"/>
                    <a:pt x="387855" y="72672"/>
                  </a:cubicBezTo>
                  <a:close/>
                  <a:moveTo>
                    <a:pt x="374506" y="57872"/>
                  </a:moveTo>
                  <a:cubicBezTo>
                    <a:pt x="377031" y="57872"/>
                    <a:pt x="379196" y="58233"/>
                    <a:pt x="381722" y="58233"/>
                  </a:cubicBezTo>
                  <a:cubicBezTo>
                    <a:pt x="387855" y="58594"/>
                    <a:pt x="394350" y="59316"/>
                    <a:pt x="400844" y="60760"/>
                  </a:cubicBezTo>
                  <a:cubicBezTo>
                    <a:pt x="409503" y="61482"/>
                    <a:pt x="417080" y="63648"/>
                    <a:pt x="422852" y="67257"/>
                  </a:cubicBezTo>
                  <a:cubicBezTo>
                    <a:pt x="453159" y="77726"/>
                    <a:pt x="478776" y="97219"/>
                    <a:pt x="495011" y="122128"/>
                  </a:cubicBezTo>
                  <a:cubicBezTo>
                    <a:pt x="519906" y="158948"/>
                    <a:pt x="523514" y="211292"/>
                    <a:pt x="504753" y="255693"/>
                  </a:cubicBezTo>
                  <a:cubicBezTo>
                    <a:pt x="487795" y="294680"/>
                    <a:pt x="456767" y="320310"/>
                    <a:pt x="418884" y="327169"/>
                  </a:cubicBezTo>
                  <a:cubicBezTo>
                    <a:pt x="410225" y="328613"/>
                    <a:pt x="401205" y="328974"/>
                    <a:pt x="391824" y="328974"/>
                  </a:cubicBezTo>
                  <a:cubicBezTo>
                    <a:pt x="352858" y="328974"/>
                    <a:pt x="316057" y="316339"/>
                    <a:pt x="290801" y="293597"/>
                  </a:cubicBezTo>
                  <a:cubicBezTo>
                    <a:pt x="262659" y="269050"/>
                    <a:pt x="246063" y="228258"/>
                    <a:pt x="247145" y="185662"/>
                  </a:cubicBezTo>
                  <a:cubicBezTo>
                    <a:pt x="247867" y="141260"/>
                    <a:pt x="269154" y="103717"/>
                    <a:pt x="306676" y="80253"/>
                  </a:cubicBezTo>
                  <a:cubicBezTo>
                    <a:pt x="326520" y="65813"/>
                    <a:pt x="349972" y="57872"/>
                    <a:pt x="374506" y="57872"/>
                  </a:cubicBezTo>
                  <a:close/>
                  <a:moveTo>
                    <a:pt x="965933" y="53110"/>
                  </a:moveTo>
                  <a:cubicBezTo>
                    <a:pt x="968131" y="53110"/>
                    <a:pt x="969596" y="54549"/>
                    <a:pt x="969596" y="56709"/>
                  </a:cubicBezTo>
                  <a:cubicBezTo>
                    <a:pt x="973259" y="106373"/>
                    <a:pt x="974358" y="152438"/>
                    <a:pt x="973259" y="197424"/>
                  </a:cubicBezTo>
                  <a:cubicBezTo>
                    <a:pt x="972893" y="213619"/>
                    <a:pt x="972893" y="229814"/>
                    <a:pt x="972893" y="245649"/>
                  </a:cubicBezTo>
                  <a:cubicBezTo>
                    <a:pt x="972893" y="252127"/>
                    <a:pt x="973259" y="258245"/>
                    <a:pt x="973259" y="264723"/>
                  </a:cubicBezTo>
                  <a:cubicBezTo>
                    <a:pt x="973259" y="271561"/>
                    <a:pt x="972527" y="278759"/>
                    <a:pt x="972527" y="285597"/>
                  </a:cubicBezTo>
                  <a:cubicBezTo>
                    <a:pt x="971794" y="301072"/>
                    <a:pt x="971428" y="317267"/>
                    <a:pt x="973626" y="332742"/>
                  </a:cubicBezTo>
                  <a:cubicBezTo>
                    <a:pt x="973626" y="333821"/>
                    <a:pt x="973259" y="335261"/>
                    <a:pt x="972527" y="336341"/>
                  </a:cubicBezTo>
                  <a:cubicBezTo>
                    <a:pt x="971428" y="337780"/>
                    <a:pt x="969596" y="338500"/>
                    <a:pt x="967764" y="338500"/>
                  </a:cubicBezTo>
                  <a:cubicBezTo>
                    <a:pt x="965200" y="338500"/>
                    <a:pt x="963368" y="337060"/>
                    <a:pt x="962636" y="334901"/>
                  </a:cubicBezTo>
                  <a:cubicBezTo>
                    <a:pt x="960438" y="319426"/>
                    <a:pt x="960804" y="303591"/>
                    <a:pt x="961170" y="288836"/>
                  </a:cubicBezTo>
                  <a:cubicBezTo>
                    <a:pt x="961170" y="282717"/>
                    <a:pt x="961537" y="276239"/>
                    <a:pt x="961537" y="270481"/>
                  </a:cubicBezTo>
                  <a:cubicBezTo>
                    <a:pt x="961537" y="262924"/>
                    <a:pt x="961537" y="255726"/>
                    <a:pt x="961170" y="248168"/>
                  </a:cubicBezTo>
                  <a:cubicBezTo>
                    <a:pt x="961170" y="231614"/>
                    <a:pt x="961170" y="214339"/>
                    <a:pt x="961903" y="197064"/>
                  </a:cubicBezTo>
                  <a:cubicBezTo>
                    <a:pt x="962636" y="175831"/>
                    <a:pt x="962269" y="153878"/>
                    <a:pt x="961537" y="133005"/>
                  </a:cubicBezTo>
                  <a:cubicBezTo>
                    <a:pt x="961170" y="107813"/>
                    <a:pt x="960438" y="81901"/>
                    <a:pt x="962269" y="56709"/>
                  </a:cubicBezTo>
                  <a:cubicBezTo>
                    <a:pt x="962269" y="54549"/>
                    <a:pt x="964101" y="53110"/>
                    <a:pt x="965933" y="53110"/>
                  </a:cubicBezTo>
                  <a:close/>
                  <a:moveTo>
                    <a:pt x="730286" y="53110"/>
                  </a:moveTo>
                  <a:cubicBezTo>
                    <a:pt x="736060" y="53110"/>
                    <a:pt x="742195" y="53469"/>
                    <a:pt x="747969" y="54546"/>
                  </a:cubicBezTo>
                  <a:cubicBezTo>
                    <a:pt x="752300" y="55265"/>
                    <a:pt x="756269" y="55624"/>
                    <a:pt x="760961" y="55983"/>
                  </a:cubicBezTo>
                  <a:cubicBezTo>
                    <a:pt x="773231" y="57060"/>
                    <a:pt x="785501" y="58138"/>
                    <a:pt x="796328" y="63524"/>
                  </a:cubicBezTo>
                  <a:cubicBezTo>
                    <a:pt x="804628" y="67116"/>
                    <a:pt x="807154" y="69989"/>
                    <a:pt x="810402" y="72862"/>
                  </a:cubicBezTo>
                  <a:cubicBezTo>
                    <a:pt x="812568" y="75016"/>
                    <a:pt x="815455" y="77530"/>
                    <a:pt x="820868" y="81122"/>
                  </a:cubicBezTo>
                  <a:cubicBezTo>
                    <a:pt x="822311" y="82199"/>
                    <a:pt x="823033" y="83635"/>
                    <a:pt x="822672" y="85431"/>
                  </a:cubicBezTo>
                  <a:cubicBezTo>
                    <a:pt x="821590" y="87945"/>
                    <a:pt x="819063" y="89022"/>
                    <a:pt x="816898" y="87945"/>
                  </a:cubicBezTo>
                  <a:cubicBezTo>
                    <a:pt x="810402" y="84713"/>
                    <a:pt x="808237" y="82558"/>
                    <a:pt x="806072" y="80762"/>
                  </a:cubicBezTo>
                  <a:cubicBezTo>
                    <a:pt x="803545" y="78608"/>
                    <a:pt x="801380" y="76812"/>
                    <a:pt x="795245" y="74298"/>
                  </a:cubicBezTo>
                  <a:cubicBezTo>
                    <a:pt x="782975" y="68193"/>
                    <a:pt x="768539" y="66757"/>
                    <a:pt x="754826" y="65320"/>
                  </a:cubicBezTo>
                  <a:cubicBezTo>
                    <a:pt x="752300" y="64961"/>
                    <a:pt x="750134" y="64602"/>
                    <a:pt x="747247" y="64243"/>
                  </a:cubicBezTo>
                  <a:cubicBezTo>
                    <a:pt x="716572" y="60651"/>
                    <a:pt x="688784" y="66757"/>
                    <a:pt x="666409" y="82199"/>
                  </a:cubicBezTo>
                  <a:cubicBezTo>
                    <a:pt x="615885" y="115957"/>
                    <a:pt x="597480" y="186705"/>
                    <a:pt x="624185" y="242369"/>
                  </a:cubicBezTo>
                  <a:cubicBezTo>
                    <a:pt x="625268" y="244883"/>
                    <a:pt x="626711" y="247756"/>
                    <a:pt x="627794" y="250629"/>
                  </a:cubicBezTo>
                  <a:cubicBezTo>
                    <a:pt x="632846" y="261403"/>
                    <a:pt x="637899" y="272895"/>
                    <a:pt x="646560" y="281155"/>
                  </a:cubicBezTo>
                  <a:lnTo>
                    <a:pt x="647282" y="282232"/>
                  </a:lnTo>
                  <a:cubicBezTo>
                    <a:pt x="657387" y="291929"/>
                    <a:pt x="668935" y="302702"/>
                    <a:pt x="680844" y="309167"/>
                  </a:cubicBezTo>
                  <a:cubicBezTo>
                    <a:pt x="696723" y="318145"/>
                    <a:pt x="715850" y="322454"/>
                    <a:pt x="736060" y="322454"/>
                  </a:cubicBezTo>
                  <a:cubicBezTo>
                    <a:pt x="748691" y="322454"/>
                    <a:pt x="760961" y="320659"/>
                    <a:pt x="772509" y="317426"/>
                  </a:cubicBezTo>
                  <a:cubicBezTo>
                    <a:pt x="799937" y="310244"/>
                    <a:pt x="825920" y="291569"/>
                    <a:pt x="844686" y="266071"/>
                  </a:cubicBezTo>
                  <a:cubicBezTo>
                    <a:pt x="852626" y="254939"/>
                    <a:pt x="860926" y="242728"/>
                    <a:pt x="865257" y="230159"/>
                  </a:cubicBezTo>
                  <a:lnTo>
                    <a:pt x="865257" y="220822"/>
                  </a:lnTo>
                  <a:cubicBezTo>
                    <a:pt x="855513" y="220822"/>
                    <a:pt x="845408" y="220822"/>
                    <a:pt x="835664" y="220822"/>
                  </a:cubicBezTo>
                  <a:cubicBezTo>
                    <a:pt x="822672" y="220462"/>
                    <a:pt x="808598" y="220462"/>
                    <a:pt x="795245" y="220462"/>
                  </a:cubicBezTo>
                  <a:cubicBezTo>
                    <a:pt x="784058" y="220462"/>
                    <a:pt x="774675" y="220462"/>
                    <a:pt x="765292" y="220822"/>
                  </a:cubicBezTo>
                  <a:cubicBezTo>
                    <a:pt x="763848" y="220822"/>
                    <a:pt x="762765" y="219744"/>
                    <a:pt x="762404" y="217949"/>
                  </a:cubicBezTo>
                  <a:cubicBezTo>
                    <a:pt x="762044" y="216153"/>
                    <a:pt x="762404" y="214357"/>
                    <a:pt x="764570" y="213639"/>
                  </a:cubicBezTo>
                  <a:cubicBezTo>
                    <a:pt x="770705" y="210766"/>
                    <a:pt x="776840" y="210766"/>
                    <a:pt x="782614" y="211125"/>
                  </a:cubicBezTo>
                  <a:cubicBezTo>
                    <a:pt x="783697" y="211125"/>
                    <a:pt x="784779" y="211125"/>
                    <a:pt x="785862" y="211125"/>
                  </a:cubicBezTo>
                  <a:lnTo>
                    <a:pt x="786584" y="211125"/>
                  </a:lnTo>
                  <a:cubicBezTo>
                    <a:pt x="793441" y="211125"/>
                    <a:pt x="800658" y="210766"/>
                    <a:pt x="807515" y="210766"/>
                  </a:cubicBezTo>
                  <a:cubicBezTo>
                    <a:pt x="810402" y="210407"/>
                    <a:pt x="813289" y="210407"/>
                    <a:pt x="816176" y="210407"/>
                  </a:cubicBezTo>
                  <a:cubicBezTo>
                    <a:pt x="829168" y="210048"/>
                    <a:pt x="841799" y="210407"/>
                    <a:pt x="854430" y="210407"/>
                  </a:cubicBezTo>
                  <a:cubicBezTo>
                    <a:pt x="860565" y="210407"/>
                    <a:pt x="867061" y="210407"/>
                    <a:pt x="873196" y="210407"/>
                  </a:cubicBezTo>
                  <a:cubicBezTo>
                    <a:pt x="875722" y="210407"/>
                    <a:pt x="877527" y="212562"/>
                    <a:pt x="877527" y="215794"/>
                  </a:cubicBezTo>
                  <a:cubicBezTo>
                    <a:pt x="877527" y="217949"/>
                    <a:pt x="876444" y="220103"/>
                    <a:pt x="874279" y="220822"/>
                  </a:cubicBezTo>
                  <a:cubicBezTo>
                    <a:pt x="875362" y="225490"/>
                    <a:pt x="876083" y="231595"/>
                    <a:pt x="873196" y="237701"/>
                  </a:cubicBezTo>
                  <a:cubicBezTo>
                    <a:pt x="866339" y="252066"/>
                    <a:pt x="858400" y="265712"/>
                    <a:pt x="849378" y="276486"/>
                  </a:cubicBezTo>
                  <a:cubicBezTo>
                    <a:pt x="832416" y="296597"/>
                    <a:pt x="804989" y="322095"/>
                    <a:pt x="769622" y="328559"/>
                  </a:cubicBezTo>
                  <a:cubicBezTo>
                    <a:pt x="756269" y="330714"/>
                    <a:pt x="743999" y="332151"/>
                    <a:pt x="732451" y="332151"/>
                  </a:cubicBezTo>
                  <a:cubicBezTo>
                    <a:pt x="710076" y="332151"/>
                    <a:pt x="690949" y="327482"/>
                    <a:pt x="675792" y="318145"/>
                  </a:cubicBezTo>
                  <a:cubicBezTo>
                    <a:pt x="659913" y="308089"/>
                    <a:pt x="645477" y="296238"/>
                    <a:pt x="635734" y="284028"/>
                  </a:cubicBezTo>
                  <a:cubicBezTo>
                    <a:pt x="627072" y="273972"/>
                    <a:pt x="621659" y="261403"/>
                    <a:pt x="616246" y="249193"/>
                  </a:cubicBezTo>
                  <a:cubicBezTo>
                    <a:pt x="615163" y="246679"/>
                    <a:pt x="614080" y="244524"/>
                    <a:pt x="612998" y="242369"/>
                  </a:cubicBezTo>
                  <a:cubicBezTo>
                    <a:pt x="587375" y="185627"/>
                    <a:pt x="607584" y="109852"/>
                    <a:pt x="657026" y="76453"/>
                  </a:cubicBezTo>
                  <a:cubicBezTo>
                    <a:pt x="680122" y="61370"/>
                    <a:pt x="705024" y="53110"/>
                    <a:pt x="730286" y="53110"/>
                  </a:cubicBezTo>
                  <a:close/>
                  <a:moveTo>
                    <a:pt x="1267708" y="48347"/>
                  </a:moveTo>
                  <a:cubicBezTo>
                    <a:pt x="1269508" y="48347"/>
                    <a:pt x="1270589" y="49067"/>
                    <a:pt x="1270589" y="50508"/>
                  </a:cubicBezTo>
                  <a:cubicBezTo>
                    <a:pt x="1273469" y="67440"/>
                    <a:pt x="1273109" y="84012"/>
                    <a:pt x="1272749" y="99863"/>
                  </a:cubicBezTo>
                  <a:cubicBezTo>
                    <a:pt x="1272389" y="106708"/>
                    <a:pt x="1272389" y="113913"/>
                    <a:pt x="1272389" y="120758"/>
                  </a:cubicBezTo>
                  <a:cubicBezTo>
                    <a:pt x="1272389" y="129044"/>
                    <a:pt x="1272749" y="137690"/>
                    <a:pt x="1273109" y="146336"/>
                  </a:cubicBezTo>
                  <a:cubicBezTo>
                    <a:pt x="1273469" y="161827"/>
                    <a:pt x="1273830" y="177679"/>
                    <a:pt x="1273469" y="193170"/>
                  </a:cubicBezTo>
                  <a:cubicBezTo>
                    <a:pt x="1273109" y="199654"/>
                    <a:pt x="1272749" y="206139"/>
                    <a:pt x="1272389" y="212623"/>
                  </a:cubicBezTo>
                  <a:cubicBezTo>
                    <a:pt x="1271309" y="229555"/>
                    <a:pt x="1270228" y="246848"/>
                    <a:pt x="1270949" y="263419"/>
                  </a:cubicBezTo>
                  <a:cubicBezTo>
                    <a:pt x="1271309" y="272426"/>
                    <a:pt x="1272389" y="281792"/>
                    <a:pt x="1273469" y="290799"/>
                  </a:cubicBezTo>
                  <a:cubicBezTo>
                    <a:pt x="1274550" y="304128"/>
                    <a:pt x="1275990" y="317818"/>
                    <a:pt x="1275990" y="331147"/>
                  </a:cubicBezTo>
                  <a:cubicBezTo>
                    <a:pt x="1275990" y="333669"/>
                    <a:pt x="1274190" y="335110"/>
                    <a:pt x="1272029" y="335831"/>
                  </a:cubicBezTo>
                  <a:cubicBezTo>
                    <a:pt x="1271309" y="336912"/>
                    <a:pt x="1270228" y="336912"/>
                    <a:pt x="1269148" y="336912"/>
                  </a:cubicBezTo>
                  <a:lnTo>
                    <a:pt x="1268788" y="336912"/>
                  </a:lnTo>
                  <a:cubicBezTo>
                    <a:pt x="1266627" y="336912"/>
                    <a:pt x="1264827" y="336191"/>
                    <a:pt x="1263026" y="336191"/>
                  </a:cubicBezTo>
                  <a:cubicBezTo>
                    <a:pt x="1261946" y="335831"/>
                    <a:pt x="1260506" y="335470"/>
                    <a:pt x="1259425" y="335110"/>
                  </a:cubicBezTo>
                  <a:cubicBezTo>
                    <a:pt x="1258705" y="335110"/>
                    <a:pt x="1257625" y="335110"/>
                    <a:pt x="1256905" y="335110"/>
                  </a:cubicBezTo>
                  <a:lnTo>
                    <a:pt x="1256545" y="334750"/>
                  </a:lnTo>
                  <a:cubicBezTo>
                    <a:pt x="1255104" y="335831"/>
                    <a:pt x="1254024" y="336191"/>
                    <a:pt x="1252223" y="336191"/>
                  </a:cubicBezTo>
                  <a:cubicBezTo>
                    <a:pt x="1250423" y="336191"/>
                    <a:pt x="1248262" y="335110"/>
                    <a:pt x="1247182" y="332949"/>
                  </a:cubicBezTo>
                  <a:cubicBezTo>
                    <a:pt x="1229537" y="297644"/>
                    <a:pt x="1193166" y="230636"/>
                    <a:pt x="1151034" y="176598"/>
                  </a:cubicBezTo>
                  <a:cubicBezTo>
                    <a:pt x="1131589" y="151740"/>
                    <a:pt x="1114304" y="129044"/>
                    <a:pt x="1099899" y="103106"/>
                  </a:cubicBezTo>
                  <a:cubicBezTo>
                    <a:pt x="1097739" y="98783"/>
                    <a:pt x="1094498" y="94099"/>
                    <a:pt x="1091617" y="89776"/>
                  </a:cubicBezTo>
                  <a:cubicBezTo>
                    <a:pt x="1085135" y="80410"/>
                    <a:pt x="1078653" y="70683"/>
                    <a:pt x="1077213" y="58434"/>
                  </a:cubicBezTo>
                  <a:cubicBezTo>
                    <a:pt x="1075772" y="58434"/>
                    <a:pt x="1073972" y="58434"/>
                    <a:pt x="1072531" y="58434"/>
                  </a:cubicBezTo>
                  <a:cubicBezTo>
                    <a:pt x="1070011" y="58074"/>
                    <a:pt x="1067130" y="57713"/>
                    <a:pt x="1065329" y="58074"/>
                  </a:cubicBezTo>
                  <a:cubicBezTo>
                    <a:pt x="1066770" y="74645"/>
                    <a:pt x="1066770" y="91938"/>
                    <a:pt x="1065329" y="112472"/>
                  </a:cubicBezTo>
                  <a:cubicBezTo>
                    <a:pt x="1063889" y="134808"/>
                    <a:pt x="1064969" y="156423"/>
                    <a:pt x="1066050" y="179480"/>
                  </a:cubicBezTo>
                  <a:lnTo>
                    <a:pt x="1066410" y="184163"/>
                  </a:lnTo>
                  <a:cubicBezTo>
                    <a:pt x="1067490" y="207940"/>
                    <a:pt x="1066410" y="232077"/>
                    <a:pt x="1065329" y="254773"/>
                  </a:cubicBezTo>
                  <a:cubicBezTo>
                    <a:pt x="1064969" y="260537"/>
                    <a:pt x="1064969" y="265941"/>
                    <a:pt x="1064249" y="271345"/>
                  </a:cubicBezTo>
                  <a:cubicBezTo>
                    <a:pt x="1062809" y="290078"/>
                    <a:pt x="1061728" y="309172"/>
                    <a:pt x="1064969" y="327545"/>
                  </a:cubicBezTo>
                  <a:cubicBezTo>
                    <a:pt x="1064969" y="328626"/>
                    <a:pt x="1064969" y="329706"/>
                    <a:pt x="1063889" y="330787"/>
                  </a:cubicBezTo>
                  <a:cubicBezTo>
                    <a:pt x="1062809" y="331868"/>
                    <a:pt x="1061368" y="332588"/>
                    <a:pt x="1059928" y="332588"/>
                  </a:cubicBezTo>
                  <a:cubicBezTo>
                    <a:pt x="1057767" y="332588"/>
                    <a:pt x="1055967" y="331147"/>
                    <a:pt x="1055607" y="329346"/>
                  </a:cubicBezTo>
                  <a:cubicBezTo>
                    <a:pt x="1050925" y="312054"/>
                    <a:pt x="1052366" y="293321"/>
                    <a:pt x="1053446" y="274948"/>
                  </a:cubicBezTo>
                  <a:cubicBezTo>
                    <a:pt x="1054166" y="269904"/>
                    <a:pt x="1054526" y="265221"/>
                    <a:pt x="1054526" y="260537"/>
                  </a:cubicBezTo>
                  <a:lnTo>
                    <a:pt x="1055246" y="252251"/>
                  </a:lnTo>
                  <a:cubicBezTo>
                    <a:pt x="1055967" y="231717"/>
                    <a:pt x="1057047" y="210822"/>
                    <a:pt x="1055967" y="190287"/>
                  </a:cubicBezTo>
                  <a:cubicBezTo>
                    <a:pt x="1055967" y="185964"/>
                    <a:pt x="1055607" y="181641"/>
                    <a:pt x="1055246" y="177679"/>
                  </a:cubicBezTo>
                  <a:cubicBezTo>
                    <a:pt x="1054166" y="156063"/>
                    <a:pt x="1052726" y="134088"/>
                    <a:pt x="1054526" y="112112"/>
                  </a:cubicBezTo>
                  <a:cubicBezTo>
                    <a:pt x="1055607" y="102745"/>
                    <a:pt x="1055607" y="93018"/>
                    <a:pt x="1055607" y="84012"/>
                  </a:cubicBezTo>
                  <a:cubicBezTo>
                    <a:pt x="1055607" y="73925"/>
                    <a:pt x="1055607" y="63477"/>
                    <a:pt x="1056687" y="53030"/>
                  </a:cubicBezTo>
                  <a:cubicBezTo>
                    <a:pt x="1056687" y="51229"/>
                    <a:pt x="1058487" y="49428"/>
                    <a:pt x="1060648" y="49428"/>
                  </a:cubicBezTo>
                  <a:cubicBezTo>
                    <a:pt x="1061368" y="49428"/>
                    <a:pt x="1061728" y="49788"/>
                    <a:pt x="1062449" y="50148"/>
                  </a:cubicBezTo>
                  <a:cubicBezTo>
                    <a:pt x="1065329" y="49067"/>
                    <a:pt x="1068930" y="48707"/>
                    <a:pt x="1073612" y="48707"/>
                  </a:cubicBezTo>
                  <a:cubicBezTo>
                    <a:pt x="1075412" y="48707"/>
                    <a:pt x="1077213" y="49067"/>
                    <a:pt x="1078653" y="49067"/>
                  </a:cubicBezTo>
                  <a:cubicBezTo>
                    <a:pt x="1080814" y="49067"/>
                    <a:pt x="1082254" y="50148"/>
                    <a:pt x="1082974" y="51589"/>
                  </a:cubicBezTo>
                  <a:cubicBezTo>
                    <a:pt x="1083335" y="52310"/>
                    <a:pt x="1083695" y="52670"/>
                    <a:pt x="1084055" y="53390"/>
                  </a:cubicBezTo>
                  <a:cubicBezTo>
                    <a:pt x="1085855" y="62036"/>
                    <a:pt x="1090897" y="68161"/>
                    <a:pt x="1095938" y="74645"/>
                  </a:cubicBezTo>
                  <a:cubicBezTo>
                    <a:pt x="1098459" y="77888"/>
                    <a:pt x="1101340" y="81130"/>
                    <a:pt x="1103500" y="84733"/>
                  </a:cubicBezTo>
                  <a:cubicBezTo>
                    <a:pt x="1106741" y="89776"/>
                    <a:pt x="1109622" y="94820"/>
                    <a:pt x="1112143" y="99863"/>
                  </a:cubicBezTo>
                  <a:cubicBezTo>
                    <a:pt x="1115744" y="105988"/>
                    <a:pt x="1118625" y="111752"/>
                    <a:pt x="1122586" y="117516"/>
                  </a:cubicBezTo>
                  <a:cubicBezTo>
                    <a:pt x="1135190" y="136249"/>
                    <a:pt x="1149594" y="154262"/>
                    <a:pt x="1162918" y="171554"/>
                  </a:cubicBezTo>
                  <a:cubicBezTo>
                    <a:pt x="1166158" y="175517"/>
                    <a:pt x="1169039" y="179480"/>
                    <a:pt x="1172280" y="183443"/>
                  </a:cubicBezTo>
                  <a:cubicBezTo>
                    <a:pt x="1188125" y="203977"/>
                    <a:pt x="1200728" y="226313"/>
                    <a:pt x="1212612" y="247928"/>
                  </a:cubicBezTo>
                  <a:lnTo>
                    <a:pt x="1215133" y="252251"/>
                  </a:lnTo>
                  <a:cubicBezTo>
                    <a:pt x="1219454" y="260898"/>
                    <a:pt x="1225576" y="269904"/>
                    <a:pt x="1231697" y="279631"/>
                  </a:cubicBezTo>
                  <a:cubicBezTo>
                    <a:pt x="1241420" y="295482"/>
                    <a:pt x="1251503" y="311694"/>
                    <a:pt x="1257985" y="326104"/>
                  </a:cubicBezTo>
                  <a:cubicBezTo>
                    <a:pt x="1258705" y="326104"/>
                    <a:pt x="1259065" y="326104"/>
                    <a:pt x="1259425" y="326104"/>
                  </a:cubicBezTo>
                  <a:lnTo>
                    <a:pt x="1260506" y="326104"/>
                  </a:lnTo>
                  <a:cubicBezTo>
                    <a:pt x="1261946" y="326104"/>
                    <a:pt x="1263026" y="326104"/>
                    <a:pt x="1264827" y="326104"/>
                  </a:cubicBezTo>
                  <a:cubicBezTo>
                    <a:pt x="1264467" y="316017"/>
                    <a:pt x="1263387" y="305569"/>
                    <a:pt x="1262306" y="295842"/>
                  </a:cubicBezTo>
                  <a:cubicBezTo>
                    <a:pt x="1261226" y="285395"/>
                    <a:pt x="1260146" y="274227"/>
                    <a:pt x="1259785" y="263419"/>
                  </a:cubicBezTo>
                  <a:cubicBezTo>
                    <a:pt x="1259425" y="246487"/>
                    <a:pt x="1260506" y="228835"/>
                    <a:pt x="1261226" y="212263"/>
                  </a:cubicBezTo>
                  <a:cubicBezTo>
                    <a:pt x="1261586" y="205778"/>
                    <a:pt x="1261946" y="199294"/>
                    <a:pt x="1262306" y="193170"/>
                  </a:cubicBezTo>
                  <a:cubicBezTo>
                    <a:pt x="1263026" y="174436"/>
                    <a:pt x="1262666" y="155343"/>
                    <a:pt x="1262306" y="136609"/>
                  </a:cubicBezTo>
                  <a:cubicBezTo>
                    <a:pt x="1261586" y="108509"/>
                    <a:pt x="1260506" y="79329"/>
                    <a:pt x="1264467" y="51229"/>
                  </a:cubicBezTo>
                  <a:cubicBezTo>
                    <a:pt x="1264827" y="49067"/>
                    <a:pt x="1266267" y="48347"/>
                    <a:pt x="1267708" y="48347"/>
                  </a:cubicBezTo>
                  <a:close/>
                  <a:moveTo>
                    <a:pt x="57455" y="48347"/>
                  </a:moveTo>
                  <a:cubicBezTo>
                    <a:pt x="58902" y="48347"/>
                    <a:pt x="60350" y="49426"/>
                    <a:pt x="60350" y="51226"/>
                  </a:cubicBezTo>
                  <a:cubicBezTo>
                    <a:pt x="60350" y="56983"/>
                    <a:pt x="61074" y="63461"/>
                    <a:pt x="61798" y="69219"/>
                  </a:cubicBezTo>
                  <a:cubicBezTo>
                    <a:pt x="62522" y="73897"/>
                    <a:pt x="63607" y="78575"/>
                    <a:pt x="63607" y="83613"/>
                  </a:cubicBezTo>
                  <a:cubicBezTo>
                    <a:pt x="64331" y="94409"/>
                    <a:pt x="63607" y="104845"/>
                    <a:pt x="62522" y="115641"/>
                  </a:cubicBezTo>
                  <a:lnTo>
                    <a:pt x="62522" y="117080"/>
                  </a:lnTo>
                  <a:cubicBezTo>
                    <a:pt x="61074" y="136873"/>
                    <a:pt x="61436" y="157025"/>
                    <a:pt x="61436" y="176457"/>
                  </a:cubicBezTo>
                  <a:lnTo>
                    <a:pt x="61798" y="184374"/>
                  </a:lnTo>
                  <a:cubicBezTo>
                    <a:pt x="61798" y="204527"/>
                    <a:pt x="62522" y="224679"/>
                    <a:pt x="63245" y="244471"/>
                  </a:cubicBezTo>
                  <a:lnTo>
                    <a:pt x="63607" y="251668"/>
                  </a:lnTo>
                  <a:cubicBezTo>
                    <a:pt x="63607" y="261745"/>
                    <a:pt x="63969" y="272900"/>
                    <a:pt x="63969" y="285136"/>
                  </a:cubicBezTo>
                  <a:cubicBezTo>
                    <a:pt x="63969" y="288374"/>
                    <a:pt x="63607" y="291613"/>
                    <a:pt x="63607" y="295212"/>
                  </a:cubicBezTo>
                  <a:cubicBezTo>
                    <a:pt x="63245" y="302409"/>
                    <a:pt x="62883" y="310326"/>
                    <a:pt x="64331" y="317163"/>
                  </a:cubicBezTo>
                  <a:cubicBezTo>
                    <a:pt x="75912" y="317523"/>
                    <a:pt x="87494" y="316803"/>
                    <a:pt x="99437" y="316084"/>
                  </a:cubicBezTo>
                  <a:cubicBezTo>
                    <a:pt x="106675" y="315724"/>
                    <a:pt x="114638" y="315364"/>
                    <a:pt x="122238" y="315364"/>
                  </a:cubicBezTo>
                  <a:cubicBezTo>
                    <a:pt x="134905" y="315004"/>
                    <a:pt x="148658" y="315364"/>
                    <a:pt x="161325" y="315724"/>
                  </a:cubicBezTo>
                  <a:cubicBezTo>
                    <a:pt x="170011" y="315724"/>
                    <a:pt x="178697" y="316084"/>
                    <a:pt x="187383" y="316084"/>
                  </a:cubicBezTo>
                  <a:cubicBezTo>
                    <a:pt x="189916" y="316084"/>
                    <a:pt x="191726" y="318243"/>
                    <a:pt x="191726" y="320762"/>
                  </a:cubicBezTo>
                  <a:cubicBezTo>
                    <a:pt x="191726" y="323641"/>
                    <a:pt x="189916" y="325800"/>
                    <a:pt x="187383" y="325800"/>
                  </a:cubicBezTo>
                  <a:cubicBezTo>
                    <a:pt x="177973" y="325800"/>
                    <a:pt x="168925" y="325440"/>
                    <a:pt x="159877" y="325440"/>
                  </a:cubicBezTo>
                  <a:cubicBezTo>
                    <a:pt x="145762" y="325080"/>
                    <a:pt x="131286" y="324720"/>
                    <a:pt x="117171" y="325080"/>
                  </a:cubicBezTo>
                  <a:cubicBezTo>
                    <a:pt x="112828" y="325080"/>
                    <a:pt x="108123" y="325080"/>
                    <a:pt x="103780" y="325080"/>
                  </a:cubicBezTo>
                  <a:cubicBezTo>
                    <a:pt x="96180" y="325080"/>
                    <a:pt x="88941" y="325080"/>
                    <a:pt x="81341" y="325440"/>
                  </a:cubicBezTo>
                  <a:cubicBezTo>
                    <a:pt x="78446" y="325440"/>
                    <a:pt x="75912" y="325800"/>
                    <a:pt x="73379" y="325800"/>
                  </a:cubicBezTo>
                  <a:cubicBezTo>
                    <a:pt x="66865" y="325800"/>
                    <a:pt x="61798" y="325080"/>
                    <a:pt x="57455" y="323281"/>
                  </a:cubicBezTo>
                  <a:cubicBezTo>
                    <a:pt x="56007" y="322921"/>
                    <a:pt x="54921" y="321482"/>
                    <a:pt x="55283" y="319682"/>
                  </a:cubicBezTo>
                  <a:cubicBezTo>
                    <a:pt x="55283" y="318963"/>
                    <a:pt x="56007" y="318243"/>
                    <a:pt x="56369" y="317523"/>
                  </a:cubicBezTo>
                  <a:cubicBezTo>
                    <a:pt x="53836" y="305288"/>
                    <a:pt x="54559" y="292333"/>
                    <a:pt x="55283" y="279378"/>
                  </a:cubicBezTo>
                  <a:cubicBezTo>
                    <a:pt x="55283" y="271461"/>
                    <a:pt x="56007" y="264264"/>
                    <a:pt x="55283" y="257066"/>
                  </a:cubicBezTo>
                  <a:cubicBezTo>
                    <a:pt x="55283" y="250949"/>
                    <a:pt x="54921" y="245191"/>
                    <a:pt x="54559" y="239073"/>
                  </a:cubicBezTo>
                  <a:cubicBezTo>
                    <a:pt x="54197" y="221080"/>
                    <a:pt x="53474" y="202727"/>
                    <a:pt x="53112" y="184374"/>
                  </a:cubicBezTo>
                  <a:lnTo>
                    <a:pt x="53112" y="181495"/>
                  </a:lnTo>
                  <a:cubicBezTo>
                    <a:pt x="52750" y="158464"/>
                    <a:pt x="52388" y="134713"/>
                    <a:pt x="54197" y="111322"/>
                  </a:cubicBezTo>
                  <a:cubicBezTo>
                    <a:pt x="55283" y="101966"/>
                    <a:pt x="54559" y="92610"/>
                    <a:pt x="54197" y="83253"/>
                  </a:cubicBezTo>
                  <a:cubicBezTo>
                    <a:pt x="53836" y="72457"/>
                    <a:pt x="53112" y="61302"/>
                    <a:pt x="54559" y="50506"/>
                  </a:cubicBezTo>
                  <a:cubicBezTo>
                    <a:pt x="54559" y="49066"/>
                    <a:pt x="56007" y="48347"/>
                    <a:pt x="57455" y="48347"/>
                  </a:cubicBezTo>
                  <a:close/>
                  <a:moveTo>
                    <a:pt x="726984" y="35679"/>
                  </a:moveTo>
                  <a:cubicBezTo>
                    <a:pt x="697860" y="35679"/>
                    <a:pt x="671612" y="43588"/>
                    <a:pt x="648960" y="58687"/>
                  </a:cubicBezTo>
                  <a:cubicBezTo>
                    <a:pt x="587836" y="100389"/>
                    <a:pt x="565544" y="186668"/>
                    <a:pt x="597904" y="254613"/>
                  </a:cubicBezTo>
                  <a:cubicBezTo>
                    <a:pt x="599701" y="258208"/>
                    <a:pt x="601140" y="261803"/>
                    <a:pt x="602578" y="265038"/>
                  </a:cubicBezTo>
                  <a:cubicBezTo>
                    <a:pt x="608331" y="278340"/>
                    <a:pt x="614443" y="292001"/>
                    <a:pt x="625230" y="302426"/>
                  </a:cubicBezTo>
                  <a:lnTo>
                    <a:pt x="626308" y="303505"/>
                  </a:lnTo>
                  <a:cubicBezTo>
                    <a:pt x="638533" y="315368"/>
                    <a:pt x="652196" y="328670"/>
                    <a:pt x="667298" y="336938"/>
                  </a:cubicBezTo>
                  <a:cubicBezTo>
                    <a:pt x="686354" y="347363"/>
                    <a:pt x="709366" y="352756"/>
                    <a:pt x="734175" y="352756"/>
                  </a:cubicBezTo>
                  <a:cubicBezTo>
                    <a:pt x="749276" y="352756"/>
                    <a:pt x="764378" y="350958"/>
                    <a:pt x="778760" y="347004"/>
                  </a:cubicBezTo>
                  <a:cubicBezTo>
                    <a:pt x="811839" y="338016"/>
                    <a:pt x="843839" y="315368"/>
                    <a:pt x="866132" y="284451"/>
                  </a:cubicBezTo>
                  <a:cubicBezTo>
                    <a:pt x="876559" y="270431"/>
                    <a:pt x="886626" y="255332"/>
                    <a:pt x="891660" y="239874"/>
                  </a:cubicBezTo>
                  <a:cubicBezTo>
                    <a:pt x="895256" y="229089"/>
                    <a:pt x="895256" y="219023"/>
                    <a:pt x="895256" y="208238"/>
                  </a:cubicBezTo>
                  <a:cubicBezTo>
                    <a:pt x="895615" y="202486"/>
                    <a:pt x="895615" y="196734"/>
                    <a:pt x="896334" y="190982"/>
                  </a:cubicBezTo>
                  <a:cubicBezTo>
                    <a:pt x="879435" y="190982"/>
                    <a:pt x="862536" y="190623"/>
                    <a:pt x="845637" y="190623"/>
                  </a:cubicBezTo>
                  <a:cubicBezTo>
                    <a:pt x="825142" y="190263"/>
                    <a:pt x="803929" y="190263"/>
                    <a:pt x="783074" y="190263"/>
                  </a:cubicBezTo>
                  <a:cubicBezTo>
                    <a:pt x="767973" y="190263"/>
                    <a:pt x="754670" y="190263"/>
                    <a:pt x="742085" y="190623"/>
                  </a:cubicBezTo>
                  <a:cubicBezTo>
                    <a:pt x="742804" y="194937"/>
                    <a:pt x="742804" y="199969"/>
                    <a:pt x="742804" y="204643"/>
                  </a:cubicBezTo>
                  <a:cubicBezTo>
                    <a:pt x="742445" y="207878"/>
                    <a:pt x="742445" y="210754"/>
                    <a:pt x="742804" y="213630"/>
                  </a:cubicBezTo>
                  <a:cubicBezTo>
                    <a:pt x="743164" y="217585"/>
                    <a:pt x="743883" y="221539"/>
                    <a:pt x="744602" y="225494"/>
                  </a:cubicBezTo>
                  <a:cubicBezTo>
                    <a:pt x="745681" y="232324"/>
                    <a:pt x="746400" y="239155"/>
                    <a:pt x="746400" y="245985"/>
                  </a:cubicBezTo>
                  <a:cubicBezTo>
                    <a:pt x="758265" y="244907"/>
                    <a:pt x="769771" y="244907"/>
                    <a:pt x="778760" y="244907"/>
                  </a:cubicBezTo>
                  <a:cubicBezTo>
                    <a:pt x="783074" y="244907"/>
                    <a:pt x="788108" y="244907"/>
                    <a:pt x="792782" y="244907"/>
                  </a:cubicBezTo>
                  <a:cubicBezTo>
                    <a:pt x="799974" y="245266"/>
                    <a:pt x="806805" y="245266"/>
                    <a:pt x="813637" y="244907"/>
                  </a:cubicBezTo>
                  <a:cubicBezTo>
                    <a:pt x="816513" y="243828"/>
                    <a:pt x="820109" y="244907"/>
                    <a:pt x="821547" y="247423"/>
                  </a:cubicBezTo>
                  <a:cubicBezTo>
                    <a:pt x="822626" y="249221"/>
                    <a:pt x="822266" y="251378"/>
                    <a:pt x="821187" y="253175"/>
                  </a:cubicBezTo>
                  <a:cubicBezTo>
                    <a:pt x="803929" y="280856"/>
                    <a:pt x="775164" y="296315"/>
                    <a:pt x="742445" y="296315"/>
                  </a:cubicBezTo>
                  <a:cubicBezTo>
                    <a:pt x="700017" y="296315"/>
                    <a:pt x="650758" y="268633"/>
                    <a:pt x="639252" y="214709"/>
                  </a:cubicBezTo>
                  <a:cubicBezTo>
                    <a:pt x="630623" y="176243"/>
                    <a:pt x="650039" y="128429"/>
                    <a:pt x="683118" y="106141"/>
                  </a:cubicBezTo>
                  <a:cubicBezTo>
                    <a:pt x="696781" y="97153"/>
                    <a:pt x="715119" y="92120"/>
                    <a:pt x="734175" y="92120"/>
                  </a:cubicBezTo>
                  <a:cubicBezTo>
                    <a:pt x="738849" y="92120"/>
                    <a:pt x="743883" y="92120"/>
                    <a:pt x="748198" y="92839"/>
                  </a:cubicBezTo>
                  <a:cubicBezTo>
                    <a:pt x="759703" y="94277"/>
                    <a:pt x="770490" y="95715"/>
                    <a:pt x="781277" y="99670"/>
                  </a:cubicBezTo>
                  <a:cubicBezTo>
                    <a:pt x="788108" y="102186"/>
                    <a:pt x="793502" y="106860"/>
                    <a:pt x="799254" y="111533"/>
                  </a:cubicBezTo>
                  <a:cubicBezTo>
                    <a:pt x="800693" y="112971"/>
                    <a:pt x="802490" y="114769"/>
                    <a:pt x="803929" y="115847"/>
                  </a:cubicBezTo>
                  <a:cubicBezTo>
                    <a:pt x="810041" y="109017"/>
                    <a:pt x="816513" y="102546"/>
                    <a:pt x="822626" y="96794"/>
                  </a:cubicBezTo>
                  <a:cubicBezTo>
                    <a:pt x="830176" y="89963"/>
                    <a:pt x="838086" y="82773"/>
                    <a:pt x="844199" y="74864"/>
                  </a:cubicBezTo>
                  <a:cubicBezTo>
                    <a:pt x="838446" y="71269"/>
                    <a:pt x="833053" y="66955"/>
                    <a:pt x="828019" y="63001"/>
                  </a:cubicBezTo>
                  <a:cubicBezTo>
                    <a:pt x="821187" y="57609"/>
                    <a:pt x="813996" y="52576"/>
                    <a:pt x="806446" y="48981"/>
                  </a:cubicBezTo>
                  <a:cubicBezTo>
                    <a:pt x="791344" y="41791"/>
                    <a:pt x="774086" y="39634"/>
                    <a:pt x="757187" y="38196"/>
                  </a:cubicBezTo>
                  <a:cubicBezTo>
                    <a:pt x="753951" y="37836"/>
                    <a:pt x="751074" y="37477"/>
                    <a:pt x="748198" y="37117"/>
                  </a:cubicBezTo>
                  <a:cubicBezTo>
                    <a:pt x="741007" y="36039"/>
                    <a:pt x="734175" y="35679"/>
                    <a:pt x="726984" y="35679"/>
                  </a:cubicBezTo>
                  <a:close/>
                  <a:moveTo>
                    <a:pt x="936753" y="34596"/>
                  </a:moveTo>
                  <a:cubicBezTo>
                    <a:pt x="939971" y="91012"/>
                    <a:pt x="941044" y="143476"/>
                    <a:pt x="939614" y="194142"/>
                  </a:cubicBezTo>
                  <a:cubicBezTo>
                    <a:pt x="939256" y="213187"/>
                    <a:pt x="939256" y="232591"/>
                    <a:pt x="939256" y="251277"/>
                  </a:cubicBezTo>
                  <a:cubicBezTo>
                    <a:pt x="939256" y="258464"/>
                    <a:pt x="939256" y="265651"/>
                    <a:pt x="939256" y="273197"/>
                  </a:cubicBezTo>
                  <a:cubicBezTo>
                    <a:pt x="939256" y="281461"/>
                    <a:pt x="939256" y="290086"/>
                    <a:pt x="938899" y="297991"/>
                  </a:cubicBezTo>
                  <a:cubicBezTo>
                    <a:pt x="938541" y="315958"/>
                    <a:pt x="937826" y="334284"/>
                    <a:pt x="939971" y="351892"/>
                  </a:cubicBezTo>
                  <a:cubicBezTo>
                    <a:pt x="942117" y="351892"/>
                    <a:pt x="944619" y="351892"/>
                    <a:pt x="946407" y="351892"/>
                  </a:cubicBezTo>
                  <a:cubicBezTo>
                    <a:pt x="952128" y="351892"/>
                    <a:pt x="957849" y="351892"/>
                    <a:pt x="963569" y="352251"/>
                  </a:cubicBezTo>
                  <a:cubicBezTo>
                    <a:pt x="968933" y="352251"/>
                    <a:pt x="974653" y="352251"/>
                    <a:pt x="980016" y="352251"/>
                  </a:cubicBezTo>
                  <a:cubicBezTo>
                    <a:pt x="985380" y="352251"/>
                    <a:pt x="989670" y="352251"/>
                    <a:pt x="993961" y="351892"/>
                  </a:cubicBezTo>
                  <a:cubicBezTo>
                    <a:pt x="991815" y="337877"/>
                    <a:pt x="992888" y="323145"/>
                    <a:pt x="993961" y="308771"/>
                  </a:cubicBezTo>
                  <a:cubicBezTo>
                    <a:pt x="994318" y="299788"/>
                    <a:pt x="995033" y="290086"/>
                    <a:pt x="994676" y="280743"/>
                  </a:cubicBezTo>
                  <a:cubicBezTo>
                    <a:pt x="993961" y="250199"/>
                    <a:pt x="993961" y="220015"/>
                    <a:pt x="993961" y="191986"/>
                  </a:cubicBezTo>
                  <a:cubicBezTo>
                    <a:pt x="994318" y="172223"/>
                    <a:pt x="993603" y="152459"/>
                    <a:pt x="992888" y="133414"/>
                  </a:cubicBezTo>
                  <a:cubicBezTo>
                    <a:pt x="991815" y="101433"/>
                    <a:pt x="991100" y="68374"/>
                    <a:pt x="993246" y="35674"/>
                  </a:cubicBezTo>
                  <a:cubicBezTo>
                    <a:pt x="989313" y="36034"/>
                    <a:pt x="985022" y="36034"/>
                    <a:pt x="981089" y="36034"/>
                  </a:cubicBezTo>
                  <a:cubicBezTo>
                    <a:pt x="975368" y="36393"/>
                    <a:pt x="969648" y="36393"/>
                    <a:pt x="963927" y="36393"/>
                  </a:cubicBezTo>
                  <a:cubicBezTo>
                    <a:pt x="953201" y="36393"/>
                    <a:pt x="944619" y="35674"/>
                    <a:pt x="936753" y="34596"/>
                  </a:cubicBezTo>
                  <a:close/>
                  <a:moveTo>
                    <a:pt x="371177" y="33748"/>
                  </a:moveTo>
                  <a:cubicBezTo>
                    <a:pt x="356083" y="33748"/>
                    <a:pt x="342427" y="35908"/>
                    <a:pt x="329849" y="40228"/>
                  </a:cubicBezTo>
                  <a:cubicBezTo>
                    <a:pt x="307209" y="47789"/>
                    <a:pt x="289240" y="59310"/>
                    <a:pt x="273069" y="76952"/>
                  </a:cubicBezTo>
                  <a:lnTo>
                    <a:pt x="268397" y="81992"/>
                  </a:lnTo>
                  <a:cubicBezTo>
                    <a:pt x="253662" y="97834"/>
                    <a:pt x="239288" y="112955"/>
                    <a:pt x="231741" y="133477"/>
                  </a:cubicBezTo>
                  <a:cubicBezTo>
                    <a:pt x="224913" y="152199"/>
                    <a:pt x="220960" y="169121"/>
                    <a:pt x="219881" y="185322"/>
                  </a:cubicBezTo>
                  <a:cubicBezTo>
                    <a:pt x="220960" y="186043"/>
                    <a:pt x="219881" y="192883"/>
                    <a:pt x="219881" y="193963"/>
                  </a:cubicBezTo>
                  <a:cubicBezTo>
                    <a:pt x="219163" y="215925"/>
                    <a:pt x="225631" y="230687"/>
                    <a:pt x="237850" y="251209"/>
                  </a:cubicBezTo>
                  <a:cubicBezTo>
                    <a:pt x="240725" y="256249"/>
                    <a:pt x="243600" y="261650"/>
                    <a:pt x="246475" y="266330"/>
                  </a:cubicBezTo>
                  <a:cubicBezTo>
                    <a:pt x="253662" y="280012"/>
                    <a:pt x="260850" y="293693"/>
                    <a:pt x="271631" y="304854"/>
                  </a:cubicBezTo>
                  <a:cubicBezTo>
                    <a:pt x="286725" y="320696"/>
                    <a:pt x="305771" y="332217"/>
                    <a:pt x="327693" y="339057"/>
                  </a:cubicBezTo>
                  <a:lnTo>
                    <a:pt x="333443" y="340858"/>
                  </a:lnTo>
                  <a:cubicBezTo>
                    <a:pt x="351052" y="346258"/>
                    <a:pt x="370818" y="352739"/>
                    <a:pt x="388786" y="352739"/>
                  </a:cubicBezTo>
                  <a:cubicBezTo>
                    <a:pt x="390942" y="352739"/>
                    <a:pt x="393099" y="352379"/>
                    <a:pt x="395255" y="352379"/>
                  </a:cubicBezTo>
                  <a:cubicBezTo>
                    <a:pt x="439098" y="348058"/>
                    <a:pt x="487613" y="317455"/>
                    <a:pt x="507738" y="280732"/>
                  </a:cubicBezTo>
                  <a:cubicBezTo>
                    <a:pt x="531816" y="237888"/>
                    <a:pt x="537566" y="195043"/>
                    <a:pt x="525347" y="150399"/>
                  </a:cubicBezTo>
                  <a:lnTo>
                    <a:pt x="524988" y="148959"/>
                  </a:lnTo>
                  <a:cubicBezTo>
                    <a:pt x="522113" y="138878"/>
                    <a:pt x="519238" y="128077"/>
                    <a:pt x="514566" y="119076"/>
                  </a:cubicBezTo>
                  <a:cubicBezTo>
                    <a:pt x="512410" y="115116"/>
                    <a:pt x="510254" y="111515"/>
                    <a:pt x="507738" y="107915"/>
                  </a:cubicBezTo>
                  <a:cubicBezTo>
                    <a:pt x="505223" y="103595"/>
                    <a:pt x="502348" y="99274"/>
                    <a:pt x="500191" y="94594"/>
                  </a:cubicBezTo>
                  <a:cubicBezTo>
                    <a:pt x="490129" y="73712"/>
                    <a:pt x="471801" y="62911"/>
                    <a:pt x="453832" y="53910"/>
                  </a:cubicBezTo>
                  <a:cubicBezTo>
                    <a:pt x="427598" y="40948"/>
                    <a:pt x="398130" y="33748"/>
                    <a:pt x="371177" y="33748"/>
                  </a:cubicBezTo>
                  <a:close/>
                  <a:moveTo>
                    <a:pt x="1033221" y="32688"/>
                  </a:moveTo>
                  <a:cubicBezTo>
                    <a:pt x="1035022" y="52532"/>
                    <a:pt x="1035022" y="73819"/>
                    <a:pt x="1033582" y="99075"/>
                  </a:cubicBezTo>
                  <a:cubicBezTo>
                    <a:pt x="1032141" y="126134"/>
                    <a:pt x="1033221" y="151751"/>
                    <a:pt x="1034302" y="178811"/>
                  </a:cubicBezTo>
                  <a:lnTo>
                    <a:pt x="1034662" y="184944"/>
                  </a:lnTo>
                  <a:cubicBezTo>
                    <a:pt x="1035743" y="213086"/>
                    <a:pt x="1034662" y="240868"/>
                    <a:pt x="1033582" y="269010"/>
                  </a:cubicBezTo>
                  <a:cubicBezTo>
                    <a:pt x="1033221" y="275504"/>
                    <a:pt x="1032861" y="281998"/>
                    <a:pt x="1032861" y="288132"/>
                  </a:cubicBezTo>
                  <a:cubicBezTo>
                    <a:pt x="1031421" y="309780"/>
                    <a:pt x="1029980" y="331788"/>
                    <a:pt x="1032861" y="352714"/>
                  </a:cubicBezTo>
                  <a:lnTo>
                    <a:pt x="1040425" y="352714"/>
                  </a:lnTo>
                  <a:lnTo>
                    <a:pt x="1047989" y="352714"/>
                  </a:lnTo>
                  <a:cubicBezTo>
                    <a:pt x="1061676" y="352714"/>
                    <a:pt x="1075002" y="352714"/>
                    <a:pt x="1088689" y="353075"/>
                  </a:cubicBezTo>
                  <a:cubicBezTo>
                    <a:pt x="1088689" y="341890"/>
                    <a:pt x="1089049" y="330345"/>
                    <a:pt x="1089409" y="319882"/>
                  </a:cubicBezTo>
                  <a:cubicBezTo>
                    <a:pt x="1090129" y="294626"/>
                    <a:pt x="1090489" y="269010"/>
                    <a:pt x="1089049" y="243393"/>
                  </a:cubicBezTo>
                  <a:cubicBezTo>
                    <a:pt x="1087248" y="208035"/>
                    <a:pt x="1085447" y="167626"/>
                    <a:pt x="1091210" y="129742"/>
                  </a:cubicBezTo>
                  <a:cubicBezTo>
                    <a:pt x="1091210" y="127938"/>
                    <a:pt x="1092290" y="126856"/>
                    <a:pt x="1093731" y="126495"/>
                  </a:cubicBezTo>
                  <a:cubicBezTo>
                    <a:pt x="1095172" y="126134"/>
                    <a:pt x="1097333" y="126495"/>
                    <a:pt x="1098413" y="127578"/>
                  </a:cubicBezTo>
                  <a:cubicBezTo>
                    <a:pt x="1098773" y="128299"/>
                    <a:pt x="1099494" y="129382"/>
                    <a:pt x="1099494" y="130464"/>
                  </a:cubicBezTo>
                  <a:cubicBezTo>
                    <a:pt x="1099494" y="131186"/>
                    <a:pt x="1099494" y="132268"/>
                    <a:pt x="1099494" y="132990"/>
                  </a:cubicBezTo>
                  <a:cubicBezTo>
                    <a:pt x="1102015" y="136958"/>
                    <a:pt x="1103816" y="140927"/>
                    <a:pt x="1105617" y="144896"/>
                  </a:cubicBezTo>
                  <a:cubicBezTo>
                    <a:pt x="1107418" y="148504"/>
                    <a:pt x="1109218" y="152833"/>
                    <a:pt x="1111740" y="156441"/>
                  </a:cubicBezTo>
                  <a:cubicBezTo>
                    <a:pt x="1117863" y="165461"/>
                    <a:pt x="1122905" y="173759"/>
                    <a:pt x="1126867" y="182779"/>
                  </a:cubicBezTo>
                  <a:cubicBezTo>
                    <a:pt x="1129388" y="189274"/>
                    <a:pt x="1133350" y="194325"/>
                    <a:pt x="1137312" y="199737"/>
                  </a:cubicBezTo>
                  <a:cubicBezTo>
                    <a:pt x="1139833" y="202984"/>
                    <a:pt x="1142714" y="206592"/>
                    <a:pt x="1144875" y="210200"/>
                  </a:cubicBezTo>
                  <a:cubicBezTo>
                    <a:pt x="1149198" y="217055"/>
                    <a:pt x="1152439" y="224271"/>
                    <a:pt x="1155681" y="231126"/>
                  </a:cubicBezTo>
                  <a:cubicBezTo>
                    <a:pt x="1157121" y="233652"/>
                    <a:pt x="1158202" y="236177"/>
                    <a:pt x="1159282" y="238703"/>
                  </a:cubicBezTo>
                  <a:cubicBezTo>
                    <a:pt x="1166486" y="252774"/>
                    <a:pt x="1174770" y="266123"/>
                    <a:pt x="1182694" y="279112"/>
                  </a:cubicBezTo>
                  <a:cubicBezTo>
                    <a:pt x="1186656" y="285967"/>
                    <a:pt x="1190978" y="292822"/>
                    <a:pt x="1194939" y="299316"/>
                  </a:cubicBezTo>
                  <a:cubicBezTo>
                    <a:pt x="1198181" y="305450"/>
                    <a:pt x="1201423" y="311944"/>
                    <a:pt x="1204664" y="318078"/>
                  </a:cubicBezTo>
                  <a:cubicBezTo>
                    <a:pt x="1210427" y="330706"/>
                    <a:pt x="1216910" y="343694"/>
                    <a:pt x="1226635" y="353797"/>
                  </a:cubicBezTo>
                  <a:cubicBezTo>
                    <a:pt x="1251487" y="350910"/>
                    <a:pt x="1275978" y="349828"/>
                    <a:pt x="1299750" y="350189"/>
                  </a:cubicBezTo>
                  <a:cubicBezTo>
                    <a:pt x="1299750" y="338643"/>
                    <a:pt x="1298669" y="326376"/>
                    <a:pt x="1297589" y="314470"/>
                  </a:cubicBezTo>
                  <a:cubicBezTo>
                    <a:pt x="1296508" y="302203"/>
                    <a:pt x="1295067" y="289575"/>
                    <a:pt x="1295067" y="276947"/>
                  </a:cubicBezTo>
                  <a:cubicBezTo>
                    <a:pt x="1294707" y="257103"/>
                    <a:pt x="1295788" y="236538"/>
                    <a:pt x="1296508" y="217055"/>
                  </a:cubicBezTo>
                  <a:cubicBezTo>
                    <a:pt x="1296868" y="209478"/>
                    <a:pt x="1297229" y="201902"/>
                    <a:pt x="1297589" y="194686"/>
                  </a:cubicBezTo>
                  <a:cubicBezTo>
                    <a:pt x="1298309" y="172677"/>
                    <a:pt x="1297589" y="150308"/>
                    <a:pt x="1297229" y="128660"/>
                  </a:cubicBezTo>
                  <a:cubicBezTo>
                    <a:pt x="1296508" y="98353"/>
                    <a:pt x="1296148" y="66603"/>
                    <a:pt x="1299029" y="35575"/>
                  </a:cubicBezTo>
                  <a:cubicBezTo>
                    <a:pt x="1281021" y="35575"/>
                    <a:pt x="1259771" y="35214"/>
                    <a:pt x="1238520" y="33049"/>
                  </a:cubicBezTo>
                  <a:cubicBezTo>
                    <a:pt x="1239241" y="44234"/>
                    <a:pt x="1238881" y="55418"/>
                    <a:pt x="1238520" y="65881"/>
                  </a:cubicBezTo>
                  <a:cubicBezTo>
                    <a:pt x="1238160" y="73458"/>
                    <a:pt x="1238160" y="81035"/>
                    <a:pt x="1238160" y="88612"/>
                  </a:cubicBezTo>
                  <a:cubicBezTo>
                    <a:pt x="1238160" y="98353"/>
                    <a:pt x="1238520" y="108095"/>
                    <a:pt x="1238520" y="117836"/>
                  </a:cubicBezTo>
                  <a:cubicBezTo>
                    <a:pt x="1239241" y="127938"/>
                    <a:pt x="1239241" y="138762"/>
                    <a:pt x="1239241" y="149225"/>
                  </a:cubicBezTo>
                  <a:cubicBezTo>
                    <a:pt x="1239601" y="160410"/>
                    <a:pt x="1240321" y="172316"/>
                    <a:pt x="1241042" y="183862"/>
                  </a:cubicBezTo>
                  <a:cubicBezTo>
                    <a:pt x="1242842" y="206592"/>
                    <a:pt x="1244283" y="230044"/>
                    <a:pt x="1240681" y="251691"/>
                  </a:cubicBezTo>
                  <a:cubicBezTo>
                    <a:pt x="1241402" y="253495"/>
                    <a:pt x="1241042" y="254939"/>
                    <a:pt x="1239961" y="256382"/>
                  </a:cubicBezTo>
                  <a:cubicBezTo>
                    <a:pt x="1238881" y="258186"/>
                    <a:pt x="1237440" y="258907"/>
                    <a:pt x="1235279" y="258907"/>
                  </a:cubicBezTo>
                  <a:cubicBezTo>
                    <a:pt x="1233838" y="258907"/>
                    <a:pt x="1232037" y="258186"/>
                    <a:pt x="1230957" y="256021"/>
                  </a:cubicBezTo>
                  <a:cubicBezTo>
                    <a:pt x="1217630" y="227157"/>
                    <a:pt x="1190257" y="171595"/>
                    <a:pt x="1158562" y="127578"/>
                  </a:cubicBezTo>
                  <a:cubicBezTo>
                    <a:pt x="1144875" y="107734"/>
                    <a:pt x="1131189" y="87890"/>
                    <a:pt x="1120384" y="66964"/>
                  </a:cubicBezTo>
                  <a:cubicBezTo>
                    <a:pt x="1118583" y="62995"/>
                    <a:pt x="1116422" y="59387"/>
                    <a:pt x="1114261" y="55779"/>
                  </a:cubicBezTo>
                  <a:cubicBezTo>
                    <a:pt x="1109939" y="48924"/>
                    <a:pt x="1105617" y="42069"/>
                    <a:pt x="1103816" y="34131"/>
                  </a:cubicBezTo>
                  <a:cubicBezTo>
                    <a:pt x="1095172" y="34131"/>
                    <a:pt x="1087608" y="34131"/>
                    <a:pt x="1080405" y="34131"/>
                  </a:cubicBezTo>
                  <a:cubicBezTo>
                    <a:pt x="1062756" y="34131"/>
                    <a:pt x="1047628" y="33771"/>
                    <a:pt x="1033221" y="32688"/>
                  </a:cubicBezTo>
                  <a:close/>
                  <a:moveTo>
                    <a:pt x="25564" y="31215"/>
                  </a:moveTo>
                  <a:cubicBezTo>
                    <a:pt x="25922" y="36967"/>
                    <a:pt x="26999" y="42360"/>
                    <a:pt x="27717" y="48112"/>
                  </a:cubicBezTo>
                  <a:cubicBezTo>
                    <a:pt x="28434" y="53864"/>
                    <a:pt x="29511" y="59615"/>
                    <a:pt x="29870" y="65727"/>
                  </a:cubicBezTo>
                  <a:cubicBezTo>
                    <a:pt x="30946" y="78669"/>
                    <a:pt x="29511" y="91611"/>
                    <a:pt x="28434" y="104912"/>
                  </a:cubicBezTo>
                  <a:lnTo>
                    <a:pt x="28434" y="107069"/>
                  </a:lnTo>
                  <a:cubicBezTo>
                    <a:pt x="26281" y="131155"/>
                    <a:pt x="26640" y="155601"/>
                    <a:pt x="26999" y="179328"/>
                  </a:cubicBezTo>
                  <a:lnTo>
                    <a:pt x="27358" y="189394"/>
                  </a:lnTo>
                  <a:cubicBezTo>
                    <a:pt x="27717" y="213840"/>
                    <a:pt x="28434" y="239005"/>
                    <a:pt x="29152" y="263091"/>
                  </a:cubicBezTo>
                  <a:lnTo>
                    <a:pt x="29511" y="271719"/>
                  </a:lnTo>
                  <a:cubicBezTo>
                    <a:pt x="29870" y="284301"/>
                    <a:pt x="29870" y="297603"/>
                    <a:pt x="29870" y="312702"/>
                  </a:cubicBezTo>
                  <a:cubicBezTo>
                    <a:pt x="30228" y="316656"/>
                    <a:pt x="29870" y="320970"/>
                    <a:pt x="29870" y="324925"/>
                  </a:cubicBezTo>
                  <a:cubicBezTo>
                    <a:pt x="29511" y="333912"/>
                    <a:pt x="28793" y="343618"/>
                    <a:pt x="30587" y="351887"/>
                  </a:cubicBezTo>
                  <a:cubicBezTo>
                    <a:pt x="34535" y="351887"/>
                    <a:pt x="38482" y="352246"/>
                    <a:pt x="42788" y="352246"/>
                  </a:cubicBezTo>
                  <a:cubicBezTo>
                    <a:pt x="55706" y="352246"/>
                    <a:pt x="68983" y="351527"/>
                    <a:pt x="82260" y="350808"/>
                  </a:cubicBezTo>
                  <a:cubicBezTo>
                    <a:pt x="92666" y="350449"/>
                    <a:pt x="103790" y="349730"/>
                    <a:pt x="114556" y="349370"/>
                  </a:cubicBezTo>
                  <a:cubicBezTo>
                    <a:pt x="133215" y="349011"/>
                    <a:pt x="152234" y="349370"/>
                    <a:pt x="170535" y="350089"/>
                  </a:cubicBezTo>
                  <a:cubicBezTo>
                    <a:pt x="180582" y="350089"/>
                    <a:pt x="190629" y="350449"/>
                    <a:pt x="200677" y="350808"/>
                  </a:cubicBezTo>
                  <a:cubicBezTo>
                    <a:pt x="199600" y="329958"/>
                    <a:pt x="201754" y="309826"/>
                    <a:pt x="203907" y="294008"/>
                  </a:cubicBezTo>
                  <a:cubicBezTo>
                    <a:pt x="198165" y="292929"/>
                    <a:pt x="191706" y="292210"/>
                    <a:pt x="183453" y="292210"/>
                  </a:cubicBezTo>
                  <a:cubicBezTo>
                    <a:pt x="177352" y="292210"/>
                    <a:pt x="170893" y="292570"/>
                    <a:pt x="164793" y="292929"/>
                  </a:cubicBezTo>
                  <a:cubicBezTo>
                    <a:pt x="158693" y="293289"/>
                    <a:pt x="152951" y="293289"/>
                    <a:pt x="147569" y="293289"/>
                  </a:cubicBezTo>
                  <a:lnTo>
                    <a:pt x="145775" y="293289"/>
                  </a:lnTo>
                  <a:cubicBezTo>
                    <a:pt x="133215" y="293289"/>
                    <a:pt x="120297" y="293648"/>
                    <a:pt x="107379" y="293648"/>
                  </a:cubicBezTo>
                  <a:cubicBezTo>
                    <a:pt x="103073" y="293648"/>
                    <a:pt x="98767" y="293648"/>
                    <a:pt x="94819" y="293648"/>
                  </a:cubicBezTo>
                  <a:cubicBezTo>
                    <a:pt x="93743" y="295086"/>
                    <a:pt x="92308" y="295805"/>
                    <a:pt x="90513" y="295805"/>
                  </a:cubicBezTo>
                  <a:cubicBezTo>
                    <a:pt x="88002" y="295805"/>
                    <a:pt x="85131" y="294008"/>
                    <a:pt x="85131" y="290413"/>
                  </a:cubicBezTo>
                  <a:cubicBezTo>
                    <a:pt x="85131" y="268483"/>
                    <a:pt x="84054" y="246554"/>
                    <a:pt x="83337" y="224625"/>
                  </a:cubicBezTo>
                  <a:cubicBezTo>
                    <a:pt x="82619" y="202695"/>
                    <a:pt x="81542" y="179688"/>
                    <a:pt x="81542" y="157039"/>
                  </a:cubicBezTo>
                  <a:cubicBezTo>
                    <a:pt x="81542" y="118573"/>
                    <a:pt x="82978" y="79747"/>
                    <a:pt x="85490" y="34091"/>
                  </a:cubicBezTo>
                  <a:cubicBezTo>
                    <a:pt x="64318" y="34091"/>
                    <a:pt x="44582" y="33013"/>
                    <a:pt x="25564" y="31215"/>
                  </a:cubicBezTo>
                  <a:close/>
                  <a:moveTo>
                    <a:pt x="996106" y="24535"/>
                  </a:moveTo>
                  <a:lnTo>
                    <a:pt x="996463" y="24535"/>
                  </a:lnTo>
                  <a:cubicBezTo>
                    <a:pt x="997536" y="24535"/>
                    <a:pt x="998251" y="24535"/>
                    <a:pt x="998966" y="24894"/>
                  </a:cubicBezTo>
                  <a:cubicBezTo>
                    <a:pt x="1000396" y="25253"/>
                    <a:pt x="1001827" y="26691"/>
                    <a:pt x="1001827" y="28487"/>
                  </a:cubicBezTo>
                  <a:cubicBezTo>
                    <a:pt x="1003614" y="45017"/>
                    <a:pt x="1002899" y="61547"/>
                    <a:pt x="1002542" y="77357"/>
                  </a:cubicBezTo>
                  <a:cubicBezTo>
                    <a:pt x="1001827" y="88497"/>
                    <a:pt x="1001469" y="99636"/>
                    <a:pt x="1001827" y="110417"/>
                  </a:cubicBezTo>
                  <a:cubicBezTo>
                    <a:pt x="1001827" y="122275"/>
                    <a:pt x="1002899" y="133773"/>
                    <a:pt x="1003614" y="145272"/>
                  </a:cubicBezTo>
                  <a:cubicBezTo>
                    <a:pt x="1004329" y="160364"/>
                    <a:pt x="1005402" y="176535"/>
                    <a:pt x="1005045" y="192346"/>
                  </a:cubicBezTo>
                  <a:cubicBezTo>
                    <a:pt x="1005045" y="220015"/>
                    <a:pt x="1005045" y="246965"/>
                    <a:pt x="1005760" y="273915"/>
                  </a:cubicBezTo>
                  <a:cubicBezTo>
                    <a:pt x="1006117" y="284695"/>
                    <a:pt x="1005402" y="295835"/>
                    <a:pt x="1004687" y="306256"/>
                  </a:cubicBezTo>
                  <a:cubicBezTo>
                    <a:pt x="1003614" y="322067"/>
                    <a:pt x="1002542" y="338237"/>
                    <a:pt x="1004687" y="353329"/>
                  </a:cubicBezTo>
                  <a:cubicBezTo>
                    <a:pt x="1005760" y="354766"/>
                    <a:pt x="1006117" y="356204"/>
                    <a:pt x="1005760" y="358000"/>
                  </a:cubicBezTo>
                  <a:cubicBezTo>
                    <a:pt x="1005402" y="359438"/>
                    <a:pt x="1003972" y="360875"/>
                    <a:pt x="1002184" y="361234"/>
                  </a:cubicBezTo>
                  <a:cubicBezTo>
                    <a:pt x="996463" y="362312"/>
                    <a:pt x="990743" y="362312"/>
                    <a:pt x="986810" y="362312"/>
                  </a:cubicBezTo>
                  <a:cubicBezTo>
                    <a:pt x="984307" y="362312"/>
                    <a:pt x="982162" y="362312"/>
                    <a:pt x="979659" y="362312"/>
                  </a:cubicBezTo>
                  <a:cubicBezTo>
                    <a:pt x="977156" y="362312"/>
                    <a:pt x="975011" y="361953"/>
                    <a:pt x="972508" y="361953"/>
                  </a:cubicBezTo>
                  <a:lnTo>
                    <a:pt x="971078" y="362312"/>
                  </a:lnTo>
                  <a:cubicBezTo>
                    <a:pt x="967502" y="362312"/>
                    <a:pt x="963927" y="362312"/>
                    <a:pt x="959994" y="362312"/>
                  </a:cubicBezTo>
                  <a:cubicBezTo>
                    <a:pt x="948552" y="362312"/>
                    <a:pt x="939614" y="361953"/>
                    <a:pt x="931390" y="361234"/>
                  </a:cubicBezTo>
                  <a:cubicBezTo>
                    <a:pt x="929245" y="360875"/>
                    <a:pt x="927457" y="359438"/>
                    <a:pt x="927457" y="357282"/>
                  </a:cubicBezTo>
                  <a:cubicBezTo>
                    <a:pt x="927457" y="355485"/>
                    <a:pt x="927815" y="354048"/>
                    <a:pt x="929245" y="353329"/>
                  </a:cubicBezTo>
                  <a:cubicBezTo>
                    <a:pt x="927100" y="336081"/>
                    <a:pt x="927457" y="318473"/>
                    <a:pt x="927815" y="301584"/>
                  </a:cubicBezTo>
                  <a:cubicBezTo>
                    <a:pt x="928172" y="294398"/>
                    <a:pt x="928172" y="287211"/>
                    <a:pt x="928172" y="280024"/>
                  </a:cubicBezTo>
                  <a:cubicBezTo>
                    <a:pt x="928172" y="271759"/>
                    <a:pt x="928172" y="262776"/>
                    <a:pt x="928172" y="254152"/>
                  </a:cubicBezTo>
                  <a:cubicBezTo>
                    <a:pt x="928172" y="234388"/>
                    <a:pt x="927815" y="213906"/>
                    <a:pt x="928530" y="193783"/>
                  </a:cubicBezTo>
                  <a:cubicBezTo>
                    <a:pt x="929245" y="168629"/>
                    <a:pt x="928887" y="143116"/>
                    <a:pt x="928172" y="118681"/>
                  </a:cubicBezTo>
                  <a:cubicBezTo>
                    <a:pt x="927815" y="90294"/>
                    <a:pt x="927457" y="60828"/>
                    <a:pt x="928530" y="32081"/>
                  </a:cubicBezTo>
                  <a:cubicBezTo>
                    <a:pt x="927815" y="31003"/>
                    <a:pt x="927457" y="29565"/>
                    <a:pt x="927815" y="28128"/>
                  </a:cubicBezTo>
                  <a:cubicBezTo>
                    <a:pt x="928172" y="25972"/>
                    <a:pt x="929603" y="24894"/>
                    <a:pt x="931390" y="24894"/>
                  </a:cubicBezTo>
                  <a:lnTo>
                    <a:pt x="931748" y="24894"/>
                  </a:lnTo>
                  <a:lnTo>
                    <a:pt x="932105" y="27050"/>
                  </a:lnTo>
                  <a:lnTo>
                    <a:pt x="932105" y="25972"/>
                  </a:lnTo>
                  <a:lnTo>
                    <a:pt x="932105" y="24894"/>
                  </a:lnTo>
                  <a:cubicBezTo>
                    <a:pt x="932820" y="24894"/>
                    <a:pt x="933178" y="24894"/>
                    <a:pt x="933536" y="25253"/>
                  </a:cubicBezTo>
                  <a:cubicBezTo>
                    <a:pt x="938541" y="25613"/>
                    <a:pt x="943904" y="25972"/>
                    <a:pt x="949983" y="25972"/>
                  </a:cubicBezTo>
                  <a:cubicBezTo>
                    <a:pt x="957849" y="25972"/>
                    <a:pt x="965715" y="25613"/>
                    <a:pt x="973223" y="25253"/>
                  </a:cubicBezTo>
                  <a:cubicBezTo>
                    <a:pt x="980732" y="24894"/>
                    <a:pt x="988597" y="24535"/>
                    <a:pt x="996106" y="24535"/>
                  </a:cubicBezTo>
                  <a:close/>
                  <a:moveTo>
                    <a:pt x="727343" y="24535"/>
                  </a:moveTo>
                  <a:cubicBezTo>
                    <a:pt x="734175" y="24535"/>
                    <a:pt x="741366" y="24894"/>
                    <a:pt x="748557" y="25973"/>
                  </a:cubicBezTo>
                  <a:cubicBezTo>
                    <a:pt x="753591" y="26692"/>
                    <a:pt x="758984" y="27051"/>
                    <a:pt x="764378" y="27770"/>
                  </a:cubicBezTo>
                  <a:cubicBezTo>
                    <a:pt x="779119" y="28849"/>
                    <a:pt x="793861" y="30646"/>
                    <a:pt x="807165" y="36398"/>
                  </a:cubicBezTo>
                  <a:cubicBezTo>
                    <a:pt x="817592" y="41431"/>
                    <a:pt x="826581" y="48981"/>
                    <a:pt x="835210" y="56171"/>
                  </a:cubicBezTo>
                  <a:cubicBezTo>
                    <a:pt x="840603" y="60484"/>
                    <a:pt x="845637" y="64439"/>
                    <a:pt x="851390" y="68393"/>
                  </a:cubicBezTo>
                  <a:cubicBezTo>
                    <a:pt x="853547" y="68034"/>
                    <a:pt x="856064" y="69472"/>
                    <a:pt x="857143" y="71269"/>
                  </a:cubicBezTo>
                  <a:cubicBezTo>
                    <a:pt x="858221" y="73067"/>
                    <a:pt x="857862" y="74864"/>
                    <a:pt x="856424" y="76302"/>
                  </a:cubicBezTo>
                  <a:cubicBezTo>
                    <a:pt x="848513" y="87447"/>
                    <a:pt x="838086" y="96794"/>
                    <a:pt x="828019" y="105422"/>
                  </a:cubicBezTo>
                  <a:cubicBezTo>
                    <a:pt x="820109" y="111893"/>
                    <a:pt x="812198" y="119083"/>
                    <a:pt x="805367" y="126632"/>
                  </a:cubicBezTo>
                  <a:cubicBezTo>
                    <a:pt x="803569" y="128789"/>
                    <a:pt x="799974" y="128429"/>
                    <a:pt x="798895" y="125913"/>
                  </a:cubicBezTo>
                  <a:cubicBezTo>
                    <a:pt x="798176" y="124835"/>
                    <a:pt x="798176" y="123756"/>
                    <a:pt x="798535" y="122678"/>
                  </a:cubicBezTo>
                  <a:cubicBezTo>
                    <a:pt x="796378" y="121240"/>
                    <a:pt x="793861" y="119802"/>
                    <a:pt x="791704" y="118364"/>
                  </a:cubicBezTo>
                  <a:cubicBezTo>
                    <a:pt x="785591" y="114050"/>
                    <a:pt x="779119" y="109736"/>
                    <a:pt x="771928" y="108298"/>
                  </a:cubicBezTo>
                  <a:cubicBezTo>
                    <a:pt x="761142" y="105781"/>
                    <a:pt x="750715" y="103984"/>
                    <a:pt x="741366" y="103624"/>
                  </a:cubicBezTo>
                  <a:cubicBezTo>
                    <a:pt x="739209" y="103624"/>
                    <a:pt x="736692" y="103265"/>
                    <a:pt x="734175" y="103265"/>
                  </a:cubicBezTo>
                  <a:cubicBezTo>
                    <a:pt x="719074" y="103265"/>
                    <a:pt x="698579" y="105781"/>
                    <a:pt x="685635" y="118364"/>
                  </a:cubicBezTo>
                  <a:cubicBezTo>
                    <a:pt x="661545" y="141012"/>
                    <a:pt x="639612" y="177681"/>
                    <a:pt x="650039" y="212192"/>
                  </a:cubicBezTo>
                  <a:cubicBezTo>
                    <a:pt x="662983" y="254973"/>
                    <a:pt x="696422" y="283732"/>
                    <a:pt x="734894" y="285889"/>
                  </a:cubicBezTo>
                  <a:cubicBezTo>
                    <a:pt x="762580" y="286968"/>
                    <a:pt x="786670" y="276542"/>
                    <a:pt x="804288" y="256770"/>
                  </a:cubicBezTo>
                  <a:lnTo>
                    <a:pt x="803569" y="256770"/>
                  </a:lnTo>
                  <a:cubicBezTo>
                    <a:pt x="782715" y="256770"/>
                    <a:pt x="762939" y="256411"/>
                    <a:pt x="744602" y="254613"/>
                  </a:cubicBezTo>
                  <a:cubicBezTo>
                    <a:pt x="743883" y="256411"/>
                    <a:pt x="742445" y="257130"/>
                    <a:pt x="740287" y="257130"/>
                  </a:cubicBezTo>
                  <a:cubicBezTo>
                    <a:pt x="738849" y="257130"/>
                    <a:pt x="737051" y="256411"/>
                    <a:pt x="735973" y="254973"/>
                  </a:cubicBezTo>
                  <a:cubicBezTo>
                    <a:pt x="735254" y="254254"/>
                    <a:pt x="734894" y="252816"/>
                    <a:pt x="734894" y="251378"/>
                  </a:cubicBezTo>
                  <a:cubicBezTo>
                    <a:pt x="735254" y="251378"/>
                    <a:pt x="735254" y="251018"/>
                    <a:pt x="735254" y="251018"/>
                  </a:cubicBezTo>
                  <a:lnTo>
                    <a:pt x="735254" y="250299"/>
                  </a:lnTo>
                  <a:cubicBezTo>
                    <a:pt x="735973" y="243109"/>
                    <a:pt x="734894" y="235919"/>
                    <a:pt x="733815" y="228010"/>
                  </a:cubicBezTo>
                  <a:cubicBezTo>
                    <a:pt x="733096" y="221899"/>
                    <a:pt x="732018" y="215068"/>
                    <a:pt x="732377" y="208597"/>
                  </a:cubicBezTo>
                  <a:cubicBezTo>
                    <a:pt x="732377" y="207519"/>
                    <a:pt x="732377" y="206081"/>
                    <a:pt x="732018" y="203924"/>
                  </a:cubicBezTo>
                  <a:cubicBezTo>
                    <a:pt x="732018" y="198891"/>
                    <a:pt x="731658" y="192061"/>
                    <a:pt x="733815" y="187387"/>
                  </a:cubicBezTo>
                  <a:cubicBezTo>
                    <a:pt x="733456" y="186668"/>
                    <a:pt x="733815" y="185590"/>
                    <a:pt x="734175" y="184871"/>
                  </a:cubicBezTo>
                  <a:cubicBezTo>
                    <a:pt x="734535" y="183792"/>
                    <a:pt x="735254" y="183073"/>
                    <a:pt x="736332" y="182714"/>
                  </a:cubicBezTo>
                  <a:cubicBezTo>
                    <a:pt x="745681" y="179838"/>
                    <a:pt x="755029" y="180197"/>
                    <a:pt x="764018" y="180197"/>
                  </a:cubicBezTo>
                  <a:cubicBezTo>
                    <a:pt x="765456" y="180197"/>
                    <a:pt x="767254" y="180197"/>
                    <a:pt x="769052" y="180197"/>
                  </a:cubicBezTo>
                  <a:lnTo>
                    <a:pt x="770130" y="180197"/>
                  </a:lnTo>
                  <a:cubicBezTo>
                    <a:pt x="780917" y="180197"/>
                    <a:pt x="791704" y="179838"/>
                    <a:pt x="802490" y="179478"/>
                  </a:cubicBezTo>
                  <a:cubicBezTo>
                    <a:pt x="807165" y="179478"/>
                    <a:pt x="811479" y="179478"/>
                    <a:pt x="815794" y="179478"/>
                  </a:cubicBezTo>
                  <a:cubicBezTo>
                    <a:pt x="823704" y="179119"/>
                    <a:pt x="831974" y="178759"/>
                    <a:pt x="841322" y="178759"/>
                  </a:cubicBezTo>
                  <a:cubicBezTo>
                    <a:pt x="852469" y="178759"/>
                    <a:pt x="863615" y="179119"/>
                    <a:pt x="874401" y="179119"/>
                  </a:cubicBezTo>
                  <a:cubicBezTo>
                    <a:pt x="884109" y="179478"/>
                    <a:pt x="893817" y="179478"/>
                    <a:pt x="903166" y="179478"/>
                  </a:cubicBezTo>
                  <a:cubicBezTo>
                    <a:pt x="905683" y="179478"/>
                    <a:pt x="907480" y="180557"/>
                    <a:pt x="908200" y="182714"/>
                  </a:cubicBezTo>
                  <a:cubicBezTo>
                    <a:pt x="909278" y="184511"/>
                    <a:pt x="908919" y="187028"/>
                    <a:pt x="907840" y="188825"/>
                  </a:cubicBezTo>
                  <a:cubicBezTo>
                    <a:pt x="906761" y="196015"/>
                    <a:pt x="906761" y="203205"/>
                    <a:pt x="906402" y="209676"/>
                  </a:cubicBezTo>
                  <a:cubicBezTo>
                    <a:pt x="906042" y="222977"/>
                    <a:pt x="906042" y="235200"/>
                    <a:pt x="900289" y="248502"/>
                  </a:cubicBezTo>
                  <a:cubicBezTo>
                    <a:pt x="894177" y="264679"/>
                    <a:pt x="883750" y="281216"/>
                    <a:pt x="871525" y="295955"/>
                  </a:cubicBezTo>
                  <a:cubicBezTo>
                    <a:pt x="851030" y="320761"/>
                    <a:pt x="817592" y="352037"/>
                    <a:pt x="775164" y="359586"/>
                  </a:cubicBezTo>
                  <a:cubicBezTo>
                    <a:pt x="758265" y="362462"/>
                    <a:pt x="743523" y="363900"/>
                    <a:pt x="729501" y="363900"/>
                  </a:cubicBezTo>
                  <a:cubicBezTo>
                    <a:pt x="702534" y="363900"/>
                    <a:pt x="679523" y="358148"/>
                    <a:pt x="661185" y="346644"/>
                  </a:cubicBezTo>
                  <a:cubicBezTo>
                    <a:pt x="642129" y="335140"/>
                    <a:pt x="624511" y="320042"/>
                    <a:pt x="612286" y="305662"/>
                  </a:cubicBezTo>
                  <a:cubicBezTo>
                    <a:pt x="602218" y="293079"/>
                    <a:pt x="595387" y="277621"/>
                    <a:pt x="588915" y="262882"/>
                  </a:cubicBezTo>
                  <a:cubicBezTo>
                    <a:pt x="587476" y="260006"/>
                    <a:pt x="586398" y="257489"/>
                    <a:pt x="584960" y="254254"/>
                  </a:cubicBezTo>
                  <a:lnTo>
                    <a:pt x="574450" y="210381"/>
                  </a:lnTo>
                  <a:lnTo>
                    <a:pt x="579501" y="249881"/>
                  </a:lnTo>
                  <a:cubicBezTo>
                    <a:pt x="580597" y="251327"/>
                    <a:pt x="578041" y="252773"/>
                    <a:pt x="577310" y="251327"/>
                  </a:cubicBezTo>
                  <a:cubicBezTo>
                    <a:pt x="563435" y="226378"/>
                    <a:pt x="561975" y="194197"/>
                    <a:pt x="565626" y="167079"/>
                  </a:cubicBezTo>
                  <a:cubicBezTo>
                    <a:pt x="568912" y="138514"/>
                    <a:pt x="579136" y="109949"/>
                    <a:pt x="596662" y="87170"/>
                  </a:cubicBezTo>
                  <a:cubicBezTo>
                    <a:pt x="597027" y="86447"/>
                    <a:pt x="598123" y="86808"/>
                    <a:pt x="597758" y="87531"/>
                  </a:cubicBezTo>
                  <a:lnTo>
                    <a:pt x="577795" y="142582"/>
                  </a:lnTo>
                  <a:lnTo>
                    <a:pt x="600482" y="91722"/>
                  </a:lnTo>
                  <a:cubicBezTo>
                    <a:pt x="610735" y="76325"/>
                    <a:pt x="623522" y="63001"/>
                    <a:pt x="638533" y="52935"/>
                  </a:cubicBezTo>
                  <a:cubicBezTo>
                    <a:pt x="666579" y="33882"/>
                    <a:pt x="696422" y="24535"/>
                    <a:pt x="727343" y="24535"/>
                  </a:cubicBezTo>
                  <a:close/>
                  <a:moveTo>
                    <a:pt x="12212" y="23512"/>
                  </a:moveTo>
                  <a:cubicBezTo>
                    <a:pt x="12212" y="21360"/>
                    <a:pt x="15509" y="21360"/>
                    <a:pt x="15509" y="23512"/>
                  </a:cubicBezTo>
                  <a:cubicBezTo>
                    <a:pt x="15142" y="35350"/>
                    <a:pt x="14043" y="47187"/>
                    <a:pt x="14043" y="59024"/>
                  </a:cubicBezTo>
                  <a:cubicBezTo>
                    <a:pt x="14043" y="71221"/>
                    <a:pt x="14776" y="82699"/>
                    <a:pt x="15509" y="94537"/>
                  </a:cubicBezTo>
                  <a:cubicBezTo>
                    <a:pt x="15509" y="95613"/>
                    <a:pt x="14043" y="95613"/>
                    <a:pt x="14043" y="94537"/>
                  </a:cubicBezTo>
                  <a:cubicBezTo>
                    <a:pt x="11113" y="70862"/>
                    <a:pt x="11845" y="47546"/>
                    <a:pt x="12212" y="23512"/>
                  </a:cubicBezTo>
                  <a:close/>
                  <a:moveTo>
                    <a:pt x="0" y="23508"/>
                  </a:moveTo>
                  <a:cubicBezTo>
                    <a:pt x="397" y="21360"/>
                    <a:pt x="3175" y="21360"/>
                    <a:pt x="3175" y="23508"/>
                  </a:cubicBezTo>
                  <a:cubicBezTo>
                    <a:pt x="3572" y="38190"/>
                    <a:pt x="4366" y="52871"/>
                    <a:pt x="3572" y="67911"/>
                  </a:cubicBezTo>
                  <a:cubicBezTo>
                    <a:pt x="3572" y="68627"/>
                    <a:pt x="1984" y="68627"/>
                    <a:pt x="1984" y="67911"/>
                  </a:cubicBezTo>
                  <a:cubicBezTo>
                    <a:pt x="794" y="52871"/>
                    <a:pt x="0" y="38190"/>
                    <a:pt x="0" y="23508"/>
                  </a:cubicBezTo>
                  <a:close/>
                  <a:moveTo>
                    <a:pt x="6985" y="23152"/>
                  </a:moveTo>
                  <a:cubicBezTo>
                    <a:pt x="6985" y="21360"/>
                    <a:pt x="9207" y="21360"/>
                    <a:pt x="9207" y="23152"/>
                  </a:cubicBezTo>
                  <a:cubicBezTo>
                    <a:pt x="9207" y="40717"/>
                    <a:pt x="8890" y="58282"/>
                    <a:pt x="8255" y="75488"/>
                  </a:cubicBezTo>
                  <a:cubicBezTo>
                    <a:pt x="8255" y="76563"/>
                    <a:pt x="6667" y="76563"/>
                    <a:pt x="6667" y="75488"/>
                  </a:cubicBezTo>
                  <a:cubicBezTo>
                    <a:pt x="6350" y="57923"/>
                    <a:pt x="6985" y="40717"/>
                    <a:pt x="6985" y="23152"/>
                  </a:cubicBezTo>
                  <a:close/>
                  <a:moveTo>
                    <a:pt x="1066718" y="22947"/>
                  </a:moveTo>
                  <a:cubicBezTo>
                    <a:pt x="1073561" y="22947"/>
                    <a:pt x="1080405" y="22947"/>
                    <a:pt x="1087608" y="23308"/>
                  </a:cubicBezTo>
                  <a:cubicBezTo>
                    <a:pt x="1093731" y="23308"/>
                    <a:pt x="1099854" y="23308"/>
                    <a:pt x="1105617" y="23308"/>
                  </a:cubicBezTo>
                  <a:cubicBezTo>
                    <a:pt x="1106697" y="22947"/>
                    <a:pt x="1107418" y="23308"/>
                    <a:pt x="1107778" y="23668"/>
                  </a:cubicBezTo>
                  <a:cubicBezTo>
                    <a:pt x="1109218" y="24390"/>
                    <a:pt x="1110299" y="25112"/>
                    <a:pt x="1110659" y="26194"/>
                  </a:cubicBezTo>
                  <a:cubicBezTo>
                    <a:pt x="1111019" y="27637"/>
                    <a:pt x="1111019" y="29080"/>
                    <a:pt x="1110659" y="30523"/>
                  </a:cubicBezTo>
                  <a:cubicBezTo>
                    <a:pt x="1112460" y="35214"/>
                    <a:pt x="1114981" y="38822"/>
                    <a:pt x="1118223" y="42791"/>
                  </a:cubicBezTo>
                  <a:cubicBezTo>
                    <a:pt x="1120384" y="45677"/>
                    <a:pt x="1122185" y="48563"/>
                    <a:pt x="1123985" y="51450"/>
                  </a:cubicBezTo>
                  <a:cubicBezTo>
                    <a:pt x="1126507" y="55418"/>
                    <a:pt x="1128668" y="59748"/>
                    <a:pt x="1130469" y="64077"/>
                  </a:cubicBezTo>
                  <a:cubicBezTo>
                    <a:pt x="1132990" y="68768"/>
                    <a:pt x="1135511" y="73458"/>
                    <a:pt x="1138392" y="78149"/>
                  </a:cubicBezTo>
                  <a:cubicBezTo>
                    <a:pt x="1147757" y="93663"/>
                    <a:pt x="1158202" y="108455"/>
                    <a:pt x="1168647" y="122887"/>
                  </a:cubicBezTo>
                  <a:cubicBezTo>
                    <a:pt x="1170808" y="126134"/>
                    <a:pt x="1172969" y="129382"/>
                    <a:pt x="1175490" y="132629"/>
                  </a:cubicBezTo>
                  <a:cubicBezTo>
                    <a:pt x="1187376" y="149586"/>
                    <a:pt x="1196740" y="167987"/>
                    <a:pt x="1205745" y="186027"/>
                  </a:cubicBezTo>
                  <a:lnTo>
                    <a:pt x="1207546" y="189635"/>
                  </a:lnTo>
                  <a:cubicBezTo>
                    <a:pt x="1211147" y="196490"/>
                    <a:pt x="1215469" y="204066"/>
                    <a:pt x="1220152" y="212004"/>
                  </a:cubicBezTo>
                  <a:cubicBezTo>
                    <a:pt x="1224113" y="219220"/>
                    <a:pt x="1228436" y="226436"/>
                    <a:pt x="1232037" y="233652"/>
                  </a:cubicBezTo>
                  <a:cubicBezTo>
                    <a:pt x="1232037" y="227518"/>
                    <a:pt x="1231677" y="221024"/>
                    <a:pt x="1231317" y="214529"/>
                  </a:cubicBezTo>
                  <a:cubicBezTo>
                    <a:pt x="1230957" y="210200"/>
                    <a:pt x="1230957" y="205510"/>
                    <a:pt x="1230597" y="201180"/>
                  </a:cubicBezTo>
                  <a:lnTo>
                    <a:pt x="1230236" y="187831"/>
                  </a:lnTo>
                  <a:cubicBezTo>
                    <a:pt x="1229876" y="172677"/>
                    <a:pt x="1229156" y="157524"/>
                    <a:pt x="1228796" y="142370"/>
                  </a:cubicBezTo>
                  <a:lnTo>
                    <a:pt x="1228796" y="138401"/>
                  </a:lnTo>
                  <a:cubicBezTo>
                    <a:pt x="1227715" y="102683"/>
                    <a:pt x="1226995" y="66242"/>
                    <a:pt x="1230597" y="30523"/>
                  </a:cubicBezTo>
                  <a:cubicBezTo>
                    <a:pt x="1230236" y="29441"/>
                    <a:pt x="1230597" y="27998"/>
                    <a:pt x="1230957" y="26916"/>
                  </a:cubicBezTo>
                  <a:cubicBezTo>
                    <a:pt x="1231317" y="25112"/>
                    <a:pt x="1233118" y="24029"/>
                    <a:pt x="1234558" y="24029"/>
                  </a:cubicBezTo>
                  <a:cubicBezTo>
                    <a:pt x="1235639" y="24029"/>
                    <a:pt x="1236359" y="24390"/>
                    <a:pt x="1237080" y="25112"/>
                  </a:cubicBezTo>
                  <a:cubicBezTo>
                    <a:pt x="1243563" y="24390"/>
                    <a:pt x="1250406" y="24390"/>
                    <a:pt x="1258690" y="24390"/>
                  </a:cubicBezTo>
                  <a:cubicBezTo>
                    <a:pt x="1265893" y="24390"/>
                    <a:pt x="1273817" y="24390"/>
                    <a:pt x="1281021" y="24751"/>
                  </a:cubicBezTo>
                  <a:cubicBezTo>
                    <a:pt x="1287864" y="24751"/>
                    <a:pt x="1294707" y="25112"/>
                    <a:pt x="1301551" y="25112"/>
                  </a:cubicBezTo>
                  <a:cubicBezTo>
                    <a:pt x="1303351" y="25112"/>
                    <a:pt x="1304792" y="25833"/>
                    <a:pt x="1305873" y="27276"/>
                  </a:cubicBezTo>
                  <a:cubicBezTo>
                    <a:pt x="1306593" y="28719"/>
                    <a:pt x="1306953" y="30523"/>
                    <a:pt x="1306593" y="31967"/>
                  </a:cubicBezTo>
                  <a:cubicBezTo>
                    <a:pt x="1308394" y="50367"/>
                    <a:pt x="1308034" y="68407"/>
                    <a:pt x="1308034" y="86086"/>
                  </a:cubicBezTo>
                  <a:cubicBezTo>
                    <a:pt x="1307674" y="94024"/>
                    <a:pt x="1307313" y="101961"/>
                    <a:pt x="1307674" y="109899"/>
                  </a:cubicBezTo>
                  <a:cubicBezTo>
                    <a:pt x="1307674" y="120001"/>
                    <a:pt x="1308034" y="130103"/>
                    <a:pt x="1308394" y="139845"/>
                  </a:cubicBezTo>
                  <a:cubicBezTo>
                    <a:pt x="1308754" y="157884"/>
                    <a:pt x="1309114" y="176646"/>
                    <a:pt x="1308394" y="195046"/>
                  </a:cubicBezTo>
                  <a:cubicBezTo>
                    <a:pt x="1308394" y="202623"/>
                    <a:pt x="1308034" y="210200"/>
                    <a:pt x="1307313" y="217416"/>
                  </a:cubicBezTo>
                  <a:cubicBezTo>
                    <a:pt x="1306593" y="237260"/>
                    <a:pt x="1305152" y="257464"/>
                    <a:pt x="1306233" y="276947"/>
                  </a:cubicBezTo>
                  <a:cubicBezTo>
                    <a:pt x="1306593" y="287771"/>
                    <a:pt x="1307674" y="298595"/>
                    <a:pt x="1308394" y="309058"/>
                  </a:cubicBezTo>
                  <a:cubicBezTo>
                    <a:pt x="1309835" y="324211"/>
                    <a:pt x="1310915" y="340447"/>
                    <a:pt x="1310915" y="356322"/>
                  </a:cubicBezTo>
                  <a:cubicBezTo>
                    <a:pt x="1310915" y="357765"/>
                    <a:pt x="1310555" y="359209"/>
                    <a:pt x="1309474" y="360291"/>
                  </a:cubicBezTo>
                  <a:cubicBezTo>
                    <a:pt x="1308394" y="361013"/>
                    <a:pt x="1306953" y="361373"/>
                    <a:pt x="1305873" y="361373"/>
                  </a:cubicBezTo>
                  <a:cubicBezTo>
                    <a:pt x="1305152" y="361373"/>
                    <a:pt x="1304432" y="361373"/>
                    <a:pt x="1303712" y="361013"/>
                  </a:cubicBezTo>
                  <a:cubicBezTo>
                    <a:pt x="1303351" y="361373"/>
                    <a:pt x="1302631" y="361734"/>
                    <a:pt x="1301911" y="361734"/>
                  </a:cubicBezTo>
                  <a:cubicBezTo>
                    <a:pt x="1298309" y="361734"/>
                    <a:pt x="1294707" y="362095"/>
                    <a:pt x="1290745" y="362095"/>
                  </a:cubicBezTo>
                  <a:cubicBezTo>
                    <a:pt x="1278860" y="362817"/>
                    <a:pt x="1266974" y="363177"/>
                    <a:pt x="1254728" y="363177"/>
                  </a:cubicBezTo>
                  <a:cubicBezTo>
                    <a:pt x="1244283" y="363177"/>
                    <a:pt x="1234919" y="362817"/>
                    <a:pt x="1226635" y="361734"/>
                  </a:cubicBezTo>
                  <a:cubicBezTo>
                    <a:pt x="1224113" y="363899"/>
                    <a:pt x="1220872" y="363899"/>
                    <a:pt x="1218711" y="361734"/>
                  </a:cubicBezTo>
                  <a:cubicBezTo>
                    <a:pt x="1208626" y="351993"/>
                    <a:pt x="1202503" y="339365"/>
                    <a:pt x="1196740" y="327459"/>
                  </a:cubicBezTo>
                  <a:cubicBezTo>
                    <a:pt x="1194219" y="321686"/>
                    <a:pt x="1191338" y="316274"/>
                    <a:pt x="1188096" y="310862"/>
                  </a:cubicBezTo>
                  <a:cubicBezTo>
                    <a:pt x="1183774" y="303285"/>
                    <a:pt x="1179452" y="296069"/>
                    <a:pt x="1175130" y="288853"/>
                  </a:cubicBezTo>
                  <a:cubicBezTo>
                    <a:pt x="1167206" y="276586"/>
                    <a:pt x="1159282" y="263237"/>
                    <a:pt x="1152439" y="249887"/>
                  </a:cubicBezTo>
                  <a:cubicBezTo>
                    <a:pt x="1150638" y="246279"/>
                    <a:pt x="1149198" y="242672"/>
                    <a:pt x="1147397" y="239064"/>
                  </a:cubicBezTo>
                  <a:cubicBezTo>
                    <a:pt x="1143795" y="231126"/>
                    <a:pt x="1140193" y="222828"/>
                    <a:pt x="1135151" y="215973"/>
                  </a:cubicBezTo>
                  <a:cubicBezTo>
                    <a:pt x="1133710" y="213808"/>
                    <a:pt x="1132269" y="212004"/>
                    <a:pt x="1130469" y="210200"/>
                  </a:cubicBezTo>
                  <a:cubicBezTo>
                    <a:pt x="1125426" y="202984"/>
                    <a:pt x="1120744" y="197211"/>
                    <a:pt x="1116782" y="188191"/>
                  </a:cubicBezTo>
                  <a:cubicBezTo>
                    <a:pt x="1113901" y="180615"/>
                    <a:pt x="1109579" y="173759"/>
                    <a:pt x="1105617" y="167265"/>
                  </a:cubicBezTo>
                  <a:cubicBezTo>
                    <a:pt x="1104176" y="164379"/>
                    <a:pt x="1102375" y="161853"/>
                    <a:pt x="1100574" y="158967"/>
                  </a:cubicBezTo>
                  <a:cubicBezTo>
                    <a:pt x="1100574" y="164018"/>
                    <a:pt x="1100214" y="169430"/>
                    <a:pt x="1099854" y="174481"/>
                  </a:cubicBezTo>
                  <a:cubicBezTo>
                    <a:pt x="1099494" y="178811"/>
                    <a:pt x="1099134" y="183501"/>
                    <a:pt x="1099134" y="186748"/>
                  </a:cubicBezTo>
                  <a:cubicBezTo>
                    <a:pt x="1098773" y="202984"/>
                    <a:pt x="1098773" y="223549"/>
                    <a:pt x="1100214" y="243032"/>
                  </a:cubicBezTo>
                  <a:cubicBezTo>
                    <a:pt x="1102375" y="272257"/>
                    <a:pt x="1101295" y="301842"/>
                    <a:pt x="1099854" y="330345"/>
                  </a:cubicBezTo>
                  <a:cubicBezTo>
                    <a:pt x="1099854" y="338643"/>
                    <a:pt x="1099494" y="346581"/>
                    <a:pt x="1099134" y="354879"/>
                  </a:cubicBezTo>
                  <a:cubicBezTo>
                    <a:pt x="1099494" y="355601"/>
                    <a:pt x="1099854" y="356322"/>
                    <a:pt x="1099854" y="357044"/>
                  </a:cubicBezTo>
                  <a:cubicBezTo>
                    <a:pt x="1099494" y="358487"/>
                    <a:pt x="1098773" y="359209"/>
                    <a:pt x="1097333" y="359569"/>
                  </a:cubicBezTo>
                  <a:cubicBezTo>
                    <a:pt x="1087608" y="362095"/>
                    <a:pt x="1076803" y="363538"/>
                    <a:pt x="1062756" y="363538"/>
                  </a:cubicBezTo>
                  <a:cubicBezTo>
                    <a:pt x="1056273" y="363538"/>
                    <a:pt x="1049790" y="363177"/>
                    <a:pt x="1043306" y="362817"/>
                  </a:cubicBezTo>
                  <a:cubicBezTo>
                    <a:pt x="1037544" y="362817"/>
                    <a:pt x="1031421" y="362456"/>
                    <a:pt x="1025658" y="362456"/>
                  </a:cubicBezTo>
                  <a:cubicBezTo>
                    <a:pt x="1023137" y="362456"/>
                    <a:pt x="1020976" y="360652"/>
                    <a:pt x="1020976" y="358126"/>
                  </a:cubicBezTo>
                  <a:cubicBezTo>
                    <a:pt x="1020615" y="356322"/>
                    <a:pt x="1021336" y="354518"/>
                    <a:pt x="1022776" y="353436"/>
                  </a:cubicBezTo>
                  <a:cubicBezTo>
                    <a:pt x="1019175" y="333953"/>
                    <a:pt x="1020615" y="313027"/>
                    <a:pt x="1022056" y="292822"/>
                  </a:cubicBezTo>
                  <a:cubicBezTo>
                    <a:pt x="1022416" y="287049"/>
                    <a:pt x="1022776" y="281277"/>
                    <a:pt x="1022776" y="275865"/>
                  </a:cubicBezTo>
                  <a:lnTo>
                    <a:pt x="1023497" y="265762"/>
                  </a:lnTo>
                  <a:cubicBezTo>
                    <a:pt x="1024217" y="241589"/>
                    <a:pt x="1025658" y="216333"/>
                    <a:pt x="1024217" y="191799"/>
                  </a:cubicBezTo>
                  <a:cubicBezTo>
                    <a:pt x="1023857" y="186748"/>
                    <a:pt x="1023857" y="182058"/>
                    <a:pt x="1023497" y="177007"/>
                  </a:cubicBezTo>
                  <a:cubicBezTo>
                    <a:pt x="1022416" y="151390"/>
                    <a:pt x="1020976" y="125052"/>
                    <a:pt x="1022776" y="98714"/>
                  </a:cubicBezTo>
                  <a:cubicBezTo>
                    <a:pt x="1023857" y="87529"/>
                    <a:pt x="1023857" y="76345"/>
                    <a:pt x="1023857" y="65521"/>
                  </a:cubicBezTo>
                  <a:cubicBezTo>
                    <a:pt x="1023857" y="53254"/>
                    <a:pt x="1023857" y="40987"/>
                    <a:pt x="1024938" y="28719"/>
                  </a:cubicBezTo>
                  <a:cubicBezTo>
                    <a:pt x="1024577" y="27637"/>
                    <a:pt x="1024938" y="26194"/>
                    <a:pt x="1025658" y="25472"/>
                  </a:cubicBezTo>
                  <a:cubicBezTo>
                    <a:pt x="1026378" y="24751"/>
                    <a:pt x="1027459" y="24029"/>
                    <a:pt x="1028899" y="24029"/>
                  </a:cubicBezTo>
                  <a:cubicBezTo>
                    <a:pt x="1039705" y="23308"/>
                    <a:pt x="1051591" y="22947"/>
                    <a:pt x="1066718" y="22947"/>
                  </a:cubicBezTo>
                  <a:close/>
                  <a:moveTo>
                    <a:pt x="371536" y="22947"/>
                  </a:moveTo>
                  <a:cubicBezTo>
                    <a:pt x="415020" y="22947"/>
                    <a:pt x="459223" y="37348"/>
                    <a:pt x="489770" y="61470"/>
                  </a:cubicBezTo>
                  <a:cubicBezTo>
                    <a:pt x="498395" y="68311"/>
                    <a:pt x="503785" y="75152"/>
                    <a:pt x="508457" y="84153"/>
                  </a:cubicBezTo>
                  <a:cubicBezTo>
                    <a:pt x="510973" y="88833"/>
                    <a:pt x="513848" y="93154"/>
                    <a:pt x="516363" y="97474"/>
                  </a:cubicBezTo>
                  <a:cubicBezTo>
                    <a:pt x="519598" y="102154"/>
                    <a:pt x="522832" y="107195"/>
                    <a:pt x="525707" y="112955"/>
                  </a:cubicBezTo>
                  <a:cubicBezTo>
                    <a:pt x="534332" y="131677"/>
                    <a:pt x="540441" y="153639"/>
                    <a:pt x="544394" y="179922"/>
                  </a:cubicBezTo>
                  <a:cubicBezTo>
                    <a:pt x="550503" y="220966"/>
                    <a:pt x="532894" y="276051"/>
                    <a:pt x="503785" y="307374"/>
                  </a:cubicBezTo>
                  <a:cubicBezTo>
                    <a:pt x="478270" y="335817"/>
                    <a:pt x="433708" y="363900"/>
                    <a:pt x="393099" y="363900"/>
                  </a:cubicBezTo>
                  <a:cubicBezTo>
                    <a:pt x="389146" y="363900"/>
                    <a:pt x="384833" y="363540"/>
                    <a:pt x="381239" y="363180"/>
                  </a:cubicBezTo>
                  <a:cubicBezTo>
                    <a:pt x="339912" y="357059"/>
                    <a:pt x="288881" y="345538"/>
                    <a:pt x="259412" y="308454"/>
                  </a:cubicBezTo>
                  <a:cubicBezTo>
                    <a:pt x="248991" y="295493"/>
                    <a:pt x="239647" y="286132"/>
                    <a:pt x="229585" y="266690"/>
                  </a:cubicBezTo>
                  <a:cubicBezTo>
                    <a:pt x="228506" y="266690"/>
                    <a:pt x="227069" y="259850"/>
                    <a:pt x="226350" y="258770"/>
                  </a:cubicBezTo>
                  <a:cubicBezTo>
                    <a:pt x="218444" y="244008"/>
                    <a:pt x="213772" y="234287"/>
                    <a:pt x="211616" y="218446"/>
                  </a:cubicBezTo>
                  <a:cubicBezTo>
                    <a:pt x="204788" y="170201"/>
                    <a:pt x="217366" y="122676"/>
                    <a:pt x="245397" y="90993"/>
                  </a:cubicBezTo>
                  <a:cubicBezTo>
                    <a:pt x="278818" y="52830"/>
                    <a:pt x="310803" y="26907"/>
                    <a:pt x="357880" y="23667"/>
                  </a:cubicBezTo>
                  <a:cubicBezTo>
                    <a:pt x="362193" y="22947"/>
                    <a:pt x="366865" y="22947"/>
                    <a:pt x="371536" y="22947"/>
                  </a:cubicBezTo>
                  <a:close/>
                  <a:moveTo>
                    <a:pt x="21975" y="22947"/>
                  </a:moveTo>
                  <a:cubicBezTo>
                    <a:pt x="22693" y="22947"/>
                    <a:pt x="23410" y="23306"/>
                    <a:pt x="23769" y="23666"/>
                  </a:cubicBezTo>
                  <a:cubicBezTo>
                    <a:pt x="30946" y="23306"/>
                    <a:pt x="38482" y="22947"/>
                    <a:pt x="47094" y="22947"/>
                  </a:cubicBezTo>
                  <a:cubicBezTo>
                    <a:pt x="54271" y="22947"/>
                    <a:pt x="61447" y="23306"/>
                    <a:pt x="68265" y="23306"/>
                  </a:cubicBezTo>
                  <a:cubicBezTo>
                    <a:pt x="75083" y="23306"/>
                    <a:pt x="81901" y="23666"/>
                    <a:pt x="88719" y="23666"/>
                  </a:cubicBezTo>
                  <a:cubicBezTo>
                    <a:pt x="90513" y="23666"/>
                    <a:pt x="91949" y="24385"/>
                    <a:pt x="93025" y="25463"/>
                  </a:cubicBezTo>
                  <a:cubicBezTo>
                    <a:pt x="93743" y="27261"/>
                    <a:pt x="94102" y="29058"/>
                    <a:pt x="93384" y="30856"/>
                  </a:cubicBezTo>
                  <a:cubicBezTo>
                    <a:pt x="94819" y="57099"/>
                    <a:pt x="94102" y="83342"/>
                    <a:pt x="93384" y="108867"/>
                  </a:cubicBezTo>
                  <a:cubicBezTo>
                    <a:pt x="93025" y="126841"/>
                    <a:pt x="92308" y="145535"/>
                    <a:pt x="92666" y="163870"/>
                  </a:cubicBezTo>
                  <a:cubicBezTo>
                    <a:pt x="93025" y="182564"/>
                    <a:pt x="93384" y="201617"/>
                    <a:pt x="94102" y="220311"/>
                  </a:cubicBezTo>
                  <a:cubicBezTo>
                    <a:pt x="94819" y="241162"/>
                    <a:pt x="95537" y="263091"/>
                    <a:pt x="95537" y="285020"/>
                  </a:cubicBezTo>
                  <a:cubicBezTo>
                    <a:pt x="112044" y="282504"/>
                    <a:pt x="128550" y="282504"/>
                    <a:pt x="145416" y="282504"/>
                  </a:cubicBezTo>
                  <a:lnTo>
                    <a:pt x="152951" y="282504"/>
                  </a:lnTo>
                  <a:cubicBezTo>
                    <a:pt x="158334" y="282504"/>
                    <a:pt x="163717" y="282144"/>
                    <a:pt x="169817" y="281785"/>
                  </a:cubicBezTo>
                  <a:cubicBezTo>
                    <a:pt x="175558" y="281425"/>
                    <a:pt x="181659" y="281066"/>
                    <a:pt x="187400" y="281066"/>
                  </a:cubicBezTo>
                  <a:cubicBezTo>
                    <a:pt x="196371" y="281066"/>
                    <a:pt x="203189" y="281785"/>
                    <a:pt x="209648" y="283223"/>
                  </a:cubicBezTo>
                  <a:cubicBezTo>
                    <a:pt x="211442" y="283942"/>
                    <a:pt x="212878" y="285020"/>
                    <a:pt x="213595" y="287177"/>
                  </a:cubicBezTo>
                  <a:cubicBezTo>
                    <a:pt x="213954" y="288975"/>
                    <a:pt x="213595" y="290772"/>
                    <a:pt x="212519" y="292570"/>
                  </a:cubicBezTo>
                  <a:cubicBezTo>
                    <a:pt x="213236" y="303714"/>
                    <a:pt x="212878" y="314859"/>
                    <a:pt x="212519" y="325644"/>
                  </a:cubicBezTo>
                  <a:cubicBezTo>
                    <a:pt x="211801" y="334631"/>
                    <a:pt x="211442" y="343618"/>
                    <a:pt x="211801" y="352606"/>
                  </a:cubicBezTo>
                  <a:cubicBezTo>
                    <a:pt x="213236" y="354403"/>
                    <a:pt x="213595" y="356560"/>
                    <a:pt x="212878" y="358717"/>
                  </a:cubicBezTo>
                  <a:cubicBezTo>
                    <a:pt x="211801" y="360874"/>
                    <a:pt x="210007" y="362312"/>
                    <a:pt x="207495" y="362312"/>
                  </a:cubicBezTo>
                  <a:cubicBezTo>
                    <a:pt x="194577" y="362312"/>
                    <a:pt x="180941" y="361953"/>
                    <a:pt x="168381" y="361593"/>
                  </a:cubicBezTo>
                  <a:cubicBezTo>
                    <a:pt x="148286" y="361234"/>
                    <a:pt x="127833" y="360874"/>
                    <a:pt x="107738" y="361234"/>
                  </a:cubicBezTo>
                  <a:cubicBezTo>
                    <a:pt x="100920" y="361234"/>
                    <a:pt x="94461" y="361234"/>
                    <a:pt x="88002" y="361234"/>
                  </a:cubicBezTo>
                  <a:cubicBezTo>
                    <a:pt x="77595" y="361234"/>
                    <a:pt x="66830" y="361234"/>
                    <a:pt x="56065" y="361953"/>
                  </a:cubicBezTo>
                  <a:cubicBezTo>
                    <a:pt x="52476" y="361953"/>
                    <a:pt x="48529" y="362312"/>
                    <a:pt x="44941" y="362312"/>
                  </a:cubicBezTo>
                  <a:cubicBezTo>
                    <a:pt x="35970" y="362312"/>
                    <a:pt x="28793" y="361234"/>
                    <a:pt x="22334" y="359077"/>
                  </a:cubicBezTo>
                  <a:cubicBezTo>
                    <a:pt x="20540" y="358717"/>
                    <a:pt x="19463" y="356560"/>
                    <a:pt x="19822" y="354763"/>
                  </a:cubicBezTo>
                  <a:cubicBezTo>
                    <a:pt x="19822" y="353684"/>
                    <a:pt x="20540" y="352965"/>
                    <a:pt x="21257" y="352246"/>
                  </a:cubicBezTo>
                  <a:cubicBezTo>
                    <a:pt x="18028" y="337507"/>
                    <a:pt x="19104" y="321330"/>
                    <a:pt x="19822" y="305512"/>
                  </a:cubicBezTo>
                  <a:cubicBezTo>
                    <a:pt x="20181" y="295805"/>
                    <a:pt x="20540" y="287177"/>
                    <a:pt x="20181" y="278549"/>
                  </a:cubicBezTo>
                  <a:cubicBezTo>
                    <a:pt x="19822" y="271000"/>
                    <a:pt x="19463" y="263450"/>
                    <a:pt x="19463" y="255901"/>
                  </a:cubicBezTo>
                  <a:cubicBezTo>
                    <a:pt x="18387" y="233972"/>
                    <a:pt x="17310" y="211323"/>
                    <a:pt x="16951" y="189394"/>
                  </a:cubicBezTo>
                  <a:lnTo>
                    <a:pt x="16951" y="185799"/>
                  </a:lnTo>
                  <a:cubicBezTo>
                    <a:pt x="16234" y="157758"/>
                    <a:pt x="15875" y="128279"/>
                    <a:pt x="18746" y="99520"/>
                  </a:cubicBezTo>
                  <a:cubicBezTo>
                    <a:pt x="19822" y="88375"/>
                    <a:pt x="19463" y="76871"/>
                    <a:pt x="18387" y="65367"/>
                  </a:cubicBezTo>
                  <a:cubicBezTo>
                    <a:pt x="17669" y="53145"/>
                    <a:pt x="17310" y="40562"/>
                    <a:pt x="18746" y="28339"/>
                  </a:cubicBezTo>
                  <a:cubicBezTo>
                    <a:pt x="18387" y="27261"/>
                    <a:pt x="18387" y="26182"/>
                    <a:pt x="19104" y="25463"/>
                  </a:cubicBezTo>
                  <a:cubicBezTo>
                    <a:pt x="19463" y="24025"/>
                    <a:pt x="20540" y="22947"/>
                    <a:pt x="21975" y="22947"/>
                  </a:cubicBezTo>
                  <a:close/>
                  <a:moveTo>
                    <a:pt x="1002368" y="18185"/>
                  </a:moveTo>
                  <a:cubicBezTo>
                    <a:pt x="1004528" y="18185"/>
                    <a:pt x="1004528" y="21547"/>
                    <a:pt x="1002368" y="21547"/>
                  </a:cubicBezTo>
                  <a:cubicBezTo>
                    <a:pt x="982930" y="21547"/>
                    <a:pt x="963492" y="24161"/>
                    <a:pt x="943695" y="23041"/>
                  </a:cubicBezTo>
                  <a:cubicBezTo>
                    <a:pt x="942975" y="23041"/>
                    <a:pt x="942975" y="21547"/>
                    <a:pt x="943695" y="21547"/>
                  </a:cubicBezTo>
                  <a:cubicBezTo>
                    <a:pt x="963492" y="21547"/>
                    <a:pt x="982930" y="18185"/>
                    <a:pt x="1002368" y="18185"/>
                  </a:cubicBezTo>
                  <a:close/>
                  <a:moveTo>
                    <a:pt x="1274348" y="16421"/>
                  </a:moveTo>
                  <a:cubicBezTo>
                    <a:pt x="1283701" y="16421"/>
                    <a:pt x="1293414" y="15010"/>
                    <a:pt x="1302767" y="17126"/>
                  </a:cubicBezTo>
                  <a:cubicBezTo>
                    <a:pt x="1304566" y="17479"/>
                    <a:pt x="1303846" y="20301"/>
                    <a:pt x="1301688" y="19949"/>
                  </a:cubicBezTo>
                  <a:cubicBezTo>
                    <a:pt x="1290896" y="18185"/>
                    <a:pt x="1278305" y="19596"/>
                    <a:pt x="1267154" y="19949"/>
                  </a:cubicBezTo>
                  <a:cubicBezTo>
                    <a:pt x="1256002" y="20301"/>
                    <a:pt x="1244850" y="21007"/>
                    <a:pt x="1233339" y="21007"/>
                  </a:cubicBezTo>
                  <a:cubicBezTo>
                    <a:pt x="1231900" y="21007"/>
                    <a:pt x="1232260" y="19243"/>
                    <a:pt x="1233339" y="19243"/>
                  </a:cubicBezTo>
                  <a:cubicBezTo>
                    <a:pt x="1247009" y="17832"/>
                    <a:pt x="1260679" y="17126"/>
                    <a:pt x="1274348" y="16421"/>
                  </a:cubicBezTo>
                  <a:close/>
                  <a:moveTo>
                    <a:pt x="373830" y="15367"/>
                  </a:moveTo>
                  <a:cubicBezTo>
                    <a:pt x="387142" y="15010"/>
                    <a:pt x="400814" y="15367"/>
                    <a:pt x="414126" y="20376"/>
                  </a:cubicBezTo>
                  <a:cubicBezTo>
                    <a:pt x="415565" y="20734"/>
                    <a:pt x="414846" y="23953"/>
                    <a:pt x="413047" y="23238"/>
                  </a:cubicBezTo>
                  <a:cubicBezTo>
                    <a:pt x="400454" y="18587"/>
                    <a:pt x="387142" y="17872"/>
                    <a:pt x="373471" y="18229"/>
                  </a:cubicBezTo>
                  <a:cubicBezTo>
                    <a:pt x="359079" y="18587"/>
                    <a:pt x="344328" y="20018"/>
                    <a:pt x="330297" y="24311"/>
                  </a:cubicBezTo>
                  <a:cubicBezTo>
                    <a:pt x="305112" y="32539"/>
                    <a:pt x="283165" y="48280"/>
                    <a:pt x="263017" y="65094"/>
                  </a:cubicBezTo>
                  <a:cubicBezTo>
                    <a:pt x="262657" y="65452"/>
                    <a:pt x="261938" y="64737"/>
                    <a:pt x="262298" y="64379"/>
                  </a:cubicBezTo>
                  <a:cubicBezTo>
                    <a:pt x="281726" y="46491"/>
                    <a:pt x="303673" y="29320"/>
                    <a:pt x="329577" y="21449"/>
                  </a:cubicBezTo>
                  <a:cubicBezTo>
                    <a:pt x="343968" y="17514"/>
                    <a:pt x="358719" y="15725"/>
                    <a:pt x="373830" y="15367"/>
                  </a:cubicBezTo>
                  <a:close/>
                  <a:moveTo>
                    <a:pt x="1002359" y="11835"/>
                  </a:moveTo>
                  <a:cubicBezTo>
                    <a:pt x="1004526" y="11835"/>
                    <a:pt x="1004526" y="15498"/>
                    <a:pt x="1002359" y="15498"/>
                  </a:cubicBezTo>
                  <a:cubicBezTo>
                    <a:pt x="985739" y="15498"/>
                    <a:pt x="969481" y="16230"/>
                    <a:pt x="953222" y="15498"/>
                  </a:cubicBezTo>
                  <a:cubicBezTo>
                    <a:pt x="952500" y="15498"/>
                    <a:pt x="952500" y="14399"/>
                    <a:pt x="953222" y="14399"/>
                  </a:cubicBezTo>
                  <a:cubicBezTo>
                    <a:pt x="969481" y="14033"/>
                    <a:pt x="985739" y="12201"/>
                    <a:pt x="1002359" y="11835"/>
                  </a:cubicBezTo>
                  <a:close/>
                  <a:moveTo>
                    <a:pt x="1303970" y="10927"/>
                  </a:moveTo>
                  <a:cubicBezTo>
                    <a:pt x="1306150" y="10927"/>
                    <a:pt x="1306150" y="13989"/>
                    <a:pt x="1303970" y="13989"/>
                  </a:cubicBezTo>
                  <a:cubicBezTo>
                    <a:pt x="1291618" y="13989"/>
                    <a:pt x="1279628" y="12968"/>
                    <a:pt x="1267639" y="13309"/>
                  </a:cubicBezTo>
                  <a:cubicBezTo>
                    <a:pt x="1256740" y="13649"/>
                    <a:pt x="1245477" y="14670"/>
                    <a:pt x="1234578" y="13649"/>
                  </a:cubicBezTo>
                  <a:cubicBezTo>
                    <a:pt x="1233488" y="13649"/>
                    <a:pt x="1233488" y="11948"/>
                    <a:pt x="1234578" y="11948"/>
                  </a:cubicBezTo>
                  <a:cubicBezTo>
                    <a:pt x="1257830" y="10247"/>
                    <a:pt x="1280718" y="10587"/>
                    <a:pt x="1303970" y="10927"/>
                  </a:cubicBezTo>
                  <a:close/>
                  <a:moveTo>
                    <a:pt x="366559" y="8140"/>
                  </a:moveTo>
                  <a:cubicBezTo>
                    <a:pt x="377313" y="7072"/>
                    <a:pt x="385916" y="8140"/>
                    <a:pt x="396312" y="10276"/>
                  </a:cubicBezTo>
                  <a:cubicBezTo>
                    <a:pt x="398104" y="10632"/>
                    <a:pt x="397746" y="13481"/>
                    <a:pt x="395954" y="13125"/>
                  </a:cubicBezTo>
                  <a:cubicBezTo>
                    <a:pt x="384841" y="11701"/>
                    <a:pt x="375162" y="9920"/>
                    <a:pt x="363333" y="11345"/>
                  </a:cubicBezTo>
                  <a:cubicBezTo>
                    <a:pt x="352937" y="12769"/>
                    <a:pt x="342183" y="14905"/>
                    <a:pt x="332146" y="17754"/>
                  </a:cubicBezTo>
                  <a:cubicBezTo>
                    <a:pt x="312430" y="23451"/>
                    <a:pt x="294148" y="32353"/>
                    <a:pt x="277659" y="44104"/>
                  </a:cubicBezTo>
                  <a:cubicBezTo>
                    <a:pt x="276942" y="44816"/>
                    <a:pt x="276225" y="43747"/>
                    <a:pt x="276583" y="43035"/>
                  </a:cubicBezTo>
                  <a:cubicBezTo>
                    <a:pt x="293431" y="29504"/>
                    <a:pt x="313147" y="19890"/>
                    <a:pt x="334297" y="14549"/>
                  </a:cubicBezTo>
                  <a:cubicBezTo>
                    <a:pt x="344692" y="11701"/>
                    <a:pt x="355447" y="9564"/>
                    <a:pt x="366559" y="8140"/>
                  </a:cubicBezTo>
                  <a:close/>
                  <a:moveTo>
                    <a:pt x="999173" y="7072"/>
                  </a:moveTo>
                  <a:cubicBezTo>
                    <a:pt x="1001350" y="7072"/>
                    <a:pt x="1001350" y="10474"/>
                    <a:pt x="999173" y="10474"/>
                  </a:cubicBezTo>
                  <a:cubicBezTo>
                    <a:pt x="987561" y="10474"/>
                    <a:pt x="975950" y="11495"/>
                    <a:pt x="964701" y="11154"/>
                  </a:cubicBezTo>
                  <a:cubicBezTo>
                    <a:pt x="963613" y="11154"/>
                    <a:pt x="963613" y="9793"/>
                    <a:pt x="964701" y="9453"/>
                  </a:cubicBezTo>
                  <a:cubicBezTo>
                    <a:pt x="975950" y="9113"/>
                    <a:pt x="987561" y="7072"/>
                    <a:pt x="999173" y="7072"/>
                  </a:cubicBezTo>
                  <a:close/>
                  <a:moveTo>
                    <a:pt x="1268303" y="4337"/>
                  </a:moveTo>
                  <a:cubicBezTo>
                    <a:pt x="1278608" y="4035"/>
                    <a:pt x="1288914" y="4380"/>
                    <a:pt x="1299219" y="6451"/>
                  </a:cubicBezTo>
                  <a:cubicBezTo>
                    <a:pt x="1301389" y="7141"/>
                    <a:pt x="1300304" y="9902"/>
                    <a:pt x="1298134" y="9557"/>
                  </a:cubicBezTo>
                  <a:cubicBezTo>
                    <a:pt x="1277885" y="6106"/>
                    <a:pt x="1257636" y="7141"/>
                    <a:pt x="1237386" y="7486"/>
                  </a:cubicBezTo>
                  <a:cubicBezTo>
                    <a:pt x="1236663" y="7486"/>
                    <a:pt x="1236663" y="6106"/>
                    <a:pt x="1237386" y="6106"/>
                  </a:cubicBezTo>
                  <a:cubicBezTo>
                    <a:pt x="1247692" y="5588"/>
                    <a:pt x="1257997" y="4639"/>
                    <a:pt x="1268303" y="4337"/>
                  </a:cubicBezTo>
                  <a:close/>
                  <a:moveTo>
                    <a:pt x="361025" y="2676"/>
                  </a:moveTo>
                  <a:cubicBezTo>
                    <a:pt x="362820" y="2310"/>
                    <a:pt x="363179" y="5240"/>
                    <a:pt x="361743" y="5607"/>
                  </a:cubicBezTo>
                  <a:cubicBezTo>
                    <a:pt x="349537" y="7805"/>
                    <a:pt x="337691" y="8538"/>
                    <a:pt x="326203" y="12201"/>
                  </a:cubicBezTo>
                  <a:cubicBezTo>
                    <a:pt x="315075" y="15864"/>
                    <a:pt x="303587" y="19528"/>
                    <a:pt x="293177" y="25023"/>
                  </a:cubicBezTo>
                  <a:cubicBezTo>
                    <a:pt x="292459" y="25755"/>
                    <a:pt x="292100" y="24656"/>
                    <a:pt x="292459" y="24290"/>
                  </a:cubicBezTo>
                  <a:cubicBezTo>
                    <a:pt x="302869" y="17696"/>
                    <a:pt x="313998" y="13300"/>
                    <a:pt x="325485" y="9637"/>
                  </a:cubicBezTo>
                  <a:cubicBezTo>
                    <a:pt x="336973" y="5973"/>
                    <a:pt x="349178" y="5240"/>
                    <a:pt x="361025" y="2676"/>
                  </a:cubicBezTo>
                  <a:close/>
                  <a:moveTo>
                    <a:pt x="1286538" y="234"/>
                  </a:moveTo>
                  <a:cubicBezTo>
                    <a:pt x="1288691" y="234"/>
                    <a:pt x="1288691" y="3530"/>
                    <a:pt x="1286538" y="3530"/>
                  </a:cubicBezTo>
                  <a:cubicBezTo>
                    <a:pt x="1274335" y="3530"/>
                    <a:pt x="1261055" y="1333"/>
                    <a:pt x="1248852" y="2798"/>
                  </a:cubicBezTo>
                  <a:cubicBezTo>
                    <a:pt x="1248134" y="2798"/>
                    <a:pt x="1247775" y="1699"/>
                    <a:pt x="1248493" y="1699"/>
                  </a:cubicBezTo>
                  <a:cubicBezTo>
                    <a:pt x="1261055" y="-865"/>
                    <a:pt x="1274335" y="234"/>
                    <a:pt x="1286538" y="23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D5A07121-8E28-394C-88CF-250927F49F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603526" y="5492985"/>
              <a:ext cx="684935" cy="987246"/>
            </a:xfrm>
            <a:custGeom>
              <a:avLst/>
              <a:gdLst>
                <a:gd name="connsiteX0" fmla="*/ 405017 w 755014"/>
                <a:gd name="connsiteY0" fmla="*/ 1060276 h 1088256"/>
                <a:gd name="connsiteX1" fmla="*/ 400103 w 755014"/>
                <a:gd name="connsiteY1" fmla="*/ 1062867 h 1088256"/>
                <a:gd name="connsiteX2" fmla="*/ 400103 w 755014"/>
                <a:gd name="connsiteY2" fmla="*/ 1062168 h 1088256"/>
                <a:gd name="connsiteX3" fmla="*/ 416291 w 755014"/>
                <a:gd name="connsiteY3" fmla="*/ 1054333 h 1088256"/>
                <a:gd name="connsiteX4" fmla="*/ 412803 w 755014"/>
                <a:gd name="connsiteY4" fmla="*/ 1057279 h 1088256"/>
                <a:gd name="connsiteX5" fmla="*/ 405017 w 755014"/>
                <a:gd name="connsiteY5" fmla="*/ 1060276 h 1088256"/>
                <a:gd name="connsiteX6" fmla="*/ 424797 w 755014"/>
                <a:gd name="connsiteY6" fmla="*/ 1047150 h 1088256"/>
                <a:gd name="connsiteX7" fmla="*/ 427267 w 755014"/>
                <a:gd name="connsiteY7" fmla="*/ 1048547 h 1088256"/>
                <a:gd name="connsiteX8" fmla="*/ 416291 w 755014"/>
                <a:gd name="connsiteY8" fmla="*/ 1054333 h 1088256"/>
                <a:gd name="connsiteX9" fmla="*/ 1426 w 755014"/>
                <a:gd name="connsiteY9" fmla="*/ 1000434 h 1088256"/>
                <a:gd name="connsiteX10" fmla="*/ 3841 w 755014"/>
                <a:gd name="connsiteY10" fmla="*/ 1027365 h 1088256"/>
                <a:gd name="connsiteX11" fmla="*/ 6948 w 755014"/>
                <a:gd name="connsiteY11" fmla="*/ 1057528 h 1088256"/>
                <a:gd name="connsiteX12" fmla="*/ 3841 w 755014"/>
                <a:gd name="connsiteY12" fmla="*/ 1057528 h 1088256"/>
                <a:gd name="connsiteX13" fmla="*/ 735 w 755014"/>
                <a:gd name="connsiteY13" fmla="*/ 1030956 h 1088256"/>
                <a:gd name="connsiteX14" fmla="*/ 45 w 755014"/>
                <a:gd name="connsiteY14" fmla="*/ 1001153 h 1088256"/>
                <a:gd name="connsiteX15" fmla="*/ 1426 w 755014"/>
                <a:gd name="connsiteY15" fmla="*/ 1000434 h 1088256"/>
                <a:gd name="connsiteX16" fmla="*/ 390947 w 755014"/>
                <a:gd name="connsiteY16" fmla="*/ 997635 h 1088256"/>
                <a:gd name="connsiteX17" fmla="*/ 391297 w 755014"/>
                <a:gd name="connsiteY17" fmla="*/ 1000553 h 1088256"/>
                <a:gd name="connsiteX18" fmla="*/ 375876 w 755014"/>
                <a:gd name="connsiteY18" fmla="*/ 1006753 h 1088256"/>
                <a:gd name="connsiteX19" fmla="*/ 369918 w 755014"/>
                <a:gd name="connsiteY19" fmla="*/ 1022434 h 1088256"/>
                <a:gd name="connsiteX20" fmla="*/ 368866 w 755014"/>
                <a:gd name="connsiteY20" fmla="*/ 1022434 h 1088256"/>
                <a:gd name="connsiteX21" fmla="*/ 390947 w 755014"/>
                <a:gd name="connsiteY21" fmla="*/ 997635 h 1088256"/>
                <a:gd name="connsiteX22" fmla="*/ 394485 w 755014"/>
                <a:gd name="connsiteY22" fmla="*/ 995615 h 1088256"/>
                <a:gd name="connsiteX23" fmla="*/ 365564 w 755014"/>
                <a:gd name="connsiteY23" fmla="*/ 1017443 h 1088256"/>
                <a:gd name="connsiteX24" fmla="*/ 379302 w 755014"/>
                <a:gd name="connsiteY24" fmla="*/ 1044728 h 1088256"/>
                <a:gd name="connsiteX25" fmla="*/ 419429 w 755014"/>
                <a:gd name="connsiteY25" fmla="*/ 1030176 h 1088256"/>
                <a:gd name="connsiteX26" fmla="*/ 408946 w 755014"/>
                <a:gd name="connsiteY26" fmla="*/ 1001436 h 1088256"/>
                <a:gd name="connsiteX27" fmla="*/ 402077 w 755014"/>
                <a:gd name="connsiteY27" fmla="*/ 997070 h 1088256"/>
                <a:gd name="connsiteX28" fmla="*/ 400631 w 755014"/>
                <a:gd name="connsiteY28" fmla="*/ 996706 h 1088256"/>
                <a:gd name="connsiteX29" fmla="*/ 394485 w 755014"/>
                <a:gd name="connsiteY29" fmla="*/ 995615 h 1088256"/>
                <a:gd name="connsiteX30" fmla="*/ 689358 w 755014"/>
                <a:gd name="connsiteY30" fmla="*/ 992175 h 1088256"/>
                <a:gd name="connsiteX31" fmla="*/ 689358 w 755014"/>
                <a:gd name="connsiteY31" fmla="*/ 996144 h 1088256"/>
                <a:gd name="connsiteX32" fmla="*/ 634537 w 755014"/>
                <a:gd name="connsiteY32" fmla="*/ 998526 h 1088256"/>
                <a:gd name="connsiteX33" fmla="*/ 634537 w 755014"/>
                <a:gd name="connsiteY33" fmla="*/ 996144 h 1088256"/>
                <a:gd name="connsiteX34" fmla="*/ 689358 w 755014"/>
                <a:gd name="connsiteY34" fmla="*/ 992175 h 1088256"/>
                <a:gd name="connsiteX35" fmla="*/ 398778 w 755014"/>
                <a:gd name="connsiteY35" fmla="*/ 988384 h 1088256"/>
                <a:gd name="connsiteX36" fmla="*/ 418706 w 755014"/>
                <a:gd name="connsiteY36" fmla="*/ 1000708 h 1088256"/>
                <a:gd name="connsiteX37" fmla="*/ 426434 w 755014"/>
                <a:gd name="connsiteY37" fmla="*/ 1021536 h 1088256"/>
                <a:gd name="connsiteX38" fmla="*/ 422521 w 755014"/>
                <a:gd name="connsiteY38" fmla="*/ 1038319 h 1088256"/>
                <a:gd name="connsiteX39" fmla="*/ 424717 w 755014"/>
                <a:gd name="connsiteY39" fmla="*/ 1036078 h 1088256"/>
                <a:gd name="connsiteX40" fmla="*/ 427243 w 755014"/>
                <a:gd name="connsiteY40" fmla="*/ 1036796 h 1088256"/>
                <a:gd name="connsiteX41" fmla="*/ 381061 w 755014"/>
                <a:gd name="connsiteY41" fmla="*/ 1056904 h 1088256"/>
                <a:gd name="connsiteX42" fmla="*/ 381061 w 755014"/>
                <a:gd name="connsiteY42" fmla="*/ 1056186 h 1088256"/>
                <a:gd name="connsiteX43" fmla="*/ 407083 w 755014"/>
                <a:gd name="connsiteY43" fmla="*/ 1054076 h 1088256"/>
                <a:gd name="connsiteX44" fmla="*/ 413215 w 755014"/>
                <a:gd name="connsiteY44" fmla="*/ 1047818 h 1088256"/>
                <a:gd name="connsiteX45" fmla="*/ 395931 w 755014"/>
                <a:gd name="connsiteY45" fmla="*/ 1054551 h 1088256"/>
                <a:gd name="connsiteX46" fmla="*/ 380386 w 755014"/>
                <a:gd name="connsiteY46" fmla="*/ 1052368 h 1088256"/>
                <a:gd name="connsiteX47" fmla="*/ 368456 w 755014"/>
                <a:gd name="connsiteY47" fmla="*/ 1045456 h 1088256"/>
                <a:gd name="connsiteX48" fmla="*/ 358334 w 755014"/>
                <a:gd name="connsiteY48" fmla="*/ 1027265 h 1088256"/>
                <a:gd name="connsiteX49" fmla="*/ 357972 w 755014"/>
                <a:gd name="connsiteY49" fmla="*/ 1025083 h 1088256"/>
                <a:gd name="connsiteX50" fmla="*/ 374241 w 755014"/>
                <a:gd name="connsiteY50" fmla="*/ 992704 h 1088256"/>
                <a:gd name="connsiteX51" fmla="*/ 398778 w 755014"/>
                <a:gd name="connsiteY51" fmla="*/ 988384 h 1088256"/>
                <a:gd name="connsiteX52" fmla="*/ 688972 w 755014"/>
                <a:gd name="connsiteY52" fmla="*/ 983841 h 1088256"/>
                <a:gd name="connsiteX53" fmla="*/ 688972 w 755014"/>
                <a:gd name="connsiteY53" fmla="*/ 987292 h 1088256"/>
                <a:gd name="connsiteX54" fmla="*/ 638610 w 755014"/>
                <a:gd name="connsiteY54" fmla="*/ 989708 h 1088256"/>
                <a:gd name="connsiteX55" fmla="*/ 619185 w 755014"/>
                <a:gd name="connsiteY55" fmla="*/ 988327 h 1088256"/>
                <a:gd name="connsiteX56" fmla="*/ 619185 w 755014"/>
                <a:gd name="connsiteY56" fmla="*/ 987982 h 1088256"/>
                <a:gd name="connsiteX57" fmla="*/ 638610 w 755014"/>
                <a:gd name="connsiteY57" fmla="*/ 986947 h 1088256"/>
                <a:gd name="connsiteX58" fmla="*/ 688972 w 755014"/>
                <a:gd name="connsiteY58" fmla="*/ 983841 h 1088256"/>
                <a:gd name="connsiteX59" fmla="*/ 688982 w 755014"/>
                <a:gd name="connsiteY59" fmla="*/ 975903 h 1088256"/>
                <a:gd name="connsiteX60" fmla="*/ 688982 w 755014"/>
                <a:gd name="connsiteY60" fmla="*/ 979933 h 1088256"/>
                <a:gd name="connsiteX61" fmla="*/ 592555 w 755014"/>
                <a:gd name="connsiteY61" fmla="*/ 982497 h 1088256"/>
                <a:gd name="connsiteX62" fmla="*/ 592555 w 755014"/>
                <a:gd name="connsiteY62" fmla="*/ 981032 h 1088256"/>
                <a:gd name="connsiteX63" fmla="*/ 688982 w 755014"/>
                <a:gd name="connsiteY63" fmla="*/ 975903 h 1088256"/>
                <a:gd name="connsiteX64" fmla="*/ 690564 w 755014"/>
                <a:gd name="connsiteY64" fmla="*/ 967966 h 1088256"/>
                <a:gd name="connsiteX65" fmla="*/ 690564 w 755014"/>
                <a:gd name="connsiteY65" fmla="*/ 971847 h 1088256"/>
                <a:gd name="connsiteX66" fmla="*/ 557991 w 755014"/>
                <a:gd name="connsiteY66" fmla="*/ 976080 h 1088256"/>
                <a:gd name="connsiteX67" fmla="*/ 557991 w 755014"/>
                <a:gd name="connsiteY67" fmla="*/ 974316 h 1088256"/>
                <a:gd name="connsiteX68" fmla="*/ 690564 w 755014"/>
                <a:gd name="connsiteY68" fmla="*/ 967966 h 1088256"/>
                <a:gd name="connsiteX69" fmla="*/ 5863 w 755014"/>
                <a:gd name="connsiteY69" fmla="*/ 921421 h 1088256"/>
                <a:gd name="connsiteX70" fmla="*/ 7731 w 755014"/>
                <a:gd name="connsiteY70" fmla="*/ 921781 h 1088256"/>
                <a:gd name="connsiteX71" fmla="*/ 8478 w 755014"/>
                <a:gd name="connsiteY71" fmla="*/ 992712 h 1088256"/>
                <a:gd name="connsiteX72" fmla="*/ 14081 w 755014"/>
                <a:gd name="connsiteY72" fmla="*/ 1056801 h 1088256"/>
                <a:gd name="connsiteX73" fmla="*/ 10345 w 755014"/>
                <a:gd name="connsiteY73" fmla="*/ 1057521 h 1088256"/>
                <a:gd name="connsiteX74" fmla="*/ 5863 w 755014"/>
                <a:gd name="connsiteY74" fmla="*/ 1025836 h 1088256"/>
                <a:gd name="connsiteX75" fmla="*/ 3995 w 755014"/>
                <a:gd name="connsiteY75" fmla="*/ 992712 h 1088256"/>
                <a:gd name="connsiteX76" fmla="*/ 5863 w 755014"/>
                <a:gd name="connsiteY76" fmla="*/ 921421 h 1088256"/>
                <a:gd name="connsiteX77" fmla="*/ 347958 w 755014"/>
                <a:gd name="connsiteY77" fmla="*/ 696846 h 1088256"/>
                <a:gd name="connsiteX78" fmla="*/ 411260 w 755014"/>
                <a:gd name="connsiteY78" fmla="*/ 699249 h 1088256"/>
                <a:gd name="connsiteX79" fmla="*/ 412351 w 755014"/>
                <a:gd name="connsiteY79" fmla="*/ 703711 h 1088256"/>
                <a:gd name="connsiteX80" fmla="*/ 347594 w 755014"/>
                <a:gd name="connsiteY80" fmla="*/ 699249 h 1088256"/>
                <a:gd name="connsiteX81" fmla="*/ 347958 w 755014"/>
                <a:gd name="connsiteY81" fmla="*/ 696846 h 1088256"/>
                <a:gd name="connsiteX82" fmla="*/ 328175 w 755014"/>
                <a:gd name="connsiteY82" fmla="*/ 685740 h 1088256"/>
                <a:gd name="connsiteX83" fmla="*/ 413725 w 755014"/>
                <a:gd name="connsiteY83" fmla="*/ 688527 h 1088256"/>
                <a:gd name="connsiteX84" fmla="*/ 414813 w 755014"/>
                <a:gd name="connsiteY84" fmla="*/ 693406 h 1088256"/>
                <a:gd name="connsiteX85" fmla="*/ 327812 w 755014"/>
                <a:gd name="connsiteY85" fmla="*/ 687830 h 1088256"/>
                <a:gd name="connsiteX86" fmla="*/ 328175 w 755014"/>
                <a:gd name="connsiteY86" fmla="*/ 685740 h 1088256"/>
                <a:gd name="connsiteX87" fmla="*/ 382096 w 755014"/>
                <a:gd name="connsiteY87" fmla="*/ 632132 h 1088256"/>
                <a:gd name="connsiteX88" fmla="*/ 383164 w 755014"/>
                <a:gd name="connsiteY88" fmla="*/ 632847 h 1088256"/>
                <a:gd name="connsiteX89" fmla="*/ 368931 w 755014"/>
                <a:gd name="connsiteY89" fmla="*/ 654312 h 1088256"/>
                <a:gd name="connsiteX90" fmla="*/ 365017 w 755014"/>
                <a:gd name="connsiteY90" fmla="*/ 651808 h 1088256"/>
                <a:gd name="connsiteX91" fmla="*/ 382096 w 755014"/>
                <a:gd name="connsiteY91" fmla="*/ 632132 h 1088256"/>
                <a:gd name="connsiteX92" fmla="*/ 398476 w 755014"/>
                <a:gd name="connsiteY92" fmla="*/ 626124 h 1088256"/>
                <a:gd name="connsiteX93" fmla="*/ 399907 w 755014"/>
                <a:gd name="connsiteY93" fmla="*/ 627182 h 1088256"/>
                <a:gd name="connsiteX94" fmla="*/ 389175 w 755014"/>
                <a:gd name="connsiteY94" fmla="*/ 642352 h 1088256"/>
                <a:gd name="connsiteX95" fmla="*/ 379873 w 755014"/>
                <a:gd name="connsiteY95" fmla="*/ 654700 h 1088256"/>
                <a:gd name="connsiteX96" fmla="*/ 377011 w 755014"/>
                <a:gd name="connsiteY96" fmla="*/ 652583 h 1088256"/>
                <a:gd name="connsiteX97" fmla="*/ 386671 w 755014"/>
                <a:gd name="connsiteY97" fmla="*/ 640588 h 1088256"/>
                <a:gd name="connsiteX98" fmla="*/ 398476 w 755014"/>
                <a:gd name="connsiteY98" fmla="*/ 626124 h 1088256"/>
                <a:gd name="connsiteX99" fmla="*/ 413508 w 755014"/>
                <a:gd name="connsiteY99" fmla="*/ 620659 h 1088256"/>
                <a:gd name="connsiteX100" fmla="*/ 415272 w 755014"/>
                <a:gd name="connsiteY100" fmla="*/ 621372 h 1088256"/>
                <a:gd name="connsiteX101" fmla="*/ 406806 w 755014"/>
                <a:gd name="connsiteY101" fmla="*/ 637053 h 1088256"/>
                <a:gd name="connsiteX102" fmla="*/ 399045 w 755014"/>
                <a:gd name="connsiteY102" fmla="*/ 645962 h 1088256"/>
                <a:gd name="connsiteX103" fmla="*/ 394106 w 755014"/>
                <a:gd name="connsiteY103" fmla="*/ 653446 h 1088256"/>
                <a:gd name="connsiteX104" fmla="*/ 390578 w 755014"/>
                <a:gd name="connsiteY104" fmla="*/ 651664 h 1088256"/>
                <a:gd name="connsiteX105" fmla="*/ 401867 w 755014"/>
                <a:gd name="connsiteY105" fmla="*/ 637053 h 1088256"/>
                <a:gd name="connsiteX106" fmla="*/ 413508 w 755014"/>
                <a:gd name="connsiteY106" fmla="*/ 620659 h 1088256"/>
                <a:gd name="connsiteX107" fmla="*/ 487560 w 755014"/>
                <a:gd name="connsiteY107" fmla="*/ 615396 h 1088256"/>
                <a:gd name="connsiteX108" fmla="*/ 490048 w 755014"/>
                <a:gd name="connsiteY108" fmla="*/ 616839 h 1088256"/>
                <a:gd name="connsiteX109" fmla="*/ 472633 w 755014"/>
                <a:gd name="connsiteY109" fmla="*/ 643178 h 1088256"/>
                <a:gd name="connsiteX110" fmla="*/ 469079 w 755014"/>
                <a:gd name="connsiteY110" fmla="*/ 640291 h 1088256"/>
                <a:gd name="connsiteX111" fmla="*/ 478320 w 755014"/>
                <a:gd name="connsiteY111" fmla="*/ 627663 h 1088256"/>
                <a:gd name="connsiteX112" fmla="*/ 487560 w 755014"/>
                <a:gd name="connsiteY112" fmla="*/ 615396 h 1088256"/>
                <a:gd name="connsiteX113" fmla="*/ 451370 w 755014"/>
                <a:gd name="connsiteY113" fmla="*/ 614180 h 1088256"/>
                <a:gd name="connsiteX114" fmla="*/ 453521 w 755014"/>
                <a:gd name="connsiteY114" fmla="*/ 616357 h 1088256"/>
                <a:gd name="connsiteX115" fmla="*/ 426635 w 755014"/>
                <a:gd name="connsiteY115" fmla="*/ 648289 h 1088256"/>
                <a:gd name="connsiteX116" fmla="*/ 423051 w 755014"/>
                <a:gd name="connsiteY116" fmla="*/ 645386 h 1088256"/>
                <a:gd name="connsiteX117" fmla="*/ 451370 w 755014"/>
                <a:gd name="connsiteY117" fmla="*/ 614180 h 1088256"/>
                <a:gd name="connsiteX118" fmla="*/ 437088 w 755014"/>
                <a:gd name="connsiteY118" fmla="*/ 613831 h 1088256"/>
                <a:gd name="connsiteX119" fmla="*/ 439235 w 755014"/>
                <a:gd name="connsiteY119" fmla="*/ 616029 h 1088256"/>
                <a:gd name="connsiteX120" fmla="*/ 408451 w 755014"/>
                <a:gd name="connsiteY120" fmla="*/ 648635 h 1088256"/>
                <a:gd name="connsiteX121" fmla="*/ 406303 w 755014"/>
                <a:gd name="connsiteY121" fmla="*/ 645337 h 1088256"/>
                <a:gd name="connsiteX122" fmla="*/ 437088 w 755014"/>
                <a:gd name="connsiteY122" fmla="*/ 613831 h 1088256"/>
                <a:gd name="connsiteX123" fmla="*/ 477991 w 755014"/>
                <a:gd name="connsiteY123" fmla="*/ 613826 h 1088256"/>
                <a:gd name="connsiteX124" fmla="*/ 480505 w 755014"/>
                <a:gd name="connsiteY124" fmla="*/ 615652 h 1088256"/>
                <a:gd name="connsiteX125" fmla="*/ 456088 w 755014"/>
                <a:gd name="connsiteY125" fmla="*/ 647053 h 1088256"/>
                <a:gd name="connsiteX126" fmla="*/ 453574 w 755014"/>
                <a:gd name="connsiteY126" fmla="*/ 644132 h 1088256"/>
                <a:gd name="connsiteX127" fmla="*/ 465424 w 755014"/>
                <a:gd name="connsiteY127" fmla="*/ 630622 h 1088256"/>
                <a:gd name="connsiteX128" fmla="*/ 477991 w 755014"/>
                <a:gd name="connsiteY128" fmla="*/ 613826 h 1088256"/>
                <a:gd name="connsiteX129" fmla="*/ 508812 w 755014"/>
                <a:gd name="connsiteY129" fmla="*/ 612894 h 1088256"/>
                <a:gd name="connsiteX130" fmla="*/ 512304 w 755014"/>
                <a:gd name="connsiteY130" fmla="*/ 615364 h 1088256"/>
                <a:gd name="connsiteX131" fmla="*/ 502525 w 755014"/>
                <a:gd name="connsiteY131" fmla="*/ 633003 h 1088256"/>
                <a:gd name="connsiteX132" fmla="*/ 498334 w 755014"/>
                <a:gd name="connsiteY132" fmla="*/ 630181 h 1088256"/>
                <a:gd name="connsiteX133" fmla="*/ 508812 w 755014"/>
                <a:gd name="connsiteY133" fmla="*/ 612894 h 1088256"/>
                <a:gd name="connsiteX134" fmla="*/ 467308 w 755014"/>
                <a:gd name="connsiteY134" fmla="*/ 611011 h 1088256"/>
                <a:gd name="connsiteX135" fmla="*/ 469777 w 755014"/>
                <a:gd name="connsiteY135" fmla="*/ 613560 h 1088256"/>
                <a:gd name="connsiteX136" fmla="*/ 444024 w 755014"/>
                <a:gd name="connsiteY136" fmla="*/ 646694 h 1088256"/>
                <a:gd name="connsiteX137" fmla="*/ 440849 w 755014"/>
                <a:gd name="connsiteY137" fmla="*/ 644145 h 1088256"/>
                <a:gd name="connsiteX138" fmla="*/ 467308 w 755014"/>
                <a:gd name="connsiteY138" fmla="*/ 611011 h 1088256"/>
                <a:gd name="connsiteX139" fmla="*/ 503549 w 755014"/>
                <a:gd name="connsiteY139" fmla="*/ 610832 h 1088256"/>
                <a:gd name="connsiteX140" fmla="*/ 504281 w 755014"/>
                <a:gd name="connsiteY140" fmla="*/ 613804 h 1088256"/>
                <a:gd name="connsiteX141" fmla="*/ 487795 w 755014"/>
                <a:gd name="connsiteY141" fmla="*/ 637579 h 1088256"/>
                <a:gd name="connsiteX142" fmla="*/ 484132 w 755014"/>
                <a:gd name="connsiteY142" fmla="*/ 634385 h 1088256"/>
                <a:gd name="connsiteX143" fmla="*/ 500618 w 755014"/>
                <a:gd name="connsiteY143" fmla="*/ 611320 h 1088256"/>
                <a:gd name="connsiteX144" fmla="*/ 503549 w 755014"/>
                <a:gd name="connsiteY144" fmla="*/ 610832 h 1088256"/>
                <a:gd name="connsiteX145" fmla="*/ 405192 w 755014"/>
                <a:gd name="connsiteY145" fmla="*/ 584148 h 1088256"/>
                <a:gd name="connsiteX146" fmla="*/ 405549 w 755014"/>
                <a:gd name="connsiteY146" fmla="*/ 587005 h 1088256"/>
                <a:gd name="connsiteX147" fmla="*/ 372390 w 755014"/>
                <a:gd name="connsiteY147" fmla="*/ 595578 h 1088256"/>
                <a:gd name="connsiteX148" fmla="*/ 343865 w 755014"/>
                <a:gd name="connsiteY148" fmla="*/ 597721 h 1088256"/>
                <a:gd name="connsiteX149" fmla="*/ 343152 w 755014"/>
                <a:gd name="connsiteY149" fmla="*/ 593434 h 1088256"/>
                <a:gd name="connsiteX150" fmla="*/ 379877 w 755014"/>
                <a:gd name="connsiteY150" fmla="*/ 589506 h 1088256"/>
                <a:gd name="connsiteX151" fmla="*/ 405192 w 755014"/>
                <a:gd name="connsiteY151" fmla="*/ 584148 h 1088256"/>
                <a:gd name="connsiteX152" fmla="*/ 275401 w 755014"/>
                <a:gd name="connsiteY152" fmla="*/ 575157 h 1088256"/>
                <a:gd name="connsiteX153" fmla="*/ 289926 w 755014"/>
                <a:gd name="connsiteY153" fmla="*/ 580324 h 1088256"/>
                <a:gd name="connsiteX154" fmla="*/ 286351 w 755014"/>
                <a:gd name="connsiteY154" fmla="*/ 607765 h 1088256"/>
                <a:gd name="connsiteX155" fmla="*/ 283848 w 755014"/>
                <a:gd name="connsiteY155" fmla="*/ 605627 h 1088256"/>
                <a:gd name="connsiteX156" fmla="*/ 282418 w 755014"/>
                <a:gd name="connsiteY156" fmla="*/ 581393 h 1088256"/>
                <a:gd name="connsiteX157" fmla="*/ 259535 w 755014"/>
                <a:gd name="connsiteY157" fmla="*/ 577117 h 1088256"/>
                <a:gd name="connsiteX158" fmla="*/ 259535 w 755014"/>
                <a:gd name="connsiteY158" fmla="*/ 575335 h 1088256"/>
                <a:gd name="connsiteX159" fmla="*/ 275401 w 755014"/>
                <a:gd name="connsiteY159" fmla="*/ 575157 h 1088256"/>
                <a:gd name="connsiteX160" fmla="*/ 442043 w 755014"/>
                <a:gd name="connsiteY160" fmla="*/ 561919 h 1088256"/>
                <a:gd name="connsiteX161" fmla="*/ 442762 w 755014"/>
                <a:gd name="connsiteY161" fmla="*/ 563682 h 1088256"/>
                <a:gd name="connsiteX162" fmla="*/ 400696 w 755014"/>
                <a:gd name="connsiteY162" fmla="*/ 580263 h 1088256"/>
                <a:gd name="connsiteX163" fmla="*/ 344249 w 755014"/>
                <a:gd name="connsiteY163" fmla="*/ 589435 h 1088256"/>
                <a:gd name="connsiteX164" fmla="*/ 344249 w 755014"/>
                <a:gd name="connsiteY164" fmla="*/ 585202 h 1088256"/>
                <a:gd name="connsiteX165" fmla="*/ 399977 w 755014"/>
                <a:gd name="connsiteY165" fmla="*/ 576030 h 1088256"/>
                <a:gd name="connsiteX166" fmla="*/ 442043 w 755014"/>
                <a:gd name="connsiteY166" fmla="*/ 561919 h 1088256"/>
                <a:gd name="connsiteX167" fmla="*/ 81008 w 755014"/>
                <a:gd name="connsiteY167" fmla="*/ 538328 h 1088256"/>
                <a:gd name="connsiteX168" fmla="*/ 84114 w 755014"/>
                <a:gd name="connsiteY168" fmla="*/ 538328 h 1088256"/>
                <a:gd name="connsiteX169" fmla="*/ 86529 w 755014"/>
                <a:gd name="connsiteY169" fmla="*/ 646459 h 1088256"/>
                <a:gd name="connsiteX170" fmla="*/ 86529 w 755014"/>
                <a:gd name="connsiteY170" fmla="*/ 749543 h 1088256"/>
                <a:gd name="connsiteX171" fmla="*/ 83424 w 755014"/>
                <a:gd name="connsiteY171" fmla="*/ 749543 h 1088256"/>
                <a:gd name="connsiteX172" fmla="*/ 83078 w 755014"/>
                <a:gd name="connsiteY172" fmla="*/ 641773 h 1088256"/>
                <a:gd name="connsiteX173" fmla="*/ 81008 w 755014"/>
                <a:gd name="connsiteY173" fmla="*/ 538328 h 1088256"/>
                <a:gd name="connsiteX174" fmla="*/ 559576 w 755014"/>
                <a:gd name="connsiteY174" fmla="*/ 495114 h 1088256"/>
                <a:gd name="connsiteX175" fmla="*/ 568179 w 755014"/>
                <a:gd name="connsiteY175" fmla="*/ 551971 h 1088256"/>
                <a:gd name="connsiteX176" fmla="*/ 563519 w 755014"/>
                <a:gd name="connsiteY176" fmla="*/ 580219 h 1088256"/>
                <a:gd name="connsiteX177" fmla="*/ 552765 w 755014"/>
                <a:gd name="connsiteY177" fmla="*/ 605931 h 1088256"/>
                <a:gd name="connsiteX178" fmla="*/ 548464 w 755014"/>
                <a:gd name="connsiteY178" fmla="*/ 604483 h 1088256"/>
                <a:gd name="connsiteX179" fmla="*/ 563161 w 755014"/>
                <a:gd name="connsiteY179" fmla="*/ 551971 h 1088256"/>
                <a:gd name="connsiteX180" fmla="*/ 556708 w 755014"/>
                <a:gd name="connsiteY180" fmla="*/ 495838 h 1088256"/>
                <a:gd name="connsiteX181" fmla="*/ 559576 w 755014"/>
                <a:gd name="connsiteY181" fmla="*/ 495114 h 1088256"/>
                <a:gd name="connsiteX182" fmla="*/ 156167 w 755014"/>
                <a:gd name="connsiteY182" fmla="*/ 489633 h 1088256"/>
                <a:gd name="connsiteX183" fmla="*/ 169274 w 755014"/>
                <a:gd name="connsiteY183" fmla="*/ 513294 h 1088256"/>
                <a:gd name="connsiteX184" fmla="*/ 193716 w 755014"/>
                <a:gd name="connsiteY184" fmla="*/ 538775 h 1088256"/>
                <a:gd name="connsiteX185" fmla="*/ 191236 w 755014"/>
                <a:gd name="connsiteY185" fmla="*/ 543143 h 1088256"/>
                <a:gd name="connsiteX186" fmla="*/ 167857 w 755014"/>
                <a:gd name="connsiteY186" fmla="*/ 520938 h 1088256"/>
                <a:gd name="connsiteX187" fmla="*/ 154396 w 755014"/>
                <a:gd name="connsiteY187" fmla="*/ 491089 h 1088256"/>
                <a:gd name="connsiteX188" fmla="*/ 156167 w 755014"/>
                <a:gd name="connsiteY188" fmla="*/ 489633 h 1088256"/>
                <a:gd name="connsiteX189" fmla="*/ 381520 w 755014"/>
                <a:gd name="connsiteY189" fmla="*/ 486755 h 1088256"/>
                <a:gd name="connsiteX190" fmla="*/ 381520 w 755014"/>
                <a:gd name="connsiteY190" fmla="*/ 491964 h 1088256"/>
                <a:gd name="connsiteX191" fmla="*/ 337428 w 755014"/>
                <a:gd name="connsiteY191" fmla="*/ 494047 h 1088256"/>
                <a:gd name="connsiteX192" fmla="*/ 313411 w 755014"/>
                <a:gd name="connsiteY192" fmla="*/ 492658 h 1088256"/>
                <a:gd name="connsiteX193" fmla="*/ 299072 w 755014"/>
                <a:gd name="connsiteY193" fmla="*/ 495436 h 1088256"/>
                <a:gd name="connsiteX194" fmla="*/ 298355 w 755014"/>
                <a:gd name="connsiteY194" fmla="*/ 492658 h 1088256"/>
                <a:gd name="connsiteX195" fmla="*/ 337428 w 755014"/>
                <a:gd name="connsiteY195" fmla="*/ 488838 h 1088256"/>
                <a:gd name="connsiteX196" fmla="*/ 381520 w 755014"/>
                <a:gd name="connsiteY196" fmla="*/ 486755 h 1088256"/>
                <a:gd name="connsiteX197" fmla="*/ 583778 w 755014"/>
                <a:gd name="connsiteY197" fmla="*/ 486082 h 1088256"/>
                <a:gd name="connsiteX198" fmla="*/ 594036 w 755014"/>
                <a:gd name="connsiteY198" fmla="*/ 526217 h 1088256"/>
                <a:gd name="connsiteX199" fmla="*/ 594402 w 755014"/>
                <a:gd name="connsiteY199" fmla="*/ 563843 h 1088256"/>
                <a:gd name="connsiteX200" fmla="*/ 583778 w 755014"/>
                <a:gd name="connsiteY200" fmla="*/ 601110 h 1088256"/>
                <a:gd name="connsiteX201" fmla="*/ 568758 w 755014"/>
                <a:gd name="connsiteY201" fmla="*/ 629778 h 1088256"/>
                <a:gd name="connsiteX202" fmla="*/ 564362 w 755014"/>
                <a:gd name="connsiteY202" fmla="*/ 628703 h 1088256"/>
                <a:gd name="connsiteX203" fmla="*/ 591105 w 755014"/>
                <a:gd name="connsiteY203" fmla="*/ 558468 h 1088256"/>
                <a:gd name="connsiteX204" fmla="*/ 587808 w 755014"/>
                <a:gd name="connsiteY204" fmla="*/ 517617 h 1088256"/>
                <a:gd name="connsiteX205" fmla="*/ 582313 w 755014"/>
                <a:gd name="connsiteY205" fmla="*/ 486441 h 1088256"/>
                <a:gd name="connsiteX206" fmla="*/ 583778 w 755014"/>
                <a:gd name="connsiteY206" fmla="*/ 486082 h 1088256"/>
                <a:gd name="connsiteX207" fmla="*/ 252276 w 755014"/>
                <a:gd name="connsiteY207" fmla="*/ 442121 h 1088256"/>
                <a:gd name="connsiteX208" fmla="*/ 267954 w 755014"/>
                <a:gd name="connsiteY208" fmla="*/ 445190 h 1088256"/>
                <a:gd name="connsiteX209" fmla="*/ 293903 w 755014"/>
                <a:gd name="connsiteY209" fmla="*/ 446655 h 1088256"/>
                <a:gd name="connsiteX210" fmla="*/ 313365 w 755014"/>
                <a:gd name="connsiteY210" fmla="*/ 448487 h 1088256"/>
                <a:gd name="connsiteX211" fmla="*/ 333547 w 755014"/>
                <a:gd name="connsiteY211" fmla="*/ 448853 h 1088256"/>
                <a:gd name="connsiteX212" fmla="*/ 368507 w 755014"/>
                <a:gd name="connsiteY212" fmla="*/ 445190 h 1088256"/>
                <a:gd name="connsiteX213" fmla="*/ 432299 w 755014"/>
                <a:gd name="connsiteY213" fmla="*/ 449219 h 1088256"/>
                <a:gd name="connsiteX214" fmla="*/ 432299 w 755014"/>
                <a:gd name="connsiteY214" fmla="*/ 455081 h 1088256"/>
                <a:gd name="connsiteX215" fmla="*/ 360217 w 755014"/>
                <a:gd name="connsiteY215" fmla="*/ 452883 h 1088256"/>
                <a:gd name="connsiteX216" fmla="*/ 308319 w 755014"/>
                <a:gd name="connsiteY216" fmla="*/ 455813 h 1088256"/>
                <a:gd name="connsiteX217" fmla="*/ 296426 w 755014"/>
                <a:gd name="connsiteY217" fmla="*/ 452516 h 1088256"/>
                <a:gd name="connsiteX218" fmla="*/ 275162 w 755014"/>
                <a:gd name="connsiteY218" fmla="*/ 457279 h 1088256"/>
                <a:gd name="connsiteX219" fmla="*/ 266872 w 755014"/>
                <a:gd name="connsiteY219" fmla="*/ 451051 h 1088256"/>
                <a:gd name="connsiteX220" fmla="*/ 239482 w 755014"/>
                <a:gd name="connsiteY220" fmla="*/ 454348 h 1088256"/>
                <a:gd name="connsiteX221" fmla="*/ 237679 w 755014"/>
                <a:gd name="connsiteY221" fmla="*/ 451417 h 1088256"/>
                <a:gd name="connsiteX222" fmla="*/ 252276 w 755014"/>
                <a:gd name="connsiteY222" fmla="*/ 442121 h 1088256"/>
                <a:gd name="connsiteX223" fmla="*/ 154580 w 755014"/>
                <a:gd name="connsiteY223" fmla="*/ 440048 h 1088256"/>
                <a:gd name="connsiteX224" fmla="*/ 155997 w 755014"/>
                <a:gd name="connsiteY224" fmla="*/ 440048 h 1088256"/>
                <a:gd name="connsiteX225" fmla="*/ 193546 w 755014"/>
                <a:gd name="connsiteY225" fmla="*/ 532206 h 1088256"/>
                <a:gd name="connsiteX226" fmla="*/ 191066 w 755014"/>
                <a:gd name="connsiteY226" fmla="*/ 534726 h 1088256"/>
                <a:gd name="connsiteX227" fmla="*/ 154580 w 755014"/>
                <a:gd name="connsiteY227" fmla="*/ 440048 h 1088256"/>
                <a:gd name="connsiteX228" fmla="*/ 518715 w 755014"/>
                <a:gd name="connsiteY228" fmla="*/ 428635 h 1088256"/>
                <a:gd name="connsiteX229" fmla="*/ 511870 w 755014"/>
                <a:gd name="connsiteY229" fmla="*/ 474643 h 1088256"/>
                <a:gd name="connsiteX230" fmla="*/ 420363 w 755014"/>
                <a:gd name="connsiteY230" fmla="*/ 565220 h 1088256"/>
                <a:gd name="connsiteX231" fmla="*/ 339303 w 755014"/>
                <a:gd name="connsiteY231" fmla="*/ 583192 h 1088256"/>
                <a:gd name="connsiteX232" fmla="*/ 321290 w 755014"/>
                <a:gd name="connsiteY232" fmla="*/ 601523 h 1088256"/>
                <a:gd name="connsiteX233" fmla="*/ 296792 w 755014"/>
                <a:gd name="connsiteY233" fmla="*/ 613025 h 1088256"/>
                <a:gd name="connsiteX234" fmla="*/ 293189 w 755014"/>
                <a:gd name="connsiteY234" fmla="*/ 605477 h 1088256"/>
                <a:gd name="connsiteX235" fmla="*/ 282021 w 755014"/>
                <a:gd name="connsiteY235" fmla="*/ 573128 h 1088256"/>
                <a:gd name="connsiteX236" fmla="*/ 278778 w 755014"/>
                <a:gd name="connsiteY236" fmla="*/ 571330 h 1088256"/>
                <a:gd name="connsiteX237" fmla="*/ 204564 w 755014"/>
                <a:gd name="connsiteY237" fmla="*/ 537903 h 1088256"/>
                <a:gd name="connsiteX238" fmla="*/ 269412 w 755014"/>
                <a:gd name="connsiteY238" fmla="*/ 651844 h 1088256"/>
                <a:gd name="connsiteX239" fmla="*/ 420363 w 755014"/>
                <a:gd name="connsiteY239" fmla="*/ 670894 h 1088256"/>
                <a:gd name="connsiteX240" fmla="*/ 426848 w 755014"/>
                <a:gd name="connsiteY240" fmla="*/ 675567 h 1088256"/>
                <a:gd name="connsiteX241" fmla="*/ 462154 w 755014"/>
                <a:gd name="connsiteY241" fmla="*/ 702884 h 1088256"/>
                <a:gd name="connsiteX242" fmla="*/ 461794 w 755014"/>
                <a:gd name="connsiteY242" fmla="*/ 700727 h 1088256"/>
                <a:gd name="connsiteX243" fmla="*/ 449905 w 755014"/>
                <a:gd name="connsiteY243" fmla="*/ 675926 h 1088256"/>
                <a:gd name="connsiteX244" fmla="*/ 449545 w 755014"/>
                <a:gd name="connsiteY244" fmla="*/ 673051 h 1088256"/>
                <a:gd name="connsiteX245" fmla="*/ 449545 w 755014"/>
                <a:gd name="connsiteY245" fmla="*/ 672691 h 1088256"/>
                <a:gd name="connsiteX246" fmla="*/ 454228 w 755014"/>
                <a:gd name="connsiteY246" fmla="*/ 668019 h 1088256"/>
                <a:gd name="connsiteX247" fmla="*/ 574196 w 755014"/>
                <a:gd name="connsiteY247" fmla="*/ 554796 h 1088256"/>
                <a:gd name="connsiteX248" fmla="*/ 518715 w 755014"/>
                <a:gd name="connsiteY248" fmla="*/ 428635 h 1088256"/>
                <a:gd name="connsiteX249" fmla="*/ 308939 w 755014"/>
                <a:gd name="connsiteY249" fmla="*/ 411816 h 1088256"/>
                <a:gd name="connsiteX250" fmla="*/ 333836 w 755014"/>
                <a:gd name="connsiteY250" fmla="*/ 416045 h 1088256"/>
                <a:gd name="connsiteX251" fmla="*/ 402505 w 755014"/>
                <a:gd name="connsiteY251" fmla="*/ 414953 h 1088256"/>
                <a:gd name="connsiteX252" fmla="*/ 401067 w 755014"/>
                <a:gd name="connsiteY252" fmla="*/ 420047 h 1088256"/>
                <a:gd name="connsiteX253" fmla="*/ 339229 w 755014"/>
                <a:gd name="connsiteY253" fmla="*/ 421138 h 1088256"/>
                <a:gd name="connsiteX254" fmla="*/ 287458 w 755014"/>
                <a:gd name="connsiteY254" fmla="*/ 418955 h 1088256"/>
                <a:gd name="connsiteX255" fmla="*/ 285660 w 755014"/>
                <a:gd name="connsiteY255" fmla="*/ 416045 h 1088256"/>
                <a:gd name="connsiteX256" fmla="*/ 308939 w 755014"/>
                <a:gd name="connsiteY256" fmla="*/ 411816 h 1088256"/>
                <a:gd name="connsiteX257" fmla="*/ 327775 w 755014"/>
                <a:gd name="connsiteY257" fmla="*/ 309303 h 1088256"/>
                <a:gd name="connsiteX258" fmla="*/ 170339 w 755014"/>
                <a:gd name="connsiteY258" fmla="*/ 431870 h 1088256"/>
                <a:gd name="connsiteX259" fmla="*/ 279139 w 755014"/>
                <a:gd name="connsiteY259" fmla="*/ 566298 h 1088256"/>
                <a:gd name="connsiteX260" fmla="*/ 281661 w 755014"/>
                <a:gd name="connsiteY260" fmla="*/ 565220 h 1088256"/>
                <a:gd name="connsiteX261" fmla="*/ 290307 w 755014"/>
                <a:gd name="connsiteY261" fmla="*/ 567017 h 1088256"/>
                <a:gd name="connsiteX262" fmla="*/ 292108 w 755014"/>
                <a:gd name="connsiteY262" fmla="*/ 567017 h 1088256"/>
                <a:gd name="connsiteX263" fmla="*/ 293910 w 755014"/>
                <a:gd name="connsiteY263" fmla="*/ 568095 h 1088256"/>
                <a:gd name="connsiteX264" fmla="*/ 308680 w 755014"/>
                <a:gd name="connsiteY264" fmla="*/ 599007 h 1088256"/>
                <a:gd name="connsiteX265" fmla="*/ 327414 w 755014"/>
                <a:gd name="connsiteY265" fmla="*/ 578160 h 1088256"/>
                <a:gd name="connsiteX266" fmla="*/ 331737 w 755014"/>
                <a:gd name="connsiteY266" fmla="*/ 574565 h 1088256"/>
                <a:gd name="connsiteX267" fmla="*/ 508268 w 755014"/>
                <a:gd name="connsiteY267" fmla="*/ 428276 h 1088256"/>
                <a:gd name="connsiteX268" fmla="*/ 327775 w 755014"/>
                <a:gd name="connsiteY268" fmla="*/ 309303 h 1088256"/>
                <a:gd name="connsiteX269" fmla="*/ 360559 w 755014"/>
                <a:gd name="connsiteY269" fmla="*/ 302474 h 1088256"/>
                <a:gd name="connsiteX270" fmla="*/ 517635 w 755014"/>
                <a:gd name="connsiteY270" fmla="*/ 419649 h 1088256"/>
                <a:gd name="connsiteX271" fmla="*/ 583203 w 755014"/>
                <a:gd name="connsiteY271" fmla="*/ 574565 h 1088256"/>
                <a:gd name="connsiteX272" fmla="*/ 457470 w 755014"/>
                <a:gd name="connsiteY272" fmla="*/ 678442 h 1088256"/>
                <a:gd name="connsiteX273" fmla="*/ 471521 w 755014"/>
                <a:gd name="connsiteY273" fmla="*/ 704321 h 1088256"/>
                <a:gd name="connsiteX274" fmla="*/ 469359 w 755014"/>
                <a:gd name="connsiteY274" fmla="*/ 710072 h 1088256"/>
                <a:gd name="connsiteX275" fmla="*/ 436935 w 755014"/>
                <a:gd name="connsiteY275" fmla="*/ 696773 h 1088256"/>
                <a:gd name="connsiteX276" fmla="*/ 407033 w 755014"/>
                <a:gd name="connsiteY276" fmla="*/ 682037 h 1088256"/>
                <a:gd name="connsiteX277" fmla="*/ 273735 w 755014"/>
                <a:gd name="connsiteY277" fmla="*/ 666581 h 1088256"/>
                <a:gd name="connsiteX278" fmla="*/ 199520 w 755014"/>
                <a:gd name="connsiteY278" fmla="*/ 532152 h 1088256"/>
                <a:gd name="connsiteX279" fmla="*/ 163494 w 755014"/>
                <a:gd name="connsiteY279" fmla="*/ 420728 h 1088256"/>
                <a:gd name="connsiteX280" fmla="*/ 360559 w 755014"/>
                <a:gd name="connsiteY280" fmla="*/ 302474 h 1088256"/>
                <a:gd name="connsiteX281" fmla="*/ 348713 w 755014"/>
                <a:gd name="connsiteY281" fmla="*/ 291995 h 1088256"/>
                <a:gd name="connsiteX282" fmla="*/ 458794 w 755014"/>
                <a:gd name="connsiteY282" fmla="*/ 330041 h 1088256"/>
                <a:gd name="connsiteX283" fmla="*/ 456284 w 755014"/>
                <a:gd name="connsiteY283" fmla="*/ 334347 h 1088256"/>
                <a:gd name="connsiteX284" fmla="*/ 383849 w 755014"/>
                <a:gd name="connsiteY284" fmla="*/ 302770 h 1088256"/>
                <a:gd name="connsiteX285" fmla="*/ 310697 w 755014"/>
                <a:gd name="connsiteY285" fmla="*/ 297388 h 1088256"/>
                <a:gd name="connsiteX286" fmla="*/ 310339 w 755014"/>
                <a:gd name="connsiteY286" fmla="*/ 295235 h 1088256"/>
                <a:gd name="connsiteX287" fmla="*/ 348713 w 755014"/>
                <a:gd name="connsiteY287" fmla="*/ 291995 h 1088256"/>
                <a:gd name="connsiteX288" fmla="*/ 336464 w 755014"/>
                <a:gd name="connsiteY288" fmla="*/ 284852 h 1088256"/>
                <a:gd name="connsiteX289" fmla="*/ 440957 w 755014"/>
                <a:gd name="connsiteY289" fmla="*/ 309764 h 1088256"/>
                <a:gd name="connsiteX290" fmla="*/ 438435 w 755014"/>
                <a:gd name="connsiteY290" fmla="*/ 314526 h 1088256"/>
                <a:gd name="connsiteX291" fmla="*/ 336464 w 755014"/>
                <a:gd name="connsiteY291" fmla="*/ 287783 h 1088256"/>
                <a:gd name="connsiteX292" fmla="*/ 336464 w 755014"/>
                <a:gd name="connsiteY292" fmla="*/ 284852 h 1088256"/>
                <a:gd name="connsiteX293" fmla="*/ 101457 w 755014"/>
                <a:gd name="connsiteY293" fmla="*/ 109484 h 1088256"/>
                <a:gd name="connsiteX294" fmla="*/ 127215 w 755014"/>
                <a:gd name="connsiteY294" fmla="*/ 109841 h 1088256"/>
                <a:gd name="connsiteX295" fmla="*/ 127215 w 755014"/>
                <a:gd name="connsiteY295" fmla="*/ 110910 h 1088256"/>
                <a:gd name="connsiteX296" fmla="*/ 101457 w 755014"/>
                <a:gd name="connsiteY296" fmla="*/ 112335 h 1088256"/>
                <a:gd name="connsiteX297" fmla="*/ 81065 w 755014"/>
                <a:gd name="connsiteY297" fmla="*/ 113404 h 1088256"/>
                <a:gd name="connsiteX298" fmla="*/ 81781 w 755014"/>
                <a:gd name="connsiteY298" fmla="*/ 160090 h 1088256"/>
                <a:gd name="connsiteX299" fmla="*/ 79634 w 755014"/>
                <a:gd name="connsiteY299" fmla="*/ 160090 h 1088256"/>
                <a:gd name="connsiteX300" fmla="*/ 78561 w 755014"/>
                <a:gd name="connsiteY300" fmla="*/ 113404 h 1088256"/>
                <a:gd name="connsiteX301" fmla="*/ 79277 w 755014"/>
                <a:gd name="connsiteY301" fmla="*/ 110910 h 1088256"/>
                <a:gd name="connsiteX302" fmla="*/ 101457 w 755014"/>
                <a:gd name="connsiteY302" fmla="*/ 109484 h 1088256"/>
                <a:gd name="connsiteX303" fmla="*/ 152600 w 755014"/>
                <a:gd name="connsiteY303" fmla="*/ 102778 h 1088256"/>
                <a:gd name="connsiteX304" fmla="*/ 152600 w 755014"/>
                <a:gd name="connsiteY304" fmla="*/ 104204 h 1088256"/>
                <a:gd name="connsiteX305" fmla="*/ 74627 w 755014"/>
                <a:gd name="connsiteY305" fmla="*/ 108126 h 1088256"/>
                <a:gd name="connsiteX306" fmla="*/ 74990 w 755014"/>
                <a:gd name="connsiteY306" fmla="*/ 129519 h 1088256"/>
                <a:gd name="connsiteX307" fmla="*/ 74627 w 755014"/>
                <a:gd name="connsiteY307" fmla="*/ 168740 h 1088256"/>
                <a:gd name="connsiteX308" fmla="*/ 74265 w 755014"/>
                <a:gd name="connsiteY308" fmla="*/ 168740 h 1088256"/>
                <a:gd name="connsiteX309" fmla="*/ 72451 w 755014"/>
                <a:gd name="connsiteY309" fmla="*/ 129519 h 1088256"/>
                <a:gd name="connsiteX310" fmla="*/ 71726 w 755014"/>
                <a:gd name="connsiteY310" fmla="*/ 108126 h 1088256"/>
                <a:gd name="connsiteX311" fmla="*/ 71726 w 755014"/>
                <a:gd name="connsiteY311" fmla="*/ 104561 h 1088256"/>
                <a:gd name="connsiteX312" fmla="*/ 152600 w 755014"/>
                <a:gd name="connsiteY312" fmla="*/ 102778 h 1088256"/>
                <a:gd name="connsiteX313" fmla="*/ 660385 w 755014"/>
                <a:gd name="connsiteY313" fmla="*/ 101191 h 1088256"/>
                <a:gd name="connsiteX314" fmla="*/ 660385 w 755014"/>
                <a:gd name="connsiteY314" fmla="*/ 105159 h 1088256"/>
                <a:gd name="connsiteX315" fmla="*/ 584513 w 755014"/>
                <a:gd name="connsiteY315" fmla="*/ 107144 h 1088256"/>
                <a:gd name="connsiteX316" fmla="*/ 507197 w 755014"/>
                <a:gd name="connsiteY316" fmla="*/ 108731 h 1088256"/>
                <a:gd name="connsiteX317" fmla="*/ 506836 w 755014"/>
                <a:gd name="connsiteY317" fmla="*/ 106747 h 1088256"/>
                <a:gd name="connsiteX318" fmla="*/ 584513 w 755014"/>
                <a:gd name="connsiteY318" fmla="*/ 103572 h 1088256"/>
                <a:gd name="connsiteX319" fmla="*/ 660385 w 755014"/>
                <a:gd name="connsiteY319" fmla="*/ 101191 h 1088256"/>
                <a:gd name="connsiteX320" fmla="*/ 661991 w 755014"/>
                <a:gd name="connsiteY320" fmla="*/ 93253 h 1088256"/>
                <a:gd name="connsiteX321" fmla="*/ 661991 w 755014"/>
                <a:gd name="connsiteY321" fmla="*/ 96838 h 1088256"/>
                <a:gd name="connsiteX322" fmla="*/ 451627 w 755014"/>
                <a:gd name="connsiteY322" fmla="*/ 101856 h 1088256"/>
                <a:gd name="connsiteX323" fmla="*/ 451627 w 755014"/>
                <a:gd name="connsiteY323" fmla="*/ 100064 h 1088256"/>
                <a:gd name="connsiteX324" fmla="*/ 556091 w 755014"/>
                <a:gd name="connsiteY324" fmla="*/ 96838 h 1088256"/>
                <a:gd name="connsiteX325" fmla="*/ 661991 w 755014"/>
                <a:gd name="connsiteY325" fmla="*/ 93253 h 1088256"/>
                <a:gd name="connsiteX326" fmla="*/ 657850 w 755014"/>
                <a:gd name="connsiteY326" fmla="*/ 90570 h 1088256"/>
                <a:gd name="connsiteX327" fmla="*/ 74495 w 755014"/>
                <a:gd name="connsiteY327" fmla="*/ 101374 h 1088256"/>
                <a:gd name="connsiteX328" fmla="*/ 74134 w 755014"/>
                <a:gd name="connsiteY328" fmla="*/ 101374 h 1088256"/>
                <a:gd name="connsiteX329" fmla="*/ 67653 w 755014"/>
                <a:gd name="connsiteY329" fmla="*/ 104975 h 1088256"/>
                <a:gd name="connsiteX330" fmla="*/ 66572 w 755014"/>
                <a:gd name="connsiteY330" fmla="*/ 111818 h 1088256"/>
                <a:gd name="connsiteX331" fmla="*/ 75575 w 755014"/>
                <a:gd name="connsiteY331" fmla="*/ 437736 h 1088256"/>
                <a:gd name="connsiteX332" fmla="*/ 78096 w 755014"/>
                <a:gd name="connsiteY332" fmla="*/ 605196 h 1088256"/>
                <a:gd name="connsiteX333" fmla="*/ 78816 w 755014"/>
                <a:gd name="connsiteY333" fmla="*/ 748889 h 1088256"/>
                <a:gd name="connsiteX334" fmla="*/ 79896 w 755014"/>
                <a:gd name="connsiteY334" fmla="*/ 956684 h 1088256"/>
                <a:gd name="connsiteX335" fmla="*/ 79536 w 755014"/>
                <a:gd name="connsiteY335" fmla="*/ 959205 h 1088256"/>
                <a:gd name="connsiteX336" fmla="*/ 81336 w 755014"/>
                <a:gd name="connsiteY336" fmla="*/ 966768 h 1088256"/>
                <a:gd name="connsiteX337" fmla="*/ 86018 w 755014"/>
                <a:gd name="connsiteY337" fmla="*/ 968208 h 1088256"/>
                <a:gd name="connsiteX338" fmla="*/ 87458 w 755014"/>
                <a:gd name="connsiteY338" fmla="*/ 968208 h 1088256"/>
                <a:gd name="connsiteX339" fmla="*/ 91059 w 755014"/>
                <a:gd name="connsiteY339" fmla="*/ 968928 h 1088256"/>
                <a:gd name="connsiteX340" fmla="*/ 96100 w 755014"/>
                <a:gd name="connsiteY340" fmla="*/ 969649 h 1088256"/>
                <a:gd name="connsiteX341" fmla="*/ 156236 w 755014"/>
                <a:gd name="connsiteY341" fmla="*/ 969649 h 1088256"/>
                <a:gd name="connsiteX342" fmla="*/ 226455 w 755014"/>
                <a:gd name="connsiteY342" fmla="*/ 970009 h 1088256"/>
                <a:gd name="connsiteX343" fmla="*/ 375535 w 755014"/>
                <a:gd name="connsiteY343" fmla="*/ 967488 h 1088256"/>
                <a:gd name="connsiteX344" fmla="*/ 672614 w 755014"/>
                <a:gd name="connsiteY344" fmla="*/ 959205 h 1088256"/>
                <a:gd name="connsiteX345" fmla="*/ 673334 w 755014"/>
                <a:gd name="connsiteY345" fmla="*/ 959205 h 1088256"/>
                <a:gd name="connsiteX346" fmla="*/ 686298 w 755014"/>
                <a:gd name="connsiteY346" fmla="*/ 956684 h 1088256"/>
                <a:gd name="connsiteX347" fmla="*/ 689539 w 755014"/>
                <a:gd name="connsiteY347" fmla="*/ 946600 h 1088256"/>
                <a:gd name="connsiteX348" fmla="*/ 682697 w 755014"/>
                <a:gd name="connsiteY348" fmla="*/ 616721 h 1088256"/>
                <a:gd name="connsiteX349" fmla="*/ 677655 w 755014"/>
                <a:gd name="connsiteY349" fmla="*/ 441337 h 1088256"/>
                <a:gd name="connsiteX350" fmla="*/ 677295 w 755014"/>
                <a:gd name="connsiteY350" fmla="*/ 264153 h 1088256"/>
                <a:gd name="connsiteX351" fmla="*/ 673334 w 755014"/>
                <a:gd name="connsiteY351" fmla="*/ 106416 h 1088256"/>
                <a:gd name="connsiteX352" fmla="*/ 670454 w 755014"/>
                <a:gd name="connsiteY352" fmla="*/ 93451 h 1088256"/>
                <a:gd name="connsiteX353" fmla="*/ 663252 w 755014"/>
                <a:gd name="connsiteY353" fmla="*/ 90570 h 1088256"/>
                <a:gd name="connsiteX354" fmla="*/ 660011 w 755014"/>
                <a:gd name="connsiteY354" fmla="*/ 90570 h 1088256"/>
                <a:gd name="connsiteX355" fmla="*/ 658570 w 755014"/>
                <a:gd name="connsiteY355" fmla="*/ 90570 h 1088256"/>
                <a:gd name="connsiteX356" fmla="*/ 657850 w 755014"/>
                <a:gd name="connsiteY356" fmla="*/ 90570 h 1088256"/>
                <a:gd name="connsiteX357" fmla="*/ 663612 w 755014"/>
                <a:gd name="connsiteY357" fmla="*/ 83728 h 1088256"/>
                <a:gd name="connsiteX358" fmla="*/ 663972 w 755014"/>
                <a:gd name="connsiteY358" fmla="*/ 84088 h 1088256"/>
                <a:gd name="connsiteX359" fmla="*/ 677655 w 755014"/>
                <a:gd name="connsiteY359" fmla="*/ 87329 h 1088256"/>
                <a:gd name="connsiteX360" fmla="*/ 683057 w 755014"/>
                <a:gd name="connsiteY360" fmla="*/ 99573 h 1088256"/>
                <a:gd name="connsiteX361" fmla="*/ 683417 w 755014"/>
                <a:gd name="connsiteY361" fmla="*/ 101014 h 1088256"/>
                <a:gd name="connsiteX362" fmla="*/ 687018 w 755014"/>
                <a:gd name="connsiteY362" fmla="*/ 264153 h 1088256"/>
                <a:gd name="connsiteX363" fmla="*/ 685938 w 755014"/>
                <a:gd name="connsiteY363" fmla="*/ 380475 h 1088256"/>
                <a:gd name="connsiteX364" fmla="*/ 696741 w 755014"/>
                <a:gd name="connsiteY364" fmla="*/ 364629 h 1088256"/>
                <a:gd name="connsiteX365" fmla="*/ 714745 w 755014"/>
                <a:gd name="connsiteY365" fmla="*/ 344822 h 1088256"/>
                <a:gd name="connsiteX366" fmla="*/ 716186 w 755014"/>
                <a:gd name="connsiteY366" fmla="*/ 346263 h 1088256"/>
                <a:gd name="connsiteX367" fmla="*/ 698901 w 755014"/>
                <a:gd name="connsiteY367" fmla="*/ 366430 h 1088256"/>
                <a:gd name="connsiteX368" fmla="*/ 686298 w 755014"/>
                <a:gd name="connsiteY368" fmla="*/ 384437 h 1088256"/>
                <a:gd name="connsiteX369" fmla="*/ 685938 w 755014"/>
                <a:gd name="connsiteY369" fmla="*/ 384437 h 1088256"/>
                <a:gd name="connsiteX370" fmla="*/ 685938 w 755014"/>
                <a:gd name="connsiteY370" fmla="*/ 400282 h 1088256"/>
                <a:gd name="connsiteX371" fmla="*/ 717266 w 755014"/>
                <a:gd name="connsiteY371" fmla="*/ 361028 h 1088256"/>
                <a:gd name="connsiteX372" fmla="*/ 719067 w 755014"/>
                <a:gd name="connsiteY372" fmla="*/ 362108 h 1088256"/>
                <a:gd name="connsiteX373" fmla="*/ 685938 w 755014"/>
                <a:gd name="connsiteY373" fmla="*/ 406044 h 1088256"/>
                <a:gd name="connsiteX374" fmla="*/ 686298 w 755014"/>
                <a:gd name="connsiteY374" fmla="*/ 420810 h 1088256"/>
                <a:gd name="connsiteX375" fmla="*/ 701782 w 755014"/>
                <a:gd name="connsiteY375" fmla="*/ 400642 h 1088256"/>
                <a:gd name="connsiteX376" fmla="*/ 720507 w 755014"/>
                <a:gd name="connsiteY376" fmla="*/ 379035 h 1088256"/>
                <a:gd name="connsiteX377" fmla="*/ 721947 w 755014"/>
                <a:gd name="connsiteY377" fmla="*/ 379755 h 1088256"/>
                <a:gd name="connsiteX378" fmla="*/ 703942 w 755014"/>
                <a:gd name="connsiteY378" fmla="*/ 402083 h 1088256"/>
                <a:gd name="connsiteX379" fmla="*/ 688458 w 755014"/>
                <a:gd name="connsiteY379" fmla="*/ 424051 h 1088256"/>
                <a:gd name="connsiteX380" fmla="*/ 686298 w 755014"/>
                <a:gd name="connsiteY380" fmla="*/ 424771 h 1088256"/>
                <a:gd name="connsiteX381" fmla="*/ 686298 w 755014"/>
                <a:gd name="connsiteY381" fmla="*/ 433774 h 1088256"/>
                <a:gd name="connsiteX382" fmla="*/ 686658 w 755014"/>
                <a:gd name="connsiteY382" fmla="*/ 437376 h 1088256"/>
                <a:gd name="connsiteX383" fmla="*/ 722307 w 755014"/>
                <a:gd name="connsiteY383" fmla="*/ 393440 h 1088256"/>
                <a:gd name="connsiteX384" fmla="*/ 724468 w 755014"/>
                <a:gd name="connsiteY384" fmla="*/ 394520 h 1088256"/>
                <a:gd name="connsiteX385" fmla="*/ 686658 w 755014"/>
                <a:gd name="connsiteY385" fmla="*/ 443498 h 1088256"/>
                <a:gd name="connsiteX386" fmla="*/ 687018 w 755014"/>
                <a:gd name="connsiteY386" fmla="*/ 457903 h 1088256"/>
                <a:gd name="connsiteX387" fmla="*/ 720507 w 755014"/>
                <a:gd name="connsiteY387" fmla="*/ 419729 h 1088256"/>
                <a:gd name="connsiteX388" fmla="*/ 721947 w 755014"/>
                <a:gd name="connsiteY388" fmla="*/ 420450 h 1088256"/>
                <a:gd name="connsiteX389" fmla="*/ 688458 w 755014"/>
                <a:gd name="connsiteY389" fmla="*/ 461865 h 1088256"/>
                <a:gd name="connsiteX390" fmla="*/ 687018 w 755014"/>
                <a:gd name="connsiteY390" fmla="*/ 462585 h 1088256"/>
                <a:gd name="connsiteX391" fmla="*/ 687378 w 755014"/>
                <a:gd name="connsiteY391" fmla="*/ 474469 h 1088256"/>
                <a:gd name="connsiteX392" fmla="*/ 695660 w 755014"/>
                <a:gd name="connsiteY392" fmla="*/ 465826 h 1088256"/>
                <a:gd name="connsiteX393" fmla="*/ 707183 w 755014"/>
                <a:gd name="connsiteY393" fmla="*/ 451781 h 1088256"/>
                <a:gd name="connsiteX394" fmla="*/ 716906 w 755014"/>
                <a:gd name="connsiteY394" fmla="*/ 439176 h 1088256"/>
                <a:gd name="connsiteX395" fmla="*/ 718706 w 755014"/>
                <a:gd name="connsiteY395" fmla="*/ 440257 h 1088256"/>
                <a:gd name="connsiteX396" fmla="*/ 712585 w 755014"/>
                <a:gd name="connsiteY396" fmla="*/ 449620 h 1088256"/>
                <a:gd name="connsiteX397" fmla="*/ 700342 w 755014"/>
                <a:gd name="connsiteY397" fmla="*/ 465466 h 1088256"/>
                <a:gd name="connsiteX398" fmla="*/ 687378 w 755014"/>
                <a:gd name="connsiteY398" fmla="*/ 481312 h 1088256"/>
                <a:gd name="connsiteX399" fmla="*/ 687738 w 755014"/>
                <a:gd name="connsiteY399" fmla="*/ 490675 h 1088256"/>
                <a:gd name="connsiteX400" fmla="*/ 699261 w 755014"/>
                <a:gd name="connsiteY400" fmla="*/ 475549 h 1088256"/>
                <a:gd name="connsiteX401" fmla="*/ 714745 w 755014"/>
                <a:gd name="connsiteY401" fmla="*/ 455742 h 1088256"/>
                <a:gd name="connsiteX402" fmla="*/ 716186 w 755014"/>
                <a:gd name="connsiteY402" fmla="*/ 456823 h 1088256"/>
                <a:gd name="connsiteX403" fmla="*/ 703942 w 755014"/>
                <a:gd name="connsiteY403" fmla="*/ 473749 h 1088256"/>
                <a:gd name="connsiteX404" fmla="*/ 688098 w 755014"/>
                <a:gd name="connsiteY404" fmla="*/ 496077 h 1088256"/>
                <a:gd name="connsiteX405" fmla="*/ 687738 w 755014"/>
                <a:gd name="connsiteY405" fmla="*/ 496437 h 1088256"/>
                <a:gd name="connsiteX406" fmla="*/ 688098 w 755014"/>
                <a:gd name="connsiteY406" fmla="*/ 510842 h 1088256"/>
                <a:gd name="connsiteX407" fmla="*/ 713305 w 755014"/>
                <a:gd name="connsiteY407" fmla="*/ 477350 h 1088256"/>
                <a:gd name="connsiteX408" fmla="*/ 715105 w 755014"/>
                <a:gd name="connsiteY408" fmla="*/ 478431 h 1088256"/>
                <a:gd name="connsiteX409" fmla="*/ 688458 w 755014"/>
                <a:gd name="connsiteY409" fmla="*/ 515164 h 1088256"/>
                <a:gd name="connsiteX410" fmla="*/ 688098 w 755014"/>
                <a:gd name="connsiteY410" fmla="*/ 515524 h 1088256"/>
                <a:gd name="connsiteX411" fmla="*/ 688458 w 755014"/>
                <a:gd name="connsiteY411" fmla="*/ 528489 h 1088256"/>
                <a:gd name="connsiteX412" fmla="*/ 702502 w 755014"/>
                <a:gd name="connsiteY412" fmla="*/ 509402 h 1088256"/>
                <a:gd name="connsiteX413" fmla="*/ 714745 w 755014"/>
                <a:gd name="connsiteY413" fmla="*/ 492476 h 1088256"/>
                <a:gd name="connsiteX414" fmla="*/ 716546 w 755014"/>
                <a:gd name="connsiteY414" fmla="*/ 493196 h 1088256"/>
                <a:gd name="connsiteX415" fmla="*/ 704663 w 755014"/>
                <a:gd name="connsiteY415" fmla="*/ 510842 h 1088256"/>
                <a:gd name="connsiteX416" fmla="*/ 688458 w 755014"/>
                <a:gd name="connsiteY416" fmla="*/ 535331 h 1088256"/>
                <a:gd name="connsiteX417" fmla="*/ 688818 w 755014"/>
                <a:gd name="connsiteY417" fmla="*/ 545055 h 1088256"/>
                <a:gd name="connsiteX418" fmla="*/ 713665 w 755014"/>
                <a:gd name="connsiteY418" fmla="*/ 510842 h 1088256"/>
                <a:gd name="connsiteX419" fmla="*/ 715466 w 755014"/>
                <a:gd name="connsiteY419" fmla="*/ 511923 h 1088256"/>
                <a:gd name="connsiteX420" fmla="*/ 689899 w 755014"/>
                <a:gd name="connsiteY420" fmla="*/ 550817 h 1088256"/>
                <a:gd name="connsiteX421" fmla="*/ 689179 w 755014"/>
                <a:gd name="connsiteY421" fmla="*/ 551537 h 1088256"/>
                <a:gd name="connsiteX422" fmla="*/ 689179 w 755014"/>
                <a:gd name="connsiteY422" fmla="*/ 559820 h 1088256"/>
                <a:gd name="connsiteX423" fmla="*/ 711144 w 755014"/>
                <a:gd name="connsiteY423" fmla="*/ 528129 h 1088256"/>
                <a:gd name="connsiteX424" fmla="*/ 714025 w 755014"/>
                <a:gd name="connsiteY424" fmla="*/ 529209 h 1088256"/>
                <a:gd name="connsiteX425" fmla="*/ 689179 w 755014"/>
                <a:gd name="connsiteY425" fmla="*/ 567023 h 1088256"/>
                <a:gd name="connsiteX426" fmla="*/ 689539 w 755014"/>
                <a:gd name="connsiteY426" fmla="*/ 576746 h 1088256"/>
                <a:gd name="connsiteX427" fmla="*/ 691699 w 755014"/>
                <a:gd name="connsiteY427" fmla="*/ 574225 h 1088256"/>
                <a:gd name="connsiteX428" fmla="*/ 712225 w 755014"/>
                <a:gd name="connsiteY428" fmla="*/ 548296 h 1088256"/>
                <a:gd name="connsiteX429" fmla="*/ 713665 w 755014"/>
                <a:gd name="connsiteY429" fmla="*/ 549016 h 1088256"/>
                <a:gd name="connsiteX430" fmla="*/ 689539 w 755014"/>
                <a:gd name="connsiteY430" fmla="*/ 583228 h 1088256"/>
                <a:gd name="connsiteX431" fmla="*/ 690259 w 755014"/>
                <a:gd name="connsiteY431" fmla="*/ 600875 h 1088256"/>
                <a:gd name="connsiteX432" fmla="*/ 715105 w 755014"/>
                <a:gd name="connsiteY432" fmla="*/ 562701 h 1088256"/>
                <a:gd name="connsiteX433" fmla="*/ 716906 w 755014"/>
                <a:gd name="connsiteY433" fmla="*/ 564142 h 1088256"/>
                <a:gd name="connsiteX434" fmla="*/ 690619 w 755014"/>
                <a:gd name="connsiteY434" fmla="*/ 606277 h 1088256"/>
                <a:gd name="connsiteX435" fmla="*/ 690259 w 755014"/>
                <a:gd name="connsiteY435" fmla="*/ 606997 h 1088256"/>
                <a:gd name="connsiteX436" fmla="*/ 690259 w 755014"/>
                <a:gd name="connsiteY436" fmla="*/ 609158 h 1088256"/>
                <a:gd name="connsiteX437" fmla="*/ 690259 w 755014"/>
                <a:gd name="connsiteY437" fmla="*/ 617441 h 1088256"/>
                <a:gd name="connsiteX438" fmla="*/ 715466 w 755014"/>
                <a:gd name="connsiteY438" fmla="*/ 582508 h 1088256"/>
                <a:gd name="connsiteX439" fmla="*/ 717266 w 755014"/>
                <a:gd name="connsiteY439" fmla="*/ 583589 h 1088256"/>
                <a:gd name="connsiteX440" fmla="*/ 690619 w 755014"/>
                <a:gd name="connsiteY440" fmla="*/ 624643 h 1088256"/>
                <a:gd name="connsiteX441" fmla="*/ 690619 w 755014"/>
                <a:gd name="connsiteY441" fmla="*/ 639769 h 1088256"/>
                <a:gd name="connsiteX442" fmla="*/ 717266 w 755014"/>
                <a:gd name="connsiteY442" fmla="*/ 602315 h 1088256"/>
                <a:gd name="connsiteX443" fmla="*/ 719067 w 755014"/>
                <a:gd name="connsiteY443" fmla="*/ 603756 h 1088256"/>
                <a:gd name="connsiteX444" fmla="*/ 690979 w 755014"/>
                <a:gd name="connsiteY444" fmla="*/ 645531 h 1088256"/>
                <a:gd name="connsiteX445" fmla="*/ 690979 w 755014"/>
                <a:gd name="connsiteY445" fmla="*/ 659937 h 1088256"/>
                <a:gd name="connsiteX446" fmla="*/ 701062 w 755014"/>
                <a:gd name="connsiteY446" fmla="*/ 646612 h 1088256"/>
                <a:gd name="connsiteX447" fmla="*/ 715826 w 755014"/>
                <a:gd name="connsiteY447" fmla="*/ 626084 h 1088256"/>
                <a:gd name="connsiteX448" fmla="*/ 716906 w 755014"/>
                <a:gd name="connsiteY448" fmla="*/ 626444 h 1088256"/>
                <a:gd name="connsiteX449" fmla="*/ 702502 w 755014"/>
                <a:gd name="connsiteY449" fmla="*/ 648052 h 1088256"/>
                <a:gd name="connsiteX450" fmla="*/ 690979 w 755014"/>
                <a:gd name="connsiteY450" fmla="*/ 664618 h 1088256"/>
                <a:gd name="connsiteX451" fmla="*/ 691339 w 755014"/>
                <a:gd name="connsiteY451" fmla="*/ 676142 h 1088256"/>
                <a:gd name="connsiteX452" fmla="*/ 715105 w 755014"/>
                <a:gd name="connsiteY452" fmla="*/ 641210 h 1088256"/>
                <a:gd name="connsiteX453" fmla="*/ 717266 w 755014"/>
                <a:gd name="connsiteY453" fmla="*/ 642290 h 1088256"/>
                <a:gd name="connsiteX454" fmla="*/ 703942 w 755014"/>
                <a:gd name="connsiteY454" fmla="*/ 662818 h 1088256"/>
                <a:gd name="connsiteX455" fmla="*/ 691699 w 755014"/>
                <a:gd name="connsiteY455" fmla="*/ 682265 h 1088256"/>
                <a:gd name="connsiteX456" fmla="*/ 691699 w 755014"/>
                <a:gd name="connsiteY456" fmla="*/ 693069 h 1088256"/>
                <a:gd name="connsiteX457" fmla="*/ 714025 w 755014"/>
                <a:gd name="connsiteY457" fmla="*/ 660297 h 1088256"/>
                <a:gd name="connsiteX458" fmla="*/ 715826 w 755014"/>
                <a:gd name="connsiteY458" fmla="*/ 661017 h 1088256"/>
                <a:gd name="connsiteX459" fmla="*/ 691699 w 755014"/>
                <a:gd name="connsiteY459" fmla="*/ 699191 h 1088256"/>
                <a:gd name="connsiteX460" fmla="*/ 692059 w 755014"/>
                <a:gd name="connsiteY460" fmla="*/ 713236 h 1088256"/>
                <a:gd name="connsiteX461" fmla="*/ 713305 w 755014"/>
                <a:gd name="connsiteY461" fmla="*/ 679744 h 1088256"/>
                <a:gd name="connsiteX462" fmla="*/ 714745 w 755014"/>
                <a:gd name="connsiteY462" fmla="*/ 681544 h 1088256"/>
                <a:gd name="connsiteX463" fmla="*/ 692059 w 755014"/>
                <a:gd name="connsiteY463" fmla="*/ 719718 h 1088256"/>
                <a:gd name="connsiteX464" fmla="*/ 696380 w 755014"/>
                <a:gd name="connsiteY464" fmla="*/ 946600 h 1088256"/>
                <a:gd name="connsiteX465" fmla="*/ 696020 w 755014"/>
                <a:gd name="connsiteY465" fmla="*/ 947321 h 1088256"/>
                <a:gd name="connsiteX466" fmla="*/ 690979 w 755014"/>
                <a:gd name="connsiteY466" fmla="*/ 961006 h 1088256"/>
                <a:gd name="connsiteX467" fmla="*/ 674775 w 755014"/>
                <a:gd name="connsiteY467" fmla="*/ 967128 h 1088256"/>
                <a:gd name="connsiteX468" fmla="*/ 673694 w 755014"/>
                <a:gd name="connsiteY468" fmla="*/ 966768 h 1088256"/>
                <a:gd name="connsiteX469" fmla="*/ 673334 w 755014"/>
                <a:gd name="connsiteY469" fmla="*/ 966768 h 1088256"/>
                <a:gd name="connsiteX470" fmla="*/ 375535 w 755014"/>
                <a:gd name="connsiteY470" fmla="*/ 976491 h 1088256"/>
                <a:gd name="connsiteX471" fmla="*/ 226455 w 755014"/>
                <a:gd name="connsiteY471" fmla="*/ 979732 h 1088256"/>
                <a:gd name="connsiteX472" fmla="*/ 148314 w 755014"/>
                <a:gd name="connsiteY472" fmla="*/ 979732 h 1088256"/>
                <a:gd name="connsiteX473" fmla="*/ 88862 w 755014"/>
                <a:gd name="connsiteY473" fmla="*/ 979029 h 1088256"/>
                <a:gd name="connsiteX474" fmla="*/ 94861 w 755014"/>
                <a:gd name="connsiteY474" fmla="*/ 982073 h 1088256"/>
                <a:gd name="connsiteX475" fmla="*/ 123132 w 755014"/>
                <a:gd name="connsiteY475" fmla="*/ 980450 h 1088256"/>
                <a:gd name="connsiteX476" fmla="*/ 123846 w 755014"/>
                <a:gd name="connsiteY476" fmla="*/ 984058 h 1088256"/>
                <a:gd name="connsiteX477" fmla="*/ 71762 w 755014"/>
                <a:gd name="connsiteY477" fmla="*/ 976481 h 1088256"/>
                <a:gd name="connsiteX478" fmla="*/ 63557 w 755014"/>
                <a:gd name="connsiteY478" fmla="*/ 956276 h 1088256"/>
                <a:gd name="connsiteX479" fmla="*/ 64627 w 755014"/>
                <a:gd name="connsiteY479" fmla="*/ 919475 h 1088256"/>
                <a:gd name="connsiteX480" fmla="*/ 65697 w 755014"/>
                <a:gd name="connsiteY480" fmla="*/ 919475 h 1088256"/>
                <a:gd name="connsiteX481" fmla="*/ 67124 w 755014"/>
                <a:gd name="connsiteY481" fmla="*/ 944731 h 1088256"/>
                <a:gd name="connsiteX482" fmla="*/ 70335 w 755014"/>
                <a:gd name="connsiteY482" fmla="*/ 969626 h 1088256"/>
                <a:gd name="connsiteX483" fmla="*/ 74108 w 755014"/>
                <a:gd name="connsiteY483" fmla="*/ 971541 h 1088256"/>
                <a:gd name="connsiteX484" fmla="*/ 68013 w 755014"/>
                <a:gd name="connsiteY484" fmla="*/ 955964 h 1088256"/>
                <a:gd name="connsiteX485" fmla="*/ 68373 w 755014"/>
                <a:gd name="connsiteY485" fmla="*/ 955243 h 1088256"/>
                <a:gd name="connsiteX486" fmla="*/ 68013 w 755014"/>
                <a:gd name="connsiteY486" fmla="*/ 796066 h 1088256"/>
                <a:gd name="connsiteX487" fmla="*/ 66572 w 755014"/>
                <a:gd name="connsiteY487" fmla="*/ 611319 h 1088256"/>
                <a:gd name="connsiteX488" fmla="*/ 58290 w 755014"/>
                <a:gd name="connsiteY488" fmla="*/ 110017 h 1088256"/>
                <a:gd name="connsiteX489" fmla="*/ 58650 w 755014"/>
                <a:gd name="connsiteY489" fmla="*/ 109657 h 1088256"/>
                <a:gd name="connsiteX490" fmla="*/ 58290 w 755014"/>
                <a:gd name="connsiteY490" fmla="*/ 108217 h 1088256"/>
                <a:gd name="connsiteX491" fmla="*/ 59731 w 755014"/>
                <a:gd name="connsiteY491" fmla="*/ 98133 h 1088256"/>
                <a:gd name="connsiteX492" fmla="*/ 76295 w 755014"/>
                <a:gd name="connsiteY492" fmla="*/ 92371 h 1088256"/>
                <a:gd name="connsiteX493" fmla="*/ 76655 w 755014"/>
                <a:gd name="connsiteY493" fmla="*/ 92371 h 1088256"/>
                <a:gd name="connsiteX494" fmla="*/ 663612 w 755014"/>
                <a:gd name="connsiteY494" fmla="*/ 83728 h 1088256"/>
                <a:gd name="connsiteX495" fmla="*/ 641563 w 755014"/>
                <a:gd name="connsiteY495" fmla="*/ 76513 h 1088256"/>
                <a:gd name="connsiteX496" fmla="*/ 689238 w 755014"/>
                <a:gd name="connsiteY496" fmla="*/ 77596 h 1088256"/>
                <a:gd name="connsiteX497" fmla="*/ 690672 w 755014"/>
                <a:gd name="connsiteY497" fmla="*/ 80484 h 1088256"/>
                <a:gd name="connsiteX498" fmla="*/ 691031 w 755014"/>
                <a:gd name="connsiteY498" fmla="*/ 81206 h 1088256"/>
                <a:gd name="connsiteX499" fmla="*/ 692823 w 755014"/>
                <a:gd name="connsiteY499" fmla="*/ 198533 h 1088256"/>
                <a:gd name="connsiteX500" fmla="*/ 691748 w 755014"/>
                <a:gd name="connsiteY500" fmla="*/ 198533 h 1088256"/>
                <a:gd name="connsiteX501" fmla="*/ 687088 w 755014"/>
                <a:gd name="connsiteY501" fmla="*/ 81206 h 1088256"/>
                <a:gd name="connsiteX502" fmla="*/ 641563 w 755014"/>
                <a:gd name="connsiteY502" fmla="*/ 79762 h 1088256"/>
                <a:gd name="connsiteX503" fmla="*/ 598905 w 755014"/>
                <a:gd name="connsiteY503" fmla="*/ 79762 h 1088256"/>
                <a:gd name="connsiteX504" fmla="*/ 598547 w 755014"/>
                <a:gd name="connsiteY504" fmla="*/ 78679 h 1088256"/>
                <a:gd name="connsiteX505" fmla="*/ 641563 w 755014"/>
                <a:gd name="connsiteY505" fmla="*/ 76513 h 1088256"/>
                <a:gd name="connsiteX506" fmla="*/ 663389 w 755014"/>
                <a:gd name="connsiteY506" fmla="*/ 71589 h 1088256"/>
                <a:gd name="connsiteX507" fmla="*/ 694613 w 755014"/>
                <a:gd name="connsiteY507" fmla="*/ 71589 h 1088256"/>
                <a:gd name="connsiteX508" fmla="*/ 695339 w 755014"/>
                <a:gd name="connsiteY508" fmla="*/ 71589 h 1088256"/>
                <a:gd name="connsiteX509" fmla="*/ 697880 w 755014"/>
                <a:gd name="connsiteY509" fmla="*/ 73020 h 1088256"/>
                <a:gd name="connsiteX510" fmla="*/ 700059 w 755014"/>
                <a:gd name="connsiteY510" fmla="*/ 141034 h 1088256"/>
                <a:gd name="connsiteX511" fmla="*/ 698243 w 755014"/>
                <a:gd name="connsiteY511" fmla="*/ 141034 h 1088256"/>
                <a:gd name="connsiteX512" fmla="*/ 694613 w 755014"/>
                <a:gd name="connsiteY512" fmla="*/ 74452 h 1088256"/>
                <a:gd name="connsiteX513" fmla="*/ 693887 w 755014"/>
                <a:gd name="connsiteY513" fmla="*/ 74810 h 1088256"/>
                <a:gd name="connsiteX514" fmla="*/ 658669 w 755014"/>
                <a:gd name="connsiteY514" fmla="*/ 74810 h 1088256"/>
                <a:gd name="connsiteX515" fmla="*/ 623089 w 755014"/>
                <a:gd name="connsiteY515" fmla="*/ 74094 h 1088256"/>
                <a:gd name="connsiteX516" fmla="*/ 623089 w 755014"/>
                <a:gd name="connsiteY516" fmla="*/ 73020 h 1088256"/>
                <a:gd name="connsiteX517" fmla="*/ 663389 w 755014"/>
                <a:gd name="connsiteY517" fmla="*/ 71589 h 1088256"/>
                <a:gd name="connsiteX518" fmla="*/ 343955 w 755014"/>
                <a:gd name="connsiteY518" fmla="*/ 61760 h 1088256"/>
                <a:gd name="connsiteX519" fmla="*/ 347092 w 755014"/>
                <a:gd name="connsiteY519" fmla="*/ 67939 h 1088256"/>
                <a:gd name="connsiteX520" fmla="*/ 347789 w 755014"/>
                <a:gd name="connsiteY520" fmla="*/ 67595 h 1088256"/>
                <a:gd name="connsiteX521" fmla="*/ 349531 w 755014"/>
                <a:gd name="connsiteY521" fmla="*/ 61760 h 1088256"/>
                <a:gd name="connsiteX522" fmla="*/ 343955 w 755014"/>
                <a:gd name="connsiteY522" fmla="*/ 61760 h 1088256"/>
                <a:gd name="connsiteX523" fmla="*/ 365177 w 755014"/>
                <a:gd name="connsiteY523" fmla="*/ 61231 h 1088256"/>
                <a:gd name="connsiteX524" fmla="*/ 359771 w 755014"/>
                <a:gd name="connsiteY524" fmla="*/ 65585 h 1088256"/>
                <a:gd name="connsiteX525" fmla="*/ 365177 w 755014"/>
                <a:gd name="connsiteY525" fmla="*/ 67399 h 1088256"/>
                <a:gd name="connsiteX526" fmla="*/ 410589 w 755014"/>
                <a:gd name="connsiteY526" fmla="*/ 67762 h 1088256"/>
                <a:gd name="connsiteX527" fmla="*/ 410589 w 755014"/>
                <a:gd name="connsiteY527" fmla="*/ 67399 h 1088256"/>
                <a:gd name="connsiteX528" fmla="*/ 417076 w 755014"/>
                <a:gd name="connsiteY528" fmla="*/ 66673 h 1088256"/>
                <a:gd name="connsiteX529" fmla="*/ 418878 w 755014"/>
                <a:gd name="connsiteY529" fmla="*/ 62682 h 1088256"/>
                <a:gd name="connsiteX530" fmla="*/ 415274 w 755014"/>
                <a:gd name="connsiteY530" fmla="*/ 61231 h 1088256"/>
                <a:gd name="connsiteX531" fmla="*/ 414913 w 755014"/>
                <a:gd name="connsiteY531" fmla="*/ 61231 h 1088256"/>
                <a:gd name="connsiteX532" fmla="*/ 365177 w 755014"/>
                <a:gd name="connsiteY532" fmla="*/ 61231 h 1088256"/>
                <a:gd name="connsiteX533" fmla="*/ 351273 w 755014"/>
                <a:gd name="connsiteY533" fmla="*/ 61074 h 1088256"/>
                <a:gd name="connsiteX534" fmla="*/ 349183 w 755014"/>
                <a:gd name="connsiteY534" fmla="*/ 68625 h 1088256"/>
                <a:gd name="connsiteX535" fmla="*/ 348834 w 755014"/>
                <a:gd name="connsiteY535" fmla="*/ 69312 h 1088256"/>
                <a:gd name="connsiteX536" fmla="*/ 341864 w 755014"/>
                <a:gd name="connsiteY536" fmla="*/ 61417 h 1088256"/>
                <a:gd name="connsiteX537" fmla="*/ 351273 w 755014"/>
                <a:gd name="connsiteY537" fmla="*/ 61074 h 1088256"/>
                <a:gd name="connsiteX538" fmla="*/ 414913 w 755014"/>
                <a:gd name="connsiteY538" fmla="*/ 58328 h 1088256"/>
                <a:gd name="connsiteX539" fmla="*/ 415274 w 755014"/>
                <a:gd name="connsiteY539" fmla="*/ 58691 h 1088256"/>
                <a:gd name="connsiteX540" fmla="*/ 421401 w 755014"/>
                <a:gd name="connsiteY540" fmla="*/ 61956 h 1088256"/>
                <a:gd name="connsiteX541" fmla="*/ 414553 w 755014"/>
                <a:gd name="connsiteY541" fmla="*/ 69213 h 1088256"/>
                <a:gd name="connsiteX542" fmla="*/ 413472 w 755014"/>
                <a:gd name="connsiteY542" fmla="*/ 68851 h 1088256"/>
                <a:gd name="connsiteX543" fmla="*/ 364817 w 755014"/>
                <a:gd name="connsiteY543" fmla="*/ 70302 h 1088256"/>
                <a:gd name="connsiteX544" fmla="*/ 357248 w 755014"/>
                <a:gd name="connsiteY544" fmla="*/ 65222 h 1088256"/>
                <a:gd name="connsiteX545" fmla="*/ 362294 w 755014"/>
                <a:gd name="connsiteY545" fmla="*/ 59779 h 1088256"/>
                <a:gd name="connsiteX546" fmla="*/ 363375 w 755014"/>
                <a:gd name="connsiteY546" fmla="*/ 59416 h 1088256"/>
                <a:gd name="connsiteX547" fmla="*/ 363736 w 755014"/>
                <a:gd name="connsiteY547" fmla="*/ 59416 h 1088256"/>
                <a:gd name="connsiteX548" fmla="*/ 414913 w 755014"/>
                <a:gd name="connsiteY548" fmla="*/ 58328 h 1088256"/>
                <a:gd name="connsiteX549" fmla="*/ 668214 w 755014"/>
                <a:gd name="connsiteY549" fmla="*/ 16316 h 1088256"/>
                <a:gd name="connsiteX550" fmla="*/ 638520 w 755014"/>
                <a:gd name="connsiteY550" fmla="*/ 17172 h 1088256"/>
                <a:gd name="connsiteX551" fmla="*/ 555735 w 755014"/>
                <a:gd name="connsiteY551" fmla="*/ 16812 h 1088256"/>
                <a:gd name="connsiteX552" fmla="*/ 380087 w 755014"/>
                <a:gd name="connsiteY552" fmla="*/ 19693 h 1088256"/>
                <a:gd name="connsiteX553" fmla="*/ 48947 w 755014"/>
                <a:gd name="connsiteY553" fmla="*/ 29417 h 1088256"/>
                <a:gd name="connsiteX554" fmla="*/ 48587 w 755014"/>
                <a:gd name="connsiteY554" fmla="*/ 29057 h 1088256"/>
                <a:gd name="connsiteX555" fmla="*/ 48587 w 755014"/>
                <a:gd name="connsiteY555" fmla="*/ 29417 h 1088256"/>
                <a:gd name="connsiteX556" fmla="*/ 18712 w 755014"/>
                <a:gd name="connsiteY556" fmla="*/ 36980 h 1088256"/>
                <a:gd name="connsiteX557" fmla="*/ 10435 w 755014"/>
                <a:gd name="connsiteY557" fmla="*/ 58584 h 1088256"/>
                <a:gd name="connsiteX558" fmla="*/ 10434 w 755014"/>
                <a:gd name="connsiteY558" fmla="*/ 58229 h 1088256"/>
                <a:gd name="connsiteX559" fmla="*/ 10434 w 755014"/>
                <a:gd name="connsiteY559" fmla="*/ 58589 h 1088256"/>
                <a:gd name="connsiteX560" fmla="*/ 10435 w 755014"/>
                <a:gd name="connsiteY560" fmla="*/ 58584 h 1088256"/>
                <a:gd name="connsiteX561" fmla="*/ 10614 w 755014"/>
                <a:gd name="connsiteY561" fmla="*/ 93298 h 1088256"/>
                <a:gd name="connsiteX562" fmla="*/ 10793 w 755014"/>
                <a:gd name="connsiteY562" fmla="*/ 118374 h 1088256"/>
                <a:gd name="connsiteX563" fmla="*/ 42108 w 755014"/>
                <a:gd name="connsiteY563" fmla="*/ 88841 h 1088256"/>
                <a:gd name="connsiteX564" fmla="*/ 43547 w 755014"/>
                <a:gd name="connsiteY564" fmla="*/ 90282 h 1088256"/>
                <a:gd name="connsiteX565" fmla="*/ 11153 w 755014"/>
                <a:gd name="connsiteY565" fmla="*/ 123416 h 1088256"/>
                <a:gd name="connsiteX566" fmla="*/ 11513 w 755014"/>
                <a:gd name="connsiteY566" fmla="*/ 134580 h 1088256"/>
                <a:gd name="connsiteX567" fmla="*/ 46427 w 755014"/>
                <a:gd name="connsiteY567" fmla="*/ 99286 h 1088256"/>
                <a:gd name="connsiteX568" fmla="*/ 48227 w 755014"/>
                <a:gd name="connsiteY568" fmla="*/ 101087 h 1088256"/>
                <a:gd name="connsiteX569" fmla="*/ 11513 w 755014"/>
                <a:gd name="connsiteY569" fmla="*/ 138902 h 1088256"/>
                <a:gd name="connsiteX570" fmla="*/ 11873 w 755014"/>
                <a:gd name="connsiteY570" fmla="*/ 150067 h 1088256"/>
                <a:gd name="connsiteX571" fmla="*/ 29510 w 755014"/>
                <a:gd name="connsiteY571" fmla="*/ 130979 h 1088256"/>
                <a:gd name="connsiteX572" fmla="*/ 49306 w 755014"/>
                <a:gd name="connsiteY572" fmla="*/ 110811 h 1088256"/>
                <a:gd name="connsiteX573" fmla="*/ 50026 w 755014"/>
                <a:gd name="connsiteY573" fmla="*/ 112611 h 1088256"/>
                <a:gd name="connsiteX574" fmla="*/ 29510 w 755014"/>
                <a:gd name="connsiteY574" fmla="*/ 135301 h 1088256"/>
                <a:gd name="connsiteX575" fmla="*/ 12233 w 755014"/>
                <a:gd name="connsiteY575" fmla="*/ 155469 h 1088256"/>
                <a:gd name="connsiteX576" fmla="*/ 12233 w 755014"/>
                <a:gd name="connsiteY576" fmla="*/ 167354 h 1088256"/>
                <a:gd name="connsiteX577" fmla="*/ 46787 w 755014"/>
                <a:gd name="connsiteY577" fmla="*/ 126297 h 1088256"/>
                <a:gd name="connsiteX578" fmla="*/ 48947 w 755014"/>
                <a:gd name="connsiteY578" fmla="*/ 128098 h 1088256"/>
                <a:gd name="connsiteX579" fmla="*/ 12953 w 755014"/>
                <a:gd name="connsiteY579" fmla="*/ 172036 h 1088256"/>
                <a:gd name="connsiteX580" fmla="*/ 12593 w 755014"/>
                <a:gd name="connsiteY580" fmla="*/ 172396 h 1088256"/>
                <a:gd name="connsiteX581" fmla="*/ 12593 w 755014"/>
                <a:gd name="connsiteY581" fmla="*/ 177798 h 1088256"/>
                <a:gd name="connsiteX582" fmla="*/ 26271 w 755014"/>
                <a:gd name="connsiteY582" fmla="*/ 162312 h 1088256"/>
                <a:gd name="connsiteX583" fmla="*/ 47147 w 755014"/>
                <a:gd name="connsiteY583" fmla="*/ 141063 h 1088256"/>
                <a:gd name="connsiteX584" fmla="*/ 47867 w 755014"/>
                <a:gd name="connsiteY584" fmla="*/ 141423 h 1088256"/>
                <a:gd name="connsiteX585" fmla="*/ 32390 w 755014"/>
                <a:gd name="connsiteY585" fmla="*/ 160151 h 1088256"/>
                <a:gd name="connsiteX586" fmla="*/ 12593 w 755014"/>
                <a:gd name="connsiteY586" fmla="*/ 183201 h 1088256"/>
                <a:gd name="connsiteX587" fmla="*/ 12953 w 755014"/>
                <a:gd name="connsiteY587" fmla="*/ 194005 h 1088256"/>
                <a:gd name="connsiteX588" fmla="*/ 44627 w 755014"/>
                <a:gd name="connsiteY588" fmla="*/ 156189 h 1088256"/>
                <a:gd name="connsiteX589" fmla="*/ 46067 w 755014"/>
                <a:gd name="connsiteY589" fmla="*/ 157630 h 1088256"/>
                <a:gd name="connsiteX590" fmla="*/ 14753 w 755014"/>
                <a:gd name="connsiteY590" fmla="*/ 196886 h 1088256"/>
                <a:gd name="connsiteX591" fmla="*/ 12953 w 755014"/>
                <a:gd name="connsiteY591" fmla="*/ 197246 h 1088256"/>
                <a:gd name="connsiteX592" fmla="*/ 12953 w 755014"/>
                <a:gd name="connsiteY592" fmla="*/ 207691 h 1088256"/>
                <a:gd name="connsiteX593" fmla="*/ 42828 w 755014"/>
                <a:gd name="connsiteY593" fmla="*/ 174557 h 1088256"/>
                <a:gd name="connsiteX594" fmla="*/ 43907 w 755014"/>
                <a:gd name="connsiteY594" fmla="*/ 175277 h 1088256"/>
                <a:gd name="connsiteX595" fmla="*/ 13313 w 755014"/>
                <a:gd name="connsiteY595" fmla="*/ 212733 h 1088256"/>
                <a:gd name="connsiteX596" fmla="*/ 13673 w 755014"/>
                <a:gd name="connsiteY596" fmla="*/ 227139 h 1088256"/>
                <a:gd name="connsiteX597" fmla="*/ 24831 w 755014"/>
                <a:gd name="connsiteY597" fmla="*/ 211652 h 1088256"/>
                <a:gd name="connsiteX598" fmla="*/ 40668 w 755014"/>
                <a:gd name="connsiteY598" fmla="*/ 191844 h 1088256"/>
                <a:gd name="connsiteX599" fmla="*/ 42108 w 755014"/>
                <a:gd name="connsiteY599" fmla="*/ 192925 h 1088256"/>
                <a:gd name="connsiteX600" fmla="*/ 26631 w 755014"/>
                <a:gd name="connsiteY600" fmla="*/ 213453 h 1088256"/>
                <a:gd name="connsiteX601" fmla="*/ 13673 w 755014"/>
                <a:gd name="connsiteY601" fmla="*/ 232901 h 1088256"/>
                <a:gd name="connsiteX602" fmla="*/ 13673 w 755014"/>
                <a:gd name="connsiteY602" fmla="*/ 243706 h 1088256"/>
                <a:gd name="connsiteX603" fmla="*/ 40668 w 755014"/>
                <a:gd name="connsiteY603" fmla="*/ 208051 h 1088256"/>
                <a:gd name="connsiteX604" fmla="*/ 42828 w 755014"/>
                <a:gd name="connsiteY604" fmla="*/ 209491 h 1088256"/>
                <a:gd name="connsiteX605" fmla="*/ 29150 w 755014"/>
                <a:gd name="connsiteY605" fmla="*/ 227859 h 1088256"/>
                <a:gd name="connsiteX606" fmla="*/ 14033 w 755014"/>
                <a:gd name="connsiteY606" fmla="*/ 250548 h 1088256"/>
                <a:gd name="connsiteX607" fmla="*/ 14033 w 755014"/>
                <a:gd name="connsiteY607" fmla="*/ 257031 h 1088256"/>
                <a:gd name="connsiteX608" fmla="*/ 17272 w 755014"/>
                <a:gd name="connsiteY608" fmla="*/ 253790 h 1088256"/>
                <a:gd name="connsiteX609" fmla="*/ 40668 w 755014"/>
                <a:gd name="connsiteY609" fmla="*/ 225698 h 1088256"/>
                <a:gd name="connsiteX610" fmla="*/ 42108 w 755014"/>
                <a:gd name="connsiteY610" fmla="*/ 227139 h 1088256"/>
                <a:gd name="connsiteX611" fmla="*/ 19072 w 755014"/>
                <a:gd name="connsiteY611" fmla="*/ 257031 h 1088256"/>
                <a:gd name="connsiteX612" fmla="*/ 14033 w 755014"/>
                <a:gd name="connsiteY612" fmla="*/ 263514 h 1088256"/>
                <a:gd name="connsiteX613" fmla="*/ 14393 w 755014"/>
                <a:gd name="connsiteY613" fmla="*/ 274678 h 1088256"/>
                <a:gd name="connsiteX614" fmla="*/ 41388 w 755014"/>
                <a:gd name="connsiteY614" fmla="*/ 241185 h 1088256"/>
                <a:gd name="connsiteX615" fmla="*/ 42468 w 755014"/>
                <a:gd name="connsiteY615" fmla="*/ 241545 h 1088256"/>
                <a:gd name="connsiteX616" fmla="*/ 29510 w 755014"/>
                <a:gd name="connsiteY616" fmla="*/ 260993 h 1088256"/>
                <a:gd name="connsiteX617" fmla="*/ 20872 w 755014"/>
                <a:gd name="connsiteY617" fmla="*/ 271797 h 1088256"/>
                <a:gd name="connsiteX618" fmla="*/ 14393 w 755014"/>
                <a:gd name="connsiteY618" fmla="*/ 279721 h 1088256"/>
                <a:gd name="connsiteX619" fmla="*/ 14753 w 755014"/>
                <a:gd name="connsiteY619" fmla="*/ 291605 h 1088256"/>
                <a:gd name="connsiteX620" fmla="*/ 38868 w 755014"/>
                <a:gd name="connsiteY620" fmla="*/ 258832 h 1088256"/>
                <a:gd name="connsiteX621" fmla="*/ 39948 w 755014"/>
                <a:gd name="connsiteY621" fmla="*/ 259912 h 1088256"/>
                <a:gd name="connsiteX622" fmla="*/ 25191 w 755014"/>
                <a:gd name="connsiteY622" fmla="*/ 280801 h 1088256"/>
                <a:gd name="connsiteX623" fmla="*/ 14753 w 755014"/>
                <a:gd name="connsiteY623" fmla="*/ 298088 h 1088256"/>
                <a:gd name="connsiteX624" fmla="*/ 15113 w 755014"/>
                <a:gd name="connsiteY624" fmla="*/ 308172 h 1088256"/>
                <a:gd name="connsiteX625" fmla="*/ 22671 w 755014"/>
                <a:gd name="connsiteY625" fmla="*/ 296648 h 1088256"/>
                <a:gd name="connsiteX626" fmla="*/ 37429 w 755014"/>
                <a:gd name="connsiteY626" fmla="*/ 274318 h 1088256"/>
                <a:gd name="connsiteX627" fmla="*/ 38868 w 755014"/>
                <a:gd name="connsiteY627" fmla="*/ 275039 h 1088256"/>
                <a:gd name="connsiteX628" fmla="*/ 23751 w 755014"/>
                <a:gd name="connsiteY628" fmla="*/ 300609 h 1088256"/>
                <a:gd name="connsiteX629" fmla="*/ 15113 w 755014"/>
                <a:gd name="connsiteY629" fmla="*/ 314295 h 1088256"/>
                <a:gd name="connsiteX630" fmla="*/ 18712 w 755014"/>
                <a:gd name="connsiteY630" fmla="*/ 443949 h 1088256"/>
                <a:gd name="connsiteX631" fmla="*/ 24471 w 755014"/>
                <a:gd name="connsiteY631" fmla="*/ 656077 h 1088256"/>
                <a:gd name="connsiteX632" fmla="*/ 24831 w 755014"/>
                <a:gd name="connsiteY632" fmla="*/ 870726 h 1088256"/>
                <a:gd name="connsiteX633" fmla="*/ 26990 w 755014"/>
                <a:gd name="connsiteY633" fmla="*/ 1046479 h 1088256"/>
                <a:gd name="connsiteX634" fmla="*/ 52186 w 755014"/>
                <a:gd name="connsiteY634" fmla="*/ 1081053 h 1088256"/>
                <a:gd name="connsiteX635" fmla="*/ 55785 w 755014"/>
                <a:gd name="connsiteY635" fmla="*/ 1080693 h 1088256"/>
                <a:gd name="connsiteX636" fmla="*/ 57225 w 755014"/>
                <a:gd name="connsiteY636" fmla="*/ 1080693 h 1088256"/>
                <a:gd name="connsiteX637" fmla="*/ 57945 w 755014"/>
                <a:gd name="connsiteY637" fmla="*/ 1080693 h 1088256"/>
                <a:gd name="connsiteX638" fmla="*/ 717345 w 755014"/>
                <a:gd name="connsiteY638" fmla="*/ 1068808 h 1088256"/>
                <a:gd name="connsiteX639" fmla="*/ 744700 w 755014"/>
                <a:gd name="connsiteY639" fmla="*/ 1046479 h 1088256"/>
                <a:gd name="connsiteX640" fmla="*/ 733902 w 755014"/>
                <a:gd name="connsiteY640" fmla="*/ 661119 h 1088256"/>
                <a:gd name="connsiteX641" fmla="*/ 730663 w 755014"/>
                <a:gd name="connsiteY641" fmla="*/ 458355 h 1088256"/>
                <a:gd name="connsiteX642" fmla="*/ 729943 w 755014"/>
                <a:gd name="connsiteY642" fmla="*/ 284042 h 1088256"/>
                <a:gd name="connsiteX643" fmla="*/ 728863 w 755014"/>
                <a:gd name="connsiteY643" fmla="*/ 49945 h 1088256"/>
                <a:gd name="connsiteX644" fmla="*/ 697909 w 755014"/>
                <a:gd name="connsiteY644" fmla="*/ 16812 h 1088256"/>
                <a:gd name="connsiteX645" fmla="*/ 668214 w 755014"/>
                <a:gd name="connsiteY645" fmla="*/ 16316 h 1088256"/>
                <a:gd name="connsiteX646" fmla="*/ 216981 w 755014"/>
                <a:gd name="connsiteY646" fmla="*/ 9116 h 1088256"/>
                <a:gd name="connsiteX647" fmla="*/ 216981 w 755014"/>
                <a:gd name="connsiteY647" fmla="*/ 11293 h 1088256"/>
                <a:gd name="connsiteX648" fmla="*/ 114377 w 755014"/>
                <a:gd name="connsiteY648" fmla="*/ 17824 h 1088256"/>
                <a:gd name="connsiteX649" fmla="*/ 59845 w 755014"/>
                <a:gd name="connsiteY649" fmla="*/ 18913 h 1088256"/>
                <a:gd name="connsiteX650" fmla="*/ 31862 w 755014"/>
                <a:gd name="connsiteY650" fmla="*/ 20727 h 1088256"/>
                <a:gd name="connsiteX651" fmla="*/ 30786 w 755014"/>
                <a:gd name="connsiteY651" fmla="*/ 17099 h 1088256"/>
                <a:gd name="connsiteX652" fmla="*/ 55182 w 755014"/>
                <a:gd name="connsiteY652" fmla="*/ 15284 h 1088256"/>
                <a:gd name="connsiteX653" fmla="*/ 109713 w 755014"/>
                <a:gd name="connsiteY653" fmla="*/ 14196 h 1088256"/>
                <a:gd name="connsiteX654" fmla="*/ 216981 w 755014"/>
                <a:gd name="connsiteY654" fmla="*/ 9116 h 1088256"/>
                <a:gd name="connsiteX655" fmla="*/ 187168 w 755014"/>
                <a:gd name="connsiteY655" fmla="*/ 6307 h 1088256"/>
                <a:gd name="connsiteX656" fmla="*/ 187168 w 755014"/>
                <a:gd name="connsiteY656" fmla="*/ 8139 h 1088256"/>
                <a:gd name="connsiteX657" fmla="*/ 108083 w 755014"/>
                <a:gd name="connsiteY657" fmla="*/ 10337 h 1088256"/>
                <a:gd name="connsiteX658" fmla="*/ 31886 w 755014"/>
                <a:gd name="connsiteY658" fmla="*/ 14733 h 1088256"/>
                <a:gd name="connsiteX659" fmla="*/ 30803 w 755014"/>
                <a:gd name="connsiteY659" fmla="*/ 11070 h 1088256"/>
                <a:gd name="connsiteX660" fmla="*/ 103388 w 755014"/>
                <a:gd name="connsiteY660" fmla="*/ 6673 h 1088256"/>
                <a:gd name="connsiteX661" fmla="*/ 187168 w 755014"/>
                <a:gd name="connsiteY661" fmla="*/ 6307 h 1088256"/>
                <a:gd name="connsiteX662" fmla="*/ 677393 w 755014"/>
                <a:gd name="connsiteY662" fmla="*/ 4296 h 1088256"/>
                <a:gd name="connsiteX663" fmla="*/ 706907 w 755014"/>
                <a:gd name="connsiteY663" fmla="*/ 6367 h 1088256"/>
                <a:gd name="connsiteX664" fmla="*/ 707627 w 755014"/>
                <a:gd name="connsiteY664" fmla="*/ 6367 h 1088256"/>
                <a:gd name="connsiteX665" fmla="*/ 728503 w 755014"/>
                <a:gd name="connsiteY665" fmla="*/ 13570 h 1088256"/>
                <a:gd name="connsiteX666" fmla="*/ 741101 w 755014"/>
                <a:gd name="connsiteY666" fmla="*/ 40221 h 1088256"/>
                <a:gd name="connsiteX667" fmla="*/ 740741 w 755014"/>
                <a:gd name="connsiteY667" fmla="*/ 41662 h 1088256"/>
                <a:gd name="connsiteX668" fmla="*/ 742541 w 755014"/>
                <a:gd name="connsiteY668" fmla="*/ 226779 h 1088256"/>
                <a:gd name="connsiteX669" fmla="*/ 744340 w 755014"/>
                <a:gd name="connsiteY669" fmla="*/ 450791 h 1088256"/>
                <a:gd name="connsiteX670" fmla="*/ 754779 w 755014"/>
                <a:gd name="connsiteY670" fmla="*/ 1051881 h 1088256"/>
                <a:gd name="connsiteX671" fmla="*/ 754419 w 755014"/>
                <a:gd name="connsiteY671" fmla="*/ 1052241 h 1088256"/>
                <a:gd name="connsiteX672" fmla="*/ 754779 w 755014"/>
                <a:gd name="connsiteY672" fmla="*/ 1054042 h 1088256"/>
                <a:gd name="connsiteX673" fmla="*/ 749020 w 755014"/>
                <a:gd name="connsiteY673" fmla="*/ 1070249 h 1088256"/>
                <a:gd name="connsiteX674" fmla="*/ 726344 w 755014"/>
                <a:gd name="connsiteY674" fmla="*/ 1078892 h 1088256"/>
                <a:gd name="connsiteX675" fmla="*/ 46067 w 755014"/>
                <a:gd name="connsiteY675" fmla="*/ 1088256 h 1088256"/>
                <a:gd name="connsiteX676" fmla="*/ 45707 w 755014"/>
                <a:gd name="connsiteY676" fmla="*/ 1088256 h 1088256"/>
                <a:gd name="connsiteX677" fmla="*/ 19792 w 755014"/>
                <a:gd name="connsiteY677" fmla="*/ 1062685 h 1088256"/>
                <a:gd name="connsiteX678" fmla="*/ 19072 w 755014"/>
                <a:gd name="connsiteY678" fmla="*/ 1060525 h 1088256"/>
                <a:gd name="connsiteX679" fmla="*/ 13313 w 755014"/>
                <a:gd name="connsiteY679" fmla="*/ 870726 h 1088256"/>
                <a:gd name="connsiteX680" fmla="*/ 14393 w 755014"/>
                <a:gd name="connsiteY680" fmla="*/ 665441 h 1088256"/>
                <a:gd name="connsiteX681" fmla="*/ 9714 w 755014"/>
                <a:gd name="connsiteY681" fmla="*/ 453312 h 1088256"/>
                <a:gd name="connsiteX682" fmla="*/ 3235 w 755014"/>
                <a:gd name="connsiteY682" fmla="*/ 54627 h 1088256"/>
                <a:gd name="connsiteX683" fmla="*/ 3235 w 755014"/>
                <a:gd name="connsiteY683" fmla="*/ 53547 h 1088256"/>
                <a:gd name="connsiteX684" fmla="*/ 11513 w 755014"/>
                <a:gd name="connsiteY684" fmla="*/ 31938 h 1088256"/>
                <a:gd name="connsiteX685" fmla="*/ 33469 w 755014"/>
                <a:gd name="connsiteY685" fmla="*/ 22214 h 1088256"/>
                <a:gd name="connsiteX686" fmla="*/ 40668 w 755014"/>
                <a:gd name="connsiteY686" fmla="*/ 21494 h 1088256"/>
                <a:gd name="connsiteX687" fmla="*/ 380447 w 755014"/>
                <a:gd name="connsiteY687" fmla="*/ 8528 h 1088256"/>
                <a:gd name="connsiteX688" fmla="*/ 556095 w 755014"/>
                <a:gd name="connsiteY688" fmla="*/ 4927 h 1088256"/>
                <a:gd name="connsiteX689" fmla="*/ 647878 w 755014"/>
                <a:gd name="connsiteY689" fmla="*/ 4927 h 1088256"/>
                <a:gd name="connsiteX690" fmla="*/ 677393 w 755014"/>
                <a:gd name="connsiteY690" fmla="*/ 4296 h 1088256"/>
                <a:gd name="connsiteX691" fmla="*/ 714731 w 755014"/>
                <a:gd name="connsiteY691" fmla="*/ 781 h 1088256"/>
                <a:gd name="connsiteX692" fmla="*/ 714731 w 755014"/>
                <a:gd name="connsiteY692" fmla="*/ 4353 h 1088256"/>
                <a:gd name="connsiteX693" fmla="*/ 662196 w 755014"/>
                <a:gd name="connsiteY693" fmla="*/ 3956 h 1088256"/>
                <a:gd name="connsiteX694" fmla="*/ 610380 w 755014"/>
                <a:gd name="connsiteY694" fmla="*/ 3956 h 1088256"/>
                <a:gd name="connsiteX695" fmla="*/ 610380 w 755014"/>
                <a:gd name="connsiteY695" fmla="*/ 1972 h 1088256"/>
                <a:gd name="connsiteX696" fmla="*/ 714731 w 755014"/>
                <a:gd name="connsiteY696" fmla="*/ 781 h 1088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755014" h="1088256">
                  <a:moveTo>
                    <a:pt x="405017" y="1060276"/>
                  </a:moveTo>
                  <a:lnTo>
                    <a:pt x="400103" y="1062867"/>
                  </a:lnTo>
                  <a:cubicBezTo>
                    <a:pt x="399750" y="1062867"/>
                    <a:pt x="399750" y="1062168"/>
                    <a:pt x="400103" y="1062168"/>
                  </a:cubicBezTo>
                  <a:close/>
                  <a:moveTo>
                    <a:pt x="416291" y="1054333"/>
                  </a:moveTo>
                  <a:lnTo>
                    <a:pt x="412803" y="1057279"/>
                  </a:lnTo>
                  <a:lnTo>
                    <a:pt x="405017" y="1060276"/>
                  </a:lnTo>
                  <a:close/>
                  <a:moveTo>
                    <a:pt x="424797" y="1047150"/>
                  </a:moveTo>
                  <a:cubicBezTo>
                    <a:pt x="425856" y="1045753"/>
                    <a:pt x="427972" y="1047150"/>
                    <a:pt x="427267" y="1048547"/>
                  </a:cubicBezTo>
                  <a:lnTo>
                    <a:pt x="416291" y="1054333"/>
                  </a:lnTo>
                  <a:close/>
                  <a:moveTo>
                    <a:pt x="1426" y="1000434"/>
                  </a:moveTo>
                  <a:cubicBezTo>
                    <a:pt x="4187" y="1009411"/>
                    <a:pt x="3496" y="1018029"/>
                    <a:pt x="3841" y="1027365"/>
                  </a:cubicBezTo>
                  <a:cubicBezTo>
                    <a:pt x="4187" y="1037419"/>
                    <a:pt x="6602" y="1047114"/>
                    <a:pt x="6948" y="1057528"/>
                  </a:cubicBezTo>
                  <a:cubicBezTo>
                    <a:pt x="7293" y="1059682"/>
                    <a:pt x="4187" y="1059323"/>
                    <a:pt x="3841" y="1057528"/>
                  </a:cubicBezTo>
                  <a:cubicBezTo>
                    <a:pt x="3151" y="1048551"/>
                    <a:pt x="735" y="1039574"/>
                    <a:pt x="735" y="1030956"/>
                  </a:cubicBezTo>
                  <a:cubicBezTo>
                    <a:pt x="45" y="1020902"/>
                    <a:pt x="1426" y="1010848"/>
                    <a:pt x="45" y="1001153"/>
                  </a:cubicBezTo>
                  <a:cubicBezTo>
                    <a:pt x="-300" y="1000075"/>
                    <a:pt x="1426" y="999716"/>
                    <a:pt x="1426" y="1000434"/>
                  </a:cubicBezTo>
                  <a:close/>
                  <a:moveTo>
                    <a:pt x="390947" y="997635"/>
                  </a:moveTo>
                  <a:cubicBezTo>
                    <a:pt x="392699" y="997635"/>
                    <a:pt x="393050" y="1000188"/>
                    <a:pt x="391297" y="1000553"/>
                  </a:cubicBezTo>
                  <a:cubicBezTo>
                    <a:pt x="385690" y="1002376"/>
                    <a:pt x="380082" y="1002012"/>
                    <a:pt x="375876" y="1006753"/>
                  </a:cubicBezTo>
                  <a:cubicBezTo>
                    <a:pt x="372371" y="1011494"/>
                    <a:pt x="370619" y="1016599"/>
                    <a:pt x="369918" y="1022434"/>
                  </a:cubicBezTo>
                  <a:cubicBezTo>
                    <a:pt x="369918" y="1023164"/>
                    <a:pt x="368866" y="1023164"/>
                    <a:pt x="368866" y="1022434"/>
                  </a:cubicBezTo>
                  <a:cubicBezTo>
                    <a:pt x="366413" y="1008941"/>
                    <a:pt x="377979" y="996541"/>
                    <a:pt x="390947" y="997635"/>
                  </a:cubicBezTo>
                  <a:close/>
                  <a:moveTo>
                    <a:pt x="394485" y="995615"/>
                  </a:moveTo>
                  <a:cubicBezTo>
                    <a:pt x="381471" y="995251"/>
                    <a:pt x="369902" y="999253"/>
                    <a:pt x="365564" y="1017443"/>
                  </a:cubicBezTo>
                  <a:cubicBezTo>
                    <a:pt x="364118" y="1027629"/>
                    <a:pt x="368456" y="1038907"/>
                    <a:pt x="379302" y="1044728"/>
                  </a:cubicBezTo>
                  <a:cubicBezTo>
                    <a:pt x="392316" y="1051640"/>
                    <a:pt x="416176" y="1046911"/>
                    <a:pt x="419429" y="1030176"/>
                  </a:cubicBezTo>
                  <a:cubicBezTo>
                    <a:pt x="421237" y="1020353"/>
                    <a:pt x="417260" y="1007984"/>
                    <a:pt x="408946" y="1001436"/>
                  </a:cubicBezTo>
                  <a:cubicBezTo>
                    <a:pt x="406776" y="999617"/>
                    <a:pt x="404607" y="998161"/>
                    <a:pt x="402077" y="997070"/>
                  </a:cubicBezTo>
                  <a:cubicBezTo>
                    <a:pt x="401354" y="997070"/>
                    <a:pt x="400992" y="997070"/>
                    <a:pt x="400631" y="996706"/>
                  </a:cubicBezTo>
                  <a:cubicBezTo>
                    <a:pt x="399185" y="995979"/>
                    <a:pt x="396293" y="995615"/>
                    <a:pt x="394485" y="995615"/>
                  </a:cubicBezTo>
                  <a:close/>
                  <a:moveTo>
                    <a:pt x="689358" y="992175"/>
                  </a:moveTo>
                  <a:cubicBezTo>
                    <a:pt x="691494" y="991778"/>
                    <a:pt x="691494" y="996144"/>
                    <a:pt x="689358" y="996144"/>
                  </a:cubicBezTo>
                  <a:cubicBezTo>
                    <a:pt x="671203" y="996938"/>
                    <a:pt x="653048" y="999319"/>
                    <a:pt x="634537" y="998526"/>
                  </a:cubicBezTo>
                  <a:cubicBezTo>
                    <a:pt x="633113" y="998526"/>
                    <a:pt x="633113" y="996144"/>
                    <a:pt x="634537" y="996144"/>
                  </a:cubicBezTo>
                  <a:cubicBezTo>
                    <a:pt x="653048" y="994557"/>
                    <a:pt x="671203" y="992969"/>
                    <a:pt x="689358" y="992175"/>
                  </a:cubicBezTo>
                  <a:close/>
                  <a:moveTo>
                    <a:pt x="398778" y="988384"/>
                  </a:moveTo>
                  <a:cubicBezTo>
                    <a:pt x="406867" y="989430"/>
                    <a:pt x="414188" y="993250"/>
                    <a:pt x="418706" y="1000708"/>
                  </a:cubicBezTo>
                  <a:cubicBezTo>
                    <a:pt x="423045" y="1007802"/>
                    <a:pt x="425756" y="1014805"/>
                    <a:pt x="426434" y="1021536"/>
                  </a:cubicBezTo>
                  <a:lnTo>
                    <a:pt x="422521" y="1038319"/>
                  </a:lnTo>
                  <a:lnTo>
                    <a:pt x="424717" y="1036078"/>
                  </a:lnTo>
                  <a:cubicBezTo>
                    <a:pt x="425439" y="1034641"/>
                    <a:pt x="427964" y="1035000"/>
                    <a:pt x="427243" y="1036796"/>
                  </a:cubicBezTo>
                  <a:cubicBezTo>
                    <a:pt x="420388" y="1055826"/>
                    <a:pt x="400183" y="1064444"/>
                    <a:pt x="381061" y="1056904"/>
                  </a:cubicBezTo>
                  <a:cubicBezTo>
                    <a:pt x="380700" y="1056904"/>
                    <a:pt x="380700" y="1056186"/>
                    <a:pt x="381061" y="1056186"/>
                  </a:cubicBezTo>
                  <a:cubicBezTo>
                    <a:pt x="390442" y="1057443"/>
                    <a:pt x="399462" y="1057083"/>
                    <a:pt x="407083" y="1054076"/>
                  </a:cubicBezTo>
                  <a:lnTo>
                    <a:pt x="413215" y="1047818"/>
                  </a:lnTo>
                  <a:lnTo>
                    <a:pt x="395931" y="1054551"/>
                  </a:lnTo>
                  <a:cubicBezTo>
                    <a:pt x="390870" y="1054914"/>
                    <a:pt x="385809" y="1054551"/>
                    <a:pt x="380386" y="1052368"/>
                  </a:cubicBezTo>
                  <a:cubicBezTo>
                    <a:pt x="375687" y="1050913"/>
                    <a:pt x="372795" y="1048730"/>
                    <a:pt x="368456" y="1045456"/>
                  </a:cubicBezTo>
                  <a:cubicBezTo>
                    <a:pt x="362672" y="1041090"/>
                    <a:pt x="360864" y="1036361"/>
                    <a:pt x="358334" y="1027265"/>
                  </a:cubicBezTo>
                  <a:cubicBezTo>
                    <a:pt x="358334" y="1026902"/>
                    <a:pt x="357972" y="1025446"/>
                    <a:pt x="357972" y="1025083"/>
                  </a:cubicBezTo>
                  <a:cubicBezTo>
                    <a:pt x="356888" y="1011986"/>
                    <a:pt x="362672" y="998889"/>
                    <a:pt x="374241" y="992704"/>
                  </a:cubicBezTo>
                  <a:cubicBezTo>
                    <a:pt x="381832" y="989066"/>
                    <a:pt x="390689" y="987338"/>
                    <a:pt x="398778" y="988384"/>
                  </a:cubicBezTo>
                  <a:close/>
                  <a:moveTo>
                    <a:pt x="688972" y="983841"/>
                  </a:moveTo>
                  <a:cubicBezTo>
                    <a:pt x="691490" y="983841"/>
                    <a:pt x="691490" y="987292"/>
                    <a:pt x="688972" y="987292"/>
                  </a:cubicBezTo>
                  <a:cubicBezTo>
                    <a:pt x="672425" y="987637"/>
                    <a:pt x="655517" y="989363"/>
                    <a:pt x="638610" y="989708"/>
                  </a:cubicBezTo>
                  <a:cubicBezTo>
                    <a:pt x="635013" y="989708"/>
                    <a:pt x="622063" y="991433"/>
                    <a:pt x="619185" y="988327"/>
                  </a:cubicBezTo>
                  <a:cubicBezTo>
                    <a:pt x="619185" y="988327"/>
                    <a:pt x="618825" y="988327"/>
                    <a:pt x="619185" y="987982"/>
                  </a:cubicBezTo>
                  <a:cubicBezTo>
                    <a:pt x="622422" y="985222"/>
                    <a:pt x="635013" y="986947"/>
                    <a:pt x="638610" y="986947"/>
                  </a:cubicBezTo>
                  <a:cubicBezTo>
                    <a:pt x="655517" y="985912"/>
                    <a:pt x="672425" y="984531"/>
                    <a:pt x="688972" y="983841"/>
                  </a:cubicBezTo>
                  <a:close/>
                  <a:moveTo>
                    <a:pt x="688982" y="975903"/>
                  </a:moveTo>
                  <a:cubicBezTo>
                    <a:pt x="691492" y="975903"/>
                    <a:pt x="691492" y="979933"/>
                    <a:pt x="688982" y="979933"/>
                  </a:cubicBezTo>
                  <a:cubicBezTo>
                    <a:pt x="657079" y="980666"/>
                    <a:pt x="624459" y="985062"/>
                    <a:pt x="592555" y="982497"/>
                  </a:cubicBezTo>
                  <a:cubicBezTo>
                    <a:pt x="591838" y="982497"/>
                    <a:pt x="591838" y="981398"/>
                    <a:pt x="592555" y="981032"/>
                  </a:cubicBezTo>
                  <a:cubicBezTo>
                    <a:pt x="624459" y="978834"/>
                    <a:pt x="657079" y="977002"/>
                    <a:pt x="688982" y="975903"/>
                  </a:cubicBezTo>
                  <a:close/>
                  <a:moveTo>
                    <a:pt x="690564" y="967966"/>
                  </a:moveTo>
                  <a:cubicBezTo>
                    <a:pt x="693079" y="967966"/>
                    <a:pt x="692720" y="971847"/>
                    <a:pt x="690564" y="971847"/>
                  </a:cubicBezTo>
                  <a:cubicBezTo>
                    <a:pt x="646373" y="972552"/>
                    <a:pt x="602182" y="977138"/>
                    <a:pt x="557991" y="976080"/>
                  </a:cubicBezTo>
                  <a:cubicBezTo>
                    <a:pt x="556913" y="976080"/>
                    <a:pt x="557272" y="974669"/>
                    <a:pt x="557991" y="974316"/>
                  </a:cubicBezTo>
                  <a:cubicBezTo>
                    <a:pt x="602182" y="972200"/>
                    <a:pt x="646373" y="969025"/>
                    <a:pt x="690564" y="967966"/>
                  </a:cubicBezTo>
                  <a:close/>
                  <a:moveTo>
                    <a:pt x="5863" y="921421"/>
                  </a:moveTo>
                  <a:cubicBezTo>
                    <a:pt x="5863" y="920341"/>
                    <a:pt x="7357" y="920341"/>
                    <a:pt x="7731" y="921781"/>
                  </a:cubicBezTo>
                  <a:cubicBezTo>
                    <a:pt x="8104" y="945185"/>
                    <a:pt x="6984" y="969308"/>
                    <a:pt x="8478" y="992712"/>
                  </a:cubicBezTo>
                  <a:cubicBezTo>
                    <a:pt x="9972" y="1013235"/>
                    <a:pt x="6984" y="1036998"/>
                    <a:pt x="14081" y="1056801"/>
                  </a:cubicBezTo>
                  <a:cubicBezTo>
                    <a:pt x="15201" y="1058961"/>
                    <a:pt x="11466" y="1059681"/>
                    <a:pt x="10345" y="1057521"/>
                  </a:cubicBezTo>
                  <a:cubicBezTo>
                    <a:pt x="6610" y="1047079"/>
                    <a:pt x="5863" y="1036638"/>
                    <a:pt x="5863" y="1025836"/>
                  </a:cubicBezTo>
                  <a:cubicBezTo>
                    <a:pt x="5863" y="1014675"/>
                    <a:pt x="4743" y="1003873"/>
                    <a:pt x="3995" y="992712"/>
                  </a:cubicBezTo>
                  <a:cubicBezTo>
                    <a:pt x="2875" y="968948"/>
                    <a:pt x="4743" y="945185"/>
                    <a:pt x="5863" y="921421"/>
                  </a:cubicBezTo>
                  <a:close/>
                  <a:moveTo>
                    <a:pt x="347958" y="696846"/>
                  </a:moveTo>
                  <a:cubicBezTo>
                    <a:pt x="368695" y="699592"/>
                    <a:pt x="390159" y="703368"/>
                    <a:pt x="411260" y="699249"/>
                  </a:cubicBezTo>
                  <a:cubicBezTo>
                    <a:pt x="414170" y="698563"/>
                    <a:pt x="415261" y="703025"/>
                    <a:pt x="412351" y="703711"/>
                  </a:cubicBezTo>
                  <a:cubicBezTo>
                    <a:pt x="390523" y="708860"/>
                    <a:pt x="368695" y="703368"/>
                    <a:pt x="347594" y="699249"/>
                  </a:cubicBezTo>
                  <a:cubicBezTo>
                    <a:pt x="345775" y="698906"/>
                    <a:pt x="346502" y="696503"/>
                    <a:pt x="347958" y="696846"/>
                  </a:cubicBezTo>
                  <a:close/>
                  <a:moveTo>
                    <a:pt x="328175" y="685740"/>
                  </a:moveTo>
                  <a:cubicBezTo>
                    <a:pt x="356812" y="689224"/>
                    <a:pt x="385088" y="694800"/>
                    <a:pt x="413725" y="688527"/>
                  </a:cubicBezTo>
                  <a:cubicBezTo>
                    <a:pt x="416625" y="687830"/>
                    <a:pt x="418438" y="692709"/>
                    <a:pt x="414813" y="693406"/>
                  </a:cubicBezTo>
                  <a:cubicBezTo>
                    <a:pt x="385450" y="699330"/>
                    <a:pt x="356812" y="692709"/>
                    <a:pt x="327812" y="687830"/>
                  </a:cubicBezTo>
                  <a:cubicBezTo>
                    <a:pt x="326725" y="687830"/>
                    <a:pt x="327087" y="685391"/>
                    <a:pt x="328175" y="685740"/>
                  </a:cubicBezTo>
                  <a:close/>
                  <a:moveTo>
                    <a:pt x="382096" y="632132"/>
                  </a:moveTo>
                  <a:cubicBezTo>
                    <a:pt x="382452" y="631416"/>
                    <a:pt x="383519" y="632132"/>
                    <a:pt x="383164" y="632847"/>
                  </a:cubicBezTo>
                  <a:cubicBezTo>
                    <a:pt x="379961" y="640718"/>
                    <a:pt x="373912" y="647515"/>
                    <a:pt x="368931" y="654312"/>
                  </a:cubicBezTo>
                  <a:cubicBezTo>
                    <a:pt x="367152" y="656459"/>
                    <a:pt x="363238" y="654312"/>
                    <a:pt x="365017" y="651808"/>
                  </a:cubicBezTo>
                  <a:cubicBezTo>
                    <a:pt x="369999" y="644653"/>
                    <a:pt x="376403" y="638571"/>
                    <a:pt x="382096" y="632132"/>
                  </a:cubicBezTo>
                  <a:close/>
                  <a:moveTo>
                    <a:pt x="398476" y="626124"/>
                  </a:moveTo>
                  <a:cubicBezTo>
                    <a:pt x="399192" y="625066"/>
                    <a:pt x="400980" y="626124"/>
                    <a:pt x="399907" y="627182"/>
                  </a:cubicBezTo>
                  <a:cubicBezTo>
                    <a:pt x="396687" y="632475"/>
                    <a:pt x="393110" y="637413"/>
                    <a:pt x="389175" y="642352"/>
                  </a:cubicBezTo>
                  <a:cubicBezTo>
                    <a:pt x="386313" y="646586"/>
                    <a:pt x="383809" y="651525"/>
                    <a:pt x="379873" y="654700"/>
                  </a:cubicBezTo>
                  <a:cubicBezTo>
                    <a:pt x="378085" y="656463"/>
                    <a:pt x="375938" y="654347"/>
                    <a:pt x="377011" y="652583"/>
                  </a:cubicBezTo>
                  <a:cubicBezTo>
                    <a:pt x="379158" y="647997"/>
                    <a:pt x="383451" y="644469"/>
                    <a:pt x="386671" y="640588"/>
                  </a:cubicBezTo>
                  <a:cubicBezTo>
                    <a:pt x="390963" y="636002"/>
                    <a:pt x="394899" y="631416"/>
                    <a:pt x="398476" y="626124"/>
                  </a:cubicBezTo>
                  <a:close/>
                  <a:moveTo>
                    <a:pt x="413508" y="620659"/>
                  </a:moveTo>
                  <a:cubicBezTo>
                    <a:pt x="413861" y="620303"/>
                    <a:pt x="415272" y="620303"/>
                    <a:pt x="415272" y="621372"/>
                  </a:cubicBezTo>
                  <a:cubicBezTo>
                    <a:pt x="414567" y="627430"/>
                    <a:pt x="410333" y="632420"/>
                    <a:pt x="406806" y="637053"/>
                  </a:cubicBezTo>
                  <a:cubicBezTo>
                    <a:pt x="404336" y="640260"/>
                    <a:pt x="401161" y="642755"/>
                    <a:pt x="399045" y="645962"/>
                  </a:cubicBezTo>
                  <a:cubicBezTo>
                    <a:pt x="397281" y="648457"/>
                    <a:pt x="396222" y="651308"/>
                    <a:pt x="394106" y="653446"/>
                  </a:cubicBezTo>
                  <a:cubicBezTo>
                    <a:pt x="392695" y="654872"/>
                    <a:pt x="390225" y="653090"/>
                    <a:pt x="390578" y="651664"/>
                  </a:cubicBezTo>
                  <a:cubicBezTo>
                    <a:pt x="391989" y="645962"/>
                    <a:pt x="397986" y="640973"/>
                    <a:pt x="401867" y="637053"/>
                  </a:cubicBezTo>
                  <a:cubicBezTo>
                    <a:pt x="406453" y="632064"/>
                    <a:pt x="409981" y="626718"/>
                    <a:pt x="413508" y="620659"/>
                  </a:cubicBezTo>
                  <a:close/>
                  <a:moveTo>
                    <a:pt x="487560" y="615396"/>
                  </a:moveTo>
                  <a:cubicBezTo>
                    <a:pt x="488982" y="613953"/>
                    <a:pt x="491470" y="615396"/>
                    <a:pt x="490048" y="616839"/>
                  </a:cubicBezTo>
                  <a:cubicBezTo>
                    <a:pt x="484717" y="625498"/>
                    <a:pt x="479386" y="635601"/>
                    <a:pt x="472633" y="643178"/>
                  </a:cubicBezTo>
                  <a:cubicBezTo>
                    <a:pt x="470856" y="645342"/>
                    <a:pt x="468013" y="642817"/>
                    <a:pt x="469079" y="640291"/>
                  </a:cubicBezTo>
                  <a:cubicBezTo>
                    <a:pt x="471567" y="635962"/>
                    <a:pt x="475121" y="631993"/>
                    <a:pt x="478320" y="627663"/>
                  </a:cubicBezTo>
                  <a:cubicBezTo>
                    <a:pt x="481163" y="623694"/>
                    <a:pt x="484362" y="619725"/>
                    <a:pt x="487560" y="615396"/>
                  </a:cubicBezTo>
                  <a:close/>
                  <a:moveTo>
                    <a:pt x="451370" y="614180"/>
                  </a:moveTo>
                  <a:cubicBezTo>
                    <a:pt x="452445" y="612366"/>
                    <a:pt x="454955" y="614543"/>
                    <a:pt x="453521" y="616357"/>
                  </a:cubicBezTo>
                  <a:cubicBezTo>
                    <a:pt x="444559" y="627243"/>
                    <a:pt x="435597" y="637766"/>
                    <a:pt x="426635" y="648289"/>
                  </a:cubicBezTo>
                  <a:cubicBezTo>
                    <a:pt x="424843" y="650103"/>
                    <a:pt x="421975" y="647201"/>
                    <a:pt x="423051" y="645386"/>
                  </a:cubicBezTo>
                  <a:cubicBezTo>
                    <a:pt x="430937" y="633775"/>
                    <a:pt x="442050" y="624340"/>
                    <a:pt x="451370" y="614180"/>
                  </a:cubicBezTo>
                  <a:close/>
                  <a:moveTo>
                    <a:pt x="437088" y="613831"/>
                  </a:moveTo>
                  <a:cubicBezTo>
                    <a:pt x="438519" y="612366"/>
                    <a:pt x="440667" y="614564"/>
                    <a:pt x="439235" y="616029"/>
                  </a:cubicBezTo>
                  <a:cubicBezTo>
                    <a:pt x="429212" y="627020"/>
                    <a:pt x="420621" y="640209"/>
                    <a:pt x="408451" y="648635"/>
                  </a:cubicBezTo>
                  <a:cubicBezTo>
                    <a:pt x="406661" y="650100"/>
                    <a:pt x="404513" y="646803"/>
                    <a:pt x="406303" y="645337"/>
                  </a:cubicBezTo>
                  <a:cubicBezTo>
                    <a:pt x="416326" y="634713"/>
                    <a:pt x="427065" y="624455"/>
                    <a:pt x="437088" y="613831"/>
                  </a:cubicBezTo>
                  <a:close/>
                  <a:moveTo>
                    <a:pt x="477991" y="613826"/>
                  </a:moveTo>
                  <a:cubicBezTo>
                    <a:pt x="479068" y="612366"/>
                    <a:pt x="481941" y="613826"/>
                    <a:pt x="480505" y="615652"/>
                  </a:cubicBezTo>
                  <a:cubicBezTo>
                    <a:pt x="473682" y="626240"/>
                    <a:pt x="466501" y="639385"/>
                    <a:pt x="456088" y="647053"/>
                  </a:cubicBezTo>
                  <a:cubicBezTo>
                    <a:pt x="454652" y="648513"/>
                    <a:pt x="452138" y="645592"/>
                    <a:pt x="453574" y="644132"/>
                  </a:cubicBezTo>
                  <a:cubicBezTo>
                    <a:pt x="456806" y="639385"/>
                    <a:pt x="461474" y="635369"/>
                    <a:pt x="465424" y="630622"/>
                  </a:cubicBezTo>
                  <a:cubicBezTo>
                    <a:pt x="469733" y="625145"/>
                    <a:pt x="473682" y="619668"/>
                    <a:pt x="477991" y="613826"/>
                  </a:cubicBezTo>
                  <a:close/>
                  <a:moveTo>
                    <a:pt x="508812" y="612894"/>
                  </a:moveTo>
                  <a:cubicBezTo>
                    <a:pt x="510208" y="610778"/>
                    <a:pt x="513701" y="612894"/>
                    <a:pt x="512304" y="615364"/>
                  </a:cubicBezTo>
                  <a:cubicBezTo>
                    <a:pt x="509161" y="621361"/>
                    <a:pt x="505668" y="627006"/>
                    <a:pt x="502525" y="633003"/>
                  </a:cubicBezTo>
                  <a:cubicBezTo>
                    <a:pt x="501128" y="635825"/>
                    <a:pt x="496588" y="633003"/>
                    <a:pt x="498334" y="630181"/>
                  </a:cubicBezTo>
                  <a:cubicBezTo>
                    <a:pt x="501477" y="624183"/>
                    <a:pt x="505319" y="618892"/>
                    <a:pt x="508812" y="612894"/>
                  </a:cubicBezTo>
                  <a:close/>
                  <a:moveTo>
                    <a:pt x="467308" y="611011"/>
                  </a:moveTo>
                  <a:cubicBezTo>
                    <a:pt x="468719" y="609191"/>
                    <a:pt x="470835" y="611739"/>
                    <a:pt x="469777" y="613560"/>
                  </a:cubicBezTo>
                  <a:cubicBezTo>
                    <a:pt x="460958" y="624483"/>
                    <a:pt x="453196" y="636499"/>
                    <a:pt x="444024" y="646694"/>
                  </a:cubicBezTo>
                  <a:cubicBezTo>
                    <a:pt x="442260" y="648514"/>
                    <a:pt x="439438" y="645965"/>
                    <a:pt x="440849" y="644145"/>
                  </a:cubicBezTo>
                  <a:cubicBezTo>
                    <a:pt x="448258" y="632130"/>
                    <a:pt x="458841" y="621934"/>
                    <a:pt x="467308" y="611011"/>
                  </a:cubicBezTo>
                  <a:close/>
                  <a:moveTo>
                    <a:pt x="503549" y="610832"/>
                  </a:moveTo>
                  <a:cubicBezTo>
                    <a:pt x="504465" y="611408"/>
                    <a:pt x="505014" y="612562"/>
                    <a:pt x="504281" y="613804"/>
                  </a:cubicBezTo>
                  <a:cubicBezTo>
                    <a:pt x="499519" y="621610"/>
                    <a:pt x="494756" y="630836"/>
                    <a:pt x="487795" y="637579"/>
                  </a:cubicBezTo>
                  <a:cubicBezTo>
                    <a:pt x="485964" y="638998"/>
                    <a:pt x="482300" y="636514"/>
                    <a:pt x="484132" y="634385"/>
                  </a:cubicBezTo>
                  <a:cubicBezTo>
                    <a:pt x="489627" y="626578"/>
                    <a:pt x="495489" y="619126"/>
                    <a:pt x="500618" y="611320"/>
                  </a:cubicBezTo>
                  <a:cubicBezTo>
                    <a:pt x="501351" y="610255"/>
                    <a:pt x="502633" y="610255"/>
                    <a:pt x="503549" y="610832"/>
                  </a:cubicBezTo>
                  <a:close/>
                  <a:moveTo>
                    <a:pt x="405192" y="584148"/>
                  </a:moveTo>
                  <a:cubicBezTo>
                    <a:pt x="406975" y="583791"/>
                    <a:pt x="407332" y="587005"/>
                    <a:pt x="405549" y="587005"/>
                  </a:cubicBezTo>
                  <a:cubicBezTo>
                    <a:pt x="394496" y="589506"/>
                    <a:pt x="384156" y="594149"/>
                    <a:pt x="372390" y="595578"/>
                  </a:cubicBezTo>
                  <a:cubicBezTo>
                    <a:pt x="362762" y="596649"/>
                    <a:pt x="353492" y="597721"/>
                    <a:pt x="343865" y="597721"/>
                  </a:cubicBezTo>
                  <a:cubicBezTo>
                    <a:pt x="341369" y="597721"/>
                    <a:pt x="341013" y="594149"/>
                    <a:pt x="343152" y="593434"/>
                  </a:cubicBezTo>
                  <a:cubicBezTo>
                    <a:pt x="355631" y="592006"/>
                    <a:pt x="367754" y="591649"/>
                    <a:pt x="379877" y="589506"/>
                  </a:cubicBezTo>
                  <a:cubicBezTo>
                    <a:pt x="388434" y="588077"/>
                    <a:pt x="396635" y="585219"/>
                    <a:pt x="405192" y="584148"/>
                  </a:cubicBezTo>
                  <a:close/>
                  <a:moveTo>
                    <a:pt x="275401" y="575157"/>
                  </a:moveTo>
                  <a:cubicBezTo>
                    <a:pt x="280809" y="575780"/>
                    <a:pt x="285994" y="577295"/>
                    <a:pt x="289926" y="580324"/>
                  </a:cubicBezTo>
                  <a:cubicBezTo>
                    <a:pt x="297792" y="586383"/>
                    <a:pt x="291357" y="602063"/>
                    <a:pt x="286351" y="607765"/>
                  </a:cubicBezTo>
                  <a:cubicBezTo>
                    <a:pt x="284921" y="608834"/>
                    <a:pt x="282776" y="607052"/>
                    <a:pt x="283848" y="605627"/>
                  </a:cubicBezTo>
                  <a:cubicBezTo>
                    <a:pt x="287781" y="598143"/>
                    <a:pt x="294574" y="584957"/>
                    <a:pt x="282418" y="581393"/>
                  </a:cubicBezTo>
                  <a:cubicBezTo>
                    <a:pt x="275267" y="579255"/>
                    <a:pt x="267044" y="577830"/>
                    <a:pt x="259535" y="577117"/>
                  </a:cubicBezTo>
                  <a:cubicBezTo>
                    <a:pt x="258463" y="576760"/>
                    <a:pt x="258463" y="575335"/>
                    <a:pt x="259535" y="575335"/>
                  </a:cubicBezTo>
                  <a:cubicBezTo>
                    <a:pt x="264362" y="574800"/>
                    <a:pt x="269994" y="574533"/>
                    <a:pt x="275401" y="575157"/>
                  </a:cubicBezTo>
                  <a:close/>
                  <a:moveTo>
                    <a:pt x="442043" y="561919"/>
                  </a:moveTo>
                  <a:cubicBezTo>
                    <a:pt x="442762" y="561566"/>
                    <a:pt x="443841" y="562977"/>
                    <a:pt x="442762" y="563682"/>
                  </a:cubicBezTo>
                  <a:cubicBezTo>
                    <a:pt x="431616" y="572149"/>
                    <a:pt x="414718" y="576735"/>
                    <a:pt x="400696" y="580263"/>
                  </a:cubicBezTo>
                  <a:cubicBezTo>
                    <a:pt x="382000" y="585202"/>
                    <a:pt x="363664" y="588730"/>
                    <a:pt x="344249" y="589435"/>
                  </a:cubicBezTo>
                  <a:cubicBezTo>
                    <a:pt x="341013" y="589788"/>
                    <a:pt x="341372" y="585202"/>
                    <a:pt x="344249" y="585202"/>
                  </a:cubicBezTo>
                  <a:cubicBezTo>
                    <a:pt x="362945" y="583791"/>
                    <a:pt x="381641" y="580969"/>
                    <a:pt x="399977" y="576030"/>
                  </a:cubicBezTo>
                  <a:cubicBezTo>
                    <a:pt x="413640" y="572149"/>
                    <a:pt x="429459" y="568621"/>
                    <a:pt x="442043" y="561919"/>
                  </a:cubicBezTo>
                  <a:close/>
                  <a:moveTo>
                    <a:pt x="81008" y="538328"/>
                  </a:moveTo>
                  <a:cubicBezTo>
                    <a:pt x="81008" y="536166"/>
                    <a:pt x="83769" y="536166"/>
                    <a:pt x="84114" y="538328"/>
                  </a:cubicBezTo>
                  <a:cubicBezTo>
                    <a:pt x="86184" y="574372"/>
                    <a:pt x="86529" y="610415"/>
                    <a:pt x="86529" y="646459"/>
                  </a:cubicBezTo>
                  <a:cubicBezTo>
                    <a:pt x="86529" y="680700"/>
                    <a:pt x="88255" y="715302"/>
                    <a:pt x="86529" y="749543"/>
                  </a:cubicBezTo>
                  <a:cubicBezTo>
                    <a:pt x="86529" y="751706"/>
                    <a:pt x="83424" y="751706"/>
                    <a:pt x="83424" y="749543"/>
                  </a:cubicBezTo>
                  <a:cubicBezTo>
                    <a:pt x="80663" y="714221"/>
                    <a:pt x="83078" y="677817"/>
                    <a:pt x="83078" y="641773"/>
                  </a:cubicBezTo>
                  <a:cubicBezTo>
                    <a:pt x="83078" y="607171"/>
                    <a:pt x="82733" y="572930"/>
                    <a:pt x="81008" y="538328"/>
                  </a:cubicBezTo>
                  <a:close/>
                  <a:moveTo>
                    <a:pt x="559576" y="495114"/>
                  </a:moveTo>
                  <a:cubicBezTo>
                    <a:pt x="566387" y="514307"/>
                    <a:pt x="569255" y="531329"/>
                    <a:pt x="568179" y="551971"/>
                  </a:cubicBezTo>
                  <a:cubicBezTo>
                    <a:pt x="567462" y="561387"/>
                    <a:pt x="566745" y="571165"/>
                    <a:pt x="563519" y="580219"/>
                  </a:cubicBezTo>
                  <a:cubicBezTo>
                    <a:pt x="560293" y="589273"/>
                    <a:pt x="555633" y="596878"/>
                    <a:pt x="552765" y="605931"/>
                  </a:cubicBezTo>
                  <a:cubicBezTo>
                    <a:pt x="552048" y="608829"/>
                    <a:pt x="547388" y="607742"/>
                    <a:pt x="548464" y="604483"/>
                  </a:cubicBezTo>
                  <a:cubicBezTo>
                    <a:pt x="553124" y="586375"/>
                    <a:pt x="562802" y="571889"/>
                    <a:pt x="563161" y="551971"/>
                  </a:cubicBezTo>
                  <a:cubicBezTo>
                    <a:pt x="563519" y="532053"/>
                    <a:pt x="559576" y="514670"/>
                    <a:pt x="556708" y="495838"/>
                  </a:cubicBezTo>
                  <a:cubicBezTo>
                    <a:pt x="556708" y="494027"/>
                    <a:pt x="558859" y="493303"/>
                    <a:pt x="559576" y="495114"/>
                  </a:cubicBezTo>
                  <a:close/>
                  <a:moveTo>
                    <a:pt x="156167" y="489633"/>
                  </a:moveTo>
                  <a:cubicBezTo>
                    <a:pt x="161835" y="496913"/>
                    <a:pt x="164315" y="506013"/>
                    <a:pt x="169274" y="513294"/>
                  </a:cubicBezTo>
                  <a:cubicBezTo>
                    <a:pt x="175650" y="523850"/>
                    <a:pt x="184506" y="531130"/>
                    <a:pt x="193716" y="538775"/>
                  </a:cubicBezTo>
                  <a:cubicBezTo>
                    <a:pt x="196196" y="540959"/>
                    <a:pt x="193716" y="545327"/>
                    <a:pt x="191236" y="543143"/>
                  </a:cubicBezTo>
                  <a:cubicBezTo>
                    <a:pt x="182381" y="536590"/>
                    <a:pt x="174233" y="530038"/>
                    <a:pt x="167857" y="520938"/>
                  </a:cubicBezTo>
                  <a:cubicBezTo>
                    <a:pt x="161835" y="511474"/>
                    <a:pt x="159710" y="500553"/>
                    <a:pt x="154396" y="491089"/>
                  </a:cubicBezTo>
                  <a:cubicBezTo>
                    <a:pt x="153688" y="489997"/>
                    <a:pt x="155459" y="488541"/>
                    <a:pt x="156167" y="489633"/>
                  </a:cubicBezTo>
                  <a:close/>
                  <a:moveTo>
                    <a:pt x="381520" y="486755"/>
                  </a:moveTo>
                  <a:cubicBezTo>
                    <a:pt x="385105" y="487102"/>
                    <a:pt x="385105" y="492311"/>
                    <a:pt x="381520" y="491964"/>
                  </a:cubicBezTo>
                  <a:cubicBezTo>
                    <a:pt x="366464" y="491616"/>
                    <a:pt x="352125" y="495089"/>
                    <a:pt x="337428" y="494047"/>
                  </a:cubicBezTo>
                  <a:cubicBezTo>
                    <a:pt x="329183" y="493005"/>
                    <a:pt x="322014" y="490575"/>
                    <a:pt x="313411" y="492658"/>
                  </a:cubicBezTo>
                  <a:cubicBezTo>
                    <a:pt x="308751" y="493700"/>
                    <a:pt x="304091" y="494742"/>
                    <a:pt x="299072" y="495436"/>
                  </a:cubicBezTo>
                  <a:cubicBezTo>
                    <a:pt x="297280" y="496131"/>
                    <a:pt x="296563" y="493005"/>
                    <a:pt x="298355" y="492658"/>
                  </a:cubicBezTo>
                  <a:cubicBezTo>
                    <a:pt x="313411" y="488491"/>
                    <a:pt x="322373" y="488144"/>
                    <a:pt x="337428" y="488838"/>
                  </a:cubicBezTo>
                  <a:cubicBezTo>
                    <a:pt x="352484" y="489533"/>
                    <a:pt x="366823" y="485366"/>
                    <a:pt x="381520" y="486755"/>
                  </a:cubicBezTo>
                  <a:close/>
                  <a:moveTo>
                    <a:pt x="583778" y="486082"/>
                  </a:moveTo>
                  <a:cubicBezTo>
                    <a:pt x="585976" y="500058"/>
                    <a:pt x="592204" y="512600"/>
                    <a:pt x="594036" y="526217"/>
                  </a:cubicBezTo>
                  <a:cubicBezTo>
                    <a:pt x="595501" y="538400"/>
                    <a:pt x="596234" y="552017"/>
                    <a:pt x="594402" y="563843"/>
                  </a:cubicBezTo>
                  <a:cubicBezTo>
                    <a:pt x="592937" y="577101"/>
                    <a:pt x="588541" y="588927"/>
                    <a:pt x="583778" y="601110"/>
                  </a:cubicBezTo>
                  <a:cubicBezTo>
                    <a:pt x="579748" y="611502"/>
                    <a:pt x="572055" y="619386"/>
                    <a:pt x="568758" y="629778"/>
                  </a:cubicBezTo>
                  <a:cubicBezTo>
                    <a:pt x="568026" y="632645"/>
                    <a:pt x="563263" y="631211"/>
                    <a:pt x="564362" y="628703"/>
                  </a:cubicBezTo>
                  <a:cubicBezTo>
                    <a:pt x="574253" y="605052"/>
                    <a:pt x="591105" y="585343"/>
                    <a:pt x="591105" y="558468"/>
                  </a:cubicBezTo>
                  <a:cubicBezTo>
                    <a:pt x="590739" y="544851"/>
                    <a:pt x="591105" y="530517"/>
                    <a:pt x="587808" y="517617"/>
                  </a:cubicBezTo>
                  <a:cubicBezTo>
                    <a:pt x="585244" y="506866"/>
                    <a:pt x="580847" y="497549"/>
                    <a:pt x="582313" y="486441"/>
                  </a:cubicBezTo>
                  <a:cubicBezTo>
                    <a:pt x="582313" y="485724"/>
                    <a:pt x="583778" y="485366"/>
                    <a:pt x="583778" y="486082"/>
                  </a:cubicBezTo>
                  <a:close/>
                  <a:moveTo>
                    <a:pt x="252276" y="442121"/>
                  </a:moveTo>
                  <a:cubicBezTo>
                    <a:pt x="257592" y="439969"/>
                    <a:pt x="263088" y="439878"/>
                    <a:pt x="267954" y="445190"/>
                  </a:cubicBezTo>
                  <a:cubicBezTo>
                    <a:pt x="275882" y="454348"/>
                    <a:pt x="283811" y="448853"/>
                    <a:pt x="293903" y="446655"/>
                  </a:cubicBezTo>
                  <a:cubicBezTo>
                    <a:pt x="299669" y="445190"/>
                    <a:pt x="303994" y="451051"/>
                    <a:pt x="313365" y="448487"/>
                  </a:cubicBezTo>
                  <a:cubicBezTo>
                    <a:pt x="320212" y="446289"/>
                    <a:pt x="326339" y="448853"/>
                    <a:pt x="333547" y="448853"/>
                  </a:cubicBezTo>
                  <a:cubicBezTo>
                    <a:pt x="345801" y="449586"/>
                    <a:pt x="356613" y="447388"/>
                    <a:pt x="368507" y="445190"/>
                  </a:cubicBezTo>
                  <a:cubicBezTo>
                    <a:pt x="389771" y="441526"/>
                    <a:pt x="411035" y="447754"/>
                    <a:pt x="432299" y="449219"/>
                  </a:cubicBezTo>
                  <a:cubicBezTo>
                    <a:pt x="435903" y="449586"/>
                    <a:pt x="435903" y="455081"/>
                    <a:pt x="432299" y="455081"/>
                  </a:cubicBezTo>
                  <a:cubicBezTo>
                    <a:pt x="407431" y="455081"/>
                    <a:pt x="385086" y="447388"/>
                    <a:pt x="360217" y="452883"/>
                  </a:cubicBezTo>
                  <a:cubicBezTo>
                    <a:pt x="343278" y="456546"/>
                    <a:pt x="324537" y="449219"/>
                    <a:pt x="308319" y="455813"/>
                  </a:cubicBezTo>
                  <a:cubicBezTo>
                    <a:pt x="303273" y="457645"/>
                    <a:pt x="300390" y="454348"/>
                    <a:pt x="296426" y="452516"/>
                  </a:cubicBezTo>
                  <a:cubicBezTo>
                    <a:pt x="292101" y="450318"/>
                    <a:pt x="281289" y="458011"/>
                    <a:pt x="275162" y="457279"/>
                  </a:cubicBezTo>
                  <a:cubicBezTo>
                    <a:pt x="271558" y="456912"/>
                    <a:pt x="269035" y="453249"/>
                    <a:pt x="266872" y="451051"/>
                  </a:cubicBezTo>
                  <a:cubicBezTo>
                    <a:pt x="257862" y="440061"/>
                    <a:pt x="247410" y="448853"/>
                    <a:pt x="239482" y="454348"/>
                  </a:cubicBezTo>
                  <a:cubicBezTo>
                    <a:pt x="237679" y="455447"/>
                    <a:pt x="236238" y="452883"/>
                    <a:pt x="237679" y="451417"/>
                  </a:cubicBezTo>
                  <a:cubicBezTo>
                    <a:pt x="241824" y="448487"/>
                    <a:pt x="246960" y="444274"/>
                    <a:pt x="252276" y="442121"/>
                  </a:cubicBezTo>
                  <a:close/>
                  <a:moveTo>
                    <a:pt x="154580" y="440048"/>
                  </a:moveTo>
                  <a:cubicBezTo>
                    <a:pt x="154580" y="439328"/>
                    <a:pt x="155997" y="439328"/>
                    <a:pt x="155997" y="440048"/>
                  </a:cubicBezTo>
                  <a:cubicBezTo>
                    <a:pt x="159893" y="474607"/>
                    <a:pt x="170875" y="505926"/>
                    <a:pt x="193546" y="532206"/>
                  </a:cubicBezTo>
                  <a:cubicBezTo>
                    <a:pt x="194609" y="534006"/>
                    <a:pt x="192483" y="535806"/>
                    <a:pt x="191066" y="534726"/>
                  </a:cubicBezTo>
                  <a:cubicBezTo>
                    <a:pt x="166978" y="508806"/>
                    <a:pt x="152100" y="476047"/>
                    <a:pt x="154580" y="440048"/>
                  </a:cubicBezTo>
                  <a:close/>
                  <a:moveTo>
                    <a:pt x="518715" y="428635"/>
                  </a:moveTo>
                  <a:cubicBezTo>
                    <a:pt x="519796" y="442653"/>
                    <a:pt x="517635" y="458109"/>
                    <a:pt x="511870" y="474643"/>
                  </a:cubicBezTo>
                  <a:cubicBezTo>
                    <a:pt x="496379" y="517775"/>
                    <a:pt x="463235" y="549405"/>
                    <a:pt x="420363" y="565220"/>
                  </a:cubicBezTo>
                  <a:cubicBezTo>
                    <a:pt x="394064" y="574925"/>
                    <a:pt x="367044" y="580676"/>
                    <a:pt x="339303" y="583192"/>
                  </a:cubicBezTo>
                  <a:cubicBezTo>
                    <a:pt x="333179" y="583551"/>
                    <a:pt x="325253" y="597569"/>
                    <a:pt x="321290" y="601523"/>
                  </a:cubicBezTo>
                  <a:cubicBezTo>
                    <a:pt x="314084" y="607633"/>
                    <a:pt x="305438" y="610868"/>
                    <a:pt x="296792" y="613025"/>
                  </a:cubicBezTo>
                  <a:cubicBezTo>
                    <a:pt x="291748" y="614822"/>
                    <a:pt x="289586" y="608352"/>
                    <a:pt x="293189" y="605477"/>
                  </a:cubicBezTo>
                  <a:cubicBezTo>
                    <a:pt x="305078" y="583192"/>
                    <a:pt x="301115" y="572409"/>
                    <a:pt x="282021" y="573128"/>
                  </a:cubicBezTo>
                  <a:cubicBezTo>
                    <a:pt x="280220" y="573128"/>
                    <a:pt x="279499" y="572049"/>
                    <a:pt x="278778" y="571330"/>
                  </a:cubicBezTo>
                  <a:cubicBezTo>
                    <a:pt x="249597" y="569893"/>
                    <a:pt x="224378" y="557312"/>
                    <a:pt x="204564" y="537903"/>
                  </a:cubicBezTo>
                  <a:cubicBezTo>
                    <a:pt x="204204" y="584270"/>
                    <a:pt x="222937" y="633513"/>
                    <a:pt x="269412" y="651844"/>
                  </a:cubicBezTo>
                  <a:cubicBezTo>
                    <a:pt x="319849" y="672332"/>
                    <a:pt x="367044" y="670894"/>
                    <a:pt x="420363" y="670894"/>
                  </a:cubicBezTo>
                  <a:cubicBezTo>
                    <a:pt x="423245" y="670894"/>
                    <a:pt x="425767" y="672691"/>
                    <a:pt x="426848" y="675567"/>
                  </a:cubicBezTo>
                  <a:cubicBezTo>
                    <a:pt x="432612" y="691022"/>
                    <a:pt x="452427" y="697852"/>
                    <a:pt x="462154" y="702884"/>
                  </a:cubicBezTo>
                  <a:cubicBezTo>
                    <a:pt x="461794" y="702165"/>
                    <a:pt x="461794" y="701446"/>
                    <a:pt x="461794" y="700727"/>
                  </a:cubicBezTo>
                  <a:cubicBezTo>
                    <a:pt x="459272" y="696054"/>
                    <a:pt x="452066" y="683474"/>
                    <a:pt x="449905" y="675926"/>
                  </a:cubicBezTo>
                  <a:cubicBezTo>
                    <a:pt x="449545" y="675207"/>
                    <a:pt x="449184" y="673770"/>
                    <a:pt x="449545" y="673051"/>
                  </a:cubicBezTo>
                  <a:cubicBezTo>
                    <a:pt x="449545" y="673051"/>
                    <a:pt x="449545" y="673051"/>
                    <a:pt x="449545" y="672691"/>
                  </a:cubicBezTo>
                  <a:cubicBezTo>
                    <a:pt x="449545" y="670175"/>
                    <a:pt x="450986" y="668378"/>
                    <a:pt x="454228" y="668019"/>
                  </a:cubicBezTo>
                  <a:cubicBezTo>
                    <a:pt x="512591" y="663705"/>
                    <a:pt x="572395" y="616979"/>
                    <a:pt x="574196" y="554796"/>
                  </a:cubicBezTo>
                  <a:cubicBezTo>
                    <a:pt x="575277" y="501600"/>
                    <a:pt x="557264" y="462781"/>
                    <a:pt x="518715" y="428635"/>
                  </a:cubicBezTo>
                  <a:close/>
                  <a:moveTo>
                    <a:pt x="308939" y="411816"/>
                  </a:moveTo>
                  <a:cubicBezTo>
                    <a:pt x="316489" y="413316"/>
                    <a:pt x="324309" y="416227"/>
                    <a:pt x="333836" y="416045"/>
                  </a:cubicBezTo>
                  <a:cubicBezTo>
                    <a:pt x="356846" y="415317"/>
                    <a:pt x="379855" y="408041"/>
                    <a:pt x="402505" y="414953"/>
                  </a:cubicBezTo>
                  <a:cubicBezTo>
                    <a:pt x="405741" y="416045"/>
                    <a:pt x="404303" y="420411"/>
                    <a:pt x="401067" y="420047"/>
                  </a:cubicBezTo>
                  <a:cubicBezTo>
                    <a:pt x="379855" y="416045"/>
                    <a:pt x="360441" y="421138"/>
                    <a:pt x="339229" y="421138"/>
                  </a:cubicBezTo>
                  <a:cubicBezTo>
                    <a:pt x="322691" y="421502"/>
                    <a:pt x="302198" y="409496"/>
                    <a:pt x="287458" y="418955"/>
                  </a:cubicBezTo>
                  <a:cubicBezTo>
                    <a:pt x="285660" y="420047"/>
                    <a:pt x="283863" y="417136"/>
                    <a:pt x="285660" y="416045"/>
                  </a:cubicBezTo>
                  <a:cubicBezTo>
                    <a:pt x="294109" y="410224"/>
                    <a:pt x="301389" y="410315"/>
                    <a:pt x="308939" y="411816"/>
                  </a:cubicBezTo>
                  <a:close/>
                  <a:moveTo>
                    <a:pt x="327775" y="309303"/>
                  </a:moveTo>
                  <a:cubicBezTo>
                    <a:pt x="257883" y="311819"/>
                    <a:pt x="170699" y="351716"/>
                    <a:pt x="170339" y="431870"/>
                  </a:cubicBezTo>
                  <a:cubicBezTo>
                    <a:pt x="169618" y="497646"/>
                    <a:pt x="212850" y="559829"/>
                    <a:pt x="279139" y="566298"/>
                  </a:cubicBezTo>
                  <a:cubicBezTo>
                    <a:pt x="279859" y="565939"/>
                    <a:pt x="280580" y="565220"/>
                    <a:pt x="281661" y="565220"/>
                  </a:cubicBezTo>
                  <a:cubicBezTo>
                    <a:pt x="284903" y="565579"/>
                    <a:pt x="287425" y="565939"/>
                    <a:pt x="290307" y="567017"/>
                  </a:cubicBezTo>
                  <a:cubicBezTo>
                    <a:pt x="291027" y="567017"/>
                    <a:pt x="291748" y="567017"/>
                    <a:pt x="292108" y="567017"/>
                  </a:cubicBezTo>
                  <a:cubicBezTo>
                    <a:pt x="293189" y="567017"/>
                    <a:pt x="293910" y="567736"/>
                    <a:pt x="293910" y="568095"/>
                  </a:cubicBezTo>
                  <a:cubicBezTo>
                    <a:pt x="307600" y="573487"/>
                    <a:pt x="314084" y="586427"/>
                    <a:pt x="308680" y="599007"/>
                  </a:cubicBezTo>
                  <a:cubicBezTo>
                    <a:pt x="316967" y="594334"/>
                    <a:pt x="323812" y="587864"/>
                    <a:pt x="327414" y="578160"/>
                  </a:cubicBezTo>
                  <a:cubicBezTo>
                    <a:pt x="328135" y="576003"/>
                    <a:pt x="329576" y="574925"/>
                    <a:pt x="331737" y="574565"/>
                  </a:cubicBezTo>
                  <a:cubicBezTo>
                    <a:pt x="411717" y="567736"/>
                    <a:pt x="517274" y="526761"/>
                    <a:pt x="508268" y="428276"/>
                  </a:cubicBezTo>
                  <a:cubicBezTo>
                    <a:pt x="501062" y="345965"/>
                    <a:pt x="400188" y="306787"/>
                    <a:pt x="327775" y="309303"/>
                  </a:cubicBezTo>
                  <a:close/>
                  <a:moveTo>
                    <a:pt x="360559" y="302474"/>
                  </a:moveTo>
                  <a:cubicBezTo>
                    <a:pt x="427568" y="311460"/>
                    <a:pt x="506827" y="352795"/>
                    <a:pt x="517635" y="419649"/>
                  </a:cubicBezTo>
                  <a:cubicBezTo>
                    <a:pt x="568792" y="454155"/>
                    <a:pt x="599415" y="511664"/>
                    <a:pt x="583203" y="574565"/>
                  </a:cubicBezTo>
                  <a:cubicBezTo>
                    <a:pt x="568792" y="633153"/>
                    <a:pt x="516914" y="673051"/>
                    <a:pt x="457470" y="678442"/>
                  </a:cubicBezTo>
                  <a:lnTo>
                    <a:pt x="471521" y="704321"/>
                  </a:lnTo>
                  <a:cubicBezTo>
                    <a:pt x="473322" y="706119"/>
                    <a:pt x="472241" y="710432"/>
                    <a:pt x="469359" y="710072"/>
                  </a:cubicBezTo>
                  <a:cubicBezTo>
                    <a:pt x="458191" y="709353"/>
                    <a:pt x="449545" y="705759"/>
                    <a:pt x="436935" y="696773"/>
                  </a:cubicBezTo>
                  <a:cubicBezTo>
                    <a:pt x="423966" y="687787"/>
                    <a:pt x="425407" y="682037"/>
                    <a:pt x="407033" y="682037"/>
                  </a:cubicBezTo>
                  <a:cubicBezTo>
                    <a:pt x="361639" y="682037"/>
                    <a:pt x="316606" y="681677"/>
                    <a:pt x="273735" y="666581"/>
                  </a:cubicBezTo>
                  <a:cubicBezTo>
                    <a:pt x="216092" y="646812"/>
                    <a:pt x="192675" y="588943"/>
                    <a:pt x="199520" y="532152"/>
                  </a:cubicBezTo>
                  <a:cubicBezTo>
                    <a:pt x="172500" y="502678"/>
                    <a:pt x="158450" y="460625"/>
                    <a:pt x="163494" y="420728"/>
                  </a:cubicBezTo>
                  <a:cubicBezTo>
                    <a:pt x="174662" y="331228"/>
                    <a:pt x="280940" y="291691"/>
                    <a:pt x="360559" y="302474"/>
                  </a:cubicBezTo>
                  <a:close/>
                  <a:moveTo>
                    <a:pt x="348713" y="291995"/>
                  </a:moveTo>
                  <a:cubicBezTo>
                    <a:pt x="387727" y="293777"/>
                    <a:pt x="427597" y="309588"/>
                    <a:pt x="458794" y="330041"/>
                  </a:cubicBezTo>
                  <a:cubicBezTo>
                    <a:pt x="461305" y="331476"/>
                    <a:pt x="458794" y="335782"/>
                    <a:pt x="456284" y="334347"/>
                  </a:cubicBezTo>
                  <a:cubicBezTo>
                    <a:pt x="434410" y="319994"/>
                    <a:pt x="410026" y="308870"/>
                    <a:pt x="383849" y="302770"/>
                  </a:cubicBezTo>
                  <a:cubicBezTo>
                    <a:pt x="359465" y="297388"/>
                    <a:pt x="335798" y="297747"/>
                    <a:pt x="310697" y="297388"/>
                  </a:cubicBezTo>
                  <a:cubicBezTo>
                    <a:pt x="309621" y="297388"/>
                    <a:pt x="309263" y="295594"/>
                    <a:pt x="310339" y="295235"/>
                  </a:cubicBezTo>
                  <a:cubicBezTo>
                    <a:pt x="322800" y="292365"/>
                    <a:pt x="335709" y="291400"/>
                    <a:pt x="348713" y="291995"/>
                  </a:cubicBezTo>
                  <a:close/>
                  <a:moveTo>
                    <a:pt x="336464" y="284852"/>
                  </a:moveTo>
                  <a:cubicBezTo>
                    <a:pt x="369614" y="278991"/>
                    <a:pt x="414294" y="288882"/>
                    <a:pt x="440957" y="309764"/>
                  </a:cubicBezTo>
                  <a:cubicBezTo>
                    <a:pt x="443840" y="311962"/>
                    <a:pt x="440957" y="316724"/>
                    <a:pt x="438435" y="314526"/>
                  </a:cubicBezTo>
                  <a:cubicBezTo>
                    <a:pt x="412492" y="294377"/>
                    <a:pt x="368533" y="284486"/>
                    <a:pt x="336464" y="287783"/>
                  </a:cubicBezTo>
                  <a:cubicBezTo>
                    <a:pt x="335023" y="287783"/>
                    <a:pt x="334663" y="285585"/>
                    <a:pt x="336464" y="284852"/>
                  </a:cubicBezTo>
                  <a:close/>
                  <a:moveTo>
                    <a:pt x="101457" y="109484"/>
                  </a:moveTo>
                  <a:cubicBezTo>
                    <a:pt x="110043" y="109484"/>
                    <a:pt x="118629" y="109484"/>
                    <a:pt x="127215" y="109841"/>
                  </a:cubicBezTo>
                  <a:cubicBezTo>
                    <a:pt x="127930" y="109841"/>
                    <a:pt x="127930" y="110910"/>
                    <a:pt x="127215" y="110910"/>
                  </a:cubicBezTo>
                  <a:cubicBezTo>
                    <a:pt x="118629" y="111622"/>
                    <a:pt x="110043" y="111979"/>
                    <a:pt x="101457" y="112335"/>
                  </a:cubicBezTo>
                  <a:cubicBezTo>
                    <a:pt x="94660" y="112335"/>
                    <a:pt x="87505" y="111979"/>
                    <a:pt x="81065" y="113404"/>
                  </a:cubicBezTo>
                  <a:cubicBezTo>
                    <a:pt x="81423" y="129085"/>
                    <a:pt x="81781" y="144409"/>
                    <a:pt x="81781" y="160090"/>
                  </a:cubicBezTo>
                  <a:cubicBezTo>
                    <a:pt x="81781" y="161159"/>
                    <a:pt x="79992" y="161159"/>
                    <a:pt x="79634" y="160090"/>
                  </a:cubicBezTo>
                  <a:cubicBezTo>
                    <a:pt x="79277" y="144409"/>
                    <a:pt x="78561" y="128729"/>
                    <a:pt x="78561" y="113404"/>
                  </a:cubicBezTo>
                  <a:cubicBezTo>
                    <a:pt x="77488" y="112335"/>
                    <a:pt x="77488" y="110910"/>
                    <a:pt x="79277" y="110910"/>
                  </a:cubicBezTo>
                  <a:cubicBezTo>
                    <a:pt x="86432" y="109128"/>
                    <a:pt x="93944" y="109841"/>
                    <a:pt x="101457" y="109484"/>
                  </a:cubicBezTo>
                  <a:close/>
                  <a:moveTo>
                    <a:pt x="152600" y="102778"/>
                  </a:moveTo>
                  <a:cubicBezTo>
                    <a:pt x="153325" y="102778"/>
                    <a:pt x="153325" y="104204"/>
                    <a:pt x="152600" y="104204"/>
                  </a:cubicBezTo>
                  <a:cubicBezTo>
                    <a:pt x="126851" y="106343"/>
                    <a:pt x="100739" y="107413"/>
                    <a:pt x="74627" y="108126"/>
                  </a:cubicBezTo>
                  <a:cubicBezTo>
                    <a:pt x="75715" y="115257"/>
                    <a:pt x="74990" y="122745"/>
                    <a:pt x="74990" y="129519"/>
                  </a:cubicBezTo>
                  <a:cubicBezTo>
                    <a:pt x="74627" y="142711"/>
                    <a:pt x="76078" y="155904"/>
                    <a:pt x="74627" y="168740"/>
                  </a:cubicBezTo>
                  <a:cubicBezTo>
                    <a:pt x="74627" y="169096"/>
                    <a:pt x="74265" y="169096"/>
                    <a:pt x="74265" y="168740"/>
                  </a:cubicBezTo>
                  <a:cubicBezTo>
                    <a:pt x="73177" y="155904"/>
                    <a:pt x="72451" y="142711"/>
                    <a:pt x="72451" y="129519"/>
                  </a:cubicBezTo>
                  <a:cubicBezTo>
                    <a:pt x="72451" y="122745"/>
                    <a:pt x="71001" y="115257"/>
                    <a:pt x="71726" y="108126"/>
                  </a:cubicBezTo>
                  <a:cubicBezTo>
                    <a:pt x="69550" y="108126"/>
                    <a:pt x="69550" y="104561"/>
                    <a:pt x="71726" y="104561"/>
                  </a:cubicBezTo>
                  <a:cubicBezTo>
                    <a:pt x="98563" y="103847"/>
                    <a:pt x="125763" y="103491"/>
                    <a:pt x="152600" y="102778"/>
                  </a:cubicBezTo>
                  <a:close/>
                  <a:moveTo>
                    <a:pt x="660385" y="101191"/>
                  </a:moveTo>
                  <a:cubicBezTo>
                    <a:pt x="662914" y="101191"/>
                    <a:pt x="662914" y="105159"/>
                    <a:pt x="660385" y="105159"/>
                  </a:cubicBezTo>
                  <a:cubicBezTo>
                    <a:pt x="635094" y="105953"/>
                    <a:pt x="609804" y="107540"/>
                    <a:pt x="584513" y="107144"/>
                  </a:cubicBezTo>
                  <a:cubicBezTo>
                    <a:pt x="558862" y="106747"/>
                    <a:pt x="533210" y="106747"/>
                    <a:pt x="507197" y="108731"/>
                  </a:cubicBezTo>
                  <a:cubicBezTo>
                    <a:pt x="506474" y="108731"/>
                    <a:pt x="506113" y="106747"/>
                    <a:pt x="506836" y="106747"/>
                  </a:cubicBezTo>
                  <a:cubicBezTo>
                    <a:pt x="532849" y="102381"/>
                    <a:pt x="558862" y="103175"/>
                    <a:pt x="584513" y="103572"/>
                  </a:cubicBezTo>
                  <a:cubicBezTo>
                    <a:pt x="609804" y="103572"/>
                    <a:pt x="635094" y="101984"/>
                    <a:pt x="660385" y="101191"/>
                  </a:cubicBezTo>
                  <a:close/>
                  <a:moveTo>
                    <a:pt x="661991" y="93253"/>
                  </a:moveTo>
                  <a:cubicBezTo>
                    <a:pt x="664504" y="93253"/>
                    <a:pt x="664504" y="96838"/>
                    <a:pt x="661991" y="96838"/>
                  </a:cubicBezTo>
                  <a:cubicBezTo>
                    <a:pt x="591990" y="97913"/>
                    <a:pt x="521629" y="104007"/>
                    <a:pt x="451627" y="101856"/>
                  </a:cubicBezTo>
                  <a:cubicBezTo>
                    <a:pt x="450550" y="101498"/>
                    <a:pt x="450550" y="100422"/>
                    <a:pt x="451627" y="100064"/>
                  </a:cubicBezTo>
                  <a:cubicBezTo>
                    <a:pt x="486448" y="97913"/>
                    <a:pt x="521270" y="97913"/>
                    <a:pt x="556091" y="96838"/>
                  </a:cubicBezTo>
                  <a:cubicBezTo>
                    <a:pt x="591631" y="95404"/>
                    <a:pt x="626811" y="93970"/>
                    <a:pt x="661991" y="93253"/>
                  </a:cubicBezTo>
                  <a:close/>
                  <a:moveTo>
                    <a:pt x="657850" y="90570"/>
                  </a:moveTo>
                  <a:cubicBezTo>
                    <a:pt x="500488" y="97413"/>
                    <a:pt x="229336" y="97773"/>
                    <a:pt x="74495" y="101374"/>
                  </a:cubicBezTo>
                  <a:lnTo>
                    <a:pt x="74134" y="101374"/>
                  </a:lnTo>
                  <a:cubicBezTo>
                    <a:pt x="71614" y="101374"/>
                    <a:pt x="68373" y="101734"/>
                    <a:pt x="67653" y="104975"/>
                  </a:cubicBezTo>
                  <a:cubicBezTo>
                    <a:pt x="66572" y="107856"/>
                    <a:pt x="66933" y="108937"/>
                    <a:pt x="66572" y="111818"/>
                  </a:cubicBezTo>
                  <a:cubicBezTo>
                    <a:pt x="68373" y="220577"/>
                    <a:pt x="75215" y="382636"/>
                    <a:pt x="75575" y="437736"/>
                  </a:cubicBezTo>
                  <a:cubicBezTo>
                    <a:pt x="75935" y="492836"/>
                    <a:pt x="79176" y="549736"/>
                    <a:pt x="78096" y="605196"/>
                  </a:cubicBezTo>
                  <a:cubicBezTo>
                    <a:pt x="77015" y="666059"/>
                    <a:pt x="79896" y="688027"/>
                    <a:pt x="78816" y="748889"/>
                  </a:cubicBezTo>
                  <a:cubicBezTo>
                    <a:pt x="77735" y="805789"/>
                    <a:pt x="78456" y="890420"/>
                    <a:pt x="79896" y="956684"/>
                  </a:cubicBezTo>
                  <a:cubicBezTo>
                    <a:pt x="79896" y="957404"/>
                    <a:pt x="79896" y="958485"/>
                    <a:pt x="79536" y="959205"/>
                  </a:cubicBezTo>
                  <a:cubicBezTo>
                    <a:pt x="79176" y="961726"/>
                    <a:pt x="78816" y="964247"/>
                    <a:pt x="81336" y="966768"/>
                  </a:cubicBezTo>
                  <a:cubicBezTo>
                    <a:pt x="82417" y="967848"/>
                    <a:pt x="83857" y="968208"/>
                    <a:pt x="86018" y="968208"/>
                  </a:cubicBezTo>
                  <a:cubicBezTo>
                    <a:pt x="86378" y="968208"/>
                    <a:pt x="86738" y="968208"/>
                    <a:pt x="87458" y="968208"/>
                  </a:cubicBezTo>
                  <a:cubicBezTo>
                    <a:pt x="88538" y="968568"/>
                    <a:pt x="89979" y="968568"/>
                    <a:pt x="91059" y="968928"/>
                  </a:cubicBezTo>
                  <a:cubicBezTo>
                    <a:pt x="92859" y="968928"/>
                    <a:pt x="94660" y="968928"/>
                    <a:pt x="96100" y="969649"/>
                  </a:cubicBezTo>
                  <a:cubicBezTo>
                    <a:pt x="115906" y="971089"/>
                    <a:pt x="136791" y="969289"/>
                    <a:pt x="156236" y="969649"/>
                  </a:cubicBezTo>
                  <a:cubicBezTo>
                    <a:pt x="180003" y="969649"/>
                    <a:pt x="203049" y="970009"/>
                    <a:pt x="226455" y="970009"/>
                  </a:cubicBezTo>
                  <a:cubicBezTo>
                    <a:pt x="276148" y="969649"/>
                    <a:pt x="325842" y="968208"/>
                    <a:pt x="375535" y="967488"/>
                  </a:cubicBezTo>
                  <a:cubicBezTo>
                    <a:pt x="474921" y="965687"/>
                    <a:pt x="573588" y="957044"/>
                    <a:pt x="672614" y="959205"/>
                  </a:cubicBezTo>
                  <a:cubicBezTo>
                    <a:pt x="672974" y="959205"/>
                    <a:pt x="672974" y="959205"/>
                    <a:pt x="673334" y="959205"/>
                  </a:cubicBezTo>
                  <a:cubicBezTo>
                    <a:pt x="678016" y="959205"/>
                    <a:pt x="683057" y="960285"/>
                    <a:pt x="686298" y="956684"/>
                  </a:cubicBezTo>
                  <a:cubicBezTo>
                    <a:pt x="689179" y="953443"/>
                    <a:pt x="689539" y="950922"/>
                    <a:pt x="689539" y="946600"/>
                  </a:cubicBezTo>
                  <a:cubicBezTo>
                    <a:pt x="687378" y="891861"/>
                    <a:pt x="684137" y="667860"/>
                    <a:pt x="682697" y="616721"/>
                  </a:cubicBezTo>
                  <a:cubicBezTo>
                    <a:pt x="681256" y="558379"/>
                    <a:pt x="679456" y="500038"/>
                    <a:pt x="677655" y="441337"/>
                  </a:cubicBezTo>
                  <a:cubicBezTo>
                    <a:pt x="676215" y="382276"/>
                    <a:pt x="676215" y="323575"/>
                    <a:pt x="677295" y="264153"/>
                  </a:cubicBezTo>
                  <a:cubicBezTo>
                    <a:pt x="678736" y="211574"/>
                    <a:pt x="679096" y="158995"/>
                    <a:pt x="673334" y="106416"/>
                  </a:cubicBezTo>
                  <a:cubicBezTo>
                    <a:pt x="672254" y="102815"/>
                    <a:pt x="673694" y="95612"/>
                    <a:pt x="670454" y="93451"/>
                  </a:cubicBezTo>
                  <a:cubicBezTo>
                    <a:pt x="668293" y="91290"/>
                    <a:pt x="665772" y="90570"/>
                    <a:pt x="663252" y="90570"/>
                  </a:cubicBezTo>
                  <a:cubicBezTo>
                    <a:pt x="662171" y="90570"/>
                    <a:pt x="661091" y="90570"/>
                    <a:pt x="660011" y="90570"/>
                  </a:cubicBezTo>
                  <a:cubicBezTo>
                    <a:pt x="659651" y="90570"/>
                    <a:pt x="659291" y="90570"/>
                    <a:pt x="658570" y="90570"/>
                  </a:cubicBezTo>
                  <a:cubicBezTo>
                    <a:pt x="658210" y="90570"/>
                    <a:pt x="658210" y="90570"/>
                    <a:pt x="657850" y="90570"/>
                  </a:cubicBezTo>
                  <a:close/>
                  <a:moveTo>
                    <a:pt x="663612" y="83728"/>
                  </a:moveTo>
                  <a:lnTo>
                    <a:pt x="663972" y="84088"/>
                  </a:lnTo>
                  <a:cubicBezTo>
                    <a:pt x="669013" y="83728"/>
                    <a:pt x="674055" y="84088"/>
                    <a:pt x="677655" y="87329"/>
                  </a:cubicBezTo>
                  <a:cubicBezTo>
                    <a:pt x="681977" y="90930"/>
                    <a:pt x="682337" y="94892"/>
                    <a:pt x="683057" y="99573"/>
                  </a:cubicBezTo>
                  <a:cubicBezTo>
                    <a:pt x="683057" y="99934"/>
                    <a:pt x="683417" y="100654"/>
                    <a:pt x="683417" y="101014"/>
                  </a:cubicBezTo>
                  <a:cubicBezTo>
                    <a:pt x="689539" y="155394"/>
                    <a:pt x="688818" y="209773"/>
                    <a:pt x="687018" y="264153"/>
                  </a:cubicBezTo>
                  <a:cubicBezTo>
                    <a:pt x="685938" y="303047"/>
                    <a:pt x="685578" y="341581"/>
                    <a:pt x="685938" y="380475"/>
                  </a:cubicBezTo>
                  <a:cubicBezTo>
                    <a:pt x="688098" y="374713"/>
                    <a:pt x="692780" y="369311"/>
                    <a:pt x="696741" y="364629"/>
                  </a:cubicBezTo>
                  <a:cubicBezTo>
                    <a:pt x="702502" y="357787"/>
                    <a:pt x="708624" y="351305"/>
                    <a:pt x="714745" y="344822"/>
                  </a:cubicBezTo>
                  <a:cubicBezTo>
                    <a:pt x="715826" y="344102"/>
                    <a:pt x="717266" y="345182"/>
                    <a:pt x="716186" y="346263"/>
                  </a:cubicBezTo>
                  <a:cubicBezTo>
                    <a:pt x="710064" y="352745"/>
                    <a:pt x="703942" y="359227"/>
                    <a:pt x="698901" y="366430"/>
                  </a:cubicBezTo>
                  <a:cubicBezTo>
                    <a:pt x="694580" y="372192"/>
                    <a:pt x="691339" y="379395"/>
                    <a:pt x="686298" y="384437"/>
                  </a:cubicBezTo>
                  <a:cubicBezTo>
                    <a:pt x="685938" y="384437"/>
                    <a:pt x="685938" y="384437"/>
                    <a:pt x="685938" y="384437"/>
                  </a:cubicBezTo>
                  <a:cubicBezTo>
                    <a:pt x="685938" y="389838"/>
                    <a:pt x="685938" y="394880"/>
                    <a:pt x="685938" y="400282"/>
                  </a:cubicBezTo>
                  <a:cubicBezTo>
                    <a:pt x="696380" y="386957"/>
                    <a:pt x="707183" y="374353"/>
                    <a:pt x="717266" y="361028"/>
                  </a:cubicBezTo>
                  <a:cubicBezTo>
                    <a:pt x="717986" y="359948"/>
                    <a:pt x="719787" y="360668"/>
                    <a:pt x="719067" y="362108"/>
                  </a:cubicBezTo>
                  <a:cubicBezTo>
                    <a:pt x="708624" y="376874"/>
                    <a:pt x="698181" y="392359"/>
                    <a:pt x="685938" y="406044"/>
                  </a:cubicBezTo>
                  <a:cubicBezTo>
                    <a:pt x="685938" y="410726"/>
                    <a:pt x="685938" y="415768"/>
                    <a:pt x="686298" y="420810"/>
                  </a:cubicBezTo>
                  <a:cubicBezTo>
                    <a:pt x="690979" y="413967"/>
                    <a:pt x="696380" y="407125"/>
                    <a:pt x="701782" y="400642"/>
                  </a:cubicBezTo>
                  <a:cubicBezTo>
                    <a:pt x="707543" y="393440"/>
                    <a:pt x="715105" y="386597"/>
                    <a:pt x="720507" y="379035"/>
                  </a:cubicBezTo>
                  <a:cubicBezTo>
                    <a:pt x="720867" y="377594"/>
                    <a:pt x="722667" y="378674"/>
                    <a:pt x="721947" y="379755"/>
                  </a:cubicBezTo>
                  <a:cubicBezTo>
                    <a:pt x="716906" y="388038"/>
                    <a:pt x="709704" y="394520"/>
                    <a:pt x="703942" y="402083"/>
                  </a:cubicBezTo>
                  <a:cubicBezTo>
                    <a:pt x="698901" y="409286"/>
                    <a:pt x="693140" y="416488"/>
                    <a:pt x="688458" y="424051"/>
                  </a:cubicBezTo>
                  <a:cubicBezTo>
                    <a:pt x="687738" y="424771"/>
                    <a:pt x="687018" y="425131"/>
                    <a:pt x="686298" y="424771"/>
                  </a:cubicBezTo>
                  <a:cubicBezTo>
                    <a:pt x="686298" y="427652"/>
                    <a:pt x="686298" y="430893"/>
                    <a:pt x="686298" y="433774"/>
                  </a:cubicBezTo>
                  <a:cubicBezTo>
                    <a:pt x="686298" y="434855"/>
                    <a:pt x="686658" y="436295"/>
                    <a:pt x="686658" y="437376"/>
                  </a:cubicBezTo>
                  <a:cubicBezTo>
                    <a:pt x="697821" y="422250"/>
                    <a:pt x="712585" y="409646"/>
                    <a:pt x="722307" y="393440"/>
                  </a:cubicBezTo>
                  <a:cubicBezTo>
                    <a:pt x="723388" y="392359"/>
                    <a:pt x="724828" y="393440"/>
                    <a:pt x="724468" y="394520"/>
                  </a:cubicBezTo>
                  <a:cubicBezTo>
                    <a:pt x="713665" y="412527"/>
                    <a:pt x="697821" y="426212"/>
                    <a:pt x="686658" y="443498"/>
                  </a:cubicBezTo>
                  <a:cubicBezTo>
                    <a:pt x="686658" y="448540"/>
                    <a:pt x="686658" y="453221"/>
                    <a:pt x="687018" y="457903"/>
                  </a:cubicBezTo>
                  <a:cubicBezTo>
                    <a:pt x="696741" y="444218"/>
                    <a:pt x="710064" y="433414"/>
                    <a:pt x="720507" y="419729"/>
                  </a:cubicBezTo>
                  <a:cubicBezTo>
                    <a:pt x="720867" y="419009"/>
                    <a:pt x="722307" y="419729"/>
                    <a:pt x="721947" y="420450"/>
                  </a:cubicBezTo>
                  <a:cubicBezTo>
                    <a:pt x="711865" y="435215"/>
                    <a:pt x="697821" y="446379"/>
                    <a:pt x="688458" y="461865"/>
                  </a:cubicBezTo>
                  <a:cubicBezTo>
                    <a:pt x="688098" y="462585"/>
                    <a:pt x="687738" y="462585"/>
                    <a:pt x="687018" y="462585"/>
                  </a:cubicBezTo>
                  <a:cubicBezTo>
                    <a:pt x="687018" y="466546"/>
                    <a:pt x="687018" y="470508"/>
                    <a:pt x="687378" y="474469"/>
                  </a:cubicBezTo>
                  <a:cubicBezTo>
                    <a:pt x="690259" y="471228"/>
                    <a:pt x="693140" y="468707"/>
                    <a:pt x="695660" y="465826"/>
                  </a:cubicBezTo>
                  <a:cubicBezTo>
                    <a:pt x="699261" y="461144"/>
                    <a:pt x="703222" y="456463"/>
                    <a:pt x="707183" y="451781"/>
                  </a:cubicBezTo>
                  <a:cubicBezTo>
                    <a:pt x="710424" y="447819"/>
                    <a:pt x="714385" y="444218"/>
                    <a:pt x="716906" y="439176"/>
                  </a:cubicBezTo>
                  <a:cubicBezTo>
                    <a:pt x="717266" y="438456"/>
                    <a:pt x="719067" y="439176"/>
                    <a:pt x="718706" y="440257"/>
                  </a:cubicBezTo>
                  <a:cubicBezTo>
                    <a:pt x="717266" y="444218"/>
                    <a:pt x="714745" y="446379"/>
                    <a:pt x="712585" y="449620"/>
                  </a:cubicBezTo>
                  <a:cubicBezTo>
                    <a:pt x="708264" y="455022"/>
                    <a:pt x="704303" y="460424"/>
                    <a:pt x="700342" y="465466"/>
                  </a:cubicBezTo>
                  <a:cubicBezTo>
                    <a:pt x="696380" y="470508"/>
                    <a:pt x="692059" y="476990"/>
                    <a:pt x="687378" y="481312"/>
                  </a:cubicBezTo>
                  <a:cubicBezTo>
                    <a:pt x="687738" y="484553"/>
                    <a:pt x="687738" y="487434"/>
                    <a:pt x="687738" y="490675"/>
                  </a:cubicBezTo>
                  <a:cubicBezTo>
                    <a:pt x="690979" y="485273"/>
                    <a:pt x="695300" y="480231"/>
                    <a:pt x="699261" y="475549"/>
                  </a:cubicBezTo>
                  <a:cubicBezTo>
                    <a:pt x="705383" y="469787"/>
                    <a:pt x="711144" y="463665"/>
                    <a:pt x="714745" y="455742"/>
                  </a:cubicBezTo>
                  <a:cubicBezTo>
                    <a:pt x="715466" y="455022"/>
                    <a:pt x="716906" y="455742"/>
                    <a:pt x="716186" y="456823"/>
                  </a:cubicBezTo>
                  <a:cubicBezTo>
                    <a:pt x="713305" y="462945"/>
                    <a:pt x="708624" y="468347"/>
                    <a:pt x="703942" y="473749"/>
                  </a:cubicBezTo>
                  <a:cubicBezTo>
                    <a:pt x="697821" y="480591"/>
                    <a:pt x="693140" y="488514"/>
                    <a:pt x="688098" y="496077"/>
                  </a:cubicBezTo>
                  <a:cubicBezTo>
                    <a:pt x="688098" y="496437"/>
                    <a:pt x="687738" y="496437"/>
                    <a:pt x="687738" y="496437"/>
                  </a:cubicBezTo>
                  <a:cubicBezTo>
                    <a:pt x="687738" y="501119"/>
                    <a:pt x="688098" y="505800"/>
                    <a:pt x="688098" y="510842"/>
                  </a:cubicBezTo>
                  <a:cubicBezTo>
                    <a:pt x="697101" y="500038"/>
                    <a:pt x="705743" y="489234"/>
                    <a:pt x="713305" y="477350"/>
                  </a:cubicBezTo>
                  <a:cubicBezTo>
                    <a:pt x="714025" y="476630"/>
                    <a:pt x="715826" y="477350"/>
                    <a:pt x="715105" y="478431"/>
                  </a:cubicBezTo>
                  <a:cubicBezTo>
                    <a:pt x="707183" y="491395"/>
                    <a:pt x="698181" y="504000"/>
                    <a:pt x="688458" y="515164"/>
                  </a:cubicBezTo>
                  <a:lnTo>
                    <a:pt x="688098" y="515524"/>
                  </a:lnTo>
                  <a:cubicBezTo>
                    <a:pt x="688098" y="519846"/>
                    <a:pt x="688458" y="524167"/>
                    <a:pt x="688458" y="528489"/>
                  </a:cubicBezTo>
                  <a:cubicBezTo>
                    <a:pt x="692780" y="522006"/>
                    <a:pt x="697821" y="515524"/>
                    <a:pt x="702502" y="509402"/>
                  </a:cubicBezTo>
                  <a:cubicBezTo>
                    <a:pt x="706463" y="504000"/>
                    <a:pt x="711865" y="498958"/>
                    <a:pt x="714745" y="492476"/>
                  </a:cubicBezTo>
                  <a:cubicBezTo>
                    <a:pt x="715105" y="491395"/>
                    <a:pt x="716906" y="492115"/>
                    <a:pt x="716546" y="493196"/>
                  </a:cubicBezTo>
                  <a:cubicBezTo>
                    <a:pt x="714025" y="500038"/>
                    <a:pt x="708984" y="505080"/>
                    <a:pt x="704663" y="510842"/>
                  </a:cubicBezTo>
                  <a:cubicBezTo>
                    <a:pt x="698901" y="518765"/>
                    <a:pt x="694220" y="527048"/>
                    <a:pt x="688458" y="535331"/>
                  </a:cubicBezTo>
                  <a:cubicBezTo>
                    <a:pt x="688458" y="538212"/>
                    <a:pt x="688818" y="541453"/>
                    <a:pt x="688818" y="545055"/>
                  </a:cubicBezTo>
                  <a:cubicBezTo>
                    <a:pt x="696380" y="532810"/>
                    <a:pt x="706823" y="523087"/>
                    <a:pt x="713665" y="510842"/>
                  </a:cubicBezTo>
                  <a:cubicBezTo>
                    <a:pt x="714385" y="509762"/>
                    <a:pt x="716186" y="510842"/>
                    <a:pt x="715466" y="511923"/>
                  </a:cubicBezTo>
                  <a:cubicBezTo>
                    <a:pt x="708264" y="525608"/>
                    <a:pt x="697461" y="536772"/>
                    <a:pt x="689899" y="550817"/>
                  </a:cubicBezTo>
                  <a:cubicBezTo>
                    <a:pt x="689539" y="551177"/>
                    <a:pt x="689179" y="551177"/>
                    <a:pt x="689179" y="551537"/>
                  </a:cubicBezTo>
                  <a:cubicBezTo>
                    <a:pt x="689179" y="554418"/>
                    <a:pt x="689179" y="557299"/>
                    <a:pt x="689179" y="559820"/>
                  </a:cubicBezTo>
                  <a:cubicBezTo>
                    <a:pt x="696741" y="549736"/>
                    <a:pt x="706463" y="540733"/>
                    <a:pt x="711144" y="528129"/>
                  </a:cubicBezTo>
                  <a:cubicBezTo>
                    <a:pt x="711865" y="526328"/>
                    <a:pt x="714745" y="527408"/>
                    <a:pt x="714025" y="529209"/>
                  </a:cubicBezTo>
                  <a:cubicBezTo>
                    <a:pt x="708984" y="543614"/>
                    <a:pt x="697461" y="554418"/>
                    <a:pt x="689179" y="567023"/>
                  </a:cubicBezTo>
                  <a:cubicBezTo>
                    <a:pt x="689539" y="570264"/>
                    <a:pt x="689539" y="573505"/>
                    <a:pt x="689539" y="576746"/>
                  </a:cubicBezTo>
                  <a:cubicBezTo>
                    <a:pt x="690259" y="576026"/>
                    <a:pt x="690979" y="574945"/>
                    <a:pt x="691699" y="574225"/>
                  </a:cubicBezTo>
                  <a:cubicBezTo>
                    <a:pt x="698541" y="565582"/>
                    <a:pt x="706103" y="557659"/>
                    <a:pt x="712225" y="548296"/>
                  </a:cubicBezTo>
                  <a:cubicBezTo>
                    <a:pt x="712585" y="547215"/>
                    <a:pt x="714025" y="547936"/>
                    <a:pt x="713665" y="549016"/>
                  </a:cubicBezTo>
                  <a:cubicBezTo>
                    <a:pt x="708264" y="561981"/>
                    <a:pt x="697461" y="571344"/>
                    <a:pt x="689539" y="583228"/>
                  </a:cubicBezTo>
                  <a:cubicBezTo>
                    <a:pt x="689899" y="588991"/>
                    <a:pt x="689899" y="594753"/>
                    <a:pt x="690259" y="600875"/>
                  </a:cubicBezTo>
                  <a:cubicBezTo>
                    <a:pt x="697461" y="587550"/>
                    <a:pt x="706823" y="575306"/>
                    <a:pt x="715105" y="562701"/>
                  </a:cubicBezTo>
                  <a:cubicBezTo>
                    <a:pt x="715826" y="561981"/>
                    <a:pt x="717626" y="562701"/>
                    <a:pt x="716906" y="564142"/>
                  </a:cubicBezTo>
                  <a:cubicBezTo>
                    <a:pt x="708264" y="578187"/>
                    <a:pt x="699261" y="592232"/>
                    <a:pt x="690619" y="606277"/>
                  </a:cubicBezTo>
                  <a:cubicBezTo>
                    <a:pt x="690619" y="606637"/>
                    <a:pt x="690259" y="606997"/>
                    <a:pt x="690259" y="606997"/>
                  </a:cubicBezTo>
                  <a:cubicBezTo>
                    <a:pt x="690259" y="607717"/>
                    <a:pt x="690259" y="608438"/>
                    <a:pt x="690259" y="609158"/>
                  </a:cubicBezTo>
                  <a:cubicBezTo>
                    <a:pt x="690259" y="611679"/>
                    <a:pt x="690259" y="614200"/>
                    <a:pt x="690259" y="617441"/>
                  </a:cubicBezTo>
                  <a:cubicBezTo>
                    <a:pt x="697461" y="605196"/>
                    <a:pt x="708624" y="594753"/>
                    <a:pt x="715466" y="582508"/>
                  </a:cubicBezTo>
                  <a:cubicBezTo>
                    <a:pt x="716186" y="581428"/>
                    <a:pt x="717626" y="582508"/>
                    <a:pt x="717266" y="583589"/>
                  </a:cubicBezTo>
                  <a:cubicBezTo>
                    <a:pt x="710424" y="598354"/>
                    <a:pt x="699261" y="610958"/>
                    <a:pt x="690619" y="624643"/>
                  </a:cubicBezTo>
                  <a:cubicBezTo>
                    <a:pt x="690619" y="629325"/>
                    <a:pt x="690619" y="634367"/>
                    <a:pt x="690619" y="639769"/>
                  </a:cubicBezTo>
                  <a:cubicBezTo>
                    <a:pt x="699981" y="627524"/>
                    <a:pt x="709704" y="616000"/>
                    <a:pt x="717266" y="602315"/>
                  </a:cubicBezTo>
                  <a:cubicBezTo>
                    <a:pt x="717986" y="601595"/>
                    <a:pt x="719787" y="602315"/>
                    <a:pt x="719067" y="603756"/>
                  </a:cubicBezTo>
                  <a:cubicBezTo>
                    <a:pt x="710784" y="618161"/>
                    <a:pt x="701062" y="632207"/>
                    <a:pt x="690979" y="645531"/>
                  </a:cubicBezTo>
                  <a:cubicBezTo>
                    <a:pt x="690979" y="650213"/>
                    <a:pt x="690979" y="654895"/>
                    <a:pt x="690979" y="659937"/>
                  </a:cubicBezTo>
                  <a:cubicBezTo>
                    <a:pt x="694220" y="655615"/>
                    <a:pt x="697461" y="650933"/>
                    <a:pt x="701062" y="646612"/>
                  </a:cubicBezTo>
                  <a:cubicBezTo>
                    <a:pt x="706103" y="639769"/>
                    <a:pt x="711865" y="633287"/>
                    <a:pt x="715826" y="626084"/>
                  </a:cubicBezTo>
                  <a:cubicBezTo>
                    <a:pt x="715826" y="625364"/>
                    <a:pt x="716906" y="625724"/>
                    <a:pt x="716906" y="626444"/>
                  </a:cubicBezTo>
                  <a:cubicBezTo>
                    <a:pt x="713305" y="634367"/>
                    <a:pt x="707543" y="640850"/>
                    <a:pt x="702502" y="648052"/>
                  </a:cubicBezTo>
                  <a:cubicBezTo>
                    <a:pt x="698541" y="653454"/>
                    <a:pt x="695660" y="659577"/>
                    <a:pt x="690979" y="664618"/>
                  </a:cubicBezTo>
                  <a:cubicBezTo>
                    <a:pt x="691339" y="668580"/>
                    <a:pt x="691339" y="672181"/>
                    <a:pt x="691339" y="676142"/>
                  </a:cubicBezTo>
                  <a:cubicBezTo>
                    <a:pt x="698901" y="664258"/>
                    <a:pt x="708984" y="653814"/>
                    <a:pt x="715105" y="641210"/>
                  </a:cubicBezTo>
                  <a:cubicBezTo>
                    <a:pt x="715826" y="639769"/>
                    <a:pt x="717626" y="640850"/>
                    <a:pt x="717266" y="642290"/>
                  </a:cubicBezTo>
                  <a:cubicBezTo>
                    <a:pt x="713665" y="649493"/>
                    <a:pt x="708624" y="656335"/>
                    <a:pt x="703942" y="662818"/>
                  </a:cubicBezTo>
                  <a:cubicBezTo>
                    <a:pt x="699261" y="668940"/>
                    <a:pt x="695660" y="675782"/>
                    <a:pt x="691699" y="682265"/>
                  </a:cubicBezTo>
                  <a:cubicBezTo>
                    <a:pt x="691699" y="685866"/>
                    <a:pt x="691699" y="689467"/>
                    <a:pt x="691699" y="693069"/>
                  </a:cubicBezTo>
                  <a:cubicBezTo>
                    <a:pt x="699261" y="681905"/>
                    <a:pt x="708264" y="672181"/>
                    <a:pt x="714025" y="660297"/>
                  </a:cubicBezTo>
                  <a:cubicBezTo>
                    <a:pt x="714745" y="659216"/>
                    <a:pt x="716186" y="659937"/>
                    <a:pt x="715826" y="661017"/>
                  </a:cubicBezTo>
                  <a:cubicBezTo>
                    <a:pt x="709704" y="674702"/>
                    <a:pt x="699981" y="686586"/>
                    <a:pt x="691699" y="699191"/>
                  </a:cubicBezTo>
                  <a:cubicBezTo>
                    <a:pt x="691699" y="703873"/>
                    <a:pt x="692059" y="708554"/>
                    <a:pt x="692059" y="713236"/>
                  </a:cubicBezTo>
                  <a:cubicBezTo>
                    <a:pt x="698541" y="701712"/>
                    <a:pt x="703942" y="689827"/>
                    <a:pt x="713305" y="679744"/>
                  </a:cubicBezTo>
                  <a:cubicBezTo>
                    <a:pt x="714025" y="678663"/>
                    <a:pt x="715826" y="680104"/>
                    <a:pt x="714745" y="681544"/>
                  </a:cubicBezTo>
                  <a:cubicBezTo>
                    <a:pt x="704663" y="693069"/>
                    <a:pt x="699621" y="707114"/>
                    <a:pt x="692059" y="719718"/>
                  </a:cubicBezTo>
                  <a:cubicBezTo>
                    <a:pt x="693500" y="806150"/>
                    <a:pt x="695300" y="912028"/>
                    <a:pt x="696380" y="946600"/>
                  </a:cubicBezTo>
                  <a:cubicBezTo>
                    <a:pt x="696380" y="946960"/>
                    <a:pt x="696020" y="946960"/>
                    <a:pt x="696020" y="947321"/>
                  </a:cubicBezTo>
                  <a:cubicBezTo>
                    <a:pt x="696741" y="952362"/>
                    <a:pt x="694580" y="957404"/>
                    <a:pt x="690979" y="961006"/>
                  </a:cubicBezTo>
                  <a:cubicBezTo>
                    <a:pt x="686298" y="965687"/>
                    <a:pt x="680896" y="966768"/>
                    <a:pt x="674775" y="967128"/>
                  </a:cubicBezTo>
                  <a:cubicBezTo>
                    <a:pt x="674055" y="967128"/>
                    <a:pt x="673694" y="966768"/>
                    <a:pt x="673694" y="966768"/>
                  </a:cubicBezTo>
                  <a:cubicBezTo>
                    <a:pt x="673334" y="966768"/>
                    <a:pt x="673334" y="966768"/>
                    <a:pt x="673334" y="966768"/>
                  </a:cubicBezTo>
                  <a:cubicBezTo>
                    <a:pt x="573948" y="968928"/>
                    <a:pt x="474921" y="974690"/>
                    <a:pt x="375535" y="976491"/>
                  </a:cubicBezTo>
                  <a:cubicBezTo>
                    <a:pt x="325842" y="977932"/>
                    <a:pt x="276148" y="979372"/>
                    <a:pt x="226455" y="979732"/>
                  </a:cubicBezTo>
                  <a:cubicBezTo>
                    <a:pt x="200168" y="980092"/>
                    <a:pt x="174241" y="979732"/>
                    <a:pt x="148314" y="979732"/>
                  </a:cubicBezTo>
                  <a:lnTo>
                    <a:pt x="88862" y="979029"/>
                  </a:lnTo>
                  <a:lnTo>
                    <a:pt x="94861" y="982073"/>
                  </a:lnTo>
                  <a:cubicBezTo>
                    <a:pt x="104493" y="983065"/>
                    <a:pt x="114749" y="981712"/>
                    <a:pt x="123132" y="980450"/>
                  </a:cubicBezTo>
                  <a:cubicBezTo>
                    <a:pt x="125630" y="980089"/>
                    <a:pt x="126343" y="983697"/>
                    <a:pt x="123846" y="984058"/>
                  </a:cubicBezTo>
                  <a:cubicBezTo>
                    <a:pt x="108863" y="986583"/>
                    <a:pt x="83891" y="989830"/>
                    <a:pt x="71762" y="976481"/>
                  </a:cubicBezTo>
                  <a:cubicBezTo>
                    <a:pt x="66054" y="971069"/>
                    <a:pt x="64270" y="964214"/>
                    <a:pt x="63557" y="956276"/>
                  </a:cubicBezTo>
                  <a:cubicBezTo>
                    <a:pt x="63200" y="944370"/>
                    <a:pt x="63200" y="931742"/>
                    <a:pt x="64627" y="919475"/>
                  </a:cubicBezTo>
                  <a:cubicBezTo>
                    <a:pt x="64627" y="918753"/>
                    <a:pt x="65697" y="918753"/>
                    <a:pt x="65697" y="919475"/>
                  </a:cubicBezTo>
                  <a:cubicBezTo>
                    <a:pt x="65697" y="928134"/>
                    <a:pt x="66767" y="936432"/>
                    <a:pt x="67124" y="944731"/>
                  </a:cubicBezTo>
                  <a:cubicBezTo>
                    <a:pt x="67124" y="952668"/>
                    <a:pt x="65697" y="963131"/>
                    <a:pt x="70335" y="969626"/>
                  </a:cubicBezTo>
                  <a:lnTo>
                    <a:pt x="74108" y="971541"/>
                  </a:lnTo>
                  <a:lnTo>
                    <a:pt x="68013" y="955964"/>
                  </a:lnTo>
                  <a:cubicBezTo>
                    <a:pt x="68013" y="955604"/>
                    <a:pt x="68013" y="955243"/>
                    <a:pt x="68373" y="955243"/>
                  </a:cubicBezTo>
                  <a:cubicBezTo>
                    <a:pt x="65852" y="896902"/>
                    <a:pt x="71254" y="850446"/>
                    <a:pt x="68013" y="796066"/>
                  </a:cubicBezTo>
                  <a:cubicBezTo>
                    <a:pt x="64412" y="733043"/>
                    <a:pt x="68013" y="677943"/>
                    <a:pt x="66572" y="611319"/>
                  </a:cubicBezTo>
                  <a:cubicBezTo>
                    <a:pt x="64052" y="496437"/>
                    <a:pt x="56850" y="233542"/>
                    <a:pt x="58290" y="110017"/>
                  </a:cubicBezTo>
                  <a:cubicBezTo>
                    <a:pt x="58290" y="110017"/>
                    <a:pt x="58290" y="110017"/>
                    <a:pt x="58650" y="109657"/>
                  </a:cubicBezTo>
                  <a:cubicBezTo>
                    <a:pt x="58290" y="109297"/>
                    <a:pt x="58290" y="108937"/>
                    <a:pt x="58290" y="108217"/>
                  </a:cubicBezTo>
                  <a:cubicBezTo>
                    <a:pt x="58290" y="105696"/>
                    <a:pt x="58290" y="100294"/>
                    <a:pt x="59731" y="98133"/>
                  </a:cubicBezTo>
                  <a:cubicBezTo>
                    <a:pt x="63692" y="92731"/>
                    <a:pt x="70534" y="92011"/>
                    <a:pt x="76295" y="92371"/>
                  </a:cubicBezTo>
                  <a:cubicBezTo>
                    <a:pt x="76295" y="92371"/>
                    <a:pt x="76295" y="92371"/>
                    <a:pt x="76655" y="92371"/>
                  </a:cubicBezTo>
                  <a:cubicBezTo>
                    <a:pt x="233657" y="89130"/>
                    <a:pt x="507690" y="89130"/>
                    <a:pt x="663612" y="83728"/>
                  </a:cubicBezTo>
                  <a:close/>
                  <a:moveTo>
                    <a:pt x="641563" y="76513"/>
                  </a:moveTo>
                  <a:cubicBezTo>
                    <a:pt x="657335" y="76874"/>
                    <a:pt x="673466" y="75791"/>
                    <a:pt x="689238" y="77596"/>
                  </a:cubicBezTo>
                  <a:cubicBezTo>
                    <a:pt x="690672" y="77596"/>
                    <a:pt x="691389" y="79762"/>
                    <a:pt x="690672" y="80484"/>
                  </a:cubicBezTo>
                  <a:lnTo>
                    <a:pt x="691031" y="81206"/>
                  </a:lnTo>
                  <a:cubicBezTo>
                    <a:pt x="689955" y="120194"/>
                    <a:pt x="697842" y="159905"/>
                    <a:pt x="692823" y="198533"/>
                  </a:cubicBezTo>
                  <a:cubicBezTo>
                    <a:pt x="692823" y="199255"/>
                    <a:pt x="691748" y="199255"/>
                    <a:pt x="691748" y="198533"/>
                  </a:cubicBezTo>
                  <a:cubicBezTo>
                    <a:pt x="693182" y="159183"/>
                    <a:pt x="686729" y="120555"/>
                    <a:pt x="687088" y="81206"/>
                  </a:cubicBezTo>
                  <a:cubicBezTo>
                    <a:pt x="671674" y="79401"/>
                    <a:pt x="656618" y="80123"/>
                    <a:pt x="641563" y="79762"/>
                  </a:cubicBezTo>
                  <a:cubicBezTo>
                    <a:pt x="627224" y="79401"/>
                    <a:pt x="612885" y="79040"/>
                    <a:pt x="598905" y="79762"/>
                  </a:cubicBezTo>
                  <a:cubicBezTo>
                    <a:pt x="598188" y="79762"/>
                    <a:pt x="598188" y="78679"/>
                    <a:pt x="598547" y="78679"/>
                  </a:cubicBezTo>
                  <a:cubicBezTo>
                    <a:pt x="612885" y="76513"/>
                    <a:pt x="627224" y="76513"/>
                    <a:pt x="641563" y="76513"/>
                  </a:cubicBezTo>
                  <a:close/>
                  <a:moveTo>
                    <a:pt x="663389" y="71589"/>
                  </a:moveTo>
                  <a:cubicBezTo>
                    <a:pt x="673555" y="71231"/>
                    <a:pt x="684447" y="69441"/>
                    <a:pt x="694613" y="71589"/>
                  </a:cubicBezTo>
                  <a:cubicBezTo>
                    <a:pt x="694976" y="71589"/>
                    <a:pt x="694976" y="71589"/>
                    <a:pt x="695339" y="71589"/>
                  </a:cubicBezTo>
                  <a:cubicBezTo>
                    <a:pt x="696065" y="71231"/>
                    <a:pt x="697880" y="71589"/>
                    <a:pt x="697880" y="73020"/>
                  </a:cubicBezTo>
                  <a:cubicBezTo>
                    <a:pt x="698243" y="95572"/>
                    <a:pt x="702600" y="118482"/>
                    <a:pt x="700059" y="141034"/>
                  </a:cubicBezTo>
                  <a:cubicBezTo>
                    <a:pt x="700059" y="142108"/>
                    <a:pt x="698606" y="142108"/>
                    <a:pt x="698243" y="141034"/>
                  </a:cubicBezTo>
                  <a:cubicBezTo>
                    <a:pt x="697517" y="118840"/>
                    <a:pt x="695339" y="97004"/>
                    <a:pt x="694613" y="74452"/>
                  </a:cubicBezTo>
                  <a:cubicBezTo>
                    <a:pt x="694250" y="74810"/>
                    <a:pt x="693887" y="74810"/>
                    <a:pt x="693887" y="74810"/>
                  </a:cubicBezTo>
                  <a:cubicBezTo>
                    <a:pt x="682269" y="72662"/>
                    <a:pt x="670287" y="74810"/>
                    <a:pt x="658669" y="74810"/>
                  </a:cubicBezTo>
                  <a:cubicBezTo>
                    <a:pt x="647051" y="75168"/>
                    <a:pt x="634707" y="74810"/>
                    <a:pt x="623089" y="74094"/>
                  </a:cubicBezTo>
                  <a:cubicBezTo>
                    <a:pt x="622000" y="74094"/>
                    <a:pt x="622000" y="73020"/>
                    <a:pt x="623089" y="73020"/>
                  </a:cubicBezTo>
                  <a:cubicBezTo>
                    <a:pt x="636523" y="71589"/>
                    <a:pt x="649956" y="72304"/>
                    <a:pt x="663389" y="71589"/>
                  </a:cubicBezTo>
                  <a:close/>
                  <a:moveTo>
                    <a:pt x="343955" y="61760"/>
                  </a:moveTo>
                  <a:cubicBezTo>
                    <a:pt x="341516" y="64163"/>
                    <a:pt x="343955" y="67252"/>
                    <a:pt x="347092" y="67939"/>
                  </a:cubicBezTo>
                  <a:cubicBezTo>
                    <a:pt x="347092" y="67939"/>
                    <a:pt x="347440" y="67939"/>
                    <a:pt x="347789" y="67595"/>
                  </a:cubicBezTo>
                  <a:cubicBezTo>
                    <a:pt x="350576" y="66909"/>
                    <a:pt x="351970" y="63820"/>
                    <a:pt x="349531" y="61760"/>
                  </a:cubicBezTo>
                  <a:cubicBezTo>
                    <a:pt x="348137" y="60730"/>
                    <a:pt x="345349" y="60044"/>
                    <a:pt x="343955" y="61760"/>
                  </a:cubicBezTo>
                  <a:close/>
                  <a:moveTo>
                    <a:pt x="365177" y="61231"/>
                  </a:moveTo>
                  <a:cubicBezTo>
                    <a:pt x="362294" y="61231"/>
                    <a:pt x="357969" y="63408"/>
                    <a:pt x="359771" y="65585"/>
                  </a:cubicBezTo>
                  <a:cubicBezTo>
                    <a:pt x="360852" y="67762"/>
                    <a:pt x="363015" y="67036"/>
                    <a:pt x="365177" y="67399"/>
                  </a:cubicBezTo>
                  <a:cubicBezTo>
                    <a:pt x="380314" y="67036"/>
                    <a:pt x="395452" y="67036"/>
                    <a:pt x="410589" y="67762"/>
                  </a:cubicBezTo>
                  <a:lnTo>
                    <a:pt x="410589" y="67399"/>
                  </a:lnTo>
                  <a:cubicBezTo>
                    <a:pt x="411670" y="67399"/>
                    <a:pt x="415995" y="67036"/>
                    <a:pt x="417076" y="66673"/>
                  </a:cubicBezTo>
                  <a:cubicBezTo>
                    <a:pt x="419238" y="65948"/>
                    <a:pt x="420680" y="63771"/>
                    <a:pt x="418878" y="62682"/>
                  </a:cubicBezTo>
                  <a:cubicBezTo>
                    <a:pt x="417797" y="61956"/>
                    <a:pt x="416355" y="61231"/>
                    <a:pt x="415274" y="61231"/>
                  </a:cubicBezTo>
                  <a:cubicBezTo>
                    <a:pt x="415274" y="61231"/>
                    <a:pt x="415274" y="61231"/>
                    <a:pt x="414913" y="61231"/>
                  </a:cubicBezTo>
                  <a:cubicBezTo>
                    <a:pt x="398335" y="61231"/>
                    <a:pt x="381756" y="61956"/>
                    <a:pt x="365177" y="61231"/>
                  </a:cubicBezTo>
                  <a:close/>
                  <a:moveTo>
                    <a:pt x="351273" y="61074"/>
                  </a:moveTo>
                  <a:cubicBezTo>
                    <a:pt x="353364" y="63820"/>
                    <a:pt x="351970" y="67595"/>
                    <a:pt x="349183" y="68625"/>
                  </a:cubicBezTo>
                  <a:cubicBezTo>
                    <a:pt x="348834" y="68968"/>
                    <a:pt x="348834" y="68968"/>
                    <a:pt x="348834" y="69312"/>
                  </a:cubicBezTo>
                  <a:cubicBezTo>
                    <a:pt x="344304" y="70685"/>
                    <a:pt x="339425" y="65193"/>
                    <a:pt x="341864" y="61417"/>
                  </a:cubicBezTo>
                  <a:cubicBezTo>
                    <a:pt x="344304" y="58328"/>
                    <a:pt x="348834" y="58328"/>
                    <a:pt x="351273" y="61074"/>
                  </a:cubicBezTo>
                  <a:close/>
                  <a:moveTo>
                    <a:pt x="414913" y="58328"/>
                  </a:moveTo>
                  <a:cubicBezTo>
                    <a:pt x="415274" y="58328"/>
                    <a:pt x="415274" y="58328"/>
                    <a:pt x="415274" y="58691"/>
                  </a:cubicBezTo>
                  <a:cubicBezTo>
                    <a:pt x="417797" y="58328"/>
                    <a:pt x="420680" y="59416"/>
                    <a:pt x="421401" y="61956"/>
                  </a:cubicBezTo>
                  <a:cubicBezTo>
                    <a:pt x="423203" y="66673"/>
                    <a:pt x="418157" y="68851"/>
                    <a:pt x="414553" y="69213"/>
                  </a:cubicBezTo>
                  <a:cubicBezTo>
                    <a:pt x="414193" y="69213"/>
                    <a:pt x="414193" y="69213"/>
                    <a:pt x="413472" y="68851"/>
                  </a:cubicBezTo>
                  <a:cubicBezTo>
                    <a:pt x="396893" y="69576"/>
                    <a:pt x="381756" y="69213"/>
                    <a:pt x="364817" y="70302"/>
                  </a:cubicBezTo>
                  <a:cubicBezTo>
                    <a:pt x="361573" y="70665"/>
                    <a:pt x="356888" y="68851"/>
                    <a:pt x="357248" y="65222"/>
                  </a:cubicBezTo>
                  <a:cubicBezTo>
                    <a:pt x="357248" y="62319"/>
                    <a:pt x="359411" y="60505"/>
                    <a:pt x="362294" y="59779"/>
                  </a:cubicBezTo>
                  <a:cubicBezTo>
                    <a:pt x="362654" y="59779"/>
                    <a:pt x="363015" y="59416"/>
                    <a:pt x="363375" y="59416"/>
                  </a:cubicBezTo>
                  <a:lnTo>
                    <a:pt x="363736" y="59416"/>
                  </a:lnTo>
                  <a:cubicBezTo>
                    <a:pt x="380675" y="59053"/>
                    <a:pt x="397974" y="58328"/>
                    <a:pt x="414913" y="58328"/>
                  </a:cubicBezTo>
                  <a:close/>
                  <a:moveTo>
                    <a:pt x="668214" y="16316"/>
                  </a:moveTo>
                  <a:cubicBezTo>
                    <a:pt x="659126" y="16722"/>
                    <a:pt x="650037" y="17352"/>
                    <a:pt x="638520" y="17172"/>
                  </a:cubicBezTo>
                  <a:cubicBezTo>
                    <a:pt x="610805" y="17172"/>
                    <a:pt x="583090" y="16812"/>
                    <a:pt x="555735" y="16812"/>
                  </a:cubicBezTo>
                  <a:cubicBezTo>
                    <a:pt x="497065" y="17172"/>
                    <a:pt x="438756" y="18612"/>
                    <a:pt x="380087" y="19693"/>
                  </a:cubicBezTo>
                  <a:cubicBezTo>
                    <a:pt x="263108" y="21854"/>
                    <a:pt x="166285" y="31938"/>
                    <a:pt x="48947" y="29417"/>
                  </a:cubicBezTo>
                  <a:cubicBezTo>
                    <a:pt x="48947" y="29417"/>
                    <a:pt x="48587" y="29417"/>
                    <a:pt x="48587" y="29057"/>
                  </a:cubicBezTo>
                  <a:cubicBezTo>
                    <a:pt x="48587" y="29057"/>
                    <a:pt x="48587" y="29057"/>
                    <a:pt x="48587" y="29417"/>
                  </a:cubicBezTo>
                  <a:cubicBezTo>
                    <a:pt x="42828" y="29417"/>
                    <a:pt x="24831" y="30137"/>
                    <a:pt x="18712" y="36980"/>
                  </a:cubicBezTo>
                  <a:lnTo>
                    <a:pt x="10435" y="58584"/>
                  </a:lnTo>
                  <a:lnTo>
                    <a:pt x="10434" y="58229"/>
                  </a:lnTo>
                  <a:lnTo>
                    <a:pt x="10434" y="58589"/>
                  </a:lnTo>
                  <a:lnTo>
                    <a:pt x="10435" y="58584"/>
                  </a:lnTo>
                  <a:lnTo>
                    <a:pt x="10614" y="93298"/>
                  </a:lnTo>
                  <a:cubicBezTo>
                    <a:pt x="10703" y="105048"/>
                    <a:pt x="10793" y="115132"/>
                    <a:pt x="10793" y="118374"/>
                  </a:cubicBezTo>
                  <a:cubicBezTo>
                    <a:pt x="20152" y="107569"/>
                    <a:pt x="31670" y="97845"/>
                    <a:pt x="42108" y="88841"/>
                  </a:cubicBezTo>
                  <a:cubicBezTo>
                    <a:pt x="43188" y="87761"/>
                    <a:pt x="44627" y="89562"/>
                    <a:pt x="43547" y="90282"/>
                  </a:cubicBezTo>
                  <a:cubicBezTo>
                    <a:pt x="32749" y="101087"/>
                    <a:pt x="21951" y="112251"/>
                    <a:pt x="11153" y="123416"/>
                  </a:cubicBezTo>
                  <a:cubicBezTo>
                    <a:pt x="11153" y="126657"/>
                    <a:pt x="11513" y="130259"/>
                    <a:pt x="11513" y="134580"/>
                  </a:cubicBezTo>
                  <a:cubicBezTo>
                    <a:pt x="22311" y="121975"/>
                    <a:pt x="35269" y="110811"/>
                    <a:pt x="46427" y="99286"/>
                  </a:cubicBezTo>
                  <a:cubicBezTo>
                    <a:pt x="47867" y="98205"/>
                    <a:pt x="49306" y="100006"/>
                    <a:pt x="48227" y="101087"/>
                  </a:cubicBezTo>
                  <a:cubicBezTo>
                    <a:pt x="36349" y="113332"/>
                    <a:pt x="24831" y="128098"/>
                    <a:pt x="11513" y="138902"/>
                  </a:cubicBezTo>
                  <a:cubicBezTo>
                    <a:pt x="11513" y="142504"/>
                    <a:pt x="11873" y="146105"/>
                    <a:pt x="11873" y="150067"/>
                  </a:cubicBezTo>
                  <a:cubicBezTo>
                    <a:pt x="17272" y="143224"/>
                    <a:pt x="23751" y="137101"/>
                    <a:pt x="29510" y="130979"/>
                  </a:cubicBezTo>
                  <a:cubicBezTo>
                    <a:pt x="35629" y="124136"/>
                    <a:pt x="41748" y="116213"/>
                    <a:pt x="49306" y="110811"/>
                  </a:cubicBezTo>
                  <a:cubicBezTo>
                    <a:pt x="50386" y="110450"/>
                    <a:pt x="51106" y="111891"/>
                    <a:pt x="50026" y="112611"/>
                  </a:cubicBezTo>
                  <a:cubicBezTo>
                    <a:pt x="42108" y="118734"/>
                    <a:pt x="35629" y="127738"/>
                    <a:pt x="29510" y="135301"/>
                  </a:cubicBezTo>
                  <a:cubicBezTo>
                    <a:pt x="23391" y="142144"/>
                    <a:pt x="17632" y="148986"/>
                    <a:pt x="12233" y="155469"/>
                  </a:cubicBezTo>
                  <a:cubicBezTo>
                    <a:pt x="12233" y="159431"/>
                    <a:pt x="12233" y="163032"/>
                    <a:pt x="12233" y="167354"/>
                  </a:cubicBezTo>
                  <a:cubicBezTo>
                    <a:pt x="22671" y="152948"/>
                    <a:pt x="35629" y="139983"/>
                    <a:pt x="46787" y="126297"/>
                  </a:cubicBezTo>
                  <a:cubicBezTo>
                    <a:pt x="47867" y="125217"/>
                    <a:pt x="49666" y="127017"/>
                    <a:pt x="48947" y="128098"/>
                  </a:cubicBezTo>
                  <a:cubicBezTo>
                    <a:pt x="36709" y="142864"/>
                    <a:pt x="24111" y="156910"/>
                    <a:pt x="12953" y="172036"/>
                  </a:cubicBezTo>
                  <a:cubicBezTo>
                    <a:pt x="12953" y="172396"/>
                    <a:pt x="12593" y="172396"/>
                    <a:pt x="12593" y="172396"/>
                  </a:cubicBezTo>
                  <a:cubicBezTo>
                    <a:pt x="12593" y="174197"/>
                    <a:pt x="12593" y="175998"/>
                    <a:pt x="12593" y="177798"/>
                  </a:cubicBezTo>
                  <a:cubicBezTo>
                    <a:pt x="16912" y="172396"/>
                    <a:pt x="21591" y="167354"/>
                    <a:pt x="26271" y="162312"/>
                  </a:cubicBezTo>
                  <a:cubicBezTo>
                    <a:pt x="33469" y="155829"/>
                    <a:pt x="41748" y="149347"/>
                    <a:pt x="47147" y="141063"/>
                  </a:cubicBezTo>
                  <a:cubicBezTo>
                    <a:pt x="47147" y="140703"/>
                    <a:pt x="47867" y="141063"/>
                    <a:pt x="47867" y="141423"/>
                  </a:cubicBezTo>
                  <a:cubicBezTo>
                    <a:pt x="45347" y="148626"/>
                    <a:pt x="37789" y="154749"/>
                    <a:pt x="32390" y="160151"/>
                  </a:cubicBezTo>
                  <a:cubicBezTo>
                    <a:pt x="25551" y="167354"/>
                    <a:pt x="18712" y="174917"/>
                    <a:pt x="12593" y="183201"/>
                  </a:cubicBezTo>
                  <a:cubicBezTo>
                    <a:pt x="12593" y="186802"/>
                    <a:pt x="12593" y="190404"/>
                    <a:pt x="12953" y="194005"/>
                  </a:cubicBezTo>
                  <a:cubicBezTo>
                    <a:pt x="24111" y="182120"/>
                    <a:pt x="33829" y="168795"/>
                    <a:pt x="44627" y="156189"/>
                  </a:cubicBezTo>
                  <a:cubicBezTo>
                    <a:pt x="45347" y="155109"/>
                    <a:pt x="46787" y="156549"/>
                    <a:pt x="46067" y="157630"/>
                  </a:cubicBezTo>
                  <a:cubicBezTo>
                    <a:pt x="35629" y="170595"/>
                    <a:pt x="26271" y="184641"/>
                    <a:pt x="14753" y="196886"/>
                  </a:cubicBezTo>
                  <a:cubicBezTo>
                    <a:pt x="14033" y="197607"/>
                    <a:pt x="13673" y="197607"/>
                    <a:pt x="12953" y="197246"/>
                  </a:cubicBezTo>
                  <a:cubicBezTo>
                    <a:pt x="12953" y="200488"/>
                    <a:pt x="12953" y="204089"/>
                    <a:pt x="12953" y="207691"/>
                  </a:cubicBezTo>
                  <a:cubicBezTo>
                    <a:pt x="23031" y="196526"/>
                    <a:pt x="34189" y="186802"/>
                    <a:pt x="42828" y="174557"/>
                  </a:cubicBezTo>
                  <a:cubicBezTo>
                    <a:pt x="43188" y="173837"/>
                    <a:pt x="44267" y="174557"/>
                    <a:pt x="43907" y="175277"/>
                  </a:cubicBezTo>
                  <a:cubicBezTo>
                    <a:pt x="35269" y="189323"/>
                    <a:pt x="23391" y="200128"/>
                    <a:pt x="13313" y="212733"/>
                  </a:cubicBezTo>
                  <a:cubicBezTo>
                    <a:pt x="13313" y="217415"/>
                    <a:pt x="13313" y="222097"/>
                    <a:pt x="13673" y="227139"/>
                  </a:cubicBezTo>
                  <a:cubicBezTo>
                    <a:pt x="17272" y="222097"/>
                    <a:pt x="20872" y="216694"/>
                    <a:pt x="24831" y="211652"/>
                  </a:cubicBezTo>
                  <a:cubicBezTo>
                    <a:pt x="29870" y="205170"/>
                    <a:pt x="36349" y="199047"/>
                    <a:pt x="40668" y="191844"/>
                  </a:cubicBezTo>
                  <a:cubicBezTo>
                    <a:pt x="41388" y="191124"/>
                    <a:pt x="42828" y="191844"/>
                    <a:pt x="42108" y="192925"/>
                  </a:cubicBezTo>
                  <a:cubicBezTo>
                    <a:pt x="38148" y="200488"/>
                    <a:pt x="31670" y="206610"/>
                    <a:pt x="26631" y="213453"/>
                  </a:cubicBezTo>
                  <a:cubicBezTo>
                    <a:pt x="22311" y="219936"/>
                    <a:pt x="18352" y="226779"/>
                    <a:pt x="13673" y="232901"/>
                  </a:cubicBezTo>
                  <a:cubicBezTo>
                    <a:pt x="13673" y="236503"/>
                    <a:pt x="13673" y="240104"/>
                    <a:pt x="13673" y="243706"/>
                  </a:cubicBezTo>
                  <a:cubicBezTo>
                    <a:pt x="22311" y="231461"/>
                    <a:pt x="32390" y="220656"/>
                    <a:pt x="40668" y="208051"/>
                  </a:cubicBezTo>
                  <a:cubicBezTo>
                    <a:pt x="41748" y="206970"/>
                    <a:pt x="43547" y="208051"/>
                    <a:pt x="42828" y="209491"/>
                  </a:cubicBezTo>
                  <a:cubicBezTo>
                    <a:pt x="38868" y="215974"/>
                    <a:pt x="34189" y="222097"/>
                    <a:pt x="29150" y="227859"/>
                  </a:cubicBezTo>
                  <a:cubicBezTo>
                    <a:pt x="23391" y="235422"/>
                    <a:pt x="18712" y="242625"/>
                    <a:pt x="14033" y="250548"/>
                  </a:cubicBezTo>
                  <a:cubicBezTo>
                    <a:pt x="14033" y="252709"/>
                    <a:pt x="14033" y="254870"/>
                    <a:pt x="14033" y="257031"/>
                  </a:cubicBezTo>
                  <a:cubicBezTo>
                    <a:pt x="15113" y="255951"/>
                    <a:pt x="16552" y="254510"/>
                    <a:pt x="17272" y="253790"/>
                  </a:cubicBezTo>
                  <a:cubicBezTo>
                    <a:pt x="25191" y="244426"/>
                    <a:pt x="32030" y="234342"/>
                    <a:pt x="40668" y="225698"/>
                  </a:cubicBezTo>
                  <a:cubicBezTo>
                    <a:pt x="41748" y="225338"/>
                    <a:pt x="42828" y="226058"/>
                    <a:pt x="42108" y="227139"/>
                  </a:cubicBezTo>
                  <a:cubicBezTo>
                    <a:pt x="34549" y="236863"/>
                    <a:pt x="26990" y="247307"/>
                    <a:pt x="19072" y="257031"/>
                  </a:cubicBezTo>
                  <a:cubicBezTo>
                    <a:pt x="17632" y="258472"/>
                    <a:pt x="16192" y="261353"/>
                    <a:pt x="14033" y="263514"/>
                  </a:cubicBezTo>
                  <a:cubicBezTo>
                    <a:pt x="14393" y="267115"/>
                    <a:pt x="14393" y="270717"/>
                    <a:pt x="14393" y="274678"/>
                  </a:cubicBezTo>
                  <a:cubicBezTo>
                    <a:pt x="23391" y="263514"/>
                    <a:pt x="33109" y="252709"/>
                    <a:pt x="41388" y="241185"/>
                  </a:cubicBezTo>
                  <a:cubicBezTo>
                    <a:pt x="41748" y="240824"/>
                    <a:pt x="42828" y="240824"/>
                    <a:pt x="42468" y="241545"/>
                  </a:cubicBezTo>
                  <a:cubicBezTo>
                    <a:pt x="39948" y="248748"/>
                    <a:pt x="33829" y="254870"/>
                    <a:pt x="29510" y="260993"/>
                  </a:cubicBezTo>
                  <a:cubicBezTo>
                    <a:pt x="26631" y="264594"/>
                    <a:pt x="23751" y="268196"/>
                    <a:pt x="20872" y="271797"/>
                  </a:cubicBezTo>
                  <a:cubicBezTo>
                    <a:pt x="20512" y="272518"/>
                    <a:pt x="15113" y="278640"/>
                    <a:pt x="14393" y="279721"/>
                  </a:cubicBezTo>
                  <a:cubicBezTo>
                    <a:pt x="14393" y="283682"/>
                    <a:pt x="14393" y="287644"/>
                    <a:pt x="14753" y="291605"/>
                  </a:cubicBezTo>
                  <a:cubicBezTo>
                    <a:pt x="22311" y="280441"/>
                    <a:pt x="30230" y="269997"/>
                    <a:pt x="38868" y="258832"/>
                  </a:cubicBezTo>
                  <a:cubicBezTo>
                    <a:pt x="39228" y="258112"/>
                    <a:pt x="40668" y="258832"/>
                    <a:pt x="39948" y="259912"/>
                  </a:cubicBezTo>
                  <a:cubicBezTo>
                    <a:pt x="35629" y="267115"/>
                    <a:pt x="29870" y="273958"/>
                    <a:pt x="25191" y="280801"/>
                  </a:cubicBezTo>
                  <a:cubicBezTo>
                    <a:pt x="21232" y="286203"/>
                    <a:pt x="18352" y="292326"/>
                    <a:pt x="14753" y="298088"/>
                  </a:cubicBezTo>
                  <a:cubicBezTo>
                    <a:pt x="15113" y="301329"/>
                    <a:pt x="15113" y="304931"/>
                    <a:pt x="15113" y="308172"/>
                  </a:cubicBezTo>
                  <a:cubicBezTo>
                    <a:pt x="17632" y="304211"/>
                    <a:pt x="19792" y="300249"/>
                    <a:pt x="22671" y="296648"/>
                  </a:cubicBezTo>
                  <a:cubicBezTo>
                    <a:pt x="28070" y="289805"/>
                    <a:pt x="33109" y="282602"/>
                    <a:pt x="37429" y="274318"/>
                  </a:cubicBezTo>
                  <a:cubicBezTo>
                    <a:pt x="37789" y="273598"/>
                    <a:pt x="39228" y="274318"/>
                    <a:pt x="38868" y="275039"/>
                  </a:cubicBezTo>
                  <a:cubicBezTo>
                    <a:pt x="35269" y="284402"/>
                    <a:pt x="29150" y="292326"/>
                    <a:pt x="23751" y="300609"/>
                  </a:cubicBezTo>
                  <a:cubicBezTo>
                    <a:pt x="20872" y="304931"/>
                    <a:pt x="18352" y="310333"/>
                    <a:pt x="15113" y="314295"/>
                  </a:cubicBezTo>
                  <a:cubicBezTo>
                    <a:pt x="16552" y="392447"/>
                    <a:pt x="17632" y="415137"/>
                    <a:pt x="18712" y="443949"/>
                  </a:cubicBezTo>
                  <a:cubicBezTo>
                    <a:pt x="20152" y="514538"/>
                    <a:pt x="22671" y="585487"/>
                    <a:pt x="24471" y="656077"/>
                  </a:cubicBezTo>
                  <a:cubicBezTo>
                    <a:pt x="26271" y="727747"/>
                    <a:pt x="26271" y="799056"/>
                    <a:pt x="24831" y="870726"/>
                  </a:cubicBezTo>
                  <a:cubicBezTo>
                    <a:pt x="23391" y="934472"/>
                    <a:pt x="20152" y="982732"/>
                    <a:pt x="26990" y="1046479"/>
                  </a:cubicBezTo>
                  <a:cubicBezTo>
                    <a:pt x="26990" y="1046479"/>
                    <a:pt x="23751" y="1073850"/>
                    <a:pt x="52186" y="1081053"/>
                  </a:cubicBezTo>
                  <a:cubicBezTo>
                    <a:pt x="53266" y="1080693"/>
                    <a:pt x="54346" y="1080693"/>
                    <a:pt x="55785" y="1080693"/>
                  </a:cubicBezTo>
                  <a:cubicBezTo>
                    <a:pt x="56145" y="1080693"/>
                    <a:pt x="56865" y="1080693"/>
                    <a:pt x="57225" y="1080693"/>
                  </a:cubicBezTo>
                  <a:cubicBezTo>
                    <a:pt x="57585" y="1080693"/>
                    <a:pt x="57945" y="1080693"/>
                    <a:pt x="57945" y="1080693"/>
                  </a:cubicBezTo>
                  <a:cubicBezTo>
                    <a:pt x="243671" y="1072409"/>
                    <a:pt x="534859" y="1072770"/>
                    <a:pt x="717345" y="1068808"/>
                  </a:cubicBezTo>
                  <a:cubicBezTo>
                    <a:pt x="717345" y="1068808"/>
                    <a:pt x="749380" y="1073490"/>
                    <a:pt x="744700" y="1046479"/>
                  </a:cubicBezTo>
                  <a:cubicBezTo>
                    <a:pt x="742541" y="914664"/>
                    <a:pt x="734622" y="727747"/>
                    <a:pt x="733902" y="661119"/>
                  </a:cubicBezTo>
                  <a:cubicBezTo>
                    <a:pt x="733182" y="594131"/>
                    <a:pt x="729583" y="525342"/>
                    <a:pt x="730663" y="458355"/>
                  </a:cubicBezTo>
                  <a:cubicBezTo>
                    <a:pt x="732103" y="384524"/>
                    <a:pt x="728503" y="357873"/>
                    <a:pt x="729943" y="284042"/>
                  </a:cubicBezTo>
                  <a:cubicBezTo>
                    <a:pt x="731383" y="215254"/>
                    <a:pt x="730303" y="129898"/>
                    <a:pt x="728863" y="49945"/>
                  </a:cubicBezTo>
                  <a:cubicBezTo>
                    <a:pt x="728143" y="12850"/>
                    <a:pt x="697909" y="16812"/>
                    <a:pt x="697909" y="16812"/>
                  </a:cubicBezTo>
                  <a:cubicBezTo>
                    <a:pt x="686391" y="15731"/>
                    <a:pt x="677303" y="15911"/>
                    <a:pt x="668214" y="16316"/>
                  </a:cubicBezTo>
                  <a:close/>
                  <a:moveTo>
                    <a:pt x="216981" y="9116"/>
                  </a:moveTo>
                  <a:cubicBezTo>
                    <a:pt x="218416" y="9116"/>
                    <a:pt x="218416" y="10930"/>
                    <a:pt x="216981" y="11293"/>
                  </a:cubicBezTo>
                  <a:cubicBezTo>
                    <a:pt x="182899" y="15284"/>
                    <a:pt x="148458" y="17099"/>
                    <a:pt x="114377" y="17824"/>
                  </a:cubicBezTo>
                  <a:cubicBezTo>
                    <a:pt x="96080" y="18187"/>
                    <a:pt x="77783" y="18187"/>
                    <a:pt x="59845" y="18913"/>
                  </a:cubicBezTo>
                  <a:cubicBezTo>
                    <a:pt x="51594" y="19276"/>
                    <a:pt x="39755" y="17824"/>
                    <a:pt x="31862" y="20727"/>
                  </a:cubicBezTo>
                  <a:cubicBezTo>
                    <a:pt x="29351" y="21453"/>
                    <a:pt x="28275" y="17824"/>
                    <a:pt x="30786" y="17099"/>
                  </a:cubicBezTo>
                  <a:cubicBezTo>
                    <a:pt x="37961" y="14559"/>
                    <a:pt x="48007" y="15647"/>
                    <a:pt x="55182" y="15284"/>
                  </a:cubicBezTo>
                  <a:cubicBezTo>
                    <a:pt x="73478" y="14559"/>
                    <a:pt x="91416" y="14559"/>
                    <a:pt x="109713" y="14196"/>
                  </a:cubicBezTo>
                  <a:cubicBezTo>
                    <a:pt x="145588" y="13470"/>
                    <a:pt x="181464" y="12019"/>
                    <a:pt x="216981" y="9116"/>
                  </a:cubicBezTo>
                  <a:close/>
                  <a:moveTo>
                    <a:pt x="187168" y="6307"/>
                  </a:moveTo>
                  <a:cubicBezTo>
                    <a:pt x="188252" y="6307"/>
                    <a:pt x="188252" y="8139"/>
                    <a:pt x="187168" y="8139"/>
                  </a:cubicBezTo>
                  <a:cubicBezTo>
                    <a:pt x="160807" y="8872"/>
                    <a:pt x="134445" y="9604"/>
                    <a:pt x="108083" y="10337"/>
                  </a:cubicBezTo>
                  <a:cubicBezTo>
                    <a:pt x="83165" y="10703"/>
                    <a:pt x="56081" y="9604"/>
                    <a:pt x="31886" y="14733"/>
                  </a:cubicBezTo>
                  <a:cubicBezTo>
                    <a:pt x="29358" y="15099"/>
                    <a:pt x="28275" y="11436"/>
                    <a:pt x="30803" y="11070"/>
                  </a:cubicBezTo>
                  <a:cubicBezTo>
                    <a:pt x="53915" y="5941"/>
                    <a:pt x="79554" y="7406"/>
                    <a:pt x="103388" y="6673"/>
                  </a:cubicBezTo>
                  <a:cubicBezTo>
                    <a:pt x="131195" y="5941"/>
                    <a:pt x="159362" y="6307"/>
                    <a:pt x="187168" y="6307"/>
                  </a:cubicBezTo>
                  <a:close/>
                  <a:moveTo>
                    <a:pt x="677393" y="4296"/>
                  </a:moveTo>
                  <a:cubicBezTo>
                    <a:pt x="686301" y="4206"/>
                    <a:pt x="695209" y="4567"/>
                    <a:pt x="706907" y="6367"/>
                  </a:cubicBezTo>
                  <a:cubicBezTo>
                    <a:pt x="706907" y="6367"/>
                    <a:pt x="707267" y="6367"/>
                    <a:pt x="707627" y="6367"/>
                  </a:cubicBezTo>
                  <a:cubicBezTo>
                    <a:pt x="713386" y="7088"/>
                    <a:pt x="724904" y="9248"/>
                    <a:pt x="728503" y="13570"/>
                  </a:cubicBezTo>
                  <a:cubicBezTo>
                    <a:pt x="733902" y="19693"/>
                    <a:pt x="740741" y="32298"/>
                    <a:pt x="741101" y="40221"/>
                  </a:cubicBezTo>
                  <a:cubicBezTo>
                    <a:pt x="741101" y="40581"/>
                    <a:pt x="741101" y="41302"/>
                    <a:pt x="740741" y="41662"/>
                  </a:cubicBezTo>
                  <a:cubicBezTo>
                    <a:pt x="743261" y="111891"/>
                    <a:pt x="738941" y="161231"/>
                    <a:pt x="742541" y="226779"/>
                  </a:cubicBezTo>
                  <a:cubicBezTo>
                    <a:pt x="746860" y="303490"/>
                    <a:pt x="742541" y="370118"/>
                    <a:pt x="744340" y="450791"/>
                  </a:cubicBezTo>
                  <a:cubicBezTo>
                    <a:pt x="747580" y="589809"/>
                    <a:pt x="756578" y="902419"/>
                    <a:pt x="754779" y="1051881"/>
                  </a:cubicBezTo>
                  <a:cubicBezTo>
                    <a:pt x="754779" y="1051881"/>
                    <a:pt x="754419" y="1051881"/>
                    <a:pt x="754419" y="1052241"/>
                  </a:cubicBezTo>
                  <a:cubicBezTo>
                    <a:pt x="754779" y="1052601"/>
                    <a:pt x="754779" y="1052961"/>
                    <a:pt x="754779" y="1054042"/>
                  </a:cubicBezTo>
                  <a:cubicBezTo>
                    <a:pt x="754779" y="1057283"/>
                    <a:pt x="750819" y="1067367"/>
                    <a:pt x="749020" y="1070249"/>
                  </a:cubicBezTo>
                  <a:cubicBezTo>
                    <a:pt x="744700" y="1076371"/>
                    <a:pt x="733182" y="1079252"/>
                    <a:pt x="726344" y="1078892"/>
                  </a:cubicBezTo>
                  <a:cubicBezTo>
                    <a:pt x="541337" y="1082854"/>
                    <a:pt x="229634" y="1081773"/>
                    <a:pt x="46067" y="1088256"/>
                  </a:cubicBezTo>
                  <a:cubicBezTo>
                    <a:pt x="45707" y="1088256"/>
                    <a:pt x="45707" y="1088256"/>
                    <a:pt x="45707" y="1088256"/>
                  </a:cubicBezTo>
                  <a:cubicBezTo>
                    <a:pt x="22311" y="1082134"/>
                    <a:pt x="19792" y="1062685"/>
                    <a:pt x="19792" y="1062685"/>
                  </a:cubicBezTo>
                  <a:cubicBezTo>
                    <a:pt x="19432" y="1061965"/>
                    <a:pt x="19072" y="1061245"/>
                    <a:pt x="19072" y="1060525"/>
                  </a:cubicBezTo>
                  <a:cubicBezTo>
                    <a:pt x="12233" y="994977"/>
                    <a:pt x="11513" y="936633"/>
                    <a:pt x="13313" y="870726"/>
                  </a:cubicBezTo>
                  <a:cubicBezTo>
                    <a:pt x="15473" y="802298"/>
                    <a:pt x="15833" y="734229"/>
                    <a:pt x="14393" y="665441"/>
                  </a:cubicBezTo>
                  <a:cubicBezTo>
                    <a:pt x="12953" y="594851"/>
                    <a:pt x="10793" y="523902"/>
                    <a:pt x="9714" y="453312"/>
                  </a:cubicBezTo>
                  <a:cubicBezTo>
                    <a:pt x="8634" y="388846"/>
                    <a:pt x="5034" y="120174"/>
                    <a:pt x="3235" y="54627"/>
                  </a:cubicBezTo>
                  <a:cubicBezTo>
                    <a:pt x="3235" y="54267"/>
                    <a:pt x="3235" y="53907"/>
                    <a:pt x="3235" y="53547"/>
                  </a:cubicBezTo>
                  <a:cubicBezTo>
                    <a:pt x="2875" y="47784"/>
                    <a:pt x="6834" y="36620"/>
                    <a:pt x="11513" y="31938"/>
                  </a:cubicBezTo>
                  <a:cubicBezTo>
                    <a:pt x="16552" y="26896"/>
                    <a:pt x="25911" y="22214"/>
                    <a:pt x="33469" y="22214"/>
                  </a:cubicBezTo>
                  <a:cubicBezTo>
                    <a:pt x="33829" y="22214"/>
                    <a:pt x="39948" y="21494"/>
                    <a:pt x="40668" y="21494"/>
                  </a:cubicBezTo>
                  <a:cubicBezTo>
                    <a:pt x="157647" y="19333"/>
                    <a:pt x="263108" y="11049"/>
                    <a:pt x="380447" y="8528"/>
                  </a:cubicBezTo>
                  <a:cubicBezTo>
                    <a:pt x="438756" y="7088"/>
                    <a:pt x="497425" y="5287"/>
                    <a:pt x="556095" y="4927"/>
                  </a:cubicBezTo>
                  <a:cubicBezTo>
                    <a:pt x="586689" y="4566"/>
                    <a:pt x="617284" y="4566"/>
                    <a:pt x="647878" y="4927"/>
                  </a:cubicBezTo>
                  <a:cubicBezTo>
                    <a:pt x="659576" y="4927"/>
                    <a:pt x="668484" y="4387"/>
                    <a:pt x="677393" y="4296"/>
                  </a:cubicBezTo>
                  <a:close/>
                  <a:moveTo>
                    <a:pt x="714731" y="781"/>
                  </a:moveTo>
                  <a:cubicBezTo>
                    <a:pt x="716890" y="781"/>
                    <a:pt x="716530" y="4353"/>
                    <a:pt x="714731" y="4353"/>
                  </a:cubicBezTo>
                  <a:cubicBezTo>
                    <a:pt x="697099" y="4353"/>
                    <a:pt x="679827" y="3956"/>
                    <a:pt x="662196" y="3956"/>
                  </a:cubicBezTo>
                  <a:cubicBezTo>
                    <a:pt x="644924" y="4353"/>
                    <a:pt x="627652" y="5544"/>
                    <a:pt x="610380" y="3956"/>
                  </a:cubicBezTo>
                  <a:cubicBezTo>
                    <a:pt x="609300" y="3956"/>
                    <a:pt x="609300" y="1972"/>
                    <a:pt x="610380" y="1972"/>
                  </a:cubicBezTo>
                  <a:cubicBezTo>
                    <a:pt x="644924" y="-409"/>
                    <a:pt x="680187" y="-409"/>
                    <a:pt x="714731" y="78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B31FF7C6-2BB9-434A-8837-4BE481B989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6253" y="651886"/>
              <a:ext cx="1422442" cy="1092604"/>
            </a:xfrm>
            <a:custGeom>
              <a:avLst/>
              <a:gdLst>
                <a:gd name="connsiteX0" fmla="*/ 339927 w 1567979"/>
                <a:gd name="connsiteY0" fmla="*/ 1008887 h 1204394"/>
                <a:gd name="connsiteX1" fmla="*/ 344952 w 1567979"/>
                <a:gd name="connsiteY1" fmla="*/ 1018200 h 1204394"/>
                <a:gd name="connsiteX2" fmla="*/ 151139 w 1567979"/>
                <a:gd name="connsiteY2" fmla="*/ 1131385 h 1204394"/>
                <a:gd name="connsiteX3" fmla="*/ 148267 w 1567979"/>
                <a:gd name="connsiteY3" fmla="*/ 1126370 h 1204394"/>
                <a:gd name="connsiteX4" fmla="*/ 339927 w 1567979"/>
                <a:gd name="connsiteY4" fmla="*/ 1008887 h 1204394"/>
                <a:gd name="connsiteX5" fmla="*/ 332303 w 1567979"/>
                <a:gd name="connsiteY5" fmla="*/ 995144 h 1204394"/>
                <a:gd name="connsiteX6" fmla="*/ 337348 w 1567979"/>
                <a:gd name="connsiteY6" fmla="*/ 1004211 h 1204394"/>
                <a:gd name="connsiteX7" fmla="*/ 183486 w 1567979"/>
                <a:gd name="connsiteY7" fmla="*/ 1086541 h 1204394"/>
                <a:gd name="connsiteX8" fmla="*/ 178802 w 1567979"/>
                <a:gd name="connsiteY8" fmla="*/ 1081826 h 1204394"/>
                <a:gd name="connsiteX9" fmla="*/ 332303 w 1567979"/>
                <a:gd name="connsiteY9" fmla="*/ 995144 h 1204394"/>
                <a:gd name="connsiteX10" fmla="*/ 320808 w 1567979"/>
                <a:gd name="connsiteY10" fmla="*/ 976413 h 1204394"/>
                <a:gd name="connsiteX11" fmla="*/ 326223 w 1567979"/>
                <a:gd name="connsiteY11" fmla="*/ 985342 h 1204394"/>
                <a:gd name="connsiteX12" fmla="*/ 205652 w 1567979"/>
                <a:gd name="connsiteY12" fmla="*/ 1043921 h 1204394"/>
                <a:gd name="connsiteX13" fmla="*/ 203847 w 1567979"/>
                <a:gd name="connsiteY13" fmla="*/ 1039634 h 1204394"/>
                <a:gd name="connsiteX14" fmla="*/ 320808 w 1567979"/>
                <a:gd name="connsiteY14" fmla="*/ 976413 h 1204394"/>
                <a:gd name="connsiteX15" fmla="*/ 312208 w 1567979"/>
                <a:gd name="connsiteY15" fmla="*/ 950292 h 1204394"/>
                <a:gd name="connsiteX16" fmla="*/ 316547 w 1567979"/>
                <a:gd name="connsiteY16" fmla="*/ 957772 h 1204394"/>
                <a:gd name="connsiteX17" fmla="*/ 227602 w 1567979"/>
                <a:gd name="connsiteY17" fmla="*/ 1001580 h 1204394"/>
                <a:gd name="connsiteX18" fmla="*/ 223986 w 1567979"/>
                <a:gd name="connsiteY18" fmla="*/ 995881 h 1204394"/>
                <a:gd name="connsiteX19" fmla="*/ 312208 w 1567979"/>
                <a:gd name="connsiteY19" fmla="*/ 950292 h 1204394"/>
                <a:gd name="connsiteX20" fmla="*/ 272704 w 1567979"/>
                <a:gd name="connsiteY20" fmla="*/ 942160 h 1204394"/>
                <a:gd name="connsiteX21" fmla="*/ 274126 w 1567979"/>
                <a:gd name="connsiteY21" fmla="*/ 950682 h 1204394"/>
                <a:gd name="connsiteX22" fmla="*/ 253867 w 1567979"/>
                <a:gd name="connsiteY22" fmla="*/ 958139 h 1204394"/>
                <a:gd name="connsiteX23" fmla="*/ 238585 w 1567979"/>
                <a:gd name="connsiteY23" fmla="*/ 966662 h 1204394"/>
                <a:gd name="connsiteX24" fmla="*/ 235030 w 1567979"/>
                <a:gd name="connsiteY24" fmla="*/ 960625 h 1204394"/>
                <a:gd name="connsiteX25" fmla="*/ 254578 w 1567979"/>
                <a:gd name="connsiteY25" fmla="*/ 949972 h 1204394"/>
                <a:gd name="connsiteX26" fmla="*/ 272704 w 1567979"/>
                <a:gd name="connsiteY26" fmla="*/ 942160 h 1204394"/>
                <a:gd name="connsiteX27" fmla="*/ 75060 w 1567979"/>
                <a:gd name="connsiteY27" fmla="*/ 795456 h 1204394"/>
                <a:gd name="connsiteX28" fmla="*/ 80050 w 1567979"/>
                <a:gd name="connsiteY28" fmla="*/ 796894 h 1204394"/>
                <a:gd name="connsiteX29" fmla="*/ 49401 w 1567979"/>
                <a:gd name="connsiteY29" fmla="*/ 995330 h 1204394"/>
                <a:gd name="connsiteX30" fmla="*/ 65438 w 1567979"/>
                <a:gd name="connsiteY30" fmla="*/ 1106771 h 1204394"/>
                <a:gd name="connsiteX31" fmla="*/ 100720 w 1567979"/>
                <a:gd name="connsiteY31" fmla="*/ 1194485 h 1204394"/>
                <a:gd name="connsiteX32" fmla="*/ 92523 w 1567979"/>
                <a:gd name="connsiteY32" fmla="*/ 1202394 h 1204394"/>
                <a:gd name="connsiteX33" fmla="*/ 58311 w 1567979"/>
                <a:gd name="connsiteY33" fmla="*/ 1120791 h 1204394"/>
                <a:gd name="connsiteX34" fmla="*/ 39779 w 1567979"/>
                <a:gd name="connsiteY34" fmla="*/ 1017618 h 1204394"/>
                <a:gd name="connsiteX35" fmla="*/ 75060 w 1567979"/>
                <a:gd name="connsiteY35" fmla="*/ 795456 h 1204394"/>
                <a:gd name="connsiteX36" fmla="*/ 734142 w 1567979"/>
                <a:gd name="connsiteY36" fmla="*/ 587285 h 1204394"/>
                <a:gd name="connsiteX37" fmla="*/ 737029 w 1567979"/>
                <a:gd name="connsiteY37" fmla="*/ 597369 h 1204394"/>
                <a:gd name="connsiteX38" fmla="*/ 406540 w 1567979"/>
                <a:gd name="connsiteY38" fmla="*/ 774905 h 1204394"/>
                <a:gd name="connsiteX39" fmla="*/ 403653 w 1567979"/>
                <a:gd name="connsiteY39" fmla="*/ 773104 h 1204394"/>
                <a:gd name="connsiteX40" fmla="*/ 734142 w 1567979"/>
                <a:gd name="connsiteY40" fmla="*/ 587285 h 1204394"/>
                <a:gd name="connsiteX41" fmla="*/ 753578 w 1567979"/>
                <a:gd name="connsiteY41" fmla="*/ 584910 h 1204394"/>
                <a:gd name="connsiteX42" fmla="*/ 762123 w 1567979"/>
                <a:gd name="connsiteY42" fmla="*/ 584910 h 1204394"/>
                <a:gd name="connsiteX43" fmla="*/ 757293 w 1567979"/>
                <a:gd name="connsiteY43" fmla="*/ 593557 h 1204394"/>
                <a:gd name="connsiteX44" fmla="*/ 753206 w 1567979"/>
                <a:gd name="connsiteY44" fmla="*/ 590926 h 1204394"/>
                <a:gd name="connsiteX45" fmla="*/ 753578 w 1567979"/>
                <a:gd name="connsiteY45" fmla="*/ 584910 h 1204394"/>
                <a:gd name="connsiteX46" fmla="*/ 686993 w 1567979"/>
                <a:gd name="connsiteY46" fmla="*/ 518541 h 1204394"/>
                <a:gd name="connsiteX47" fmla="*/ 685913 w 1567979"/>
                <a:gd name="connsiteY47" fmla="*/ 519622 h 1204394"/>
                <a:gd name="connsiteX48" fmla="*/ 686376 w 1567979"/>
                <a:gd name="connsiteY48" fmla="*/ 518789 h 1204394"/>
                <a:gd name="connsiteX49" fmla="*/ 1270204 w 1567979"/>
                <a:gd name="connsiteY49" fmla="*/ 401373 h 1204394"/>
                <a:gd name="connsiteX50" fmla="*/ 1272094 w 1567979"/>
                <a:gd name="connsiteY50" fmla="*/ 408055 h 1204394"/>
                <a:gd name="connsiteX51" fmla="*/ 1071482 w 1567979"/>
                <a:gd name="connsiteY51" fmla="*/ 523575 h 1204394"/>
                <a:gd name="connsiteX52" fmla="*/ 1070762 w 1567979"/>
                <a:gd name="connsiteY52" fmla="*/ 521063 h 1204394"/>
                <a:gd name="connsiteX53" fmla="*/ 1263450 w 1567979"/>
                <a:gd name="connsiteY53" fmla="*/ 403032 h 1204394"/>
                <a:gd name="connsiteX54" fmla="*/ 1270204 w 1567979"/>
                <a:gd name="connsiteY54" fmla="*/ 401373 h 1204394"/>
                <a:gd name="connsiteX55" fmla="*/ 281844 w 1567979"/>
                <a:gd name="connsiteY55" fmla="*/ 259532 h 1204394"/>
                <a:gd name="connsiteX56" fmla="*/ 347378 w 1567979"/>
                <a:gd name="connsiteY56" fmla="*/ 448176 h 1204394"/>
                <a:gd name="connsiteX57" fmla="*/ 299128 w 1567979"/>
                <a:gd name="connsiteY57" fmla="*/ 269992 h 1204394"/>
                <a:gd name="connsiteX58" fmla="*/ 281844 w 1567979"/>
                <a:gd name="connsiteY58" fmla="*/ 259532 h 1204394"/>
                <a:gd name="connsiteX59" fmla="*/ 1218716 w 1567979"/>
                <a:gd name="connsiteY59" fmla="*/ 246898 h 1204394"/>
                <a:gd name="connsiteX60" fmla="*/ 1220455 w 1567979"/>
                <a:gd name="connsiteY60" fmla="*/ 253006 h 1204394"/>
                <a:gd name="connsiteX61" fmla="*/ 1161950 w 1567979"/>
                <a:gd name="connsiteY61" fmla="*/ 329898 h 1204394"/>
                <a:gd name="connsiteX62" fmla="*/ 1160879 w 1567979"/>
                <a:gd name="connsiteY62" fmla="*/ 328461 h 1204394"/>
                <a:gd name="connsiteX63" fmla="*/ 1212964 w 1567979"/>
                <a:gd name="connsiteY63" fmla="*/ 248335 h 1204394"/>
                <a:gd name="connsiteX64" fmla="*/ 1218716 w 1567979"/>
                <a:gd name="connsiteY64" fmla="*/ 246898 h 1204394"/>
                <a:gd name="connsiteX65" fmla="*/ 1238055 w 1567979"/>
                <a:gd name="connsiteY65" fmla="*/ 241071 h 1204394"/>
                <a:gd name="connsiteX66" fmla="*/ 1240924 w 1567979"/>
                <a:gd name="connsiteY66" fmla="*/ 246128 h 1204394"/>
                <a:gd name="connsiteX67" fmla="*/ 1149108 w 1567979"/>
                <a:gd name="connsiteY67" fmla="*/ 357386 h 1204394"/>
                <a:gd name="connsiteX68" fmla="*/ 1147314 w 1567979"/>
                <a:gd name="connsiteY68" fmla="*/ 354496 h 1204394"/>
                <a:gd name="connsiteX69" fmla="*/ 1233034 w 1567979"/>
                <a:gd name="connsiteY69" fmla="*/ 243599 h 1204394"/>
                <a:gd name="connsiteX70" fmla="*/ 1238055 w 1567979"/>
                <a:gd name="connsiteY70" fmla="*/ 241071 h 1204394"/>
                <a:gd name="connsiteX71" fmla="*/ 314971 w 1567979"/>
                <a:gd name="connsiteY71" fmla="*/ 235365 h 1204394"/>
                <a:gd name="connsiteX72" fmla="*/ 315691 w 1567979"/>
                <a:gd name="connsiteY72" fmla="*/ 235365 h 1204394"/>
                <a:gd name="connsiteX73" fmla="*/ 442077 w 1567979"/>
                <a:gd name="connsiteY73" fmla="*/ 321933 h 1204394"/>
                <a:gd name="connsiteX74" fmla="*/ 348098 w 1567979"/>
                <a:gd name="connsiteY74" fmla="*/ 479557 h 1204394"/>
                <a:gd name="connsiteX75" fmla="*/ 213070 w 1567979"/>
                <a:gd name="connsiteY75" fmla="*/ 371709 h 1204394"/>
                <a:gd name="connsiteX76" fmla="*/ 314971 w 1567979"/>
                <a:gd name="connsiteY76" fmla="*/ 235365 h 1204394"/>
                <a:gd name="connsiteX77" fmla="*/ 695527 w 1567979"/>
                <a:gd name="connsiteY77" fmla="*/ 153370 h 1204394"/>
                <a:gd name="connsiteX78" fmla="*/ 693366 w 1567979"/>
                <a:gd name="connsiteY78" fmla="*/ 286667 h 1204394"/>
                <a:gd name="connsiteX79" fmla="*/ 769716 w 1567979"/>
                <a:gd name="connsiteY79" fmla="*/ 238163 h 1204394"/>
                <a:gd name="connsiteX80" fmla="*/ 751349 w 1567979"/>
                <a:gd name="connsiteY80" fmla="*/ 178161 h 1204394"/>
                <a:gd name="connsiteX81" fmla="*/ 716055 w 1567979"/>
                <a:gd name="connsiteY81" fmla="*/ 159478 h 1204394"/>
                <a:gd name="connsiteX82" fmla="*/ 695527 w 1567979"/>
                <a:gd name="connsiteY82" fmla="*/ 153370 h 1204394"/>
                <a:gd name="connsiteX83" fmla="*/ 1448901 w 1567979"/>
                <a:gd name="connsiteY83" fmla="*/ 149138 h 1204394"/>
                <a:gd name="connsiteX84" fmla="*/ 1511294 w 1567979"/>
                <a:gd name="connsiteY84" fmla="*/ 201845 h 1204394"/>
                <a:gd name="connsiteX85" fmla="*/ 1566157 w 1567979"/>
                <a:gd name="connsiteY85" fmla="*/ 257079 h 1204394"/>
                <a:gd name="connsiteX86" fmla="*/ 1567233 w 1567979"/>
                <a:gd name="connsiteY86" fmla="*/ 263216 h 1204394"/>
                <a:gd name="connsiteX87" fmla="*/ 1562930 w 1567979"/>
                <a:gd name="connsiteY87" fmla="*/ 271519 h 1204394"/>
                <a:gd name="connsiteX88" fmla="*/ 1408023 w 1567979"/>
                <a:gd name="connsiteY88" fmla="*/ 262133 h 1204394"/>
                <a:gd name="connsiteX89" fmla="*/ 1407664 w 1567979"/>
                <a:gd name="connsiteY89" fmla="*/ 259606 h 1204394"/>
                <a:gd name="connsiteX90" fmla="*/ 1554682 w 1567979"/>
                <a:gd name="connsiteY90" fmla="*/ 260689 h 1204394"/>
                <a:gd name="connsiteX91" fmla="*/ 1498385 w 1567979"/>
                <a:gd name="connsiteY91" fmla="*/ 203650 h 1204394"/>
                <a:gd name="connsiteX92" fmla="*/ 1446749 w 1567979"/>
                <a:gd name="connsiteY92" fmla="*/ 150582 h 1204394"/>
                <a:gd name="connsiteX93" fmla="*/ 1448901 w 1567979"/>
                <a:gd name="connsiteY93" fmla="*/ 149138 h 1204394"/>
                <a:gd name="connsiteX94" fmla="*/ 713303 w 1567979"/>
                <a:gd name="connsiteY94" fmla="*/ 125071 h 1204394"/>
                <a:gd name="connsiteX95" fmla="*/ 763593 w 1567979"/>
                <a:gd name="connsiteY95" fmla="*/ 143310 h 1204394"/>
                <a:gd name="connsiteX96" fmla="*/ 803569 w 1567979"/>
                <a:gd name="connsiteY96" fmla="*/ 223791 h 1204394"/>
                <a:gd name="connsiteX97" fmla="*/ 701649 w 1567979"/>
                <a:gd name="connsiteY97" fmla="*/ 322955 h 1204394"/>
                <a:gd name="connsiteX98" fmla="*/ 616656 w 1567979"/>
                <a:gd name="connsiteY98" fmla="*/ 209419 h 1204394"/>
                <a:gd name="connsiteX99" fmla="*/ 696967 w 1567979"/>
                <a:gd name="connsiteY99" fmla="*/ 136125 h 1204394"/>
                <a:gd name="connsiteX100" fmla="*/ 697688 w 1567979"/>
                <a:gd name="connsiteY100" fmla="*/ 135047 h 1204394"/>
                <a:gd name="connsiteX101" fmla="*/ 713303 w 1567979"/>
                <a:gd name="connsiteY101" fmla="*/ 125071 h 1204394"/>
                <a:gd name="connsiteX102" fmla="*/ 1002828 w 1567979"/>
                <a:gd name="connsiteY102" fmla="*/ 57615 h 1204394"/>
                <a:gd name="connsiteX103" fmla="*/ 1015662 w 1567979"/>
                <a:gd name="connsiteY103" fmla="*/ 58653 h 1204394"/>
                <a:gd name="connsiteX104" fmla="*/ 1053522 w 1567979"/>
                <a:gd name="connsiteY104" fmla="*/ 143468 h 1204394"/>
                <a:gd name="connsiteX105" fmla="*/ 1033330 w 1567979"/>
                <a:gd name="connsiteY105" fmla="*/ 230087 h 1204394"/>
                <a:gd name="connsiteX106" fmla="*/ 966625 w 1567979"/>
                <a:gd name="connsiteY106" fmla="*/ 231170 h 1204394"/>
                <a:gd name="connsiteX107" fmla="*/ 906050 w 1567979"/>
                <a:gd name="connsiteY107" fmla="*/ 262569 h 1204394"/>
                <a:gd name="connsiteX108" fmla="*/ 843311 w 1567979"/>
                <a:gd name="connsiteY108" fmla="*/ 117843 h 1204394"/>
                <a:gd name="connsiteX109" fmla="*/ 858094 w 1567979"/>
                <a:gd name="connsiteY109" fmla="*/ 120008 h 1204394"/>
                <a:gd name="connsiteX110" fmla="*/ 902083 w 1567979"/>
                <a:gd name="connsiteY110" fmla="*/ 228644 h 1204394"/>
                <a:gd name="connsiteX111" fmla="*/ 943188 w 1567979"/>
                <a:gd name="connsiteY111" fmla="*/ 193996 h 1204394"/>
                <a:gd name="connsiteX112" fmla="*/ 937058 w 1567979"/>
                <a:gd name="connsiteY112" fmla="*/ 147799 h 1204394"/>
                <a:gd name="connsiteX113" fmla="*/ 969509 w 1567979"/>
                <a:gd name="connsiteY113" fmla="*/ 143829 h 1204394"/>
                <a:gd name="connsiteX114" fmla="*/ 976000 w 1567979"/>
                <a:gd name="connsiteY114" fmla="*/ 194357 h 1204394"/>
                <a:gd name="connsiteX115" fmla="*/ 984293 w 1567979"/>
                <a:gd name="connsiteY115" fmla="*/ 205184 h 1204394"/>
                <a:gd name="connsiteX116" fmla="*/ 1019268 w 1567979"/>
                <a:gd name="connsiteY116" fmla="*/ 188582 h 1204394"/>
                <a:gd name="connsiteX117" fmla="*/ 999076 w 1567979"/>
                <a:gd name="connsiteY117" fmla="*/ 86443 h 1204394"/>
                <a:gd name="connsiteX118" fmla="*/ 1002828 w 1567979"/>
                <a:gd name="connsiteY118" fmla="*/ 57615 h 1204394"/>
                <a:gd name="connsiteX119" fmla="*/ 1301567 w 1567979"/>
                <a:gd name="connsiteY119" fmla="*/ 47802 h 1204394"/>
                <a:gd name="connsiteX120" fmla="*/ 1301207 w 1567979"/>
                <a:gd name="connsiteY120" fmla="*/ 48162 h 1204394"/>
                <a:gd name="connsiteX121" fmla="*/ 1200758 w 1567979"/>
                <a:gd name="connsiteY121" fmla="*/ 149369 h 1204394"/>
                <a:gd name="connsiteX122" fmla="*/ 1092749 w 1567979"/>
                <a:gd name="connsiteY122" fmla="*/ 248415 h 1204394"/>
                <a:gd name="connsiteX123" fmla="*/ 1249002 w 1567979"/>
                <a:gd name="connsiteY123" fmla="*/ 217081 h 1204394"/>
                <a:gd name="connsiteX124" fmla="*/ 1251163 w 1567979"/>
                <a:gd name="connsiteY124" fmla="*/ 217081 h 1204394"/>
                <a:gd name="connsiteX125" fmla="*/ 1251163 w 1567979"/>
                <a:gd name="connsiteY125" fmla="*/ 215640 h 1204394"/>
                <a:gd name="connsiteX126" fmla="*/ 1256563 w 1567979"/>
                <a:gd name="connsiteY126" fmla="*/ 214559 h 1204394"/>
                <a:gd name="connsiteX127" fmla="*/ 1091669 w 1567979"/>
                <a:gd name="connsiteY127" fmla="*/ 428860 h 1204394"/>
                <a:gd name="connsiteX128" fmla="*/ 836046 w 1567979"/>
                <a:gd name="connsiteY128" fmla="*/ 484325 h 1204394"/>
                <a:gd name="connsiteX129" fmla="*/ 822725 w 1567979"/>
                <a:gd name="connsiteY129" fmla="*/ 500893 h 1204394"/>
                <a:gd name="connsiteX130" fmla="*/ 815164 w 1567979"/>
                <a:gd name="connsiteY130" fmla="*/ 494410 h 1204394"/>
                <a:gd name="connsiteX131" fmla="*/ 820205 w 1567979"/>
                <a:gd name="connsiteY131" fmla="*/ 486486 h 1204394"/>
                <a:gd name="connsiteX132" fmla="*/ 805083 w 1567979"/>
                <a:gd name="connsiteY132" fmla="*/ 488287 h 1204394"/>
                <a:gd name="connsiteX133" fmla="*/ 796803 w 1567979"/>
                <a:gd name="connsiteY133" fmla="*/ 496211 h 1204394"/>
                <a:gd name="connsiteX134" fmla="*/ 789602 w 1567979"/>
                <a:gd name="connsiteY134" fmla="*/ 490448 h 1204394"/>
                <a:gd name="connsiteX135" fmla="*/ 769800 w 1567979"/>
                <a:gd name="connsiteY135" fmla="*/ 492970 h 1204394"/>
                <a:gd name="connsiteX136" fmla="*/ 759720 w 1567979"/>
                <a:gd name="connsiteY136" fmla="*/ 505936 h 1204394"/>
                <a:gd name="connsiteX137" fmla="*/ 752879 w 1567979"/>
                <a:gd name="connsiteY137" fmla="*/ 500533 h 1204394"/>
                <a:gd name="connsiteX138" fmla="*/ 758279 w 1567979"/>
                <a:gd name="connsiteY138" fmla="*/ 494410 h 1204394"/>
                <a:gd name="connsiteX139" fmla="*/ 737758 w 1567979"/>
                <a:gd name="connsiteY139" fmla="*/ 496931 h 1204394"/>
                <a:gd name="connsiteX140" fmla="*/ 717956 w 1567979"/>
                <a:gd name="connsiteY140" fmla="*/ 514219 h 1204394"/>
                <a:gd name="connsiteX141" fmla="*/ 713275 w 1567979"/>
                <a:gd name="connsiteY141" fmla="*/ 509177 h 1204394"/>
                <a:gd name="connsiteX142" fmla="*/ 722996 w 1567979"/>
                <a:gd name="connsiteY142" fmla="*/ 499092 h 1204394"/>
                <a:gd name="connsiteX143" fmla="*/ 702475 w 1567979"/>
                <a:gd name="connsiteY143" fmla="*/ 501614 h 1204394"/>
                <a:gd name="connsiteX144" fmla="*/ 698154 w 1567979"/>
                <a:gd name="connsiteY144" fmla="*/ 506296 h 1204394"/>
                <a:gd name="connsiteX145" fmla="*/ 687713 w 1567979"/>
                <a:gd name="connsiteY145" fmla="*/ 516380 h 1204394"/>
                <a:gd name="connsiteX146" fmla="*/ 686376 w 1567979"/>
                <a:gd name="connsiteY146" fmla="*/ 518789 h 1204394"/>
                <a:gd name="connsiteX147" fmla="*/ 679793 w 1567979"/>
                <a:gd name="connsiteY147" fmla="*/ 521423 h 1204394"/>
                <a:gd name="connsiteX148" fmla="*/ 679073 w 1567979"/>
                <a:gd name="connsiteY148" fmla="*/ 521063 h 1204394"/>
                <a:gd name="connsiteX149" fmla="*/ 678352 w 1567979"/>
                <a:gd name="connsiteY149" fmla="*/ 512779 h 1204394"/>
                <a:gd name="connsiteX150" fmla="*/ 685913 w 1567979"/>
                <a:gd name="connsiteY150" fmla="*/ 504135 h 1204394"/>
                <a:gd name="connsiteX151" fmla="*/ 503737 w 1567979"/>
                <a:gd name="connsiteY151" fmla="*/ 539791 h 1204394"/>
                <a:gd name="connsiteX152" fmla="*/ 145506 w 1567979"/>
                <a:gd name="connsiteY152" fmla="*/ 777863 h 1204394"/>
                <a:gd name="connsiteX153" fmla="*/ 93302 w 1567979"/>
                <a:gd name="connsiteY153" fmla="*/ 964430 h 1204394"/>
                <a:gd name="connsiteX154" fmla="*/ 132905 w 1567979"/>
                <a:gd name="connsiteY154" fmla="*/ 1161442 h 1204394"/>
                <a:gd name="connsiteX155" fmla="*/ 369806 w 1567979"/>
                <a:gd name="connsiteY155" fmla="*/ 1025658 h 1204394"/>
                <a:gd name="connsiteX156" fmla="*/ 366205 w 1567979"/>
                <a:gd name="connsiteY156" fmla="*/ 734282 h 1204394"/>
                <a:gd name="connsiteX157" fmla="*/ 627228 w 1567979"/>
                <a:gd name="connsiteY157" fmla="*/ 571486 h 1204394"/>
                <a:gd name="connsiteX158" fmla="*/ 1039824 w 1567979"/>
                <a:gd name="connsiteY158" fmla="*/ 487207 h 1204394"/>
                <a:gd name="connsiteX159" fmla="*/ 1306247 w 1567979"/>
                <a:gd name="connsiteY159" fmla="*/ 227526 h 1204394"/>
                <a:gd name="connsiteX160" fmla="*/ 1323169 w 1567979"/>
                <a:gd name="connsiteY160" fmla="*/ 225725 h 1204394"/>
                <a:gd name="connsiteX161" fmla="*/ 1387254 w 1567979"/>
                <a:gd name="connsiteY161" fmla="*/ 227886 h 1204394"/>
                <a:gd name="connsiteX162" fmla="*/ 1486623 w 1567979"/>
                <a:gd name="connsiteY162" fmla="*/ 232928 h 1204394"/>
                <a:gd name="connsiteX163" fmla="*/ 1389415 w 1567979"/>
                <a:gd name="connsiteY163" fmla="*/ 139644 h 1204394"/>
                <a:gd name="connsiteX164" fmla="*/ 1336850 w 1567979"/>
                <a:gd name="connsiteY164" fmla="*/ 84539 h 1204394"/>
                <a:gd name="connsiteX165" fmla="*/ 1301567 w 1567979"/>
                <a:gd name="connsiteY165" fmla="*/ 47802 h 1204394"/>
                <a:gd name="connsiteX166" fmla="*/ 452923 w 1567979"/>
                <a:gd name="connsiteY166" fmla="*/ 40119 h 1204394"/>
                <a:gd name="connsiteX167" fmla="*/ 462292 w 1567979"/>
                <a:gd name="connsiteY167" fmla="*/ 49146 h 1204394"/>
                <a:gd name="connsiteX168" fmla="*/ 511300 w 1567979"/>
                <a:gd name="connsiteY168" fmla="*/ 238129 h 1204394"/>
                <a:gd name="connsiteX169" fmla="*/ 530038 w 1567979"/>
                <a:gd name="connsiteY169" fmla="*/ 311423 h 1204394"/>
                <a:gd name="connsiteX170" fmla="*/ 554542 w 1567979"/>
                <a:gd name="connsiteY170" fmla="*/ 376094 h 1204394"/>
                <a:gd name="connsiteX171" fmla="*/ 534002 w 1567979"/>
                <a:gd name="connsiteY171" fmla="*/ 391184 h 1204394"/>
                <a:gd name="connsiteX172" fmla="*/ 501210 w 1567979"/>
                <a:gd name="connsiteY172" fmla="*/ 327591 h 1204394"/>
                <a:gd name="connsiteX173" fmla="*/ 481751 w 1567979"/>
                <a:gd name="connsiteY173" fmla="*/ 245674 h 1204394"/>
                <a:gd name="connsiteX174" fmla="*/ 443554 w 1567979"/>
                <a:gd name="connsiteY174" fmla="*/ 49146 h 1204394"/>
                <a:gd name="connsiteX175" fmla="*/ 452923 w 1567979"/>
                <a:gd name="connsiteY175" fmla="*/ 40119 h 1204394"/>
                <a:gd name="connsiteX176" fmla="*/ 1293736 w 1567979"/>
                <a:gd name="connsiteY176" fmla="*/ 35691 h 1204394"/>
                <a:gd name="connsiteX177" fmla="*/ 1301567 w 1567979"/>
                <a:gd name="connsiteY177" fmla="*/ 39518 h 1204394"/>
                <a:gd name="connsiteX178" fmla="*/ 1339730 w 1567979"/>
                <a:gd name="connsiteY178" fmla="*/ 68331 h 1204394"/>
                <a:gd name="connsiteX179" fmla="*/ 1394815 w 1567979"/>
                <a:gd name="connsiteY179" fmla="*/ 119475 h 1204394"/>
                <a:gd name="connsiteX180" fmla="*/ 1515425 w 1567979"/>
                <a:gd name="connsiteY180" fmla="*/ 235449 h 1204394"/>
                <a:gd name="connsiteX181" fmla="*/ 1504265 w 1567979"/>
                <a:gd name="connsiteY181" fmla="*/ 250936 h 1204394"/>
                <a:gd name="connsiteX182" fmla="*/ 1498144 w 1567979"/>
                <a:gd name="connsiteY182" fmla="*/ 251297 h 1204394"/>
                <a:gd name="connsiteX183" fmla="*/ 1324249 w 1567979"/>
                <a:gd name="connsiteY183" fmla="*/ 236530 h 1204394"/>
                <a:gd name="connsiteX184" fmla="*/ 1150714 w 1567979"/>
                <a:gd name="connsiteY184" fmla="*/ 472800 h 1204394"/>
                <a:gd name="connsiteX185" fmla="*/ 748919 w 1567979"/>
                <a:gd name="connsiteY185" fmla="*/ 575448 h 1204394"/>
                <a:gd name="connsiteX186" fmla="*/ 434251 w 1567979"/>
                <a:gd name="connsiteY186" fmla="*/ 704748 h 1204394"/>
                <a:gd name="connsiteX187" fmla="*/ 410129 w 1567979"/>
                <a:gd name="connsiteY187" fmla="*/ 1025658 h 1204394"/>
                <a:gd name="connsiteX188" fmla="*/ 392488 w 1567979"/>
                <a:gd name="connsiteY188" fmla="*/ 1049069 h 1204394"/>
                <a:gd name="connsiteX189" fmla="*/ 126425 w 1567979"/>
                <a:gd name="connsiteY189" fmla="*/ 1190255 h 1204394"/>
                <a:gd name="connsiteX190" fmla="*/ 110583 w 1567979"/>
                <a:gd name="connsiteY190" fmla="*/ 1184853 h 1204394"/>
                <a:gd name="connsiteX191" fmla="*/ 106263 w 1567979"/>
                <a:gd name="connsiteY191" fmla="*/ 1180531 h 1204394"/>
                <a:gd name="connsiteX192" fmla="*/ 61619 w 1567979"/>
                <a:gd name="connsiteY192" fmla="*/ 989281 h 1204394"/>
                <a:gd name="connsiteX193" fmla="*/ 95462 w 1567979"/>
                <a:gd name="connsiteY193" fmla="*/ 810278 h 1204394"/>
                <a:gd name="connsiteX194" fmla="*/ 367286 w 1567979"/>
                <a:gd name="connsiteY194" fmla="*/ 564643 h 1204394"/>
                <a:gd name="connsiteX195" fmla="*/ 699594 w 1567979"/>
                <a:gd name="connsiteY195" fmla="*/ 490448 h 1204394"/>
                <a:gd name="connsiteX196" fmla="*/ 744598 w 1567979"/>
                <a:gd name="connsiteY196" fmla="*/ 452271 h 1204394"/>
                <a:gd name="connsiteX197" fmla="*/ 750359 w 1567979"/>
                <a:gd name="connsiteY197" fmla="*/ 458393 h 1204394"/>
                <a:gd name="connsiteX198" fmla="*/ 716876 w 1567979"/>
                <a:gd name="connsiteY198" fmla="*/ 487567 h 1204394"/>
                <a:gd name="connsiteX199" fmla="*/ 742438 w 1567979"/>
                <a:gd name="connsiteY199" fmla="*/ 484325 h 1204394"/>
                <a:gd name="connsiteX200" fmla="*/ 775201 w 1567979"/>
                <a:gd name="connsiteY200" fmla="*/ 455872 h 1204394"/>
                <a:gd name="connsiteX201" fmla="*/ 777721 w 1567979"/>
                <a:gd name="connsiteY201" fmla="*/ 458754 h 1204394"/>
                <a:gd name="connsiteX202" fmla="*/ 752519 w 1567979"/>
                <a:gd name="connsiteY202" fmla="*/ 483245 h 1204394"/>
                <a:gd name="connsiteX203" fmla="*/ 772321 w 1567979"/>
                <a:gd name="connsiteY203" fmla="*/ 480364 h 1204394"/>
                <a:gd name="connsiteX204" fmla="*/ 801123 w 1567979"/>
                <a:gd name="connsiteY204" fmla="*/ 452991 h 1204394"/>
                <a:gd name="connsiteX205" fmla="*/ 803283 w 1567979"/>
                <a:gd name="connsiteY205" fmla="*/ 455512 h 1204394"/>
                <a:gd name="connsiteX206" fmla="*/ 782041 w 1567979"/>
                <a:gd name="connsiteY206" fmla="*/ 479283 h 1204394"/>
                <a:gd name="connsiteX207" fmla="*/ 801123 w 1567979"/>
                <a:gd name="connsiteY207" fmla="*/ 476402 h 1204394"/>
                <a:gd name="connsiteX208" fmla="*/ 811924 w 1567979"/>
                <a:gd name="connsiteY208" fmla="*/ 465957 h 1204394"/>
                <a:gd name="connsiteX209" fmla="*/ 833166 w 1567979"/>
                <a:gd name="connsiteY209" fmla="*/ 443266 h 1204394"/>
                <a:gd name="connsiteX210" fmla="*/ 836046 w 1567979"/>
                <a:gd name="connsiteY210" fmla="*/ 445067 h 1204394"/>
                <a:gd name="connsiteX211" fmla="*/ 819125 w 1567979"/>
                <a:gd name="connsiteY211" fmla="*/ 468838 h 1204394"/>
                <a:gd name="connsiteX212" fmla="*/ 814444 w 1567979"/>
                <a:gd name="connsiteY212" fmla="*/ 474601 h 1204394"/>
                <a:gd name="connsiteX213" fmla="*/ 832806 w 1567979"/>
                <a:gd name="connsiteY213" fmla="*/ 471720 h 1204394"/>
                <a:gd name="connsiteX214" fmla="*/ 866649 w 1567979"/>
                <a:gd name="connsiteY214" fmla="*/ 438224 h 1204394"/>
                <a:gd name="connsiteX215" fmla="*/ 871330 w 1567979"/>
                <a:gd name="connsiteY215" fmla="*/ 441826 h 1204394"/>
                <a:gd name="connsiteX216" fmla="*/ 848288 w 1567979"/>
                <a:gd name="connsiteY216" fmla="*/ 469198 h 1204394"/>
                <a:gd name="connsiteX217" fmla="*/ 980419 w 1567979"/>
                <a:gd name="connsiteY217" fmla="*/ 441465 h 1204394"/>
                <a:gd name="connsiteX218" fmla="*/ 1251163 w 1567979"/>
                <a:gd name="connsiteY218" fmla="*/ 232928 h 1204394"/>
                <a:gd name="connsiteX219" fmla="*/ 1075827 w 1567979"/>
                <a:gd name="connsiteY219" fmla="*/ 260661 h 1204394"/>
                <a:gd name="connsiteX220" fmla="*/ 1072947 w 1567979"/>
                <a:gd name="connsiteY220" fmla="*/ 252737 h 1204394"/>
                <a:gd name="connsiteX221" fmla="*/ 1074387 w 1567979"/>
                <a:gd name="connsiteY221" fmla="*/ 249856 h 1204394"/>
                <a:gd name="connsiteX222" fmla="*/ 1285366 w 1567979"/>
                <a:gd name="connsiteY222" fmla="*/ 39158 h 1204394"/>
                <a:gd name="connsiteX223" fmla="*/ 1293736 w 1567979"/>
                <a:gd name="connsiteY223" fmla="*/ 35691 h 1204394"/>
                <a:gd name="connsiteX224" fmla="*/ 517148 w 1567979"/>
                <a:gd name="connsiteY224" fmla="*/ 33546 h 1204394"/>
                <a:gd name="connsiteX225" fmla="*/ 526529 w 1567979"/>
                <a:gd name="connsiteY225" fmla="*/ 39092 h 1204394"/>
                <a:gd name="connsiteX226" fmla="*/ 573927 w 1567979"/>
                <a:gd name="connsiteY226" fmla="*/ 218733 h 1204394"/>
                <a:gd name="connsiteX227" fmla="*/ 620248 w 1567979"/>
                <a:gd name="connsiteY227" fmla="*/ 365188 h 1204394"/>
                <a:gd name="connsiteX228" fmla="*/ 595112 w 1567979"/>
                <a:gd name="connsiteY228" fmla="*/ 383585 h 1204394"/>
                <a:gd name="connsiteX229" fmla="*/ 549869 w 1567979"/>
                <a:gd name="connsiteY229" fmla="*/ 237852 h 1204394"/>
                <a:gd name="connsiteX230" fmla="*/ 510729 w 1567979"/>
                <a:gd name="connsiteY230" fmla="*/ 43421 h 1204394"/>
                <a:gd name="connsiteX231" fmla="*/ 517148 w 1567979"/>
                <a:gd name="connsiteY231" fmla="*/ 33546 h 1204394"/>
                <a:gd name="connsiteX232" fmla="*/ 169557 w 1567979"/>
                <a:gd name="connsiteY232" fmla="*/ 22998 h 1204394"/>
                <a:gd name="connsiteX233" fmla="*/ 248592 w 1567979"/>
                <a:gd name="connsiteY233" fmla="*/ 65574 h 1204394"/>
                <a:gd name="connsiteX234" fmla="*/ 217695 w 1567979"/>
                <a:gd name="connsiteY234" fmla="*/ 94037 h 1204394"/>
                <a:gd name="connsiteX235" fmla="*/ 63565 w 1567979"/>
                <a:gd name="connsiteY235" fmla="*/ 118897 h 1204394"/>
                <a:gd name="connsiteX236" fmla="*/ 45960 w 1567979"/>
                <a:gd name="connsiteY236" fmla="*/ 273462 h 1204394"/>
                <a:gd name="connsiteX237" fmla="*/ 66798 w 1567979"/>
                <a:gd name="connsiteY237" fmla="*/ 334351 h 1204394"/>
                <a:gd name="connsiteX238" fmla="*/ 80092 w 1567979"/>
                <a:gd name="connsiteY238" fmla="*/ 327505 h 1204394"/>
                <a:gd name="connsiteX239" fmla="*/ 150869 w 1567979"/>
                <a:gd name="connsiteY239" fmla="*/ 293638 h 1204394"/>
                <a:gd name="connsiteX240" fmla="*/ 164162 w 1567979"/>
                <a:gd name="connsiteY240" fmla="*/ 329307 h 1204394"/>
                <a:gd name="connsiteX241" fmla="*/ 87636 w 1567979"/>
                <a:gd name="connsiteY241" fmla="*/ 361012 h 1204394"/>
                <a:gd name="connsiteX242" fmla="*/ 79373 w 1567979"/>
                <a:gd name="connsiteY242" fmla="*/ 364615 h 1204394"/>
                <a:gd name="connsiteX243" fmla="*/ 169551 w 1567979"/>
                <a:gd name="connsiteY243" fmla="*/ 558451 h 1204394"/>
                <a:gd name="connsiteX244" fmla="*/ 147995 w 1567979"/>
                <a:gd name="connsiteY244" fmla="*/ 566377 h 1204394"/>
                <a:gd name="connsiteX245" fmla="*/ 45242 w 1567979"/>
                <a:gd name="connsiteY245" fmla="*/ 377586 h 1204394"/>
                <a:gd name="connsiteX246" fmla="*/ 33386 w 1567979"/>
                <a:gd name="connsiteY246" fmla="*/ 378306 h 1204394"/>
                <a:gd name="connsiteX247" fmla="*/ 26919 w 1567979"/>
                <a:gd name="connsiteY247" fmla="*/ 365696 h 1204394"/>
                <a:gd name="connsiteX248" fmla="*/ 34464 w 1567979"/>
                <a:gd name="connsiteY248" fmla="*/ 355248 h 1204394"/>
                <a:gd name="connsiteX249" fmla="*/ 1769 w 1567979"/>
                <a:gd name="connsiteY249" fmla="*/ 184470 h 1204394"/>
                <a:gd name="connsiteX250" fmla="*/ 169557 w 1567979"/>
                <a:gd name="connsiteY250" fmla="*/ 22998 h 1204394"/>
                <a:gd name="connsiteX251" fmla="*/ 1284458 w 1567979"/>
                <a:gd name="connsiteY251" fmla="*/ 21486 h 1204394"/>
                <a:gd name="connsiteX252" fmla="*/ 1291296 w 1567979"/>
                <a:gd name="connsiteY252" fmla="*/ 28698 h 1204394"/>
                <a:gd name="connsiteX253" fmla="*/ 1156698 w 1567979"/>
                <a:gd name="connsiteY253" fmla="*/ 154189 h 1204394"/>
                <a:gd name="connsiteX254" fmla="*/ 1154899 w 1567979"/>
                <a:gd name="connsiteY254" fmla="*/ 152025 h 1204394"/>
                <a:gd name="connsiteX255" fmla="*/ 1284458 w 1567979"/>
                <a:gd name="connsiteY255" fmla="*/ 21486 h 1204394"/>
                <a:gd name="connsiteX256" fmla="*/ 1288691 w 1567979"/>
                <a:gd name="connsiteY256" fmla="*/ 865 h 1204394"/>
                <a:gd name="connsiteX257" fmla="*/ 1293740 w 1567979"/>
                <a:gd name="connsiteY257" fmla="*/ 9561 h 1204394"/>
                <a:gd name="connsiteX258" fmla="*/ 1174382 w 1567979"/>
                <a:gd name="connsiteY258" fmla="*/ 115718 h 1204394"/>
                <a:gd name="connsiteX259" fmla="*/ 1171498 w 1567979"/>
                <a:gd name="connsiteY259" fmla="*/ 112457 h 1204394"/>
                <a:gd name="connsiteX260" fmla="*/ 1288691 w 1567979"/>
                <a:gd name="connsiteY260" fmla="*/ 865 h 1204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1567979" h="1204394">
                  <a:moveTo>
                    <a:pt x="339927" y="1008887"/>
                  </a:moveTo>
                  <a:cubicBezTo>
                    <a:pt x="346028" y="1005305"/>
                    <a:pt x="351412" y="1014618"/>
                    <a:pt x="344952" y="1018200"/>
                  </a:cubicBezTo>
                  <a:cubicBezTo>
                    <a:pt x="279988" y="1055450"/>
                    <a:pt x="214307" y="1090194"/>
                    <a:pt x="151139" y="1131385"/>
                  </a:cubicBezTo>
                  <a:cubicBezTo>
                    <a:pt x="147908" y="1133534"/>
                    <a:pt x="145396" y="1128519"/>
                    <a:pt x="148267" y="1126370"/>
                  </a:cubicBezTo>
                  <a:cubicBezTo>
                    <a:pt x="210359" y="1082314"/>
                    <a:pt x="274964" y="1047212"/>
                    <a:pt x="339927" y="1008887"/>
                  </a:cubicBezTo>
                  <a:close/>
                  <a:moveTo>
                    <a:pt x="332303" y="995144"/>
                  </a:moveTo>
                  <a:cubicBezTo>
                    <a:pt x="338429" y="992605"/>
                    <a:pt x="343474" y="1001310"/>
                    <a:pt x="337348" y="1004211"/>
                  </a:cubicBezTo>
                  <a:cubicBezTo>
                    <a:pt x="285460" y="1030687"/>
                    <a:pt x="230329" y="1051360"/>
                    <a:pt x="183486" y="1086541"/>
                  </a:cubicBezTo>
                  <a:cubicBezTo>
                    <a:pt x="180243" y="1089079"/>
                    <a:pt x="175559" y="1084364"/>
                    <a:pt x="178802" y="1081826"/>
                  </a:cubicBezTo>
                  <a:cubicBezTo>
                    <a:pt x="226005" y="1045920"/>
                    <a:pt x="279335" y="1020532"/>
                    <a:pt x="332303" y="995144"/>
                  </a:cubicBezTo>
                  <a:close/>
                  <a:moveTo>
                    <a:pt x="320808" y="976413"/>
                  </a:moveTo>
                  <a:cubicBezTo>
                    <a:pt x="326945" y="973555"/>
                    <a:pt x="332360" y="982128"/>
                    <a:pt x="326223" y="985342"/>
                  </a:cubicBezTo>
                  <a:cubicBezTo>
                    <a:pt x="287236" y="1004987"/>
                    <a:pt x="247888" y="1031776"/>
                    <a:pt x="205652" y="1043921"/>
                  </a:cubicBezTo>
                  <a:cubicBezTo>
                    <a:pt x="203125" y="1044635"/>
                    <a:pt x="200959" y="1040349"/>
                    <a:pt x="203847" y="1039634"/>
                  </a:cubicBezTo>
                  <a:cubicBezTo>
                    <a:pt x="245000" y="1022847"/>
                    <a:pt x="280016" y="993557"/>
                    <a:pt x="320808" y="976413"/>
                  </a:cubicBezTo>
                  <a:close/>
                  <a:moveTo>
                    <a:pt x="312208" y="950292"/>
                  </a:moveTo>
                  <a:cubicBezTo>
                    <a:pt x="317270" y="948155"/>
                    <a:pt x="321247" y="954922"/>
                    <a:pt x="316547" y="957772"/>
                  </a:cubicBezTo>
                  <a:cubicBezTo>
                    <a:pt x="289430" y="975224"/>
                    <a:pt x="257250" y="988758"/>
                    <a:pt x="227602" y="1001580"/>
                  </a:cubicBezTo>
                  <a:cubicBezTo>
                    <a:pt x="223625" y="1003361"/>
                    <a:pt x="220009" y="997306"/>
                    <a:pt x="223986" y="995881"/>
                  </a:cubicBezTo>
                  <a:cubicBezTo>
                    <a:pt x="254358" y="982703"/>
                    <a:pt x="281475" y="962758"/>
                    <a:pt x="312208" y="950292"/>
                  </a:cubicBezTo>
                  <a:close/>
                  <a:moveTo>
                    <a:pt x="272704" y="942160"/>
                  </a:moveTo>
                  <a:cubicBezTo>
                    <a:pt x="278035" y="941805"/>
                    <a:pt x="278391" y="949262"/>
                    <a:pt x="274126" y="950682"/>
                  </a:cubicBezTo>
                  <a:cubicBezTo>
                    <a:pt x="267017" y="953168"/>
                    <a:pt x="260620" y="954943"/>
                    <a:pt x="253867" y="958139"/>
                  </a:cubicBezTo>
                  <a:cubicBezTo>
                    <a:pt x="248891" y="960980"/>
                    <a:pt x="243560" y="964176"/>
                    <a:pt x="238585" y="966662"/>
                  </a:cubicBezTo>
                  <a:cubicBezTo>
                    <a:pt x="234320" y="968437"/>
                    <a:pt x="231121" y="962755"/>
                    <a:pt x="235030" y="960625"/>
                  </a:cubicBezTo>
                  <a:cubicBezTo>
                    <a:pt x="241783" y="957074"/>
                    <a:pt x="248181" y="953523"/>
                    <a:pt x="254578" y="949972"/>
                  </a:cubicBezTo>
                  <a:cubicBezTo>
                    <a:pt x="260265" y="946421"/>
                    <a:pt x="266307" y="942870"/>
                    <a:pt x="272704" y="942160"/>
                  </a:cubicBezTo>
                  <a:close/>
                  <a:moveTo>
                    <a:pt x="75060" y="795456"/>
                  </a:moveTo>
                  <a:cubicBezTo>
                    <a:pt x="76486" y="792580"/>
                    <a:pt x="81119" y="793659"/>
                    <a:pt x="80050" y="796894"/>
                  </a:cubicBezTo>
                  <a:cubicBezTo>
                    <a:pt x="59736" y="860523"/>
                    <a:pt x="47263" y="928106"/>
                    <a:pt x="49401" y="995330"/>
                  </a:cubicBezTo>
                  <a:cubicBezTo>
                    <a:pt x="50470" y="1033436"/>
                    <a:pt x="54747" y="1070463"/>
                    <a:pt x="65438" y="1106771"/>
                  </a:cubicBezTo>
                  <a:cubicBezTo>
                    <a:pt x="74348" y="1136608"/>
                    <a:pt x="81119" y="1169681"/>
                    <a:pt x="100720" y="1194485"/>
                  </a:cubicBezTo>
                  <a:cubicBezTo>
                    <a:pt x="105353" y="1200237"/>
                    <a:pt x="97156" y="1208146"/>
                    <a:pt x="92523" y="1202394"/>
                  </a:cubicBezTo>
                  <a:cubicBezTo>
                    <a:pt x="73991" y="1179027"/>
                    <a:pt x="66507" y="1149190"/>
                    <a:pt x="58311" y="1120791"/>
                  </a:cubicBezTo>
                  <a:cubicBezTo>
                    <a:pt x="48689" y="1086999"/>
                    <a:pt x="41561" y="1052848"/>
                    <a:pt x="39779" y="1017618"/>
                  </a:cubicBezTo>
                  <a:cubicBezTo>
                    <a:pt x="35859" y="941407"/>
                    <a:pt x="45838" y="866275"/>
                    <a:pt x="75060" y="795456"/>
                  </a:cubicBezTo>
                  <a:close/>
                  <a:moveTo>
                    <a:pt x="734142" y="587285"/>
                  </a:moveTo>
                  <a:cubicBezTo>
                    <a:pt x="740997" y="586205"/>
                    <a:pt x="743523" y="596648"/>
                    <a:pt x="737029" y="597369"/>
                  </a:cubicBezTo>
                  <a:cubicBezTo>
                    <a:pt x="606781" y="615374"/>
                    <a:pt x="488080" y="668671"/>
                    <a:pt x="406540" y="774905"/>
                  </a:cubicBezTo>
                  <a:cubicBezTo>
                    <a:pt x="405457" y="776345"/>
                    <a:pt x="402571" y="774905"/>
                    <a:pt x="403653" y="773104"/>
                  </a:cubicBezTo>
                  <a:cubicBezTo>
                    <a:pt x="476173" y="661469"/>
                    <a:pt x="605699" y="603851"/>
                    <a:pt x="734142" y="587285"/>
                  </a:cubicBezTo>
                  <a:close/>
                  <a:moveTo>
                    <a:pt x="753578" y="584910"/>
                  </a:moveTo>
                  <a:cubicBezTo>
                    <a:pt x="756178" y="584158"/>
                    <a:pt x="759894" y="583030"/>
                    <a:pt x="762123" y="584910"/>
                  </a:cubicBezTo>
                  <a:cubicBezTo>
                    <a:pt x="767324" y="588670"/>
                    <a:pt x="762866" y="596941"/>
                    <a:pt x="757293" y="593557"/>
                  </a:cubicBezTo>
                  <a:cubicBezTo>
                    <a:pt x="755807" y="592429"/>
                    <a:pt x="754692" y="591677"/>
                    <a:pt x="753206" y="590926"/>
                  </a:cubicBezTo>
                  <a:cubicBezTo>
                    <a:pt x="750234" y="589798"/>
                    <a:pt x="750605" y="586038"/>
                    <a:pt x="753578" y="584910"/>
                  </a:cubicBezTo>
                  <a:close/>
                  <a:moveTo>
                    <a:pt x="686993" y="518541"/>
                  </a:moveTo>
                  <a:cubicBezTo>
                    <a:pt x="686633" y="519262"/>
                    <a:pt x="686273" y="519262"/>
                    <a:pt x="685913" y="519622"/>
                  </a:cubicBezTo>
                  <a:lnTo>
                    <a:pt x="686376" y="518789"/>
                  </a:lnTo>
                  <a:close/>
                  <a:moveTo>
                    <a:pt x="1270204" y="401373"/>
                  </a:moveTo>
                  <a:cubicBezTo>
                    <a:pt x="1272365" y="402673"/>
                    <a:pt x="1273715" y="405364"/>
                    <a:pt x="1272094" y="408055"/>
                  </a:cubicBezTo>
                  <a:cubicBezTo>
                    <a:pt x="1230675" y="474784"/>
                    <a:pt x="1143875" y="507789"/>
                    <a:pt x="1071482" y="523575"/>
                  </a:cubicBezTo>
                  <a:cubicBezTo>
                    <a:pt x="1070041" y="523933"/>
                    <a:pt x="1069321" y="521422"/>
                    <a:pt x="1070762" y="521063"/>
                  </a:cubicBezTo>
                  <a:cubicBezTo>
                    <a:pt x="1138473" y="500614"/>
                    <a:pt x="1224553" y="466532"/>
                    <a:pt x="1263450" y="403032"/>
                  </a:cubicBezTo>
                  <a:cubicBezTo>
                    <a:pt x="1265071" y="400162"/>
                    <a:pt x="1268043" y="400072"/>
                    <a:pt x="1270204" y="401373"/>
                  </a:cubicBezTo>
                  <a:close/>
                  <a:moveTo>
                    <a:pt x="281844" y="259532"/>
                  </a:moveTo>
                  <a:cubicBezTo>
                    <a:pt x="207309" y="312554"/>
                    <a:pt x="232514" y="486050"/>
                    <a:pt x="347378" y="448176"/>
                  </a:cubicBezTo>
                  <a:cubicBezTo>
                    <a:pt x="459361" y="411385"/>
                    <a:pt x="418672" y="228512"/>
                    <a:pt x="299128" y="269992"/>
                  </a:cubicBezTo>
                  <a:cubicBezTo>
                    <a:pt x="289766" y="273239"/>
                    <a:pt x="283285" y="267107"/>
                    <a:pt x="281844" y="259532"/>
                  </a:cubicBezTo>
                  <a:close/>
                  <a:moveTo>
                    <a:pt x="1218716" y="246898"/>
                  </a:moveTo>
                  <a:cubicBezTo>
                    <a:pt x="1220544" y="248066"/>
                    <a:pt x="1221704" y="250491"/>
                    <a:pt x="1220455" y="253006"/>
                  </a:cubicBezTo>
                  <a:cubicBezTo>
                    <a:pt x="1206899" y="282829"/>
                    <a:pt x="1193700" y="316245"/>
                    <a:pt x="1161950" y="329898"/>
                  </a:cubicBezTo>
                  <a:cubicBezTo>
                    <a:pt x="1160879" y="330258"/>
                    <a:pt x="1159809" y="328820"/>
                    <a:pt x="1160879" y="328461"/>
                  </a:cubicBezTo>
                  <a:cubicBezTo>
                    <a:pt x="1188705" y="307262"/>
                    <a:pt x="1196910" y="277799"/>
                    <a:pt x="1212964" y="248335"/>
                  </a:cubicBezTo>
                  <a:cubicBezTo>
                    <a:pt x="1214391" y="245820"/>
                    <a:pt x="1216888" y="245730"/>
                    <a:pt x="1218716" y="246898"/>
                  </a:cubicBezTo>
                  <a:close/>
                  <a:moveTo>
                    <a:pt x="1238055" y="241071"/>
                  </a:moveTo>
                  <a:cubicBezTo>
                    <a:pt x="1239938" y="241703"/>
                    <a:pt x="1241462" y="243599"/>
                    <a:pt x="1240924" y="246128"/>
                  </a:cubicBezTo>
                  <a:cubicBezTo>
                    <a:pt x="1229806" y="297061"/>
                    <a:pt x="1193223" y="333184"/>
                    <a:pt x="1149108" y="357386"/>
                  </a:cubicBezTo>
                  <a:cubicBezTo>
                    <a:pt x="1146956" y="358831"/>
                    <a:pt x="1145521" y="355580"/>
                    <a:pt x="1147314" y="354496"/>
                  </a:cubicBezTo>
                  <a:cubicBezTo>
                    <a:pt x="1188560" y="327765"/>
                    <a:pt x="1218329" y="290559"/>
                    <a:pt x="1233034" y="243599"/>
                  </a:cubicBezTo>
                  <a:cubicBezTo>
                    <a:pt x="1233931" y="241071"/>
                    <a:pt x="1236172" y="240438"/>
                    <a:pt x="1238055" y="241071"/>
                  </a:cubicBezTo>
                  <a:close/>
                  <a:moveTo>
                    <a:pt x="314971" y="235365"/>
                  </a:moveTo>
                  <a:cubicBezTo>
                    <a:pt x="315331" y="235365"/>
                    <a:pt x="315331" y="235365"/>
                    <a:pt x="315691" y="235365"/>
                  </a:cubicBezTo>
                  <a:cubicBezTo>
                    <a:pt x="372943" y="227430"/>
                    <a:pt x="428034" y="261336"/>
                    <a:pt x="442077" y="321933"/>
                  </a:cubicBezTo>
                  <a:cubicBezTo>
                    <a:pt x="457560" y="388661"/>
                    <a:pt x="420113" y="466933"/>
                    <a:pt x="348098" y="479557"/>
                  </a:cubicBezTo>
                  <a:cubicBezTo>
                    <a:pt x="276443" y="492181"/>
                    <a:pt x="212350" y="447094"/>
                    <a:pt x="213070" y="371709"/>
                  </a:cubicBezTo>
                  <a:cubicBezTo>
                    <a:pt x="213790" y="310751"/>
                    <a:pt x="244037" y="235005"/>
                    <a:pt x="314971" y="235365"/>
                  </a:cubicBezTo>
                  <a:close/>
                  <a:moveTo>
                    <a:pt x="695527" y="153370"/>
                  </a:moveTo>
                  <a:cubicBezTo>
                    <a:pt x="628901" y="159478"/>
                    <a:pt x="628181" y="266546"/>
                    <a:pt x="693366" y="286667"/>
                  </a:cubicBezTo>
                  <a:cubicBezTo>
                    <a:pt x="732261" y="298523"/>
                    <a:pt x="770076" y="284152"/>
                    <a:pt x="769716" y="238163"/>
                  </a:cubicBezTo>
                  <a:cubicBezTo>
                    <a:pt x="769355" y="218402"/>
                    <a:pt x="765754" y="193251"/>
                    <a:pt x="751349" y="178161"/>
                  </a:cubicBezTo>
                  <a:cubicBezTo>
                    <a:pt x="743786" y="170616"/>
                    <a:pt x="727939" y="152293"/>
                    <a:pt x="716055" y="159478"/>
                  </a:cubicBezTo>
                  <a:cubicBezTo>
                    <a:pt x="706691" y="164868"/>
                    <a:pt x="699128" y="160197"/>
                    <a:pt x="695527" y="153370"/>
                  </a:cubicBezTo>
                  <a:close/>
                  <a:moveTo>
                    <a:pt x="1448901" y="149138"/>
                  </a:moveTo>
                  <a:cubicBezTo>
                    <a:pt x="1468264" y="168632"/>
                    <a:pt x="1490496" y="183795"/>
                    <a:pt x="1511294" y="201845"/>
                  </a:cubicBezTo>
                  <a:cubicBezTo>
                    <a:pt x="1531375" y="218451"/>
                    <a:pt x="1546435" y="240112"/>
                    <a:pt x="1566157" y="257079"/>
                  </a:cubicBezTo>
                  <a:cubicBezTo>
                    <a:pt x="1568308" y="259245"/>
                    <a:pt x="1568308" y="261411"/>
                    <a:pt x="1567233" y="263216"/>
                  </a:cubicBezTo>
                  <a:cubicBezTo>
                    <a:pt x="1569026" y="266465"/>
                    <a:pt x="1567591" y="271519"/>
                    <a:pt x="1562930" y="271519"/>
                  </a:cubicBezTo>
                  <a:cubicBezTo>
                    <a:pt x="1511294" y="270797"/>
                    <a:pt x="1458941" y="268992"/>
                    <a:pt x="1408023" y="262133"/>
                  </a:cubicBezTo>
                  <a:cubicBezTo>
                    <a:pt x="1406588" y="261772"/>
                    <a:pt x="1405871" y="259967"/>
                    <a:pt x="1407664" y="259606"/>
                  </a:cubicBezTo>
                  <a:cubicBezTo>
                    <a:pt x="1456072" y="253830"/>
                    <a:pt x="1505557" y="259967"/>
                    <a:pt x="1554682" y="260689"/>
                  </a:cubicBezTo>
                  <a:cubicBezTo>
                    <a:pt x="1534602" y="243000"/>
                    <a:pt x="1518824" y="221339"/>
                    <a:pt x="1498385" y="203650"/>
                  </a:cubicBezTo>
                  <a:cubicBezTo>
                    <a:pt x="1479380" y="187766"/>
                    <a:pt x="1459300" y="172242"/>
                    <a:pt x="1446749" y="150582"/>
                  </a:cubicBezTo>
                  <a:cubicBezTo>
                    <a:pt x="1446391" y="149138"/>
                    <a:pt x="1447825" y="148055"/>
                    <a:pt x="1448901" y="149138"/>
                  </a:cubicBezTo>
                  <a:close/>
                  <a:moveTo>
                    <a:pt x="713303" y="125071"/>
                  </a:moveTo>
                  <a:cubicBezTo>
                    <a:pt x="730370" y="120945"/>
                    <a:pt x="750628" y="132532"/>
                    <a:pt x="763593" y="143310"/>
                  </a:cubicBezTo>
                  <a:cubicBezTo>
                    <a:pt x="788083" y="163430"/>
                    <a:pt x="801048" y="192174"/>
                    <a:pt x="803569" y="223791"/>
                  </a:cubicBezTo>
                  <a:cubicBezTo>
                    <a:pt x="808611" y="285948"/>
                    <a:pt x="767555" y="336608"/>
                    <a:pt x="701649" y="322955"/>
                  </a:cubicBezTo>
                  <a:cubicBezTo>
                    <a:pt x="645828" y="311458"/>
                    <a:pt x="610534" y="266546"/>
                    <a:pt x="616656" y="209419"/>
                  </a:cubicBezTo>
                  <a:cubicBezTo>
                    <a:pt x="621338" y="164868"/>
                    <a:pt x="654471" y="132532"/>
                    <a:pt x="696967" y="136125"/>
                  </a:cubicBezTo>
                  <a:cubicBezTo>
                    <a:pt x="697328" y="135765"/>
                    <a:pt x="697688" y="135406"/>
                    <a:pt x="697688" y="135047"/>
                  </a:cubicBezTo>
                  <a:cubicBezTo>
                    <a:pt x="702279" y="129568"/>
                    <a:pt x="707614" y="126446"/>
                    <a:pt x="713303" y="125071"/>
                  </a:cubicBezTo>
                  <a:close/>
                  <a:moveTo>
                    <a:pt x="1002828" y="57615"/>
                  </a:moveTo>
                  <a:cubicBezTo>
                    <a:pt x="1006625" y="56307"/>
                    <a:pt x="1011065" y="56397"/>
                    <a:pt x="1015662" y="58653"/>
                  </a:cubicBezTo>
                  <a:cubicBezTo>
                    <a:pt x="1043065" y="72729"/>
                    <a:pt x="1049916" y="116399"/>
                    <a:pt x="1053522" y="143468"/>
                  </a:cubicBezTo>
                  <a:cubicBezTo>
                    <a:pt x="1057849" y="171619"/>
                    <a:pt x="1056046" y="208793"/>
                    <a:pt x="1033330" y="230087"/>
                  </a:cubicBezTo>
                  <a:cubicBezTo>
                    <a:pt x="1008090" y="253186"/>
                    <a:pt x="984293" y="248133"/>
                    <a:pt x="966625" y="231170"/>
                  </a:cubicBezTo>
                  <a:cubicBezTo>
                    <a:pt x="955808" y="253547"/>
                    <a:pt x="936337" y="268344"/>
                    <a:pt x="906050" y="262569"/>
                  </a:cubicBezTo>
                  <a:cubicBezTo>
                    <a:pt x="844392" y="250298"/>
                    <a:pt x="829609" y="169815"/>
                    <a:pt x="843311" y="117843"/>
                  </a:cubicBezTo>
                  <a:cubicBezTo>
                    <a:pt x="845474" y="109542"/>
                    <a:pt x="858094" y="111707"/>
                    <a:pt x="858094" y="120008"/>
                  </a:cubicBezTo>
                  <a:cubicBezTo>
                    <a:pt x="857733" y="151769"/>
                    <a:pt x="864224" y="217816"/>
                    <a:pt x="902083" y="228644"/>
                  </a:cubicBezTo>
                  <a:cubicBezTo>
                    <a:pt x="930208" y="236223"/>
                    <a:pt x="941385" y="217094"/>
                    <a:pt x="943188" y="193996"/>
                  </a:cubicBezTo>
                  <a:cubicBezTo>
                    <a:pt x="937779" y="178476"/>
                    <a:pt x="935256" y="161874"/>
                    <a:pt x="937058" y="147799"/>
                  </a:cubicBezTo>
                  <a:cubicBezTo>
                    <a:pt x="939582" y="128670"/>
                    <a:pt x="962659" y="126144"/>
                    <a:pt x="969509" y="143829"/>
                  </a:cubicBezTo>
                  <a:cubicBezTo>
                    <a:pt x="975279" y="158265"/>
                    <a:pt x="977803" y="176311"/>
                    <a:pt x="976000" y="194357"/>
                  </a:cubicBezTo>
                  <a:cubicBezTo>
                    <a:pt x="978163" y="198688"/>
                    <a:pt x="981048" y="202297"/>
                    <a:pt x="984293" y="205184"/>
                  </a:cubicBezTo>
                  <a:cubicBezTo>
                    <a:pt x="1000879" y="219621"/>
                    <a:pt x="1014580" y="206989"/>
                    <a:pt x="1019268" y="188582"/>
                  </a:cubicBezTo>
                  <a:cubicBezTo>
                    <a:pt x="1026119" y="164040"/>
                    <a:pt x="1023955" y="101963"/>
                    <a:pt x="999076" y="86443"/>
                  </a:cubicBezTo>
                  <a:cubicBezTo>
                    <a:pt x="985825" y="78052"/>
                    <a:pt x="991436" y="61540"/>
                    <a:pt x="1002828" y="57615"/>
                  </a:cubicBezTo>
                  <a:close/>
                  <a:moveTo>
                    <a:pt x="1301567" y="47802"/>
                  </a:moveTo>
                  <a:cubicBezTo>
                    <a:pt x="1301567" y="48162"/>
                    <a:pt x="1301207" y="48162"/>
                    <a:pt x="1301207" y="48162"/>
                  </a:cubicBezTo>
                  <a:cubicBezTo>
                    <a:pt x="1270244" y="84539"/>
                    <a:pt x="1234961" y="115873"/>
                    <a:pt x="1200758" y="149369"/>
                  </a:cubicBezTo>
                  <a:cubicBezTo>
                    <a:pt x="1165835" y="183225"/>
                    <a:pt x="1131992" y="218521"/>
                    <a:pt x="1092749" y="248415"/>
                  </a:cubicBezTo>
                  <a:cubicBezTo>
                    <a:pt x="1144953" y="237610"/>
                    <a:pt x="1197158" y="228246"/>
                    <a:pt x="1249002" y="217081"/>
                  </a:cubicBezTo>
                  <a:cubicBezTo>
                    <a:pt x="1249722" y="217081"/>
                    <a:pt x="1250442" y="217081"/>
                    <a:pt x="1251163" y="217081"/>
                  </a:cubicBezTo>
                  <a:cubicBezTo>
                    <a:pt x="1251163" y="216720"/>
                    <a:pt x="1251163" y="216000"/>
                    <a:pt x="1251163" y="215640"/>
                  </a:cubicBezTo>
                  <a:cubicBezTo>
                    <a:pt x="1251163" y="213119"/>
                    <a:pt x="1255483" y="212038"/>
                    <a:pt x="1256563" y="214559"/>
                  </a:cubicBezTo>
                  <a:cubicBezTo>
                    <a:pt x="1301567" y="316127"/>
                    <a:pt x="1176276" y="393563"/>
                    <a:pt x="1091669" y="428860"/>
                  </a:cubicBezTo>
                  <a:cubicBezTo>
                    <a:pt x="1026863" y="455512"/>
                    <a:pt x="933255" y="471359"/>
                    <a:pt x="836046" y="484325"/>
                  </a:cubicBezTo>
                  <a:cubicBezTo>
                    <a:pt x="831726" y="489728"/>
                    <a:pt x="827405" y="495491"/>
                    <a:pt x="822725" y="500893"/>
                  </a:cubicBezTo>
                  <a:cubicBezTo>
                    <a:pt x="819125" y="505215"/>
                    <a:pt x="812644" y="499453"/>
                    <a:pt x="815164" y="494410"/>
                  </a:cubicBezTo>
                  <a:cubicBezTo>
                    <a:pt x="816604" y="491889"/>
                    <a:pt x="818405" y="489008"/>
                    <a:pt x="820205" y="486486"/>
                  </a:cubicBezTo>
                  <a:cubicBezTo>
                    <a:pt x="815164" y="487207"/>
                    <a:pt x="810124" y="487567"/>
                    <a:pt x="805083" y="488287"/>
                  </a:cubicBezTo>
                  <a:cubicBezTo>
                    <a:pt x="802203" y="491169"/>
                    <a:pt x="799683" y="493690"/>
                    <a:pt x="796803" y="496211"/>
                  </a:cubicBezTo>
                  <a:cubicBezTo>
                    <a:pt x="792842" y="499453"/>
                    <a:pt x="786722" y="495131"/>
                    <a:pt x="789602" y="490448"/>
                  </a:cubicBezTo>
                  <a:cubicBezTo>
                    <a:pt x="783122" y="491169"/>
                    <a:pt x="776281" y="491889"/>
                    <a:pt x="769800" y="492970"/>
                  </a:cubicBezTo>
                  <a:cubicBezTo>
                    <a:pt x="766200" y="496931"/>
                    <a:pt x="762960" y="501614"/>
                    <a:pt x="759720" y="505936"/>
                  </a:cubicBezTo>
                  <a:cubicBezTo>
                    <a:pt x="756119" y="510978"/>
                    <a:pt x="748919" y="505215"/>
                    <a:pt x="752879" y="500533"/>
                  </a:cubicBezTo>
                  <a:cubicBezTo>
                    <a:pt x="754679" y="498372"/>
                    <a:pt x="756479" y="496571"/>
                    <a:pt x="758279" y="494410"/>
                  </a:cubicBezTo>
                  <a:cubicBezTo>
                    <a:pt x="751439" y="495491"/>
                    <a:pt x="744598" y="496211"/>
                    <a:pt x="737758" y="496931"/>
                  </a:cubicBezTo>
                  <a:cubicBezTo>
                    <a:pt x="731277" y="503054"/>
                    <a:pt x="725157" y="509537"/>
                    <a:pt x="717956" y="514219"/>
                  </a:cubicBezTo>
                  <a:cubicBezTo>
                    <a:pt x="715076" y="516380"/>
                    <a:pt x="711475" y="512419"/>
                    <a:pt x="713275" y="509177"/>
                  </a:cubicBezTo>
                  <a:cubicBezTo>
                    <a:pt x="716156" y="505575"/>
                    <a:pt x="719396" y="501974"/>
                    <a:pt x="722996" y="499092"/>
                  </a:cubicBezTo>
                  <a:cubicBezTo>
                    <a:pt x="716156" y="499813"/>
                    <a:pt x="709315" y="500533"/>
                    <a:pt x="702475" y="501614"/>
                  </a:cubicBezTo>
                  <a:cubicBezTo>
                    <a:pt x="701394" y="503054"/>
                    <a:pt x="699594" y="504855"/>
                    <a:pt x="698154" y="506296"/>
                  </a:cubicBezTo>
                  <a:cubicBezTo>
                    <a:pt x="697074" y="507736"/>
                    <a:pt x="689513" y="514219"/>
                    <a:pt x="687713" y="516380"/>
                  </a:cubicBezTo>
                  <a:lnTo>
                    <a:pt x="686376" y="518789"/>
                  </a:lnTo>
                  <a:lnTo>
                    <a:pt x="679793" y="521423"/>
                  </a:lnTo>
                  <a:cubicBezTo>
                    <a:pt x="679793" y="521063"/>
                    <a:pt x="679433" y="521063"/>
                    <a:pt x="679073" y="521063"/>
                  </a:cubicBezTo>
                  <a:cubicBezTo>
                    <a:pt x="676192" y="519262"/>
                    <a:pt x="676192" y="515660"/>
                    <a:pt x="678352" y="512779"/>
                  </a:cubicBezTo>
                  <a:cubicBezTo>
                    <a:pt x="680513" y="509537"/>
                    <a:pt x="683393" y="506656"/>
                    <a:pt x="685913" y="504135"/>
                  </a:cubicBezTo>
                  <a:cubicBezTo>
                    <a:pt x="616787" y="513499"/>
                    <a:pt x="552702" y="524304"/>
                    <a:pt x="503737" y="539791"/>
                  </a:cubicBezTo>
                  <a:cubicBezTo>
                    <a:pt x="367646" y="583012"/>
                    <a:pt x="220753" y="657566"/>
                    <a:pt x="145506" y="777863"/>
                  </a:cubicBezTo>
                  <a:cubicBezTo>
                    <a:pt x="109863" y="835490"/>
                    <a:pt x="92582" y="898159"/>
                    <a:pt x="93302" y="964430"/>
                  </a:cubicBezTo>
                  <a:cubicBezTo>
                    <a:pt x="94382" y="1030701"/>
                    <a:pt x="96902" y="1102374"/>
                    <a:pt x="132905" y="1161442"/>
                  </a:cubicBezTo>
                  <a:cubicBezTo>
                    <a:pt x="211752" y="1115700"/>
                    <a:pt x="289879" y="1069599"/>
                    <a:pt x="369806" y="1025658"/>
                  </a:cubicBezTo>
                  <a:cubicBezTo>
                    <a:pt x="307520" y="937057"/>
                    <a:pt x="298520" y="824685"/>
                    <a:pt x="366205" y="734282"/>
                  </a:cubicBezTo>
                  <a:cubicBezTo>
                    <a:pt x="428131" y="652164"/>
                    <a:pt x="525699" y="599219"/>
                    <a:pt x="627228" y="571486"/>
                  </a:cubicBezTo>
                  <a:cubicBezTo>
                    <a:pt x="762960" y="534749"/>
                    <a:pt x="906253" y="531147"/>
                    <a:pt x="1039824" y="487207"/>
                  </a:cubicBezTo>
                  <a:cubicBezTo>
                    <a:pt x="1168355" y="444707"/>
                    <a:pt x="1293286" y="365110"/>
                    <a:pt x="1306247" y="227526"/>
                  </a:cubicBezTo>
                  <a:cubicBezTo>
                    <a:pt x="1307327" y="217441"/>
                    <a:pt x="1320649" y="217441"/>
                    <a:pt x="1323169" y="225725"/>
                  </a:cubicBezTo>
                  <a:cubicBezTo>
                    <a:pt x="1341530" y="220682"/>
                    <a:pt x="1373573" y="226805"/>
                    <a:pt x="1387254" y="227886"/>
                  </a:cubicBezTo>
                  <a:cubicBezTo>
                    <a:pt x="1420017" y="230047"/>
                    <a:pt x="1453860" y="228246"/>
                    <a:pt x="1486623" y="232928"/>
                  </a:cubicBezTo>
                  <a:cubicBezTo>
                    <a:pt x="1455660" y="200873"/>
                    <a:pt x="1420017" y="172420"/>
                    <a:pt x="1389415" y="139644"/>
                  </a:cubicBezTo>
                  <a:cubicBezTo>
                    <a:pt x="1372133" y="121276"/>
                    <a:pt x="1355212" y="101827"/>
                    <a:pt x="1336850" y="84539"/>
                  </a:cubicBezTo>
                  <a:cubicBezTo>
                    <a:pt x="1326409" y="74454"/>
                    <a:pt x="1314168" y="57526"/>
                    <a:pt x="1301567" y="47802"/>
                  </a:cubicBezTo>
                  <a:close/>
                  <a:moveTo>
                    <a:pt x="452923" y="40119"/>
                  </a:moveTo>
                  <a:cubicBezTo>
                    <a:pt x="457517" y="40164"/>
                    <a:pt x="462112" y="43218"/>
                    <a:pt x="462292" y="49146"/>
                  </a:cubicBezTo>
                  <a:cubicBezTo>
                    <a:pt x="464094" y="114895"/>
                    <a:pt x="491481" y="176692"/>
                    <a:pt x="511300" y="238129"/>
                  </a:cubicBezTo>
                  <a:cubicBezTo>
                    <a:pt x="518867" y="262201"/>
                    <a:pt x="523552" y="286992"/>
                    <a:pt x="530038" y="311423"/>
                  </a:cubicBezTo>
                  <a:cubicBezTo>
                    <a:pt x="535804" y="334058"/>
                    <a:pt x="548777" y="354178"/>
                    <a:pt x="554542" y="376094"/>
                  </a:cubicBezTo>
                  <a:cubicBezTo>
                    <a:pt x="557786" y="388310"/>
                    <a:pt x="544092" y="396933"/>
                    <a:pt x="534002" y="391184"/>
                  </a:cubicBezTo>
                  <a:cubicBezTo>
                    <a:pt x="513462" y="380046"/>
                    <a:pt x="506615" y="348429"/>
                    <a:pt x="501210" y="327591"/>
                  </a:cubicBezTo>
                  <a:cubicBezTo>
                    <a:pt x="494363" y="300285"/>
                    <a:pt x="489679" y="272620"/>
                    <a:pt x="481751" y="245674"/>
                  </a:cubicBezTo>
                  <a:cubicBezTo>
                    <a:pt x="463373" y="181362"/>
                    <a:pt x="440671" y="116691"/>
                    <a:pt x="443554" y="49146"/>
                  </a:cubicBezTo>
                  <a:cubicBezTo>
                    <a:pt x="443734" y="43038"/>
                    <a:pt x="448328" y="40074"/>
                    <a:pt x="452923" y="40119"/>
                  </a:cubicBezTo>
                  <a:close/>
                  <a:moveTo>
                    <a:pt x="1293736" y="35691"/>
                  </a:moveTo>
                  <a:cubicBezTo>
                    <a:pt x="1296796" y="35916"/>
                    <a:pt x="1299767" y="37357"/>
                    <a:pt x="1301567" y="39518"/>
                  </a:cubicBezTo>
                  <a:cubicBezTo>
                    <a:pt x="1315968" y="45641"/>
                    <a:pt x="1327489" y="58967"/>
                    <a:pt x="1339730" y="68331"/>
                  </a:cubicBezTo>
                  <a:cubicBezTo>
                    <a:pt x="1359892" y="83818"/>
                    <a:pt x="1377534" y="101467"/>
                    <a:pt x="1394815" y="119475"/>
                  </a:cubicBezTo>
                  <a:cubicBezTo>
                    <a:pt x="1433338" y="159814"/>
                    <a:pt x="1478342" y="194390"/>
                    <a:pt x="1515425" y="235449"/>
                  </a:cubicBezTo>
                  <a:cubicBezTo>
                    <a:pt x="1522986" y="243733"/>
                    <a:pt x="1512185" y="254898"/>
                    <a:pt x="1504265" y="250936"/>
                  </a:cubicBezTo>
                  <a:cubicBezTo>
                    <a:pt x="1502464" y="251297"/>
                    <a:pt x="1500304" y="252017"/>
                    <a:pt x="1498144" y="251297"/>
                  </a:cubicBezTo>
                  <a:cubicBezTo>
                    <a:pt x="1440539" y="243373"/>
                    <a:pt x="1381854" y="245534"/>
                    <a:pt x="1324249" y="236530"/>
                  </a:cubicBezTo>
                  <a:cubicBezTo>
                    <a:pt x="1328209" y="339898"/>
                    <a:pt x="1244682" y="427779"/>
                    <a:pt x="1150714" y="472800"/>
                  </a:cubicBezTo>
                  <a:cubicBezTo>
                    <a:pt x="1026143" y="532948"/>
                    <a:pt x="885011" y="551677"/>
                    <a:pt x="748919" y="575448"/>
                  </a:cubicBezTo>
                  <a:cubicBezTo>
                    <a:pt x="635149" y="594897"/>
                    <a:pt x="518139" y="625872"/>
                    <a:pt x="434251" y="704748"/>
                  </a:cubicBezTo>
                  <a:cubicBezTo>
                    <a:pt x="337763" y="795871"/>
                    <a:pt x="331642" y="921210"/>
                    <a:pt x="410129" y="1025658"/>
                  </a:cubicBezTo>
                  <a:cubicBezTo>
                    <a:pt x="418770" y="1036824"/>
                    <a:pt x="404369" y="1050510"/>
                    <a:pt x="392488" y="1049069"/>
                  </a:cubicBezTo>
                  <a:cubicBezTo>
                    <a:pt x="304640" y="1096972"/>
                    <a:pt x="217152" y="1146675"/>
                    <a:pt x="126425" y="1190255"/>
                  </a:cubicBezTo>
                  <a:cubicBezTo>
                    <a:pt x="119224" y="1193857"/>
                    <a:pt x="112743" y="1190255"/>
                    <a:pt x="110583" y="1184853"/>
                  </a:cubicBezTo>
                  <a:cubicBezTo>
                    <a:pt x="108783" y="1183772"/>
                    <a:pt x="107343" y="1182332"/>
                    <a:pt x="106263" y="1180531"/>
                  </a:cubicBezTo>
                  <a:cubicBezTo>
                    <a:pt x="69540" y="1123984"/>
                    <a:pt x="62339" y="1054112"/>
                    <a:pt x="61619" y="989281"/>
                  </a:cubicBezTo>
                  <a:cubicBezTo>
                    <a:pt x="61259" y="926972"/>
                    <a:pt x="68820" y="868265"/>
                    <a:pt x="95462" y="810278"/>
                  </a:cubicBezTo>
                  <a:cubicBezTo>
                    <a:pt x="146946" y="700426"/>
                    <a:pt x="255316" y="618308"/>
                    <a:pt x="367286" y="564643"/>
                  </a:cubicBezTo>
                  <a:cubicBezTo>
                    <a:pt x="449013" y="525745"/>
                    <a:pt x="575384" y="506656"/>
                    <a:pt x="699594" y="490448"/>
                  </a:cubicBezTo>
                  <a:cubicBezTo>
                    <a:pt x="713636" y="476402"/>
                    <a:pt x="729477" y="464156"/>
                    <a:pt x="744598" y="452271"/>
                  </a:cubicBezTo>
                  <a:cubicBezTo>
                    <a:pt x="748919" y="448669"/>
                    <a:pt x="754679" y="454792"/>
                    <a:pt x="750359" y="458393"/>
                  </a:cubicBezTo>
                  <a:cubicBezTo>
                    <a:pt x="738838" y="467758"/>
                    <a:pt x="727677" y="477482"/>
                    <a:pt x="716876" y="487567"/>
                  </a:cubicBezTo>
                  <a:cubicBezTo>
                    <a:pt x="725517" y="486847"/>
                    <a:pt x="734157" y="485766"/>
                    <a:pt x="742438" y="484325"/>
                  </a:cubicBezTo>
                  <a:cubicBezTo>
                    <a:pt x="754319" y="475681"/>
                    <a:pt x="765120" y="466677"/>
                    <a:pt x="775201" y="455872"/>
                  </a:cubicBezTo>
                  <a:cubicBezTo>
                    <a:pt x="777001" y="454432"/>
                    <a:pt x="779521" y="456953"/>
                    <a:pt x="777721" y="458754"/>
                  </a:cubicBezTo>
                  <a:cubicBezTo>
                    <a:pt x="769800" y="467398"/>
                    <a:pt x="761160" y="475321"/>
                    <a:pt x="752519" y="483245"/>
                  </a:cubicBezTo>
                  <a:cubicBezTo>
                    <a:pt x="759359" y="482164"/>
                    <a:pt x="765840" y="481084"/>
                    <a:pt x="772321" y="480364"/>
                  </a:cubicBezTo>
                  <a:cubicBezTo>
                    <a:pt x="782041" y="471359"/>
                    <a:pt x="792122" y="462715"/>
                    <a:pt x="801123" y="452991"/>
                  </a:cubicBezTo>
                  <a:cubicBezTo>
                    <a:pt x="802563" y="451550"/>
                    <a:pt x="804723" y="454071"/>
                    <a:pt x="803283" y="455512"/>
                  </a:cubicBezTo>
                  <a:cubicBezTo>
                    <a:pt x="796443" y="463436"/>
                    <a:pt x="789242" y="471359"/>
                    <a:pt x="782041" y="479283"/>
                  </a:cubicBezTo>
                  <a:cubicBezTo>
                    <a:pt x="788522" y="478203"/>
                    <a:pt x="795003" y="477122"/>
                    <a:pt x="801123" y="476402"/>
                  </a:cubicBezTo>
                  <a:cubicBezTo>
                    <a:pt x="804723" y="472800"/>
                    <a:pt x="808324" y="469559"/>
                    <a:pt x="811924" y="465957"/>
                  </a:cubicBezTo>
                  <a:cubicBezTo>
                    <a:pt x="819485" y="458754"/>
                    <a:pt x="825965" y="450830"/>
                    <a:pt x="833166" y="443266"/>
                  </a:cubicBezTo>
                  <a:cubicBezTo>
                    <a:pt x="834246" y="442186"/>
                    <a:pt x="836406" y="443626"/>
                    <a:pt x="836046" y="445067"/>
                  </a:cubicBezTo>
                  <a:cubicBezTo>
                    <a:pt x="832446" y="454071"/>
                    <a:pt x="825245" y="461635"/>
                    <a:pt x="819125" y="468838"/>
                  </a:cubicBezTo>
                  <a:cubicBezTo>
                    <a:pt x="817685" y="470639"/>
                    <a:pt x="815884" y="472440"/>
                    <a:pt x="814444" y="474601"/>
                  </a:cubicBezTo>
                  <a:cubicBezTo>
                    <a:pt x="820565" y="473520"/>
                    <a:pt x="826685" y="472440"/>
                    <a:pt x="832806" y="471720"/>
                  </a:cubicBezTo>
                  <a:cubicBezTo>
                    <a:pt x="843967" y="460194"/>
                    <a:pt x="857288" y="450110"/>
                    <a:pt x="866649" y="438224"/>
                  </a:cubicBezTo>
                  <a:cubicBezTo>
                    <a:pt x="868809" y="435343"/>
                    <a:pt x="873490" y="438944"/>
                    <a:pt x="871330" y="441826"/>
                  </a:cubicBezTo>
                  <a:cubicBezTo>
                    <a:pt x="864489" y="451550"/>
                    <a:pt x="856208" y="460554"/>
                    <a:pt x="848288" y="469198"/>
                  </a:cubicBezTo>
                  <a:cubicBezTo>
                    <a:pt x="897612" y="461635"/>
                    <a:pt x="942976" y="452631"/>
                    <a:pt x="980419" y="441465"/>
                  </a:cubicBezTo>
                  <a:cubicBezTo>
                    <a:pt x="1087348" y="409050"/>
                    <a:pt x="1243962" y="354665"/>
                    <a:pt x="1251163" y="232928"/>
                  </a:cubicBezTo>
                  <a:cubicBezTo>
                    <a:pt x="1193198" y="244814"/>
                    <a:pt x="1134872" y="256339"/>
                    <a:pt x="1075827" y="260661"/>
                  </a:cubicBezTo>
                  <a:cubicBezTo>
                    <a:pt x="1070787" y="261021"/>
                    <a:pt x="1069707" y="254898"/>
                    <a:pt x="1072947" y="252737"/>
                  </a:cubicBezTo>
                  <a:cubicBezTo>
                    <a:pt x="1073307" y="251657"/>
                    <a:pt x="1073307" y="250576"/>
                    <a:pt x="1074387" y="249856"/>
                  </a:cubicBezTo>
                  <a:cubicBezTo>
                    <a:pt x="1145313" y="181424"/>
                    <a:pt x="1222360" y="114433"/>
                    <a:pt x="1285366" y="39158"/>
                  </a:cubicBezTo>
                  <a:cubicBezTo>
                    <a:pt x="1287526" y="36456"/>
                    <a:pt x="1290676" y="35466"/>
                    <a:pt x="1293736" y="35691"/>
                  </a:cubicBezTo>
                  <a:close/>
                  <a:moveTo>
                    <a:pt x="517148" y="33546"/>
                  </a:moveTo>
                  <a:cubicBezTo>
                    <a:pt x="521053" y="32509"/>
                    <a:pt x="525451" y="34042"/>
                    <a:pt x="526529" y="39092"/>
                  </a:cubicBezTo>
                  <a:cubicBezTo>
                    <a:pt x="538737" y="100055"/>
                    <a:pt x="556332" y="159214"/>
                    <a:pt x="573927" y="218733"/>
                  </a:cubicBezTo>
                  <a:cubicBezTo>
                    <a:pt x="587572" y="266349"/>
                    <a:pt x="594753" y="321901"/>
                    <a:pt x="620248" y="365188"/>
                  </a:cubicBezTo>
                  <a:cubicBezTo>
                    <a:pt x="629225" y="380699"/>
                    <a:pt x="607321" y="396931"/>
                    <a:pt x="595112" y="383585"/>
                  </a:cubicBezTo>
                  <a:cubicBezTo>
                    <a:pt x="562436" y="349676"/>
                    <a:pt x="559923" y="281499"/>
                    <a:pt x="549869" y="237852"/>
                  </a:cubicBezTo>
                  <a:cubicBezTo>
                    <a:pt x="534787" y="173643"/>
                    <a:pt x="522220" y="108351"/>
                    <a:pt x="510729" y="43421"/>
                  </a:cubicBezTo>
                  <a:cubicBezTo>
                    <a:pt x="509832" y="38191"/>
                    <a:pt x="513243" y="34583"/>
                    <a:pt x="517148" y="33546"/>
                  </a:cubicBezTo>
                  <a:close/>
                  <a:moveTo>
                    <a:pt x="169557" y="22998"/>
                  </a:moveTo>
                  <a:cubicBezTo>
                    <a:pt x="196250" y="26168"/>
                    <a:pt x="223353" y="39363"/>
                    <a:pt x="248592" y="65574"/>
                  </a:cubicBezTo>
                  <a:cubicBezTo>
                    <a:pt x="267275" y="85030"/>
                    <a:pt x="236377" y="113853"/>
                    <a:pt x="217695" y="94037"/>
                  </a:cubicBezTo>
                  <a:cubicBezTo>
                    <a:pt x="167755" y="39994"/>
                    <a:pt x="100570" y="59449"/>
                    <a:pt x="63565" y="118897"/>
                  </a:cubicBezTo>
                  <a:cubicBezTo>
                    <a:pt x="34104" y="166456"/>
                    <a:pt x="31949" y="220139"/>
                    <a:pt x="45960" y="273462"/>
                  </a:cubicBezTo>
                  <a:cubicBezTo>
                    <a:pt x="51709" y="294359"/>
                    <a:pt x="58894" y="314535"/>
                    <a:pt x="66798" y="334351"/>
                  </a:cubicBezTo>
                  <a:cubicBezTo>
                    <a:pt x="71469" y="332189"/>
                    <a:pt x="75780" y="330027"/>
                    <a:pt x="80092" y="327505"/>
                  </a:cubicBezTo>
                  <a:cubicBezTo>
                    <a:pt x="102367" y="315976"/>
                    <a:pt x="126079" y="299403"/>
                    <a:pt x="150869" y="293638"/>
                  </a:cubicBezTo>
                  <a:cubicBezTo>
                    <a:pt x="173504" y="288594"/>
                    <a:pt x="180330" y="317417"/>
                    <a:pt x="164162" y="329307"/>
                  </a:cubicBezTo>
                  <a:cubicBezTo>
                    <a:pt x="142606" y="344439"/>
                    <a:pt x="112067" y="350924"/>
                    <a:pt x="87636" y="361012"/>
                  </a:cubicBezTo>
                  <a:cubicBezTo>
                    <a:pt x="84762" y="362093"/>
                    <a:pt x="82247" y="363174"/>
                    <a:pt x="79373" y="364615"/>
                  </a:cubicBezTo>
                  <a:cubicBezTo>
                    <a:pt x="108475" y="429467"/>
                    <a:pt x="144761" y="491077"/>
                    <a:pt x="169551" y="558451"/>
                  </a:cubicBezTo>
                  <a:cubicBezTo>
                    <a:pt x="173863" y="570701"/>
                    <a:pt x="153743" y="577907"/>
                    <a:pt x="147995" y="566377"/>
                  </a:cubicBezTo>
                  <a:cubicBezTo>
                    <a:pt x="119612" y="506569"/>
                    <a:pt x="77577" y="443519"/>
                    <a:pt x="45242" y="377586"/>
                  </a:cubicBezTo>
                  <a:cubicBezTo>
                    <a:pt x="41290" y="378306"/>
                    <a:pt x="37338" y="379027"/>
                    <a:pt x="33386" y="378306"/>
                  </a:cubicBezTo>
                  <a:cubicBezTo>
                    <a:pt x="26919" y="377946"/>
                    <a:pt x="23685" y="371100"/>
                    <a:pt x="26919" y="365696"/>
                  </a:cubicBezTo>
                  <a:cubicBezTo>
                    <a:pt x="28715" y="361733"/>
                    <a:pt x="31230" y="358130"/>
                    <a:pt x="34464" y="355248"/>
                  </a:cubicBezTo>
                  <a:cubicBezTo>
                    <a:pt x="10033" y="300123"/>
                    <a:pt x="-5416" y="242837"/>
                    <a:pt x="1769" y="184470"/>
                  </a:cubicBezTo>
                  <a:cubicBezTo>
                    <a:pt x="13087" y="94218"/>
                    <a:pt x="89478" y="13490"/>
                    <a:pt x="169557" y="22998"/>
                  </a:cubicBezTo>
                  <a:close/>
                  <a:moveTo>
                    <a:pt x="1284458" y="21486"/>
                  </a:moveTo>
                  <a:cubicBezTo>
                    <a:pt x="1289496" y="17880"/>
                    <a:pt x="1295974" y="24732"/>
                    <a:pt x="1291296" y="28698"/>
                  </a:cubicBezTo>
                  <a:cubicBezTo>
                    <a:pt x="1242351" y="65480"/>
                    <a:pt x="1201324" y="112359"/>
                    <a:pt x="1156698" y="154189"/>
                  </a:cubicBezTo>
                  <a:cubicBezTo>
                    <a:pt x="1155259" y="155631"/>
                    <a:pt x="1153459" y="153468"/>
                    <a:pt x="1154899" y="152025"/>
                  </a:cubicBezTo>
                  <a:cubicBezTo>
                    <a:pt x="1197365" y="107671"/>
                    <a:pt x="1235153" y="59350"/>
                    <a:pt x="1284458" y="21486"/>
                  </a:cubicBezTo>
                  <a:close/>
                  <a:moveTo>
                    <a:pt x="1288691" y="865"/>
                  </a:moveTo>
                  <a:cubicBezTo>
                    <a:pt x="1294461" y="-2758"/>
                    <a:pt x="1299149" y="5938"/>
                    <a:pt x="1293740" y="9561"/>
                  </a:cubicBezTo>
                  <a:cubicBezTo>
                    <a:pt x="1248665" y="38184"/>
                    <a:pt x="1214769" y="80936"/>
                    <a:pt x="1174382" y="115718"/>
                  </a:cubicBezTo>
                  <a:cubicBezTo>
                    <a:pt x="1172219" y="117530"/>
                    <a:pt x="1169334" y="114631"/>
                    <a:pt x="1171498" y="112457"/>
                  </a:cubicBezTo>
                  <a:cubicBezTo>
                    <a:pt x="1211524" y="75864"/>
                    <a:pt x="1243256" y="31300"/>
                    <a:pt x="1288691" y="86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</p:grpSp>
    </p:spTree>
    <p:extLst>
      <p:ext uri="{BB962C8B-B14F-4D97-AF65-F5344CB8AC3E}">
        <p14:creationId xmlns:p14="http://schemas.microsoft.com/office/powerpoint/2010/main" val="2817720233"/>
      </p:ext>
    </p:extLst>
  </p:cSld>
  <p:clrMapOvr>
    <a:masterClrMapping/>
  </p:clrMapOvr>
  <p:transition advClick="0"/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General Slide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FAFD8158-516D-AD43-89F3-EB869C5E6481}"/>
              </a:ext>
            </a:extLst>
          </p:cNvPr>
          <p:cNvGrpSpPr>
            <a:grpSpLocks noChangeAspect="1"/>
          </p:cNvGrpSpPr>
          <p:nvPr/>
        </p:nvGrpSpPr>
        <p:grpSpPr>
          <a:xfrm>
            <a:off x="-249" y="-66086"/>
            <a:ext cx="2356709" cy="5308828"/>
            <a:chOff x="-332" y="-88115"/>
            <a:chExt cx="3142278" cy="7078437"/>
          </a:xfrm>
          <a:solidFill>
            <a:schemeClr val="accent1">
              <a:alpha val="75000"/>
            </a:schemeClr>
          </a:solidFill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0F76CC9-D731-694A-9A1C-3B00583D0D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3557" y="539002"/>
              <a:ext cx="460261" cy="471278"/>
            </a:xfrm>
            <a:custGeom>
              <a:avLst/>
              <a:gdLst>
                <a:gd name="connsiteX0" fmla="*/ 297756 w 507353"/>
                <a:gd name="connsiteY0" fmla="*/ 503976 h 519497"/>
                <a:gd name="connsiteX1" fmla="*/ 298472 w 507353"/>
                <a:gd name="connsiteY1" fmla="*/ 508808 h 519497"/>
                <a:gd name="connsiteX2" fmla="*/ 265517 w 507353"/>
                <a:gd name="connsiteY2" fmla="*/ 509498 h 519497"/>
                <a:gd name="connsiteX3" fmla="*/ 233279 w 507353"/>
                <a:gd name="connsiteY3" fmla="*/ 510879 h 519497"/>
                <a:gd name="connsiteX4" fmla="*/ 233279 w 507353"/>
                <a:gd name="connsiteY4" fmla="*/ 508118 h 519497"/>
                <a:gd name="connsiteX5" fmla="*/ 265517 w 507353"/>
                <a:gd name="connsiteY5" fmla="*/ 505357 h 519497"/>
                <a:gd name="connsiteX6" fmla="*/ 297756 w 507353"/>
                <a:gd name="connsiteY6" fmla="*/ 503976 h 519497"/>
                <a:gd name="connsiteX7" fmla="*/ 315188 w 507353"/>
                <a:gd name="connsiteY7" fmla="*/ 497626 h 519497"/>
                <a:gd name="connsiteX8" fmla="*/ 315188 w 507353"/>
                <a:gd name="connsiteY8" fmla="*/ 503003 h 519497"/>
                <a:gd name="connsiteX9" fmla="*/ 216916 w 507353"/>
                <a:gd name="connsiteY9" fmla="*/ 508022 h 519497"/>
                <a:gd name="connsiteX10" fmla="*/ 215832 w 507353"/>
                <a:gd name="connsiteY10" fmla="*/ 504796 h 519497"/>
                <a:gd name="connsiteX11" fmla="*/ 315188 w 507353"/>
                <a:gd name="connsiteY11" fmla="*/ 497626 h 519497"/>
                <a:gd name="connsiteX12" fmla="*/ 13842 w 507353"/>
                <a:gd name="connsiteY12" fmla="*/ 477698 h 519497"/>
                <a:gd name="connsiteX13" fmla="*/ 24915 w 507353"/>
                <a:gd name="connsiteY13" fmla="*/ 491158 h 519497"/>
                <a:gd name="connsiteX14" fmla="*/ 43488 w 507353"/>
                <a:gd name="connsiteY14" fmla="*/ 503911 h 519497"/>
                <a:gd name="connsiteX15" fmla="*/ 80279 w 507353"/>
                <a:gd name="connsiteY15" fmla="*/ 514538 h 519497"/>
                <a:gd name="connsiteX16" fmla="*/ 80279 w 507353"/>
                <a:gd name="connsiteY16" fmla="*/ 519497 h 519497"/>
                <a:gd name="connsiteX17" fmla="*/ 38488 w 507353"/>
                <a:gd name="connsiteY17" fmla="*/ 506745 h 519497"/>
                <a:gd name="connsiteX18" fmla="*/ 19199 w 507353"/>
                <a:gd name="connsiteY18" fmla="*/ 490096 h 519497"/>
                <a:gd name="connsiteX19" fmla="*/ 12770 w 507353"/>
                <a:gd name="connsiteY19" fmla="*/ 478052 h 519497"/>
                <a:gd name="connsiteX20" fmla="*/ 13842 w 507353"/>
                <a:gd name="connsiteY20" fmla="*/ 477698 h 519497"/>
                <a:gd name="connsiteX21" fmla="*/ 458609 w 507353"/>
                <a:gd name="connsiteY21" fmla="*/ 466556 h 519497"/>
                <a:gd name="connsiteX22" fmla="*/ 459683 w 507353"/>
                <a:gd name="connsiteY22" fmla="*/ 470639 h 519497"/>
                <a:gd name="connsiteX23" fmla="*/ 393102 w 507353"/>
                <a:gd name="connsiteY23" fmla="*/ 473700 h 519497"/>
                <a:gd name="connsiteX24" fmla="*/ 392028 w 507353"/>
                <a:gd name="connsiteY24" fmla="*/ 470639 h 519497"/>
                <a:gd name="connsiteX25" fmla="*/ 458609 w 507353"/>
                <a:gd name="connsiteY25" fmla="*/ 466556 h 519497"/>
                <a:gd name="connsiteX26" fmla="*/ 459289 w 507353"/>
                <a:gd name="connsiteY26" fmla="*/ 454764 h 519497"/>
                <a:gd name="connsiteX27" fmla="*/ 459289 w 507353"/>
                <a:gd name="connsiteY27" fmla="*/ 460056 h 519497"/>
                <a:gd name="connsiteX28" fmla="*/ 404744 w 507353"/>
                <a:gd name="connsiteY28" fmla="*/ 460761 h 519497"/>
                <a:gd name="connsiteX29" fmla="*/ 404744 w 507353"/>
                <a:gd name="connsiteY29" fmla="*/ 457939 h 519497"/>
                <a:gd name="connsiteX30" fmla="*/ 459289 w 507353"/>
                <a:gd name="connsiteY30" fmla="*/ 454764 h 519497"/>
                <a:gd name="connsiteX31" fmla="*/ 6983 w 507353"/>
                <a:gd name="connsiteY31" fmla="*/ 444734 h 519497"/>
                <a:gd name="connsiteX32" fmla="*/ 44585 w 507353"/>
                <a:gd name="connsiteY32" fmla="*/ 494524 h 519497"/>
                <a:gd name="connsiteX33" fmla="*/ 107257 w 507353"/>
                <a:gd name="connsiteY33" fmla="*/ 507512 h 519497"/>
                <a:gd name="connsiteX34" fmla="*/ 106899 w 507353"/>
                <a:gd name="connsiteY34" fmla="*/ 512203 h 519497"/>
                <a:gd name="connsiteX35" fmla="*/ 39930 w 507353"/>
                <a:gd name="connsiteY35" fmla="*/ 496688 h 519497"/>
                <a:gd name="connsiteX36" fmla="*/ 5192 w 507353"/>
                <a:gd name="connsiteY36" fmla="*/ 445816 h 519497"/>
                <a:gd name="connsiteX37" fmla="*/ 6983 w 507353"/>
                <a:gd name="connsiteY37" fmla="*/ 444734 h 519497"/>
                <a:gd name="connsiteX38" fmla="*/ 456092 w 507353"/>
                <a:gd name="connsiteY38" fmla="*/ 443651 h 519497"/>
                <a:gd name="connsiteX39" fmla="*/ 456092 w 507353"/>
                <a:gd name="connsiteY39" fmla="*/ 448664 h 519497"/>
                <a:gd name="connsiteX40" fmla="*/ 419769 w 507353"/>
                <a:gd name="connsiteY40" fmla="*/ 449333 h 519497"/>
                <a:gd name="connsiteX41" fmla="*/ 419769 w 507353"/>
                <a:gd name="connsiteY41" fmla="*/ 445656 h 519497"/>
                <a:gd name="connsiteX42" fmla="*/ 456092 w 507353"/>
                <a:gd name="connsiteY42" fmla="*/ 443651 h 519497"/>
                <a:gd name="connsiteX43" fmla="*/ 106184 w 507353"/>
                <a:gd name="connsiteY43" fmla="*/ 381113 h 519497"/>
                <a:gd name="connsiteX44" fmla="*/ 122961 w 507353"/>
                <a:gd name="connsiteY44" fmla="*/ 392607 h 519497"/>
                <a:gd name="connsiteX45" fmla="*/ 118271 w 507353"/>
                <a:gd name="connsiteY45" fmla="*/ 395538 h 519497"/>
                <a:gd name="connsiteX46" fmla="*/ 86881 w 507353"/>
                <a:gd name="connsiteY46" fmla="*/ 383815 h 519497"/>
                <a:gd name="connsiteX47" fmla="*/ 86159 w 507353"/>
                <a:gd name="connsiteY47" fmla="*/ 381983 h 519497"/>
                <a:gd name="connsiteX48" fmla="*/ 106184 w 507353"/>
                <a:gd name="connsiteY48" fmla="*/ 381113 h 519497"/>
                <a:gd name="connsiteX49" fmla="*/ 88290 w 507353"/>
                <a:gd name="connsiteY49" fmla="*/ 368136 h 519497"/>
                <a:gd name="connsiteX50" fmla="*/ 109507 w 507353"/>
                <a:gd name="connsiteY50" fmla="*/ 369072 h 519497"/>
                <a:gd name="connsiteX51" fmla="*/ 142731 w 507353"/>
                <a:gd name="connsiteY51" fmla="*/ 395443 h 519497"/>
                <a:gd name="connsiteX52" fmla="*/ 137314 w 507353"/>
                <a:gd name="connsiteY52" fmla="*/ 397582 h 519497"/>
                <a:gd name="connsiteX53" fmla="*/ 108423 w 507353"/>
                <a:gd name="connsiteY53" fmla="*/ 374061 h 519497"/>
                <a:gd name="connsiteX54" fmla="*/ 70143 w 507353"/>
                <a:gd name="connsiteY54" fmla="*/ 377625 h 519497"/>
                <a:gd name="connsiteX55" fmla="*/ 68698 w 507353"/>
                <a:gd name="connsiteY55" fmla="*/ 376555 h 519497"/>
                <a:gd name="connsiteX56" fmla="*/ 88290 w 507353"/>
                <a:gd name="connsiteY56" fmla="*/ 368136 h 519497"/>
                <a:gd name="connsiteX57" fmla="*/ 109873 w 507353"/>
                <a:gd name="connsiteY57" fmla="*/ 355725 h 519497"/>
                <a:gd name="connsiteX58" fmla="*/ 140984 w 507353"/>
                <a:gd name="connsiteY58" fmla="*/ 373289 h 519497"/>
                <a:gd name="connsiteX59" fmla="*/ 154215 w 507353"/>
                <a:gd name="connsiteY59" fmla="*/ 399816 h 519497"/>
                <a:gd name="connsiteX60" fmla="*/ 148136 w 507353"/>
                <a:gd name="connsiteY60" fmla="*/ 401250 h 519497"/>
                <a:gd name="connsiteX61" fmla="*/ 130971 w 507353"/>
                <a:gd name="connsiteY61" fmla="*/ 373289 h 519497"/>
                <a:gd name="connsiteX62" fmla="*/ 108443 w 507353"/>
                <a:gd name="connsiteY62" fmla="*/ 360743 h 519497"/>
                <a:gd name="connsiteX63" fmla="*/ 51943 w 507353"/>
                <a:gd name="connsiteY63" fmla="*/ 376516 h 519497"/>
                <a:gd name="connsiteX64" fmla="*/ 51228 w 507353"/>
                <a:gd name="connsiteY64" fmla="*/ 375799 h 519497"/>
                <a:gd name="connsiteX65" fmla="*/ 109873 w 507353"/>
                <a:gd name="connsiteY65" fmla="*/ 355725 h 519497"/>
                <a:gd name="connsiteX66" fmla="*/ 91671 w 507353"/>
                <a:gd name="connsiteY66" fmla="*/ 351181 h 519497"/>
                <a:gd name="connsiteX67" fmla="*/ 57675 w 507353"/>
                <a:gd name="connsiteY67" fmla="*/ 362783 h 519497"/>
                <a:gd name="connsiteX68" fmla="*/ 34712 w 507353"/>
                <a:gd name="connsiteY68" fmla="*/ 388943 h 519497"/>
                <a:gd name="connsiteX69" fmla="*/ 28254 w 507353"/>
                <a:gd name="connsiteY69" fmla="*/ 427646 h 519497"/>
                <a:gd name="connsiteX70" fmla="*/ 70592 w 507353"/>
                <a:gd name="connsiteY70" fmla="*/ 482475 h 519497"/>
                <a:gd name="connsiteX71" fmla="*/ 139481 w 507353"/>
                <a:gd name="connsiteY71" fmla="*/ 466707 h 519497"/>
                <a:gd name="connsiteX72" fmla="*/ 145221 w 507353"/>
                <a:gd name="connsiteY72" fmla="*/ 464915 h 519497"/>
                <a:gd name="connsiteX73" fmla="*/ 154550 w 507353"/>
                <a:gd name="connsiteY73" fmla="*/ 452731 h 519497"/>
                <a:gd name="connsiteX74" fmla="*/ 162443 w 507353"/>
                <a:gd name="connsiteY74" fmla="*/ 420120 h 519497"/>
                <a:gd name="connsiteX75" fmla="*/ 154191 w 507353"/>
                <a:gd name="connsiteY75" fmla="*/ 380701 h 519497"/>
                <a:gd name="connsiteX76" fmla="*/ 127282 w 507353"/>
                <a:gd name="connsiteY76" fmla="*/ 355974 h 519497"/>
                <a:gd name="connsiteX77" fmla="*/ 91671 w 507353"/>
                <a:gd name="connsiteY77" fmla="*/ 351181 h 519497"/>
                <a:gd name="connsiteX78" fmla="*/ 315004 w 507353"/>
                <a:gd name="connsiteY78" fmla="*/ 346675 h 519497"/>
                <a:gd name="connsiteX79" fmla="*/ 338708 w 507353"/>
                <a:gd name="connsiteY79" fmla="*/ 437217 h 519497"/>
                <a:gd name="connsiteX80" fmla="*/ 333603 w 507353"/>
                <a:gd name="connsiteY80" fmla="*/ 437217 h 519497"/>
                <a:gd name="connsiteX81" fmla="*/ 312816 w 507353"/>
                <a:gd name="connsiteY81" fmla="*/ 347399 h 519497"/>
                <a:gd name="connsiteX82" fmla="*/ 315004 w 507353"/>
                <a:gd name="connsiteY82" fmla="*/ 346675 h 519497"/>
                <a:gd name="connsiteX83" fmla="*/ 89967 w 507353"/>
                <a:gd name="connsiteY83" fmla="*/ 335548 h 519497"/>
                <a:gd name="connsiteX84" fmla="*/ 126205 w 507353"/>
                <a:gd name="connsiteY84" fmla="*/ 338773 h 519497"/>
                <a:gd name="connsiteX85" fmla="*/ 153115 w 507353"/>
                <a:gd name="connsiteY85" fmla="*/ 356691 h 519497"/>
                <a:gd name="connsiteX86" fmla="*/ 173207 w 507353"/>
                <a:gd name="connsiteY86" fmla="*/ 386076 h 519497"/>
                <a:gd name="connsiteX87" fmla="*/ 176795 w 507353"/>
                <a:gd name="connsiteY87" fmla="*/ 420120 h 519497"/>
                <a:gd name="connsiteX88" fmla="*/ 151321 w 507353"/>
                <a:gd name="connsiteY88" fmla="*/ 479249 h 519497"/>
                <a:gd name="connsiteX89" fmla="*/ 114006 w 507353"/>
                <a:gd name="connsiteY89" fmla="*/ 499676 h 519497"/>
                <a:gd name="connsiteX90" fmla="*/ 77050 w 507353"/>
                <a:gd name="connsiteY90" fmla="*/ 501109 h 519497"/>
                <a:gd name="connsiteX91" fmla="*/ 69874 w 507353"/>
                <a:gd name="connsiteY91" fmla="*/ 499317 h 519497"/>
                <a:gd name="connsiteX92" fmla="*/ 30048 w 507353"/>
                <a:gd name="connsiteY92" fmla="*/ 474949 h 519497"/>
                <a:gd name="connsiteX93" fmla="*/ 14979 w 507353"/>
                <a:gd name="connsiteY93" fmla="*/ 443414 h 519497"/>
                <a:gd name="connsiteX94" fmla="*/ 10673 w 507353"/>
                <a:gd name="connsiteY94" fmla="*/ 409728 h 519497"/>
                <a:gd name="connsiteX95" fmla="*/ 44759 w 507353"/>
                <a:gd name="connsiteY95" fmla="*/ 352749 h 519497"/>
                <a:gd name="connsiteX96" fmla="*/ 60546 w 507353"/>
                <a:gd name="connsiteY96" fmla="*/ 343790 h 519497"/>
                <a:gd name="connsiteX97" fmla="*/ 89967 w 507353"/>
                <a:gd name="connsiteY97" fmla="*/ 335548 h 519497"/>
                <a:gd name="connsiteX98" fmla="*/ 289019 w 507353"/>
                <a:gd name="connsiteY98" fmla="*/ 321260 h 519497"/>
                <a:gd name="connsiteX99" fmla="*/ 306799 w 507353"/>
                <a:gd name="connsiteY99" fmla="*/ 349937 h 519497"/>
                <a:gd name="connsiteX100" fmla="*/ 316400 w 507353"/>
                <a:gd name="connsiteY100" fmla="*/ 380766 h 519497"/>
                <a:gd name="connsiteX101" fmla="*/ 327424 w 507353"/>
                <a:gd name="connsiteY101" fmla="*/ 449591 h 519497"/>
                <a:gd name="connsiteX102" fmla="*/ 322801 w 507353"/>
                <a:gd name="connsiteY102" fmla="*/ 449591 h 519497"/>
                <a:gd name="connsiteX103" fmla="*/ 320312 w 507353"/>
                <a:gd name="connsiteY103" fmla="*/ 412311 h 519497"/>
                <a:gd name="connsiteX104" fmla="*/ 311777 w 507353"/>
                <a:gd name="connsiteY104" fmla="*/ 381841 h 519497"/>
                <a:gd name="connsiteX105" fmla="*/ 301820 w 507353"/>
                <a:gd name="connsiteY105" fmla="*/ 349220 h 519497"/>
                <a:gd name="connsiteX106" fmla="*/ 286530 w 507353"/>
                <a:gd name="connsiteY106" fmla="*/ 323052 h 519497"/>
                <a:gd name="connsiteX107" fmla="*/ 289019 w 507353"/>
                <a:gd name="connsiteY107" fmla="*/ 321260 h 519497"/>
                <a:gd name="connsiteX108" fmla="*/ 465992 w 507353"/>
                <a:gd name="connsiteY108" fmla="*/ 311230 h 519497"/>
                <a:gd name="connsiteX109" fmla="*/ 482537 w 507353"/>
                <a:gd name="connsiteY109" fmla="*/ 348971 h 519497"/>
                <a:gd name="connsiteX110" fmla="*/ 495125 w 507353"/>
                <a:gd name="connsiteY110" fmla="*/ 391025 h 519497"/>
                <a:gd name="connsiteX111" fmla="*/ 507353 w 507353"/>
                <a:gd name="connsiteY111" fmla="*/ 476570 h 519497"/>
                <a:gd name="connsiteX112" fmla="*/ 502678 w 507353"/>
                <a:gd name="connsiteY112" fmla="*/ 476570 h 519497"/>
                <a:gd name="connsiteX113" fmla="*/ 488651 w 507353"/>
                <a:gd name="connsiteY113" fmla="*/ 385992 h 519497"/>
                <a:gd name="connsiteX114" fmla="*/ 477501 w 507353"/>
                <a:gd name="connsiteY114" fmla="*/ 347174 h 519497"/>
                <a:gd name="connsiteX115" fmla="*/ 462395 w 507353"/>
                <a:gd name="connsiteY115" fmla="*/ 311949 h 519497"/>
                <a:gd name="connsiteX116" fmla="*/ 465992 w 507353"/>
                <a:gd name="connsiteY116" fmla="*/ 311230 h 519497"/>
                <a:gd name="connsiteX117" fmla="*/ 442369 w 507353"/>
                <a:gd name="connsiteY117" fmla="*/ 289520 h 519497"/>
                <a:gd name="connsiteX118" fmla="*/ 466083 w 507353"/>
                <a:gd name="connsiteY118" fmla="*/ 335719 h 519497"/>
                <a:gd name="connsiteX119" fmla="*/ 484690 w 507353"/>
                <a:gd name="connsiteY119" fmla="*/ 383723 h 519497"/>
                <a:gd name="connsiteX120" fmla="*/ 493810 w 507353"/>
                <a:gd name="connsiteY120" fmla="*/ 433531 h 519497"/>
                <a:gd name="connsiteX121" fmla="*/ 494175 w 507353"/>
                <a:gd name="connsiteY121" fmla="*/ 480091 h 519497"/>
                <a:gd name="connsiteX122" fmla="*/ 490162 w 507353"/>
                <a:gd name="connsiteY122" fmla="*/ 479008 h 519497"/>
                <a:gd name="connsiteX123" fmla="*/ 490892 w 507353"/>
                <a:gd name="connsiteY123" fmla="*/ 454826 h 519497"/>
                <a:gd name="connsiteX124" fmla="*/ 488338 w 507353"/>
                <a:gd name="connsiteY124" fmla="*/ 427395 h 519497"/>
                <a:gd name="connsiteX125" fmla="*/ 478123 w 507353"/>
                <a:gd name="connsiteY125" fmla="*/ 379030 h 519497"/>
                <a:gd name="connsiteX126" fmla="*/ 458787 w 507353"/>
                <a:gd name="connsiteY126" fmla="*/ 329222 h 519497"/>
                <a:gd name="connsiteX127" fmla="*/ 439816 w 507353"/>
                <a:gd name="connsiteY127" fmla="*/ 290241 h 519497"/>
                <a:gd name="connsiteX128" fmla="*/ 442369 w 507353"/>
                <a:gd name="connsiteY128" fmla="*/ 289520 h 519497"/>
                <a:gd name="connsiteX129" fmla="*/ 186532 w 507353"/>
                <a:gd name="connsiteY129" fmla="*/ 276462 h 519497"/>
                <a:gd name="connsiteX130" fmla="*/ 188004 w 507353"/>
                <a:gd name="connsiteY130" fmla="*/ 279721 h 519497"/>
                <a:gd name="connsiteX131" fmla="*/ 170335 w 507353"/>
                <a:gd name="connsiteY131" fmla="*/ 293841 h 519497"/>
                <a:gd name="connsiteX132" fmla="*/ 167022 w 507353"/>
                <a:gd name="connsiteY132" fmla="*/ 290583 h 519497"/>
                <a:gd name="connsiteX133" fmla="*/ 186532 w 507353"/>
                <a:gd name="connsiteY133" fmla="*/ 276462 h 519497"/>
                <a:gd name="connsiteX134" fmla="*/ 184580 w 507353"/>
                <a:gd name="connsiteY134" fmla="*/ 268921 h 519497"/>
                <a:gd name="connsiteX135" fmla="*/ 186419 w 507353"/>
                <a:gd name="connsiteY135" fmla="*/ 271513 h 519497"/>
                <a:gd name="connsiteX136" fmla="*/ 173177 w 507353"/>
                <a:gd name="connsiteY136" fmla="*/ 280403 h 519497"/>
                <a:gd name="connsiteX137" fmla="*/ 163245 w 507353"/>
                <a:gd name="connsiteY137" fmla="*/ 287441 h 519497"/>
                <a:gd name="connsiteX138" fmla="*/ 159566 w 507353"/>
                <a:gd name="connsiteY138" fmla="*/ 284478 h 519497"/>
                <a:gd name="connsiteX139" fmla="*/ 169498 w 507353"/>
                <a:gd name="connsiteY139" fmla="*/ 277811 h 519497"/>
                <a:gd name="connsiteX140" fmla="*/ 184580 w 507353"/>
                <a:gd name="connsiteY140" fmla="*/ 268921 h 519497"/>
                <a:gd name="connsiteX141" fmla="*/ 172292 w 507353"/>
                <a:gd name="connsiteY141" fmla="*/ 265322 h 519497"/>
                <a:gd name="connsiteX142" fmla="*/ 174472 w 507353"/>
                <a:gd name="connsiteY142" fmla="*/ 267086 h 519497"/>
                <a:gd name="connsiteX143" fmla="*/ 150851 w 507353"/>
                <a:gd name="connsiteY143" fmla="*/ 284725 h 519497"/>
                <a:gd name="connsiteX144" fmla="*/ 147943 w 507353"/>
                <a:gd name="connsiteY144" fmla="*/ 281550 h 519497"/>
                <a:gd name="connsiteX145" fmla="*/ 172292 w 507353"/>
                <a:gd name="connsiteY145" fmla="*/ 265322 h 519497"/>
                <a:gd name="connsiteX146" fmla="*/ 170737 w 507353"/>
                <a:gd name="connsiteY146" fmla="*/ 258987 h 519497"/>
                <a:gd name="connsiteX147" fmla="*/ 172178 w 507353"/>
                <a:gd name="connsiteY147" fmla="*/ 261849 h 519497"/>
                <a:gd name="connsiteX148" fmla="*/ 144094 w 507353"/>
                <a:gd name="connsiteY148" fmla="*/ 281167 h 519497"/>
                <a:gd name="connsiteX149" fmla="*/ 141213 w 507353"/>
                <a:gd name="connsiteY149" fmla="*/ 278305 h 519497"/>
                <a:gd name="connsiteX150" fmla="*/ 170737 w 507353"/>
                <a:gd name="connsiteY150" fmla="*/ 258987 h 519497"/>
                <a:gd name="connsiteX151" fmla="*/ 156876 w 507353"/>
                <a:gd name="connsiteY151" fmla="*/ 252287 h 519497"/>
                <a:gd name="connsiteX152" fmla="*/ 158640 w 507353"/>
                <a:gd name="connsiteY152" fmla="*/ 254819 h 519497"/>
                <a:gd name="connsiteX153" fmla="*/ 129359 w 507353"/>
                <a:gd name="connsiteY153" fmla="*/ 278330 h 519497"/>
                <a:gd name="connsiteX154" fmla="*/ 127243 w 507353"/>
                <a:gd name="connsiteY154" fmla="*/ 274713 h 519497"/>
                <a:gd name="connsiteX155" fmla="*/ 156876 w 507353"/>
                <a:gd name="connsiteY155" fmla="*/ 252287 h 519497"/>
                <a:gd name="connsiteX156" fmla="*/ 151686 w 507353"/>
                <a:gd name="connsiteY156" fmla="*/ 246272 h 519497"/>
                <a:gd name="connsiteX157" fmla="*/ 153127 w 507353"/>
                <a:gd name="connsiteY157" fmla="*/ 248742 h 519497"/>
                <a:gd name="connsiteX158" fmla="*/ 117108 w 507353"/>
                <a:gd name="connsiteY158" fmla="*/ 274847 h 519497"/>
                <a:gd name="connsiteX159" fmla="*/ 114227 w 507353"/>
                <a:gd name="connsiteY159" fmla="*/ 271672 h 519497"/>
                <a:gd name="connsiteX160" fmla="*/ 151686 w 507353"/>
                <a:gd name="connsiteY160" fmla="*/ 246272 h 519497"/>
                <a:gd name="connsiteX161" fmla="*/ 138558 w 507353"/>
                <a:gd name="connsiteY161" fmla="*/ 240319 h 519497"/>
                <a:gd name="connsiteX162" fmla="*/ 140756 w 507353"/>
                <a:gd name="connsiteY162" fmla="*/ 242502 h 519497"/>
                <a:gd name="connsiteX163" fmla="*/ 109617 w 507353"/>
                <a:gd name="connsiteY163" fmla="*/ 271242 h 519497"/>
                <a:gd name="connsiteX164" fmla="*/ 106320 w 507353"/>
                <a:gd name="connsiteY164" fmla="*/ 267968 h 519497"/>
                <a:gd name="connsiteX165" fmla="*/ 138558 w 507353"/>
                <a:gd name="connsiteY165" fmla="*/ 240319 h 519497"/>
                <a:gd name="connsiteX166" fmla="*/ 124637 w 507353"/>
                <a:gd name="connsiteY166" fmla="*/ 237149 h 519497"/>
                <a:gd name="connsiteX167" fmla="*/ 126469 w 507353"/>
                <a:gd name="connsiteY167" fmla="*/ 239340 h 519497"/>
                <a:gd name="connsiteX168" fmla="*/ 108518 w 507353"/>
                <a:gd name="connsiteY168" fmla="*/ 254675 h 519497"/>
                <a:gd name="connsiteX169" fmla="*/ 89468 w 507353"/>
                <a:gd name="connsiteY169" fmla="*/ 270740 h 519497"/>
                <a:gd name="connsiteX170" fmla="*/ 86903 w 507353"/>
                <a:gd name="connsiteY170" fmla="*/ 267454 h 519497"/>
                <a:gd name="connsiteX171" fmla="*/ 124637 w 507353"/>
                <a:gd name="connsiteY171" fmla="*/ 237149 h 519497"/>
                <a:gd name="connsiteX172" fmla="*/ 109495 w 507353"/>
                <a:gd name="connsiteY172" fmla="*/ 236394 h 519497"/>
                <a:gd name="connsiteX173" fmla="*/ 111327 w 507353"/>
                <a:gd name="connsiteY173" fmla="*/ 237806 h 519497"/>
                <a:gd name="connsiteX174" fmla="*/ 96673 w 507353"/>
                <a:gd name="connsiteY174" fmla="*/ 249800 h 519497"/>
                <a:gd name="connsiteX175" fmla="*/ 74692 w 507353"/>
                <a:gd name="connsiteY175" fmla="*/ 265322 h 519497"/>
                <a:gd name="connsiteX176" fmla="*/ 71761 w 507353"/>
                <a:gd name="connsiteY176" fmla="*/ 262853 h 519497"/>
                <a:gd name="connsiteX177" fmla="*/ 90811 w 507353"/>
                <a:gd name="connsiteY177" fmla="*/ 249447 h 519497"/>
                <a:gd name="connsiteX178" fmla="*/ 109495 w 507353"/>
                <a:gd name="connsiteY178" fmla="*/ 236394 h 519497"/>
                <a:gd name="connsiteX179" fmla="*/ 92582 w 507353"/>
                <a:gd name="connsiteY179" fmla="*/ 235566 h 519497"/>
                <a:gd name="connsiteX180" fmla="*/ 94747 w 507353"/>
                <a:gd name="connsiteY180" fmla="*/ 237764 h 519497"/>
                <a:gd name="connsiteX181" fmla="*/ 53616 w 507353"/>
                <a:gd name="connsiteY181" fmla="*/ 270369 h 519497"/>
                <a:gd name="connsiteX182" fmla="*/ 51091 w 507353"/>
                <a:gd name="connsiteY182" fmla="*/ 267438 h 519497"/>
                <a:gd name="connsiteX183" fmla="*/ 69852 w 507353"/>
                <a:gd name="connsiteY183" fmla="*/ 252418 h 519497"/>
                <a:gd name="connsiteX184" fmla="*/ 92582 w 507353"/>
                <a:gd name="connsiteY184" fmla="*/ 235566 h 519497"/>
                <a:gd name="connsiteX185" fmla="*/ 80385 w 507353"/>
                <a:gd name="connsiteY185" fmla="*/ 206669 h 519497"/>
                <a:gd name="connsiteX186" fmla="*/ 29574 w 507353"/>
                <a:gd name="connsiteY186" fmla="*/ 208472 h 519497"/>
                <a:gd name="connsiteX187" fmla="*/ 33538 w 507353"/>
                <a:gd name="connsiteY187" fmla="*/ 245599 h 519497"/>
                <a:gd name="connsiteX188" fmla="*/ 34979 w 507353"/>
                <a:gd name="connsiteY188" fmla="*/ 279481 h 519497"/>
                <a:gd name="connsiteX189" fmla="*/ 74259 w 507353"/>
                <a:gd name="connsiteY189" fmla="*/ 274074 h 519497"/>
                <a:gd name="connsiteX190" fmla="*/ 116422 w 507353"/>
                <a:gd name="connsiteY190" fmla="*/ 282005 h 519497"/>
                <a:gd name="connsiteX191" fmla="*/ 186693 w 507353"/>
                <a:gd name="connsiteY191" fmla="*/ 326341 h 519497"/>
                <a:gd name="connsiteX192" fmla="*/ 225252 w 507353"/>
                <a:gd name="connsiteY192" fmla="*/ 402397 h 519497"/>
                <a:gd name="connsiteX193" fmla="*/ 231017 w 507353"/>
                <a:gd name="connsiteY193" fmla="*/ 447093 h 519497"/>
                <a:gd name="connsiteX194" fmla="*/ 234982 w 507353"/>
                <a:gd name="connsiteY194" fmla="*/ 488906 h 519497"/>
                <a:gd name="connsiteX195" fmla="*/ 267775 w 507353"/>
                <a:gd name="connsiteY195" fmla="*/ 485302 h 519497"/>
                <a:gd name="connsiteX196" fmla="*/ 302370 w 507353"/>
                <a:gd name="connsiteY196" fmla="*/ 480976 h 519497"/>
                <a:gd name="connsiteX197" fmla="*/ 298406 w 507353"/>
                <a:gd name="connsiteY197" fmla="*/ 426908 h 519497"/>
                <a:gd name="connsiteX198" fmla="*/ 285072 w 507353"/>
                <a:gd name="connsiteY198" fmla="*/ 369595 h 519497"/>
                <a:gd name="connsiteX199" fmla="*/ 259486 w 507353"/>
                <a:gd name="connsiteY199" fmla="*/ 319132 h 519497"/>
                <a:gd name="connsiteX200" fmla="*/ 231738 w 507353"/>
                <a:gd name="connsiteY200" fmla="*/ 277319 h 519497"/>
                <a:gd name="connsiteX201" fmla="*/ 191377 w 507353"/>
                <a:gd name="connsiteY201" fmla="*/ 240913 h 519497"/>
                <a:gd name="connsiteX202" fmla="*/ 141287 w 507353"/>
                <a:gd name="connsiteY202" fmla="*/ 219285 h 519497"/>
                <a:gd name="connsiteX203" fmla="*/ 80385 w 507353"/>
                <a:gd name="connsiteY203" fmla="*/ 206669 h 519497"/>
                <a:gd name="connsiteX204" fmla="*/ 83628 w 507353"/>
                <a:gd name="connsiteY204" fmla="*/ 194774 h 519497"/>
                <a:gd name="connsiteX205" fmla="*/ 145251 w 507353"/>
                <a:gd name="connsiteY205" fmla="*/ 205948 h 519497"/>
                <a:gd name="connsiteX206" fmla="*/ 198585 w 507353"/>
                <a:gd name="connsiteY206" fmla="*/ 228657 h 519497"/>
                <a:gd name="connsiteX207" fmla="*/ 240747 w 507353"/>
                <a:gd name="connsiteY207" fmla="*/ 265063 h 519497"/>
                <a:gd name="connsiteX208" fmla="*/ 298406 w 507353"/>
                <a:gd name="connsiteY208" fmla="*/ 362386 h 519497"/>
                <a:gd name="connsiteX209" fmla="*/ 313181 w 507353"/>
                <a:gd name="connsiteY209" fmla="*/ 417536 h 519497"/>
                <a:gd name="connsiteX210" fmla="*/ 316784 w 507353"/>
                <a:gd name="connsiteY210" fmla="*/ 482418 h 519497"/>
                <a:gd name="connsiteX211" fmla="*/ 311739 w 507353"/>
                <a:gd name="connsiteY211" fmla="*/ 493592 h 519497"/>
                <a:gd name="connsiteX212" fmla="*/ 230297 w 507353"/>
                <a:gd name="connsiteY212" fmla="*/ 495755 h 519497"/>
                <a:gd name="connsiteX213" fmla="*/ 226693 w 507353"/>
                <a:gd name="connsiteY213" fmla="*/ 495034 h 519497"/>
                <a:gd name="connsiteX214" fmla="*/ 224531 w 507353"/>
                <a:gd name="connsiteY214" fmla="*/ 494673 h 519497"/>
                <a:gd name="connsiteX215" fmla="*/ 224171 w 507353"/>
                <a:gd name="connsiteY215" fmla="*/ 490348 h 519497"/>
                <a:gd name="connsiteX216" fmla="*/ 218044 w 507353"/>
                <a:gd name="connsiteY216" fmla="*/ 450698 h 519497"/>
                <a:gd name="connsiteX217" fmla="*/ 211918 w 507353"/>
                <a:gd name="connsiteY217" fmla="*/ 411769 h 519497"/>
                <a:gd name="connsiteX218" fmla="*/ 178765 w 507353"/>
                <a:gd name="connsiteY218" fmla="*/ 340038 h 519497"/>
                <a:gd name="connsiteX219" fmla="*/ 109575 w 507353"/>
                <a:gd name="connsiteY219" fmla="*/ 294260 h 519497"/>
                <a:gd name="connsiteX220" fmla="*/ 67772 w 507353"/>
                <a:gd name="connsiteY220" fmla="*/ 287051 h 519497"/>
                <a:gd name="connsiteX221" fmla="*/ 28493 w 507353"/>
                <a:gd name="connsiteY221" fmla="*/ 289574 h 519497"/>
                <a:gd name="connsiteX222" fmla="*/ 24889 w 507353"/>
                <a:gd name="connsiteY222" fmla="*/ 288132 h 519497"/>
                <a:gd name="connsiteX223" fmla="*/ 22727 w 507353"/>
                <a:gd name="connsiteY223" fmla="*/ 283446 h 519497"/>
                <a:gd name="connsiteX224" fmla="*/ 22367 w 507353"/>
                <a:gd name="connsiteY224" fmla="*/ 245238 h 519497"/>
                <a:gd name="connsiteX225" fmla="*/ 23808 w 507353"/>
                <a:gd name="connsiteY225" fmla="*/ 208111 h 519497"/>
                <a:gd name="connsiteX226" fmla="*/ 22367 w 507353"/>
                <a:gd name="connsiteY226" fmla="*/ 208111 h 519497"/>
                <a:gd name="connsiteX227" fmla="*/ 21646 w 507353"/>
                <a:gd name="connsiteY227" fmla="*/ 203065 h 519497"/>
                <a:gd name="connsiteX228" fmla="*/ 83628 w 507353"/>
                <a:gd name="connsiteY228" fmla="*/ 194774 h 519497"/>
                <a:gd name="connsiteX229" fmla="*/ 66673 w 507353"/>
                <a:gd name="connsiteY229" fmla="*/ 185968 h 519497"/>
                <a:gd name="connsiteX230" fmla="*/ 66673 w 507353"/>
                <a:gd name="connsiteY230" fmla="*/ 189207 h 519497"/>
                <a:gd name="connsiteX231" fmla="*/ 15379 w 507353"/>
                <a:gd name="connsiteY231" fmla="*/ 197123 h 519497"/>
                <a:gd name="connsiteX232" fmla="*/ 13934 w 507353"/>
                <a:gd name="connsiteY232" fmla="*/ 214755 h 519497"/>
                <a:gd name="connsiteX233" fmla="*/ 12489 w 507353"/>
                <a:gd name="connsiteY233" fmla="*/ 237425 h 519497"/>
                <a:gd name="connsiteX234" fmla="*/ 10322 w 507353"/>
                <a:gd name="connsiteY234" fmla="*/ 237065 h 519497"/>
                <a:gd name="connsiteX235" fmla="*/ 9599 w 507353"/>
                <a:gd name="connsiteY235" fmla="*/ 214755 h 519497"/>
                <a:gd name="connsiteX236" fmla="*/ 9960 w 507353"/>
                <a:gd name="connsiteY236" fmla="*/ 194245 h 519497"/>
                <a:gd name="connsiteX237" fmla="*/ 14656 w 507353"/>
                <a:gd name="connsiteY237" fmla="*/ 192805 h 519497"/>
                <a:gd name="connsiteX238" fmla="*/ 66673 w 507353"/>
                <a:gd name="connsiteY238" fmla="*/ 185968 h 519497"/>
                <a:gd name="connsiteX239" fmla="*/ 58253 w 507353"/>
                <a:gd name="connsiteY239" fmla="*/ 175364 h 519497"/>
                <a:gd name="connsiteX240" fmla="*/ 58253 w 507353"/>
                <a:gd name="connsiteY240" fmla="*/ 177490 h 519497"/>
                <a:gd name="connsiteX241" fmla="*/ 4353 w 507353"/>
                <a:gd name="connsiteY241" fmla="*/ 190601 h 519497"/>
                <a:gd name="connsiteX242" fmla="*/ 4353 w 507353"/>
                <a:gd name="connsiteY242" fmla="*/ 190955 h 519497"/>
                <a:gd name="connsiteX243" fmla="*/ 4710 w 507353"/>
                <a:gd name="connsiteY243" fmla="*/ 212925 h 519497"/>
                <a:gd name="connsiteX244" fmla="*/ 2568 w 507353"/>
                <a:gd name="connsiteY244" fmla="*/ 212925 h 519497"/>
                <a:gd name="connsiteX245" fmla="*/ 70 w 507353"/>
                <a:gd name="connsiteY245" fmla="*/ 191310 h 519497"/>
                <a:gd name="connsiteX246" fmla="*/ 1855 w 507353"/>
                <a:gd name="connsiteY246" fmla="*/ 188829 h 519497"/>
                <a:gd name="connsiteX247" fmla="*/ 2925 w 507353"/>
                <a:gd name="connsiteY247" fmla="*/ 186703 h 519497"/>
                <a:gd name="connsiteX248" fmla="*/ 58253 w 507353"/>
                <a:gd name="connsiteY248" fmla="*/ 175364 h 519497"/>
                <a:gd name="connsiteX249" fmla="*/ 270531 w 507353"/>
                <a:gd name="connsiteY249" fmla="*/ 152647 h 519497"/>
                <a:gd name="connsiteX250" fmla="*/ 310644 w 507353"/>
                <a:gd name="connsiteY250" fmla="*/ 191743 h 519497"/>
                <a:gd name="connsiteX251" fmla="*/ 305946 w 507353"/>
                <a:gd name="connsiteY251" fmla="*/ 194300 h 519497"/>
                <a:gd name="connsiteX252" fmla="*/ 287154 w 507353"/>
                <a:gd name="connsiteY252" fmla="*/ 171647 h 519497"/>
                <a:gd name="connsiteX253" fmla="*/ 269085 w 507353"/>
                <a:gd name="connsiteY253" fmla="*/ 154109 h 519497"/>
                <a:gd name="connsiteX254" fmla="*/ 270531 w 507353"/>
                <a:gd name="connsiteY254" fmla="*/ 152647 h 519497"/>
                <a:gd name="connsiteX255" fmla="*/ 239275 w 507353"/>
                <a:gd name="connsiteY255" fmla="*/ 148738 h 519497"/>
                <a:gd name="connsiteX256" fmla="*/ 258669 w 507353"/>
                <a:gd name="connsiteY256" fmla="*/ 159233 h 519497"/>
                <a:gd name="connsiteX257" fmla="*/ 278423 w 507353"/>
                <a:gd name="connsiteY257" fmla="*/ 174434 h 519497"/>
                <a:gd name="connsiteX258" fmla="*/ 315058 w 507353"/>
                <a:gd name="connsiteY258" fmla="*/ 212435 h 519497"/>
                <a:gd name="connsiteX259" fmla="*/ 311466 w 507353"/>
                <a:gd name="connsiteY259" fmla="*/ 215692 h 519497"/>
                <a:gd name="connsiteX260" fmla="*/ 294226 w 507353"/>
                <a:gd name="connsiteY260" fmla="*/ 195063 h 519497"/>
                <a:gd name="connsiteX261" fmla="*/ 277705 w 507353"/>
                <a:gd name="connsiteY261" fmla="*/ 179501 h 519497"/>
                <a:gd name="connsiteX262" fmla="*/ 238556 w 507353"/>
                <a:gd name="connsiteY262" fmla="*/ 150185 h 519497"/>
                <a:gd name="connsiteX263" fmla="*/ 239275 w 507353"/>
                <a:gd name="connsiteY263" fmla="*/ 148738 h 519497"/>
                <a:gd name="connsiteX264" fmla="*/ 188479 w 507353"/>
                <a:gd name="connsiteY264" fmla="*/ 136035 h 519497"/>
                <a:gd name="connsiteX265" fmla="*/ 265927 w 507353"/>
                <a:gd name="connsiteY265" fmla="*/ 179132 h 519497"/>
                <a:gd name="connsiteX266" fmla="*/ 321402 w 507353"/>
                <a:gd name="connsiteY266" fmla="*/ 239827 h 519497"/>
                <a:gd name="connsiteX267" fmla="*/ 318160 w 507353"/>
                <a:gd name="connsiteY267" fmla="*/ 242700 h 519497"/>
                <a:gd name="connsiteX268" fmla="*/ 261244 w 507353"/>
                <a:gd name="connsiteY268" fmla="*/ 180568 h 519497"/>
                <a:gd name="connsiteX269" fmla="*/ 226302 w 507353"/>
                <a:gd name="connsiteY269" fmla="*/ 157224 h 519497"/>
                <a:gd name="connsiteX270" fmla="*/ 188119 w 507353"/>
                <a:gd name="connsiteY270" fmla="*/ 137112 h 519497"/>
                <a:gd name="connsiteX271" fmla="*/ 188479 w 507353"/>
                <a:gd name="connsiteY271" fmla="*/ 136035 h 519497"/>
                <a:gd name="connsiteX272" fmla="*/ 59151 w 507353"/>
                <a:gd name="connsiteY272" fmla="*/ 45713 h 519497"/>
                <a:gd name="connsiteX273" fmla="*/ 29311 w 507353"/>
                <a:gd name="connsiteY273" fmla="*/ 48231 h 519497"/>
                <a:gd name="connsiteX274" fmla="*/ 33265 w 507353"/>
                <a:gd name="connsiteY274" fmla="*/ 88521 h 519497"/>
                <a:gd name="connsiteX275" fmla="*/ 34703 w 507353"/>
                <a:gd name="connsiteY275" fmla="*/ 120178 h 519497"/>
                <a:gd name="connsiteX276" fmla="*/ 35423 w 507353"/>
                <a:gd name="connsiteY276" fmla="*/ 120178 h 519497"/>
                <a:gd name="connsiteX277" fmla="*/ 103732 w 507353"/>
                <a:gd name="connsiteY277" fmla="*/ 120178 h 519497"/>
                <a:gd name="connsiteX278" fmla="*/ 174199 w 507353"/>
                <a:gd name="connsiteY278" fmla="*/ 140683 h 519497"/>
                <a:gd name="connsiteX279" fmla="*/ 241431 w 507353"/>
                <a:gd name="connsiteY279" fmla="*/ 174138 h 519497"/>
                <a:gd name="connsiteX280" fmla="*/ 295360 w 507353"/>
                <a:gd name="connsiteY280" fmla="*/ 224141 h 519497"/>
                <a:gd name="connsiteX281" fmla="*/ 369422 w 507353"/>
                <a:gd name="connsiteY281" fmla="*/ 352927 h 519497"/>
                <a:gd name="connsiteX282" fmla="*/ 382005 w 507353"/>
                <a:gd name="connsiteY282" fmla="*/ 480633 h 519497"/>
                <a:gd name="connsiteX283" fmla="*/ 418317 w 507353"/>
                <a:gd name="connsiteY283" fmla="*/ 478115 h 519497"/>
                <a:gd name="connsiteX284" fmla="*/ 467573 w 507353"/>
                <a:gd name="connsiteY284" fmla="*/ 477396 h 519497"/>
                <a:gd name="connsiteX285" fmla="*/ 468292 w 507353"/>
                <a:gd name="connsiteY285" fmla="*/ 477396 h 519497"/>
                <a:gd name="connsiteX286" fmla="*/ 467213 w 507353"/>
                <a:gd name="connsiteY286" fmla="*/ 463006 h 519497"/>
                <a:gd name="connsiteX287" fmla="*/ 465415 w 507353"/>
                <a:gd name="connsiteY287" fmla="*/ 438904 h 519497"/>
                <a:gd name="connsiteX288" fmla="*/ 462180 w 507353"/>
                <a:gd name="connsiteY288" fmla="*/ 401132 h 519497"/>
                <a:gd name="connsiteX289" fmla="*/ 449596 w 507353"/>
                <a:gd name="connsiteY289" fmla="*/ 364439 h 519497"/>
                <a:gd name="connsiteX290" fmla="*/ 416160 w 507353"/>
                <a:gd name="connsiteY290" fmla="*/ 288534 h 519497"/>
                <a:gd name="connsiteX291" fmla="*/ 373377 w 507353"/>
                <a:gd name="connsiteY291" fmla="*/ 218745 h 519497"/>
                <a:gd name="connsiteX292" fmla="*/ 319807 w 507353"/>
                <a:gd name="connsiteY292" fmla="*/ 151475 h 519497"/>
                <a:gd name="connsiteX293" fmla="*/ 177076 w 507353"/>
                <a:gd name="connsiteY293" fmla="*/ 73412 h 519497"/>
                <a:gd name="connsiteX294" fmla="*/ 100137 w 507353"/>
                <a:gd name="connsiteY294" fmla="*/ 51468 h 519497"/>
                <a:gd name="connsiteX295" fmla="*/ 59151 w 507353"/>
                <a:gd name="connsiteY295" fmla="*/ 45713 h 519497"/>
                <a:gd name="connsiteX296" fmla="*/ 47107 w 507353"/>
                <a:gd name="connsiteY296" fmla="*/ 29435 h 519497"/>
                <a:gd name="connsiteX297" fmla="*/ 75330 w 507353"/>
                <a:gd name="connsiteY297" fmla="*/ 30963 h 519497"/>
                <a:gd name="connsiteX298" fmla="*/ 133573 w 507353"/>
                <a:gd name="connsiteY298" fmla="*/ 44633 h 519497"/>
                <a:gd name="connsiteX299" fmla="*/ 212669 w 507353"/>
                <a:gd name="connsiteY299" fmla="*/ 68736 h 519497"/>
                <a:gd name="connsiteX300" fmla="*/ 282417 w 507353"/>
                <a:gd name="connsiteY300" fmla="*/ 105788 h 519497"/>
                <a:gd name="connsiteX301" fmla="*/ 344615 w 507353"/>
                <a:gd name="connsiteY301" fmla="*/ 154713 h 519497"/>
                <a:gd name="connsiteX302" fmla="*/ 394229 w 507353"/>
                <a:gd name="connsiteY302" fmla="*/ 223062 h 519497"/>
                <a:gd name="connsiteX303" fmla="*/ 417958 w 507353"/>
                <a:gd name="connsiteY303" fmla="*/ 258676 h 519497"/>
                <a:gd name="connsiteX304" fmla="*/ 434136 w 507353"/>
                <a:gd name="connsiteY304" fmla="*/ 293570 h 519497"/>
                <a:gd name="connsiteX305" fmla="*/ 466494 w 507353"/>
                <a:gd name="connsiteY305" fmla="*/ 368396 h 519497"/>
                <a:gd name="connsiteX306" fmla="*/ 476561 w 507353"/>
                <a:gd name="connsiteY306" fmla="*/ 406168 h 519497"/>
                <a:gd name="connsiteX307" fmla="*/ 477639 w 507353"/>
                <a:gd name="connsiteY307" fmla="*/ 438904 h 519497"/>
                <a:gd name="connsiteX308" fmla="*/ 470449 w 507353"/>
                <a:gd name="connsiteY308" fmla="*/ 491065 h 519497"/>
                <a:gd name="connsiteX309" fmla="*/ 466494 w 507353"/>
                <a:gd name="connsiteY309" fmla="*/ 491065 h 519497"/>
                <a:gd name="connsiteX310" fmla="*/ 414722 w 507353"/>
                <a:gd name="connsiteY310" fmla="*/ 490346 h 519497"/>
                <a:gd name="connsiteX311" fmla="*/ 389196 w 507353"/>
                <a:gd name="connsiteY311" fmla="*/ 489627 h 519497"/>
                <a:gd name="connsiteX312" fmla="*/ 378769 w 507353"/>
                <a:gd name="connsiteY312" fmla="*/ 488547 h 519497"/>
                <a:gd name="connsiteX313" fmla="*/ 373736 w 507353"/>
                <a:gd name="connsiteY313" fmla="*/ 487108 h 519497"/>
                <a:gd name="connsiteX314" fmla="*/ 372298 w 507353"/>
                <a:gd name="connsiteY314" fmla="*/ 486029 h 519497"/>
                <a:gd name="connsiteX315" fmla="*/ 373017 w 507353"/>
                <a:gd name="connsiteY315" fmla="*/ 481712 h 519497"/>
                <a:gd name="connsiteX316" fmla="*/ 374096 w 507353"/>
                <a:gd name="connsiteY316" fmla="*/ 481353 h 519497"/>
                <a:gd name="connsiteX317" fmla="*/ 369781 w 507353"/>
                <a:gd name="connsiteY317" fmla="*/ 419478 h 519497"/>
                <a:gd name="connsiteX318" fmla="*/ 353243 w 507353"/>
                <a:gd name="connsiteY318" fmla="*/ 354006 h 519497"/>
                <a:gd name="connsiteX319" fmla="*/ 281698 w 507353"/>
                <a:gd name="connsiteY319" fmla="*/ 232775 h 519497"/>
                <a:gd name="connsiteX320" fmla="*/ 228128 w 507353"/>
                <a:gd name="connsiteY320" fmla="*/ 184930 h 519497"/>
                <a:gd name="connsiteX321" fmla="*/ 163414 w 507353"/>
                <a:gd name="connsiteY321" fmla="*/ 154353 h 519497"/>
                <a:gd name="connsiteX322" fmla="*/ 95104 w 507353"/>
                <a:gd name="connsiteY322" fmla="*/ 136006 h 519497"/>
                <a:gd name="connsiteX323" fmla="*/ 35063 w 507353"/>
                <a:gd name="connsiteY323" fmla="*/ 136726 h 519497"/>
                <a:gd name="connsiteX324" fmla="*/ 29670 w 507353"/>
                <a:gd name="connsiteY324" fmla="*/ 133848 h 519497"/>
                <a:gd name="connsiteX325" fmla="*/ 23558 w 507353"/>
                <a:gd name="connsiteY325" fmla="*/ 129531 h 519497"/>
                <a:gd name="connsiteX326" fmla="*/ 21401 w 507353"/>
                <a:gd name="connsiteY326" fmla="*/ 88521 h 519497"/>
                <a:gd name="connsiteX327" fmla="*/ 22480 w 507353"/>
                <a:gd name="connsiteY327" fmla="*/ 49670 h 519497"/>
                <a:gd name="connsiteX328" fmla="*/ 19963 w 507353"/>
                <a:gd name="connsiteY328" fmla="*/ 34921 h 519497"/>
                <a:gd name="connsiteX329" fmla="*/ 47107 w 507353"/>
                <a:gd name="connsiteY329" fmla="*/ 29435 h 519497"/>
                <a:gd name="connsiteX330" fmla="*/ 52767 w 507353"/>
                <a:gd name="connsiteY330" fmla="*/ 20151 h 519497"/>
                <a:gd name="connsiteX331" fmla="*/ 92834 w 507353"/>
                <a:gd name="connsiteY331" fmla="*/ 21961 h 519497"/>
                <a:gd name="connsiteX332" fmla="*/ 170080 w 507353"/>
                <a:gd name="connsiteY332" fmla="*/ 38616 h 519497"/>
                <a:gd name="connsiteX333" fmla="*/ 169358 w 507353"/>
                <a:gd name="connsiteY333" fmla="*/ 39702 h 519497"/>
                <a:gd name="connsiteX334" fmla="*/ 89224 w 507353"/>
                <a:gd name="connsiteY334" fmla="*/ 26306 h 519497"/>
                <a:gd name="connsiteX335" fmla="*/ 52767 w 507353"/>
                <a:gd name="connsiteY335" fmla="*/ 24858 h 519497"/>
                <a:gd name="connsiteX336" fmla="*/ 19558 w 507353"/>
                <a:gd name="connsiteY336" fmla="*/ 31013 h 519497"/>
                <a:gd name="connsiteX337" fmla="*/ 18476 w 507353"/>
                <a:gd name="connsiteY337" fmla="*/ 26668 h 519497"/>
                <a:gd name="connsiteX338" fmla="*/ 52767 w 507353"/>
                <a:gd name="connsiteY338" fmla="*/ 20151 h 519497"/>
                <a:gd name="connsiteX339" fmla="*/ 81144 w 507353"/>
                <a:gd name="connsiteY339" fmla="*/ 10950 h 519497"/>
                <a:gd name="connsiteX340" fmla="*/ 139559 w 507353"/>
                <a:gd name="connsiteY340" fmla="*/ 17472 h 519497"/>
                <a:gd name="connsiteX341" fmla="*/ 140280 w 507353"/>
                <a:gd name="connsiteY341" fmla="*/ 18158 h 519497"/>
                <a:gd name="connsiteX342" fmla="*/ 140280 w 507353"/>
                <a:gd name="connsiteY342" fmla="*/ 19188 h 519497"/>
                <a:gd name="connsiteX343" fmla="*/ 138837 w 507353"/>
                <a:gd name="connsiteY343" fmla="*/ 19531 h 519497"/>
                <a:gd name="connsiteX344" fmla="*/ 77899 w 507353"/>
                <a:gd name="connsiteY344" fmla="*/ 15069 h 519497"/>
                <a:gd name="connsiteX345" fmla="*/ 22729 w 507353"/>
                <a:gd name="connsiteY345" fmla="*/ 21591 h 519497"/>
                <a:gd name="connsiteX346" fmla="*/ 21648 w 507353"/>
                <a:gd name="connsiteY346" fmla="*/ 17129 h 519497"/>
                <a:gd name="connsiteX347" fmla="*/ 81144 w 507353"/>
                <a:gd name="connsiteY347" fmla="*/ 10950 h 519497"/>
                <a:gd name="connsiteX348" fmla="*/ 67471 w 507353"/>
                <a:gd name="connsiteY348" fmla="*/ 161 h 519497"/>
                <a:gd name="connsiteX349" fmla="*/ 112209 w 507353"/>
                <a:gd name="connsiteY349" fmla="*/ 2182 h 519497"/>
                <a:gd name="connsiteX350" fmla="*/ 111487 w 507353"/>
                <a:gd name="connsiteY350" fmla="*/ 4539 h 519497"/>
                <a:gd name="connsiteX351" fmla="*/ 67471 w 507353"/>
                <a:gd name="connsiteY351" fmla="*/ 4202 h 519497"/>
                <a:gd name="connsiteX352" fmla="*/ 30670 w 507353"/>
                <a:gd name="connsiteY352" fmla="*/ 9254 h 519497"/>
                <a:gd name="connsiteX353" fmla="*/ 29226 w 507353"/>
                <a:gd name="connsiteY353" fmla="*/ 5549 h 519497"/>
                <a:gd name="connsiteX354" fmla="*/ 67471 w 507353"/>
                <a:gd name="connsiteY354" fmla="*/ 161 h 519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507353" h="519497">
                  <a:moveTo>
                    <a:pt x="297756" y="503976"/>
                  </a:moveTo>
                  <a:cubicBezTo>
                    <a:pt x="300621" y="503976"/>
                    <a:pt x="300980" y="508118"/>
                    <a:pt x="298472" y="508808"/>
                  </a:cubicBezTo>
                  <a:cubicBezTo>
                    <a:pt x="287726" y="510188"/>
                    <a:pt x="276264" y="509498"/>
                    <a:pt x="265517" y="509498"/>
                  </a:cubicBezTo>
                  <a:cubicBezTo>
                    <a:pt x="255129" y="509498"/>
                    <a:pt x="243667" y="511569"/>
                    <a:pt x="233279" y="510879"/>
                  </a:cubicBezTo>
                  <a:cubicBezTo>
                    <a:pt x="231488" y="510534"/>
                    <a:pt x="231846" y="508463"/>
                    <a:pt x="233279" y="508118"/>
                  </a:cubicBezTo>
                  <a:cubicBezTo>
                    <a:pt x="244025" y="507427"/>
                    <a:pt x="254413" y="505357"/>
                    <a:pt x="265517" y="505357"/>
                  </a:cubicBezTo>
                  <a:cubicBezTo>
                    <a:pt x="276264" y="504666"/>
                    <a:pt x="287010" y="505012"/>
                    <a:pt x="297756" y="503976"/>
                  </a:cubicBezTo>
                  <a:close/>
                  <a:moveTo>
                    <a:pt x="315188" y="497626"/>
                  </a:moveTo>
                  <a:cubicBezTo>
                    <a:pt x="318440" y="497626"/>
                    <a:pt x="318440" y="502645"/>
                    <a:pt x="315188" y="503003"/>
                  </a:cubicBezTo>
                  <a:cubicBezTo>
                    <a:pt x="282672" y="503720"/>
                    <a:pt x="249071" y="503003"/>
                    <a:pt x="216916" y="508022"/>
                  </a:cubicBezTo>
                  <a:cubicBezTo>
                    <a:pt x="214748" y="508381"/>
                    <a:pt x="214026" y="505154"/>
                    <a:pt x="215832" y="504796"/>
                  </a:cubicBezTo>
                  <a:cubicBezTo>
                    <a:pt x="248710" y="499777"/>
                    <a:pt x="282310" y="499060"/>
                    <a:pt x="315188" y="497626"/>
                  </a:cubicBezTo>
                  <a:close/>
                  <a:moveTo>
                    <a:pt x="13842" y="477698"/>
                  </a:moveTo>
                  <a:cubicBezTo>
                    <a:pt x="15985" y="483011"/>
                    <a:pt x="21343" y="486908"/>
                    <a:pt x="24915" y="491158"/>
                  </a:cubicBezTo>
                  <a:cubicBezTo>
                    <a:pt x="30272" y="496826"/>
                    <a:pt x="36702" y="500368"/>
                    <a:pt x="43488" y="503911"/>
                  </a:cubicBezTo>
                  <a:cubicBezTo>
                    <a:pt x="54204" y="509224"/>
                    <a:pt x="68849" y="514538"/>
                    <a:pt x="80279" y="514538"/>
                  </a:cubicBezTo>
                  <a:cubicBezTo>
                    <a:pt x="83494" y="514538"/>
                    <a:pt x="83494" y="519497"/>
                    <a:pt x="80279" y="519497"/>
                  </a:cubicBezTo>
                  <a:cubicBezTo>
                    <a:pt x="66349" y="519497"/>
                    <a:pt x="50632" y="513121"/>
                    <a:pt x="38488" y="506745"/>
                  </a:cubicBezTo>
                  <a:cubicBezTo>
                    <a:pt x="30272" y="502140"/>
                    <a:pt x="24915" y="497180"/>
                    <a:pt x="19199" y="490096"/>
                  </a:cubicBezTo>
                  <a:cubicBezTo>
                    <a:pt x="15985" y="486199"/>
                    <a:pt x="13127" y="483011"/>
                    <a:pt x="12770" y="478052"/>
                  </a:cubicBezTo>
                  <a:cubicBezTo>
                    <a:pt x="12413" y="477343"/>
                    <a:pt x="13484" y="476989"/>
                    <a:pt x="13842" y="477698"/>
                  </a:cubicBezTo>
                  <a:close/>
                  <a:moveTo>
                    <a:pt x="458609" y="466556"/>
                  </a:moveTo>
                  <a:cubicBezTo>
                    <a:pt x="461473" y="465876"/>
                    <a:pt x="462905" y="470298"/>
                    <a:pt x="459683" y="470639"/>
                  </a:cubicBezTo>
                  <a:cubicBezTo>
                    <a:pt x="437847" y="475061"/>
                    <a:pt x="414938" y="469618"/>
                    <a:pt x="393102" y="473700"/>
                  </a:cubicBezTo>
                  <a:cubicBezTo>
                    <a:pt x="390954" y="474040"/>
                    <a:pt x="390238" y="471319"/>
                    <a:pt x="392028" y="470639"/>
                  </a:cubicBezTo>
                  <a:cubicBezTo>
                    <a:pt x="413506" y="465876"/>
                    <a:pt x="436773" y="468938"/>
                    <a:pt x="458609" y="466556"/>
                  </a:cubicBezTo>
                  <a:close/>
                  <a:moveTo>
                    <a:pt x="459289" y="454764"/>
                  </a:moveTo>
                  <a:cubicBezTo>
                    <a:pt x="462902" y="454764"/>
                    <a:pt x="462541" y="460056"/>
                    <a:pt x="459289" y="460056"/>
                  </a:cubicBezTo>
                  <a:cubicBezTo>
                    <a:pt x="441228" y="460056"/>
                    <a:pt x="422444" y="459350"/>
                    <a:pt x="404744" y="460761"/>
                  </a:cubicBezTo>
                  <a:cubicBezTo>
                    <a:pt x="402938" y="460761"/>
                    <a:pt x="402938" y="458292"/>
                    <a:pt x="404744" y="457939"/>
                  </a:cubicBezTo>
                  <a:cubicBezTo>
                    <a:pt x="422805" y="456528"/>
                    <a:pt x="441228" y="454764"/>
                    <a:pt x="459289" y="454764"/>
                  </a:cubicBezTo>
                  <a:close/>
                  <a:moveTo>
                    <a:pt x="6983" y="444734"/>
                  </a:moveTo>
                  <a:cubicBezTo>
                    <a:pt x="16652" y="463856"/>
                    <a:pt x="25963" y="482978"/>
                    <a:pt x="44585" y="494524"/>
                  </a:cubicBezTo>
                  <a:cubicBezTo>
                    <a:pt x="63924" y="506069"/>
                    <a:pt x="84695" y="510038"/>
                    <a:pt x="107257" y="507512"/>
                  </a:cubicBezTo>
                  <a:cubicBezTo>
                    <a:pt x="110480" y="507152"/>
                    <a:pt x="110122" y="512203"/>
                    <a:pt x="106899" y="512203"/>
                  </a:cubicBezTo>
                  <a:cubicBezTo>
                    <a:pt x="83263" y="514728"/>
                    <a:pt x="59627" y="510760"/>
                    <a:pt x="39930" y="496688"/>
                  </a:cubicBezTo>
                  <a:cubicBezTo>
                    <a:pt x="22024" y="483700"/>
                    <a:pt x="13429" y="466021"/>
                    <a:pt x="5192" y="445816"/>
                  </a:cubicBezTo>
                  <a:cubicBezTo>
                    <a:pt x="4476" y="444734"/>
                    <a:pt x="6266" y="443651"/>
                    <a:pt x="6983" y="444734"/>
                  </a:cubicBezTo>
                  <a:close/>
                  <a:moveTo>
                    <a:pt x="456092" y="443651"/>
                  </a:moveTo>
                  <a:cubicBezTo>
                    <a:pt x="459725" y="443651"/>
                    <a:pt x="459361" y="448330"/>
                    <a:pt x="456092" y="448664"/>
                  </a:cubicBezTo>
                  <a:cubicBezTo>
                    <a:pt x="444105" y="448998"/>
                    <a:pt x="431755" y="449667"/>
                    <a:pt x="419769" y="449333"/>
                  </a:cubicBezTo>
                  <a:cubicBezTo>
                    <a:pt x="417226" y="449333"/>
                    <a:pt x="417226" y="445656"/>
                    <a:pt x="419769" y="445656"/>
                  </a:cubicBezTo>
                  <a:cubicBezTo>
                    <a:pt x="432119" y="445656"/>
                    <a:pt x="444105" y="443651"/>
                    <a:pt x="456092" y="443651"/>
                  </a:cubicBezTo>
                  <a:close/>
                  <a:moveTo>
                    <a:pt x="106184" y="381113"/>
                  </a:moveTo>
                  <a:cubicBezTo>
                    <a:pt x="113400" y="383357"/>
                    <a:pt x="120075" y="387662"/>
                    <a:pt x="122961" y="392607"/>
                  </a:cubicBezTo>
                  <a:cubicBezTo>
                    <a:pt x="124765" y="395904"/>
                    <a:pt x="120075" y="398835"/>
                    <a:pt x="118271" y="395538"/>
                  </a:cubicBezTo>
                  <a:cubicBezTo>
                    <a:pt x="113219" y="387112"/>
                    <a:pt x="95901" y="380152"/>
                    <a:pt x="86881" y="383815"/>
                  </a:cubicBezTo>
                  <a:cubicBezTo>
                    <a:pt x="85799" y="384181"/>
                    <a:pt x="85438" y="382716"/>
                    <a:pt x="86159" y="381983"/>
                  </a:cubicBezTo>
                  <a:cubicBezTo>
                    <a:pt x="91211" y="378686"/>
                    <a:pt x="98968" y="378869"/>
                    <a:pt x="106184" y="381113"/>
                  </a:cubicBezTo>
                  <a:close/>
                  <a:moveTo>
                    <a:pt x="88290" y="368136"/>
                  </a:moveTo>
                  <a:cubicBezTo>
                    <a:pt x="95513" y="367022"/>
                    <a:pt x="103006" y="367468"/>
                    <a:pt x="109507" y="369072"/>
                  </a:cubicBezTo>
                  <a:cubicBezTo>
                    <a:pt x="124674" y="372992"/>
                    <a:pt x="136953" y="380476"/>
                    <a:pt x="142731" y="395443"/>
                  </a:cubicBezTo>
                  <a:cubicBezTo>
                    <a:pt x="143815" y="398294"/>
                    <a:pt x="138759" y="400433"/>
                    <a:pt x="137314" y="397582"/>
                  </a:cubicBezTo>
                  <a:cubicBezTo>
                    <a:pt x="131175" y="385109"/>
                    <a:pt x="122146" y="377268"/>
                    <a:pt x="108423" y="374061"/>
                  </a:cubicBezTo>
                  <a:cubicBezTo>
                    <a:pt x="96506" y="371210"/>
                    <a:pt x="80255" y="370141"/>
                    <a:pt x="70143" y="377625"/>
                  </a:cubicBezTo>
                  <a:cubicBezTo>
                    <a:pt x="69420" y="378337"/>
                    <a:pt x="67976" y="377268"/>
                    <a:pt x="68698" y="376555"/>
                  </a:cubicBezTo>
                  <a:cubicBezTo>
                    <a:pt x="74115" y="371923"/>
                    <a:pt x="81067" y="369250"/>
                    <a:pt x="88290" y="368136"/>
                  </a:cubicBezTo>
                  <a:close/>
                  <a:moveTo>
                    <a:pt x="109873" y="355725"/>
                  </a:moveTo>
                  <a:cubicBezTo>
                    <a:pt x="121674" y="358951"/>
                    <a:pt x="131687" y="366120"/>
                    <a:pt x="140984" y="373289"/>
                  </a:cubicBezTo>
                  <a:cubicBezTo>
                    <a:pt x="149209" y="379742"/>
                    <a:pt x="151712" y="390496"/>
                    <a:pt x="154215" y="399816"/>
                  </a:cubicBezTo>
                  <a:cubicBezTo>
                    <a:pt x="154930" y="403759"/>
                    <a:pt x="149209" y="405193"/>
                    <a:pt x="148136" y="401250"/>
                  </a:cubicBezTo>
                  <a:cubicBezTo>
                    <a:pt x="145633" y="389062"/>
                    <a:pt x="141699" y="380817"/>
                    <a:pt x="130971" y="373289"/>
                  </a:cubicBezTo>
                  <a:cubicBezTo>
                    <a:pt x="123820" y="368629"/>
                    <a:pt x="117025" y="362535"/>
                    <a:pt x="108443" y="360743"/>
                  </a:cubicBezTo>
                  <a:cubicBezTo>
                    <a:pt x="88060" y="356083"/>
                    <a:pt x="68393" y="364328"/>
                    <a:pt x="51943" y="376516"/>
                  </a:cubicBezTo>
                  <a:cubicBezTo>
                    <a:pt x="51586" y="377232"/>
                    <a:pt x="50513" y="376157"/>
                    <a:pt x="51228" y="375799"/>
                  </a:cubicBezTo>
                  <a:cubicBezTo>
                    <a:pt x="66962" y="361460"/>
                    <a:pt x="88060" y="349989"/>
                    <a:pt x="109873" y="355725"/>
                  </a:cubicBezTo>
                  <a:close/>
                  <a:moveTo>
                    <a:pt x="91671" y="351181"/>
                  </a:moveTo>
                  <a:cubicBezTo>
                    <a:pt x="79651" y="352211"/>
                    <a:pt x="67901" y="355974"/>
                    <a:pt x="57675" y="362783"/>
                  </a:cubicBezTo>
                  <a:cubicBezTo>
                    <a:pt x="47988" y="369233"/>
                    <a:pt x="39018" y="378192"/>
                    <a:pt x="34712" y="388943"/>
                  </a:cubicBezTo>
                  <a:cubicBezTo>
                    <a:pt x="30048" y="400769"/>
                    <a:pt x="25742" y="415103"/>
                    <a:pt x="28254" y="427646"/>
                  </a:cubicBezTo>
                  <a:cubicBezTo>
                    <a:pt x="33277" y="452372"/>
                    <a:pt x="45476" y="474949"/>
                    <a:pt x="70592" y="482475"/>
                  </a:cubicBezTo>
                  <a:cubicBezTo>
                    <a:pt x="94631" y="489283"/>
                    <a:pt x="121900" y="486058"/>
                    <a:pt x="139481" y="466707"/>
                  </a:cubicBezTo>
                  <a:cubicBezTo>
                    <a:pt x="141275" y="464915"/>
                    <a:pt x="143427" y="464557"/>
                    <a:pt x="145221" y="464915"/>
                  </a:cubicBezTo>
                  <a:cubicBezTo>
                    <a:pt x="149168" y="460973"/>
                    <a:pt x="152397" y="457031"/>
                    <a:pt x="154550" y="452731"/>
                  </a:cubicBezTo>
                  <a:cubicBezTo>
                    <a:pt x="160291" y="442697"/>
                    <a:pt x="161726" y="431229"/>
                    <a:pt x="162443" y="420120"/>
                  </a:cubicBezTo>
                  <a:cubicBezTo>
                    <a:pt x="162802" y="406144"/>
                    <a:pt x="162443" y="392885"/>
                    <a:pt x="154191" y="380701"/>
                  </a:cubicBezTo>
                  <a:cubicBezTo>
                    <a:pt x="148092" y="372100"/>
                    <a:pt x="138045" y="359558"/>
                    <a:pt x="127282" y="355974"/>
                  </a:cubicBezTo>
                  <a:cubicBezTo>
                    <a:pt x="115980" y="351853"/>
                    <a:pt x="103691" y="350151"/>
                    <a:pt x="91671" y="351181"/>
                  </a:cubicBezTo>
                  <a:close/>
                  <a:moveTo>
                    <a:pt x="315004" y="346675"/>
                  </a:moveTo>
                  <a:cubicBezTo>
                    <a:pt x="328862" y="374562"/>
                    <a:pt x="335062" y="406432"/>
                    <a:pt x="338708" y="437217"/>
                  </a:cubicBezTo>
                  <a:cubicBezTo>
                    <a:pt x="339073" y="440114"/>
                    <a:pt x="334332" y="440114"/>
                    <a:pt x="333603" y="437217"/>
                  </a:cubicBezTo>
                  <a:cubicBezTo>
                    <a:pt x="330321" y="406432"/>
                    <a:pt x="322662" y="376373"/>
                    <a:pt x="312816" y="347399"/>
                  </a:cubicBezTo>
                  <a:cubicBezTo>
                    <a:pt x="312451" y="345950"/>
                    <a:pt x="314274" y="345226"/>
                    <a:pt x="315004" y="346675"/>
                  </a:cubicBezTo>
                  <a:close/>
                  <a:moveTo>
                    <a:pt x="89967" y="335548"/>
                  </a:moveTo>
                  <a:cubicBezTo>
                    <a:pt x="102166" y="334114"/>
                    <a:pt x="114724" y="335189"/>
                    <a:pt x="126205" y="338773"/>
                  </a:cubicBezTo>
                  <a:cubicBezTo>
                    <a:pt x="136969" y="342356"/>
                    <a:pt x="145580" y="348448"/>
                    <a:pt x="153115" y="356691"/>
                  </a:cubicBezTo>
                  <a:cubicBezTo>
                    <a:pt x="161367" y="365291"/>
                    <a:pt x="168902" y="374609"/>
                    <a:pt x="173207" y="386076"/>
                  </a:cubicBezTo>
                  <a:cubicBezTo>
                    <a:pt x="176795" y="396827"/>
                    <a:pt x="177154" y="408653"/>
                    <a:pt x="176795" y="420120"/>
                  </a:cubicBezTo>
                  <a:cubicBezTo>
                    <a:pt x="175719" y="443414"/>
                    <a:pt x="168902" y="463123"/>
                    <a:pt x="151321" y="479249"/>
                  </a:cubicBezTo>
                  <a:cubicBezTo>
                    <a:pt x="140916" y="488567"/>
                    <a:pt x="127640" y="495734"/>
                    <a:pt x="114006" y="499676"/>
                  </a:cubicBezTo>
                  <a:cubicBezTo>
                    <a:pt x="101807" y="502901"/>
                    <a:pt x="88890" y="503618"/>
                    <a:pt x="77050" y="501109"/>
                  </a:cubicBezTo>
                  <a:cubicBezTo>
                    <a:pt x="74897" y="500751"/>
                    <a:pt x="72745" y="500034"/>
                    <a:pt x="69874" y="499317"/>
                  </a:cubicBezTo>
                  <a:cubicBezTo>
                    <a:pt x="54446" y="495734"/>
                    <a:pt x="40453" y="488567"/>
                    <a:pt x="30048" y="474949"/>
                  </a:cubicBezTo>
                  <a:cubicBezTo>
                    <a:pt x="23231" y="465990"/>
                    <a:pt x="18567" y="454164"/>
                    <a:pt x="14979" y="443414"/>
                  </a:cubicBezTo>
                  <a:cubicBezTo>
                    <a:pt x="10673" y="432304"/>
                    <a:pt x="9238" y="421554"/>
                    <a:pt x="10673" y="409728"/>
                  </a:cubicBezTo>
                  <a:cubicBezTo>
                    <a:pt x="13902" y="387151"/>
                    <a:pt x="26460" y="366366"/>
                    <a:pt x="44759" y="352749"/>
                  </a:cubicBezTo>
                  <a:cubicBezTo>
                    <a:pt x="49782" y="348807"/>
                    <a:pt x="55164" y="345940"/>
                    <a:pt x="60546" y="343790"/>
                  </a:cubicBezTo>
                  <a:cubicBezTo>
                    <a:pt x="69874" y="339490"/>
                    <a:pt x="79921" y="336623"/>
                    <a:pt x="89967" y="335548"/>
                  </a:cubicBezTo>
                  <a:close/>
                  <a:moveTo>
                    <a:pt x="289019" y="321260"/>
                  </a:moveTo>
                  <a:cubicBezTo>
                    <a:pt x="296131" y="330222"/>
                    <a:pt x="302176" y="339542"/>
                    <a:pt x="306799" y="349937"/>
                  </a:cubicBezTo>
                  <a:cubicBezTo>
                    <a:pt x="311066" y="359616"/>
                    <a:pt x="313200" y="370370"/>
                    <a:pt x="316400" y="380766"/>
                  </a:cubicBezTo>
                  <a:cubicBezTo>
                    <a:pt x="323156" y="403349"/>
                    <a:pt x="329557" y="425933"/>
                    <a:pt x="327424" y="449591"/>
                  </a:cubicBezTo>
                  <a:cubicBezTo>
                    <a:pt x="327068" y="452818"/>
                    <a:pt x="322801" y="452818"/>
                    <a:pt x="322801" y="449591"/>
                  </a:cubicBezTo>
                  <a:cubicBezTo>
                    <a:pt x="322801" y="437404"/>
                    <a:pt x="322801" y="424140"/>
                    <a:pt x="320312" y="412311"/>
                  </a:cubicBezTo>
                  <a:cubicBezTo>
                    <a:pt x="318178" y="401557"/>
                    <a:pt x="314622" y="391878"/>
                    <a:pt x="311777" y="381841"/>
                  </a:cubicBezTo>
                  <a:cubicBezTo>
                    <a:pt x="308932" y="371087"/>
                    <a:pt x="306088" y="359258"/>
                    <a:pt x="301820" y="349220"/>
                  </a:cubicBezTo>
                  <a:cubicBezTo>
                    <a:pt x="297553" y="339900"/>
                    <a:pt x="292219" y="331297"/>
                    <a:pt x="286530" y="323052"/>
                  </a:cubicBezTo>
                  <a:cubicBezTo>
                    <a:pt x="285463" y="321618"/>
                    <a:pt x="287952" y="319826"/>
                    <a:pt x="289019" y="321260"/>
                  </a:cubicBezTo>
                  <a:close/>
                  <a:moveTo>
                    <a:pt x="465992" y="311230"/>
                  </a:moveTo>
                  <a:cubicBezTo>
                    <a:pt x="469948" y="324170"/>
                    <a:pt x="478940" y="335672"/>
                    <a:pt x="482537" y="348971"/>
                  </a:cubicBezTo>
                  <a:cubicBezTo>
                    <a:pt x="486133" y="363348"/>
                    <a:pt x="491169" y="377007"/>
                    <a:pt x="495125" y="391025"/>
                  </a:cubicBezTo>
                  <a:cubicBezTo>
                    <a:pt x="502318" y="418701"/>
                    <a:pt x="507353" y="448175"/>
                    <a:pt x="507353" y="476570"/>
                  </a:cubicBezTo>
                  <a:cubicBezTo>
                    <a:pt x="507353" y="479805"/>
                    <a:pt x="502678" y="479445"/>
                    <a:pt x="502678" y="476570"/>
                  </a:cubicBezTo>
                  <a:cubicBezTo>
                    <a:pt x="502678" y="446737"/>
                    <a:pt x="497283" y="415107"/>
                    <a:pt x="488651" y="385992"/>
                  </a:cubicBezTo>
                  <a:cubicBezTo>
                    <a:pt x="485054" y="373053"/>
                    <a:pt x="481458" y="360113"/>
                    <a:pt x="477501" y="347174"/>
                  </a:cubicBezTo>
                  <a:cubicBezTo>
                    <a:pt x="473545" y="335312"/>
                    <a:pt x="465992" y="324170"/>
                    <a:pt x="462395" y="311949"/>
                  </a:cubicBezTo>
                  <a:cubicBezTo>
                    <a:pt x="461676" y="309792"/>
                    <a:pt x="465273" y="308714"/>
                    <a:pt x="465992" y="311230"/>
                  </a:cubicBezTo>
                  <a:close/>
                  <a:moveTo>
                    <a:pt x="442369" y="289520"/>
                  </a:moveTo>
                  <a:cubicBezTo>
                    <a:pt x="448207" y="305761"/>
                    <a:pt x="458787" y="320199"/>
                    <a:pt x="466083" y="335719"/>
                  </a:cubicBezTo>
                  <a:cubicBezTo>
                    <a:pt x="473380" y="351239"/>
                    <a:pt x="478852" y="367842"/>
                    <a:pt x="484690" y="383723"/>
                  </a:cubicBezTo>
                  <a:cubicBezTo>
                    <a:pt x="489797" y="399242"/>
                    <a:pt x="492351" y="416928"/>
                    <a:pt x="493810" y="433531"/>
                  </a:cubicBezTo>
                  <a:cubicBezTo>
                    <a:pt x="494905" y="448329"/>
                    <a:pt x="497823" y="465654"/>
                    <a:pt x="494175" y="480091"/>
                  </a:cubicBezTo>
                  <a:cubicBezTo>
                    <a:pt x="493810" y="482978"/>
                    <a:pt x="489797" y="481534"/>
                    <a:pt x="490162" y="479008"/>
                  </a:cubicBezTo>
                  <a:cubicBezTo>
                    <a:pt x="491986" y="471428"/>
                    <a:pt x="491256" y="462405"/>
                    <a:pt x="490892" y="454826"/>
                  </a:cubicBezTo>
                  <a:cubicBezTo>
                    <a:pt x="490162" y="445802"/>
                    <a:pt x="489797" y="436418"/>
                    <a:pt x="488338" y="427395"/>
                  </a:cubicBezTo>
                  <a:cubicBezTo>
                    <a:pt x="485784" y="411153"/>
                    <a:pt x="483960" y="394911"/>
                    <a:pt x="478123" y="379030"/>
                  </a:cubicBezTo>
                  <a:cubicBezTo>
                    <a:pt x="471556" y="362428"/>
                    <a:pt x="466083" y="345825"/>
                    <a:pt x="458787" y="329222"/>
                  </a:cubicBezTo>
                  <a:cubicBezTo>
                    <a:pt x="452585" y="316229"/>
                    <a:pt x="444558" y="303596"/>
                    <a:pt x="439816" y="290241"/>
                  </a:cubicBezTo>
                  <a:cubicBezTo>
                    <a:pt x="439451" y="288798"/>
                    <a:pt x="441640" y="288076"/>
                    <a:pt x="442369" y="289520"/>
                  </a:cubicBezTo>
                  <a:close/>
                  <a:moveTo>
                    <a:pt x="186532" y="276462"/>
                  </a:moveTo>
                  <a:cubicBezTo>
                    <a:pt x="188004" y="275376"/>
                    <a:pt x="189845" y="278272"/>
                    <a:pt x="188004" y="279721"/>
                  </a:cubicBezTo>
                  <a:cubicBezTo>
                    <a:pt x="181746" y="284066"/>
                    <a:pt x="175856" y="289135"/>
                    <a:pt x="170335" y="293841"/>
                  </a:cubicBezTo>
                  <a:cubicBezTo>
                    <a:pt x="167758" y="295652"/>
                    <a:pt x="164813" y="292755"/>
                    <a:pt x="167022" y="290583"/>
                  </a:cubicBezTo>
                  <a:cubicBezTo>
                    <a:pt x="172911" y="285514"/>
                    <a:pt x="179538" y="281169"/>
                    <a:pt x="186532" y="276462"/>
                  </a:cubicBezTo>
                  <a:close/>
                  <a:moveTo>
                    <a:pt x="184580" y="268921"/>
                  </a:moveTo>
                  <a:cubicBezTo>
                    <a:pt x="186419" y="267439"/>
                    <a:pt x="188258" y="270402"/>
                    <a:pt x="186419" y="271513"/>
                  </a:cubicBezTo>
                  <a:cubicBezTo>
                    <a:pt x="181637" y="274477"/>
                    <a:pt x="177223" y="277440"/>
                    <a:pt x="173177" y="280403"/>
                  </a:cubicBezTo>
                  <a:cubicBezTo>
                    <a:pt x="169498" y="282626"/>
                    <a:pt x="165820" y="284478"/>
                    <a:pt x="163245" y="287441"/>
                  </a:cubicBezTo>
                  <a:cubicBezTo>
                    <a:pt x="161038" y="289293"/>
                    <a:pt x="158463" y="286701"/>
                    <a:pt x="159566" y="284478"/>
                  </a:cubicBezTo>
                  <a:cubicBezTo>
                    <a:pt x="161406" y="280774"/>
                    <a:pt x="166188" y="279663"/>
                    <a:pt x="169498" y="277811"/>
                  </a:cubicBezTo>
                  <a:cubicBezTo>
                    <a:pt x="174648" y="274847"/>
                    <a:pt x="179798" y="271884"/>
                    <a:pt x="184580" y="268921"/>
                  </a:cubicBezTo>
                  <a:close/>
                  <a:moveTo>
                    <a:pt x="172292" y="265322"/>
                  </a:moveTo>
                  <a:cubicBezTo>
                    <a:pt x="174109" y="264264"/>
                    <a:pt x="175562" y="266028"/>
                    <a:pt x="174472" y="267086"/>
                  </a:cubicBezTo>
                  <a:cubicBezTo>
                    <a:pt x="166841" y="273436"/>
                    <a:pt x="158482" y="278375"/>
                    <a:pt x="150851" y="284725"/>
                  </a:cubicBezTo>
                  <a:cubicBezTo>
                    <a:pt x="148670" y="286136"/>
                    <a:pt x="145763" y="283667"/>
                    <a:pt x="147943" y="281550"/>
                  </a:cubicBezTo>
                  <a:cubicBezTo>
                    <a:pt x="155212" y="275200"/>
                    <a:pt x="164660" y="270967"/>
                    <a:pt x="172292" y="265322"/>
                  </a:cubicBezTo>
                  <a:close/>
                  <a:moveTo>
                    <a:pt x="170737" y="258987"/>
                  </a:moveTo>
                  <a:cubicBezTo>
                    <a:pt x="172538" y="257914"/>
                    <a:pt x="173978" y="260776"/>
                    <a:pt x="172178" y="261849"/>
                  </a:cubicBezTo>
                  <a:cubicBezTo>
                    <a:pt x="162456" y="267931"/>
                    <a:pt x="153095" y="274012"/>
                    <a:pt x="144094" y="281167"/>
                  </a:cubicBezTo>
                  <a:cubicBezTo>
                    <a:pt x="142293" y="282956"/>
                    <a:pt x="139413" y="280094"/>
                    <a:pt x="141213" y="278305"/>
                  </a:cubicBezTo>
                  <a:cubicBezTo>
                    <a:pt x="149494" y="270077"/>
                    <a:pt x="160656" y="264711"/>
                    <a:pt x="170737" y="258987"/>
                  </a:cubicBezTo>
                  <a:close/>
                  <a:moveTo>
                    <a:pt x="156876" y="252287"/>
                  </a:moveTo>
                  <a:cubicBezTo>
                    <a:pt x="157934" y="251564"/>
                    <a:pt x="159698" y="253734"/>
                    <a:pt x="158640" y="254819"/>
                  </a:cubicBezTo>
                  <a:cubicBezTo>
                    <a:pt x="148762" y="262415"/>
                    <a:pt x="139237" y="271096"/>
                    <a:pt x="129359" y="278330"/>
                  </a:cubicBezTo>
                  <a:cubicBezTo>
                    <a:pt x="126890" y="279777"/>
                    <a:pt x="125126" y="276160"/>
                    <a:pt x="127243" y="274713"/>
                  </a:cubicBezTo>
                  <a:cubicBezTo>
                    <a:pt x="137120" y="267479"/>
                    <a:pt x="146998" y="259883"/>
                    <a:pt x="156876" y="252287"/>
                  </a:cubicBezTo>
                  <a:close/>
                  <a:moveTo>
                    <a:pt x="151686" y="246272"/>
                  </a:moveTo>
                  <a:cubicBezTo>
                    <a:pt x="153487" y="245214"/>
                    <a:pt x="154928" y="247683"/>
                    <a:pt x="153127" y="248742"/>
                  </a:cubicBezTo>
                  <a:cubicBezTo>
                    <a:pt x="140880" y="257208"/>
                    <a:pt x="128634" y="265322"/>
                    <a:pt x="117108" y="274847"/>
                  </a:cubicBezTo>
                  <a:cubicBezTo>
                    <a:pt x="115307" y="276611"/>
                    <a:pt x="112426" y="273436"/>
                    <a:pt x="114227" y="271672"/>
                  </a:cubicBezTo>
                  <a:cubicBezTo>
                    <a:pt x="125753" y="261794"/>
                    <a:pt x="139080" y="254386"/>
                    <a:pt x="151686" y="246272"/>
                  </a:cubicBezTo>
                  <a:close/>
                  <a:moveTo>
                    <a:pt x="138558" y="240319"/>
                  </a:moveTo>
                  <a:cubicBezTo>
                    <a:pt x="140023" y="238864"/>
                    <a:pt x="142222" y="241047"/>
                    <a:pt x="140756" y="242502"/>
                  </a:cubicBezTo>
                  <a:cubicBezTo>
                    <a:pt x="130865" y="252688"/>
                    <a:pt x="118775" y="260692"/>
                    <a:pt x="109617" y="271242"/>
                  </a:cubicBezTo>
                  <a:cubicBezTo>
                    <a:pt x="107785" y="273425"/>
                    <a:pt x="104488" y="270151"/>
                    <a:pt x="106320" y="267968"/>
                  </a:cubicBezTo>
                  <a:cubicBezTo>
                    <a:pt x="116577" y="257782"/>
                    <a:pt x="128667" y="250142"/>
                    <a:pt x="138558" y="240319"/>
                  </a:cubicBezTo>
                  <a:close/>
                  <a:moveTo>
                    <a:pt x="124637" y="237149"/>
                  </a:moveTo>
                  <a:cubicBezTo>
                    <a:pt x="126103" y="235689"/>
                    <a:pt x="127935" y="237880"/>
                    <a:pt x="126469" y="239340"/>
                  </a:cubicBezTo>
                  <a:cubicBezTo>
                    <a:pt x="121340" y="245182"/>
                    <a:pt x="114380" y="249563"/>
                    <a:pt x="108518" y="254675"/>
                  </a:cubicBezTo>
                  <a:cubicBezTo>
                    <a:pt x="102290" y="260152"/>
                    <a:pt x="96428" y="265994"/>
                    <a:pt x="89468" y="270740"/>
                  </a:cubicBezTo>
                  <a:cubicBezTo>
                    <a:pt x="87636" y="271836"/>
                    <a:pt x="85438" y="268915"/>
                    <a:pt x="86903" y="267454"/>
                  </a:cubicBezTo>
                  <a:cubicBezTo>
                    <a:pt x="98993" y="257231"/>
                    <a:pt x="113281" y="248468"/>
                    <a:pt x="124637" y="237149"/>
                  </a:cubicBezTo>
                  <a:close/>
                  <a:moveTo>
                    <a:pt x="109495" y="236394"/>
                  </a:moveTo>
                  <a:cubicBezTo>
                    <a:pt x="110228" y="235689"/>
                    <a:pt x="112060" y="236747"/>
                    <a:pt x="111327" y="237806"/>
                  </a:cubicBezTo>
                  <a:cubicBezTo>
                    <a:pt x="107663" y="242744"/>
                    <a:pt x="101802" y="246272"/>
                    <a:pt x="96673" y="249800"/>
                  </a:cubicBezTo>
                  <a:cubicBezTo>
                    <a:pt x="88979" y="254739"/>
                    <a:pt x="81652" y="260031"/>
                    <a:pt x="74692" y="265322"/>
                  </a:cubicBezTo>
                  <a:cubicBezTo>
                    <a:pt x="72494" y="267086"/>
                    <a:pt x="69563" y="264264"/>
                    <a:pt x="71761" y="262853"/>
                  </a:cubicBezTo>
                  <a:cubicBezTo>
                    <a:pt x="77623" y="257561"/>
                    <a:pt x="84217" y="253681"/>
                    <a:pt x="90811" y="249447"/>
                  </a:cubicBezTo>
                  <a:cubicBezTo>
                    <a:pt x="97039" y="245919"/>
                    <a:pt x="104733" y="242039"/>
                    <a:pt x="109495" y="236394"/>
                  </a:cubicBezTo>
                  <a:close/>
                  <a:moveTo>
                    <a:pt x="92582" y="235566"/>
                  </a:moveTo>
                  <a:cubicBezTo>
                    <a:pt x="94025" y="234101"/>
                    <a:pt x="96190" y="236299"/>
                    <a:pt x="94747" y="237764"/>
                  </a:cubicBezTo>
                  <a:cubicBezTo>
                    <a:pt x="81037" y="248755"/>
                    <a:pt x="67326" y="259379"/>
                    <a:pt x="53616" y="270369"/>
                  </a:cubicBezTo>
                  <a:cubicBezTo>
                    <a:pt x="51812" y="271835"/>
                    <a:pt x="48926" y="269270"/>
                    <a:pt x="51091" y="267438"/>
                  </a:cubicBezTo>
                  <a:cubicBezTo>
                    <a:pt x="56503" y="261577"/>
                    <a:pt x="63718" y="257181"/>
                    <a:pt x="69852" y="252418"/>
                  </a:cubicBezTo>
                  <a:cubicBezTo>
                    <a:pt x="77429" y="246557"/>
                    <a:pt x="85005" y="241061"/>
                    <a:pt x="92582" y="235566"/>
                  </a:cubicBezTo>
                  <a:close/>
                  <a:moveTo>
                    <a:pt x="80385" y="206669"/>
                  </a:moveTo>
                  <a:cubicBezTo>
                    <a:pt x="63448" y="206309"/>
                    <a:pt x="46151" y="209193"/>
                    <a:pt x="29574" y="208472"/>
                  </a:cubicBezTo>
                  <a:cubicBezTo>
                    <a:pt x="33538" y="220367"/>
                    <a:pt x="32457" y="233343"/>
                    <a:pt x="33538" y="245599"/>
                  </a:cubicBezTo>
                  <a:cubicBezTo>
                    <a:pt x="34619" y="256412"/>
                    <a:pt x="35700" y="267947"/>
                    <a:pt x="34979" y="279481"/>
                  </a:cubicBezTo>
                  <a:cubicBezTo>
                    <a:pt x="47952" y="277319"/>
                    <a:pt x="60926" y="273714"/>
                    <a:pt x="74259" y="274074"/>
                  </a:cubicBezTo>
                  <a:cubicBezTo>
                    <a:pt x="88674" y="274435"/>
                    <a:pt x="102728" y="277319"/>
                    <a:pt x="116422" y="282005"/>
                  </a:cubicBezTo>
                  <a:cubicBezTo>
                    <a:pt x="142368" y="290655"/>
                    <a:pt x="169395" y="304353"/>
                    <a:pt x="186693" y="326341"/>
                  </a:cubicBezTo>
                  <a:cubicBezTo>
                    <a:pt x="203990" y="349049"/>
                    <a:pt x="220207" y="373560"/>
                    <a:pt x="225252" y="402397"/>
                  </a:cubicBezTo>
                  <a:cubicBezTo>
                    <a:pt x="227774" y="417176"/>
                    <a:pt x="229216" y="432315"/>
                    <a:pt x="231017" y="447093"/>
                  </a:cubicBezTo>
                  <a:cubicBezTo>
                    <a:pt x="232819" y="460791"/>
                    <a:pt x="231738" y="475569"/>
                    <a:pt x="234982" y="488906"/>
                  </a:cubicBezTo>
                  <a:cubicBezTo>
                    <a:pt x="245792" y="487104"/>
                    <a:pt x="256603" y="486743"/>
                    <a:pt x="267775" y="485302"/>
                  </a:cubicBezTo>
                  <a:cubicBezTo>
                    <a:pt x="278946" y="484220"/>
                    <a:pt x="290838" y="482057"/>
                    <a:pt x="302370" y="480976"/>
                  </a:cubicBezTo>
                  <a:cubicBezTo>
                    <a:pt x="297685" y="463674"/>
                    <a:pt x="298766" y="444570"/>
                    <a:pt x="298406" y="426908"/>
                  </a:cubicBezTo>
                  <a:cubicBezTo>
                    <a:pt x="298045" y="407083"/>
                    <a:pt x="293000" y="387979"/>
                    <a:pt x="285072" y="369595"/>
                  </a:cubicBezTo>
                  <a:cubicBezTo>
                    <a:pt x="277505" y="352654"/>
                    <a:pt x="268495" y="335713"/>
                    <a:pt x="259486" y="319132"/>
                  </a:cubicBezTo>
                  <a:cubicBezTo>
                    <a:pt x="251919" y="304353"/>
                    <a:pt x="242549" y="290295"/>
                    <a:pt x="231738" y="277319"/>
                  </a:cubicBezTo>
                  <a:cubicBezTo>
                    <a:pt x="220207" y="263982"/>
                    <a:pt x="206513" y="250284"/>
                    <a:pt x="191377" y="240913"/>
                  </a:cubicBezTo>
                  <a:cubicBezTo>
                    <a:pt x="175882" y="231541"/>
                    <a:pt x="157864" y="225773"/>
                    <a:pt x="141287" y="219285"/>
                  </a:cubicBezTo>
                  <a:cubicBezTo>
                    <a:pt x="121106" y="211355"/>
                    <a:pt x="101647" y="207030"/>
                    <a:pt x="80385" y="206669"/>
                  </a:cubicBezTo>
                  <a:close/>
                  <a:moveTo>
                    <a:pt x="83628" y="194774"/>
                  </a:moveTo>
                  <a:cubicBezTo>
                    <a:pt x="105250" y="194414"/>
                    <a:pt x="125070" y="198379"/>
                    <a:pt x="145251" y="205948"/>
                  </a:cubicBezTo>
                  <a:cubicBezTo>
                    <a:pt x="162548" y="212797"/>
                    <a:pt x="182729" y="218564"/>
                    <a:pt x="198585" y="228657"/>
                  </a:cubicBezTo>
                  <a:cubicBezTo>
                    <a:pt x="214080" y="238750"/>
                    <a:pt x="228495" y="251726"/>
                    <a:pt x="240747" y="265063"/>
                  </a:cubicBezTo>
                  <a:cubicBezTo>
                    <a:pt x="265252" y="293179"/>
                    <a:pt x="283991" y="328143"/>
                    <a:pt x="298406" y="362386"/>
                  </a:cubicBezTo>
                  <a:cubicBezTo>
                    <a:pt x="305613" y="379688"/>
                    <a:pt x="312460" y="398432"/>
                    <a:pt x="313181" y="417536"/>
                  </a:cubicBezTo>
                  <a:cubicBezTo>
                    <a:pt x="313901" y="439163"/>
                    <a:pt x="312820" y="460791"/>
                    <a:pt x="316784" y="482418"/>
                  </a:cubicBezTo>
                  <a:cubicBezTo>
                    <a:pt x="320027" y="486022"/>
                    <a:pt x="318226" y="493232"/>
                    <a:pt x="311739" y="493592"/>
                  </a:cubicBezTo>
                  <a:cubicBezTo>
                    <a:pt x="284712" y="494673"/>
                    <a:pt x="257684" y="500441"/>
                    <a:pt x="230297" y="495755"/>
                  </a:cubicBezTo>
                  <a:cubicBezTo>
                    <a:pt x="229216" y="496115"/>
                    <a:pt x="227774" y="495755"/>
                    <a:pt x="226693" y="495034"/>
                  </a:cubicBezTo>
                  <a:cubicBezTo>
                    <a:pt x="225972" y="495034"/>
                    <a:pt x="225252" y="494673"/>
                    <a:pt x="224531" y="494673"/>
                  </a:cubicBezTo>
                  <a:cubicBezTo>
                    <a:pt x="222369" y="493952"/>
                    <a:pt x="222369" y="491429"/>
                    <a:pt x="224171" y="490348"/>
                  </a:cubicBezTo>
                  <a:cubicBezTo>
                    <a:pt x="220567" y="477732"/>
                    <a:pt x="220567" y="463674"/>
                    <a:pt x="218044" y="450698"/>
                  </a:cubicBezTo>
                  <a:cubicBezTo>
                    <a:pt x="215522" y="437721"/>
                    <a:pt x="214080" y="424745"/>
                    <a:pt x="211918" y="411769"/>
                  </a:cubicBezTo>
                  <a:cubicBezTo>
                    <a:pt x="207233" y="384735"/>
                    <a:pt x="194981" y="362026"/>
                    <a:pt x="178765" y="340038"/>
                  </a:cubicBezTo>
                  <a:cubicBezTo>
                    <a:pt x="161828" y="317329"/>
                    <a:pt x="135881" y="302550"/>
                    <a:pt x="109575" y="294260"/>
                  </a:cubicBezTo>
                  <a:cubicBezTo>
                    <a:pt x="95881" y="290295"/>
                    <a:pt x="81827" y="286690"/>
                    <a:pt x="67772" y="287051"/>
                  </a:cubicBezTo>
                  <a:cubicBezTo>
                    <a:pt x="54799" y="287411"/>
                    <a:pt x="41466" y="289574"/>
                    <a:pt x="28493" y="289574"/>
                  </a:cubicBezTo>
                  <a:cubicBezTo>
                    <a:pt x="26691" y="289574"/>
                    <a:pt x="25610" y="288853"/>
                    <a:pt x="24889" y="288132"/>
                  </a:cubicBezTo>
                  <a:cubicBezTo>
                    <a:pt x="23808" y="287051"/>
                    <a:pt x="22727" y="285609"/>
                    <a:pt x="22727" y="283446"/>
                  </a:cubicBezTo>
                  <a:cubicBezTo>
                    <a:pt x="21646" y="271191"/>
                    <a:pt x="22727" y="257854"/>
                    <a:pt x="22367" y="245238"/>
                  </a:cubicBezTo>
                  <a:cubicBezTo>
                    <a:pt x="22367" y="233343"/>
                    <a:pt x="22367" y="220367"/>
                    <a:pt x="23808" y="208111"/>
                  </a:cubicBezTo>
                  <a:cubicBezTo>
                    <a:pt x="23087" y="208111"/>
                    <a:pt x="22727" y="208111"/>
                    <a:pt x="22367" y="208111"/>
                  </a:cubicBezTo>
                  <a:cubicBezTo>
                    <a:pt x="19484" y="207751"/>
                    <a:pt x="18763" y="203786"/>
                    <a:pt x="21646" y="203065"/>
                  </a:cubicBezTo>
                  <a:cubicBezTo>
                    <a:pt x="41105" y="198018"/>
                    <a:pt x="63448" y="194774"/>
                    <a:pt x="83628" y="194774"/>
                  </a:cubicBezTo>
                  <a:close/>
                  <a:moveTo>
                    <a:pt x="66673" y="185968"/>
                  </a:moveTo>
                  <a:cubicBezTo>
                    <a:pt x="69202" y="185968"/>
                    <a:pt x="69202" y="189207"/>
                    <a:pt x="66673" y="189207"/>
                  </a:cubicBezTo>
                  <a:cubicBezTo>
                    <a:pt x="49334" y="189927"/>
                    <a:pt x="31995" y="193165"/>
                    <a:pt x="15379" y="197123"/>
                  </a:cubicBezTo>
                  <a:cubicBezTo>
                    <a:pt x="15379" y="203240"/>
                    <a:pt x="13934" y="209358"/>
                    <a:pt x="13934" y="214755"/>
                  </a:cubicBezTo>
                  <a:cubicBezTo>
                    <a:pt x="13573" y="221952"/>
                    <a:pt x="15018" y="230588"/>
                    <a:pt x="12489" y="237425"/>
                  </a:cubicBezTo>
                  <a:cubicBezTo>
                    <a:pt x="12128" y="238504"/>
                    <a:pt x="10322" y="238504"/>
                    <a:pt x="10322" y="237065"/>
                  </a:cubicBezTo>
                  <a:cubicBezTo>
                    <a:pt x="11044" y="229508"/>
                    <a:pt x="9599" y="222312"/>
                    <a:pt x="9599" y="214755"/>
                  </a:cubicBezTo>
                  <a:cubicBezTo>
                    <a:pt x="9599" y="207918"/>
                    <a:pt x="11044" y="200722"/>
                    <a:pt x="9960" y="194245"/>
                  </a:cubicBezTo>
                  <a:cubicBezTo>
                    <a:pt x="9238" y="191006"/>
                    <a:pt x="13573" y="189927"/>
                    <a:pt x="14656" y="192805"/>
                  </a:cubicBezTo>
                  <a:cubicBezTo>
                    <a:pt x="31634" y="188847"/>
                    <a:pt x="49334" y="184889"/>
                    <a:pt x="66673" y="185968"/>
                  </a:cubicBezTo>
                  <a:close/>
                  <a:moveTo>
                    <a:pt x="58253" y="175364"/>
                  </a:moveTo>
                  <a:cubicBezTo>
                    <a:pt x="59681" y="175364"/>
                    <a:pt x="59681" y="177490"/>
                    <a:pt x="58253" y="177490"/>
                  </a:cubicBezTo>
                  <a:cubicBezTo>
                    <a:pt x="39692" y="179262"/>
                    <a:pt x="21844" y="184931"/>
                    <a:pt x="4353" y="190601"/>
                  </a:cubicBezTo>
                  <a:lnTo>
                    <a:pt x="4353" y="190955"/>
                  </a:lnTo>
                  <a:cubicBezTo>
                    <a:pt x="4710" y="198397"/>
                    <a:pt x="5424" y="205483"/>
                    <a:pt x="4710" y="212925"/>
                  </a:cubicBezTo>
                  <a:cubicBezTo>
                    <a:pt x="4710" y="214697"/>
                    <a:pt x="2568" y="214342"/>
                    <a:pt x="2568" y="212925"/>
                  </a:cubicBezTo>
                  <a:cubicBezTo>
                    <a:pt x="1498" y="205838"/>
                    <a:pt x="784" y="198397"/>
                    <a:pt x="70" y="191310"/>
                  </a:cubicBezTo>
                  <a:cubicBezTo>
                    <a:pt x="-287" y="189892"/>
                    <a:pt x="784" y="189183"/>
                    <a:pt x="1855" y="188829"/>
                  </a:cubicBezTo>
                  <a:cubicBezTo>
                    <a:pt x="1498" y="187766"/>
                    <a:pt x="2212" y="187057"/>
                    <a:pt x="2925" y="186703"/>
                  </a:cubicBezTo>
                  <a:cubicBezTo>
                    <a:pt x="20773" y="180679"/>
                    <a:pt x="39692" y="175364"/>
                    <a:pt x="58253" y="175364"/>
                  </a:cubicBezTo>
                  <a:close/>
                  <a:moveTo>
                    <a:pt x="270531" y="152647"/>
                  </a:moveTo>
                  <a:cubicBezTo>
                    <a:pt x="284263" y="165435"/>
                    <a:pt x="299803" y="174935"/>
                    <a:pt x="310644" y="191743"/>
                  </a:cubicBezTo>
                  <a:cubicBezTo>
                    <a:pt x="312089" y="194666"/>
                    <a:pt x="307753" y="197223"/>
                    <a:pt x="305946" y="194300"/>
                  </a:cubicBezTo>
                  <a:cubicBezTo>
                    <a:pt x="300887" y="185897"/>
                    <a:pt x="294020" y="178224"/>
                    <a:pt x="287154" y="171647"/>
                  </a:cubicBezTo>
                  <a:cubicBezTo>
                    <a:pt x="281011" y="166166"/>
                    <a:pt x="274144" y="160685"/>
                    <a:pt x="269085" y="154109"/>
                  </a:cubicBezTo>
                  <a:cubicBezTo>
                    <a:pt x="268001" y="153012"/>
                    <a:pt x="269446" y="151551"/>
                    <a:pt x="270531" y="152647"/>
                  </a:cubicBezTo>
                  <a:close/>
                  <a:moveTo>
                    <a:pt x="239275" y="148738"/>
                  </a:moveTo>
                  <a:cubicBezTo>
                    <a:pt x="246099" y="150185"/>
                    <a:pt x="252923" y="155976"/>
                    <a:pt x="258669" y="159233"/>
                  </a:cubicBezTo>
                  <a:cubicBezTo>
                    <a:pt x="265853" y="163938"/>
                    <a:pt x="271958" y="169005"/>
                    <a:pt x="278423" y="174434"/>
                  </a:cubicBezTo>
                  <a:cubicBezTo>
                    <a:pt x="292431" y="186015"/>
                    <a:pt x="303206" y="198682"/>
                    <a:pt x="315058" y="212435"/>
                  </a:cubicBezTo>
                  <a:cubicBezTo>
                    <a:pt x="316854" y="214969"/>
                    <a:pt x="313621" y="217864"/>
                    <a:pt x="311466" y="215692"/>
                  </a:cubicBezTo>
                  <a:cubicBezTo>
                    <a:pt x="305360" y="209178"/>
                    <a:pt x="300332" y="201578"/>
                    <a:pt x="294226" y="195063"/>
                  </a:cubicBezTo>
                  <a:cubicBezTo>
                    <a:pt x="289198" y="189634"/>
                    <a:pt x="283452" y="184206"/>
                    <a:pt x="277705" y="179501"/>
                  </a:cubicBezTo>
                  <a:cubicBezTo>
                    <a:pt x="265493" y="169005"/>
                    <a:pt x="252564" y="158148"/>
                    <a:pt x="238556" y="150185"/>
                  </a:cubicBezTo>
                  <a:cubicBezTo>
                    <a:pt x="237838" y="149824"/>
                    <a:pt x="238556" y="148376"/>
                    <a:pt x="239275" y="148738"/>
                  </a:cubicBezTo>
                  <a:close/>
                  <a:moveTo>
                    <a:pt x="188479" y="136035"/>
                  </a:moveTo>
                  <a:cubicBezTo>
                    <a:pt x="216216" y="145732"/>
                    <a:pt x="242873" y="161175"/>
                    <a:pt x="265927" y="179132"/>
                  </a:cubicBezTo>
                  <a:cubicBezTo>
                    <a:pt x="287901" y="195652"/>
                    <a:pt x="302670" y="219356"/>
                    <a:pt x="321402" y="239827"/>
                  </a:cubicBezTo>
                  <a:cubicBezTo>
                    <a:pt x="323203" y="241982"/>
                    <a:pt x="319961" y="244855"/>
                    <a:pt x="318160" y="242700"/>
                  </a:cubicBezTo>
                  <a:cubicBezTo>
                    <a:pt x="299068" y="221870"/>
                    <a:pt x="284298" y="197807"/>
                    <a:pt x="261244" y="180568"/>
                  </a:cubicBezTo>
                  <a:cubicBezTo>
                    <a:pt x="250077" y="172308"/>
                    <a:pt x="238550" y="163689"/>
                    <a:pt x="226302" y="157224"/>
                  </a:cubicBezTo>
                  <a:cubicBezTo>
                    <a:pt x="213694" y="150401"/>
                    <a:pt x="200366" y="144654"/>
                    <a:pt x="188119" y="137112"/>
                  </a:cubicBezTo>
                  <a:cubicBezTo>
                    <a:pt x="187038" y="136753"/>
                    <a:pt x="187758" y="135676"/>
                    <a:pt x="188479" y="136035"/>
                  </a:cubicBezTo>
                  <a:close/>
                  <a:moveTo>
                    <a:pt x="59151" y="45713"/>
                  </a:moveTo>
                  <a:cubicBezTo>
                    <a:pt x="49444" y="45713"/>
                    <a:pt x="38658" y="44633"/>
                    <a:pt x="29311" y="48231"/>
                  </a:cubicBezTo>
                  <a:cubicBezTo>
                    <a:pt x="31827" y="61541"/>
                    <a:pt x="32187" y="75211"/>
                    <a:pt x="33265" y="88521"/>
                  </a:cubicBezTo>
                  <a:cubicBezTo>
                    <a:pt x="34344" y="98953"/>
                    <a:pt x="33265" y="109746"/>
                    <a:pt x="34703" y="120178"/>
                  </a:cubicBezTo>
                  <a:cubicBezTo>
                    <a:pt x="35063" y="120178"/>
                    <a:pt x="35063" y="120178"/>
                    <a:pt x="35423" y="120178"/>
                  </a:cubicBezTo>
                  <a:cubicBezTo>
                    <a:pt x="58073" y="122336"/>
                    <a:pt x="81082" y="117300"/>
                    <a:pt x="103732" y="120178"/>
                  </a:cubicBezTo>
                  <a:cubicBezTo>
                    <a:pt x="128180" y="122696"/>
                    <a:pt x="151549" y="131689"/>
                    <a:pt x="174199" y="140683"/>
                  </a:cubicBezTo>
                  <a:cubicBezTo>
                    <a:pt x="197569" y="150036"/>
                    <a:pt x="220938" y="159389"/>
                    <a:pt x="241431" y="174138"/>
                  </a:cubicBezTo>
                  <a:cubicBezTo>
                    <a:pt x="261205" y="188528"/>
                    <a:pt x="279181" y="205435"/>
                    <a:pt x="295360" y="224141"/>
                  </a:cubicBezTo>
                  <a:cubicBezTo>
                    <a:pt x="328436" y="262273"/>
                    <a:pt x="353962" y="305082"/>
                    <a:pt x="369422" y="352927"/>
                  </a:cubicBezTo>
                  <a:cubicBezTo>
                    <a:pt x="382365" y="393217"/>
                    <a:pt x="392431" y="438904"/>
                    <a:pt x="382005" y="480633"/>
                  </a:cubicBezTo>
                  <a:cubicBezTo>
                    <a:pt x="394229" y="479194"/>
                    <a:pt x="406453" y="478834"/>
                    <a:pt x="418317" y="478115"/>
                  </a:cubicBezTo>
                  <a:cubicBezTo>
                    <a:pt x="434855" y="477396"/>
                    <a:pt x="451034" y="476316"/>
                    <a:pt x="467573" y="477396"/>
                  </a:cubicBezTo>
                  <a:cubicBezTo>
                    <a:pt x="467573" y="477396"/>
                    <a:pt x="467932" y="477396"/>
                    <a:pt x="468292" y="477396"/>
                  </a:cubicBezTo>
                  <a:cubicBezTo>
                    <a:pt x="468292" y="472359"/>
                    <a:pt x="467573" y="467323"/>
                    <a:pt x="467213" y="463006"/>
                  </a:cubicBezTo>
                  <a:cubicBezTo>
                    <a:pt x="466134" y="454732"/>
                    <a:pt x="465775" y="446818"/>
                    <a:pt x="465415" y="438904"/>
                  </a:cubicBezTo>
                  <a:cubicBezTo>
                    <a:pt x="465056" y="426313"/>
                    <a:pt x="464696" y="413363"/>
                    <a:pt x="462180" y="401132"/>
                  </a:cubicBezTo>
                  <a:cubicBezTo>
                    <a:pt x="459303" y="388181"/>
                    <a:pt x="454629" y="376310"/>
                    <a:pt x="449596" y="364439"/>
                  </a:cubicBezTo>
                  <a:cubicBezTo>
                    <a:pt x="438810" y="338897"/>
                    <a:pt x="427305" y="313716"/>
                    <a:pt x="416160" y="288534"/>
                  </a:cubicBezTo>
                  <a:cubicBezTo>
                    <a:pt x="405015" y="263353"/>
                    <a:pt x="389196" y="241409"/>
                    <a:pt x="373377" y="218745"/>
                  </a:cubicBezTo>
                  <a:cubicBezTo>
                    <a:pt x="357198" y="195363"/>
                    <a:pt x="341379" y="170541"/>
                    <a:pt x="319807" y="151475"/>
                  </a:cubicBezTo>
                  <a:cubicBezTo>
                    <a:pt x="278462" y="115861"/>
                    <a:pt x="229207" y="88881"/>
                    <a:pt x="177076" y="73412"/>
                  </a:cubicBezTo>
                  <a:cubicBezTo>
                    <a:pt x="151549" y="65858"/>
                    <a:pt x="126023" y="57224"/>
                    <a:pt x="100137" y="51468"/>
                  </a:cubicBezTo>
                  <a:cubicBezTo>
                    <a:pt x="86835" y="48231"/>
                    <a:pt x="72813" y="45713"/>
                    <a:pt x="59151" y="45713"/>
                  </a:cubicBezTo>
                  <a:close/>
                  <a:moveTo>
                    <a:pt x="47107" y="29435"/>
                  </a:moveTo>
                  <a:cubicBezTo>
                    <a:pt x="56635" y="29075"/>
                    <a:pt x="66342" y="29884"/>
                    <a:pt x="75330" y="30963"/>
                  </a:cubicBezTo>
                  <a:cubicBezTo>
                    <a:pt x="95104" y="33482"/>
                    <a:pt x="114518" y="38518"/>
                    <a:pt x="133573" y="44633"/>
                  </a:cubicBezTo>
                  <a:cubicBezTo>
                    <a:pt x="159818" y="52548"/>
                    <a:pt x="186783" y="59023"/>
                    <a:pt x="212669" y="68736"/>
                  </a:cubicBezTo>
                  <a:cubicBezTo>
                    <a:pt x="237116" y="78089"/>
                    <a:pt x="260486" y="91039"/>
                    <a:pt x="282417" y="105788"/>
                  </a:cubicBezTo>
                  <a:cubicBezTo>
                    <a:pt x="304348" y="120178"/>
                    <a:pt x="326638" y="135287"/>
                    <a:pt x="344615" y="154713"/>
                  </a:cubicBezTo>
                  <a:cubicBezTo>
                    <a:pt x="363669" y="175217"/>
                    <a:pt x="378410" y="200039"/>
                    <a:pt x="394229" y="223062"/>
                  </a:cubicBezTo>
                  <a:cubicBezTo>
                    <a:pt x="402498" y="234574"/>
                    <a:pt x="411127" y="246085"/>
                    <a:pt x="417958" y="258676"/>
                  </a:cubicBezTo>
                  <a:cubicBezTo>
                    <a:pt x="424070" y="269828"/>
                    <a:pt x="429103" y="281699"/>
                    <a:pt x="434136" y="293570"/>
                  </a:cubicBezTo>
                  <a:cubicBezTo>
                    <a:pt x="444922" y="318392"/>
                    <a:pt x="456787" y="343214"/>
                    <a:pt x="466494" y="368396"/>
                  </a:cubicBezTo>
                  <a:cubicBezTo>
                    <a:pt x="470808" y="380986"/>
                    <a:pt x="475123" y="392858"/>
                    <a:pt x="476561" y="406168"/>
                  </a:cubicBezTo>
                  <a:cubicBezTo>
                    <a:pt x="477999" y="416960"/>
                    <a:pt x="477639" y="428112"/>
                    <a:pt x="477639" y="438904"/>
                  </a:cubicBezTo>
                  <a:cubicBezTo>
                    <a:pt x="477280" y="455092"/>
                    <a:pt x="481954" y="477755"/>
                    <a:pt x="470449" y="491065"/>
                  </a:cubicBezTo>
                  <a:cubicBezTo>
                    <a:pt x="469370" y="492504"/>
                    <a:pt x="467573" y="492145"/>
                    <a:pt x="466494" y="491065"/>
                  </a:cubicBezTo>
                  <a:cubicBezTo>
                    <a:pt x="449237" y="491785"/>
                    <a:pt x="431979" y="490346"/>
                    <a:pt x="414722" y="490346"/>
                  </a:cubicBezTo>
                  <a:cubicBezTo>
                    <a:pt x="406453" y="489986"/>
                    <a:pt x="397824" y="489986"/>
                    <a:pt x="389196" y="489627"/>
                  </a:cubicBezTo>
                  <a:cubicBezTo>
                    <a:pt x="385960" y="489267"/>
                    <a:pt x="382365" y="488907"/>
                    <a:pt x="378769" y="488547"/>
                  </a:cubicBezTo>
                  <a:cubicBezTo>
                    <a:pt x="376972" y="489267"/>
                    <a:pt x="374455" y="488547"/>
                    <a:pt x="373736" y="487108"/>
                  </a:cubicBezTo>
                  <a:cubicBezTo>
                    <a:pt x="373377" y="486749"/>
                    <a:pt x="372658" y="486389"/>
                    <a:pt x="372298" y="486029"/>
                  </a:cubicBezTo>
                  <a:cubicBezTo>
                    <a:pt x="370500" y="485310"/>
                    <a:pt x="370500" y="482072"/>
                    <a:pt x="373017" y="481712"/>
                  </a:cubicBezTo>
                  <a:cubicBezTo>
                    <a:pt x="373017" y="481712"/>
                    <a:pt x="373377" y="481712"/>
                    <a:pt x="374096" y="481353"/>
                  </a:cubicBezTo>
                  <a:cubicBezTo>
                    <a:pt x="375893" y="460848"/>
                    <a:pt x="373736" y="439983"/>
                    <a:pt x="369781" y="419478"/>
                  </a:cubicBezTo>
                  <a:cubicBezTo>
                    <a:pt x="365827" y="397534"/>
                    <a:pt x="361153" y="375231"/>
                    <a:pt x="353243" y="354006"/>
                  </a:cubicBezTo>
                  <a:cubicBezTo>
                    <a:pt x="337784" y="309039"/>
                    <a:pt x="313336" y="268389"/>
                    <a:pt x="281698" y="232775"/>
                  </a:cubicBezTo>
                  <a:cubicBezTo>
                    <a:pt x="265878" y="215148"/>
                    <a:pt x="248262" y="197881"/>
                    <a:pt x="228128" y="184930"/>
                  </a:cubicBezTo>
                  <a:cubicBezTo>
                    <a:pt x="207995" y="171620"/>
                    <a:pt x="186064" y="162627"/>
                    <a:pt x="163414" y="154353"/>
                  </a:cubicBezTo>
                  <a:cubicBezTo>
                    <a:pt x="141483" y="146079"/>
                    <a:pt x="119192" y="136726"/>
                    <a:pt x="95104" y="136006"/>
                  </a:cubicBezTo>
                  <a:cubicBezTo>
                    <a:pt x="75330" y="135647"/>
                    <a:pt x="55196" y="139244"/>
                    <a:pt x="35063" y="136726"/>
                  </a:cubicBezTo>
                  <a:cubicBezTo>
                    <a:pt x="32906" y="136366"/>
                    <a:pt x="31108" y="135287"/>
                    <a:pt x="29670" y="133848"/>
                  </a:cubicBezTo>
                  <a:cubicBezTo>
                    <a:pt x="27153" y="134208"/>
                    <a:pt x="24277" y="132769"/>
                    <a:pt x="23558" y="129531"/>
                  </a:cubicBezTo>
                  <a:cubicBezTo>
                    <a:pt x="20322" y="116581"/>
                    <a:pt x="22120" y="101831"/>
                    <a:pt x="21401" y="88521"/>
                  </a:cubicBezTo>
                  <a:cubicBezTo>
                    <a:pt x="21041" y="75930"/>
                    <a:pt x="19963" y="62260"/>
                    <a:pt x="22480" y="49670"/>
                  </a:cubicBezTo>
                  <a:cubicBezTo>
                    <a:pt x="16008" y="48231"/>
                    <a:pt x="12413" y="38518"/>
                    <a:pt x="19963" y="34921"/>
                  </a:cubicBezTo>
                  <a:cubicBezTo>
                    <a:pt x="28232" y="31323"/>
                    <a:pt x="37580" y="29794"/>
                    <a:pt x="47107" y="29435"/>
                  </a:cubicBezTo>
                  <a:close/>
                  <a:moveTo>
                    <a:pt x="52767" y="20151"/>
                  </a:moveTo>
                  <a:cubicBezTo>
                    <a:pt x="66123" y="19789"/>
                    <a:pt x="79478" y="20151"/>
                    <a:pt x="92834" y="21961"/>
                  </a:cubicBezTo>
                  <a:cubicBezTo>
                    <a:pt x="119184" y="24858"/>
                    <a:pt x="144813" y="30650"/>
                    <a:pt x="170080" y="38616"/>
                  </a:cubicBezTo>
                  <a:cubicBezTo>
                    <a:pt x="170802" y="38616"/>
                    <a:pt x="170441" y="40064"/>
                    <a:pt x="169358" y="39702"/>
                  </a:cubicBezTo>
                  <a:cubicBezTo>
                    <a:pt x="143008" y="33909"/>
                    <a:pt x="116297" y="28478"/>
                    <a:pt x="89224" y="26306"/>
                  </a:cubicBezTo>
                  <a:cubicBezTo>
                    <a:pt x="77313" y="25220"/>
                    <a:pt x="65040" y="24134"/>
                    <a:pt x="52767" y="24858"/>
                  </a:cubicBezTo>
                  <a:cubicBezTo>
                    <a:pt x="40855" y="25582"/>
                    <a:pt x="31109" y="28840"/>
                    <a:pt x="19558" y="31013"/>
                  </a:cubicBezTo>
                  <a:cubicBezTo>
                    <a:pt x="16671" y="31737"/>
                    <a:pt x="15588" y="27392"/>
                    <a:pt x="18476" y="26668"/>
                  </a:cubicBezTo>
                  <a:cubicBezTo>
                    <a:pt x="30026" y="23771"/>
                    <a:pt x="40494" y="20151"/>
                    <a:pt x="52767" y="20151"/>
                  </a:cubicBezTo>
                  <a:close/>
                  <a:moveTo>
                    <a:pt x="81144" y="10950"/>
                  </a:moveTo>
                  <a:cubicBezTo>
                    <a:pt x="100255" y="11637"/>
                    <a:pt x="120808" y="12323"/>
                    <a:pt x="139559" y="17472"/>
                  </a:cubicBezTo>
                  <a:cubicBezTo>
                    <a:pt x="139919" y="17472"/>
                    <a:pt x="140280" y="17815"/>
                    <a:pt x="140280" y="18158"/>
                  </a:cubicBezTo>
                  <a:cubicBezTo>
                    <a:pt x="140640" y="18502"/>
                    <a:pt x="140640" y="18845"/>
                    <a:pt x="140280" y="19188"/>
                  </a:cubicBezTo>
                  <a:cubicBezTo>
                    <a:pt x="139919" y="19531"/>
                    <a:pt x="139559" y="19875"/>
                    <a:pt x="138837" y="19531"/>
                  </a:cubicBezTo>
                  <a:cubicBezTo>
                    <a:pt x="119366" y="15756"/>
                    <a:pt x="97731" y="15413"/>
                    <a:pt x="77899" y="15069"/>
                  </a:cubicBezTo>
                  <a:cubicBezTo>
                    <a:pt x="58788" y="14726"/>
                    <a:pt x="41119" y="16099"/>
                    <a:pt x="22729" y="21591"/>
                  </a:cubicBezTo>
                  <a:cubicBezTo>
                    <a:pt x="19845" y="22621"/>
                    <a:pt x="18763" y="18158"/>
                    <a:pt x="21648" y="17129"/>
                  </a:cubicBezTo>
                  <a:cubicBezTo>
                    <a:pt x="41840" y="11294"/>
                    <a:pt x="60230" y="10264"/>
                    <a:pt x="81144" y="10950"/>
                  </a:cubicBezTo>
                  <a:close/>
                  <a:moveTo>
                    <a:pt x="67471" y="161"/>
                  </a:moveTo>
                  <a:cubicBezTo>
                    <a:pt x="81902" y="161"/>
                    <a:pt x="98138" y="-849"/>
                    <a:pt x="112209" y="2182"/>
                  </a:cubicBezTo>
                  <a:cubicBezTo>
                    <a:pt x="113652" y="2518"/>
                    <a:pt x="112930" y="4876"/>
                    <a:pt x="111487" y="4539"/>
                  </a:cubicBezTo>
                  <a:cubicBezTo>
                    <a:pt x="97416" y="1845"/>
                    <a:pt x="81541" y="4202"/>
                    <a:pt x="67471" y="4202"/>
                  </a:cubicBezTo>
                  <a:cubicBezTo>
                    <a:pt x="54482" y="4539"/>
                    <a:pt x="42937" y="5886"/>
                    <a:pt x="30670" y="9254"/>
                  </a:cubicBezTo>
                  <a:cubicBezTo>
                    <a:pt x="28144" y="9927"/>
                    <a:pt x="26701" y="6560"/>
                    <a:pt x="29226" y="5549"/>
                  </a:cubicBezTo>
                  <a:cubicBezTo>
                    <a:pt x="40772" y="-176"/>
                    <a:pt x="54843" y="498"/>
                    <a:pt x="67471" y="16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6014F18F-3775-2C40-992F-76C730F93C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5917" y="2044830"/>
              <a:ext cx="729407" cy="527595"/>
            </a:xfrm>
            <a:custGeom>
              <a:avLst/>
              <a:gdLst>
                <a:gd name="connsiteX0" fmla="*/ 485652 w 804036"/>
                <a:gd name="connsiteY0" fmla="*/ 560785 h 581576"/>
                <a:gd name="connsiteX1" fmla="*/ 486716 w 804036"/>
                <a:gd name="connsiteY1" fmla="*/ 562242 h 581576"/>
                <a:gd name="connsiteX2" fmla="*/ 458344 w 804036"/>
                <a:gd name="connsiteY2" fmla="*/ 581188 h 581576"/>
                <a:gd name="connsiteX3" fmla="*/ 457280 w 804036"/>
                <a:gd name="connsiteY3" fmla="*/ 576816 h 581576"/>
                <a:gd name="connsiteX4" fmla="*/ 485652 w 804036"/>
                <a:gd name="connsiteY4" fmla="*/ 560785 h 581576"/>
                <a:gd name="connsiteX5" fmla="*/ 493910 w 804036"/>
                <a:gd name="connsiteY5" fmla="*/ 540146 h 581576"/>
                <a:gd name="connsiteX6" fmla="*/ 494995 w 804036"/>
                <a:gd name="connsiteY6" fmla="*/ 540872 h 581576"/>
                <a:gd name="connsiteX7" fmla="*/ 472214 w 804036"/>
                <a:gd name="connsiteY7" fmla="*/ 564846 h 581576"/>
                <a:gd name="connsiteX8" fmla="*/ 434969 w 804036"/>
                <a:gd name="connsiteY8" fmla="*/ 581555 h 581576"/>
                <a:gd name="connsiteX9" fmla="*/ 433523 w 804036"/>
                <a:gd name="connsiteY9" fmla="*/ 576833 h 581576"/>
                <a:gd name="connsiteX10" fmla="*/ 466790 w 804036"/>
                <a:gd name="connsiteY10" fmla="*/ 562303 h 581576"/>
                <a:gd name="connsiteX11" fmla="*/ 483424 w 804036"/>
                <a:gd name="connsiteY11" fmla="*/ 551406 h 581576"/>
                <a:gd name="connsiteX12" fmla="*/ 492102 w 804036"/>
                <a:gd name="connsiteY12" fmla="*/ 541962 h 581576"/>
                <a:gd name="connsiteX13" fmla="*/ 493910 w 804036"/>
                <a:gd name="connsiteY13" fmla="*/ 540146 h 581576"/>
                <a:gd name="connsiteX14" fmla="*/ 494288 w 804036"/>
                <a:gd name="connsiteY14" fmla="*/ 512790 h 581576"/>
                <a:gd name="connsiteX15" fmla="*/ 495361 w 804036"/>
                <a:gd name="connsiteY15" fmla="*/ 513507 h 581576"/>
                <a:gd name="connsiteX16" fmla="*/ 405630 w 804036"/>
                <a:gd name="connsiteY16" fmla="*/ 574088 h 581576"/>
                <a:gd name="connsiteX17" fmla="*/ 405630 w 804036"/>
                <a:gd name="connsiteY17" fmla="*/ 568352 h 581576"/>
                <a:gd name="connsiteX18" fmla="*/ 494288 w 804036"/>
                <a:gd name="connsiteY18" fmla="*/ 512790 h 581576"/>
                <a:gd name="connsiteX19" fmla="*/ 407646 w 804036"/>
                <a:gd name="connsiteY19" fmla="*/ 443796 h 581576"/>
                <a:gd name="connsiteX20" fmla="*/ 421273 w 804036"/>
                <a:gd name="connsiteY20" fmla="*/ 445264 h 581576"/>
                <a:gd name="connsiteX21" fmla="*/ 420918 w 804036"/>
                <a:gd name="connsiteY21" fmla="*/ 446687 h 581576"/>
                <a:gd name="connsiteX22" fmla="*/ 375110 w 804036"/>
                <a:gd name="connsiteY22" fmla="*/ 478355 h 581576"/>
                <a:gd name="connsiteX23" fmla="*/ 369784 w 804036"/>
                <a:gd name="connsiteY23" fmla="*/ 476576 h 581576"/>
                <a:gd name="connsiteX24" fmla="*/ 394285 w 804036"/>
                <a:gd name="connsiteY24" fmla="*/ 448466 h 581576"/>
                <a:gd name="connsiteX25" fmla="*/ 407646 w 804036"/>
                <a:gd name="connsiteY25" fmla="*/ 443796 h 581576"/>
                <a:gd name="connsiteX26" fmla="*/ 414316 w 804036"/>
                <a:gd name="connsiteY26" fmla="*/ 433080 h 581576"/>
                <a:gd name="connsiteX27" fmla="*/ 439067 w 804036"/>
                <a:gd name="connsiteY27" fmla="*/ 442021 h 581576"/>
                <a:gd name="connsiteX28" fmla="*/ 437617 w 804036"/>
                <a:gd name="connsiteY28" fmla="*/ 443466 h 581576"/>
                <a:gd name="connsiteX29" fmla="*/ 384668 w 804036"/>
                <a:gd name="connsiteY29" fmla="*/ 447439 h 581576"/>
                <a:gd name="connsiteX30" fmla="*/ 361458 w 804036"/>
                <a:gd name="connsiteY30" fmla="*/ 485007 h 581576"/>
                <a:gd name="connsiteX31" fmla="*/ 356744 w 804036"/>
                <a:gd name="connsiteY31" fmla="*/ 483562 h 581576"/>
                <a:gd name="connsiteX32" fmla="*/ 387932 w 804036"/>
                <a:gd name="connsiteY32" fmla="*/ 439853 h 581576"/>
                <a:gd name="connsiteX33" fmla="*/ 414316 w 804036"/>
                <a:gd name="connsiteY33" fmla="*/ 433080 h 581576"/>
                <a:gd name="connsiteX34" fmla="*/ 426210 w 804036"/>
                <a:gd name="connsiteY34" fmla="*/ 427847 h 581576"/>
                <a:gd name="connsiteX35" fmla="*/ 354632 w 804036"/>
                <a:gd name="connsiteY35" fmla="*/ 469339 h 581576"/>
                <a:gd name="connsiteX36" fmla="*/ 354992 w 804036"/>
                <a:gd name="connsiteY36" fmla="*/ 501286 h 581576"/>
                <a:gd name="connsiteX37" fmla="*/ 360399 w 804036"/>
                <a:gd name="connsiteY37" fmla="*/ 521387 h 581576"/>
                <a:gd name="connsiteX38" fmla="*/ 378423 w 804036"/>
                <a:gd name="connsiteY38" fmla="*/ 541488 h 581576"/>
                <a:gd name="connsiteX39" fmla="*/ 408343 w 804036"/>
                <a:gd name="connsiteY39" fmla="*/ 549384 h 581576"/>
                <a:gd name="connsiteX40" fmla="*/ 441868 w 804036"/>
                <a:gd name="connsiteY40" fmla="*/ 544718 h 581576"/>
                <a:gd name="connsiteX41" fmla="*/ 464218 w 804036"/>
                <a:gd name="connsiteY41" fmla="*/ 528207 h 581576"/>
                <a:gd name="connsiteX42" fmla="*/ 471788 w 804036"/>
                <a:gd name="connsiteY42" fmla="*/ 512413 h 581576"/>
                <a:gd name="connsiteX43" fmla="*/ 454485 w 804036"/>
                <a:gd name="connsiteY43" fmla="*/ 442059 h 581576"/>
                <a:gd name="connsiteX44" fmla="*/ 426210 w 804036"/>
                <a:gd name="connsiteY44" fmla="*/ 427847 h 581576"/>
                <a:gd name="connsiteX45" fmla="*/ 588109 w 804036"/>
                <a:gd name="connsiteY45" fmla="*/ 427439 h 581576"/>
                <a:gd name="connsiteX46" fmla="*/ 589539 w 804036"/>
                <a:gd name="connsiteY46" fmla="*/ 429271 h 581576"/>
                <a:gd name="connsiteX47" fmla="*/ 548800 w 804036"/>
                <a:gd name="connsiteY47" fmla="*/ 461509 h 581576"/>
                <a:gd name="connsiteX48" fmla="*/ 545584 w 804036"/>
                <a:gd name="connsiteY48" fmla="*/ 463707 h 581576"/>
                <a:gd name="connsiteX49" fmla="*/ 526644 w 804036"/>
                <a:gd name="connsiteY49" fmla="*/ 451618 h 581576"/>
                <a:gd name="connsiteX50" fmla="*/ 509133 w 804036"/>
                <a:gd name="connsiteY50" fmla="*/ 436231 h 581576"/>
                <a:gd name="connsiteX51" fmla="*/ 509848 w 804036"/>
                <a:gd name="connsiteY51" fmla="*/ 434766 h 581576"/>
                <a:gd name="connsiteX52" fmla="*/ 526644 w 804036"/>
                <a:gd name="connsiteY52" fmla="*/ 446122 h 581576"/>
                <a:gd name="connsiteX53" fmla="*/ 544512 w 804036"/>
                <a:gd name="connsiteY53" fmla="*/ 458212 h 581576"/>
                <a:gd name="connsiteX54" fmla="*/ 588109 w 804036"/>
                <a:gd name="connsiteY54" fmla="*/ 427439 h 581576"/>
                <a:gd name="connsiteX55" fmla="*/ 408614 w 804036"/>
                <a:gd name="connsiteY55" fmla="*/ 415363 h 581576"/>
                <a:gd name="connsiteX56" fmla="*/ 436461 w 804036"/>
                <a:gd name="connsiteY56" fmla="*/ 418010 h 581576"/>
                <a:gd name="connsiteX57" fmla="*/ 479718 w 804036"/>
                <a:gd name="connsiteY57" fmla="*/ 528924 h 581576"/>
                <a:gd name="connsiteX58" fmla="*/ 422763 w 804036"/>
                <a:gd name="connsiteY58" fmla="*/ 562665 h 581576"/>
                <a:gd name="connsiteX59" fmla="*/ 421681 w 804036"/>
                <a:gd name="connsiteY59" fmla="*/ 562665 h 581576"/>
                <a:gd name="connsiteX60" fmla="*/ 393924 w 804036"/>
                <a:gd name="connsiteY60" fmla="*/ 561230 h 581576"/>
                <a:gd name="connsiteX61" fmla="*/ 392122 w 804036"/>
                <a:gd name="connsiteY61" fmla="*/ 560871 h 581576"/>
                <a:gd name="connsiteX62" fmla="*/ 359679 w 804036"/>
                <a:gd name="connsiteY62" fmla="*/ 544000 h 581576"/>
                <a:gd name="connsiteX63" fmla="*/ 347783 w 804036"/>
                <a:gd name="connsiteY63" fmla="*/ 525694 h 581576"/>
                <a:gd name="connsiteX64" fmla="*/ 338050 w 804036"/>
                <a:gd name="connsiteY64" fmla="*/ 484774 h 581576"/>
                <a:gd name="connsiteX65" fmla="*/ 371214 w 804036"/>
                <a:gd name="connsiteY65" fmla="*/ 428061 h 581576"/>
                <a:gd name="connsiteX66" fmla="*/ 374458 w 804036"/>
                <a:gd name="connsiteY66" fmla="*/ 425907 h 581576"/>
                <a:gd name="connsiteX67" fmla="*/ 378423 w 804036"/>
                <a:gd name="connsiteY67" fmla="*/ 423394 h 581576"/>
                <a:gd name="connsiteX68" fmla="*/ 381307 w 804036"/>
                <a:gd name="connsiteY68" fmla="*/ 422676 h 581576"/>
                <a:gd name="connsiteX69" fmla="*/ 408614 w 804036"/>
                <a:gd name="connsiteY69" fmla="*/ 415363 h 581576"/>
                <a:gd name="connsiteX70" fmla="*/ 579028 w 804036"/>
                <a:gd name="connsiteY70" fmla="*/ 393369 h 581576"/>
                <a:gd name="connsiteX71" fmla="*/ 579756 w 804036"/>
                <a:gd name="connsiteY71" fmla="*/ 393729 h 581576"/>
                <a:gd name="connsiteX72" fmla="*/ 580484 w 804036"/>
                <a:gd name="connsiteY72" fmla="*/ 398042 h 581576"/>
                <a:gd name="connsiteX73" fmla="*/ 553563 w 804036"/>
                <a:gd name="connsiteY73" fmla="*/ 405949 h 581576"/>
                <a:gd name="connsiteX74" fmla="*/ 533190 w 804036"/>
                <a:gd name="connsiteY74" fmla="*/ 411700 h 581576"/>
                <a:gd name="connsiteX75" fmla="*/ 533190 w 804036"/>
                <a:gd name="connsiteY75" fmla="*/ 408465 h 581576"/>
                <a:gd name="connsiteX76" fmla="*/ 559383 w 804036"/>
                <a:gd name="connsiteY76" fmla="*/ 399839 h 581576"/>
                <a:gd name="connsiteX77" fmla="*/ 577573 w 804036"/>
                <a:gd name="connsiteY77" fmla="*/ 394447 h 581576"/>
                <a:gd name="connsiteX78" fmla="*/ 579028 w 804036"/>
                <a:gd name="connsiteY78" fmla="*/ 393369 h 581576"/>
                <a:gd name="connsiteX79" fmla="*/ 567669 w 804036"/>
                <a:gd name="connsiteY79" fmla="*/ 384930 h 581576"/>
                <a:gd name="connsiteX80" fmla="*/ 569439 w 804036"/>
                <a:gd name="connsiteY80" fmla="*/ 388189 h 581576"/>
                <a:gd name="connsiteX81" fmla="*/ 527297 w 804036"/>
                <a:gd name="connsiteY81" fmla="*/ 403757 h 581576"/>
                <a:gd name="connsiteX82" fmla="*/ 526589 w 804036"/>
                <a:gd name="connsiteY82" fmla="*/ 402671 h 581576"/>
                <a:gd name="connsiteX83" fmla="*/ 567669 w 804036"/>
                <a:gd name="connsiteY83" fmla="*/ 384930 h 581576"/>
                <a:gd name="connsiteX84" fmla="*/ 563135 w 804036"/>
                <a:gd name="connsiteY84" fmla="*/ 373475 h 581576"/>
                <a:gd name="connsiteX85" fmla="*/ 564597 w 804036"/>
                <a:gd name="connsiteY85" fmla="*/ 377940 h 581576"/>
                <a:gd name="connsiteX86" fmla="*/ 542669 w 804036"/>
                <a:gd name="connsiteY86" fmla="*/ 386870 h 581576"/>
                <a:gd name="connsiteX87" fmla="*/ 518183 w 804036"/>
                <a:gd name="connsiteY87" fmla="*/ 395800 h 581576"/>
                <a:gd name="connsiteX88" fmla="*/ 517817 w 804036"/>
                <a:gd name="connsiteY88" fmla="*/ 393195 h 581576"/>
                <a:gd name="connsiteX89" fmla="*/ 544131 w 804036"/>
                <a:gd name="connsiteY89" fmla="*/ 382405 h 581576"/>
                <a:gd name="connsiteX90" fmla="*/ 559846 w 804036"/>
                <a:gd name="connsiteY90" fmla="*/ 375336 h 581576"/>
                <a:gd name="connsiteX91" fmla="*/ 561308 w 804036"/>
                <a:gd name="connsiteY91" fmla="*/ 373847 h 581576"/>
                <a:gd name="connsiteX92" fmla="*/ 563135 w 804036"/>
                <a:gd name="connsiteY92" fmla="*/ 373475 h 581576"/>
                <a:gd name="connsiteX93" fmla="*/ 548142 w 804036"/>
                <a:gd name="connsiteY93" fmla="*/ 367480 h 581576"/>
                <a:gd name="connsiteX94" fmla="*/ 550323 w 804036"/>
                <a:gd name="connsiteY94" fmla="*/ 371510 h 581576"/>
                <a:gd name="connsiteX95" fmla="*/ 527056 w 804036"/>
                <a:gd name="connsiteY95" fmla="*/ 381402 h 581576"/>
                <a:gd name="connsiteX96" fmla="*/ 508152 w 804036"/>
                <a:gd name="connsiteY96" fmla="*/ 389095 h 581576"/>
                <a:gd name="connsiteX97" fmla="*/ 507425 w 804036"/>
                <a:gd name="connsiteY97" fmla="*/ 385432 h 581576"/>
                <a:gd name="connsiteX98" fmla="*/ 548142 w 804036"/>
                <a:gd name="connsiteY98" fmla="*/ 367480 h 581576"/>
                <a:gd name="connsiteX99" fmla="*/ 531880 w 804036"/>
                <a:gd name="connsiteY99" fmla="*/ 361430 h 581576"/>
                <a:gd name="connsiteX100" fmla="*/ 534802 w 804036"/>
                <a:gd name="connsiteY100" fmla="*/ 364578 h 581576"/>
                <a:gd name="connsiteX101" fmla="*/ 517269 w 804036"/>
                <a:gd name="connsiteY101" fmla="*/ 372624 h 581576"/>
                <a:gd name="connsiteX102" fmla="*/ 499006 w 804036"/>
                <a:gd name="connsiteY102" fmla="*/ 379970 h 581576"/>
                <a:gd name="connsiteX103" fmla="*/ 497910 w 804036"/>
                <a:gd name="connsiteY103" fmla="*/ 376472 h 581576"/>
                <a:gd name="connsiteX104" fmla="*/ 517269 w 804036"/>
                <a:gd name="connsiteY104" fmla="*/ 368076 h 581576"/>
                <a:gd name="connsiteX105" fmla="*/ 531880 w 804036"/>
                <a:gd name="connsiteY105" fmla="*/ 361430 h 581576"/>
                <a:gd name="connsiteX106" fmla="*/ 523607 w 804036"/>
                <a:gd name="connsiteY106" fmla="*/ 352347 h 581576"/>
                <a:gd name="connsiteX107" fmla="*/ 526876 w 804036"/>
                <a:gd name="connsiteY107" fmla="*/ 356028 h 581576"/>
                <a:gd name="connsiteX108" fmla="*/ 510893 w 804036"/>
                <a:gd name="connsiteY108" fmla="*/ 365231 h 581576"/>
                <a:gd name="connsiteX109" fmla="*/ 489826 w 804036"/>
                <a:gd name="connsiteY109" fmla="*/ 374434 h 581576"/>
                <a:gd name="connsiteX110" fmla="*/ 488009 w 804036"/>
                <a:gd name="connsiteY110" fmla="*/ 371489 h 581576"/>
                <a:gd name="connsiteX111" fmla="*/ 523607 w 804036"/>
                <a:gd name="connsiteY111" fmla="*/ 352347 h 581576"/>
                <a:gd name="connsiteX112" fmla="*/ 512870 w 804036"/>
                <a:gd name="connsiteY112" fmla="*/ 343214 h 581576"/>
                <a:gd name="connsiteX113" fmla="*/ 515407 w 804036"/>
                <a:gd name="connsiteY113" fmla="*/ 346562 h 581576"/>
                <a:gd name="connsiteX114" fmla="*/ 485692 w 804036"/>
                <a:gd name="connsiteY114" fmla="*/ 363678 h 581576"/>
                <a:gd name="connsiteX115" fmla="*/ 484968 w 804036"/>
                <a:gd name="connsiteY115" fmla="*/ 362934 h 581576"/>
                <a:gd name="connsiteX116" fmla="*/ 512870 w 804036"/>
                <a:gd name="connsiteY116" fmla="*/ 343214 h 581576"/>
                <a:gd name="connsiteX117" fmla="*/ 500942 w 804036"/>
                <a:gd name="connsiteY117" fmla="*/ 336936 h 581576"/>
                <a:gd name="connsiteX118" fmla="*/ 503092 w 804036"/>
                <a:gd name="connsiteY118" fmla="*/ 340879 h 581576"/>
                <a:gd name="connsiteX119" fmla="*/ 488753 w 804036"/>
                <a:gd name="connsiteY119" fmla="*/ 349124 h 581576"/>
                <a:gd name="connsiteX120" fmla="*/ 473339 w 804036"/>
                <a:gd name="connsiteY120" fmla="*/ 357369 h 581576"/>
                <a:gd name="connsiteX121" fmla="*/ 472622 w 804036"/>
                <a:gd name="connsiteY121" fmla="*/ 355935 h 581576"/>
                <a:gd name="connsiteX122" fmla="*/ 487320 w 804036"/>
                <a:gd name="connsiteY122" fmla="*/ 346615 h 581576"/>
                <a:gd name="connsiteX123" fmla="*/ 499866 w 804036"/>
                <a:gd name="connsiteY123" fmla="*/ 338011 h 581576"/>
                <a:gd name="connsiteX124" fmla="*/ 500942 w 804036"/>
                <a:gd name="connsiteY124" fmla="*/ 336936 h 581576"/>
                <a:gd name="connsiteX125" fmla="*/ 486369 w 804036"/>
                <a:gd name="connsiteY125" fmla="*/ 332092 h 581576"/>
                <a:gd name="connsiteX126" fmla="*/ 489544 w 804036"/>
                <a:gd name="connsiteY126" fmla="*/ 334685 h 581576"/>
                <a:gd name="connsiteX127" fmla="*/ 480019 w 804036"/>
                <a:gd name="connsiteY127" fmla="*/ 342093 h 581576"/>
                <a:gd name="connsiteX128" fmla="*/ 464497 w 804036"/>
                <a:gd name="connsiteY128" fmla="*/ 350983 h 581576"/>
                <a:gd name="connsiteX129" fmla="*/ 463439 w 804036"/>
                <a:gd name="connsiteY129" fmla="*/ 349501 h 581576"/>
                <a:gd name="connsiteX130" fmla="*/ 486369 w 804036"/>
                <a:gd name="connsiteY130" fmla="*/ 332092 h 581576"/>
                <a:gd name="connsiteX131" fmla="*/ 474470 w 804036"/>
                <a:gd name="connsiteY131" fmla="*/ 324238 h 581576"/>
                <a:gd name="connsiteX132" fmla="*/ 474836 w 804036"/>
                <a:gd name="connsiteY132" fmla="*/ 324238 h 581576"/>
                <a:gd name="connsiteX133" fmla="*/ 475203 w 804036"/>
                <a:gd name="connsiteY133" fmla="*/ 328192 h 581576"/>
                <a:gd name="connsiteX134" fmla="*/ 456519 w 804036"/>
                <a:gd name="connsiteY134" fmla="*/ 341131 h 581576"/>
                <a:gd name="connsiteX135" fmla="*/ 454321 w 804036"/>
                <a:gd name="connsiteY135" fmla="*/ 338615 h 581576"/>
                <a:gd name="connsiteX136" fmla="*/ 471539 w 804036"/>
                <a:gd name="connsiteY136" fmla="*/ 324957 h 581576"/>
                <a:gd name="connsiteX137" fmla="*/ 474470 w 804036"/>
                <a:gd name="connsiteY137" fmla="*/ 324238 h 581576"/>
                <a:gd name="connsiteX138" fmla="*/ 456637 w 804036"/>
                <a:gd name="connsiteY138" fmla="*/ 319871 h 581576"/>
                <a:gd name="connsiteX139" fmla="*/ 459754 w 804036"/>
                <a:gd name="connsiteY139" fmla="*/ 320985 h 581576"/>
                <a:gd name="connsiteX140" fmla="*/ 455251 w 804036"/>
                <a:gd name="connsiteY140" fmla="*/ 327673 h 581576"/>
                <a:gd name="connsiteX141" fmla="*/ 445207 w 804036"/>
                <a:gd name="connsiteY141" fmla="*/ 334733 h 581576"/>
                <a:gd name="connsiteX142" fmla="*/ 443475 w 804036"/>
                <a:gd name="connsiteY142" fmla="*/ 331389 h 581576"/>
                <a:gd name="connsiteX143" fmla="*/ 452134 w 804036"/>
                <a:gd name="connsiteY143" fmla="*/ 325073 h 581576"/>
                <a:gd name="connsiteX144" fmla="*/ 454559 w 804036"/>
                <a:gd name="connsiteY144" fmla="*/ 322472 h 581576"/>
                <a:gd name="connsiteX145" fmla="*/ 456637 w 804036"/>
                <a:gd name="connsiteY145" fmla="*/ 319871 h 581576"/>
                <a:gd name="connsiteX146" fmla="*/ 427858 w 804036"/>
                <a:gd name="connsiteY146" fmla="*/ 317512 h 581576"/>
                <a:gd name="connsiteX147" fmla="*/ 427998 w 804036"/>
                <a:gd name="connsiteY147" fmla="*/ 320387 h 581576"/>
                <a:gd name="connsiteX148" fmla="*/ 420855 w 804036"/>
                <a:gd name="connsiteY148" fmla="*/ 326565 h 581576"/>
                <a:gd name="connsiteX149" fmla="*/ 418223 w 804036"/>
                <a:gd name="connsiteY149" fmla="*/ 324162 h 581576"/>
                <a:gd name="connsiteX150" fmla="*/ 424615 w 804036"/>
                <a:gd name="connsiteY150" fmla="*/ 317984 h 581576"/>
                <a:gd name="connsiteX151" fmla="*/ 427858 w 804036"/>
                <a:gd name="connsiteY151" fmla="*/ 317512 h 581576"/>
                <a:gd name="connsiteX152" fmla="*/ 442551 w 804036"/>
                <a:gd name="connsiteY152" fmla="*/ 317024 h 581576"/>
                <a:gd name="connsiteX153" fmla="*/ 445427 w 804036"/>
                <a:gd name="connsiteY153" fmla="*/ 319911 h 581576"/>
                <a:gd name="connsiteX154" fmla="*/ 438957 w 804036"/>
                <a:gd name="connsiteY154" fmla="*/ 325323 h 581576"/>
                <a:gd name="connsiteX155" fmla="*/ 431409 w 804036"/>
                <a:gd name="connsiteY155" fmla="*/ 330013 h 581576"/>
                <a:gd name="connsiteX156" fmla="*/ 429971 w 804036"/>
                <a:gd name="connsiteY156" fmla="*/ 326766 h 581576"/>
                <a:gd name="connsiteX157" fmla="*/ 437160 w 804036"/>
                <a:gd name="connsiteY157" fmla="*/ 321715 h 581576"/>
                <a:gd name="connsiteX158" fmla="*/ 442551 w 804036"/>
                <a:gd name="connsiteY158" fmla="*/ 317024 h 581576"/>
                <a:gd name="connsiteX159" fmla="*/ 398040 w 804036"/>
                <a:gd name="connsiteY159" fmla="*/ 308287 h 581576"/>
                <a:gd name="connsiteX160" fmla="*/ 370112 w 804036"/>
                <a:gd name="connsiteY160" fmla="*/ 311607 h 581576"/>
                <a:gd name="connsiteX161" fmla="*/ 319384 w 804036"/>
                <a:gd name="connsiteY161" fmla="*/ 331708 h 581576"/>
                <a:gd name="connsiteX162" fmla="*/ 274772 w 804036"/>
                <a:gd name="connsiteY162" fmla="*/ 363654 h 581576"/>
                <a:gd name="connsiteX163" fmla="*/ 239155 w 804036"/>
                <a:gd name="connsiteY163" fmla="*/ 400985 h 581576"/>
                <a:gd name="connsiteX164" fmla="*/ 264339 w 804036"/>
                <a:gd name="connsiteY164" fmla="*/ 421086 h 581576"/>
                <a:gd name="connsiteX165" fmla="*/ 279449 w 804036"/>
                <a:gd name="connsiteY165" fmla="*/ 435802 h 581576"/>
                <a:gd name="connsiteX166" fmla="*/ 344209 w 804036"/>
                <a:gd name="connsiteY166" fmla="*/ 392011 h 581576"/>
                <a:gd name="connsiteX167" fmla="*/ 387741 w 804036"/>
                <a:gd name="connsiteY167" fmla="*/ 380525 h 581576"/>
                <a:gd name="connsiteX168" fmla="*/ 426237 w 804036"/>
                <a:gd name="connsiteY168" fmla="*/ 376576 h 581576"/>
                <a:gd name="connsiteX169" fmla="*/ 500350 w 804036"/>
                <a:gd name="connsiteY169" fmla="*/ 402061 h 581576"/>
                <a:gd name="connsiteX170" fmla="*/ 532730 w 804036"/>
                <a:gd name="connsiteY170" fmla="*/ 428623 h 581576"/>
                <a:gd name="connsiteX171" fmla="*/ 543523 w 804036"/>
                <a:gd name="connsiteY171" fmla="*/ 440469 h 581576"/>
                <a:gd name="connsiteX172" fmla="*/ 543883 w 804036"/>
                <a:gd name="connsiteY172" fmla="*/ 439751 h 581576"/>
                <a:gd name="connsiteX173" fmla="*/ 573025 w 804036"/>
                <a:gd name="connsiteY173" fmla="*/ 416778 h 581576"/>
                <a:gd name="connsiteX174" fmla="*/ 595690 w 804036"/>
                <a:gd name="connsiteY174" fmla="*/ 396318 h 581576"/>
                <a:gd name="connsiteX175" fmla="*/ 586336 w 804036"/>
                <a:gd name="connsiteY175" fmla="*/ 388780 h 581576"/>
                <a:gd name="connsiteX176" fmla="*/ 570146 w 804036"/>
                <a:gd name="connsiteY176" fmla="*/ 375499 h 581576"/>
                <a:gd name="connsiteX177" fmla="*/ 528053 w 804036"/>
                <a:gd name="connsiteY177" fmla="*/ 341040 h 581576"/>
                <a:gd name="connsiteX178" fmla="*/ 426237 w 804036"/>
                <a:gd name="connsiteY178" fmla="*/ 308735 h 581576"/>
                <a:gd name="connsiteX179" fmla="*/ 398040 w 804036"/>
                <a:gd name="connsiteY179" fmla="*/ 308287 h 581576"/>
                <a:gd name="connsiteX180" fmla="*/ 112994 w 804036"/>
                <a:gd name="connsiteY180" fmla="*/ 301133 h 581576"/>
                <a:gd name="connsiteX181" fmla="*/ 168501 w 804036"/>
                <a:gd name="connsiteY181" fmla="*/ 345710 h 581576"/>
                <a:gd name="connsiteX182" fmla="*/ 167434 w 804036"/>
                <a:gd name="connsiteY182" fmla="*/ 347493 h 581576"/>
                <a:gd name="connsiteX183" fmla="*/ 110859 w 804036"/>
                <a:gd name="connsiteY183" fmla="*/ 305055 h 581576"/>
                <a:gd name="connsiteX184" fmla="*/ 112994 w 804036"/>
                <a:gd name="connsiteY184" fmla="*/ 301133 h 581576"/>
                <a:gd name="connsiteX185" fmla="*/ 422639 w 804036"/>
                <a:gd name="connsiteY185" fmla="*/ 297608 h 581576"/>
                <a:gd name="connsiteX186" fmla="*/ 527693 w 804036"/>
                <a:gd name="connsiteY186" fmla="*/ 328477 h 581576"/>
                <a:gd name="connsiteX187" fmla="*/ 569427 w 804036"/>
                <a:gd name="connsiteY187" fmla="*/ 361141 h 581576"/>
                <a:gd name="connsiteX188" fmla="*/ 589214 w 804036"/>
                <a:gd name="connsiteY188" fmla="*/ 380166 h 581576"/>
                <a:gd name="connsiteX189" fmla="*/ 598568 w 804036"/>
                <a:gd name="connsiteY189" fmla="*/ 388421 h 581576"/>
                <a:gd name="connsiteX190" fmla="*/ 604325 w 804036"/>
                <a:gd name="connsiteY190" fmla="*/ 396318 h 581576"/>
                <a:gd name="connsiteX191" fmla="*/ 602526 w 804036"/>
                <a:gd name="connsiteY191" fmla="*/ 400626 h 581576"/>
                <a:gd name="connsiteX192" fmla="*/ 601447 w 804036"/>
                <a:gd name="connsiteY192" fmla="*/ 399908 h 581576"/>
                <a:gd name="connsiteX193" fmla="*/ 548560 w 804036"/>
                <a:gd name="connsiteY193" fmla="*/ 448724 h 581576"/>
                <a:gd name="connsiteX194" fmla="*/ 543163 w 804036"/>
                <a:gd name="connsiteY194" fmla="*/ 448007 h 581576"/>
                <a:gd name="connsiteX195" fmla="*/ 539566 w 804036"/>
                <a:gd name="connsiteY195" fmla="*/ 446212 h 581576"/>
                <a:gd name="connsiteX196" fmla="*/ 526254 w 804036"/>
                <a:gd name="connsiteY196" fmla="*/ 435084 h 581576"/>
                <a:gd name="connsiteX197" fmla="*/ 516900 w 804036"/>
                <a:gd name="connsiteY197" fmla="*/ 427188 h 581576"/>
                <a:gd name="connsiteX198" fmla="*/ 485959 w 804036"/>
                <a:gd name="connsiteY198" fmla="*/ 404574 h 581576"/>
                <a:gd name="connsiteX199" fmla="*/ 415444 w 804036"/>
                <a:gd name="connsiteY199" fmla="*/ 387345 h 581576"/>
                <a:gd name="connsiteX200" fmla="*/ 376948 w 804036"/>
                <a:gd name="connsiteY200" fmla="*/ 394523 h 581576"/>
                <a:gd name="connsiteX201" fmla="*/ 342050 w 804036"/>
                <a:gd name="connsiteY201" fmla="*/ 405292 h 581576"/>
                <a:gd name="connsiteX202" fmla="*/ 285206 w 804036"/>
                <a:gd name="connsiteY202" fmla="*/ 445853 h 581576"/>
                <a:gd name="connsiteX203" fmla="*/ 278370 w 804036"/>
                <a:gd name="connsiteY203" fmla="*/ 445135 h 581576"/>
                <a:gd name="connsiteX204" fmla="*/ 272254 w 804036"/>
                <a:gd name="connsiteY204" fmla="*/ 439751 h 581576"/>
                <a:gd name="connsiteX205" fmla="*/ 252826 w 804036"/>
                <a:gd name="connsiteY205" fmla="*/ 425034 h 581576"/>
                <a:gd name="connsiteX206" fmla="*/ 226923 w 804036"/>
                <a:gd name="connsiteY206" fmla="*/ 399190 h 581576"/>
                <a:gd name="connsiteX207" fmla="*/ 229441 w 804036"/>
                <a:gd name="connsiteY207" fmla="*/ 393447 h 581576"/>
                <a:gd name="connsiteX208" fmla="*/ 230520 w 804036"/>
                <a:gd name="connsiteY208" fmla="*/ 392011 h 581576"/>
                <a:gd name="connsiteX209" fmla="*/ 272254 w 804036"/>
                <a:gd name="connsiteY209" fmla="*/ 350373 h 581576"/>
                <a:gd name="connsiteX210" fmla="*/ 316506 w 804036"/>
                <a:gd name="connsiteY210" fmla="*/ 319863 h 581576"/>
                <a:gd name="connsiteX211" fmla="*/ 367234 w 804036"/>
                <a:gd name="connsiteY211" fmla="*/ 300838 h 581576"/>
                <a:gd name="connsiteX212" fmla="*/ 422639 w 804036"/>
                <a:gd name="connsiteY212" fmla="*/ 297608 h 581576"/>
                <a:gd name="connsiteX213" fmla="*/ 319821 w 804036"/>
                <a:gd name="connsiteY213" fmla="*/ 296376 h 581576"/>
                <a:gd name="connsiteX214" fmla="*/ 320893 w 804036"/>
                <a:gd name="connsiteY214" fmla="*/ 298525 h 581576"/>
                <a:gd name="connsiteX215" fmla="*/ 220092 w 804036"/>
                <a:gd name="connsiteY215" fmla="*/ 387329 h 581576"/>
                <a:gd name="connsiteX216" fmla="*/ 216518 w 804036"/>
                <a:gd name="connsiteY216" fmla="*/ 385181 h 581576"/>
                <a:gd name="connsiteX217" fmla="*/ 319821 w 804036"/>
                <a:gd name="connsiteY217" fmla="*/ 296376 h 581576"/>
                <a:gd name="connsiteX218" fmla="*/ 363746 w 804036"/>
                <a:gd name="connsiteY218" fmla="*/ 292127 h 581576"/>
                <a:gd name="connsiteX219" fmla="*/ 364106 w 804036"/>
                <a:gd name="connsiteY219" fmla="*/ 293919 h 581576"/>
                <a:gd name="connsiteX220" fmla="*/ 286843 w 804036"/>
                <a:gd name="connsiteY220" fmla="*/ 332614 h 581576"/>
                <a:gd name="connsiteX221" fmla="*/ 225752 w 804036"/>
                <a:gd name="connsiteY221" fmla="*/ 392448 h 581576"/>
                <a:gd name="connsiteX222" fmla="*/ 222158 w 804036"/>
                <a:gd name="connsiteY222" fmla="*/ 390298 h 581576"/>
                <a:gd name="connsiteX223" fmla="*/ 285046 w 804036"/>
                <a:gd name="connsiteY223" fmla="*/ 329389 h 581576"/>
                <a:gd name="connsiteX224" fmla="*/ 363746 w 804036"/>
                <a:gd name="connsiteY224" fmla="*/ 292127 h 581576"/>
                <a:gd name="connsiteX225" fmla="*/ 683267 w 804036"/>
                <a:gd name="connsiteY225" fmla="*/ 269045 h 581576"/>
                <a:gd name="connsiteX226" fmla="*/ 698487 w 804036"/>
                <a:gd name="connsiteY226" fmla="*/ 283933 h 581576"/>
                <a:gd name="connsiteX227" fmla="*/ 713344 w 804036"/>
                <a:gd name="connsiteY227" fmla="*/ 301361 h 581576"/>
                <a:gd name="connsiteX228" fmla="*/ 712619 w 804036"/>
                <a:gd name="connsiteY228" fmla="*/ 303903 h 581576"/>
                <a:gd name="connsiteX229" fmla="*/ 685441 w 804036"/>
                <a:gd name="connsiteY229" fmla="*/ 334404 h 581576"/>
                <a:gd name="connsiteX230" fmla="*/ 683629 w 804036"/>
                <a:gd name="connsiteY230" fmla="*/ 332588 h 581576"/>
                <a:gd name="connsiteX231" fmla="*/ 709358 w 804036"/>
                <a:gd name="connsiteY231" fmla="*/ 302088 h 581576"/>
                <a:gd name="connsiteX232" fmla="*/ 694501 w 804036"/>
                <a:gd name="connsiteY232" fmla="*/ 285022 h 581576"/>
                <a:gd name="connsiteX233" fmla="*/ 681818 w 804036"/>
                <a:gd name="connsiteY233" fmla="*/ 270135 h 581576"/>
                <a:gd name="connsiteX234" fmla="*/ 683267 w 804036"/>
                <a:gd name="connsiteY234" fmla="*/ 269045 h 581576"/>
                <a:gd name="connsiteX235" fmla="*/ 684814 w 804036"/>
                <a:gd name="connsiteY235" fmla="*/ 263921 h 581576"/>
                <a:gd name="connsiteX236" fmla="*/ 724488 w 804036"/>
                <a:gd name="connsiteY236" fmla="*/ 304269 h 581576"/>
                <a:gd name="connsiteX237" fmla="*/ 724488 w 804036"/>
                <a:gd name="connsiteY237" fmla="*/ 306813 h 581576"/>
                <a:gd name="connsiteX238" fmla="*/ 724843 w 804036"/>
                <a:gd name="connsiteY238" fmla="*/ 308267 h 581576"/>
                <a:gd name="connsiteX239" fmla="*/ 692253 w 804036"/>
                <a:gd name="connsiteY239" fmla="*/ 339891 h 581576"/>
                <a:gd name="connsiteX240" fmla="*/ 690836 w 804036"/>
                <a:gd name="connsiteY240" fmla="*/ 339164 h 581576"/>
                <a:gd name="connsiteX241" fmla="*/ 722363 w 804036"/>
                <a:gd name="connsiteY241" fmla="*/ 307540 h 581576"/>
                <a:gd name="connsiteX242" fmla="*/ 721654 w 804036"/>
                <a:gd name="connsiteY242" fmla="*/ 307176 h 581576"/>
                <a:gd name="connsiteX243" fmla="*/ 683752 w 804036"/>
                <a:gd name="connsiteY243" fmla="*/ 265012 h 581576"/>
                <a:gd name="connsiteX244" fmla="*/ 684814 w 804036"/>
                <a:gd name="connsiteY244" fmla="*/ 263921 h 581576"/>
                <a:gd name="connsiteX245" fmla="*/ 609946 w 804036"/>
                <a:gd name="connsiteY245" fmla="*/ 252285 h 581576"/>
                <a:gd name="connsiteX246" fmla="*/ 642057 w 804036"/>
                <a:gd name="connsiteY246" fmla="*/ 275207 h 581576"/>
                <a:gd name="connsiteX247" fmla="*/ 675250 w 804036"/>
                <a:gd name="connsiteY247" fmla="*/ 306366 h 581576"/>
                <a:gd name="connsiteX248" fmla="*/ 673446 w 804036"/>
                <a:gd name="connsiteY248" fmla="*/ 307799 h 581576"/>
                <a:gd name="connsiteX249" fmla="*/ 642417 w 804036"/>
                <a:gd name="connsiteY249" fmla="*/ 279863 h 581576"/>
                <a:gd name="connsiteX250" fmla="*/ 608142 w 804036"/>
                <a:gd name="connsiteY250" fmla="*/ 256225 h 581576"/>
                <a:gd name="connsiteX251" fmla="*/ 609946 w 804036"/>
                <a:gd name="connsiteY251" fmla="*/ 252285 h 581576"/>
                <a:gd name="connsiteX252" fmla="*/ 608488 w 804036"/>
                <a:gd name="connsiteY252" fmla="*/ 243285 h 581576"/>
                <a:gd name="connsiteX253" fmla="*/ 649073 w 804036"/>
                <a:gd name="connsiteY253" fmla="*/ 270235 h 581576"/>
                <a:gd name="connsiteX254" fmla="*/ 675292 w 804036"/>
                <a:gd name="connsiteY254" fmla="*/ 291358 h 581576"/>
                <a:gd name="connsiteX255" fmla="*/ 684271 w 804036"/>
                <a:gd name="connsiteY255" fmla="*/ 303012 h 581576"/>
                <a:gd name="connsiteX256" fmla="*/ 682834 w 804036"/>
                <a:gd name="connsiteY256" fmla="*/ 303377 h 581576"/>
                <a:gd name="connsiteX257" fmla="*/ 647277 w 804036"/>
                <a:gd name="connsiteY257" fmla="*/ 272420 h 581576"/>
                <a:gd name="connsiteX258" fmla="*/ 607769 w 804036"/>
                <a:gd name="connsiteY258" fmla="*/ 246562 h 581576"/>
                <a:gd name="connsiteX259" fmla="*/ 608488 w 804036"/>
                <a:gd name="connsiteY259" fmla="*/ 243285 h 581576"/>
                <a:gd name="connsiteX260" fmla="*/ 1395 w 804036"/>
                <a:gd name="connsiteY260" fmla="*/ 200201 h 581576"/>
                <a:gd name="connsiteX261" fmla="*/ 4692 w 804036"/>
                <a:gd name="connsiteY261" fmla="*/ 201385 h 581576"/>
                <a:gd name="connsiteX262" fmla="*/ 24841 w 804036"/>
                <a:gd name="connsiteY262" fmla="*/ 221060 h 581576"/>
                <a:gd name="connsiteX263" fmla="*/ 40961 w 804036"/>
                <a:gd name="connsiteY263" fmla="*/ 239641 h 581576"/>
                <a:gd name="connsiteX264" fmla="*/ 38762 w 804036"/>
                <a:gd name="connsiteY264" fmla="*/ 240734 h 581576"/>
                <a:gd name="connsiteX265" fmla="*/ 16781 w 804036"/>
                <a:gd name="connsiteY265" fmla="*/ 219602 h 581576"/>
                <a:gd name="connsiteX266" fmla="*/ 296 w 804036"/>
                <a:gd name="connsiteY266" fmla="*/ 203936 h 581576"/>
                <a:gd name="connsiteX267" fmla="*/ 1395 w 804036"/>
                <a:gd name="connsiteY267" fmla="*/ 200201 h 581576"/>
                <a:gd name="connsiteX268" fmla="*/ 12516 w 804036"/>
                <a:gd name="connsiteY268" fmla="*/ 194806 h 581576"/>
                <a:gd name="connsiteX269" fmla="*/ 33709 w 804036"/>
                <a:gd name="connsiteY269" fmla="*/ 216734 h 581576"/>
                <a:gd name="connsiteX270" fmla="*/ 54903 w 804036"/>
                <a:gd name="connsiteY270" fmla="*/ 241951 h 581576"/>
                <a:gd name="connsiteX271" fmla="*/ 53825 w 804036"/>
                <a:gd name="connsiteY271" fmla="*/ 243048 h 581576"/>
                <a:gd name="connsiteX272" fmla="*/ 30476 w 804036"/>
                <a:gd name="connsiteY272" fmla="*/ 220023 h 581576"/>
                <a:gd name="connsiteX273" fmla="*/ 18981 w 804036"/>
                <a:gd name="connsiteY273" fmla="*/ 208328 h 581576"/>
                <a:gd name="connsiteX274" fmla="*/ 9642 w 804036"/>
                <a:gd name="connsiteY274" fmla="*/ 199192 h 581576"/>
                <a:gd name="connsiteX275" fmla="*/ 12516 w 804036"/>
                <a:gd name="connsiteY275" fmla="*/ 194806 h 581576"/>
                <a:gd name="connsiteX276" fmla="*/ 421365 w 804036"/>
                <a:gd name="connsiteY276" fmla="*/ 177031 h 581576"/>
                <a:gd name="connsiteX277" fmla="*/ 264923 w 804036"/>
                <a:gd name="connsiteY277" fmla="*/ 212016 h 581576"/>
                <a:gd name="connsiteX278" fmla="*/ 193715 w 804036"/>
                <a:gd name="connsiteY278" fmla="*/ 252410 h 581576"/>
                <a:gd name="connsiteX279" fmla="*/ 159909 w 804036"/>
                <a:gd name="connsiteY279" fmla="*/ 276574 h 581576"/>
                <a:gd name="connsiteX280" fmla="*/ 138331 w 804036"/>
                <a:gd name="connsiteY280" fmla="*/ 296410 h 581576"/>
                <a:gd name="connsiteX281" fmla="*/ 166023 w 804036"/>
                <a:gd name="connsiteY281" fmla="*/ 323821 h 581576"/>
                <a:gd name="connsiteX282" fmla="*/ 186522 w 804036"/>
                <a:gd name="connsiteY282" fmla="*/ 341132 h 581576"/>
                <a:gd name="connsiteX283" fmla="*/ 203425 w 804036"/>
                <a:gd name="connsiteY283" fmla="*/ 325624 h 581576"/>
                <a:gd name="connsiteX284" fmla="*/ 227521 w 804036"/>
                <a:gd name="connsiteY284" fmla="*/ 307591 h 581576"/>
                <a:gd name="connsiteX285" fmla="*/ 284703 w 804036"/>
                <a:gd name="connsiteY285" fmla="*/ 274410 h 581576"/>
                <a:gd name="connsiteX286" fmla="*/ 405181 w 804036"/>
                <a:gd name="connsiteY286" fmla="*/ 246279 h 581576"/>
                <a:gd name="connsiteX287" fmla="*/ 538966 w 804036"/>
                <a:gd name="connsiteY287" fmla="*/ 275853 h 581576"/>
                <a:gd name="connsiteX288" fmla="*/ 600464 w 804036"/>
                <a:gd name="connsiteY288" fmla="*/ 312640 h 581576"/>
                <a:gd name="connsiteX289" fmla="*/ 640024 w 804036"/>
                <a:gd name="connsiteY289" fmla="*/ 347624 h 581576"/>
                <a:gd name="connsiteX290" fmla="*/ 641103 w 804036"/>
                <a:gd name="connsiteY290" fmla="*/ 346903 h 581576"/>
                <a:gd name="connsiteX291" fmla="*/ 694330 w 804036"/>
                <a:gd name="connsiteY291" fmla="*/ 303263 h 581576"/>
                <a:gd name="connsiteX292" fmla="*/ 675629 w 804036"/>
                <a:gd name="connsiteY292" fmla="*/ 284869 h 581576"/>
                <a:gd name="connsiteX293" fmla="*/ 644700 w 804036"/>
                <a:gd name="connsiteY293" fmla="*/ 258902 h 581576"/>
                <a:gd name="connsiteX294" fmla="*/ 575649 w 804036"/>
                <a:gd name="connsiteY294" fmla="*/ 220311 h 581576"/>
                <a:gd name="connsiteX295" fmla="*/ 500845 w 804036"/>
                <a:gd name="connsiteY295" fmla="*/ 188212 h 581576"/>
                <a:gd name="connsiteX296" fmla="*/ 421365 w 804036"/>
                <a:gd name="connsiteY296" fmla="*/ 177031 h 581576"/>
                <a:gd name="connsiteX297" fmla="*/ 736408 w 804036"/>
                <a:gd name="connsiteY297" fmla="*/ 168719 h 581576"/>
                <a:gd name="connsiteX298" fmla="*/ 740071 w 804036"/>
                <a:gd name="connsiteY298" fmla="*/ 169264 h 581576"/>
                <a:gd name="connsiteX299" fmla="*/ 771577 w 804036"/>
                <a:gd name="connsiteY299" fmla="*/ 212527 h 581576"/>
                <a:gd name="connsiteX300" fmla="*/ 769379 w 804036"/>
                <a:gd name="connsiteY300" fmla="*/ 212890 h 581576"/>
                <a:gd name="connsiteX301" fmla="*/ 754359 w 804036"/>
                <a:gd name="connsiteY301" fmla="*/ 192531 h 581576"/>
                <a:gd name="connsiteX302" fmla="*/ 736041 w 804036"/>
                <a:gd name="connsiteY302" fmla="*/ 172536 h 581576"/>
                <a:gd name="connsiteX303" fmla="*/ 736408 w 804036"/>
                <a:gd name="connsiteY303" fmla="*/ 168719 h 581576"/>
                <a:gd name="connsiteX304" fmla="*/ 421725 w 804036"/>
                <a:gd name="connsiteY304" fmla="*/ 166572 h 581576"/>
                <a:gd name="connsiteX305" fmla="*/ 503722 w 804036"/>
                <a:gd name="connsiteY305" fmla="*/ 178113 h 581576"/>
                <a:gd name="connsiteX306" fmla="*/ 578167 w 804036"/>
                <a:gd name="connsiteY306" fmla="*/ 210212 h 581576"/>
                <a:gd name="connsiteX307" fmla="*/ 649735 w 804036"/>
                <a:gd name="connsiteY307" fmla="*/ 250246 h 581576"/>
                <a:gd name="connsiteX308" fmla="*/ 679225 w 804036"/>
                <a:gd name="connsiteY308" fmla="*/ 276574 h 581576"/>
                <a:gd name="connsiteX309" fmla="*/ 693251 w 804036"/>
                <a:gd name="connsiteY309" fmla="*/ 291361 h 581576"/>
                <a:gd name="connsiteX310" fmla="*/ 698645 w 804036"/>
                <a:gd name="connsiteY310" fmla="*/ 299656 h 581576"/>
                <a:gd name="connsiteX311" fmla="*/ 701882 w 804036"/>
                <a:gd name="connsiteY311" fmla="*/ 303263 h 581576"/>
                <a:gd name="connsiteX312" fmla="*/ 701522 w 804036"/>
                <a:gd name="connsiteY312" fmla="*/ 303624 h 581576"/>
                <a:gd name="connsiteX313" fmla="*/ 699365 w 804036"/>
                <a:gd name="connsiteY313" fmla="*/ 306148 h 581576"/>
                <a:gd name="connsiteX314" fmla="*/ 646138 w 804036"/>
                <a:gd name="connsiteY314" fmla="*/ 355198 h 581576"/>
                <a:gd name="connsiteX315" fmla="*/ 640384 w 804036"/>
                <a:gd name="connsiteY315" fmla="*/ 354477 h 581576"/>
                <a:gd name="connsiteX316" fmla="*/ 592193 w 804036"/>
                <a:gd name="connsiteY316" fmla="*/ 319132 h 581576"/>
                <a:gd name="connsiteX317" fmla="*/ 537168 w 804036"/>
                <a:gd name="connsiteY317" fmla="*/ 286673 h 581576"/>
                <a:gd name="connsiteX318" fmla="*/ 408778 w 804036"/>
                <a:gd name="connsiteY318" fmla="*/ 257459 h 581576"/>
                <a:gd name="connsiteX319" fmla="*/ 290457 w 804036"/>
                <a:gd name="connsiteY319" fmla="*/ 284869 h 581576"/>
                <a:gd name="connsiteX320" fmla="*/ 239389 w 804036"/>
                <a:gd name="connsiteY320" fmla="*/ 314443 h 581576"/>
                <a:gd name="connsiteX321" fmla="*/ 212056 w 804036"/>
                <a:gd name="connsiteY321" fmla="*/ 334280 h 581576"/>
                <a:gd name="connsiteX322" fmla="*/ 194075 w 804036"/>
                <a:gd name="connsiteY322" fmla="*/ 351592 h 581576"/>
                <a:gd name="connsiteX323" fmla="*/ 182926 w 804036"/>
                <a:gd name="connsiteY323" fmla="*/ 347264 h 581576"/>
                <a:gd name="connsiteX324" fmla="*/ 156672 w 804036"/>
                <a:gd name="connsiteY324" fmla="*/ 327788 h 581576"/>
                <a:gd name="connsiteX325" fmla="*/ 128621 w 804036"/>
                <a:gd name="connsiteY325" fmla="*/ 300378 h 581576"/>
                <a:gd name="connsiteX326" fmla="*/ 125744 w 804036"/>
                <a:gd name="connsiteY326" fmla="*/ 289919 h 581576"/>
                <a:gd name="connsiteX327" fmla="*/ 156313 w 804036"/>
                <a:gd name="connsiteY327" fmla="*/ 262508 h 581576"/>
                <a:gd name="connsiteX328" fmla="*/ 187601 w 804036"/>
                <a:gd name="connsiteY328" fmla="*/ 240869 h 581576"/>
                <a:gd name="connsiteX329" fmla="*/ 261686 w 804036"/>
                <a:gd name="connsiteY329" fmla="*/ 200114 h 581576"/>
                <a:gd name="connsiteX330" fmla="*/ 338289 w 804036"/>
                <a:gd name="connsiteY330" fmla="*/ 173785 h 581576"/>
                <a:gd name="connsiteX331" fmla="*/ 421725 w 804036"/>
                <a:gd name="connsiteY331" fmla="*/ 166572 h 581576"/>
                <a:gd name="connsiteX332" fmla="*/ 90806 w 804036"/>
                <a:gd name="connsiteY332" fmla="*/ 161929 h 581576"/>
                <a:gd name="connsiteX333" fmla="*/ 91534 w 804036"/>
                <a:gd name="connsiteY333" fmla="*/ 165372 h 581576"/>
                <a:gd name="connsiteX334" fmla="*/ 70433 w 804036"/>
                <a:gd name="connsiteY334" fmla="*/ 194350 h 581576"/>
                <a:gd name="connsiteX335" fmla="*/ 70433 w 804036"/>
                <a:gd name="connsiteY335" fmla="*/ 195065 h 581576"/>
                <a:gd name="connsiteX336" fmla="*/ 67886 w 804036"/>
                <a:gd name="connsiteY336" fmla="*/ 197927 h 581576"/>
                <a:gd name="connsiteX337" fmla="*/ 61338 w 804036"/>
                <a:gd name="connsiteY337" fmla="*/ 209733 h 581576"/>
                <a:gd name="connsiteX338" fmla="*/ 60974 w 804036"/>
                <a:gd name="connsiteY338" fmla="*/ 209733 h 581576"/>
                <a:gd name="connsiteX339" fmla="*/ 59155 w 804036"/>
                <a:gd name="connsiteY339" fmla="*/ 209017 h 581576"/>
                <a:gd name="connsiteX340" fmla="*/ 68614 w 804036"/>
                <a:gd name="connsiteY340" fmla="*/ 188626 h 581576"/>
                <a:gd name="connsiteX341" fmla="*/ 86804 w 804036"/>
                <a:gd name="connsiteY341" fmla="*/ 162510 h 581576"/>
                <a:gd name="connsiteX342" fmla="*/ 90806 w 804036"/>
                <a:gd name="connsiteY342" fmla="*/ 161929 h 581576"/>
                <a:gd name="connsiteX343" fmla="*/ 105816 w 804036"/>
                <a:gd name="connsiteY343" fmla="*/ 157744 h 581576"/>
                <a:gd name="connsiteX344" fmla="*/ 109753 w 804036"/>
                <a:gd name="connsiteY344" fmla="*/ 159887 h 581576"/>
                <a:gd name="connsiteX345" fmla="*/ 77894 w 804036"/>
                <a:gd name="connsiteY345" fmla="*/ 210251 h 581576"/>
                <a:gd name="connsiteX346" fmla="*/ 75388 w 804036"/>
                <a:gd name="connsiteY346" fmla="*/ 209179 h 581576"/>
                <a:gd name="connsiteX347" fmla="*/ 105816 w 804036"/>
                <a:gd name="connsiteY347" fmla="*/ 157744 h 581576"/>
                <a:gd name="connsiteX348" fmla="*/ 731456 w 804036"/>
                <a:gd name="connsiteY348" fmla="*/ 153153 h 581576"/>
                <a:gd name="connsiteX349" fmla="*/ 777573 w 804036"/>
                <a:gd name="connsiteY349" fmla="*/ 202288 h 581576"/>
                <a:gd name="connsiteX350" fmla="*/ 776492 w 804036"/>
                <a:gd name="connsiteY350" fmla="*/ 203372 h 581576"/>
                <a:gd name="connsiteX351" fmla="*/ 730376 w 804036"/>
                <a:gd name="connsiteY351" fmla="*/ 157488 h 581576"/>
                <a:gd name="connsiteX352" fmla="*/ 731456 w 804036"/>
                <a:gd name="connsiteY352" fmla="*/ 153153 h 581576"/>
                <a:gd name="connsiteX353" fmla="*/ 128047 w 804036"/>
                <a:gd name="connsiteY353" fmla="*/ 143505 h 581576"/>
                <a:gd name="connsiteX354" fmla="*/ 132338 w 804036"/>
                <a:gd name="connsiteY354" fmla="*/ 144598 h 581576"/>
                <a:gd name="connsiteX355" fmla="*/ 114818 w 804036"/>
                <a:gd name="connsiteY355" fmla="*/ 170456 h 581576"/>
                <a:gd name="connsiteX356" fmla="*/ 96583 w 804036"/>
                <a:gd name="connsiteY356" fmla="*/ 200684 h 581576"/>
                <a:gd name="connsiteX357" fmla="*/ 94438 w 804036"/>
                <a:gd name="connsiteY357" fmla="*/ 199591 h 581576"/>
                <a:gd name="connsiteX358" fmla="*/ 109812 w 804036"/>
                <a:gd name="connsiteY358" fmla="*/ 171548 h 581576"/>
                <a:gd name="connsiteX359" fmla="*/ 128047 w 804036"/>
                <a:gd name="connsiteY359" fmla="*/ 143505 h 581576"/>
                <a:gd name="connsiteX360" fmla="*/ 716640 w 804036"/>
                <a:gd name="connsiteY360" fmla="*/ 132876 h 581576"/>
                <a:gd name="connsiteX361" fmla="*/ 760403 w 804036"/>
                <a:gd name="connsiteY361" fmla="*/ 164298 h 581576"/>
                <a:gd name="connsiteX362" fmla="*/ 776904 w 804036"/>
                <a:gd name="connsiteY362" fmla="*/ 183441 h 581576"/>
                <a:gd name="connsiteX363" fmla="*/ 785513 w 804036"/>
                <a:gd name="connsiteY363" fmla="*/ 197527 h 581576"/>
                <a:gd name="connsiteX364" fmla="*/ 783719 w 804036"/>
                <a:gd name="connsiteY364" fmla="*/ 198249 h 581576"/>
                <a:gd name="connsiteX365" fmla="*/ 768295 w 804036"/>
                <a:gd name="connsiteY365" fmla="*/ 179829 h 581576"/>
                <a:gd name="connsiteX366" fmla="*/ 752870 w 804036"/>
                <a:gd name="connsiteY366" fmla="*/ 161770 h 581576"/>
                <a:gd name="connsiteX367" fmla="*/ 714129 w 804036"/>
                <a:gd name="connsiteY367" fmla="*/ 136849 h 581576"/>
                <a:gd name="connsiteX368" fmla="*/ 716640 w 804036"/>
                <a:gd name="connsiteY368" fmla="*/ 132876 h 581576"/>
                <a:gd name="connsiteX369" fmla="*/ 416248 w 804036"/>
                <a:gd name="connsiteY369" fmla="*/ 116272 h 581576"/>
                <a:gd name="connsiteX370" fmla="*/ 472618 w 804036"/>
                <a:gd name="connsiteY370" fmla="*/ 119493 h 581576"/>
                <a:gd name="connsiteX371" fmla="*/ 530784 w 804036"/>
                <a:gd name="connsiteY371" fmla="*/ 133450 h 581576"/>
                <a:gd name="connsiteX372" fmla="*/ 587154 w 804036"/>
                <a:gd name="connsiteY372" fmla="*/ 151702 h 581576"/>
                <a:gd name="connsiteX373" fmla="*/ 632753 w 804036"/>
                <a:gd name="connsiteY373" fmla="*/ 176037 h 581576"/>
                <a:gd name="connsiteX374" fmla="*/ 632394 w 804036"/>
                <a:gd name="connsiteY374" fmla="*/ 176753 h 581576"/>
                <a:gd name="connsiteX375" fmla="*/ 582846 w 804036"/>
                <a:gd name="connsiteY375" fmla="*/ 154207 h 581576"/>
                <a:gd name="connsiteX376" fmla="*/ 555558 w 804036"/>
                <a:gd name="connsiteY376" fmla="*/ 144544 h 581576"/>
                <a:gd name="connsiteX377" fmla="*/ 529707 w 804036"/>
                <a:gd name="connsiteY377" fmla="*/ 137386 h 581576"/>
                <a:gd name="connsiteX378" fmla="*/ 467951 w 804036"/>
                <a:gd name="connsiteY378" fmla="*/ 123787 h 581576"/>
                <a:gd name="connsiteX379" fmla="*/ 415530 w 804036"/>
                <a:gd name="connsiteY379" fmla="*/ 121282 h 581576"/>
                <a:gd name="connsiteX380" fmla="*/ 416248 w 804036"/>
                <a:gd name="connsiteY380" fmla="*/ 116272 h 581576"/>
                <a:gd name="connsiteX381" fmla="*/ 162039 w 804036"/>
                <a:gd name="connsiteY381" fmla="*/ 112600 h 581576"/>
                <a:gd name="connsiteX382" fmla="*/ 165658 w 804036"/>
                <a:gd name="connsiteY382" fmla="*/ 115128 h 581576"/>
                <a:gd name="connsiteX383" fmla="*/ 120426 w 804036"/>
                <a:gd name="connsiteY383" fmla="*/ 185549 h 581576"/>
                <a:gd name="connsiteX384" fmla="*/ 118617 w 804036"/>
                <a:gd name="connsiteY384" fmla="*/ 184466 h 581576"/>
                <a:gd name="connsiteX385" fmla="*/ 162039 w 804036"/>
                <a:gd name="connsiteY385" fmla="*/ 112600 h 581576"/>
                <a:gd name="connsiteX386" fmla="*/ 191196 w 804036"/>
                <a:gd name="connsiteY386" fmla="*/ 91092 h 581576"/>
                <a:gd name="connsiteX387" fmla="*/ 195125 w 804036"/>
                <a:gd name="connsiteY387" fmla="*/ 93254 h 581576"/>
                <a:gd name="connsiteX388" fmla="*/ 156906 w 804036"/>
                <a:gd name="connsiteY388" fmla="*/ 153442 h 581576"/>
                <a:gd name="connsiteX389" fmla="*/ 155120 w 804036"/>
                <a:gd name="connsiteY389" fmla="*/ 152361 h 581576"/>
                <a:gd name="connsiteX390" fmla="*/ 173694 w 804036"/>
                <a:gd name="connsiteY390" fmla="*/ 119564 h 581576"/>
                <a:gd name="connsiteX391" fmla="*/ 191196 w 804036"/>
                <a:gd name="connsiteY391" fmla="*/ 91092 h 581576"/>
                <a:gd name="connsiteX392" fmla="*/ 220156 w 804036"/>
                <a:gd name="connsiteY392" fmla="*/ 85920 h 581576"/>
                <a:gd name="connsiteX393" fmla="*/ 220111 w 804036"/>
                <a:gd name="connsiteY393" fmla="*/ 88844 h 581576"/>
                <a:gd name="connsiteX394" fmla="*/ 179553 w 804036"/>
                <a:gd name="connsiteY394" fmla="*/ 135982 h 581576"/>
                <a:gd name="connsiteX395" fmla="*/ 177361 w 804036"/>
                <a:gd name="connsiteY395" fmla="*/ 134902 h 581576"/>
                <a:gd name="connsiteX396" fmla="*/ 217188 w 804036"/>
                <a:gd name="connsiteY396" fmla="*/ 85965 h 581576"/>
                <a:gd name="connsiteX397" fmla="*/ 220156 w 804036"/>
                <a:gd name="connsiteY397" fmla="*/ 85920 h 581576"/>
                <a:gd name="connsiteX398" fmla="*/ 241149 w 804036"/>
                <a:gd name="connsiteY398" fmla="*/ 78022 h 581576"/>
                <a:gd name="connsiteX399" fmla="*/ 244348 w 804036"/>
                <a:gd name="connsiteY399" fmla="*/ 81251 h 581576"/>
                <a:gd name="connsiteX400" fmla="*/ 201343 w 804036"/>
                <a:gd name="connsiteY400" fmla="*/ 126821 h 581576"/>
                <a:gd name="connsiteX401" fmla="*/ 199566 w 804036"/>
                <a:gd name="connsiteY401" fmla="*/ 125744 h 581576"/>
                <a:gd name="connsiteX402" fmla="*/ 241149 w 804036"/>
                <a:gd name="connsiteY402" fmla="*/ 78022 h 581576"/>
                <a:gd name="connsiteX403" fmla="*/ 270499 w 804036"/>
                <a:gd name="connsiteY403" fmla="*/ 60706 h 581576"/>
                <a:gd name="connsiteX404" fmla="*/ 270545 w 804036"/>
                <a:gd name="connsiteY404" fmla="*/ 64179 h 581576"/>
                <a:gd name="connsiteX405" fmla="*/ 247155 w 804036"/>
                <a:gd name="connsiteY405" fmla="*/ 93764 h 581576"/>
                <a:gd name="connsiteX406" fmla="*/ 224861 w 804036"/>
                <a:gd name="connsiteY406" fmla="*/ 120824 h 581576"/>
                <a:gd name="connsiteX407" fmla="*/ 223399 w 804036"/>
                <a:gd name="connsiteY407" fmla="*/ 119380 h 581576"/>
                <a:gd name="connsiteX408" fmla="*/ 246789 w 804036"/>
                <a:gd name="connsiteY408" fmla="*/ 88713 h 581576"/>
                <a:gd name="connsiteX409" fmla="*/ 266890 w 804036"/>
                <a:gd name="connsiteY409" fmla="*/ 61292 h 581576"/>
                <a:gd name="connsiteX410" fmla="*/ 270499 w 804036"/>
                <a:gd name="connsiteY410" fmla="*/ 60706 h 581576"/>
                <a:gd name="connsiteX411" fmla="*/ 456170 w 804036"/>
                <a:gd name="connsiteY411" fmla="*/ 34101 h 581576"/>
                <a:gd name="connsiteX412" fmla="*/ 358953 w 804036"/>
                <a:gd name="connsiteY412" fmla="*/ 39358 h 581576"/>
                <a:gd name="connsiteX413" fmla="*/ 267454 w 804036"/>
                <a:gd name="connsiteY413" fmla="*/ 56613 h 581576"/>
                <a:gd name="connsiteX414" fmla="*/ 180998 w 804036"/>
                <a:gd name="connsiteY414" fmla="*/ 92561 h 581576"/>
                <a:gd name="connsiteX415" fmla="*/ 104989 w 804036"/>
                <a:gd name="connsiteY415" fmla="*/ 141810 h 581576"/>
                <a:gd name="connsiteX416" fmla="*/ 34384 w 804036"/>
                <a:gd name="connsiteY416" fmla="*/ 194294 h 581576"/>
                <a:gd name="connsiteX417" fmla="*/ 60321 w 804036"/>
                <a:gd name="connsiteY417" fmla="*/ 220177 h 581576"/>
                <a:gd name="connsiteX418" fmla="*/ 80494 w 804036"/>
                <a:gd name="connsiteY418" fmla="*/ 236713 h 581576"/>
                <a:gd name="connsiteX419" fmla="*/ 81934 w 804036"/>
                <a:gd name="connsiteY419" fmla="*/ 237792 h 581576"/>
                <a:gd name="connsiteX420" fmla="*/ 116517 w 804036"/>
                <a:gd name="connsiteY420" fmla="*/ 204360 h 581576"/>
                <a:gd name="connsiteX421" fmla="*/ 184601 w 804036"/>
                <a:gd name="connsiteY421" fmla="*/ 159784 h 581576"/>
                <a:gd name="connsiteX422" fmla="*/ 264572 w 804036"/>
                <a:gd name="connsiteY422" fmla="*/ 121679 h 581576"/>
                <a:gd name="connsiteX423" fmla="*/ 351748 w 804036"/>
                <a:gd name="connsiteY423" fmla="*/ 98673 h 581576"/>
                <a:gd name="connsiteX424" fmla="*/ 446129 w 804036"/>
                <a:gd name="connsiteY424" fmla="*/ 100830 h 581576"/>
                <a:gd name="connsiteX425" fmla="*/ 619401 w 804036"/>
                <a:gd name="connsiteY425" fmla="*/ 151157 h 581576"/>
                <a:gd name="connsiteX426" fmla="*/ 697931 w 804036"/>
                <a:gd name="connsiteY426" fmla="*/ 195013 h 581576"/>
                <a:gd name="connsiteX427" fmla="*/ 731433 w 804036"/>
                <a:gd name="connsiteY427" fmla="*/ 223053 h 581576"/>
                <a:gd name="connsiteX428" fmla="*/ 744041 w 804036"/>
                <a:gd name="connsiteY428" fmla="*/ 237432 h 581576"/>
                <a:gd name="connsiteX429" fmla="*/ 747643 w 804036"/>
                <a:gd name="connsiteY429" fmla="*/ 243543 h 581576"/>
                <a:gd name="connsiteX430" fmla="*/ 775381 w 804036"/>
                <a:gd name="connsiteY430" fmla="*/ 220177 h 581576"/>
                <a:gd name="connsiteX431" fmla="*/ 796635 w 804036"/>
                <a:gd name="connsiteY431" fmla="*/ 198608 h 581576"/>
                <a:gd name="connsiteX432" fmla="*/ 762413 w 804036"/>
                <a:gd name="connsiteY432" fmla="*/ 156189 h 581576"/>
                <a:gd name="connsiteX433" fmla="*/ 717384 w 804036"/>
                <a:gd name="connsiteY433" fmla="*/ 120241 h 581576"/>
                <a:gd name="connsiteX434" fmla="*/ 639934 w 804036"/>
                <a:gd name="connsiteY434" fmla="*/ 72431 h 581576"/>
                <a:gd name="connsiteX435" fmla="*/ 553118 w 804036"/>
                <a:gd name="connsiteY435" fmla="*/ 44751 h 581576"/>
                <a:gd name="connsiteX436" fmla="*/ 456170 w 804036"/>
                <a:gd name="connsiteY436" fmla="*/ 34101 h 581576"/>
                <a:gd name="connsiteX437" fmla="*/ 427937 w 804036"/>
                <a:gd name="connsiteY437" fmla="*/ 23496 h 581576"/>
                <a:gd name="connsiteX438" fmla="*/ 522138 w 804036"/>
                <a:gd name="connsiteY438" fmla="*/ 28574 h 581576"/>
                <a:gd name="connsiteX439" fmla="*/ 687484 w 804036"/>
                <a:gd name="connsiteY439" fmla="*/ 86450 h 581576"/>
                <a:gd name="connsiteX440" fmla="*/ 756289 w 804036"/>
                <a:gd name="connsiteY440" fmla="*/ 138215 h 581576"/>
                <a:gd name="connsiteX441" fmla="*/ 786548 w 804036"/>
                <a:gd name="connsiteY441" fmla="*/ 170209 h 581576"/>
                <a:gd name="connsiteX442" fmla="*/ 803839 w 804036"/>
                <a:gd name="connsiteY442" fmla="*/ 199687 h 581576"/>
                <a:gd name="connsiteX443" fmla="*/ 799156 w 804036"/>
                <a:gd name="connsiteY443" fmla="*/ 202922 h 581576"/>
                <a:gd name="connsiteX444" fmla="*/ 778263 w 804036"/>
                <a:gd name="connsiteY444" fmla="*/ 228086 h 581576"/>
                <a:gd name="connsiteX445" fmla="*/ 750885 w 804036"/>
                <a:gd name="connsiteY445" fmla="*/ 252890 h 581576"/>
                <a:gd name="connsiteX446" fmla="*/ 742960 w 804036"/>
                <a:gd name="connsiteY446" fmla="*/ 247498 h 581576"/>
                <a:gd name="connsiteX447" fmla="*/ 735755 w 804036"/>
                <a:gd name="connsiteY447" fmla="*/ 239230 h 581576"/>
                <a:gd name="connsiteX448" fmla="*/ 578334 w 804036"/>
                <a:gd name="connsiteY448" fmla="*/ 144686 h 581576"/>
                <a:gd name="connsiteX449" fmla="*/ 393175 w 804036"/>
                <a:gd name="connsiteY449" fmla="*/ 108019 h 581576"/>
                <a:gd name="connsiteX450" fmla="*/ 212699 w 804036"/>
                <a:gd name="connsiteY450" fmla="*/ 157987 h 581576"/>
                <a:gd name="connsiteX451" fmla="*/ 139572 w 804036"/>
                <a:gd name="connsiteY451" fmla="*/ 202203 h 581576"/>
                <a:gd name="connsiteX452" fmla="*/ 91661 w 804036"/>
                <a:gd name="connsiteY452" fmla="*/ 246060 h 581576"/>
                <a:gd name="connsiteX453" fmla="*/ 93822 w 804036"/>
                <a:gd name="connsiteY453" fmla="*/ 247498 h 581576"/>
                <a:gd name="connsiteX454" fmla="*/ 92741 w 804036"/>
                <a:gd name="connsiteY454" fmla="*/ 251452 h 581576"/>
                <a:gd name="connsiteX455" fmla="*/ 87698 w 804036"/>
                <a:gd name="connsiteY455" fmla="*/ 249655 h 581576"/>
                <a:gd name="connsiteX456" fmla="*/ 79413 w 804036"/>
                <a:gd name="connsiteY456" fmla="*/ 244622 h 581576"/>
                <a:gd name="connsiteX457" fmla="*/ 59600 w 804036"/>
                <a:gd name="connsiteY457" fmla="*/ 231681 h 581576"/>
                <a:gd name="connsiteX458" fmla="*/ 26098 w 804036"/>
                <a:gd name="connsiteY458" fmla="*/ 201484 h 581576"/>
                <a:gd name="connsiteX459" fmla="*/ 23937 w 804036"/>
                <a:gd name="connsiteY459" fmla="*/ 195732 h 581576"/>
                <a:gd name="connsiteX460" fmla="*/ 23577 w 804036"/>
                <a:gd name="connsiteY460" fmla="*/ 186745 h 581576"/>
                <a:gd name="connsiteX461" fmla="*/ 89499 w 804036"/>
                <a:gd name="connsiteY461" fmla="*/ 136777 h 581576"/>
                <a:gd name="connsiteX462" fmla="*/ 161906 w 804036"/>
                <a:gd name="connsiteY462" fmla="*/ 88248 h 581576"/>
                <a:gd name="connsiteX463" fmla="*/ 242958 w 804036"/>
                <a:gd name="connsiteY463" fmla="*/ 51581 h 581576"/>
                <a:gd name="connsiteX464" fmla="*/ 333737 w 804036"/>
                <a:gd name="connsiteY464" fmla="*/ 31090 h 581576"/>
                <a:gd name="connsiteX465" fmla="*/ 427937 w 804036"/>
                <a:gd name="connsiteY465" fmla="*/ 23496 h 581576"/>
                <a:gd name="connsiteX466" fmla="*/ 437702 w 804036"/>
                <a:gd name="connsiteY466" fmla="*/ 9941 h 581576"/>
                <a:gd name="connsiteX467" fmla="*/ 501563 w 804036"/>
                <a:gd name="connsiteY467" fmla="*/ 12182 h 581576"/>
                <a:gd name="connsiteX468" fmla="*/ 554961 w 804036"/>
                <a:gd name="connsiteY468" fmla="*/ 23015 h 581576"/>
                <a:gd name="connsiteX469" fmla="*/ 554961 w 804036"/>
                <a:gd name="connsiteY469" fmla="*/ 24135 h 581576"/>
                <a:gd name="connsiteX470" fmla="*/ 497955 w 804036"/>
                <a:gd name="connsiteY470" fmla="*/ 16665 h 581576"/>
                <a:gd name="connsiteX471" fmla="*/ 437702 w 804036"/>
                <a:gd name="connsiteY471" fmla="*/ 15170 h 581576"/>
                <a:gd name="connsiteX472" fmla="*/ 376367 w 804036"/>
                <a:gd name="connsiteY472" fmla="*/ 17038 h 581576"/>
                <a:gd name="connsiteX473" fmla="*/ 314671 w 804036"/>
                <a:gd name="connsiteY473" fmla="*/ 27123 h 581576"/>
                <a:gd name="connsiteX474" fmla="*/ 313227 w 804036"/>
                <a:gd name="connsiteY474" fmla="*/ 22267 h 581576"/>
                <a:gd name="connsiteX475" fmla="*/ 437702 w 804036"/>
                <a:gd name="connsiteY475" fmla="*/ 9941 h 581576"/>
                <a:gd name="connsiteX476" fmla="*/ 409095 w 804036"/>
                <a:gd name="connsiteY476" fmla="*/ 30 h 581576"/>
                <a:gd name="connsiteX477" fmla="*/ 488801 w 804036"/>
                <a:gd name="connsiteY477" fmla="*/ 3998 h 581576"/>
                <a:gd name="connsiteX478" fmla="*/ 488801 w 804036"/>
                <a:gd name="connsiteY478" fmla="*/ 6524 h 581576"/>
                <a:gd name="connsiteX479" fmla="*/ 405146 w 804036"/>
                <a:gd name="connsiteY479" fmla="*/ 5081 h 581576"/>
                <a:gd name="connsiteX480" fmla="*/ 362780 w 804036"/>
                <a:gd name="connsiteY480" fmla="*/ 9050 h 581576"/>
                <a:gd name="connsiteX481" fmla="*/ 332621 w 804036"/>
                <a:gd name="connsiteY481" fmla="*/ 15183 h 581576"/>
                <a:gd name="connsiteX482" fmla="*/ 332621 w 804036"/>
                <a:gd name="connsiteY482" fmla="*/ 9771 h 581576"/>
                <a:gd name="connsiteX483" fmla="*/ 371755 w 804036"/>
                <a:gd name="connsiteY483" fmla="*/ 2555 h 581576"/>
                <a:gd name="connsiteX484" fmla="*/ 409095 w 804036"/>
                <a:gd name="connsiteY484" fmla="*/ 30 h 581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</a:cxnLst>
              <a:rect l="l" t="t" r="r" b="b"/>
              <a:pathLst>
                <a:path w="804036" h="581576">
                  <a:moveTo>
                    <a:pt x="485652" y="560785"/>
                  </a:moveTo>
                  <a:cubicBezTo>
                    <a:pt x="486716" y="560056"/>
                    <a:pt x="487426" y="561514"/>
                    <a:pt x="486716" y="562242"/>
                  </a:cubicBezTo>
                  <a:cubicBezTo>
                    <a:pt x="478914" y="570258"/>
                    <a:pt x="469693" y="578273"/>
                    <a:pt x="458344" y="581188"/>
                  </a:cubicBezTo>
                  <a:cubicBezTo>
                    <a:pt x="455507" y="581917"/>
                    <a:pt x="454443" y="577909"/>
                    <a:pt x="457280" y="576816"/>
                  </a:cubicBezTo>
                  <a:cubicBezTo>
                    <a:pt x="467565" y="573173"/>
                    <a:pt x="476786" y="566979"/>
                    <a:pt x="485652" y="560785"/>
                  </a:cubicBezTo>
                  <a:close/>
                  <a:moveTo>
                    <a:pt x="493910" y="540146"/>
                  </a:moveTo>
                  <a:cubicBezTo>
                    <a:pt x="494272" y="539419"/>
                    <a:pt x="495357" y="540146"/>
                    <a:pt x="494995" y="540872"/>
                  </a:cubicBezTo>
                  <a:cubicBezTo>
                    <a:pt x="491017" y="551769"/>
                    <a:pt x="481616" y="559397"/>
                    <a:pt x="472214" y="564846"/>
                  </a:cubicBezTo>
                  <a:cubicBezTo>
                    <a:pt x="461366" y="571021"/>
                    <a:pt x="447264" y="579738"/>
                    <a:pt x="434969" y="581555"/>
                  </a:cubicBezTo>
                  <a:cubicBezTo>
                    <a:pt x="432077" y="581918"/>
                    <a:pt x="430630" y="577559"/>
                    <a:pt x="433523" y="576833"/>
                  </a:cubicBezTo>
                  <a:cubicBezTo>
                    <a:pt x="444733" y="573927"/>
                    <a:pt x="456665" y="567752"/>
                    <a:pt x="466790" y="562303"/>
                  </a:cubicBezTo>
                  <a:cubicBezTo>
                    <a:pt x="472576" y="559397"/>
                    <a:pt x="478723" y="555765"/>
                    <a:pt x="483424" y="551406"/>
                  </a:cubicBezTo>
                  <a:cubicBezTo>
                    <a:pt x="485955" y="548863"/>
                    <a:pt x="489571" y="543051"/>
                    <a:pt x="492102" y="541962"/>
                  </a:cubicBezTo>
                  <a:cubicBezTo>
                    <a:pt x="492464" y="541235"/>
                    <a:pt x="493187" y="540872"/>
                    <a:pt x="493910" y="540146"/>
                  </a:cubicBezTo>
                  <a:close/>
                  <a:moveTo>
                    <a:pt x="494288" y="512790"/>
                  </a:moveTo>
                  <a:cubicBezTo>
                    <a:pt x="494646" y="512431"/>
                    <a:pt x="495361" y="512790"/>
                    <a:pt x="495361" y="513507"/>
                  </a:cubicBezTo>
                  <a:cubicBezTo>
                    <a:pt x="484993" y="552221"/>
                    <a:pt x="444954" y="578748"/>
                    <a:pt x="405630" y="574088"/>
                  </a:cubicBezTo>
                  <a:cubicBezTo>
                    <a:pt x="402055" y="573729"/>
                    <a:pt x="402055" y="567635"/>
                    <a:pt x="405630" y="568352"/>
                  </a:cubicBezTo>
                  <a:cubicBezTo>
                    <a:pt x="445312" y="574088"/>
                    <a:pt x="478201" y="547202"/>
                    <a:pt x="494288" y="512790"/>
                  </a:cubicBezTo>
                  <a:close/>
                  <a:moveTo>
                    <a:pt x="407646" y="443796"/>
                  </a:moveTo>
                  <a:cubicBezTo>
                    <a:pt x="412307" y="442951"/>
                    <a:pt x="417012" y="443129"/>
                    <a:pt x="421273" y="445264"/>
                  </a:cubicBezTo>
                  <a:cubicBezTo>
                    <a:pt x="422338" y="445620"/>
                    <a:pt x="421628" y="446687"/>
                    <a:pt x="420918" y="446687"/>
                  </a:cubicBezTo>
                  <a:cubicBezTo>
                    <a:pt x="401742" y="443841"/>
                    <a:pt x="380081" y="459853"/>
                    <a:pt x="375110" y="478355"/>
                  </a:cubicBezTo>
                  <a:cubicBezTo>
                    <a:pt x="374045" y="481913"/>
                    <a:pt x="368718" y="480134"/>
                    <a:pt x="369784" y="476576"/>
                  </a:cubicBezTo>
                  <a:cubicBezTo>
                    <a:pt x="373335" y="463767"/>
                    <a:pt x="381857" y="453448"/>
                    <a:pt x="394285" y="448466"/>
                  </a:cubicBezTo>
                  <a:cubicBezTo>
                    <a:pt x="398369" y="446509"/>
                    <a:pt x="402985" y="444641"/>
                    <a:pt x="407646" y="443796"/>
                  </a:cubicBezTo>
                  <a:close/>
                  <a:moveTo>
                    <a:pt x="414316" y="433080"/>
                  </a:moveTo>
                  <a:cubicBezTo>
                    <a:pt x="423745" y="432809"/>
                    <a:pt x="432902" y="435157"/>
                    <a:pt x="439067" y="442021"/>
                  </a:cubicBezTo>
                  <a:cubicBezTo>
                    <a:pt x="439793" y="442743"/>
                    <a:pt x="438705" y="444549"/>
                    <a:pt x="437617" y="443466"/>
                  </a:cubicBezTo>
                  <a:cubicBezTo>
                    <a:pt x="423110" y="431906"/>
                    <a:pt x="398449" y="437686"/>
                    <a:pt x="384668" y="447439"/>
                  </a:cubicBezTo>
                  <a:cubicBezTo>
                    <a:pt x="370525" y="456831"/>
                    <a:pt x="364722" y="469113"/>
                    <a:pt x="361458" y="485007"/>
                  </a:cubicBezTo>
                  <a:cubicBezTo>
                    <a:pt x="360733" y="488258"/>
                    <a:pt x="356018" y="486813"/>
                    <a:pt x="356744" y="483562"/>
                  </a:cubicBezTo>
                  <a:cubicBezTo>
                    <a:pt x="360370" y="464417"/>
                    <a:pt x="369799" y="448523"/>
                    <a:pt x="387932" y="439853"/>
                  </a:cubicBezTo>
                  <a:cubicBezTo>
                    <a:pt x="395186" y="436241"/>
                    <a:pt x="404887" y="433351"/>
                    <a:pt x="414316" y="433080"/>
                  </a:cubicBezTo>
                  <a:close/>
                  <a:moveTo>
                    <a:pt x="426210" y="427847"/>
                  </a:moveTo>
                  <a:cubicBezTo>
                    <a:pt x="396470" y="422295"/>
                    <a:pt x="364906" y="441072"/>
                    <a:pt x="354632" y="469339"/>
                  </a:cubicBezTo>
                  <a:cubicBezTo>
                    <a:pt x="352469" y="479749"/>
                    <a:pt x="353190" y="491235"/>
                    <a:pt x="354992" y="501286"/>
                  </a:cubicBezTo>
                  <a:cubicBezTo>
                    <a:pt x="356074" y="508106"/>
                    <a:pt x="357876" y="514926"/>
                    <a:pt x="360399" y="521387"/>
                  </a:cubicBezTo>
                  <a:cubicBezTo>
                    <a:pt x="365086" y="529283"/>
                    <a:pt x="371214" y="536103"/>
                    <a:pt x="378423" y="541488"/>
                  </a:cubicBezTo>
                  <a:cubicBezTo>
                    <a:pt x="387796" y="546513"/>
                    <a:pt x="397889" y="549025"/>
                    <a:pt x="408343" y="549384"/>
                  </a:cubicBezTo>
                  <a:cubicBezTo>
                    <a:pt x="419879" y="550102"/>
                    <a:pt x="431775" y="549025"/>
                    <a:pt x="441868" y="544718"/>
                  </a:cubicBezTo>
                  <a:cubicBezTo>
                    <a:pt x="449799" y="540411"/>
                    <a:pt x="457729" y="534668"/>
                    <a:pt x="464218" y="528207"/>
                  </a:cubicBezTo>
                  <a:cubicBezTo>
                    <a:pt x="467462" y="523540"/>
                    <a:pt x="469985" y="518515"/>
                    <a:pt x="471788" y="512413"/>
                  </a:cubicBezTo>
                  <a:cubicBezTo>
                    <a:pt x="477916" y="488364"/>
                    <a:pt x="473951" y="459289"/>
                    <a:pt x="454485" y="442059"/>
                  </a:cubicBezTo>
                  <a:cubicBezTo>
                    <a:pt x="445833" y="434252"/>
                    <a:pt x="436123" y="429698"/>
                    <a:pt x="426210" y="427847"/>
                  </a:cubicBezTo>
                  <a:close/>
                  <a:moveTo>
                    <a:pt x="588109" y="427439"/>
                  </a:moveTo>
                  <a:cubicBezTo>
                    <a:pt x="588824" y="426706"/>
                    <a:pt x="590611" y="428538"/>
                    <a:pt x="589539" y="429271"/>
                  </a:cubicBezTo>
                  <a:cubicBezTo>
                    <a:pt x="575959" y="439895"/>
                    <a:pt x="562380" y="450885"/>
                    <a:pt x="548800" y="461509"/>
                  </a:cubicBezTo>
                  <a:cubicBezTo>
                    <a:pt x="548800" y="462608"/>
                    <a:pt x="547370" y="464440"/>
                    <a:pt x="545584" y="463707"/>
                  </a:cubicBezTo>
                  <a:cubicBezTo>
                    <a:pt x="538436" y="462242"/>
                    <a:pt x="532719" y="455647"/>
                    <a:pt x="526644" y="451618"/>
                  </a:cubicBezTo>
                  <a:cubicBezTo>
                    <a:pt x="519854" y="447222"/>
                    <a:pt x="515208" y="441360"/>
                    <a:pt x="509133" y="436231"/>
                  </a:cubicBezTo>
                  <a:cubicBezTo>
                    <a:pt x="508418" y="435865"/>
                    <a:pt x="509133" y="434399"/>
                    <a:pt x="509848" y="434766"/>
                  </a:cubicBezTo>
                  <a:cubicBezTo>
                    <a:pt x="516280" y="436964"/>
                    <a:pt x="521283" y="442825"/>
                    <a:pt x="526644" y="446122"/>
                  </a:cubicBezTo>
                  <a:cubicBezTo>
                    <a:pt x="532719" y="449786"/>
                    <a:pt x="538079" y="454915"/>
                    <a:pt x="544512" y="458212"/>
                  </a:cubicBezTo>
                  <a:cubicBezTo>
                    <a:pt x="557734" y="446855"/>
                    <a:pt x="573458" y="437330"/>
                    <a:pt x="588109" y="427439"/>
                  </a:cubicBezTo>
                  <a:close/>
                  <a:moveTo>
                    <a:pt x="408614" y="415363"/>
                  </a:moveTo>
                  <a:cubicBezTo>
                    <a:pt x="417986" y="414510"/>
                    <a:pt x="427449" y="415318"/>
                    <a:pt x="436461" y="418010"/>
                  </a:cubicBezTo>
                  <a:cubicBezTo>
                    <a:pt x="481160" y="432009"/>
                    <a:pt x="501708" y="487646"/>
                    <a:pt x="479718" y="528924"/>
                  </a:cubicBezTo>
                  <a:cubicBezTo>
                    <a:pt x="468183" y="550102"/>
                    <a:pt x="446554" y="561230"/>
                    <a:pt x="422763" y="562665"/>
                  </a:cubicBezTo>
                  <a:cubicBezTo>
                    <a:pt x="422402" y="562665"/>
                    <a:pt x="422042" y="562665"/>
                    <a:pt x="421681" y="562665"/>
                  </a:cubicBezTo>
                  <a:cubicBezTo>
                    <a:pt x="413030" y="564460"/>
                    <a:pt x="403657" y="564101"/>
                    <a:pt x="393924" y="561230"/>
                  </a:cubicBezTo>
                  <a:cubicBezTo>
                    <a:pt x="393203" y="561230"/>
                    <a:pt x="392482" y="560871"/>
                    <a:pt x="392122" y="560871"/>
                  </a:cubicBezTo>
                  <a:cubicBezTo>
                    <a:pt x="379505" y="557999"/>
                    <a:pt x="367609" y="552615"/>
                    <a:pt x="359679" y="544000"/>
                  </a:cubicBezTo>
                  <a:cubicBezTo>
                    <a:pt x="354271" y="538257"/>
                    <a:pt x="350667" y="532155"/>
                    <a:pt x="347783" y="525694"/>
                  </a:cubicBezTo>
                  <a:cubicBezTo>
                    <a:pt x="340573" y="513131"/>
                    <a:pt x="336968" y="499491"/>
                    <a:pt x="338050" y="484774"/>
                  </a:cubicBezTo>
                  <a:cubicBezTo>
                    <a:pt x="339852" y="462160"/>
                    <a:pt x="351027" y="440265"/>
                    <a:pt x="371214" y="428061"/>
                  </a:cubicBezTo>
                  <a:cubicBezTo>
                    <a:pt x="372295" y="427343"/>
                    <a:pt x="373377" y="426625"/>
                    <a:pt x="374458" y="425907"/>
                  </a:cubicBezTo>
                  <a:cubicBezTo>
                    <a:pt x="375900" y="425189"/>
                    <a:pt x="376982" y="424471"/>
                    <a:pt x="378423" y="423394"/>
                  </a:cubicBezTo>
                  <a:cubicBezTo>
                    <a:pt x="379505" y="423035"/>
                    <a:pt x="380226" y="422676"/>
                    <a:pt x="381307" y="422676"/>
                  </a:cubicBezTo>
                  <a:cubicBezTo>
                    <a:pt x="389959" y="418728"/>
                    <a:pt x="399241" y="416215"/>
                    <a:pt x="408614" y="415363"/>
                  </a:cubicBezTo>
                  <a:close/>
                  <a:moveTo>
                    <a:pt x="579028" y="393369"/>
                  </a:moveTo>
                  <a:cubicBezTo>
                    <a:pt x="579392" y="393729"/>
                    <a:pt x="579392" y="393729"/>
                    <a:pt x="579756" y="393729"/>
                  </a:cubicBezTo>
                  <a:cubicBezTo>
                    <a:pt x="582666" y="393729"/>
                    <a:pt x="582666" y="397323"/>
                    <a:pt x="580484" y="398042"/>
                  </a:cubicBezTo>
                  <a:cubicBezTo>
                    <a:pt x="571752" y="401277"/>
                    <a:pt x="562658" y="403433"/>
                    <a:pt x="553563" y="405949"/>
                  </a:cubicBezTo>
                  <a:cubicBezTo>
                    <a:pt x="546650" y="408106"/>
                    <a:pt x="540466" y="411700"/>
                    <a:pt x="533190" y="411700"/>
                  </a:cubicBezTo>
                  <a:cubicBezTo>
                    <a:pt x="530643" y="412060"/>
                    <a:pt x="531007" y="408825"/>
                    <a:pt x="533190" y="408465"/>
                  </a:cubicBezTo>
                  <a:cubicBezTo>
                    <a:pt x="541557" y="408106"/>
                    <a:pt x="551380" y="402714"/>
                    <a:pt x="559383" y="399839"/>
                  </a:cubicBezTo>
                  <a:cubicBezTo>
                    <a:pt x="565568" y="398042"/>
                    <a:pt x="571752" y="396245"/>
                    <a:pt x="577573" y="394447"/>
                  </a:cubicBezTo>
                  <a:cubicBezTo>
                    <a:pt x="577937" y="393729"/>
                    <a:pt x="578665" y="393369"/>
                    <a:pt x="579028" y="393369"/>
                  </a:cubicBezTo>
                  <a:close/>
                  <a:moveTo>
                    <a:pt x="567669" y="384930"/>
                  </a:moveTo>
                  <a:cubicBezTo>
                    <a:pt x="569793" y="383844"/>
                    <a:pt x="571564" y="387103"/>
                    <a:pt x="569439" y="388189"/>
                  </a:cubicBezTo>
                  <a:cubicBezTo>
                    <a:pt x="555628" y="394344"/>
                    <a:pt x="540400" y="396516"/>
                    <a:pt x="527297" y="403757"/>
                  </a:cubicBezTo>
                  <a:cubicBezTo>
                    <a:pt x="526589" y="404119"/>
                    <a:pt x="525880" y="403033"/>
                    <a:pt x="526589" y="402671"/>
                  </a:cubicBezTo>
                  <a:cubicBezTo>
                    <a:pt x="539338" y="394706"/>
                    <a:pt x="554565" y="392171"/>
                    <a:pt x="567669" y="384930"/>
                  </a:cubicBezTo>
                  <a:close/>
                  <a:moveTo>
                    <a:pt x="563135" y="373475"/>
                  </a:moveTo>
                  <a:cubicBezTo>
                    <a:pt x="565328" y="372731"/>
                    <a:pt x="566790" y="376452"/>
                    <a:pt x="564597" y="377940"/>
                  </a:cubicBezTo>
                  <a:cubicBezTo>
                    <a:pt x="557653" y="381661"/>
                    <a:pt x="549978" y="383893"/>
                    <a:pt x="542669" y="386870"/>
                  </a:cubicBezTo>
                  <a:cubicBezTo>
                    <a:pt x="534629" y="389847"/>
                    <a:pt x="526588" y="393940"/>
                    <a:pt x="518183" y="395800"/>
                  </a:cubicBezTo>
                  <a:cubicBezTo>
                    <a:pt x="516721" y="396172"/>
                    <a:pt x="516355" y="393568"/>
                    <a:pt x="517817" y="393195"/>
                  </a:cubicBezTo>
                  <a:cubicBezTo>
                    <a:pt x="526954" y="390219"/>
                    <a:pt x="535725" y="386126"/>
                    <a:pt x="544131" y="382405"/>
                  </a:cubicBezTo>
                  <a:cubicBezTo>
                    <a:pt x="549613" y="380173"/>
                    <a:pt x="555095" y="377940"/>
                    <a:pt x="559846" y="375336"/>
                  </a:cubicBezTo>
                  <a:cubicBezTo>
                    <a:pt x="560211" y="374592"/>
                    <a:pt x="560577" y="374219"/>
                    <a:pt x="561308" y="373847"/>
                  </a:cubicBezTo>
                  <a:cubicBezTo>
                    <a:pt x="562039" y="373847"/>
                    <a:pt x="562404" y="373847"/>
                    <a:pt x="563135" y="373475"/>
                  </a:cubicBezTo>
                  <a:close/>
                  <a:moveTo>
                    <a:pt x="548142" y="367480"/>
                  </a:moveTo>
                  <a:cubicBezTo>
                    <a:pt x="550687" y="366381"/>
                    <a:pt x="552505" y="370045"/>
                    <a:pt x="550323" y="371510"/>
                  </a:cubicBezTo>
                  <a:cubicBezTo>
                    <a:pt x="543052" y="375906"/>
                    <a:pt x="534691" y="378104"/>
                    <a:pt x="527056" y="381402"/>
                  </a:cubicBezTo>
                  <a:cubicBezTo>
                    <a:pt x="520876" y="383966"/>
                    <a:pt x="514696" y="386897"/>
                    <a:pt x="508152" y="389095"/>
                  </a:cubicBezTo>
                  <a:cubicBezTo>
                    <a:pt x="505970" y="389828"/>
                    <a:pt x="505243" y="386164"/>
                    <a:pt x="507425" y="385432"/>
                  </a:cubicBezTo>
                  <a:cubicBezTo>
                    <a:pt x="520876" y="380669"/>
                    <a:pt x="535054" y="374441"/>
                    <a:pt x="548142" y="367480"/>
                  </a:cubicBezTo>
                  <a:close/>
                  <a:moveTo>
                    <a:pt x="531880" y="361430"/>
                  </a:moveTo>
                  <a:cubicBezTo>
                    <a:pt x="533706" y="360031"/>
                    <a:pt x="536628" y="362480"/>
                    <a:pt x="534802" y="364578"/>
                  </a:cubicBezTo>
                  <a:cubicBezTo>
                    <a:pt x="530784" y="368776"/>
                    <a:pt x="522383" y="370175"/>
                    <a:pt x="517269" y="372624"/>
                  </a:cubicBezTo>
                  <a:cubicBezTo>
                    <a:pt x="511059" y="375422"/>
                    <a:pt x="505215" y="377871"/>
                    <a:pt x="499006" y="379970"/>
                  </a:cubicBezTo>
                  <a:cubicBezTo>
                    <a:pt x="496449" y="380319"/>
                    <a:pt x="495718" y="377171"/>
                    <a:pt x="497910" y="376472"/>
                  </a:cubicBezTo>
                  <a:cubicBezTo>
                    <a:pt x="504850" y="374373"/>
                    <a:pt x="510694" y="370875"/>
                    <a:pt x="517269" y="368076"/>
                  </a:cubicBezTo>
                  <a:cubicBezTo>
                    <a:pt x="522017" y="366327"/>
                    <a:pt x="527496" y="364578"/>
                    <a:pt x="531880" y="361430"/>
                  </a:cubicBezTo>
                  <a:close/>
                  <a:moveTo>
                    <a:pt x="523607" y="352347"/>
                  </a:moveTo>
                  <a:cubicBezTo>
                    <a:pt x="525786" y="350506"/>
                    <a:pt x="528692" y="353451"/>
                    <a:pt x="526876" y="356028"/>
                  </a:cubicBezTo>
                  <a:cubicBezTo>
                    <a:pt x="522517" y="360445"/>
                    <a:pt x="516342" y="362654"/>
                    <a:pt x="510893" y="365231"/>
                  </a:cubicBezTo>
                  <a:cubicBezTo>
                    <a:pt x="503992" y="368176"/>
                    <a:pt x="497090" y="371489"/>
                    <a:pt x="489826" y="374434"/>
                  </a:cubicBezTo>
                  <a:cubicBezTo>
                    <a:pt x="488009" y="375538"/>
                    <a:pt x="486193" y="372225"/>
                    <a:pt x="488009" y="371489"/>
                  </a:cubicBezTo>
                  <a:cubicBezTo>
                    <a:pt x="499996" y="366335"/>
                    <a:pt x="513799" y="360813"/>
                    <a:pt x="523607" y="352347"/>
                  </a:cubicBezTo>
                  <a:close/>
                  <a:moveTo>
                    <a:pt x="512870" y="343214"/>
                  </a:moveTo>
                  <a:cubicBezTo>
                    <a:pt x="514682" y="340981"/>
                    <a:pt x="517581" y="344702"/>
                    <a:pt x="515407" y="346562"/>
                  </a:cubicBezTo>
                  <a:cubicBezTo>
                    <a:pt x="506710" y="353632"/>
                    <a:pt x="495114" y="357353"/>
                    <a:pt x="485692" y="363678"/>
                  </a:cubicBezTo>
                  <a:cubicBezTo>
                    <a:pt x="484968" y="364422"/>
                    <a:pt x="484605" y="363306"/>
                    <a:pt x="484968" y="362934"/>
                  </a:cubicBezTo>
                  <a:cubicBezTo>
                    <a:pt x="493664" y="356236"/>
                    <a:pt x="505260" y="351399"/>
                    <a:pt x="512870" y="343214"/>
                  </a:cubicBezTo>
                  <a:close/>
                  <a:moveTo>
                    <a:pt x="500942" y="336936"/>
                  </a:moveTo>
                  <a:cubicBezTo>
                    <a:pt x="503092" y="336219"/>
                    <a:pt x="504885" y="339445"/>
                    <a:pt x="503092" y="340879"/>
                  </a:cubicBezTo>
                  <a:cubicBezTo>
                    <a:pt x="498791" y="344105"/>
                    <a:pt x="493414" y="346256"/>
                    <a:pt x="488753" y="349124"/>
                  </a:cubicBezTo>
                  <a:cubicBezTo>
                    <a:pt x="483735" y="351992"/>
                    <a:pt x="478716" y="355218"/>
                    <a:pt x="473339" y="357369"/>
                  </a:cubicBezTo>
                  <a:cubicBezTo>
                    <a:pt x="472622" y="358086"/>
                    <a:pt x="471905" y="356652"/>
                    <a:pt x="472622" y="355935"/>
                  </a:cubicBezTo>
                  <a:cubicBezTo>
                    <a:pt x="477999" y="353426"/>
                    <a:pt x="482659" y="349841"/>
                    <a:pt x="487320" y="346615"/>
                  </a:cubicBezTo>
                  <a:cubicBezTo>
                    <a:pt x="491263" y="343747"/>
                    <a:pt x="495923" y="341238"/>
                    <a:pt x="499866" y="338011"/>
                  </a:cubicBezTo>
                  <a:cubicBezTo>
                    <a:pt x="500225" y="337653"/>
                    <a:pt x="500583" y="337295"/>
                    <a:pt x="500942" y="336936"/>
                  </a:cubicBezTo>
                  <a:close/>
                  <a:moveTo>
                    <a:pt x="486369" y="332092"/>
                  </a:moveTo>
                  <a:cubicBezTo>
                    <a:pt x="487780" y="329869"/>
                    <a:pt x="490602" y="332462"/>
                    <a:pt x="489544" y="334685"/>
                  </a:cubicBezTo>
                  <a:cubicBezTo>
                    <a:pt x="487427" y="338389"/>
                    <a:pt x="483194" y="339870"/>
                    <a:pt x="480019" y="342093"/>
                  </a:cubicBezTo>
                  <a:cubicBezTo>
                    <a:pt x="474727" y="345056"/>
                    <a:pt x="469436" y="348020"/>
                    <a:pt x="464497" y="350983"/>
                  </a:cubicBezTo>
                  <a:cubicBezTo>
                    <a:pt x="463439" y="351724"/>
                    <a:pt x="462380" y="350242"/>
                    <a:pt x="463439" y="349501"/>
                  </a:cubicBezTo>
                  <a:cubicBezTo>
                    <a:pt x="470494" y="342834"/>
                    <a:pt x="480372" y="339500"/>
                    <a:pt x="486369" y="332092"/>
                  </a:cubicBezTo>
                  <a:close/>
                  <a:moveTo>
                    <a:pt x="474470" y="324238"/>
                  </a:moveTo>
                  <a:cubicBezTo>
                    <a:pt x="474470" y="324238"/>
                    <a:pt x="474470" y="324238"/>
                    <a:pt x="474836" y="324238"/>
                  </a:cubicBezTo>
                  <a:cubicBezTo>
                    <a:pt x="476302" y="325316"/>
                    <a:pt x="476302" y="327113"/>
                    <a:pt x="475203" y="328192"/>
                  </a:cubicBezTo>
                  <a:cubicBezTo>
                    <a:pt x="469708" y="333583"/>
                    <a:pt x="462747" y="337178"/>
                    <a:pt x="456519" y="341131"/>
                  </a:cubicBezTo>
                  <a:cubicBezTo>
                    <a:pt x="454687" y="342210"/>
                    <a:pt x="452855" y="339694"/>
                    <a:pt x="454321" y="338615"/>
                  </a:cubicBezTo>
                  <a:cubicBezTo>
                    <a:pt x="459816" y="334302"/>
                    <a:pt x="467143" y="330348"/>
                    <a:pt x="471539" y="324957"/>
                  </a:cubicBezTo>
                  <a:cubicBezTo>
                    <a:pt x="471906" y="323879"/>
                    <a:pt x="473371" y="323519"/>
                    <a:pt x="474470" y="324238"/>
                  </a:cubicBezTo>
                  <a:close/>
                  <a:moveTo>
                    <a:pt x="456637" y="319871"/>
                  </a:moveTo>
                  <a:cubicBezTo>
                    <a:pt x="457330" y="318756"/>
                    <a:pt x="459754" y="319128"/>
                    <a:pt x="459754" y="320985"/>
                  </a:cubicBezTo>
                  <a:cubicBezTo>
                    <a:pt x="460447" y="323958"/>
                    <a:pt x="457676" y="325816"/>
                    <a:pt x="455251" y="327673"/>
                  </a:cubicBezTo>
                  <a:cubicBezTo>
                    <a:pt x="452134" y="330274"/>
                    <a:pt x="448671" y="332504"/>
                    <a:pt x="445207" y="334733"/>
                  </a:cubicBezTo>
                  <a:cubicBezTo>
                    <a:pt x="443129" y="335848"/>
                    <a:pt x="441743" y="332875"/>
                    <a:pt x="443475" y="331389"/>
                  </a:cubicBezTo>
                  <a:cubicBezTo>
                    <a:pt x="446246" y="329531"/>
                    <a:pt x="449363" y="327302"/>
                    <a:pt x="452134" y="325073"/>
                  </a:cubicBezTo>
                  <a:cubicBezTo>
                    <a:pt x="452827" y="323958"/>
                    <a:pt x="453866" y="323586"/>
                    <a:pt x="454559" y="322472"/>
                  </a:cubicBezTo>
                  <a:cubicBezTo>
                    <a:pt x="455251" y="321729"/>
                    <a:pt x="455598" y="320614"/>
                    <a:pt x="456637" y="319871"/>
                  </a:cubicBezTo>
                  <a:close/>
                  <a:moveTo>
                    <a:pt x="427858" y="317512"/>
                  </a:moveTo>
                  <a:cubicBezTo>
                    <a:pt x="428750" y="318155"/>
                    <a:pt x="429126" y="319357"/>
                    <a:pt x="427998" y="320387"/>
                  </a:cubicBezTo>
                  <a:cubicBezTo>
                    <a:pt x="425743" y="322446"/>
                    <a:pt x="423111" y="324505"/>
                    <a:pt x="420855" y="326565"/>
                  </a:cubicBezTo>
                  <a:cubicBezTo>
                    <a:pt x="418975" y="327938"/>
                    <a:pt x="416343" y="325535"/>
                    <a:pt x="418223" y="324162"/>
                  </a:cubicBezTo>
                  <a:cubicBezTo>
                    <a:pt x="420479" y="322103"/>
                    <a:pt x="422735" y="320043"/>
                    <a:pt x="424615" y="317984"/>
                  </a:cubicBezTo>
                  <a:cubicBezTo>
                    <a:pt x="425555" y="316782"/>
                    <a:pt x="426965" y="316868"/>
                    <a:pt x="427858" y="317512"/>
                  </a:cubicBezTo>
                  <a:close/>
                  <a:moveTo>
                    <a:pt x="442551" y="317024"/>
                  </a:moveTo>
                  <a:cubicBezTo>
                    <a:pt x="444708" y="315581"/>
                    <a:pt x="446146" y="318107"/>
                    <a:pt x="445427" y="319911"/>
                  </a:cubicBezTo>
                  <a:cubicBezTo>
                    <a:pt x="444349" y="322436"/>
                    <a:pt x="441114" y="323879"/>
                    <a:pt x="438957" y="325323"/>
                  </a:cubicBezTo>
                  <a:cubicBezTo>
                    <a:pt x="436441" y="326766"/>
                    <a:pt x="434284" y="328931"/>
                    <a:pt x="431409" y="330013"/>
                  </a:cubicBezTo>
                  <a:cubicBezTo>
                    <a:pt x="429252" y="331095"/>
                    <a:pt x="427455" y="327848"/>
                    <a:pt x="429971" y="326766"/>
                  </a:cubicBezTo>
                  <a:cubicBezTo>
                    <a:pt x="432487" y="325323"/>
                    <a:pt x="434284" y="323519"/>
                    <a:pt x="437160" y="321715"/>
                  </a:cubicBezTo>
                  <a:cubicBezTo>
                    <a:pt x="438957" y="320271"/>
                    <a:pt x="440754" y="318107"/>
                    <a:pt x="442551" y="317024"/>
                  </a:cubicBezTo>
                  <a:close/>
                  <a:moveTo>
                    <a:pt x="398040" y="308287"/>
                  </a:moveTo>
                  <a:cubicBezTo>
                    <a:pt x="388641" y="308556"/>
                    <a:pt x="379287" y="309453"/>
                    <a:pt x="370112" y="311607"/>
                  </a:cubicBezTo>
                  <a:cubicBezTo>
                    <a:pt x="352843" y="315914"/>
                    <a:pt x="334855" y="322734"/>
                    <a:pt x="319384" y="331708"/>
                  </a:cubicBezTo>
                  <a:cubicBezTo>
                    <a:pt x="303195" y="340323"/>
                    <a:pt x="288804" y="351809"/>
                    <a:pt x="274772" y="363654"/>
                  </a:cubicBezTo>
                  <a:cubicBezTo>
                    <a:pt x="261461" y="375140"/>
                    <a:pt x="250668" y="387704"/>
                    <a:pt x="239155" y="400985"/>
                  </a:cubicBezTo>
                  <a:cubicBezTo>
                    <a:pt x="244911" y="409240"/>
                    <a:pt x="257144" y="415342"/>
                    <a:pt x="264339" y="421086"/>
                  </a:cubicBezTo>
                  <a:cubicBezTo>
                    <a:pt x="269736" y="425393"/>
                    <a:pt x="274413" y="431136"/>
                    <a:pt x="279449" y="435802"/>
                  </a:cubicBezTo>
                  <a:cubicBezTo>
                    <a:pt x="300316" y="420009"/>
                    <a:pt x="319025" y="400985"/>
                    <a:pt x="344209" y="392011"/>
                  </a:cubicBezTo>
                  <a:cubicBezTo>
                    <a:pt x="358600" y="386986"/>
                    <a:pt x="372991" y="383755"/>
                    <a:pt x="387741" y="380525"/>
                  </a:cubicBezTo>
                  <a:cubicBezTo>
                    <a:pt x="400333" y="378012"/>
                    <a:pt x="412925" y="375499"/>
                    <a:pt x="426237" y="376576"/>
                  </a:cubicBezTo>
                  <a:cubicBezTo>
                    <a:pt x="453580" y="378730"/>
                    <a:pt x="477685" y="386268"/>
                    <a:pt x="500350" y="402061"/>
                  </a:cubicBezTo>
                  <a:cubicBezTo>
                    <a:pt x="511863" y="409958"/>
                    <a:pt x="521937" y="420009"/>
                    <a:pt x="532730" y="428623"/>
                  </a:cubicBezTo>
                  <a:cubicBezTo>
                    <a:pt x="537047" y="432213"/>
                    <a:pt x="541364" y="435443"/>
                    <a:pt x="543523" y="440469"/>
                  </a:cubicBezTo>
                  <a:cubicBezTo>
                    <a:pt x="543523" y="440110"/>
                    <a:pt x="543523" y="440110"/>
                    <a:pt x="543883" y="439751"/>
                  </a:cubicBezTo>
                  <a:cubicBezTo>
                    <a:pt x="553957" y="432572"/>
                    <a:pt x="563311" y="424316"/>
                    <a:pt x="573025" y="416778"/>
                  </a:cubicBezTo>
                  <a:cubicBezTo>
                    <a:pt x="581299" y="410676"/>
                    <a:pt x="587415" y="402420"/>
                    <a:pt x="595690" y="396318"/>
                  </a:cubicBezTo>
                  <a:cubicBezTo>
                    <a:pt x="592452" y="393806"/>
                    <a:pt x="589574" y="390934"/>
                    <a:pt x="586336" y="388780"/>
                  </a:cubicBezTo>
                  <a:cubicBezTo>
                    <a:pt x="580580" y="384832"/>
                    <a:pt x="575183" y="380166"/>
                    <a:pt x="570146" y="375499"/>
                  </a:cubicBezTo>
                  <a:cubicBezTo>
                    <a:pt x="557195" y="362577"/>
                    <a:pt x="543163" y="350732"/>
                    <a:pt x="528053" y="341040"/>
                  </a:cubicBezTo>
                  <a:cubicBezTo>
                    <a:pt x="496753" y="321298"/>
                    <a:pt x="463294" y="310530"/>
                    <a:pt x="426237" y="308735"/>
                  </a:cubicBezTo>
                  <a:cubicBezTo>
                    <a:pt x="416883" y="308376"/>
                    <a:pt x="407439" y="308017"/>
                    <a:pt x="398040" y="308287"/>
                  </a:cubicBezTo>
                  <a:close/>
                  <a:moveTo>
                    <a:pt x="112994" y="301133"/>
                  </a:moveTo>
                  <a:cubicBezTo>
                    <a:pt x="134343" y="312188"/>
                    <a:pt x="149643" y="331445"/>
                    <a:pt x="168501" y="345710"/>
                  </a:cubicBezTo>
                  <a:cubicBezTo>
                    <a:pt x="169924" y="346423"/>
                    <a:pt x="168857" y="348563"/>
                    <a:pt x="167434" y="347493"/>
                  </a:cubicBezTo>
                  <a:cubicBezTo>
                    <a:pt x="147508" y="334654"/>
                    <a:pt x="131852" y="316110"/>
                    <a:pt x="110859" y="305055"/>
                  </a:cubicBezTo>
                  <a:cubicBezTo>
                    <a:pt x="108368" y="303629"/>
                    <a:pt x="110859" y="299706"/>
                    <a:pt x="112994" y="301133"/>
                  </a:cubicBezTo>
                  <a:close/>
                  <a:moveTo>
                    <a:pt x="422639" y="297608"/>
                  </a:moveTo>
                  <a:cubicBezTo>
                    <a:pt x="460415" y="299762"/>
                    <a:pt x="495673" y="308376"/>
                    <a:pt x="527693" y="328477"/>
                  </a:cubicBezTo>
                  <a:cubicBezTo>
                    <a:pt x="542804" y="337810"/>
                    <a:pt x="557195" y="348578"/>
                    <a:pt x="569427" y="361141"/>
                  </a:cubicBezTo>
                  <a:cubicBezTo>
                    <a:pt x="575903" y="367961"/>
                    <a:pt x="582379" y="374422"/>
                    <a:pt x="589214" y="380166"/>
                  </a:cubicBezTo>
                  <a:cubicBezTo>
                    <a:pt x="592452" y="382678"/>
                    <a:pt x="596050" y="385191"/>
                    <a:pt x="598568" y="388421"/>
                  </a:cubicBezTo>
                  <a:cubicBezTo>
                    <a:pt x="600367" y="390934"/>
                    <a:pt x="602166" y="394882"/>
                    <a:pt x="604325" y="396318"/>
                  </a:cubicBezTo>
                  <a:cubicBezTo>
                    <a:pt x="606483" y="398113"/>
                    <a:pt x="605044" y="401343"/>
                    <a:pt x="602526" y="400626"/>
                  </a:cubicBezTo>
                  <a:cubicBezTo>
                    <a:pt x="602166" y="400267"/>
                    <a:pt x="601806" y="399908"/>
                    <a:pt x="601447" y="399908"/>
                  </a:cubicBezTo>
                  <a:cubicBezTo>
                    <a:pt x="587415" y="419291"/>
                    <a:pt x="567988" y="434725"/>
                    <a:pt x="548560" y="448724"/>
                  </a:cubicBezTo>
                  <a:cubicBezTo>
                    <a:pt x="546401" y="450160"/>
                    <a:pt x="544243" y="449442"/>
                    <a:pt x="543163" y="448007"/>
                  </a:cubicBezTo>
                  <a:cubicBezTo>
                    <a:pt x="541724" y="448724"/>
                    <a:pt x="540285" y="448007"/>
                    <a:pt x="539566" y="446212"/>
                  </a:cubicBezTo>
                  <a:cubicBezTo>
                    <a:pt x="537767" y="441187"/>
                    <a:pt x="530571" y="438315"/>
                    <a:pt x="526254" y="435084"/>
                  </a:cubicBezTo>
                  <a:cubicBezTo>
                    <a:pt x="523016" y="432572"/>
                    <a:pt x="520138" y="430059"/>
                    <a:pt x="516900" y="427188"/>
                  </a:cubicBezTo>
                  <a:cubicBezTo>
                    <a:pt x="507186" y="418932"/>
                    <a:pt x="496753" y="411753"/>
                    <a:pt x="485959" y="404574"/>
                  </a:cubicBezTo>
                  <a:cubicBezTo>
                    <a:pt x="465452" y="392011"/>
                    <a:pt x="439549" y="385909"/>
                    <a:pt x="415444" y="387345"/>
                  </a:cubicBezTo>
                  <a:cubicBezTo>
                    <a:pt x="402492" y="387704"/>
                    <a:pt x="389900" y="391293"/>
                    <a:pt x="376948" y="394523"/>
                  </a:cubicBezTo>
                  <a:cubicBezTo>
                    <a:pt x="365435" y="397395"/>
                    <a:pt x="352843" y="399908"/>
                    <a:pt x="342050" y="405292"/>
                  </a:cubicBezTo>
                  <a:cubicBezTo>
                    <a:pt x="320823" y="415701"/>
                    <a:pt x="304274" y="432213"/>
                    <a:pt x="285206" y="445853"/>
                  </a:cubicBezTo>
                  <a:cubicBezTo>
                    <a:pt x="283047" y="447648"/>
                    <a:pt x="280169" y="446930"/>
                    <a:pt x="278370" y="445135"/>
                  </a:cubicBezTo>
                  <a:cubicBezTo>
                    <a:pt x="276212" y="444058"/>
                    <a:pt x="274053" y="441904"/>
                    <a:pt x="272254" y="439751"/>
                  </a:cubicBezTo>
                  <a:cubicBezTo>
                    <a:pt x="265778" y="434367"/>
                    <a:pt x="259662" y="429700"/>
                    <a:pt x="252826" y="425034"/>
                  </a:cubicBezTo>
                  <a:cubicBezTo>
                    <a:pt x="243472" y="418932"/>
                    <a:pt x="230880" y="410317"/>
                    <a:pt x="226923" y="399190"/>
                  </a:cubicBezTo>
                  <a:cubicBezTo>
                    <a:pt x="225843" y="396318"/>
                    <a:pt x="227642" y="394165"/>
                    <a:pt x="229441" y="393447"/>
                  </a:cubicBezTo>
                  <a:cubicBezTo>
                    <a:pt x="229801" y="392729"/>
                    <a:pt x="230161" y="392370"/>
                    <a:pt x="230520" y="392011"/>
                  </a:cubicBezTo>
                  <a:cubicBezTo>
                    <a:pt x="243832" y="376935"/>
                    <a:pt x="256064" y="362936"/>
                    <a:pt x="272254" y="350373"/>
                  </a:cubicBezTo>
                  <a:cubicBezTo>
                    <a:pt x="286285" y="339246"/>
                    <a:pt x="299957" y="327401"/>
                    <a:pt x="316506" y="319863"/>
                  </a:cubicBezTo>
                  <a:cubicBezTo>
                    <a:pt x="332696" y="312325"/>
                    <a:pt x="349605" y="304428"/>
                    <a:pt x="367234" y="300838"/>
                  </a:cubicBezTo>
                  <a:cubicBezTo>
                    <a:pt x="385583" y="296531"/>
                    <a:pt x="404291" y="296531"/>
                    <a:pt x="422639" y="297608"/>
                  </a:cubicBezTo>
                  <a:close/>
                  <a:moveTo>
                    <a:pt x="319821" y="296376"/>
                  </a:moveTo>
                  <a:cubicBezTo>
                    <a:pt x="321250" y="294944"/>
                    <a:pt x="322323" y="297451"/>
                    <a:pt x="320893" y="298525"/>
                  </a:cubicBezTo>
                  <a:cubicBezTo>
                    <a:pt x="284433" y="323233"/>
                    <a:pt x="245828" y="350447"/>
                    <a:pt x="220092" y="387329"/>
                  </a:cubicBezTo>
                  <a:cubicBezTo>
                    <a:pt x="218662" y="389836"/>
                    <a:pt x="214730" y="387329"/>
                    <a:pt x="216518" y="385181"/>
                  </a:cubicBezTo>
                  <a:cubicBezTo>
                    <a:pt x="242611" y="347582"/>
                    <a:pt x="281216" y="319652"/>
                    <a:pt x="319821" y="296376"/>
                  </a:cubicBezTo>
                  <a:close/>
                  <a:moveTo>
                    <a:pt x="363746" y="292127"/>
                  </a:moveTo>
                  <a:cubicBezTo>
                    <a:pt x="365184" y="291769"/>
                    <a:pt x="365184" y="293919"/>
                    <a:pt x="364106" y="293919"/>
                  </a:cubicBezTo>
                  <a:cubicBezTo>
                    <a:pt x="336076" y="298577"/>
                    <a:pt x="309842" y="316491"/>
                    <a:pt x="286843" y="332614"/>
                  </a:cubicBezTo>
                  <a:cubicBezTo>
                    <a:pt x="263485" y="349095"/>
                    <a:pt x="243001" y="369518"/>
                    <a:pt x="225752" y="392448"/>
                  </a:cubicBezTo>
                  <a:cubicBezTo>
                    <a:pt x="224674" y="394598"/>
                    <a:pt x="221080" y="392448"/>
                    <a:pt x="222158" y="390298"/>
                  </a:cubicBezTo>
                  <a:cubicBezTo>
                    <a:pt x="240126" y="367010"/>
                    <a:pt x="260969" y="345871"/>
                    <a:pt x="285046" y="329389"/>
                  </a:cubicBezTo>
                  <a:cubicBezTo>
                    <a:pt x="308405" y="313266"/>
                    <a:pt x="334998" y="294994"/>
                    <a:pt x="363746" y="292127"/>
                  </a:cubicBezTo>
                  <a:close/>
                  <a:moveTo>
                    <a:pt x="683267" y="269045"/>
                  </a:moveTo>
                  <a:cubicBezTo>
                    <a:pt x="687253" y="274492"/>
                    <a:pt x="693413" y="278849"/>
                    <a:pt x="698487" y="283933"/>
                  </a:cubicBezTo>
                  <a:cubicBezTo>
                    <a:pt x="703922" y="289016"/>
                    <a:pt x="707908" y="295915"/>
                    <a:pt x="713344" y="301361"/>
                  </a:cubicBezTo>
                  <a:cubicBezTo>
                    <a:pt x="714431" y="302451"/>
                    <a:pt x="713344" y="303903"/>
                    <a:pt x="712619" y="303903"/>
                  </a:cubicBezTo>
                  <a:cubicBezTo>
                    <a:pt x="703560" y="314433"/>
                    <a:pt x="695225" y="325326"/>
                    <a:pt x="685441" y="334404"/>
                  </a:cubicBezTo>
                  <a:cubicBezTo>
                    <a:pt x="683992" y="335856"/>
                    <a:pt x="682180" y="333677"/>
                    <a:pt x="683629" y="332588"/>
                  </a:cubicBezTo>
                  <a:cubicBezTo>
                    <a:pt x="692689" y="323147"/>
                    <a:pt x="700661" y="312254"/>
                    <a:pt x="709358" y="302088"/>
                  </a:cubicBezTo>
                  <a:cubicBezTo>
                    <a:pt x="703560" y="296641"/>
                    <a:pt x="699936" y="290105"/>
                    <a:pt x="694501" y="285022"/>
                  </a:cubicBezTo>
                  <a:cubicBezTo>
                    <a:pt x="690152" y="280665"/>
                    <a:pt x="684354" y="275581"/>
                    <a:pt x="681818" y="270135"/>
                  </a:cubicBezTo>
                  <a:cubicBezTo>
                    <a:pt x="681455" y="269045"/>
                    <a:pt x="682542" y="267956"/>
                    <a:pt x="683267" y="269045"/>
                  </a:cubicBezTo>
                  <a:close/>
                  <a:moveTo>
                    <a:pt x="684814" y="263921"/>
                  </a:moveTo>
                  <a:cubicBezTo>
                    <a:pt x="699692" y="275553"/>
                    <a:pt x="711736" y="290092"/>
                    <a:pt x="724488" y="304269"/>
                  </a:cubicBezTo>
                  <a:cubicBezTo>
                    <a:pt x="725197" y="304996"/>
                    <a:pt x="725197" y="306086"/>
                    <a:pt x="724488" y="306813"/>
                  </a:cubicBezTo>
                  <a:cubicBezTo>
                    <a:pt x="725197" y="307176"/>
                    <a:pt x="725551" y="307903"/>
                    <a:pt x="724843" y="308267"/>
                  </a:cubicBezTo>
                  <a:cubicBezTo>
                    <a:pt x="715987" y="321353"/>
                    <a:pt x="700755" y="326078"/>
                    <a:pt x="692253" y="339891"/>
                  </a:cubicBezTo>
                  <a:cubicBezTo>
                    <a:pt x="691545" y="340618"/>
                    <a:pt x="690482" y="339891"/>
                    <a:pt x="690836" y="339164"/>
                  </a:cubicBezTo>
                  <a:cubicBezTo>
                    <a:pt x="695441" y="324261"/>
                    <a:pt x="713507" y="319172"/>
                    <a:pt x="722363" y="307540"/>
                  </a:cubicBezTo>
                  <a:cubicBezTo>
                    <a:pt x="722009" y="307540"/>
                    <a:pt x="722009" y="307540"/>
                    <a:pt x="721654" y="307176"/>
                  </a:cubicBezTo>
                  <a:cubicBezTo>
                    <a:pt x="708548" y="293727"/>
                    <a:pt x="697567" y="278097"/>
                    <a:pt x="683752" y="265012"/>
                  </a:cubicBezTo>
                  <a:cubicBezTo>
                    <a:pt x="683043" y="264285"/>
                    <a:pt x="684106" y="263194"/>
                    <a:pt x="684814" y="263921"/>
                  </a:cubicBezTo>
                  <a:close/>
                  <a:moveTo>
                    <a:pt x="609946" y="252285"/>
                  </a:moveTo>
                  <a:cubicBezTo>
                    <a:pt x="622213" y="258015"/>
                    <a:pt x="631954" y="266253"/>
                    <a:pt x="642057" y="275207"/>
                  </a:cubicBezTo>
                  <a:cubicBezTo>
                    <a:pt x="653241" y="285593"/>
                    <a:pt x="665148" y="294905"/>
                    <a:pt x="675250" y="306366"/>
                  </a:cubicBezTo>
                  <a:cubicBezTo>
                    <a:pt x="676332" y="307440"/>
                    <a:pt x="674528" y="308873"/>
                    <a:pt x="673446" y="307799"/>
                  </a:cubicBezTo>
                  <a:cubicBezTo>
                    <a:pt x="664065" y="297412"/>
                    <a:pt x="652881" y="289175"/>
                    <a:pt x="642417" y="279863"/>
                  </a:cubicBezTo>
                  <a:cubicBezTo>
                    <a:pt x="631954" y="270193"/>
                    <a:pt x="621491" y="261239"/>
                    <a:pt x="608142" y="256225"/>
                  </a:cubicBezTo>
                  <a:cubicBezTo>
                    <a:pt x="605255" y="254792"/>
                    <a:pt x="607059" y="250494"/>
                    <a:pt x="609946" y="252285"/>
                  </a:cubicBezTo>
                  <a:close/>
                  <a:moveTo>
                    <a:pt x="608488" y="243285"/>
                  </a:moveTo>
                  <a:cubicBezTo>
                    <a:pt x="624650" y="247291"/>
                    <a:pt x="636862" y="260037"/>
                    <a:pt x="649073" y="270235"/>
                  </a:cubicBezTo>
                  <a:cubicBezTo>
                    <a:pt x="658052" y="277155"/>
                    <a:pt x="666313" y="284438"/>
                    <a:pt x="675292" y="291358"/>
                  </a:cubicBezTo>
                  <a:cubicBezTo>
                    <a:pt x="679243" y="294636"/>
                    <a:pt x="682834" y="297914"/>
                    <a:pt x="684271" y="303012"/>
                  </a:cubicBezTo>
                  <a:cubicBezTo>
                    <a:pt x="684271" y="303741"/>
                    <a:pt x="683194" y="304105"/>
                    <a:pt x="682834" y="303377"/>
                  </a:cubicBezTo>
                  <a:cubicBezTo>
                    <a:pt x="673855" y="291358"/>
                    <a:pt x="658411" y="282253"/>
                    <a:pt x="647277" y="272420"/>
                  </a:cubicBezTo>
                  <a:cubicBezTo>
                    <a:pt x="635425" y="261494"/>
                    <a:pt x="622854" y="251297"/>
                    <a:pt x="607769" y="246562"/>
                  </a:cubicBezTo>
                  <a:cubicBezTo>
                    <a:pt x="605255" y="245834"/>
                    <a:pt x="606333" y="242556"/>
                    <a:pt x="608488" y="243285"/>
                  </a:cubicBezTo>
                  <a:close/>
                  <a:moveTo>
                    <a:pt x="1395" y="200201"/>
                  </a:moveTo>
                  <a:cubicBezTo>
                    <a:pt x="2494" y="199564"/>
                    <a:pt x="3959" y="199746"/>
                    <a:pt x="4692" y="201385"/>
                  </a:cubicBezTo>
                  <a:cubicBezTo>
                    <a:pt x="8722" y="209036"/>
                    <a:pt x="18613" y="215230"/>
                    <a:pt x="24841" y="221060"/>
                  </a:cubicBezTo>
                  <a:cubicBezTo>
                    <a:pt x="30703" y="226525"/>
                    <a:pt x="37297" y="232354"/>
                    <a:pt x="40961" y="239641"/>
                  </a:cubicBezTo>
                  <a:cubicBezTo>
                    <a:pt x="41327" y="241099"/>
                    <a:pt x="39495" y="242192"/>
                    <a:pt x="38762" y="240734"/>
                  </a:cubicBezTo>
                  <a:cubicBezTo>
                    <a:pt x="32901" y="232354"/>
                    <a:pt x="24475" y="226525"/>
                    <a:pt x="16781" y="219602"/>
                  </a:cubicBezTo>
                  <a:cubicBezTo>
                    <a:pt x="11286" y="214866"/>
                    <a:pt x="3226" y="210858"/>
                    <a:pt x="296" y="203936"/>
                  </a:cubicBezTo>
                  <a:cubicBezTo>
                    <a:pt x="-437" y="202296"/>
                    <a:pt x="296" y="200839"/>
                    <a:pt x="1395" y="200201"/>
                  </a:cubicBezTo>
                  <a:close/>
                  <a:moveTo>
                    <a:pt x="12516" y="194806"/>
                  </a:moveTo>
                  <a:cubicBezTo>
                    <a:pt x="20778" y="199557"/>
                    <a:pt x="26884" y="209790"/>
                    <a:pt x="33709" y="216734"/>
                  </a:cubicBezTo>
                  <a:cubicBezTo>
                    <a:pt x="41253" y="225140"/>
                    <a:pt x="48078" y="233180"/>
                    <a:pt x="54903" y="241951"/>
                  </a:cubicBezTo>
                  <a:cubicBezTo>
                    <a:pt x="55621" y="242682"/>
                    <a:pt x="54543" y="243779"/>
                    <a:pt x="53825" y="243048"/>
                  </a:cubicBezTo>
                  <a:cubicBezTo>
                    <a:pt x="45922" y="235373"/>
                    <a:pt x="38379" y="227698"/>
                    <a:pt x="30476" y="220023"/>
                  </a:cubicBezTo>
                  <a:cubicBezTo>
                    <a:pt x="26525" y="216003"/>
                    <a:pt x="23292" y="211983"/>
                    <a:pt x="18981" y="208328"/>
                  </a:cubicBezTo>
                  <a:cubicBezTo>
                    <a:pt x="15749" y="205405"/>
                    <a:pt x="13593" y="201750"/>
                    <a:pt x="9642" y="199192"/>
                  </a:cubicBezTo>
                  <a:cubicBezTo>
                    <a:pt x="6768" y="197729"/>
                    <a:pt x="9283" y="193344"/>
                    <a:pt x="12516" y="194806"/>
                  </a:cubicBezTo>
                  <a:close/>
                  <a:moveTo>
                    <a:pt x="421365" y="177031"/>
                  </a:moveTo>
                  <a:cubicBezTo>
                    <a:pt x="368139" y="174507"/>
                    <a:pt x="311676" y="186048"/>
                    <a:pt x="264923" y="212016"/>
                  </a:cubicBezTo>
                  <a:cubicBezTo>
                    <a:pt x="240827" y="225000"/>
                    <a:pt x="217091" y="237623"/>
                    <a:pt x="193715" y="252410"/>
                  </a:cubicBezTo>
                  <a:cubicBezTo>
                    <a:pt x="182207" y="259623"/>
                    <a:pt x="170698" y="267558"/>
                    <a:pt x="159909" y="276574"/>
                  </a:cubicBezTo>
                  <a:cubicBezTo>
                    <a:pt x="152357" y="282705"/>
                    <a:pt x="145883" y="290279"/>
                    <a:pt x="138331" y="296410"/>
                  </a:cubicBezTo>
                  <a:cubicBezTo>
                    <a:pt x="147322" y="306509"/>
                    <a:pt x="155953" y="315165"/>
                    <a:pt x="166023" y="323821"/>
                  </a:cubicBezTo>
                  <a:cubicBezTo>
                    <a:pt x="172137" y="329231"/>
                    <a:pt x="180049" y="334280"/>
                    <a:pt x="186522" y="341132"/>
                  </a:cubicBezTo>
                  <a:cubicBezTo>
                    <a:pt x="191197" y="335001"/>
                    <a:pt x="197311" y="330313"/>
                    <a:pt x="203425" y="325624"/>
                  </a:cubicBezTo>
                  <a:cubicBezTo>
                    <a:pt x="210978" y="319132"/>
                    <a:pt x="219249" y="313001"/>
                    <a:pt x="227521" y="307591"/>
                  </a:cubicBezTo>
                  <a:cubicBezTo>
                    <a:pt x="245862" y="295689"/>
                    <a:pt x="264923" y="283787"/>
                    <a:pt x="284703" y="274410"/>
                  </a:cubicBezTo>
                  <a:cubicBezTo>
                    <a:pt x="322465" y="256738"/>
                    <a:pt x="363104" y="245557"/>
                    <a:pt x="405181" y="246279"/>
                  </a:cubicBezTo>
                  <a:cubicBezTo>
                    <a:pt x="450855" y="247361"/>
                    <a:pt x="497968" y="255656"/>
                    <a:pt x="538966" y="275853"/>
                  </a:cubicBezTo>
                  <a:cubicBezTo>
                    <a:pt x="560545" y="286673"/>
                    <a:pt x="580684" y="299296"/>
                    <a:pt x="600464" y="312640"/>
                  </a:cubicBezTo>
                  <a:cubicBezTo>
                    <a:pt x="614131" y="322378"/>
                    <a:pt x="630674" y="332837"/>
                    <a:pt x="640024" y="347624"/>
                  </a:cubicBezTo>
                  <a:cubicBezTo>
                    <a:pt x="640384" y="347264"/>
                    <a:pt x="640744" y="346903"/>
                    <a:pt x="641103" y="346903"/>
                  </a:cubicBezTo>
                  <a:cubicBezTo>
                    <a:pt x="660164" y="333559"/>
                    <a:pt x="676348" y="317689"/>
                    <a:pt x="694330" y="303263"/>
                  </a:cubicBezTo>
                  <a:cubicBezTo>
                    <a:pt x="687497" y="297853"/>
                    <a:pt x="681742" y="290279"/>
                    <a:pt x="675629" y="284869"/>
                  </a:cubicBezTo>
                  <a:cubicBezTo>
                    <a:pt x="665559" y="275492"/>
                    <a:pt x="655848" y="266476"/>
                    <a:pt x="644700" y="258902"/>
                  </a:cubicBezTo>
                  <a:cubicBezTo>
                    <a:pt x="622762" y="244115"/>
                    <a:pt x="599026" y="232934"/>
                    <a:pt x="575649" y="220311"/>
                  </a:cubicBezTo>
                  <a:cubicBezTo>
                    <a:pt x="551554" y="207688"/>
                    <a:pt x="527458" y="195425"/>
                    <a:pt x="500845" y="188212"/>
                  </a:cubicBezTo>
                  <a:cubicBezTo>
                    <a:pt x="475311" y="180999"/>
                    <a:pt x="447619" y="178474"/>
                    <a:pt x="421365" y="177031"/>
                  </a:cubicBezTo>
                  <a:close/>
                  <a:moveTo>
                    <a:pt x="736408" y="168719"/>
                  </a:moveTo>
                  <a:cubicBezTo>
                    <a:pt x="737415" y="167901"/>
                    <a:pt x="738972" y="167810"/>
                    <a:pt x="740071" y="169264"/>
                  </a:cubicBezTo>
                  <a:cubicBezTo>
                    <a:pt x="749596" y="182352"/>
                    <a:pt x="769379" y="195440"/>
                    <a:pt x="771577" y="212527"/>
                  </a:cubicBezTo>
                  <a:cubicBezTo>
                    <a:pt x="771577" y="213618"/>
                    <a:pt x="769379" y="213618"/>
                    <a:pt x="769379" y="212890"/>
                  </a:cubicBezTo>
                  <a:cubicBezTo>
                    <a:pt x="767181" y="204529"/>
                    <a:pt x="759854" y="198348"/>
                    <a:pt x="754359" y="192531"/>
                  </a:cubicBezTo>
                  <a:cubicBezTo>
                    <a:pt x="748131" y="185624"/>
                    <a:pt x="741537" y="179807"/>
                    <a:pt x="736041" y="172536"/>
                  </a:cubicBezTo>
                  <a:cubicBezTo>
                    <a:pt x="734942" y="171082"/>
                    <a:pt x="735400" y="169537"/>
                    <a:pt x="736408" y="168719"/>
                  </a:cubicBezTo>
                  <a:close/>
                  <a:moveTo>
                    <a:pt x="421725" y="166572"/>
                  </a:moveTo>
                  <a:cubicBezTo>
                    <a:pt x="448698" y="168015"/>
                    <a:pt x="477828" y="170179"/>
                    <a:pt x="503722" y="178113"/>
                  </a:cubicBezTo>
                  <a:cubicBezTo>
                    <a:pt x="529976" y="186048"/>
                    <a:pt x="554071" y="197589"/>
                    <a:pt x="578167" y="210212"/>
                  </a:cubicBezTo>
                  <a:cubicBezTo>
                    <a:pt x="602263" y="222836"/>
                    <a:pt x="627078" y="234737"/>
                    <a:pt x="649735" y="250246"/>
                  </a:cubicBezTo>
                  <a:cubicBezTo>
                    <a:pt x="660524" y="257820"/>
                    <a:pt x="669874" y="266836"/>
                    <a:pt x="679225" y="276574"/>
                  </a:cubicBezTo>
                  <a:cubicBezTo>
                    <a:pt x="683900" y="281263"/>
                    <a:pt x="689295" y="285951"/>
                    <a:pt x="693251" y="291361"/>
                  </a:cubicBezTo>
                  <a:cubicBezTo>
                    <a:pt x="695049" y="293886"/>
                    <a:pt x="696847" y="296771"/>
                    <a:pt x="698645" y="299656"/>
                  </a:cubicBezTo>
                  <a:cubicBezTo>
                    <a:pt x="700803" y="298935"/>
                    <a:pt x="703321" y="301099"/>
                    <a:pt x="701882" y="303263"/>
                  </a:cubicBezTo>
                  <a:cubicBezTo>
                    <a:pt x="701522" y="303263"/>
                    <a:pt x="701522" y="303263"/>
                    <a:pt x="701522" y="303624"/>
                  </a:cubicBezTo>
                  <a:cubicBezTo>
                    <a:pt x="701522" y="304706"/>
                    <a:pt x="700803" y="305788"/>
                    <a:pt x="699365" y="306148"/>
                  </a:cubicBezTo>
                  <a:cubicBezTo>
                    <a:pt x="684979" y="325263"/>
                    <a:pt x="665559" y="341493"/>
                    <a:pt x="646138" y="355198"/>
                  </a:cubicBezTo>
                  <a:cubicBezTo>
                    <a:pt x="643621" y="356641"/>
                    <a:pt x="641463" y="355920"/>
                    <a:pt x="640384" y="354477"/>
                  </a:cubicBezTo>
                  <a:cubicBezTo>
                    <a:pt x="623481" y="343296"/>
                    <a:pt x="608736" y="329952"/>
                    <a:pt x="592193" y="319132"/>
                  </a:cubicBezTo>
                  <a:cubicBezTo>
                    <a:pt x="574571" y="307230"/>
                    <a:pt x="556229" y="296050"/>
                    <a:pt x="537168" y="286673"/>
                  </a:cubicBezTo>
                  <a:cubicBezTo>
                    <a:pt x="497249" y="267197"/>
                    <a:pt x="452654" y="258180"/>
                    <a:pt x="408778" y="257459"/>
                  </a:cubicBezTo>
                  <a:cubicBezTo>
                    <a:pt x="367779" y="256738"/>
                    <a:pt x="327140" y="266836"/>
                    <a:pt x="290457" y="284869"/>
                  </a:cubicBezTo>
                  <a:cubicBezTo>
                    <a:pt x="272835" y="293525"/>
                    <a:pt x="255932" y="303624"/>
                    <a:pt x="239389" y="314443"/>
                  </a:cubicBezTo>
                  <a:cubicBezTo>
                    <a:pt x="230038" y="320575"/>
                    <a:pt x="220688" y="327067"/>
                    <a:pt x="212056" y="334280"/>
                  </a:cubicBezTo>
                  <a:cubicBezTo>
                    <a:pt x="205943" y="339690"/>
                    <a:pt x="198390" y="344739"/>
                    <a:pt x="194075" y="351592"/>
                  </a:cubicBezTo>
                  <a:cubicBezTo>
                    <a:pt x="190478" y="358083"/>
                    <a:pt x="181487" y="353395"/>
                    <a:pt x="182926" y="347264"/>
                  </a:cubicBezTo>
                  <a:cubicBezTo>
                    <a:pt x="174295" y="340772"/>
                    <a:pt x="164944" y="334641"/>
                    <a:pt x="156672" y="327788"/>
                  </a:cubicBezTo>
                  <a:cubicBezTo>
                    <a:pt x="146602" y="319132"/>
                    <a:pt x="137612" y="310476"/>
                    <a:pt x="128621" y="300378"/>
                  </a:cubicBezTo>
                  <a:cubicBezTo>
                    <a:pt x="123945" y="299296"/>
                    <a:pt x="121068" y="293525"/>
                    <a:pt x="125744" y="289919"/>
                  </a:cubicBezTo>
                  <a:cubicBezTo>
                    <a:pt x="136892" y="281623"/>
                    <a:pt x="145524" y="270803"/>
                    <a:pt x="156313" y="262508"/>
                  </a:cubicBezTo>
                  <a:cubicBezTo>
                    <a:pt x="166383" y="254574"/>
                    <a:pt x="176812" y="247721"/>
                    <a:pt x="187601" y="240869"/>
                  </a:cubicBezTo>
                  <a:cubicBezTo>
                    <a:pt x="211697" y="226082"/>
                    <a:pt x="236871" y="213098"/>
                    <a:pt x="261686" y="200114"/>
                  </a:cubicBezTo>
                  <a:cubicBezTo>
                    <a:pt x="285782" y="187130"/>
                    <a:pt x="312036" y="179195"/>
                    <a:pt x="338289" y="173785"/>
                  </a:cubicBezTo>
                  <a:cubicBezTo>
                    <a:pt x="365981" y="168375"/>
                    <a:pt x="393313" y="164769"/>
                    <a:pt x="421725" y="166572"/>
                  </a:cubicBezTo>
                  <a:close/>
                  <a:moveTo>
                    <a:pt x="90806" y="161929"/>
                  </a:moveTo>
                  <a:cubicBezTo>
                    <a:pt x="91988" y="162600"/>
                    <a:pt x="92625" y="163941"/>
                    <a:pt x="91534" y="165372"/>
                  </a:cubicBezTo>
                  <a:cubicBezTo>
                    <a:pt x="84985" y="175031"/>
                    <a:pt x="77345" y="184333"/>
                    <a:pt x="70433" y="194350"/>
                  </a:cubicBezTo>
                  <a:cubicBezTo>
                    <a:pt x="70433" y="194350"/>
                    <a:pt x="70433" y="194707"/>
                    <a:pt x="70433" y="195065"/>
                  </a:cubicBezTo>
                  <a:cubicBezTo>
                    <a:pt x="69342" y="196138"/>
                    <a:pt x="68614" y="197212"/>
                    <a:pt x="67886" y="197927"/>
                  </a:cubicBezTo>
                  <a:cubicBezTo>
                    <a:pt x="65340" y="201862"/>
                    <a:pt x="63157" y="205440"/>
                    <a:pt x="61338" y="209733"/>
                  </a:cubicBezTo>
                  <a:lnTo>
                    <a:pt x="60974" y="209733"/>
                  </a:lnTo>
                  <a:cubicBezTo>
                    <a:pt x="60610" y="210448"/>
                    <a:pt x="59155" y="210448"/>
                    <a:pt x="59155" y="209017"/>
                  </a:cubicBezTo>
                  <a:cubicBezTo>
                    <a:pt x="59519" y="201505"/>
                    <a:pt x="64612" y="194707"/>
                    <a:pt x="68614" y="188626"/>
                  </a:cubicBezTo>
                  <a:cubicBezTo>
                    <a:pt x="75163" y="180040"/>
                    <a:pt x="81347" y="171454"/>
                    <a:pt x="86804" y="162510"/>
                  </a:cubicBezTo>
                  <a:cubicBezTo>
                    <a:pt x="87896" y="161258"/>
                    <a:pt x="89624" y="161258"/>
                    <a:pt x="90806" y="161929"/>
                  </a:cubicBezTo>
                  <a:close/>
                  <a:moveTo>
                    <a:pt x="105816" y="157744"/>
                  </a:moveTo>
                  <a:cubicBezTo>
                    <a:pt x="107606" y="155244"/>
                    <a:pt x="111185" y="157387"/>
                    <a:pt x="109753" y="159887"/>
                  </a:cubicBezTo>
                  <a:cubicBezTo>
                    <a:pt x="100446" y="177389"/>
                    <a:pt x="87559" y="192749"/>
                    <a:pt x="77894" y="210251"/>
                  </a:cubicBezTo>
                  <a:cubicBezTo>
                    <a:pt x="76820" y="212037"/>
                    <a:pt x="75030" y="210251"/>
                    <a:pt x="75388" y="209179"/>
                  </a:cubicBezTo>
                  <a:cubicBezTo>
                    <a:pt x="84695" y="191320"/>
                    <a:pt x="96508" y="174889"/>
                    <a:pt x="105816" y="157744"/>
                  </a:cubicBezTo>
                  <a:close/>
                  <a:moveTo>
                    <a:pt x="731456" y="153153"/>
                  </a:moveTo>
                  <a:cubicBezTo>
                    <a:pt x="751632" y="161824"/>
                    <a:pt x="768926" y="182778"/>
                    <a:pt x="777573" y="202288"/>
                  </a:cubicBezTo>
                  <a:cubicBezTo>
                    <a:pt x="777933" y="203372"/>
                    <a:pt x="776852" y="204095"/>
                    <a:pt x="776492" y="203372"/>
                  </a:cubicBezTo>
                  <a:cubicBezTo>
                    <a:pt x="766404" y="186030"/>
                    <a:pt x="748750" y="165075"/>
                    <a:pt x="730376" y="157488"/>
                  </a:cubicBezTo>
                  <a:cubicBezTo>
                    <a:pt x="727493" y="156404"/>
                    <a:pt x="728574" y="152069"/>
                    <a:pt x="731456" y="153153"/>
                  </a:cubicBezTo>
                  <a:close/>
                  <a:moveTo>
                    <a:pt x="128047" y="143505"/>
                  </a:moveTo>
                  <a:cubicBezTo>
                    <a:pt x="129120" y="140956"/>
                    <a:pt x="133411" y="142048"/>
                    <a:pt x="132338" y="144598"/>
                  </a:cubicBezTo>
                  <a:cubicBezTo>
                    <a:pt x="128405" y="154795"/>
                    <a:pt x="120896" y="162079"/>
                    <a:pt x="114818" y="170456"/>
                  </a:cubicBezTo>
                  <a:cubicBezTo>
                    <a:pt x="107667" y="180289"/>
                    <a:pt x="102304" y="190486"/>
                    <a:pt x="96583" y="200684"/>
                  </a:cubicBezTo>
                  <a:cubicBezTo>
                    <a:pt x="96226" y="202505"/>
                    <a:pt x="94080" y="201048"/>
                    <a:pt x="94438" y="199591"/>
                  </a:cubicBezTo>
                  <a:cubicBezTo>
                    <a:pt x="99443" y="190122"/>
                    <a:pt x="103734" y="180289"/>
                    <a:pt x="109812" y="171548"/>
                  </a:cubicBezTo>
                  <a:cubicBezTo>
                    <a:pt x="115891" y="162079"/>
                    <a:pt x="123399" y="154067"/>
                    <a:pt x="128047" y="143505"/>
                  </a:cubicBezTo>
                  <a:close/>
                  <a:moveTo>
                    <a:pt x="716640" y="132876"/>
                  </a:moveTo>
                  <a:cubicBezTo>
                    <a:pt x="732782" y="142266"/>
                    <a:pt x="748566" y="149129"/>
                    <a:pt x="760403" y="164298"/>
                  </a:cubicBezTo>
                  <a:cubicBezTo>
                    <a:pt x="765784" y="171161"/>
                    <a:pt x="770806" y="177301"/>
                    <a:pt x="776904" y="183441"/>
                  </a:cubicBezTo>
                  <a:cubicBezTo>
                    <a:pt x="781208" y="187414"/>
                    <a:pt x="784437" y="191748"/>
                    <a:pt x="785513" y="197527"/>
                  </a:cubicBezTo>
                  <a:cubicBezTo>
                    <a:pt x="785872" y="198972"/>
                    <a:pt x="784078" y="199333"/>
                    <a:pt x="783719" y="198249"/>
                  </a:cubicBezTo>
                  <a:cubicBezTo>
                    <a:pt x="781567" y="189220"/>
                    <a:pt x="774034" y="185969"/>
                    <a:pt x="768295" y="179829"/>
                  </a:cubicBezTo>
                  <a:cubicBezTo>
                    <a:pt x="762914" y="174050"/>
                    <a:pt x="758609" y="167549"/>
                    <a:pt x="752870" y="161770"/>
                  </a:cubicBezTo>
                  <a:cubicBezTo>
                    <a:pt x="741750" y="150212"/>
                    <a:pt x="727760" y="144795"/>
                    <a:pt x="714129" y="136849"/>
                  </a:cubicBezTo>
                  <a:cubicBezTo>
                    <a:pt x="711618" y="135404"/>
                    <a:pt x="714129" y="131431"/>
                    <a:pt x="716640" y="132876"/>
                  </a:cubicBezTo>
                  <a:close/>
                  <a:moveTo>
                    <a:pt x="416248" y="116272"/>
                  </a:moveTo>
                  <a:cubicBezTo>
                    <a:pt x="434559" y="119135"/>
                    <a:pt x="453948" y="116630"/>
                    <a:pt x="472618" y="119493"/>
                  </a:cubicBezTo>
                  <a:cubicBezTo>
                    <a:pt x="492366" y="123071"/>
                    <a:pt x="511754" y="127724"/>
                    <a:pt x="530784" y="133450"/>
                  </a:cubicBezTo>
                  <a:cubicBezTo>
                    <a:pt x="549813" y="139176"/>
                    <a:pt x="568484" y="145260"/>
                    <a:pt x="587154" y="151702"/>
                  </a:cubicBezTo>
                  <a:cubicBezTo>
                    <a:pt x="603670" y="157786"/>
                    <a:pt x="617673" y="167448"/>
                    <a:pt x="632753" y="176037"/>
                  </a:cubicBezTo>
                  <a:cubicBezTo>
                    <a:pt x="633471" y="176037"/>
                    <a:pt x="632753" y="177111"/>
                    <a:pt x="632394" y="176753"/>
                  </a:cubicBezTo>
                  <a:cubicBezTo>
                    <a:pt x="615878" y="169596"/>
                    <a:pt x="600080" y="159575"/>
                    <a:pt x="582846" y="154207"/>
                  </a:cubicBezTo>
                  <a:cubicBezTo>
                    <a:pt x="573869" y="151344"/>
                    <a:pt x="564893" y="146691"/>
                    <a:pt x="555558" y="144544"/>
                  </a:cubicBezTo>
                  <a:cubicBezTo>
                    <a:pt x="546582" y="142397"/>
                    <a:pt x="538324" y="139892"/>
                    <a:pt x="529707" y="137386"/>
                  </a:cubicBezTo>
                  <a:cubicBezTo>
                    <a:pt x="509600" y="131660"/>
                    <a:pt x="488775" y="125577"/>
                    <a:pt x="467951" y="123787"/>
                  </a:cubicBezTo>
                  <a:cubicBezTo>
                    <a:pt x="450716" y="121640"/>
                    <a:pt x="432764" y="123787"/>
                    <a:pt x="415530" y="121282"/>
                  </a:cubicBezTo>
                  <a:cubicBezTo>
                    <a:pt x="411580" y="120566"/>
                    <a:pt x="412657" y="115556"/>
                    <a:pt x="416248" y="116272"/>
                  </a:cubicBezTo>
                  <a:close/>
                  <a:moveTo>
                    <a:pt x="162039" y="112600"/>
                  </a:moveTo>
                  <a:cubicBezTo>
                    <a:pt x="163487" y="110794"/>
                    <a:pt x="166743" y="112961"/>
                    <a:pt x="165658" y="115128"/>
                  </a:cubicBezTo>
                  <a:cubicBezTo>
                    <a:pt x="150460" y="138601"/>
                    <a:pt x="134177" y="160992"/>
                    <a:pt x="120426" y="185549"/>
                  </a:cubicBezTo>
                  <a:cubicBezTo>
                    <a:pt x="119703" y="186633"/>
                    <a:pt x="117893" y="185910"/>
                    <a:pt x="118617" y="184466"/>
                  </a:cubicBezTo>
                  <a:cubicBezTo>
                    <a:pt x="130920" y="159909"/>
                    <a:pt x="146480" y="135712"/>
                    <a:pt x="162039" y="112600"/>
                  </a:cubicBezTo>
                  <a:close/>
                  <a:moveTo>
                    <a:pt x="191196" y="91092"/>
                  </a:moveTo>
                  <a:cubicBezTo>
                    <a:pt x="192625" y="88569"/>
                    <a:pt x="196911" y="90731"/>
                    <a:pt x="195125" y="93254"/>
                  </a:cubicBezTo>
                  <a:cubicBezTo>
                    <a:pt x="181909" y="113077"/>
                    <a:pt x="167979" y="132538"/>
                    <a:pt x="156906" y="153442"/>
                  </a:cubicBezTo>
                  <a:cubicBezTo>
                    <a:pt x="156191" y="154883"/>
                    <a:pt x="154405" y="153442"/>
                    <a:pt x="155120" y="152361"/>
                  </a:cubicBezTo>
                  <a:cubicBezTo>
                    <a:pt x="160835" y="141188"/>
                    <a:pt x="167264" y="130376"/>
                    <a:pt x="173694" y="119564"/>
                  </a:cubicBezTo>
                  <a:cubicBezTo>
                    <a:pt x="179766" y="110193"/>
                    <a:pt x="184409" y="99742"/>
                    <a:pt x="191196" y="91092"/>
                  </a:cubicBezTo>
                  <a:close/>
                  <a:moveTo>
                    <a:pt x="220156" y="85920"/>
                  </a:moveTo>
                  <a:cubicBezTo>
                    <a:pt x="220933" y="86685"/>
                    <a:pt x="221207" y="87944"/>
                    <a:pt x="220111" y="88844"/>
                  </a:cubicBezTo>
                  <a:cubicBezTo>
                    <a:pt x="204399" y="103237"/>
                    <a:pt x="191976" y="119070"/>
                    <a:pt x="179553" y="135982"/>
                  </a:cubicBezTo>
                  <a:cubicBezTo>
                    <a:pt x="178823" y="137421"/>
                    <a:pt x="176630" y="135982"/>
                    <a:pt x="177361" y="134902"/>
                  </a:cubicBezTo>
                  <a:cubicBezTo>
                    <a:pt x="189053" y="117630"/>
                    <a:pt x="200745" y="99279"/>
                    <a:pt x="217188" y="85965"/>
                  </a:cubicBezTo>
                  <a:cubicBezTo>
                    <a:pt x="218101" y="84885"/>
                    <a:pt x="219380" y="85155"/>
                    <a:pt x="220156" y="85920"/>
                  </a:cubicBezTo>
                  <a:close/>
                  <a:moveTo>
                    <a:pt x="241149" y="78022"/>
                  </a:moveTo>
                  <a:cubicBezTo>
                    <a:pt x="242926" y="75869"/>
                    <a:pt x="246125" y="79098"/>
                    <a:pt x="244348" y="81251"/>
                  </a:cubicBezTo>
                  <a:cubicBezTo>
                    <a:pt x="230131" y="96680"/>
                    <a:pt x="215560" y="111750"/>
                    <a:pt x="201343" y="126821"/>
                  </a:cubicBezTo>
                  <a:cubicBezTo>
                    <a:pt x="200277" y="127897"/>
                    <a:pt x="198855" y="126821"/>
                    <a:pt x="199566" y="125744"/>
                  </a:cubicBezTo>
                  <a:cubicBezTo>
                    <a:pt x="212005" y="108880"/>
                    <a:pt x="227288" y="93451"/>
                    <a:pt x="241149" y="78022"/>
                  </a:cubicBezTo>
                  <a:close/>
                  <a:moveTo>
                    <a:pt x="270499" y="60706"/>
                  </a:moveTo>
                  <a:cubicBezTo>
                    <a:pt x="271458" y="61473"/>
                    <a:pt x="271824" y="62916"/>
                    <a:pt x="270545" y="64179"/>
                  </a:cubicBezTo>
                  <a:cubicBezTo>
                    <a:pt x="262504" y="73920"/>
                    <a:pt x="255195" y="84022"/>
                    <a:pt x="247155" y="93764"/>
                  </a:cubicBezTo>
                  <a:cubicBezTo>
                    <a:pt x="239845" y="102423"/>
                    <a:pt x="233267" y="112886"/>
                    <a:pt x="224861" y="120824"/>
                  </a:cubicBezTo>
                  <a:cubicBezTo>
                    <a:pt x="224130" y="121545"/>
                    <a:pt x="222668" y="120102"/>
                    <a:pt x="223399" y="119380"/>
                  </a:cubicBezTo>
                  <a:cubicBezTo>
                    <a:pt x="232170" y="110721"/>
                    <a:pt x="239114" y="98454"/>
                    <a:pt x="246789" y="88713"/>
                  </a:cubicBezTo>
                  <a:cubicBezTo>
                    <a:pt x="253733" y="79693"/>
                    <a:pt x="259946" y="70312"/>
                    <a:pt x="266890" y="61292"/>
                  </a:cubicBezTo>
                  <a:cubicBezTo>
                    <a:pt x="267986" y="59849"/>
                    <a:pt x="269540" y="59939"/>
                    <a:pt x="270499" y="60706"/>
                  </a:cubicBezTo>
                  <a:close/>
                  <a:moveTo>
                    <a:pt x="456170" y="34101"/>
                  </a:moveTo>
                  <a:cubicBezTo>
                    <a:pt x="423615" y="33427"/>
                    <a:pt x="391014" y="35404"/>
                    <a:pt x="358953" y="39358"/>
                  </a:cubicBezTo>
                  <a:cubicBezTo>
                    <a:pt x="328333" y="43313"/>
                    <a:pt x="297353" y="47986"/>
                    <a:pt x="267454" y="56613"/>
                  </a:cubicBezTo>
                  <a:cubicBezTo>
                    <a:pt x="237555" y="65241"/>
                    <a:pt x="208736" y="77823"/>
                    <a:pt x="180998" y="92561"/>
                  </a:cubicBezTo>
                  <a:cubicBezTo>
                    <a:pt x="153621" y="106941"/>
                    <a:pt x="129485" y="123836"/>
                    <a:pt x="104989" y="141810"/>
                  </a:cubicBezTo>
                  <a:cubicBezTo>
                    <a:pt x="81574" y="159065"/>
                    <a:pt x="54197" y="173085"/>
                    <a:pt x="34384" y="194294"/>
                  </a:cubicBezTo>
                  <a:cubicBezTo>
                    <a:pt x="44110" y="201484"/>
                    <a:pt x="50955" y="211909"/>
                    <a:pt x="60321" y="220177"/>
                  </a:cubicBezTo>
                  <a:cubicBezTo>
                    <a:pt x="66805" y="225929"/>
                    <a:pt x="73649" y="231321"/>
                    <a:pt x="80494" y="236713"/>
                  </a:cubicBezTo>
                  <a:cubicBezTo>
                    <a:pt x="81214" y="237073"/>
                    <a:pt x="81574" y="237432"/>
                    <a:pt x="81934" y="237792"/>
                  </a:cubicBezTo>
                  <a:cubicBezTo>
                    <a:pt x="93102" y="225929"/>
                    <a:pt x="104269" y="214785"/>
                    <a:pt x="116517" y="204360"/>
                  </a:cubicBezTo>
                  <a:cubicBezTo>
                    <a:pt x="137410" y="186745"/>
                    <a:pt x="161185" y="173444"/>
                    <a:pt x="184601" y="159784"/>
                  </a:cubicBezTo>
                  <a:cubicBezTo>
                    <a:pt x="210177" y="144686"/>
                    <a:pt x="236834" y="132104"/>
                    <a:pt x="264572" y="121679"/>
                  </a:cubicBezTo>
                  <a:cubicBezTo>
                    <a:pt x="293030" y="111614"/>
                    <a:pt x="321849" y="101908"/>
                    <a:pt x="351748" y="98673"/>
                  </a:cubicBezTo>
                  <a:cubicBezTo>
                    <a:pt x="383088" y="95078"/>
                    <a:pt x="415149" y="97235"/>
                    <a:pt x="446129" y="100830"/>
                  </a:cubicBezTo>
                  <a:cubicBezTo>
                    <a:pt x="507008" y="107660"/>
                    <a:pt x="563925" y="125993"/>
                    <a:pt x="619401" y="151157"/>
                  </a:cubicBezTo>
                  <a:cubicBezTo>
                    <a:pt x="646778" y="163738"/>
                    <a:pt x="673796" y="177399"/>
                    <a:pt x="697931" y="195013"/>
                  </a:cubicBezTo>
                  <a:cubicBezTo>
                    <a:pt x="709819" y="203282"/>
                    <a:pt x="721346" y="212628"/>
                    <a:pt x="731433" y="223053"/>
                  </a:cubicBezTo>
                  <a:cubicBezTo>
                    <a:pt x="735755" y="227726"/>
                    <a:pt x="740438" y="232399"/>
                    <a:pt x="744041" y="237432"/>
                  </a:cubicBezTo>
                  <a:cubicBezTo>
                    <a:pt x="745121" y="238870"/>
                    <a:pt x="746562" y="241746"/>
                    <a:pt x="747643" y="243543"/>
                  </a:cubicBezTo>
                  <a:cubicBezTo>
                    <a:pt x="757369" y="236354"/>
                    <a:pt x="766735" y="228086"/>
                    <a:pt x="775381" y="220177"/>
                  </a:cubicBezTo>
                  <a:cubicBezTo>
                    <a:pt x="781865" y="213347"/>
                    <a:pt x="788349" y="203641"/>
                    <a:pt x="796635" y="198608"/>
                  </a:cubicBezTo>
                  <a:cubicBezTo>
                    <a:pt x="790150" y="182072"/>
                    <a:pt x="775021" y="167693"/>
                    <a:pt x="762413" y="156189"/>
                  </a:cubicBezTo>
                  <a:cubicBezTo>
                    <a:pt x="748364" y="143248"/>
                    <a:pt x="732513" y="131745"/>
                    <a:pt x="717384" y="120241"/>
                  </a:cubicBezTo>
                  <a:cubicBezTo>
                    <a:pt x="693248" y="102267"/>
                    <a:pt x="668032" y="83934"/>
                    <a:pt x="639934" y="72431"/>
                  </a:cubicBezTo>
                  <a:cubicBezTo>
                    <a:pt x="611836" y="60927"/>
                    <a:pt x="583017" y="50862"/>
                    <a:pt x="553118" y="44751"/>
                  </a:cubicBezTo>
                  <a:cubicBezTo>
                    <a:pt x="521237" y="38100"/>
                    <a:pt x="488726" y="34775"/>
                    <a:pt x="456170" y="34101"/>
                  </a:cubicBezTo>
                  <a:close/>
                  <a:moveTo>
                    <a:pt x="427937" y="23496"/>
                  </a:moveTo>
                  <a:cubicBezTo>
                    <a:pt x="459277" y="22912"/>
                    <a:pt x="490618" y="24440"/>
                    <a:pt x="522138" y="28574"/>
                  </a:cubicBezTo>
                  <a:cubicBezTo>
                    <a:pt x="579775" y="36123"/>
                    <a:pt x="638853" y="54457"/>
                    <a:pt x="687484" y="86450"/>
                  </a:cubicBezTo>
                  <a:cubicBezTo>
                    <a:pt x="711620" y="102267"/>
                    <a:pt x="734315" y="120241"/>
                    <a:pt x="756289" y="138215"/>
                  </a:cubicBezTo>
                  <a:cubicBezTo>
                    <a:pt x="767456" y="147921"/>
                    <a:pt x="777542" y="158706"/>
                    <a:pt x="786548" y="170209"/>
                  </a:cubicBezTo>
                  <a:cubicBezTo>
                    <a:pt x="793753" y="179556"/>
                    <a:pt x="800597" y="188543"/>
                    <a:pt x="803839" y="199687"/>
                  </a:cubicBezTo>
                  <a:cubicBezTo>
                    <a:pt x="804920" y="202563"/>
                    <a:pt x="801318" y="204360"/>
                    <a:pt x="799156" y="202922"/>
                  </a:cubicBezTo>
                  <a:cubicBezTo>
                    <a:pt x="791952" y="210831"/>
                    <a:pt x="785828" y="220177"/>
                    <a:pt x="778263" y="228086"/>
                  </a:cubicBezTo>
                  <a:cubicBezTo>
                    <a:pt x="769617" y="236713"/>
                    <a:pt x="760972" y="245341"/>
                    <a:pt x="750885" y="252890"/>
                  </a:cubicBezTo>
                  <a:cubicBezTo>
                    <a:pt x="746923" y="256485"/>
                    <a:pt x="741159" y="251092"/>
                    <a:pt x="742960" y="247498"/>
                  </a:cubicBezTo>
                  <a:cubicBezTo>
                    <a:pt x="740438" y="244981"/>
                    <a:pt x="737917" y="241386"/>
                    <a:pt x="735755" y="239230"/>
                  </a:cubicBezTo>
                  <a:cubicBezTo>
                    <a:pt x="692167" y="194654"/>
                    <a:pt x="635251" y="166974"/>
                    <a:pt x="578334" y="144686"/>
                  </a:cubicBezTo>
                  <a:cubicBezTo>
                    <a:pt x="518896" y="121320"/>
                    <a:pt x="456936" y="109098"/>
                    <a:pt x="393175" y="108019"/>
                  </a:cubicBezTo>
                  <a:cubicBezTo>
                    <a:pt x="329774" y="106941"/>
                    <a:pt x="268174" y="128509"/>
                    <a:pt x="212699" y="157987"/>
                  </a:cubicBezTo>
                  <a:cubicBezTo>
                    <a:pt x="187843" y="171288"/>
                    <a:pt x="162626" y="185667"/>
                    <a:pt x="139572" y="202203"/>
                  </a:cubicBezTo>
                  <a:cubicBezTo>
                    <a:pt x="121920" y="214785"/>
                    <a:pt x="106070" y="230243"/>
                    <a:pt x="91661" y="246060"/>
                  </a:cubicBezTo>
                  <a:cubicBezTo>
                    <a:pt x="92381" y="246779"/>
                    <a:pt x="93102" y="247138"/>
                    <a:pt x="93822" y="247498"/>
                  </a:cubicBezTo>
                  <a:cubicBezTo>
                    <a:pt x="95263" y="248576"/>
                    <a:pt x="94903" y="251811"/>
                    <a:pt x="92741" y="251452"/>
                  </a:cubicBezTo>
                  <a:cubicBezTo>
                    <a:pt x="90940" y="251092"/>
                    <a:pt x="89139" y="250373"/>
                    <a:pt x="87698" y="249655"/>
                  </a:cubicBezTo>
                  <a:cubicBezTo>
                    <a:pt x="84096" y="251092"/>
                    <a:pt x="80133" y="248576"/>
                    <a:pt x="79413" y="244622"/>
                  </a:cubicBezTo>
                  <a:cubicBezTo>
                    <a:pt x="72568" y="240668"/>
                    <a:pt x="66084" y="236354"/>
                    <a:pt x="59600" y="231681"/>
                  </a:cubicBezTo>
                  <a:cubicBezTo>
                    <a:pt x="47712" y="222334"/>
                    <a:pt x="39067" y="209393"/>
                    <a:pt x="26098" y="201484"/>
                  </a:cubicBezTo>
                  <a:cubicBezTo>
                    <a:pt x="24297" y="200046"/>
                    <a:pt x="23577" y="197889"/>
                    <a:pt x="23937" y="195732"/>
                  </a:cubicBezTo>
                  <a:cubicBezTo>
                    <a:pt x="22136" y="193575"/>
                    <a:pt x="21055" y="189621"/>
                    <a:pt x="23577" y="186745"/>
                  </a:cubicBezTo>
                  <a:cubicBezTo>
                    <a:pt x="40868" y="165895"/>
                    <a:pt x="67525" y="152235"/>
                    <a:pt x="89499" y="136777"/>
                  </a:cubicBezTo>
                  <a:cubicBezTo>
                    <a:pt x="113275" y="119882"/>
                    <a:pt x="136329" y="102267"/>
                    <a:pt x="161906" y="88248"/>
                  </a:cubicBezTo>
                  <a:cubicBezTo>
                    <a:pt x="187843" y="74228"/>
                    <a:pt x="214860" y="60927"/>
                    <a:pt x="242958" y="51581"/>
                  </a:cubicBezTo>
                  <a:cubicBezTo>
                    <a:pt x="272857" y="41875"/>
                    <a:pt x="303117" y="35764"/>
                    <a:pt x="333737" y="31090"/>
                  </a:cubicBezTo>
                  <a:cubicBezTo>
                    <a:pt x="365257" y="26777"/>
                    <a:pt x="396597" y="24080"/>
                    <a:pt x="427937" y="23496"/>
                  </a:cubicBezTo>
                  <a:close/>
                  <a:moveTo>
                    <a:pt x="437702" y="9941"/>
                  </a:moveTo>
                  <a:cubicBezTo>
                    <a:pt x="458628" y="10315"/>
                    <a:pt x="480276" y="10688"/>
                    <a:pt x="501563" y="12182"/>
                  </a:cubicBezTo>
                  <a:cubicBezTo>
                    <a:pt x="519964" y="14050"/>
                    <a:pt x="536921" y="18906"/>
                    <a:pt x="554961" y="23015"/>
                  </a:cubicBezTo>
                  <a:cubicBezTo>
                    <a:pt x="555682" y="23015"/>
                    <a:pt x="555682" y="24135"/>
                    <a:pt x="554961" y="24135"/>
                  </a:cubicBezTo>
                  <a:cubicBezTo>
                    <a:pt x="535839" y="23015"/>
                    <a:pt x="517438" y="17038"/>
                    <a:pt x="497955" y="16665"/>
                  </a:cubicBezTo>
                  <a:cubicBezTo>
                    <a:pt x="477750" y="15917"/>
                    <a:pt x="457907" y="15170"/>
                    <a:pt x="437702" y="15170"/>
                  </a:cubicBezTo>
                  <a:cubicBezTo>
                    <a:pt x="417137" y="14797"/>
                    <a:pt x="396571" y="14423"/>
                    <a:pt x="376367" y="17038"/>
                  </a:cubicBezTo>
                  <a:cubicBezTo>
                    <a:pt x="355801" y="19279"/>
                    <a:pt x="335236" y="23388"/>
                    <a:pt x="314671" y="27123"/>
                  </a:cubicBezTo>
                  <a:cubicBezTo>
                    <a:pt x="311423" y="27870"/>
                    <a:pt x="309980" y="23015"/>
                    <a:pt x="313227" y="22267"/>
                  </a:cubicBezTo>
                  <a:cubicBezTo>
                    <a:pt x="354719" y="13676"/>
                    <a:pt x="395489" y="9194"/>
                    <a:pt x="437702" y="9941"/>
                  </a:cubicBezTo>
                  <a:close/>
                  <a:moveTo>
                    <a:pt x="409095" y="30"/>
                  </a:moveTo>
                  <a:cubicBezTo>
                    <a:pt x="435664" y="-331"/>
                    <a:pt x="462232" y="2555"/>
                    <a:pt x="488801" y="3998"/>
                  </a:cubicBezTo>
                  <a:cubicBezTo>
                    <a:pt x="490596" y="3998"/>
                    <a:pt x="490596" y="6524"/>
                    <a:pt x="488801" y="6524"/>
                  </a:cubicBezTo>
                  <a:cubicBezTo>
                    <a:pt x="460796" y="7606"/>
                    <a:pt x="433151" y="3998"/>
                    <a:pt x="405146" y="5081"/>
                  </a:cubicBezTo>
                  <a:cubicBezTo>
                    <a:pt x="391143" y="5802"/>
                    <a:pt x="376782" y="6885"/>
                    <a:pt x="362780" y="9050"/>
                  </a:cubicBezTo>
                  <a:cubicBezTo>
                    <a:pt x="352368" y="10854"/>
                    <a:pt x="342674" y="14822"/>
                    <a:pt x="332621" y="15183"/>
                  </a:cubicBezTo>
                  <a:cubicBezTo>
                    <a:pt x="329030" y="15183"/>
                    <a:pt x="329030" y="9771"/>
                    <a:pt x="332621" y="9771"/>
                  </a:cubicBezTo>
                  <a:cubicBezTo>
                    <a:pt x="345905" y="9050"/>
                    <a:pt x="358471" y="3998"/>
                    <a:pt x="371755" y="2555"/>
                  </a:cubicBezTo>
                  <a:cubicBezTo>
                    <a:pt x="384322" y="1112"/>
                    <a:pt x="396888" y="391"/>
                    <a:pt x="409095" y="3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043D365-9CD2-3F46-B91A-F1DE3A541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7235" y="783083"/>
              <a:ext cx="801892" cy="802170"/>
            </a:xfrm>
            <a:custGeom>
              <a:avLst/>
              <a:gdLst>
                <a:gd name="connsiteX0" fmla="*/ 575140 w 883937"/>
                <a:gd name="connsiteY0" fmla="*/ 801055 h 884244"/>
                <a:gd name="connsiteX1" fmla="*/ 577288 w 883937"/>
                <a:gd name="connsiteY1" fmla="*/ 803606 h 884244"/>
                <a:gd name="connsiteX2" fmla="*/ 535393 w 883937"/>
                <a:gd name="connsiteY2" fmla="*/ 846986 h 884244"/>
                <a:gd name="connsiteX3" fmla="*/ 533244 w 883937"/>
                <a:gd name="connsiteY3" fmla="*/ 844799 h 884244"/>
                <a:gd name="connsiteX4" fmla="*/ 575140 w 883937"/>
                <a:gd name="connsiteY4" fmla="*/ 801055 h 884244"/>
                <a:gd name="connsiteX5" fmla="*/ 596123 w 883937"/>
                <a:gd name="connsiteY5" fmla="*/ 790648 h 884244"/>
                <a:gd name="connsiteX6" fmla="*/ 598638 w 883937"/>
                <a:gd name="connsiteY6" fmla="*/ 792448 h 884244"/>
                <a:gd name="connsiteX7" fmla="*/ 579958 w 883937"/>
                <a:gd name="connsiteY7" fmla="*/ 821244 h 884244"/>
                <a:gd name="connsiteX8" fmla="*/ 555532 w 883937"/>
                <a:gd name="connsiteY8" fmla="*/ 848601 h 884244"/>
                <a:gd name="connsiteX9" fmla="*/ 552299 w 883937"/>
                <a:gd name="connsiteY9" fmla="*/ 846442 h 884244"/>
                <a:gd name="connsiteX10" fmla="*/ 574929 w 883937"/>
                <a:gd name="connsiteY10" fmla="*/ 821604 h 884244"/>
                <a:gd name="connsiteX11" fmla="*/ 596123 w 883937"/>
                <a:gd name="connsiteY11" fmla="*/ 790648 h 884244"/>
                <a:gd name="connsiteX12" fmla="*/ 613957 w 883937"/>
                <a:gd name="connsiteY12" fmla="*/ 785887 h 884244"/>
                <a:gd name="connsiteX13" fmla="*/ 616821 w 883937"/>
                <a:gd name="connsiteY13" fmla="*/ 786608 h 884244"/>
                <a:gd name="connsiteX14" fmla="*/ 603934 w 883937"/>
                <a:gd name="connsiteY14" fmla="*/ 807865 h 884244"/>
                <a:gd name="connsiteX15" fmla="*/ 585320 w 883937"/>
                <a:gd name="connsiteY15" fmla="*/ 832364 h 884244"/>
                <a:gd name="connsiteX16" fmla="*/ 582099 w 883937"/>
                <a:gd name="connsiteY16" fmla="*/ 830202 h 884244"/>
                <a:gd name="connsiteX17" fmla="*/ 613957 w 883937"/>
                <a:gd name="connsiteY17" fmla="*/ 785887 h 884244"/>
                <a:gd name="connsiteX18" fmla="*/ 630645 w 883937"/>
                <a:gd name="connsiteY18" fmla="*/ 781130 h 884244"/>
                <a:gd name="connsiteX19" fmla="*/ 633548 w 883937"/>
                <a:gd name="connsiteY19" fmla="*/ 782936 h 884244"/>
                <a:gd name="connsiteX20" fmla="*/ 600528 w 883937"/>
                <a:gd name="connsiteY20" fmla="*/ 829905 h 884244"/>
                <a:gd name="connsiteX21" fmla="*/ 597625 w 883937"/>
                <a:gd name="connsiteY21" fmla="*/ 828459 h 884244"/>
                <a:gd name="connsiteX22" fmla="*/ 630645 w 883937"/>
                <a:gd name="connsiteY22" fmla="*/ 781130 h 884244"/>
                <a:gd name="connsiteX23" fmla="*/ 642548 w 883937"/>
                <a:gd name="connsiteY23" fmla="*/ 777568 h 884244"/>
                <a:gd name="connsiteX24" fmla="*/ 645043 w 883937"/>
                <a:gd name="connsiteY24" fmla="*/ 778634 h 884244"/>
                <a:gd name="connsiteX25" fmla="*/ 615107 w 883937"/>
                <a:gd name="connsiteY25" fmla="*/ 827992 h 884244"/>
                <a:gd name="connsiteX26" fmla="*/ 612256 w 883937"/>
                <a:gd name="connsiteY26" fmla="*/ 826217 h 884244"/>
                <a:gd name="connsiteX27" fmla="*/ 642548 w 883937"/>
                <a:gd name="connsiteY27" fmla="*/ 777568 h 884244"/>
                <a:gd name="connsiteX28" fmla="*/ 660047 w 883937"/>
                <a:gd name="connsiteY28" fmla="*/ 773197 h 884244"/>
                <a:gd name="connsiteX29" fmla="*/ 662869 w 883937"/>
                <a:gd name="connsiteY29" fmla="*/ 773922 h 884244"/>
                <a:gd name="connsiteX30" fmla="*/ 639233 w 883937"/>
                <a:gd name="connsiteY30" fmla="*/ 823188 h 884244"/>
                <a:gd name="connsiteX31" fmla="*/ 636058 w 883937"/>
                <a:gd name="connsiteY31" fmla="*/ 821376 h 884244"/>
                <a:gd name="connsiteX32" fmla="*/ 660047 w 883937"/>
                <a:gd name="connsiteY32" fmla="*/ 773197 h 884244"/>
                <a:gd name="connsiteX33" fmla="*/ 678130 w 883937"/>
                <a:gd name="connsiteY33" fmla="*/ 764542 h 884244"/>
                <a:gd name="connsiteX34" fmla="*/ 680310 w 883937"/>
                <a:gd name="connsiteY34" fmla="*/ 765272 h 884244"/>
                <a:gd name="connsiteX35" fmla="*/ 655236 w 883937"/>
                <a:gd name="connsiteY35" fmla="*/ 815235 h 884244"/>
                <a:gd name="connsiteX36" fmla="*/ 652328 w 883937"/>
                <a:gd name="connsiteY36" fmla="*/ 813047 h 884244"/>
                <a:gd name="connsiteX37" fmla="*/ 678130 w 883937"/>
                <a:gd name="connsiteY37" fmla="*/ 764542 h 884244"/>
                <a:gd name="connsiteX38" fmla="*/ 688294 w 883937"/>
                <a:gd name="connsiteY38" fmla="*/ 758914 h 884244"/>
                <a:gd name="connsiteX39" fmla="*/ 691098 w 883937"/>
                <a:gd name="connsiteY39" fmla="*/ 760003 h 884244"/>
                <a:gd name="connsiteX40" fmla="*/ 669368 w 883937"/>
                <a:gd name="connsiteY40" fmla="*/ 809756 h 884244"/>
                <a:gd name="connsiteX41" fmla="*/ 666213 w 883937"/>
                <a:gd name="connsiteY41" fmla="*/ 807940 h 884244"/>
                <a:gd name="connsiteX42" fmla="*/ 688294 w 883937"/>
                <a:gd name="connsiteY42" fmla="*/ 758914 h 884244"/>
                <a:gd name="connsiteX43" fmla="*/ 703594 w 883937"/>
                <a:gd name="connsiteY43" fmla="*/ 755012 h 884244"/>
                <a:gd name="connsiteX44" fmla="*/ 705726 w 883937"/>
                <a:gd name="connsiteY44" fmla="*/ 755737 h 884244"/>
                <a:gd name="connsiteX45" fmla="*/ 686534 w 883937"/>
                <a:gd name="connsiteY45" fmla="*/ 801094 h 884244"/>
                <a:gd name="connsiteX46" fmla="*/ 686179 w 883937"/>
                <a:gd name="connsiteY46" fmla="*/ 801820 h 884244"/>
                <a:gd name="connsiteX47" fmla="*/ 686179 w 883937"/>
                <a:gd name="connsiteY47" fmla="*/ 802183 h 884244"/>
                <a:gd name="connsiteX48" fmla="*/ 685823 w 883937"/>
                <a:gd name="connsiteY48" fmla="*/ 802546 h 884244"/>
                <a:gd name="connsiteX49" fmla="*/ 682625 w 883937"/>
                <a:gd name="connsiteY49" fmla="*/ 801820 h 884244"/>
                <a:gd name="connsiteX50" fmla="*/ 688311 w 883937"/>
                <a:gd name="connsiteY50" fmla="*/ 788757 h 884244"/>
                <a:gd name="connsiteX51" fmla="*/ 703594 w 883937"/>
                <a:gd name="connsiteY51" fmla="*/ 755012 h 884244"/>
                <a:gd name="connsiteX52" fmla="*/ 718608 w 883937"/>
                <a:gd name="connsiteY52" fmla="*/ 746586 h 884244"/>
                <a:gd name="connsiteX53" fmla="*/ 721571 w 883937"/>
                <a:gd name="connsiteY53" fmla="*/ 747316 h 884244"/>
                <a:gd name="connsiteX54" fmla="*/ 704532 w 883937"/>
                <a:gd name="connsiteY54" fmla="*/ 795820 h 884244"/>
                <a:gd name="connsiteX55" fmla="*/ 700828 w 883937"/>
                <a:gd name="connsiteY55" fmla="*/ 794726 h 884244"/>
                <a:gd name="connsiteX56" fmla="*/ 718608 w 883937"/>
                <a:gd name="connsiteY56" fmla="*/ 746586 h 884244"/>
                <a:gd name="connsiteX57" fmla="*/ 733858 w 883937"/>
                <a:gd name="connsiteY57" fmla="*/ 738963 h 884244"/>
                <a:gd name="connsiteX58" fmla="*/ 737105 w 883937"/>
                <a:gd name="connsiteY58" fmla="*/ 739678 h 884244"/>
                <a:gd name="connsiteX59" fmla="*/ 717983 w 883937"/>
                <a:gd name="connsiteY59" fmla="*/ 787934 h 884244"/>
                <a:gd name="connsiteX60" fmla="*/ 714736 w 883937"/>
                <a:gd name="connsiteY60" fmla="*/ 786862 h 884244"/>
                <a:gd name="connsiteX61" fmla="*/ 733858 w 883937"/>
                <a:gd name="connsiteY61" fmla="*/ 738963 h 884244"/>
                <a:gd name="connsiteX62" fmla="*/ 153847 w 883937"/>
                <a:gd name="connsiteY62" fmla="*/ 738768 h 884244"/>
                <a:gd name="connsiteX63" fmla="*/ 175920 w 883937"/>
                <a:gd name="connsiteY63" fmla="*/ 752806 h 884244"/>
                <a:gd name="connsiteX64" fmla="*/ 200165 w 883937"/>
                <a:gd name="connsiteY64" fmla="*/ 768645 h 884244"/>
                <a:gd name="connsiteX65" fmla="*/ 247568 w 883937"/>
                <a:gd name="connsiteY65" fmla="*/ 794202 h 884244"/>
                <a:gd name="connsiteX66" fmla="*/ 245035 w 883937"/>
                <a:gd name="connsiteY66" fmla="*/ 798521 h 884244"/>
                <a:gd name="connsiteX67" fmla="*/ 190033 w 883937"/>
                <a:gd name="connsiteY67" fmla="*/ 766845 h 884244"/>
                <a:gd name="connsiteX68" fmla="*/ 152762 w 883937"/>
                <a:gd name="connsiteY68" fmla="*/ 739488 h 884244"/>
                <a:gd name="connsiteX69" fmla="*/ 153847 w 883937"/>
                <a:gd name="connsiteY69" fmla="*/ 738768 h 884244"/>
                <a:gd name="connsiteX70" fmla="*/ 749011 w 883937"/>
                <a:gd name="connsiteY70" fmla="*/ 723950 h 884244"/>
                <a:gd name="connsiteX71" fmla="*/ 751436 w 883937"/>
                <a:gd name="connsiteY71" fmla="*/ 724306 h 884244"/>
                <a:gd name="connsiteX72" fmla="*/ 742777 w 883937"/>
                <a:gd name="connsiteY72" fmla="*/ 753449 h 884244"/>
                <a:gd name="connsiteX73" fmla="*/ 736196 w 883937"/>
                <a:gd name="connsiteY73" fmla="*/ 768376 h 884244"/>
                <a:gd name="connsiteX74" fmla="*/ 734118 w 883937"/>
                <a:gd name="connsiteY74" fmla="*/ 766244 h 884244"/>
                <a:gd name="connsiteX75" fmla="*/ 741738 w 883937"/>
                <a:gd name="connsiteY75" fmla="*/ 746696 h 884244"/>
                <a:gd name="connsiteX76" fmla="*/ 749011 w 883937"/>
                <a:gd name="connsiteY76" fmla="*/ 723950 h 884244"/>
                <a:gd name="connsiteX77" fmla="*/ 130244 w 883937"/>
                <a:gd name="connsiteY77" fmla="*/ 722023 h 884244"/>
                <a:gd name="connsiteX78" fmla="*/ 167734 w 883937"/>
                <a:gd name="connsiteY78" fmla="*/ 760831 h 884244"/>
                <a:gd name="connsiteX79" fmla="*/ 206666 w 883937"/>
                <a:gd name="connsiteY79" fmla="*/ 784906 h 884244"/>
                <a:gd name="connsiteX80" fmla="*/ 251365 w 883937"/>
                <a:gd name="connsiteY80" fmla="*/ 808622 h 884244"/>
                <a:gd name="connsiteX81" fmla="*/ 288855 w 883937"/>
                <a:gd name="connsiteY81" fmla="*/ 820839 h 884244"/>
                <a:gd name="connsiteX82" fmla="*/ 286332 w 883937"/>
                <a:gd name="connsiteY82" fmla="*/ 825151 h 884244"/>
                <a:gd name="connsiteX83" fmla="*/ 237307 w 883937"/>
                <a:gd name="connsiteY83" fmla="*/ 808263 h 884244"/>
                <a:gd name="connsiteX84" fmla="*/ 188642 w 883937"/>
                <a:gd name="connsiteY84" fmla="*/ 779157 h 884244"/>
                <a:gd name="connsiteX85" fmla="*/ 149350 w 883937"/>
                <a:gd name="connsiteY85" fmla="*/ 750770 h 884244"/>
                <a:gd name="connsiteX86" fmla="*/ 127721 w 883937"/>
                <a:gd name="connsiteY86" fmla="*/ 723101 h 884244"/>
                <a:gd name="connsiteX87" fmla="*/ 130244 w 883937"/>
                <a:gd name="connsiteY87" fmla="*/ 722023 h 884244"/>
                <a:gd name="connsiteX88" fmla="*/ 765233 w 883937"/>
                <a:gd name="connsiteY88" fmla="*/ 717642 h 884244"/>
                <a:gd name="connsiteX89" fmla="*/ 767657 w 883937"/>
                <a:gd name="connsiteY89" fmla="*/ 718006 h 884244"/>
                <a:gd name="connsiteX90" fmla="*/ 752764 w 883937"/>
                <a:gd name="connsiteY90" fmla="*/ 766028 h 884244"/>
                <a:gd name="connsiteX91" fmla="*/ 749993 w 883937"/>
                <a:gd name="connsiteY91" fmla="*/ 764573 h 884244"/>
                <a:gd name="connsiteX92" fmla="*/ 765233 w 883937"/>
                <a:gd name="connsiteY92" fmla="*/ 717642 h 884244"/>
                <a:gd name="connsiteX93" fmla="*/ 780422 w 883937"/>
                <a:gd name="connsiteY93" fmla="*/ 705434 h 884244"/>
                <a:gd name="connsiteX94" fmla="*/ 781899 w 883937"/>
                <a:gd name="connsiteY94" fmla="*/ 705795 h 884244"/>
                <a:gd name="connsiteX95" fmla="*/ 771561 w 883937"/>
                <a:gd name="connsiteY95" fmla="*/ 754208 h 884244"/>
                <a:gd name="connsiteX96" fmla="*/ 767500 w 883937"/>
                <a:gd name="connsiteY96" fmla="*/ 753124 h 884244"/>
                <a:gd name="connsiteX97" fmla="*/ 774884 w 883937"/>
                <a:gd name="connsiteY97" fmla="*/ 731085 h 884244"/>
                <a:gd name="connsiteX98" fmla="*/ 778207 w 883937"/>
                <a:gd name="connsiteY98" fmla="*/ 718079 h 884244"/>
                <a:gd name="connsiteX99" fmla="*/ 780053 w 883937"/>
                <a:gd name="connsiteY99" fmla="*/ 707963 h 884244"/>
                <a:gd name="connsiteX100" fmla="*/ 779314 w 883937"/>
                <a:gd name="connsiteY100" fmla="*/ 707601 h 884244"/>
                <a:gd name="connsiteX101" fmla="*/ 780422 w 883937"/>
                <a:gd name="connsiteY101" fmla="*/ 705434 h 884244"/>
                <a:gd name="connsiteX102" fmla="*/ 799489 w 883937"/>
                <a:gd name="connsiteY102" fmla="*/ 695063 h 884244"/>
                <a:gd name="connsiteX103" fmla="*/ 801321 w 883937"/>
                <a:gd name="connsiteY103" fmla="*/ 695063 h 884244"/>
                <a:gd name="connsiteX104" fmla="*/ 792162 w 883937"/>
                <a:gd name="connsiteY104" fmla="*/ 733897 h 884244"/>
                <a:gd name="connsiteX105" fmla="*/ 788865 w 883937"/>
                <a:gd name="connsiteY105" fmla="*/ 734263 h 884244"/>
                <a:gd name="connsiteX106" fmla="*/ 792895 w 883937"/>
                <a:gd name="connsiteY106" fmla="*/ 716312 h 884244"/>
                <a:gd name="connsiteX107" fmla="*/ 799489 w 883937"/>
                <a:gd name="connsiteY107" fmla="*/ 695063 h 884244"/>
                <a:gd name="connsiteX108" fmla="*/ 818797 w 883937"/>
                <a:gd name="connsiteY108" fmla="*/ 681125 h 884244"/>
                <a:gd name="connsiteX109" fmla="*/ 821267 w 883937"/>
                <a:gd name="connsiteY109" fmla="*/ 681851 h 884244"/>
                <a:gd name="connsiteX110" fmla="*/ 816681 w 883937"/>
                <a:gd name="connsiteY110" fmla="*/ 700720 h 884244"/>
                <a:gd name="connsiteX111" fmla="*/ 813506 w 883937"/>
                <a:gd name="connsiteY111" fmla="*/ 715597 h 884244"/>
                <a:gd name="connsiteX112" fmla="*/ 810683 w 883937"/>
                <a:gd name="connsiteY112" fmla="*/ 715597 h 884244"/>
                <a:gd name="connsiteX113" fmla="*/ 813506 w 883937"/>
                <a:gd name="connsiteY113" fmla="*/ 699994 h 884244"/>
                <a:gd name="connsiteX114" fmla="*/ 818797 w 883937"/>
                <a:gd name="connsiteY114" fmla="*/ 681125 h 884244"/>
                <a:gd name="connsiteX115" fmla="*/ 809534 w 883937"/>
                <a:gd name="connsiteY115" fmla="*/ 680757 h 884244"/>
                <a:gd name="connsiteX116" fmla="*/ 812074 w 883937"/>
                <a:gd name="connsiteY116" fmla="*/ 681118 h 884244"/>
                <a:gd name="connsiteX117" fmla="*/ 803366 w 883937"/>
                <a:gd name="connsiteY117" fmla="*/ 721954 h 884244"/>
                <a:gd name="connsiteX118" fmla="*/ 800100 w 883937"/>
                <a:gd name="connsiteY118" fmla="*/ 721593 h 884244"/>
                <a:gd name="connsiteX119" fmla="*/ 804817 w 883937"/>
                <a:gd name="connsiteY119" fmla="*/ 701717 h 884244"/>
                <a:gd name="connsiteX120" fmla="*/ 809534 w 883937"/>
                <a:gd name="connsiteY120" fmla="*/ 680757 h 884244"/>
                <a:gd name="connsiteX121" fmla="*/ 831799 w 883937"/>
                <a:gd name="connsiteY121" fmla="*/ 673168 h 884244"/>
                <a:gd name="connsiteX122" fmla="*/ 834667 w 883937"/>
                <a:gd name="connsiteY122" fmla="*/ 673168 h 884244"/>
                <a:gd name="connsiteX123" fmla="*/ 828214 w 883937"/>
                <a:gd name="connsiteY123" fmla="*/ 699022 h 884244"/>
                <a:gd name="connsiteX124" fmla="*/ 824629 w 883937"/>
                <a:gd name="connsiteY124" fmla="*/ 697945 h 884244"/>
                <a:gd name="connsiteX125" fmla="*/ 831799 w 883937"/>
                <a:gd name="connsiteY125" fmla="*/ 673168 h 884244"/>
                <a:gd name="connsiteX126" fmla="*/ 530825 w 883937"/>
                <a:gd name="connsiteY126" fmla="*/ 632039 h 884244"/>
                <a:gd name="connsiteX127" fmla="*/ 577141 w 883937"/>
                <a:gd name="connsiteY127" fmla="*/ 634508 h 884244"/>
                <a:gd name="connsiteX128" fmla="*/ 578965 w 883937"/>
                <a:gd name="connsiteY128" fmla="*/ 638742 h 884244"/>
                <a:gd name="connsiteX129" fmla="*/ 529366 w 883937"/>
                <a:gd name="connsiteY129" fmla="*/ 633803 h 884244"/>
                <a:gd name="connsiteX130" fmla="*/ 530825 w 883937"/>
                <a:gd name="connsiteY130" fmla="*/ 632039 h 884244"/>
                <a:gd name="connsiteX131" fmla="*/ 507000 w 883937"/>
                <a:gd name="connsiteY131" fmla="*/ 631156 h 884244"/>
                <a:gd name="connsiteX132" fmla="*/ 550143 w 883937"/>
                <a:gd name="connsiteY132" fmla="*/ 648795 h 884244"/>
                <a:gd name="connsiteX133" fmla="*/ 604162 w 883937"/>
                <a:gd name="connsiteY133" fmla="*/ 638212 h 884244"/>
                <a:gd name="connsiteX134" fmla="*/ 606337 w 883937"/>
                <a:gd name="connsiteY134" fmla="*/ 642093 h 884244"/>
                <a:gd name="connsiteX135" fmla="*/ 543979 w 883937"/>
                <a:gd name="connsiteY135" fmla="*/ 651970 h 884244"/>
                <a:gd name="connsiteX136" fmla="*/ 505187 w 883937"/>
                <a:gd name="connsiteY136" fmla="*/ 632215 h 884244"/>
                <a:gd name="connsiteX137" fmla="*/ 507000 w 883937"/>
                <a:gd name="connsiteY137" fmla="*/ 631156 h 884244"/>
                <a:gd name="connsiteX138" fmla="*/ 489875 w 883937"/>
                <a:gd name="connsiteY138" fmla="*/ 627641 h 884244"/>
                <a:gd name="connsiteX139" fmla="*/ 518593 w 883937"/>
                <a:gd name="connsiteY139" fmla="*/ 652047 h 884244"/>
                <a:gd name="connsiteX140" fmla="*/ 554491 w 883937"/>
                <a:gd name="connsiteY140" fmla="*/ 660302 h 884244"/>
                <a:gd name="connsiteX141" fmla="*/ 625211 w 883937"/>
                <a:gd name="connsiteY141" fmla="*/ 640203 h 884244"/>
                <a:gd name="connsiteX142" fmla="*/ 627365 w 883937"/>
                <a:gd name="connsiteY142" fmla="*/ 644151 h 884244"/>
                <a:gd name="connsiteX143" fmla="*/ 545517 w 883937"/>
                <a:gd name="connsiteY143" fmla="*/ 663891 h 884244"/>
                <a:gd name="connsiteX144" fmla="*/ 512491 w 883937"/>
                <a:gd name="connsiteY144" fmla="*/ 653124 h 884244"/>
                <a:gd name="connsiteX145" fmla="*/ 488439 w 883937"/>
                <a:gd name="connsiteY145" fmla="*/ 629435 h 884244"/>
                <a:gd name="connsiteX146" fmla="*/ 489875 w 883937"/>
                <a:gd name="connsiteY146" fmla="*/ 627641 h 884244"/>
                <a:gd name="connsiteX147" fmla="*/ 226152 w 883937"/>
                <a:gd name="connsiteY147" fmla="*/ 586726 h 884244"/>
                <a:gd name="connsiteX148" fmla="*/ 227971 w 883937"/>
                <a:gd name="connsiteY148" fmla="*/ 586726 h 884244"/>
                <a:gd name="connsiteX149" fmla="*/ 292001 w 883937"/>
                <a:gd name="connsiteY149" fmla="*/ 637047 h 884244"/>
                <a:gd name="connsiteX150" fmla="*/ 289818 w 883937"/>
                <a:gd name="connsiteY150" fmla="*/ 641001 h 884244"/>
                <a:gd name="connsiteX151" fmla="*/ 226152 w 883937"/>
                <a:gd name="connsiteY151" fmla="*/ 586726 h 884244"/>
                <a:gd name="connsiteX152" fmla="*/ 209755 w 883937"/>
                <a:gd name="connsiteY152" fmla="*/ 564496 h 884244"/>
                <a:gd name="connsiteX153" fmla="*/ 241317 w 883937"/>
                <a:gd name="connsiteY153" fmla="*/ 618477 h 884244"/>
                <a:gd name="connsiteX154" fmla="*/ 301572 w 883937"/>
                <a:gd name="connsiteY154" fmla="*/ 651366 h 884244"/>
                <a:gd name="connsiteX155" fmla="*/ 299061 w 883937"/>
                <a:gd name="connsiteY155" fmla="*/ 655299 h 884244"/>
                <a:gd name="connsiteX156" fmla="*/ 233068 w 883937"/>
                <a:gd name="connsiteY156" fmla="*/ 615617 h 884244"/>
                <a:gd name="connsiteX157" fmla="*/ 207962 w 883937"/>
                <a:gd name="connsiteY157" fmla="*/ 564853 h 884244"/>
                <a:gd name="connsiteX158" fmla="*/ 209755 w 883937"/>
                <a:gd name="connsiteY158" fmla="*/ 564496 h 884244"/>
                <a:gd name="connsiteX159" fmla="*/ 422858 w 883937"/>
                <a:gd name="connsiteY159" fmla="*/ 543407 h 884244"/>
                <a:gd name="connsiteX160" fmla="*/ 422903 w 883937"/>
                <a:gd name="connsiteY160" fmla="*/ 546720 h 884244"/>
                <a:gd name="connsiteX161" fmla="*/ 386159 w 883937"/>
                <a:gd name="connsiteY161" fmla="*/ 565862 h 884244"/>
                <a:gd name="connsiteX162" fmla="*/ 356327 w 883937"/>
                <a:gd name="connsiteY162" fmla="*/ 555186 h 884244"/>
                <a:gd name="connsiteX163" fmla="*/ 357783 w 883937"/>
                <a:gd name="connsiteY163" fmla="*/ 553714 h 884244"/>
                <a:gd name="connsiteX164" fmla="*/ 391252 w 883937"/>
                <a:gd name="connsiteY164" fmla="*/ 560708 h 884244"/>
                <a:gd name="connsiteX165" fmla="*/ 419265 w 883937"/>
                <a:gd name="connsiteY165" fmla="*/ 543407 h 884244"/>
                <a:gd name="connsiteX166" fmla="*/ 422858 w 883937"/>
                <a:gd name="connsiteY166" fmla="*/ 543407 h 884244"/>
                <a:gd name="connsiteX167" fmla="*/ 438404 w 883937"/>
                <a:gd name="connsiteY167" fmla="*/ 536761 h 884244"/>
                <a:gd name="connsiteX168" fmla="*/ 439528 w 883937"/>
                <a:gd name="connsiteY168" fmla="*/ 539830 h 884244"/>
                <a:gd name="connsiteX169" fmla="*/ 388488 w 883937"/>
                <a:gd name="connsiteY169" fmla="*/ 575056 h 884244"/>
                <a:gd name="connsiteX170" fmla="*/ 357217 w 883937"/>
                <a:gd name="connsiteY170" fmla="*/ 570074 h 884244"/>
                <a:gd name="connsiteX171" fmla="*/ 328103 w 883937"/>
                <a:gd name="connsiteY171" fmla="*/ 550148 h 884244"/>
                <a:gd name="connsiteX172" fmla="*/ 328822 w 883937"/>
                <a:gd name="connsiteY172" fmla="*/ 548725 h 884244"/>
                <a:gd name="connsiteX173" fmla="*/ 379502 w 883937"/>
                <a:gd name="connsiteY173" fmla="*/ 570430 h 884244"/>
                <a:gd name="connsiteX174" fmla="*/ 434855 w 883937"/>
                <a:gd name="connsiteY174" fmla="*/ 537695 h 884244"/>
                <a:gd name="connsiteX175" fmla="*/ 438404 w 883937"/>
                <a:gd name="connsiteY175" fmla="*/ 536761 h 884244"/>
                <a:gd name="connsiteX176" fmla="*/ 118940 w 883937"/>
                <a:gd name="connsiteY176" fmla="*/ 451786 h 884244"/>
                <a:gd name="connsiteX177" fmla="*/ 120406 w 883937"/>
                <a:gd name="connsiteY177" fmla="*/ 451786 h 884244"/>
                <a:gd name="connsiteX178" fmla="*/ 131762 w 883937"/>
                <a:gd name="connsiteY178" fmla="*/ 539969 h 884244"/>
                <a:gd name="connsiteX179" fmla="*/ 141654 w 883937"/>
                <a:gd name="connsiteY179" fmla="*/ 581910 h 884244"/>
                <a:gd name="connsiteX180" fmla="*/ 153743 w 883937"/>
                <a:gd name="connsiteY180" fmla="*/ 612738 h 884244"/>
                <a:gd name="connsiteX181" fmla="*/ 150446 w 883937"/>
                <a:gd name="connsiteY181" fmla="*/ 615247 h 884244"/>
                <a:gd name="connsiteX182" fmla="*/ 138356 w 883937"/>
                <a:gd name="connsiteY182" fmla="*/ 586570 h 884244"/>
                <a:gd name="connsiteX183" fmla="*/ 127366 w 883937"/>
                <a:gd name="connsiteY183" fmla="*/ 541045 h 884244"/>
                <a:gd name="connsiteX184" fmla="*/ 118940 w 883937"/>
                <a:gd name="connsiteY184" fmla="*/ 451786 h 884244"/>
                <a:gd name="connsiteX185" fmla="*/ 581342 w 883937"/>
                <a:gd name="connsiteY185" fmla="*/ 408214 h 884244"/>
                <a:gd name="connsiteX186" fmla="*/ 583565 w 883937"/>
                <a:gd name="connsiteY186" fmla="*/ 408581 h 884244"/>
                <a:gd name="connsiteX187" fmla="*/ 583882 w 883937"/>
                <a:gd name="connsiteY187" fmla="*/ 410413 h 884244"/>
                <a:gd name="connsiteX188" fmla="*/ 581342 w 883937"/>
                <a:gd name="connsiteY188" fmla="*/ 411512 h 884244"/>
                <a:gd name="connsiteX189" fmla="*/ 580707 w 883937"/>
                <a:gd name="connsiteY189" fmla="*/ 408947 h 884244"/>
                <a:gd name="connsiteX190" fmla="*/ 581342 w 883937"/>
                <a:gd name="connsiteY190" fmla="*/ 408214 h 884244"/>
                <a:gd name="connsiteX191" fmla="*/ 587022 w 883937"/>
                <a:gd name="connsiteY191" fmla="*/ 392994 h 884244"/>
                <a:gd name="connsiteX192" fmla="*/ 588786 w 883937"/>
                <a:gd name="connsiteY192" fmla="*/ 395035 h 884244"/>
                <a:gd name="connsiteX193" fmla="*/ 580319 w 883937"/>
                <a:gd name="connsiteY193" fmla="*/ 400137 h 884244"/>
                <a:gd name="connsiteX194" fmla="*/ 579261 w 883937"/>
                <a:gd name="connsiteY194" fmla="*/ 398096 h 884244"/>
                <a:gd name="connsiteX195" fmla="*/ 587022 w 883937"/>
                <a:gd name="connsiteY195" fmla="*/ 392994 h 884244"/>
                <a:gd name="connsiteX196" fmla="*/ 593794 w 883937"/>
                <a:gd name="connsiteY196" fmla="*/ 376845 h 884244"/>
                <a:gd name="connsiteX197" fmla="*/ 594829 w 883937"/>
                <a:gd name="connsiteY197" fmla="*/ 379460 h 884244"/>
                <a:gd name="connsiteX198" fmla="*/ 582750 w 883937"/>
                <a:gd name="connsiteY198" fmla="*/ 387677 h 884244"/>
                <a:gd name="connsiteX199" fmla="*/ 582060 w 883937"/>
                <a:gd name="connsiteY199" fmla="*/ 385810 h 884244"/>
                <a:gd name="connsiteX200" fmla="*/ 593794 w 883937"/>
                <a:gd name="connsiteY200" fmla="*/ 376845 h 884244"/>
                <a:gd name="connsiteX201" fmla="*/ 594866 w 883937"/>
                <a:gd name="connsiteY201" fmla="*/ 363237 h 884244"/>
                <a:gd name="connsiteX202" fmla="*/ 597039 w 883937"/>
                <a:gd name="connsiteY202" fmla="*/ 365018 h 884244"/>
                <a:gd name="connsiteX203" fmla="*/ 588711 w 883937"/>
                <a:gd name="connsiteY203" fmla="*/ 371789 h 884244"/>
                <a:gd name="connsiteX204" fmla="*/ 580022 w 883937"/>
                <a:gd name="connsiteY204" fmla="*/ 378204 h 884244"/>
                <a:gd name="connsiteX205" fmla="*/ 578936 w 883937"/>
                <a:gd name="connsiteY205" fmla="*/ 376778 h 884244"/>
                <a:gd name="connsiteX206" fmla="*/ 586901 w 883937"/>
                <a:gd name="connsiteY206" fmla="*/ 370007 h 884244"/>
                <a:gd name="connsiteX207" fmla="*/ 594866 w 883937"/>
                <a:gd name="connsiteY207" fmla="*/ 363237 h 884244"/>
                <a:gd name="connsiteX208" fmla="*/ 602796 w 883937"/>
                <a:gd name="connsiteY208" fmla="*/ 343480 h 884244"/>
                <a:gd name="connsiteX209" fmla="*/ 604610 w 883937"/>
                <a:gd name="connsiteY209" fmla="*/ 346355 h 884244"/>
                <a:gd name="connsiteX210" fmla="*/ 582839 w 883937"/>
                <a:gd name="connsiteY210" fmla="*/ 360733 h 884244"/>
                <a:gd name="connsiteX211" fmla="*/ 582113 w 883937"/>
                <a:gd name="connsiteY211" fmla="*/ 358936 h 884244"/>
                <a:gd name="connsiteX212" fmla="*/ 602796 w 883937"/>
                <a:gd name="connsiteY212" fmla="*/ 343480 h 884244"/>
                <a:gd name="connsiteX213" fmla="*/ 89742 w 883937"/>
                <a:gd name="connsiteY213" fmla="*/ 339797 h 884244"/>
                <a:gd name="connsiteX214" fmla="*/ 92236 w 883937"/>
                <a:gd name="connsiteY214" fmla="*/ 339797 h 884244"/>
                <a:gd name="connsiteX215" fmla="*/ 83683 w 883937"/>
                <a:gd name="connsiteY215" fmla="*/ 397725 h 884244"/>
                <a:gd name="connsiteX216" fmla="*/ 81902 w 883937"/>
                <a:gd name="connsiteY216" fmla="*/ 455653 h 884244"/>
                <a:gd name="connsiteX217" fmla="*/ 92236 w 883937"/>
                <a:gd name="connsiteY217" fmla="*/ 568630 h 884244"/>
                <a:gd name="connsiteX218" fmla="*/ 87960 w 883937"/>
                <a:gd name="connsiteY218" fmla="*/ 569710 h 884244"/>
                <a:gd name="connsiteX219" fmla="*/ 77269 w 883937"/>
                <a:gd name="connsiteY219" fmla="*/ 455653 h 884244"/>
                <a:gd name="connsiteX220" fmla="*/ 79763 w 883937"/>
                <a:gd name="connsiteY220" fmla="*/ 392688 h 884244"/>
                <a:gd name="connsiteX221" fmla="*/ 89742 w 883937"/>
                <a:gd name="connsiteY221" fmla="*/ 339797 h 884244"/>
                <a:gd name="connsiteX222" fmla="*/ 612709 w 883937"/>
                <a:gd name="connsiteY222" fmla="*/ 319318 h 884244"/>
                <a:gd name="connsiteX223" fmla="*/ 613789 w 883937"/>
                <a:gd name="connsiteY223" fmla="*/ 322645 h 884244"/>
                <a:gd name="connsiteX224" fmla="*/ 584265 w 883937"/>
                <a:gd name="connsiteY224" fmla="*/ 344457 h 884244"/>
                <a:gd name="connsiteX225" fmla="*/ 582105 w 883937"/>
                <a:gd name="connsiteY225" fmla="*/ 342609 h 884244"/>
                <a:gd name="connsiteX226" fmla="*/ 612709 w 883937"/>
                <a:gd name="connsiteY226" fmla="*/ 319318 h 884244"/>
                <a:gd name="connsiteX227" fmla="*/ 770370 w 883937"/>
                <a:gd name="connsiteY227" fmla="*/ 312086 h 884244"/>
                <a:gd name="connsiteX228" fmla="*/ 772174 w 883937"/>
                <a:gd name="connsiteY228" fmla="*/ 312086 h 884244"/>
                <a:gd name="connsiteX229" fmla="*/ 771453 w 883937"/>
                <a:gd name="connsiteY229" fmla="*/ 382319 h 884244"/>
                <a:gd name="connsiteX230" fmla="*/ 755577 w 883937"/>
                <a:gd name="connsiteY230" fmla="*/ 444669 h 884244"/>
                <a:gd name="connsiteX231" fmla="*/ 751609 w 883937"/>
                <a:gd name="connsiteY231" fmla="*/ 443594 h 884244"/>
                <a:gd name="connsiteX232" fmla="*/ 768927 w 883937"/>
                <a:gd name="connsiteY232" fmla="*/ 373003 h 884244"/>
                <a:gd name="connsiteX233" fmla="*/ 770370 w 883937"/>
                <a:gd name="connsiteY233" fmla="*/ 312086 h 884244"/>
                <a:gd name="connsiteX234" fmla="*/ 613507 w 883937"/>
                <a:gd name="connsiteY234" fmla="*/ 302566 h 884244"/>
                <a:gd name="connsiteX235" fmla="*/ 614972 w 883937"/>
                <a:gd name="connsiteY235" fmla="*/ 305444 h 884244"/>
                <a:gd name="connsiteX236" fmla="*/ 586764 w 883937"/>
                <a:gd name="connsiteY236" fmla="*/ 327034 h 884244"/>
                <a:gd name="connsiteX237" fmla="*/ 585299 w 883937"/>
                <a:gd name="connsiteY237" fmla="*/ 325594 h 884244"/>
                <a:gd name="connsiteX238" fmla="*/ 613507 w 883937"/>
                <a:gd name="connsiteY238" fmla="*/ 302566 h 884244"/>
                <a:gd name="connsiteX239" fmla="*/ 420169 w 883937"/>
                <a:gd name="connsiteY239" fmla="*/ 287270 h 884244"/>
                <a:gd name="connsiteX240" fmla="*/ 336785 w 883937"/>
                <a:gd name="connsiteY240" fmla="*/ 343003 h 884244"/>
                <a:gd name="connsiteX241" fmla="*/ 294198 w 883937"/>
                <a:gd name="connsiteY241" fmla="*/ 472591 h 884244"/>
                <a:gd name="connsiteX242" fmla="*/ 308634 w 883937"/>
                <a:gd name="connsiteY242" fmla="*/ 539184 h 884244"/>
                <a:gd name="connsiteX243" fmla="*/ 358799 w 883937"/>
                <a:gd name="connsiteY243" fmla="*/ 576981 h 884244"/>
                <a:gd name="connsiteX244" fmla="*/ 429897 w 883937"/>
                <a:gd name="connsiteY244" fmla="*/ 563662 h 884244"/>
                <a:gd name="connsiteX245" fmla="*/ 463821 w 883937"/>
                <a:gd name="connsiteY245" fmla="*/ 513627 h 884244"/>
                <a:gd name="connsiteX246" fmla="*/ 499189 w 883937"/>
                <a:gd name="connsiteY246" fmla="*/ 394838 h 884244"/>
                <a:gd name="connsiteX247" fmla="*/ 496663 w 883937"/>
                <a:gd name="connsiteY247" fmla="*/ 333284 h 884244"/>
                <a:gd name="connsiteX248" fmla="*/ 486558 w 883937"/>
                <a:gd name="connsiteY248" fmla="*/ 315646 h 884244"/>
                <a:gd name="connsiteX249" fmla="*/ 454438 w 883937"/>
                <a:gd name="connsiteY249" fmla="*/ 289728 h 884244"/>
                <a:gd name="connsiteX250" fmla="*/ 453716 w 883937"/>
                <a:gd name="connsiteY250" fmla="*/ 289728 h 884244"/>
                <a:gd name="connsiteX251" fmla="*/ 420169 w 883937"/>
                <a:gd name="connsiteY251" fmla="*/ 287270 h 884244"/>
                <a:gd name="connsiteX252" fmla="*/ 624736 w 883937"/>
                <a:gd name="connsiteY252" fmla="*/ 278753 h 884244"/>
                <a:gd name="connsiteX253" fmla="*/ 626871 w 883937"/>
                <a:gd name="connsiteY253" fmla="*/ 281274 h 884244"/>
                <a:gd name="connsiteX254" fmla="*/ 589865 w 883937"/>
                <a:gd name="connsiteY254" fmla="*/ 311518 h 884244"/>
                <a:gd name="connsiteX255" fmla="*/ 588442 w 883937"/>
                <a:gd name="connsiteY255" fmla="*/ 309718 h 884244"/>
                <a:gd name="connsiteX256" fmla="*/ 624736 w 883937"/>
                <a:gd name="connsiteY256" fmla="*/ 278753 h 884244"/>
                <a:gd name="connsiteX257" fmla="*/ 437114 w 883937"/>
                <a:gd name="connsiteY257" fmla="*/ 266780 h 884244"/>
                <a:gd name="connsiteX258" fmla="*/ 494858 w 883937"/>
                <a:gd name="connsiteY258" fmla="*/ 287568 h 884244"/>
                <a:gd name="connsiteX259" fmla="*/ 520121 w 883937"/>
                <a:gd name="connsiteY259" fmla="*/ 361361 h 884244"/>
                <a:gd name="connsiteX260" fmla="*/ 512903 w 883937"/>
                <a:gd name="connsiteY260" fmla="*/ 437314 h 884244"/>
                <a:gd name="connsiteX261" fmla="*/ 456603 w 883937"/>
                <a:gd name="connsiteY261" fmla="*/ 558622 h 884244"/>
                <a:gd name="connsiteX262" fmla="*/ 413295 w 883937"/>
                <a:gd name="connsiteY262" fmla="*/ 596419 h 884244"/>
                <a:gd name="connsiteX263" fmla="*/ 353747 w 883937"/>
                <a:gd name="connsiteY263" fmla="*/ 594979 h 884244"/>
                <a:gd name="connsiteX264" fmla="*/ 302499 w 883937"/>
                <a:gd name="connsiteY264" fmla="*/ 563302 h 884244"/>
                <a:gd name="connsiteX265" fmla="*/ 278319 w 883937"/>
                <a:gd name="connsiteY265" fmla="*/ 510387 h 884244"/>
                <a:gd name="connsiteX266" fmla="*/ 275071 w 883937"/>
                <a:gd name="connsiteY266" fmla="*/ 440194 h 884244"/>
                <a:gd name="connsiteX267" fmla="*/ 297086 w 883937"/>
                <a:gd name="connsiteY267" fmla="*/ 376120 h 884244"/>
                <a:gd name="connsiteX268" fmla="*/ 377205 w 883937"/>
                <a:gd name="connsiteY268" fmla="*/ 281089 h 884244"/>
                <a:gd name="connsiteX269" fmla="*/ 437114 w 883937"/>
                <a:gd name="connsiteY269" fmla="*/ 266780 h 884244"/>
                <a:gd name="connsiteX270" fmla="*/ 446909 w 883937"/>
                <a:gd name="connsiteY270" fmla="*/ 257864 h 884244"/>
                <a:gd name="connsiteX271" fmla="*/ 490823 w 883937"/>
                <a:gd name="connsiteY271" fmla="*/ 273488 h 884244"/>
                <a:gd name="connsiteX272" fmla="*/ 488295 w 883937"/>
                <a:gd name="connsiteY272" fmla="*/ 277415 h 884244"/>
                <a:gd name="connsiteX273" fmla="*/ 327964 w 883937"/>
                <a:gd name="connsiteY273" fmla="*/ 312758 h 884244"/>
                <a:gd name="connsiteX274" fmla="*/ 325798 w 883937"/>
                <a:gd name="connsiteY274" fmla="*/ 311330 h 884244"/>
                <a:gd name="connsiteX275" fmla="*/ 446909 w 883937"/>
                <a:gd name="connsiteY275" fmla="*/ 257864 h 884244"/>
                <a:gd name="connsiteX276" fmla="*/ 635752 w 883937"/>
                <a:gd name="connsiteY276" fmla="*/ 250191 h 884244"/>
                <a:gd name="connsiteX277" fmla="*/ 637575 w 883937"/>
                <a:gd name="connsiteY277" fmla="*/ 253470 h 884244"/>
                <a:gd name="connsiteX278" fmla="*/ 593466 w 883937"/>
                <a:gd name="connsiteY278" fmla="*/ 292091 h 884244"/>
                <a:gd name="connsiteX279" fmla="*/ 591643 w 883937"/>
                <a:gd name="connsiteY279" fmla="*/ 290269 h 884244"/>
                <a:gd name="connsiteX280" fmla="*/ 635752 w 883937"/>
                <a:gd name="connsiteY280" fmla="*/ 250191 h 884244"/>
                <a:gd name="connsiteX281" fmla="*/ 442566 w 883937"/>
                <a:gd name="connsiteY281" fmla="*/ 246315 h 884244"/>
                <a:gd name="connsiteX282" fmla="*/ 474595 w 883937"/>
                <a:gd name="connsiteY282" fmla="*/ 256140 h 884244"/>
                <a:gd name="connsiteX283" fmla="*/ 472074 w 883937"/>
                <a:gd name="connsiteY283" fmla="*/ 259721 h 884244"/>
                <a:gd name="connsiteX284" fmla="*/ 351411 w 883937"/>
                <a:gd name="connsiteY284" fmla="*/ 279774 h 884244"/>
                <a:gd name="connsiteX285" fmla="*/ 350330 w 883937"/>
                <a:gd name="connsiteY285" fmla="*/ 278341 h 884244"/>
                <a:gd name="connsiteX286" fmla="*/ 442566 w 883937"/>
                <a:gd name="connsiteY286" fmla="*/ 246315 h 884244"/>
                <a:gd name="connsiteX287" fmla="*/ 410332 w 883937"/>
                <a:gd name="connsiteY287" fmla="*/ 240078 h 884244"/>
                <a:gd name="connsiteX288" fmla="*/ 444809 w 883937"/>
                <a:gd name="connsiteY288" fmla="*/ 240439 h 884244"/>
                <a:gd name="connsiteX289" fmla="*/ 443734 w 883937"/>
                <a:gd name="connsiteY289" fmla="*/ 244408 h 884244"/>
                <a:gd name="connsiteX290" fmla="*/ 379616 w 883937"/>
                <a:gd name="connsiteY290" fmla="*/ 256314 h 884244"/>
                <a:gd name="connsiteX291" fmla="*/ 378541 w 883937"/>
                <a:gd name="connsiteY291" fmla="*/ 254871 h 884244"/>
                <a:gd name="connsiteX292" fmla="*/ 410332 w 883937"/>
                <a:gd name="connsiteY292" fmla="*/ 240078 h 884244"/>
                <a:gd name="connsiteX293" fmla="*/ 638631 w 883937"/>
                <a:gd name="connsiteY293" fmla="*/ 232728 h 884244"/>
                <a:gd name="connsiteX294" fmla="*/ 641143 w 883937"/>
                <a:gd name="connsiteY294" fmla="*/ 235641 h 884244"/>
                <a:gd name="connsiteX295" fmla="*/ 592703 w 883937"/>
                <a:gd name="connsiteY295" fmla="*/ 270231 h 884244"/>
                <a:gd name="connsiteX296" fmla="*/ 591626 w 883937"/>
                <a:gd name="connsiteY296" fmla="*/ 268410 h 884244"/>
                <a:gd name="connsiteX297" fmla="*/ 638631 w 883937"/>
                <a:gd name="connsiteY297" fmla="*/ 232728 h 884244"/>
                <a:gd name="connsiteX298" fmla="*/ 611174 w 883937"/>
                <a:gd name="connsiteY298" fmla="*/ 189183 h 884244"/>
                <a:gd name="connsiteX299" fmla="*/ 658761 w 883937"/>
                <a:gd name="connsiteY299" fmla="*/ 193089 h 884244"/>
                <a:gd name="connsiteX300" fmla="*/ 657327 w 883937"/>
                <a:gd name="connsiteY300" fmla="*/ 197256 h 884244"/>
                <a:gd name="connsiteX301" fmla="*/ 563050 w 883937"/>
                <a:gd name="connsiteY301" fmla="*/ 193089 h 884244"/>
                <a:gd name="connsiteX302" fmla="*/ 563050 w 883937"/>
                <a:gd name="connsiteY302" fmla="*/ 191006 h 884244"/>
                <a:gd name="connsiteX303" fmla="*/ 611174 w 883937"/>
                <a:gd name="connsiteY303" fmla="*/ 189183 h 884244"/>
                <a:gd name="connsiteX304" fmla="*/ 656813 w 883937"/>
                <a:gd name="connsiteY304" fmla="*/ 183151 h 884244"/>
                <a:gd name="connsiteX305" fmla="*/ 656813 w 883937"/>
                <a:gd name="connsiteY305" fmla="*/ 188112 h 884244"/>
                <a:gd name="connsiteX306" fmla="*/ 586863 w 883937"/>
                <a:gd name="connsiteY306" fmla="*/ 185135 h 884244"/>
                <a:gd name="connsiteX307" fmla="*/ 586863 w 883937"/>
                <a:gd name="connsiteY307" fmla="*/ 183812 h 884244"/>
                <a:gd name="connsiteX308" fmla="*/ 656813 w 883937"/>
                <a:gd name="connsiteY308" fmla="*/ 183151 h 884244"/>
                <a:gd name="connsiteX309" fmla="*/ 420899 w 883937"/>
                <a:gd name="connsiteY309" fmla="*/ 164785 h 884244"/>
                <a:gd name="connsiteX310" fmla="*/ 460313 w 883937"/>
                <a:gd name="connsiteY310" fmla="*/ 176172 h 884244"/>
                <a:gd name="connsiteX311" fmla="*/ 458155 w 883937"/>
                <a:gd name="connsiteY311" fmla="*/ 180097 h 884244"/>
                <a:gd name="connsiteX312" fmla="*/ 373280 w 883937"/>
                <a:gd name="connsiteY312" fmla="*/ 170462 h 884244"/>
                <a:gd name="connsiteX313" fmla="*/ 308185 w 883937"/>
                <a:gd name="connsiteY313" fmla="*/ 197227 h 884244"/>
                <a:gd name="connsiteX314" fmla="*/ 307106 w 883937"/>
                <a:gd name="connsiteY314" fmla="*/ 195800 h 884244"/>
                <a:gd name="connsiteX315" fmla="*/ 420899 w 883937"/>
                <a:gd name="connsiteY315" fmla="*/ 164785 h 884244"/>
                <a:gd name="connsiteX316" fmla="*/ 256931 w 883937"/>
                <a:gd name="connsiteY316" fmla="*/ 85424 h 884244"/>
                <a:gd name="connsiteX317" fmla="*/ 259076 w 883937"/>
                <a:gd name="connsiteY317" fmla="*/ 88991 h 884244"/>
                <a:gd name="connsiteX318" fmla="*/ 185422 w 883937"/>
                <a:gd name="connsiteY318" fmla="*/ 131785 h 884244"/>
                <a:gd name="connsiteX319" fmla="*/ 183634 w 883937"/>
                <a:gd name="connsiteY319" fmla="*/ 130001 h 884244"/>
                <a:gd name="connsiteX320" fmla="*/ 256931 w 883937"/>
                <a:gd name="connsiteY320" fmla="*/ 85424 h 884244"/>
                <a:gd name="connsiteX321" fmla="*/ 289728 w 883937"/>
                <a:gd name="connsiteY321" fmla="*/ 59319 h 884244"/>
                <a:gd name="connsiteX322" fmla="*/ 290808 w 883937"/>
                <a:gd name="connsiteY322" fmla="*/ 63645 h 884244"/>
                <a:gd name="connsiteX323" fmla="*/ 210553 w 883937"/>
                <a:gd name="connsiteY323" fmla="*/ 101499 h 884244"/>
                <a:gd name="connsiteX324" fmla="*/ 153691 w 883937"/>
                <a:gd name="connsiteY324" fmla="*/ 146923 h 884244"/>
                <a:gd name="connsiteX325" fmla="*/ 151532 w 883937"/>
                <a:gd name="connsiteY325" fmla="*/ 145841 h 884244"/>
                <a:gd name="connsiteX326" fmla="*/ 208754 w 883937"/>
                <a:gd name="connsiteY326" fmla="*/ 98254 h 884244"/>
                <a:gd name="connsiteX327" fmla="*/ 289728 w 883937"/>
                <a:gd name="connsiteY327" fmla="*/ 59319 h 884244"/>
                <a:gd name="connsiteX328" fmla="*/ 717760 w 883937"/>
                <a:gd name="connsiteY328" fmla="*/ 55783 h 884244"/>
                <a:gd name="connsiteX329" fmla="*/ 740770 w 883937"/>
                <a:gd name="connsiteY329" fmla="*/ 73400 h 884244"/>
                <a:gd name="connsiteX330" fmla="*/ 773848 w 883937"/>
                <a:gd name="connsiteY330" fmla="*/ 101085 h 884244"/>
                <a:gd name="connsiteX331" fmla="*/ 816993 w 883937"/>
                <a:gd name="connsiteY331" fmla="*/ 153577 h 884244"/>
                <a:gd name="connsiteX332" fmla="*/ 813397 w 883937"/>
                <a:gd name="connsiteY332" fmla="*/ 155735 h 884244"/>
                <a:gd name="connsiteX333" fmla="*/ 770972 w 883937"/>
                <a:gd name="connsiteY333" fmla="*/ 103961 h 884244"/>
                <a:gd name="connsiteX334" fmla="*/ 741130 w 883937"/>
                <a:gd name="connsiteY334" fmla="*/ 78434 h 884244"/>
                <a:gd name="connsiteX335" fmla="*/ 716681 w 883937"/>
                <a:gd name="connsiteY335" fmla="*/ 57580 h 884244"/>
                <a:gd name="connsiteX336" fmla="*/ 717760 w 883937"/>
                <a:gd name="connsiteY336" fmla="*/ 55783 h 884244"/>
                <a:gd name="connsiteX337" fmla="*/ 315989 w 883937"/>
                <a:gd name="connsiteY337" fmla="*/ 43803 h 884244"/>
                <a:gd name="connsiteX338" fmla="*/ 317792 w 883937"/>
                <a:gd name="connsiteY338" fmla="*/ 47763 h 884244"/>
                <a:gd name="connsiteX339" fmla="*/ 265893 w 883937"/>
                <a:gd name="connsiteY339" fmla="*/ 64324 h 884244"/>
                <a:gd name="connsiteX340" fmla="*/ 211472 w 883937"/>
                <a:gd name="connsiteY340" fmla="*/ 89524 h 884244"/>
                <a:gd name="connsiteX341" fmla="*/ 122452 w 883937"/>
                <a:gd name="connsiteY341" fmla="*/ 173406 h 884244"/>
                <a:gd name="connsiteX342" fmla="*/ 121010 w 883937"/>
                <a:gd name="connsiteY342" fmla="*/ 172686 h 884244"/>
                <a:gd name="connsiteX343" fmla="*/ 201020 w 883937"/>
                <a:gd name="connsiteY343" fmla="*/ 90964 h 884244"/>
                <a:gd name="connsiteX344" fmla="*/ 255802 w 883937"/>
                <a:gd name="connsiteY344" fmla="*/ 63604 h 884244"/>
                <a:gd name="connsiteX345" fmla="*/ 315989 w 883937"/>
                <a:gd name="connsiteY345" fmla="*/ 43803 h 884244"/>
                <a:gd name="connsiteX346" fmla="*/ 661845 w 883937"/>
                <a:gd name="connsiteY346" fmla="*/ 38685 h 884244"/>
                <a:gd name="connsiteX347" fmla="*/ 757980 w 883937"/>
                <a:gd name="connsiteY347" fmla="*/ 100915 h 884244"/>
                <a:gd name="connsiteX348" fmla="*/ 796290 w 883937"/>
                <a:gd name="connsiteY348" fmla="*/ 146140 h 884244"/>
                <a:gd name="connsiteX349" fmla="*/ 828816 w 883937"/>
                <a:gd name="connsiteY349" fmla="*/ 188471 h 884244"/>
                <a:gd name="connsiteX350" fmla="*/ 825202 w 883937"/>
                <a:gd name="connsiteY350" fmla="*/ 190642 h 884244"/>
                <a:gd name="connsiteX351" fmla="*/ 792314 w 883937"/>
                <a:gd name="connsiteY351" fmla="*/ 148311 h 884244"/>
                <a:gd name="connsiteX352" fmla="*/ 754728 w 883937"/>
                <a:gd name="connsiteY352" fmla="*/ 104171 h 884244"/>
                <a:gd name="connsiteX353" fmla="*/ 661484 w 883937"/>
                <a:gd name="connsiteY353" fmla="*/ 39770 h 884244"/>
                <a:gd name="connsiteX354" fmla="*/ 661845 w 883937"/>
                <a:gd name="connsiteY354" fmla="*/ 38685 h 884244"/>
                <a:gd name="connsiteX355" fmla="*/ 414917 w 883937"/>
                <a:gd name="connsiteY355" fmla="*/ 21675 h 884244"/>
                <a:gd name="connsiteX356" fmla="*/ 271333 w 883937"/>
                <a:gd name="connsiteY356" fmla="*/ 52639 h 884244"/>
                <a:gd name="connsiteX357" fmla="*/ 150061 w 883937"/>
                <a:gd name="connsiteY357" fmla="*/ 122126 h 884244"/>
                <a:gd name="connsiteX358" fmla="*/ 77369 w 883937"/>
                <a:gd name="connsiteY358" fmla="*/ 241659 h 884244"/>
                <a:gd name="connsiteX359" fmla="*/ 32387 w 883937"/>
                <a:gd name="connsiteY359" fmla="*/ 373793 h 884244"/>
                <a:gd name="connsiteX360" fmla="*/ 26989 w 883937"/>
                <a:gd name="connsiteY360" fmla="*/ 521409 h 884244"/>
                <a:gd name="connsiteX361" fmla="*/ 72331 w 883937"/>
                <a:gd name="connsiteY361" fmla="*/ 646702 h 884244"/>
                <a:gd name="connsiteX362" fmla="*/ 143943 w 883937"/>
                <a:gd name="connsiteY362" fmla="*/ 751113 h 884244"/>
                <a:gd name="connsiteX363" fmla="*/ 260897 w 883937"/>
                <a:gd name="connsiteY363" fmla="*/ 822761 h 884244"/>
                <a:gd name="connsiteX364" fmla="*/ 407720 w 883937"/>
                <a:gd name="connsiteY364" fmla="*/ 858765 h 884244"/>
                <a:gd name="connsiteX365" fmla="*/ 665379 w 883937"/>
                <a:gd name="connsiteY365" fmla="*/ 825641 h 884244"/>
                <a:gd name="connsiteX366" fmla="*/ 822407 w 883937"/>
                <a:gd name="connsiteY366" fmla="*/ 722608 h 884244"/>
                <a:gd name="connsiteX367" fmla="*/ 840314 w 883937"/>
                <a:gd name="connsiteY367" fmla="*/ 695192 h 884244"/>
                <a:gd name="connsiteX368" fmla="*/ 836978 w 883937"/>
                <a:gd name="connsiteY368" fmla="*/ 693985 h 884244"/>
                <a:gd name="connsiteX369" fmla="*/ 841375 w 883937"/>
                <a:gd name="connsiteY369" fmla="*/ 673561 h 884244"/>
                <a:gd name="connsiteX370" fmla="*/ 845038 w 883937"/>
                <a:gd name="connsiteY370" fmla="*/ 673561 h 884244"/>
                <a:gd name="connsiteX371" fmla="*/ 841345 w 883937"/>
                <a:gd name="connsiteY371" fmla="*/ 693612 h 884244"/>
                <a:gd name="connsiteX372" fmla="*/ 856464 w 883937"/>
                <a:gd name="connsiteY372" fmla="*/ 670465 h 884244"/>
                <a:gd name="connsiteX373" fmla="*/ 781254 w 883937"/>
                <a:gd name="connsiteY373" fmla="*/ 666144 h 884244"/>
                <a:gd name="connsiteX374" fmla="*/ 779095 w 883937"/>
                <a:gd name="connsiteY374" fmla="*/ 669385 h 884244"/>
                <a:gd name="connsiteX375" fmla="*/ 720437 w 883937"/>
                <a:gd name="connsiteY375" fmla="*/ 716910 h 884244"/>
                <a:gd name="connsiteX376" fmla="*/ 654223 w 883937"/>
                <a:gd name="connsiteY376" fmla="*/ 752193 h 884244"/>
                <a:gd name="connsiteX377" fmla="*/ 515318 w 883937"/>
                <a:gd name="connsiteY377" fmla="*/ 797198 h 884244"/>
                <a:gd name="connsiteX378" fmla="*/ 242905 w 883937"/>
                <a:gd name="connsiteY378" fmla="*/ 744993 h 884244"/>
                <a:gd name="connsiteX379" fmla="*/ 145743 w 883937"/>
                <a:gd name="connsiteY379" fmla="*/ 659664 h 884244"/>
                <a:gd name="connsiteX380" fmla="*/ 97522 w 883937"/>
                <a:gd name="connsiteY380" fmla="*/ 541211 h 884244"/>
                <a:gd name="connsiteX381" fmla="*/ 129189 w 883937"/>
                <a:gd name="connsiteY381" fmla="*/ 275863 h 884244"/>
                <a:gd name="connsiteX382" fmla="*/ 164095 w 883937"/>
                <a:gd name="connsiteY382" fmla="*/ 214656 h 884244"/>
                <a:gd name="connsiteX383" fmla="*/ 214476 w 883937"/>
                <a:gd name="connsiteY383" fmla="*/ 166051 h 884244"/>
                <a:gd name="connsiteX384" fmla="*/ 331430 w 883937"/>
                <a:gd name="connsiteY384" fmla="*/ 94763 h 884244"/>
                <a:gd name="connsiteX385" fmla="*/ 472854 w 883937"/>
                <a:gd name="connsiteY385" fmla="*/ 85042 h 884244"/>
                <a:gd name="connsiteX386" fmla="*/ 610320 w 883937"/>
                <a:gd name="connsiteY386" fmla="*/ 110245 h 884244"/>
                <a:gd name="connsiteX387" fmla="*/ 717559 w 883937"/>
                <a:gd name="connsiteY387" fmla="*/ 184413 h 884244"/>
                <a:gd name="connsiteX388" fmla="*/ 762541 w 883937"/>
                <a:gd name="connsiteY388" fmla="*/ 294585 h 884244"/>
                <a:gd name="connsiteX389" fmla="*/ 753185 w 883937"/>
                <a:gd name="connsiteY389" fmla="*/ 425639 h 884244"/>
                <a:gd name="connsiteX390" fmla="*/ 693808 w 883937"/>
                <a:gd name="connsiteY390" fmla="*/ 544451 h 884244"/>
                <a:gd name="connsiteX391" fmla="*/ 605642 w 883937"/>
                <a:gd name="connsiteY391" fmla="*/ 590176 h 884244"/>
                <a:gd name="connsiteX392" fmla="*/ 584411 w 883937"/>
                <a:gd name="connsiteY392" fmla="*/ 513848 h 884244"/>
                <a:gd name="connsiteX393" fmla="*/ 612120 w 883937"/>
                <a:gd name="connsiteY393" fmla="*/ 360472 h 884244"/>
                <a:gd name="connsiteX394" fmla="*/ 651344 w 883937"/>
                <a:gd name="connsiteY394" fmla="*/ 220057 h 884244"/>
                <a:gd name="connsiteX395" fmla="*/ 589808 w 883937"/>
                <a:gd name="connsiteY395" fmla="*/ 217896 h 884244"/>
                <a:gd name="connsiteX396" fmla="*/ 546625 w 883937"/>
                <a:gd name="connsiteY396" fmla="*/ 211416 h 884244"/>
                <a:gd name="connsiteX397" fmla="*/ 538709 w 883937"/>
                <a:gd name="connsiteY397" fmla="*/ 256781 h 884244"/>
                <a:gd name="connsiteX398" fmla="*/ 528273 w 883937"/>
                <a:gd name="connsiteY398" fmla="*/ 257501 h 884244"/>
                <a:gd name="connsiteX399" fmla="*/ 525394 w 883937"/>
                <a:gd name="connsiteY399" fmla="*/ 255340 h 884244"/>
                <a:gd name="connsiteX400" fmla="*/ 435789 w 883937"/>
                <a:gd name="connsiteY400" fmla="*/ 197734 h 884244"/>
                <a:gd name="connsiteX401" fmla="*/ 328551 w 883937"/>
                <a:gd name="connsiteY401" fmla="*/ 215376 h 884244"/>
                <a:gd name="connsiteX402" fmla="*/ 241465 w 883937"/>
                <a:gd name="connsiteY402" fmla="*/ 288464 h 884244"/>
                <a:gd name="connsiteX403" fmla="*/ 202240 w 883937"/>
                <a:gd name="connsiteY403" fmla="*/ 402956 h 884244"/>
                <a:gd name="connsiteX404" fmla="*/ 243624 w 883937"/>
                <a:gd name="connsiteY404" fmla="*/ 635901 h 884244"/>
                <a:gd name="connsiteX405" fmla="*/ 358419 w 883937"/>
                <a:gd name="connsiteY405" fmla="*/ 674065 h 884244"/>
                <a:gd name="connsiteX406" fmla="*/ 465297 w 883937"/>
                <a:gd name="connsiteY406" fmla="*/ 611778 h 884244"/>
                <a:gd name="connsiteX407" fmla="*/ 480771 w 883937"/>
                <a:gd name="connsiteY407" fmla="*/ 627980 h 884244"/>
                <a:gd name="connsiteX408" fmla="*/ 478972 w 883937"/>
                <a:gd name="connsiteY408" fmla="*/ 629780 h 884244"/>
                <a:gd name="connsiteX409" fmla="*/ 705323 w 883937"/>
                <a:gd name="connsiteY409" fmla="*/ 605658 h 884244"/>
                <a:gd name="connsiteX410" fmla="*/ 776935 w 883937"/>
                <a:gd name="connsiteY410" fmla="*/ 538331 h 884244"/>
                <a:gd name="connsiteX411" fmla="*/ 815080 w 883937"/>
                <a:gd name="connsiteY411" fmla="*/ 427079 h 884244"/>
                <a:gd name="connsiteX412" fmla="*/ 829835 w 883937"/>
                <a:gd name="connsiteY412" fmla="*/ 311866 h 884244"/>
                <a:gd name="connsiteX413" fmla="*/ 789530 w 883937"/>
                <a:gd name="connsiteY413" fmla="*/ 200255 h 884244"/>
                <a:gd name="connsiteX414" fmla="*/ 693448 w 883937"/>
                <a:gd name="connsiteY414" fmla="*/ 91883 h 884244"/>
                <a:gd name="connsiteX415" fmla="*/ 562819 w 883937"/>
                <a:gd name="connsiteY415" fmla="*/ 34637 h 884244"/>
                <a:gd name="connsiteX416" fmla="*/ 414917 w 883937"/>
                <a:gd name="connsiteY416" fmla="*/ 21675 h 884244"/>
                <a:gd name="connsiteX417" fmla="*/ 469661 w 883937"/>
                <a:gd name="connsiteY417" fmla="*/ 253 h 884244"/>
                <a:gd name="connsiteX418" fmla="*/ 541228 w 883937"/>
                <a:gd name="connsiteY418" fmla="*/ 8354 h 884244"/>
                <a:gd name="connsiteX419" fmla="*/ 671137 w 883937"/>
                <a:gd name="connsiteY419" fmla="*/ 55519 h 884244"/>
                <a:gd name="connsiteX420" fmla="*/ 771537 w 883937"/>
                <a:gd name="connsiteY420" fmla="*/ 135808 h 884244"/>
                <a:gd name="connsiteX421" fmla="*/ 813281 w 883937"/>
                <a:gd name="connsiteY421" fmla="*/ 200615 h 884244"/>
                <a:gd name="connsiteX422" fmla="*/ 842070 w 883937"/>
                <a:gd name="connsiteY422" fmla="*/ 260381 h 884244"/>
                <a:gd name="connsiteX423" fmla="*/ 842070 w 883937"/>
                <a:gd name="connsiteY423" fmla="*/ 393955 h 884244"/>
                <a:gd name="connsiteX424" fmla="*/ 806804 w 883937"/>
                <a:gd name="connsiteY424" fmla="*/ 530410 h 884244"/>
                <a:gd name="connsiteX425" fmla="*/ 724036 w 883937"/>
                <a:gd name="connsiteY425" fmla="*/ 616099 h 884244"/>
                <a:gd name="connsiteX426" fmla="*/ 469975 w 883937"/>
                <a:gd name="connsiteY426" fmla="*/ 637701 h 884244"/>
                <a:gd name="connsiteX427" fmla="*/ 428952 w 883937"/>
                <a:gd name="connsiteY427" fmla="*/ 669025 h 884244"/>
                <a:gd name="connsiteX428" fmla="*/ 369935 w 883937"/>
                <a:gd name="connsiteY428" fmla="*/ 695667 h 884244"/>
                <a:gd name="connsiteX429" fmla="*/ 303361 w 883937"/>
                <a:gd name="connsiteY429" fmla="*/ 690987 h 884244"/>
                <a:gd name="connsiteX430" fmla="*/ 205839 w 883937"/>
                <a:gd name="connsiteY430" fmla="*/ 626900 h 884244"/>
                <a:gd name="connsiteX431" fmla="*/ 189645 w 883937"/>
                <a:gd name="connsiteY431" fmla="*/ 369833 h 884244"/>
                <a:gd name="connsiteX432" fmla="*/ 245064 w 883937"/>
                <a:gd name="connsiteY432" fmla="*/ 253180 h 884244"/>
                <a:gd name="connsiteX433" fmla="*/ 344385 w 883937"/>
                <a:gd name="connsiteY433" fmla="*/ 187653 h 884244"/>
                <a:gd name="connsiteX434" fmla="*/ 528273 w 883937"/>
                <a:gd name="connsiteY434" fmla="*/ 236618 h 884244"/>
                <a:gd name="connsiteX435" fmla="*/ 534750 w 883937"/>
                <a:gd name="connsiteY435" fmla="*/ 199895 h 884244"/>
                <a:gd name="connsiteX436" fmla="*/ 546985 w 883937"/>
                <a:gd name="connsiteY436" fmla="*/ 199174 h 884244"/>
                <a:gd name="connsiteX437" fmla="*/ 659621 w 883937"/>
                <a:gd name="connsiteY437" fmla="*/ 203855 h 884244"/>
                <a:gd name="connsiteX438" fmla="*/ 661780 w 883937"/>
                <a:gd name="connsiteY438" fmla="*/ 220057 h 884244"/>
                <a:gd name="connsiteX439" fmla="*/ 643068 w 883937"/>
                <a:gd name="connsiteY439" fmla="*/ 311866 h 884244"/>
                <a:gd name="connsiteX440" fmla="*/ 620396 w 883937"/>
                <a:gd name="connsiteY440" fmla="*/ 415197 h 884244"/>
                <a:gd name="connsiteX441" fmla="*/ 605642 w 883937"/>
                <a:gd name="connsiteY441" fmla="*/ 497646 h 884244"/>
                <a:gd name="connsiteX442" fmla="*/ 597006 w 883937"/>
                <a:gd name="connsiteY442" fmla="*/ 554172 h 884244"/>
                <a:gd name="connsiteX443" fmla="*/ 647746 w 883937"/>
                <a:gd name="connsiteY443" fmla="*/ 560653 h 884244"/>
                <a:gd name="connsiteX444" fmla="*/ 692008 w 883937"/>
                <a:gd name="connsiteY444" fmla="*/ 515648 h 884244"/>
                <a:gd name="connsiteX445" fmla="*/ 730513 w 883937"/>
                <a:gd name="connsiteY445" fmla="*/ 245979 h 884244"/>
                <a:gd name="connsiteX446" fmla="*/ 638749 w 883937"/>
                <a:gd name="connsiteY446" fmla="*/ 146969 h 884244"/>
                <a:gd name="connsiteX447" fmla="*/ 496245 w 883937"/>
                <a:gd name="connsiteY447" fmla="*/ 107725 h 884244"/>
                <a:gd name="connsiteX448" fmla="*/ 347623 w 883937"/>
                <a:gd name="connsiteY448" fmla="*/ 111325 h 884244"/>
                <a:gd name="connsiteX449" fmla="*/ 219514 w 883937"/>
                <a:gd name="connsiteY449" fmla="*/ 188373 h 884244"/>
                <a:gd name="connsiteX450" fmla="*/ 167694 w 883937"/>
                <a:gd name="connsiteY450" fmla="*/ 246339 h 884244"/>
                <a:gd name="connsiteX451" fmla="*/ 136386 w 883937"/>
                <a:gd name="connsiteY451" fmla="*/ 309346 h 884244"/>
                <a:gd name="connsiteX452" fmla="*/ 111196 w 883937"/>
                <a:gd name="connsiteY452" fmla="*/ 450481 h 884244"/>
                <a:gd name="connsiteX453" fmla="*/ 212316 w 883937"/>
                <a:gd name="connsiteY453" fmla="*/ 698188 h 884244"/>
                <a:gd name="connsiteX454" fmla="*/ 338627 w 883937"/>
                <a:gd name="connsiteY454" fmla="*/ 763355 h 884244"/>
                <a:gd name="connsiteX455" fmla="*/ 484730 w 883937"/>
                <a:gd name="connsiteY455" fmla="*/ 777756 h 884244"/>
                <a:gd name="connsiteX456" fmla="*/ 566418 w 883937"/>
                <a:gd name="connsiteY456" fmla="*/ 764075 h 884244"/>
                <a:gd name="connsiteX457" fmla="*/ 632272 w 883937"/>
                <a:gd name="connsiteY457" fmla="*/ 736712 h 884244"/>
                <a:gd name="connsiteX458" fmla="*/ 704244 w 883937"/>
                <a:gd name="connsiteY458" fmla="*/ 701068 h 884244"/>
                <a:gd name="connsiteX459" fmla="*/ 763621 w 883937"/>
                <a:gd name="connsiteY459" fmla="*/ 653183 h 884244"/>
                <a:gd name="connsiteX460" fmla="*/ 778375 w 883937"/>
                <a:gd name="connsiteY460" fmla="*/ 653183 h 884244"/>
                <a:gd name="connsiteX461" fmla="*/ 863661 w 883937"/>
                <a:gd name="connsiteY461" fmla="*/ 651383 h 884244"/>
                <a:gd name="connsiteX462" fmla="*/ 867980 w 883937"/>
                <a:gd name="connsiteY462" fmla="*/ 654263 h 884244"/>
                <a:gd name="connsiteX463" fmla="*/ 883094 w 883937"/>
                <a:gd name="connsiteY463" fmla="*/ 667944 h 884244"/>
                <a:gd name="connsiteX464" fmla="*/ 785932 w 883937"/>
                <a:gd name="connsiteY464" fmla="*/ 786037 h 884244"/>
                <a:gd name="connsiteX465" fmla="*/ 558861 w 883937"/>
                <a:gd name="connsiteY465" fmla="*/ 876767 h 884244"/>
                <a:gd name="connsiteX466" fmla="*/ 286447 w 883937"/>
                <a:gd name="connsiteY466" fmla="*/ 856965 h 884244"/>
                <a:gd name="connsiteX467" fmla="*/ 163736 w 883937"/>
                <a:gd name="connsiteY467" fmla="*/ 797558 h 884244"/>
                <a:gd name="connsiteX468" fmla="*/ 82407 w 883937"/>
                <a:gd name="connsiteY468" fmla="*/ 710069 h 884244"/>
                <a:gd name="connsiteX469" fmla="*/ 0 w 883937"/>
                <a:gd name="connsiteY469" fmla="*/ 467403 h 884244"/>
                <a:gd name="connsiteX470" fmla="*/ 21591 w 883937"/>
                <a:gd name="connsiteY470" fmla="*/ 328788 h 884244"/>
                <a:gd name="connsiteX471" fmla="*/ 70892 w 883937"/>
                <a:gd name="connsiteY471" fmla="*/ 200255 h 884244"/>
                <a:gd name="connsiteX472" fmla="*/ 148262 w 883937"/>
                <a:gd name="connsiteY472" fmla="*/ 96564 h 884244"/>
                <a:gd name="connsiteX473" fmla="*/ 261257 w 883937"/>
                <a:gd name="connsiteY473" fmla="*/ 34637 h 884244"/>
                <a:gd name="connsiteX474" fmla="*/ 397284 w 883937"/>
                <a:gd name="connsiteY474" fmla="*/ 1873 h 884244"/>
                <a:gd name="connsiteX475" fmla="*/ 469661 w 883937"/>
                <a:gd name="connsiteY475" fmla="*/ 253 h 88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</a:cxnLst>
              <a:rect l="l" t="t" r="r" b="b"/>
              <a:pathLst>
                <a:path w="883937" h="884244">
                  <a:moveTo>
                    <a:pt x="575140" y="801055"/>
                  </a:moveTo>
                  <a:cubicBezTo>
                    <a:pt x="576572" y="799961"/>
                    <a:pt x="579079" y="802148"/>
                    <a:pt x="577288" y="803606"/>
                  </a:cubicBezTo>
                  <a:cubicBezTo>
                    <a:pt x="562249" y="817094"/>
                    <a:pt x="550074" y="833134"/>
                    <a:pt x="535393" y="846986"/>
                  </a:cubicBezTo>
                  <a:cubicBezTo>
                    <a:pt x="533602" y="848809"/>
                    <a:pt x="531812" y="846257"/>
                    <a:pt x="533244" y="844799"/>
                  </a:cubicBezTo>
                  <a:cubicBezTo>
                    <a:pt x="546493" y="829853"/>
                    <a:pt x="560458" y="814542"/>
                    <a:pt x="575140" y="801055"/>
                  </a:cubicBezTo>
                  <a:close/>
                  <a:moveTo>
                    <a:pt x="596123" y="790648"/>
                  </a:moveTo>
                  <a:cubicBezTo>
                    <a:pt x="597201" y="788848"/>
                    <a:pt x="599716" y="790648"/>
                    <a:pt x="598638" y="792448"/>
                  </a:cubicBezTo>
                  <a:cubicBezTo>
                    <a:pt x="593250" y="802167"/>
                    <a:pt x="587502" y="812245"/>
                    <a:pt x="579958" y="821244"/>
                  </a:cubicBezTo>
                  <a:cubicBezTo>
                    <a:pt x="572056" y="830603"/>
                    <a:pt x="562357" y="838162"/>
                    <a:pt x="555532" y="848601"/>
                  </a:cubicBezTo>
                  <a:cubicBezTo>
                    <a:pt x="554454" y="850401"/>
                    <a:pt x="550862" y="848601"/>
                    <a:pt x="552299" y="846442"/>
                  </a:cubicBezTo>
                  <a:cubicBezTo>
                    <a:pt x="558765" y="837083"/>
                    <a:pt x="567386" y="830243"/>
                    <a:pt x="574929" y="821604"/>
                  </a:cubicBezTo>
                  <a:cubicBezTo>
                    <a:pt x="583191" y="812245"/>
                    <a:pt x="590017" y="801807"/>
                    <a:pt x="596123" y="790648"/>
                  </a:cubicBezTo>
                  <a:close/>
                  <a:moveTo>
                    <a:pt x="613957" y="785887"/>
                  </a:moveTo>
                  <a:cubicBezTo>
                    <a:pt x="614673" y="784086"/>
                    <a:pt x="617179" y="784807"/>
                    <a:pt x="616821" y="786608"/>
                  </a:cubicBezTo>
                  <a:cubicBezTo>
                    <a:pt x="615031" y="794895"/>
                    <a:pt x="609304" y="801740"/>
                    <a:pt x="603934" y="807865"/>
                  </a:cubicBezTo>
                  <a:cubicBezTo>
                    <a:pt x="597133" y="815431"/>
                    <a:pt x="590332" y="822997"/>
                    <a:pt x="585320" y="832364"/>
                  </a:cubicBezTo>
                  <a:cubicBezTo>
                    <a:pt x="583888" y="834526"/>
                    <a:pt x="581025" y="832364"/>
                    <a:pt x="582099" y="830202"/>
                  </a:cubicBezTo>
                  <a:cubicBezTo>
                    <a:pt x="589616" y="813269"/>
                    <a:pt x="607514" y="803902"/>
                    <a:pt x="613957" y="785887"/>
                  </a:cubicBezTo>
                  <a:close/>
                  <a:moveTo>
                    <a:pt x="630645" y="781130"/>
                  </a:moveTo>
                  <a:cubicBezTo>
                    <a:pt x="631734" y="779323"/>
                    <a:pt x="634637" y="780768"/>
                    <a:pt x="633548" y="782936"/>
                  </a:cubicBezTo>
                  <a:cubicBezTo>
                    <a:pt x="624477" y="799194"/>
                    <a:pt x="611414" y="814008"/>
                    <a:pt x="600528" y="829905"/>
                  </a:cubicBezTo>
                  <a:cubicBezTo>
                    <a:pt x="599440" y="831350"/>
                    <a:pt x="596900" y="830627"/>
                    <a:pt x="597625" y="828459"/>
                  </a:cubicBezTo>
                  <a:cubicBezTo>
                    <a:pt x="605245" y="811117"/>
                    <a:pt x="621211" y="797749"/>
                    <a:pt x="630645" y="781130"/>
                  </a:cubicBezTo>
                  <a:close/>
                  <a:moveTo>
                    <a:pt x="642548" y="777568"/>
                  </a:moveTo>
                  <a:cubicBezTo>
                    <a:pt x="643261" y="776148"/>
                    <a:pt x="645755" y="776858"/>
                    <a:pt x="645043" y="778634"/>
                  </a:cubicBezTo>
                  <a:cubicBezTo>
                    <a:pt x="639697" y="797099"/>
                    <a:pt x="625798" y="812013"/>
                    <a:pt x="615107" y="827992"/>
                  </a:cubicBezTo>
                  <a:cubicBezTo>
                    <a:pt x="614038" y="829768"/>
                    <a:pt x="611187" y="828348"/>
                    <a:pt x="612256" y="826217"/>
                  </a:cubicBezTo>
                  <a:cubicBezTo>
                    <a:pt x="621522" y="809527"/>
                    <a:pt x="636846" y="796389"/>
                    <a:pt x="642548" y="777568"/>
                  </a:cubicBezTo>
                  <a:close/>
                  <a:moveTo>
                    <a:pt x="660047" y="773197"/>
                  </a:moveTo>
                  <a:cubicBezTo>
                    <a:pt x="660753" y="771386"/>
                    <a:pt x="663222" y="772111"/>
                    <a:pt x="662869" y="773922"/>
                  </a:cubicBezTo>
                  <a:cubicBezTo>
                    <a:pt x="658636" y="791672"/>
                    <a:pt x="648758" y="807973"/>
                    <a:pt x="639233" y="823188"/>
                  </a:cubicBezTo>
                  <a:cubicBezTo>
                    <a:pt x="637822" y="824999"/>
                    <a:pt x="635000" y="823188"/>
                    <a:pt x="636058" y="821376"/>
                  </a:cubicBezTo>
                  <a:cubicBezTo>
                    <a:pt x="644878" y="805075"/>
                    <a:pt x="655814" y="791310"/>
                    <a:pt x="660047" y="773197"/>
                  </a:cubicBezTo>
                  <a:close/>
                  <a:moveTo>
                    <a:pt x="678130" y="764542"/>
                  </a:moveTo>
                  <a:cubicBezTo>
                    <a:pt x="678493" y="763448"/>
                    <a:pt x="680673" y="764177"/>
                    <a:pt x="680310" y="765272"/>
                  </a:cubicBezTo>
                  <a:cubicBezTo>
                    <a:pt x="675222" y="783142"/>
                    <a:pt x="665411" y="799553"/>
                    <a:pt x="655236" y="815235"/>
                  </a:cubicBezTo>
                  <a:cubicBezTo>
                    <a:pt x="653782" y="817058"/>
                    <a:pt x="650875" y="815235"/>
                    <a:pt x="652328" y="813047"/>
                  </a:cubicBezTo>
                  <a:cubicBezTo>
                    <a:pt x="661777" y="797365"/>
                    <a:pt x="672679" y="782412"/>
                    <a:pt x="678130" y="764542"/>
                  </a:cubicBezTo>
                  <a:close/>
                  <a:moveTo>
                    <a:pt x="688294" y="758914"/>
                  </a:moveTo>
                  <a:cubicBezTo>
                    <a:pt x="688645" y="757098"/>
                    <a:pt x="691799" y="757824"/>
                    <a:pt x="691098" y="760003"/>
                  </a:cubicBezTo>
                  <a:cubicBezTo>
                    <a:pt x="685140" y="777072"/>
                    <a:pt x="677079" y="793414"/>
                    <a:pt x="669368" y="809756"/>
                  </a:cubicBezTo>
                  <a:cubicBezTo>
                    <a:pt x="668316" y="812298"/>
                    <a:pt x="665162" y="810119"/>
                    <a:pt x="666213" y="807940"/>
                  </a:cubicBezTo>
                  <a:cubicBezTo>
                    <a:pt x="673223" y="791598"/>
                    <a:pt x="681985" y="775982"/>
                    <a:pt x="688294" y="758914"/>
                  </a:cubicBezTo>
                  <a:close/>
                  <a:moveTo>
                    <a:pt x="703594" y="755012"/>
                  </a:moveTo>
                  <a:cubicBezTo>
                    <a:pt x="703949" y="753923"/>
                    <a:pt x="706081" y="754286"/>
                    <a:pt x="705726" y="755737"/>
                  </a:cubicBezTo>
                  <a:cubicBezTo>
                    <a:pt x="701106" y="771703"/>
                    <a:pt x="692221" y="785854"/>
                    <a:pt x="686534" y="801094"/>
                  </a:cubicBezTo>
                  <a:cubicBezTo>
                    <a:pt x="686534" y="801457"/>
                    <a:pt x="686179" y="801820"/>
                    <a:pt x="686179" y="801820"/>
                  </a:cubicBezTo>
                  <a:lnTo>
                    <a:pt x="686179" y="802183"/>
                  </a:lnTo>
                  <a:cubicBezTo>
                    <a:pt x="686179" y="802183"/>
                    <a:pt x="686179" y="802546"/>
                    <a:pt x="685823" y="802546"/>
                  </a:cubicBezTo>
                  <a:cubicBezTo>
                    <a:pt x="685113" y="804360"/>
                    <a:pt x="682625" y="803272"/>
                    <a:pt x="682625" y="801820"/>
                  </a:cubicBezTo>
                  <a:cubicBezTo>
                    <a:pt x="682625" y="797466"/>
                    <a:pt x="686534" y="792386"/>
                    <a:pt x="688311" y="788757"/>
                  </a:cubicBezTo>
                  <a:cubicBezTo>
                    <a:pt x="693287" y="777146"/>
                    <a:pt x="699329" y="766986"/>
                    <a:pt x="703594" y="755012"/>
                  </a:cubicBezTo>
                  <a:close/>
                  <a:moveTo>
                    <a:pt x="718608" y="746586"/>
                  </a:moveTo>
                  <a:cubicBezTo>
                    <a:pt x="719349" y="744398"/>
                    <a:pt x="721942" y="745492"/>
                    <a:pt x="721571" y="747316"/>
                  </a:cubicBezTo>
                  <a:cubicBezTo>
                    <a:pt x="717126" y="763727"/>
                    <a:pt x="709347" y="779409"/>
                    <a:pt x="704532" y="795820"/>
                  </a:cubicBezTo>
                  <a:cubicBezTo>
                    <a:pt x="703791" y="798008"/>
                    <a:pt x="700087" y="796914"/>
                    <a:pt x="700828" y="794726"/>
                  </a:cubicBezTo>
                  <a:cubicBezTo>
                    <a:pt x="704902" y="777950"/>
                    <a:pt x="714163" y="762998"/>
                    <a:pt x="718608" y="746586"/>
                  </a:cubicBezTo>
                  <a:close/>
                  <a:moveTo>
                    <a:pt x="733858" y="738963"/>
                  </a:moveTo>
                  <a:cubicBezTo>
                    <a:pt x="734579" y="736461"/>
                    <a:pt x="737826" y="737891"/>
                    <a:pt x="737105" y="739678"/>
                  </a:cubicBezTo>
                  <a:cubicBezTo>
                    <a:pt x="732414" y="756121"/>
                    <a:pt x="725559" y="772921"/>
                    <a:pt x="717983" y="787934"/>
                  </a:cubicBezTo>
                  <a:cubicBezTo>
                    <a:pt x="716901" y="790079"/>
                    <a:pt x="714375" y="788649"/>
                    <a:pt x="714736" y="786862"/>
                  </a:cubicBezTo>
                  <a:cubicBezTo>
                    <a:pt x="719426" y="770419"/>
                    <a:pt x="728807" y="755048"/>
                    <a:pt x="733858" y="738963"/>
                  </a:cubicBezTo>
                  <a:close/>
                  <a:moveTo>
                    <a:pt x="153847" y="738768"/>
                  </a:moveTo>
                  <a:cubicBezTo>
                    <a:pt x="159999" y="745967"/>
                    <a:pt x="167960" y="748127"/>
                    <a:pt x="175920" y="752806"/>
                  </a:cubicBezTo>
                  <a:cubicBezTo>
                    <a:pt x="183881" y="757846"/>
                    <a:pt x="191842" y="763605"/>
                    <a:pt x="200165" y="768645"/>
                  </a:cubicBezTo>
                  <a:cubicBezTo>
                    <a:pt x="215363" y="778004"/>
                    <a:pt x="231284" y="786643"/>
                    <a:pt x="247568" y="794202"/>
                  </a:cubicBezTo>
                  <a:cubicBezTo>
                    <a:pt x="250463" y="795282"/>
                    <a:pt x="247930" y="799601"/>
                    <a:pt x="245035" y="798521"/>
                  </a:cubicBezTo>
                  <a:cubicBezTo>
                    <a:pt x="225857" y="789522"/>
                    <a:pt x="207402" y="779083"/>
                    <a:pt x="190033" y="766845"/>
                  </a:cubicBezTo>
                  <a:cubicBezTo>
                    <a:pt x="178453" y="757846"/>
                    <a:pt x="161808" y="751367"/>
                    <a:pt x="152762" y="739488"/>
                  </a:cubicBezTo>
                  <a:cubicBezTo>
                    <a:pt x="152400" y="739128"/>
                    <a:pt x="153123" y="738048"/>
                    <a:pt x="153847" y="738768"/>
                  </a:cubicBezTo>
                  <a:close/>
                  <a:moveTo>
                    <a:pt x="749011" y="723950"/>
                  </a:moveTo>
                  <a:cubicBezTo>
                    <a:pt x="749704" y="722173"/>
                    <a:pt x="752129" y="722528"/>
                    <a:pt x="751436" y="724306"/>
                  </a:cubicBezTo>
                  <a:cubicBezTo>
                    <a:pt x="749011" y="734257"/>
                    <a:pt x="745894" y="743498"/>
                    <a:pt x="742777" y="753449"/>
                  </a:cubicBezTo>
                  <a:cubicBezTo>
                    <a:pt x="741045" y="757714"/>
                    <a:pt x="740006" y="765178"/>
                    <a:pt x="736196" y="768376"/>
                  </a:cubicBezTo>
                  <a:cubicBezTo>
                    <a:pt x="734810" y="769443"/>
                    <a:pt x="733425" y="767310"/>
                    <a:pt x="734118" y="766244"/>
                  </a:cubicBezTo>
                  <a:cubicBezTo>
                    <a:pt x="737928" y="761268"/>
                    <a:pt x="739660" y="752738"/>
                    <a:pt x="741738" y="746696"/>
                  </a:cubicBezTo>
                  <a:cubicBezTo>
                    <a:pt x="744509" y="739233"/>
                    <a:pt x="746933" y="731414"/>
                    <a:pt x="749011" y="723950"/>
                  </a:cubicBezTo>
                  <a:close/>
                  <a:moveTo>
                    <a:pt x="130244" y="722023"/>
                  </a:moveTo>
                  <a:cubicBezTo>
                    <a:pt x="135651" y="737834"/>
                    <a:pt x="154396" y="751489"/>
                    <a:pt x="167734" y="760831"/>
                  </a:cubicBezTo>
                  <a:cubicBezTo>
                    <a:pt x="180351" y="769455"/>
                    <a:pt x="194049" y="776642"/>
                    <a:pt x="206666" y="784906"/>
                  </a:cubicBezTo>
                  <a:cubicBezTo>
                    <a:pt x="220364" y="794249"/>
                    <a:pt x="235504" y="803951"/>
                    <a:pt x="251365" y="808622"/>
                  </a:cubicBezTo>
                  <a:cubicBezTo>
                    <a:pt x="263982" y="812575"/>
                    <a:pt x="276960" y="815449"/>
                    <a:pt x="288855" y="820839"/>
                  </a:cubicBezTo>
                  <a:cubicBezTo>
                    <a:pt x="291739" y="822636"/>
                    <a:pt x="289216" y="826589"/>
                    <a:pt x="286332" y="825151"/>
                  </a:cubicBezTo>
                  <a:cubicBezTo>
                    <a:pt x="270471" y="817965"/>
                    <a:pt x="252447" y="815809"/>
                    <a:pt x="237307" y="808263"/>
                  </a:cubicBezTo>
                  <a:cubicBezTo>
                    <a:pt x="220364" y="799280"/>
                    <a:pt x="204864" y="788859"/>
                    <a:pt x="188642" y="779157"/>
                  </a:cubicBezTo>
                  <a:cubicBezTo>
                    <a:pt x="174944" y="770892"/>
                    <a:pt x="161606" y="761550"/>
                    <a:pt x="149350" y="750770"/>
                  </a:cubicBezTo>
                  <a:cubicBezTo>
                    <a:pt x="140338" y="742865"/>
                    <a:pt x="131326" y="734600"/>
                    <a:pt x="127721" y="723101"/>
                  </a:cubicBezTo>
                  <a:cubicBezTo>
                    <a:pt x="127000" y="721305"/>
                    <a:pt x="129523" y="720586"/>
                    <a:pt x="130244" y="722023"/>
                  </a:cubicBezTo>
                  <a:close/>
                  <a:moveTo>
                    <a:pt x="765233" y="717642"/>
                  </a:moveTo>
                  <a:cubicBezTo>
                    <a:pt x="765579" y="715823"/>
                    <a:pt x="768004" y="716551"/>
                    <a:pt x="767657" y="718006"/>
                  </a:cubicBezTo>
                  <a:cubicBezTo>
                    <a:pt x="764540" y="734377"/>
                    <a:pt x="759345" y="751112"/>
                    <a:pt x="752764" y="766028"/>
                  </a:cubicBezTo>
                  <a:cubicBezTo>
                    <a:pt x="752071" y="767847"/>
                    <a:pt x="749300" y="766392"/>
                    <a:pt x="749993" y="764573"/>
                  </a:cubicBezTo>
                  <a:cubicBezTo>
                    <a:pt x="754495" y="748566"/>
                    <a:pt x="761769" y="734013"/>
                    <a:pt x="765233" y="717642"/>
                  </a:cubicBezTo>
                  <a:close/>
                  <a:moveTo>
                    <a:pt x="780422" y="705434"/>
                  </a:moveTo>
                  <a:cubicBezTo>
                    <a:pt x="780422" y="704711"/>
                    <a:pt x="781899" y="705072"/>
                    <a:pt x="781899" y="705795"/>
                  </a:cubicBezTo>
                  <a:cubicBezTo>
                    <a:pt x="782268" y="722053"/>
                    <a:pt x="776361" y="739034"/>
                    <a:pt x="771561" y="754208"/>
                  </a:cubicBezTo>
                  <a:cubicBezTo>
                    <a:pt x="770454" y="756737"/>
                    <a:pt x="766762" y="755653"/>
                    <a:pt x="767500" y="753124"/>
                  </a:cubicBezTo>
                  <a:cubicBezTo>
                    <a:pt x="769715" y="745537"/>
                    <a:pt x="772669" y="738672"/>
                    <a:pt x="774884" y="731085"/>
                  </a:cubicBezTo>
                  <a:cubicBezTo>
                    <a:pt x="776361" y="726388"/>
                    <a:pt x="777099" y="722414"/>
                    <a:pt x="778207" y="718079"/>
                  </a:cubicBezTo>
                  <a:cubicBezTo>
                    <a:pt x="778945" y="715188"/>
                    <a:pt x="778576" y="710130"/>
                    <a:pt x="780053" y="707963"/>
                  </a:cubicBezTo>
                  <a:cubicBezTo>
                    <a:pt x="780053" y="708685"/>
                    <a:pt x="779314" y="707963"/>
                    <a:pt x="779314" y="707601"/>
                  </a:cubicBezTo>
                  <a:cubicBezTo>
                    <a:pt x="780053" y="707240"/>
                    <a:pt x="780053" y="706518"/>
                    <a:pt x="780422" y="705434"/>
                  </a:cubicBezTo>
                  <a:close/>
                  <a:moveTo>
                    <a:pt x="799489" y="695063"/>
                  </a:moveTo>
                  <a:cubicBezTo>
                    <a:pt x="799489" y="693598"/>
                    <a:pt x="801321" y="694331"/>
                    <a:pt x="801321" y="695063"/>
                  </a:cubicBezTo>
                  <a:cubicBezTo>
                    <a:pt x="801321" y="708252"/>
                    <a:pt x="793628" y="720708"/>
                    <a:pt x="792162" y="733897"/>
                  </a:cubicBezTo>
                  <a:cubicBezTo>
                    <a:pt x="792162" y="735728"/>
                    <a:pt x="789598" y="736095"/>
                    <a:pt x="788865" y="734263"/>
                  </a:cubicBezTo>
                  <a:cubicBezTo>
                    <a:pt x="787400" y="728768"/>
                    <a:pt x="791063" y="721441"/>
                    <a:pt x="792895" y="716312"/>
                  </a:cubicBezTo>
                  <a:cubicBezTo>
                    <a:pt x="795459" y="709351"/>
                    <a:pt x="798024" y="702390"/>
                    <a:pt x="799489" y="695063"/>
                  </a:cubicBezTo>
                  <a:close/>
                  <a:moveTo>
                    <a:pt x="818797" y="681125"/>
                  </a:moveTo>
                  <a:cubicBezTo>
                    <a:pt x="819150" y="679311"/>
                    <a:pt x="821972" y="680037"/>
                    <a:pt x="821267" y="681851"/>
                  </a:cubicBezTo>
                  <a:cubicBezTo>
                    <a:pt x="820208" y="688382"/>
                    <a:pt x="818092" y="694551"/>
                    <a:pt x="816681" y="700720"/>
                  </a:cubicBezTo>
                  <a:cubicBezTo>
                    <a:pt x="815622" y="705437"/>
                    <a:pt x="814917" y="710880"/>
                    <a:pt x="813506" y="715597"/>
                  </a:cubicBezTo>
                  <a:cubicBezTo>
                    <a:pt x="813153" y="717048"/>
                    <a:pt x="811036" y="717048"/>
                    <a:pt x="810683" y="715597"/>
                  </a:cubicBezTo>
                  <a:cubicBezTo>
                    <a:pt x="809625" y="710517"/>
                    <a:pt x="812094" y="704348"/>
                    <a:pt x="813506" y="699994"/>
                  </a:cubicBezTo>
                  <a:cubicBezTo>
                    <a:pt x="815622" y="693462"/>
                    <a:pt x="817386" y="687294"/>
                    <a:pt x="818797" y="681125"/>
                  </a:cubicBezTo>
                  <a:close/>
                  <a:moveTo>
                    <a:pt x="809534" y="680757"/>
                  </a:moveTo>
                  <a:cubicBezTo>
                    <a:pt x="809897" y="679311"/>
                    <a:pt x="812437" y="679672"/>
                    <a:pt x="812074" y="681118"/>
                  </a:cubicBezTo>
                  <a:cubicBezTo>
                    <a:pt x="810260" y="694128"/>
                    <a:pt x="808809" y="710029"/>
                    <a:pt x="803366" y="721954"/>
                  </a:cubicBezTo>
                  <a:cubicBezTo>
                    <a:pt x="802640" y="723400"/>
                    <a:pt x="800100" y="723400"/>
                    <a:pt x="800100" y="721593"/>
                  </a:cubicBezTo>
                  <a:cubicBezTo>
                    <a:pt x="800826" y="714727"/>
                    <a:pt x="803366" y="708222"/>
                    <a:pt x="804817" y="701717"/>
                  </a:cubicBezTo>
                  <a:cubicBezTo>
                    <a:pt x="806631" y="694489"/>
                    <a:pt x="808083" y="687984"/>
                    <a:pt x="809534" y="680757"/>
                  </a:cubicBezTo>
                  <a:close/>
                  <a:moveTo>
                    <a:pt x="831799" y="673168"/>
                  </a:moveTo>
                  <a:cubicBezTo>
                    <a:pt x="831799" y="671373"/>
                    <a:pt x="834667" y="671373"/>
                    <a:pt x="834667" y="673168"/>
                  </a:cubicBezTo>
                  <a:cubicBezTo>
                    <a:pt x="834667" y="682146"/>
                    <a:pt x="830723" y="690404"/>
                    <a:pt x="828214" y="699022"/>
                  </a:cubicBezTo>
                  <a:cubicBezTo>
                    <a:pt x="827497" y="701177"/>
                    <a:pt x="823912" y="700100"/>
                    <a:pt x="824629" y="697945"/>
                  </a:cubicBezTo>
                  <a:cubicBezTo>
                    <a:pt x="826780" y="689327"/>
                    <a:pt x="831440" y="682146"/>
                    <a:pt x="831799" y="673168"/>
                  </a:cubicBezTo>
                  <a:close/>
                  <a:moveTo>
                    <a:pt x="530825" y="632039"/>
                  </a:moveTo>
                  <a:cubicBezTo>
                    <a:pt x="544319" y="639800"/>
                    <a:pt x="562918" y="640153"/>
                    <a:pt x="577141" y="634508"/>
                  </a:cubicBezTo>
                  <a:cubicBezTo>
                    <a:pt x="580424" y="633097"/>
                    <a:pt x="582247" y="637331"/>
                    <a:pt x="578965" y="638742"/>
                  </a:cubicBezTo>
                  <a:cubicBezTo>
                    <a:pt x="563648" y="644033"/>
                    <a:pt x="542495" y="644033"/>
                    <a:pt x="529366" y="633803"/>
                  </a:cubicBezTo>
                  <a:cubicBezTo>
                    <a:pt x="528637" y="633097"/>
                    <a:pt x="529731" y="631686"/>
                    <a:pt x="530825" y="632039"/>
                  </a:cubicBezTo>
                  <a:close/>
                  <a:moveTo>
                    <a:pt x="507000" y="631156"/>
                  </a:moveTo>
                  <a:cubicBezTo>
                    <a:pt x="514251" y="644915"/>
                    <a:pt x="535641" y="647737"/>
                    <a:pt x="550143" y="648795"/>
                  </a:cubicBezTo>
                  <a:cubicBezTo>
                    <a:pt x="568995" y="649854"/>
                    <a:pt x="587485" y="646326"/>
                    <a:pt x="604162" y="638212"/>
                  </a:cubicBezTo>
                  <a:cubicBezTo>
                    <a:pt x="606699" y="637154"/>
                    <a:pt x="609237" y="641034"/>
                    <a:pt x="606337" y="642093"/>
                  </a:cubicBezTo>
                  <a:cubicBezTo>
                    <a:pt x="586760" y="651265"/>
                    <a:pt x="565369" y="655145"/>
                    <a:pt x="543979" y="651970"/>
                  </a:cubicBezTo>
                  <a:cubicBezTo>
                    <a:pt x="529840" y="649854"/>
                    <a:pt x="510988" y="646326"/>
                    <a:pt x="505187" y="632215"/>
                  </a:cubicBezTo>
                  <a:cubicBezTo>
                    <a:pt x="504825" y="630804"/>
                    <a:pt x="506275" y="630098"/>
                    <a:pt x="507000" y="631156"/>
                  </a:cubicBezTo>
                  <a:close/>
                  <a:moveTo>
                    <a:pt x="489875" y="627641"/>
                  </a:moveTo>
                  <a:cubicBezTo>
                    <a:pt x="499567" y="635896"/>
                    <a:pt x="507106" y="646663"/>
                    <a:pt x="518593" y="652047"/>
                  </a:cubicBezTo>
                  <a:cubicBezTo>
                    <a:pt x="529722" y="657431"/>
                    <a:pt x="542286" y="660302"/>
                    <a:pt x="554491" y="660302"/>
                  </a:cubicBezTo>
                  <a:cubicBezTo>
                    <a:pt x="579979" y="660302"/>
                    <a:pt x="602595" y="651329"/>
                    <a:pt x="625211" y="640203"/>
                  </a:cubicBezTo>
                  <a:cubicBezTo>
                    <a:pt x="627724" y="639126"/>
                    <a:pt x="629878" y="642715"/>
                    <a:pt x="627365" y="644151"/>
                  </a:cubicBezTo>
                  <a:cubicBezTo>
                    <a:pt x="601877" y="656354"/>
                    <a:pt x="574235" y="667839"/>
                    <a:pt x="545517" y="663891"/>
                  </a:cubicBezTo>
                  <a:cubicBezTo>
                    <a:pt x="534388" y="662455"/>
                    <a:pt x="522183" y="659584"/>
                    <a:pt x="512491" y="653124"/>
                  </a:cubicBezTo>
                  <a:cubicBezTo>
                    <a:pt x="502798" y="647022"/>
                    <a:pt x="496695" y="637690"/>
                    <a:pt x="488439" y="629435"/>
                  </a:cubicBezTo>
                  <a:cubicBezTo>
                    <a:pt x="487362" y="628359"/>
                    <a:pt x="489157" y="626923"/>
                    <a:pt x="489875" y="627641"/>
                  </a:cubicBezTo>
                  <a:close/>
                  <a:moveTo>
                    <a:pt x="226152" y="586726"/>
                  </a:moveTo>
                  <a:cubicBezTo>
                    <a:pt x="226152" y="586007"/>
                    <a:pt x="227608" y="585648"/>
                    <a:pt x="227971" y="586726"/>
                  </a:cubicBezTo>
                  <a:cubicBezTo>
                    <a:pt x="231973" y="615841"/>
                    <a:pt x="270900" y="624107"/>
                    <a:pt x="292001" y="637047"/>
                  </a:cubicBezTo>
                  <a:cubicBezTo>
                    <a:pt x="294911" y="638844"/>
                    <a:pt x="292364" y="642439"/>
                    <a:pt x="289818" y="641001"/>
                  </a:cubicBezTo>
                  <a:cubicBezTo>
                    <a:pt x="268717" y="630937"/>
                    <a:pt x="225425" y="615481"/>
                    <a:pt x="226152" y="586726"/>
                  </a:cubicBezTo>
                  <a:close/>
                  <a:moveTo>
                    <a:pt x="209755" y="564496"/>
                  </a:moveTo>
                  <a:cubicBezTo>
                    <a:pt x="212266" y="585230"/>
                    <a:pt x="225895" y="604892"/>
                    <a:pt x="241317" y="618477"/>
                  </a:cubicBezTo>
                  <a:cubicBezTo>
                    <a:pt x="258891" y="633849"/>
                    <a:pt x="281128" y="640641"/>
                    <a:pt x="301572" y="651366"/>
                  </a:cubicBezTo>
                  <a:cubicBezTo>
                    <a:pt x="304441" y="652796"/>
                    <a:pt x="301930" y="656729"/>
                    <a:pt x="299061" y="655299"/>
                  </a:cubicBezTo>
                  <a:cubicBezTo>
                    <a:pt x="276107" y="644216"/>
                    <a:pt x="250284" y="635637"/>
                    <a:pt x="233068" y="615617"/>
                  </a:cubicBezTo>
                  <a:cubicBezTo>
                    <a:pt x="220156" y="601317"/>
                    <a:pt x="209038" y="584158"/>
                    <a:pt x="207962" y="564853"/>
                  </a:cubicBezTo>
                  <a:cubicBezTo>
                    <a:pt x="207962" y="563781"/>
                    <a:pt x="209755" y="563423"/>
                    <a:pt x="209755" y="564496"/>
                  </a:cubicBezTo>
                  <a:close/>
                  <a:moveTo>
                    <a:pt x="422858" y="543407"/>
                  </a:moveTo>
                  <a:cubicBezTo>
                    <a:pt x="423722" y="544235"/>
                    <a:pt x="423995" y="545615"/>
                    <a:pt x="422903" y="546720"/>
                  </a:cubicBezTo>
                  <a:cubicBezTo>
                    <a:pt x="411625" y="555923"/>
                    <a:pt x="401075" y="565126"/>
                    <a:pt x="386159" y="565862"/>
                  </a:cubicBezTo>
                  <a:cubicBezTo>
                    <a:pt x="375245" y="566230"/>
                    <a:pt x="362876" y="564757"/>
                    <a:pt x="356327" y="555186"/>
                  </a:cubicBezTo>
                  <a:cubicBezTo>
                    <a:pt x="355600" y="554082"/>
                    <a:pt x="357055" y="553346"/>
                    <a:pt x="357783" y="553714"/>
                  </a:cubicBezTo>
                  <a:cubicBezTo>
                    <a:pt x="365786" y="562181"/>
                    <a:pt x="380338" y="563285"/>
                    <a:pt x="391252" y="560708"/>
                  </a:cubicBezTo>
                  <a:cubicBezTo>
                    <a:pt x="402894" y="557763"/>
                    <a:pt x="410170" y="550033"/>
                    <a:pt x="419265" y="543407"/>
                  </a:cubicBezTo>
                  <a:cubicBezTo>
                    <a:pt x="420539" y="542302"/>
                    <a:pt x="421994" y="542579"/>
                    <a:pt x="422858" y="543407"/>
                  </a:cubicBezTo>
                  <a:close/>
                  <a:moveTo>
                    <a:pt x="438404" y="536761"/>
                  </a:moveTo>
                  <a:cubicBezTo>
                    <a:pt x="439528" y="537339"/>
                    <a:pt x="440247" y="538584"/>
                    <a:pt x="439528" y="539830"/>
                  </a:cubicBezTo>
                  <a:cubicBezTo>
                    <a:pt x="428385" y="557620"/>
                    <a:pt x="410413" y="573632"/>
                    <a:pt x="388488" y="575056"/>
                  </a:cubicBezTo>
                  <a:cubicBezTo>
                    <a:pt x="378064" y="575767"/>
                    <a:pt x="366203" y="575411"/>
                    <a:pt x="357217" y="570074"/>
                  </a:cubicBezTo>
                  <a:cubicBezTo>
                    <a:pt x="346794" y="564025"/>
                    <a:pt x="338527" y="555841"/>
                    <a:pt x="328103" y="550148"/>
                  </a:cubicBezTo>
                  <a:cubicBezTo>
                    <a:pt x="327025" y="549792"/>
                    <a:pt x="327744" y="548369"/>
                    <a:pt x="328822" y="548725"/>
                  </a:cubicBezTo>
                  <a:cubicBezTo>
                    <a:pt x="346434" y="555841"/>
                    <a:pt x="358655" y="570786"/>
                    <a:pt x="379502" y="570430"/>
                  </a:cubicBezTo>
                  <a:cubicBezTo>
                    <a:pt x="403944" y="570430"/>
                    <a:pt x="422275" y="557620"/>
                    <a:pt x="434855" y="537695"/>
                  </a:cubicBezTo>
                  <a:cubicBezTo>
                    <a:pt x="435754" y="536271"/>
                    <a:pt x="437281" y="536182"/>
                    <a:pt x="438404" y="536761"/>
                  </a:cubicBezTo>
                  <a:close/>
                  <a:moveTo>
                    <a:pt x="118940" y="451786"/>
                  </a:moveTo>
                  <a:cubicBezTo>
                    <a:pt x="118940" y="450711"/>
                    <a:pt x="120406" y="450711"/>
                    <a:pt x="120406" y="451786"/>
                  </a:cubicBezTo>
                  <a:cubicBezTo>
                    <a:pt x="121138" y="481898"/>
                    <a:pt x="125534" y="510575"/>
                    <a:pt x="131762" y="539969"/>
                  </a:cubicBezTo>
                  <a:cubicBezTo>
                    <a:pt x="134693" y="553949"/>
                    <a:pt x="137257" y="568288"/>
                    <a:pt x="141654" y="581910"/>
                  </a:cubicBezTo>
                  <a:cubicBezTo>
                    <a:pt x="145317" y="592664"/>
                    <a:pt x="147515" y="603418"/>
                    <a:pt x="153743" y="612738"/>
                  </a:cubicBezTo>
                  <a:cubicBezTo>
                    <a:pt x="155208" y="614889"/>
                    <a:pt x="151911" y="617040"/>
                    <a:pt x="150446" y="615247"/>
                  </a:cubicBezTo>
                  <a:cubicBezTo>
                    <a:pt x="143852" y="606644"/>
                    <a:pt x="141654" y="596607"/>
                    <a:pt x="138356" y="586570"/>
                  </a:cubicBezTo>
                  <a:cubicBezTo>
                    <a:pt x="133594" y="571514"/>
                    <a:pt x="130663" y="556459"/>
                    <a:pt x="127366" y="541045"/>
                  </a:cubicBezTo>
                  <a:cubicBezTo>
                    <a:pt x="120772" y="511292"/>
                    <a:pt x="117475" y="482256"/>
                    <a:pt x="118940" y="451786"/>
                  </a:cubicBezTo>
                  <a:close/>
                  <a:moveTo>
                    <a:pt x="581342" y="408214"/>
                  </a:moveTo>
                  <a:cubicBezTo>
                    <a:pt x="581977" y="408214"/>
                    <a:pt x="582930" y="407848"/>
                    <a:pt x="583565" y="408581"/>
                  </a:cubicBezTo>
                  <a:cubicBezTo>
                    <a:pt x="583882" y="408947"/>
                    <a:pt x="583882" y="409680"/>
                    <a:pt x="583882" y="410413"/>
                  </a:cubicBezTo>
                  <a:cubicBezTo>
                    <a:pt x="583247" y="411145"/>
                    <a:pt x="582295" y="411512"/>
                    <a:pt x="581342" y="411512"/>
                  </a:cubicBezTo>
                  <a:cubicBezTo>
                    <a:pt x="580072" y="412245"/>
                    <a:pt x="579437" y="409680"/>
                    <a:pt x="580707" y="408947"/>
                  </a:cubicBezTo>
                  <a:cubicBezTo>
                    <a:pt x="580707" y="408581"/>
                    <a:pt x="581024" y="408214"/>
                    <a:pt x="581342" y="408214"/>
                  </a:cubicBezTo>
                  <a:close/>
                  <a:moveTo>
                    <a:pt x="587022" y="392994"/>
                  </a:moveTo>
                  <a:cubicBezTo>
                    <a:pt x="588433" y="391973"/>
                    <a:pt x="590197" y="394014"/>
                    <a:pt x="588786" y="395035"/>
                  </a:cubicBezTo>
                  <a:cubicBezTo>
                    <a:pt x="586316" y="397076"/>
                    <a:pt x="583494" y="398777"/>
                    <a:pt x="580319" y="400137"/>
                  </a:cubicBezTo>
                  <a:cubicBezTo>
                    <a:pt x="578908" y="401158"/>
                    <a:pt x="577850" y="399117"/>
                    <a:pt x="579261" y="398096"/>
                  </a:cubicBezTo>
                  <a:cubicBezTo>
                    <a:pt x="582083" y="396736"/>
                    <a:pt x="584200" y="394694"/>
                    <a:pt x="587022" y="392994"/>
                  </a:cubicBezTo>
                  <a:close/>
                  <a:moveTo>
                    <a:pt x="593794" y="376845"/>
                  </a:moveTo>
                  <a:cubicBezTo>
                    <a:pt x="595174" y="376098"/>
                    <a:pt x="596555" y="378713"/>
                    <a:pt x="594829" y="379460"/>
                  </a:cubicBezTo>
                  <a:cubicBezTo>
                    <a:pt x="590688" y="381701"/>
                    <a:pt x="586892" y="385063"/>
                    <a:pt x="582750" y="387677"/>
                  </a:cubicBezTo>
                  <a:cubicBezTo>
                    <a:pt x="581715" y="388425"/>
                    <a:pt x="581025" y="386557"/>
                    <a:pt x="582060" y="385810"/>
                  </a:cubicBezTo>
                  <a:cubicBezTo>
                    <a:pt x="585856" y="382822"/>
                    <a:pt x="589307" y="379086"/>
                    <a:pt x="593794" y="376845"/>
                  </a:cubicBezTo>
                  <a:close/>
                  <a:moveTo>
                    <a:pt x="594866" y="363237"/>
                  </a:moveTo>
                  <a:cubicBezTo>
                    <a:pt x="596314" y="361811"/>
                    <a:pt x="598125" y="363593"/>
                    <a:pt x="597039" y="365018"/>
                  </a:cubicBezTo>
                  <a:cubicBezTo>
                    <a:pt x="594504" y="367869"/>
                    <a:pt x="591608" y="369651"/>
                    <a:pt x="588711" y="371789"/>
                  </a:cubicBezTo>
                  <a:cubicBezTo>
                    <a:pt x="585815" y="373928"/>
                    <a:pt x="582918" y="375709"/>
                    <a:pt x="580022" y="378204"/>
                  </a:cubicBezTo>
                  <a:cubicBezTo>
                    <a:pt x="579298" y="378917"/>
                    <a:pt x="577850" y="377848"/>
                    <a:pt x="578936" y="376778"/>
                  </a:cubicBezTo>
                  <a:cubicBezTo>
                    <a:pt x="581470" y="374284"/>
                    <a:pt x="584367" y="372146"/>
                    <a:pt x="586901" y="370007"/>
                  </a:cubicBezTo>
                  <a:cubicBezTo>
                    <a:pt x="589797" y="367869"/>
                    <a:pt x="592332" y="365018"/>
                    <a:pt x="594866" y="363237"/>
                  </a:cubicBezTo>
                  <a:close/>
                  <a:moveTo>
                    <a:pt x="602796" y="343480"/>
                  </a:moveTo>
                  <a:cubicBezTo>
                    <a:pt x="604973" y="342761"/>
                    <a:pt x="606062" y="345277"/>
                    <a:pt x="604610" y="346355"/>
                  </a:cubicBezTo>
                  <a:cubicBezTo>
                    <a:pt x="597716" y="351387"/>
                    <a:pt x="590822" y="356779"/>
                    <a:pt x="582839" y="360733"/>
                  </a:cubicBezTo>
                  <a:cubicBezTo>
                    <a:pt x="581750" y="361452"/>
                    <a:pt x="581025" y="359654"/>
                    <a:pt x="582113" y="358936"/>
                  </a:cubicBezTo>
                  <a:cubicBezTo>
                    <a:pt x="589733" y="354622"/>
                    <a:pt x="595176" y="347793"/>
                    <a:pt x="602796" y="343480"/>
                  </a:cubicBezTo>
                  <a:close/>
                  <a:moveTo>
                    <a:pt x="89742" y="339797"/>
                  </a:moveTo>
                  <a:cubicBezTo>
                    <a:pt x="89742" y="337998"/>
                    <a:pt x="92236" y="337998"/>
                    <a:pt x="92236" y="339797"/>
                  </a:cubicBezTo>
                  <a:cubicBezTo>
                    <a:pt x="90454" y="359226"/>
                    <a:pt x="84396" y="378296"/>
                    <a:pt x="83683" y="397725"/>
                  </a:cubicBezTo>
                  <a:cubicBezTo>
                    <a:pt x="83327" y="417154"/>
                    <a:pt x="82614" y="436583"/>
                    <a:pt x="81902" y="455653"/>
                  </a:cubicBezTo>
                  <a:cubicBezTo>
                    <a:pt x="80833" y="493432"/>
                    <a:pt x="81545" y="531931"/>
                    <a:pt x="92236" y="568630"/>
                  </a:cubicBezTo>
                  <a:cubicBezTo>
                    <a:pt x="93305" y="571149"/>
                    <a:pt x="88673" y="572588"/>
                    <a:pt x="87960" y="569710"/>
                  </a:cubicBezTo>
                  <a:cubicBezTo>
                    <a:pt x="76912" y="532650"/>
                    <a:pt x="76200" y="493792"/>
                    <a:pt x="77269" y="455653"/>
                  </a:cubicBezTo>
                  <a:cubicBezTo>
                    <a:pt x="77982" y="434784"/>
                    <a:pt x="77269" y="413196"/>
                    <a:pt x="79763" y="392688"/>
                  </a:cubicBezTo>
                  <a:cubicBezTo>
                    <a:pt x="81902" y="375058"/>
                    <a:pt x="87247" y="357427"/>
                    <a:pt x="89742" y="339797"/>
                  </a:cubicBezTo>
                  <a:close/>
                  <a:moveTo>
                    <a:pt x="612709" y="319318"/>
                  </a:moveTo>
                  <a:cubicBezTo>
                    <a:pt x="614510" y="318948"/>
                    <a:pt x="615590" y="321906"/>
                    <a:pt x="613789" y="322645"/>
                  </a:cubicBezTo>
                  <a:cubicBezTo>
                    <a:pt x="602988" y="328930"/>
                    <a:pt x="593627" y="336324"/>
                    <a:pt x="584265" y="344457"/>
                  </a:cubicBezTo>
                  <a:cubicBezTo>
                    <a:pt x="582825" y="345566"/>
                    <a:pt x="581025" y="343718"/>
                    <a:pt x="582105" y="342609"/>
                  </a:cubicBezTo>
                  <a:cubicBezTo>
                    <a:pt x="591466" y="334475"/>
                    <a:pt x="601188" y="323754"/>
                    <a:pt x="612709" y="319318"/>
                  </a:cubicBezTo>
                  <a:close/>
                  <a:moveTo>
                    <a:pt x="770370" y="312086"/>
                  </a:moveTo>
                  <a:cubicBezTo>
                    <a:pt x="770370" y="311011"/>
                    <a:pt x="772174" y="311011"/>
                    <a:pt x="772174" y="312086"/>
                  </a:cubicBezTo>
                  <a:cubicBezTo>
                    <a:pt x="772896" y="335378"/>
                    <a:pt x="774339" y="359028"/>
                    <a:pt x="771453" y="382319"/>
                  </a:cubicBezTo>
                  <a:cubicBezTo>
                    <a:pt x="768927" y="403461"/>
                    <a:pt x="760268" y="423528"/>
                    <a:pt x="755577" y="444669"/>
                  </a:cubicBezTo>
                  <a:cubicBezTo>
                    <a:pt x="755217" y="447178"/>
                    <a:pt x="750887" y="446103"/>
                    <a:pt x="751609" y="443594"/>
                  </a:cubicBezTo>
                  <a:cubicBezTo>
                    <a:pt x="755938" y="419586"/>
                    <a:pt x="766402" y="397011"/>
                    <a:pt x="768927" y="373003"/>
                  </a:cubicBezTo>
                  <a:cubicBezTo>
                    <a:pt x="770370" y="352578"/>
                    <a:pt x="770010" y="332153"/>
                    <a:pt x="770370" y="312086"/>
                  </a:cubicBezTo>
                  <a:close/>
                  <a:moveTo>
                    <a:pt x="613507" y="302566"/>
                  </a:moveTo>
                  <a:cubicBezTo>
                    <a:pt x="615339" y="301486"/>
                    <a:pt x="617170" y="304365"/>
                    <a:pt x="614972" y="305444"/>
                  </a:cubicBezTo>
                  <a:cubicBezTo>
                    <a:pt x="604715" y="311921"/>
                    <a:pt x="595923" y="319477"/>
                    <a:pt x="586764" y="327034"/>
                  </a:cubicBezTo>
                  <a:cubicBezTo>
                    <a:pt x="585665" y="328113"/>
                    <a:pt x="584200" y="326674"/>
                    <a:pt x="585299" y="325594"/>
                  </a:cubicBezTo>
                  <a:cubicBezTo>
                    <a:pt x="594457" y="317678"/>
                    <a:pt x="602883" y="308323"/>
                    <a:pt x="613507" y="302566"/>
                  </a:cubicBezTo>
                  <a:close/>
                  <a:moveTo>
                    <a:pt x="420169" y="287270"/>
                  </a:moveTo>
                  <a:cubicBezTo>
                    <a:pt x="386386" y="291776"/>
                    <a:pt x="353566" y="315466"/>
                    <a:pt x="336785" y="343003"/>
                  </a:cubicBezTo>
                  <a:cubicBezTo>
                    <a:pt x="312604" y="380799"/>
                    <a:pt x="291672" y="426875"/>
                    <a:pt x="294198" y="472591"/>
                  </a:cubicBezTo>
                  <a:cubicBezTo>
                    <a:pt x="295281" y="493109"/>
                    <a:pt x="296725" y="521546"/>
                    <a:pt x="308634" y="539184"/>
                  </a:cubicBezTo>
                  <a:cubicBezTo>
                    <a:pt x="319822" y="556103"/>
                    <a:pt x="340033" y="569421"/>
                    <a:pt x="358799" y="576981"/>
                  </a:cubicBezTo>
                  <a:cubicBezTo>
                    <a:pt x="385506" y="587420"/>
                    <a:pt x="410047" y="586700"/>
                    <a:pt x="429897" y="563662"/>
                  </a:cubicBezTo>
                  <a:cubicBezTo>
                    <a:pt x="442889" y="548543"/>
                    <a:pt x="454077" y="530905"/>
                    <a:pt x="463821" y="513627"/>
                  </a:cubicBezTo>
                  <a:cubicBezTo>
                    <a:pt x="483671" y="477270"/>
                    <a:pt x="495580" y="436234"/>
                    <a:pt x="499189" y="394838"/>
                  </a:cubicBezTo>
                  <a:cubicBezTo>
                    <a:pt x="498828" y="374320"/>
                    <a:pt x="498467" y="353802"/>
                    <a:pt x="496663" y="333284"/>
                  </a:cubicBezTo>
                  <a:cubicBezTo>
                    <a:pt x="494498" y="326805"/>
                    <a:pt x="491249" y="321045"/>
                    <a:pt x="486558" y="315646"/>
                  </a:cubicBezTo>
                  <a:cubicBezTo>
                    <a:pt x="477896" y="305567"/>
                    <a:pt x="466708" y="295848"/>
                    <a:pt x="454438" y="289728"/>
                  </a:cubicBezTo>
                  <a:cubicBezTo>
                    <a:pt x="454077" y="289728"/>
                    <a:pt x="454077" y="289728"/>
                    <a:pt x="453716" y="289728"/>
                  </a:cubicBezTo>
                  <a:cubicBezTo>
                    <a:pt x="442799" y="286399"/>
                    <a:pt x="431430" y="285769"/>
                    <a:pt x="420169" y="287270"/>
                  </a:cubicBezTo>
                  <a:close/>
                  <a:moveTo>
                    <a:pt x="624736" y="278753"/>
                  </a:moveTo>
                  <a:cubicBezTo>
                    <a:pt x="626515" y="277673"/>
                    <a:pt x="628294" y="280193"/>
                    <a:pt x="626871" y="281274"/>
                  </a:cubicBezTo>
                  <a:cubicBezTo>
                    <a:pt x="614061" y="290995"/>
                    <a:pt x="601963" y="301076"/>
                    <a:pt x="589865" y="311518"/>
                  </a:cubicBezTo>
                  <a:cubicBezTo>
                    <a:pt x="588798" y="312238"/>
                    <a:pt x="587375" y="310798"/>
                    <a:pt x="588442" y="309718"/>
                  </a:cubicBezTo>
                  <a:cubicBezTo>
                    <a:pt x="599473" y="299636"/>
                    <a:pt x="610859" y="285234"/>
                    <a:pt x="624736" y="278753"/>
                  </a:cubicBezTo>
                  <a:close/>
                  <a:moveTo>
                    <a:pt x="437114" y="266780"/>
                  </a:moveTo>
                  <a:cubicBezTo>
                    <a:pt x="456783" y="267410"/>
                    <a:pt x="476092" y="273890"/>
                    <a:pt x="494858" y="287568"/>
                  </a:cubicBezTo>
                  <a:cubicBezTo>
                    <a:pt x="517595" y="304127"/>
                    <a:pt x="520843" y="332924"/>
                    <a:pt x="520121" y="361361"/>
                  </a:cubicBezTo>
                  <a:cubicBezTo>
                    <a:pt x="521926" y="386919"/>
                    <a:pt x="517595" y="414276"/>
                    <a:pt x="512903" y="437314"/>
                  </a:cubicBezTo>
                  <a:cubicBezTo>
                    <a:pt x="503881" y="481590"/>
                    <a:pt x="484392" y="522266"/>
                    <a:pt x="456603" y="558622"/>
                  </a:cubicBezTo>
                  <a:cubicBezTo>
                    <a:pt x="445054" y="573381"/>
                    <a:pt x="431701" y="589580"/>
                    <a:pt x="413295" y="596419"/>
                  </a:cubicBezTo>
                  <a:cubicBezTo>
                    <a:pt x="393807" y="604338"/>
                    <a:pt x="373235" y="602178"/>
                    <a:pt x="353747" y="594979"/>
                  </a:cubicBezTo>
                  <a:cubicBezTo>
                    <a:pt x="334980" y="587780"/>
                    <a:pt x="316574" y="578061"/>
                    <a:pt x="302499" y="563302"/>
                  </a:cubicBezTo>
                  <a:cubicBezTo>
                    <a:pt x="288424" y="548183"/>
                    <a:pt x="281928" y="530545"/>
                    <a:pt x="278319" y="510387"/>
                  </a:cubicBezTo>
                  <a:cubicBezTo>
                    <a:pt x="274349" y="487709"/>
                    <a:pt x="271462" y="462872"/>
                    <a:pt x="275071" y="440194"/>
                  </a:cubicBezTo>
                  <a:cubicBezTo>
                    <a:pt x="279041" y="417516"/>
                    <a:pt x="287702" y="396638"/>
                    <a:pt x="297086" y="376120"/>
                  </a:cubicBezTo>
                  <a:cubicBezTo>
                    <a:pt x="315131" y="336164"/>
                    <a:pt x="336424" y="300167"/>
                    <a:pt x="377205" y="281089"/>
                  </a:cubicBezTo>
                  <a:cubicBezTo>
                    <a:pt x="397416" y="271370"/>
                    <a:pt x="417445" y="266150"/>
                    <a:pt x="437114" y="266780"/>
                  </a:cubicBezTo>
                  <a:close/>
                  <a:moveTo>
                    <a:pt x="446909" y="257864"/>
                  </a:moveTo>
                  <a:cubicBezTo>
                    <a:pt x="462092" y="259922"/>
                    <a:pt x="477011" y="265009"/>
                    <a:pt x="490823" y="273488"/>
                  </a:cubicBezTo>
                  <a:cubicBezTo>
                    <a:pt x="493351" y="274916"/>
                    <a:pt x="490823" y="279200"/>
                    <a:pt x="488295" y="277415"/>
                  </a:cubicBezTo>
                  <a:cubicBezTo>
                    <a:pt x="433046" y="243143"/>
                    <a:pt x="366964" y="266348"/>
                    <a:pt x="327964" y="312758"/>
                  </a:cubicBezTo>
                  <a:cubicBezTo>
                    <a:pt x="326881" y="313829"/>
                    <a:pt x="325437" y="312401"/>
                    <a:pt x="325798" y="311330"/>
                  </a:cubicBezTo>
                  <a:cubicBezTo>
                    <a:pt x="353423" y="272774"/>
                    <a:pt x="401359" y="251689"/>
                    <a:pt x="446909" y="257864"/>
                  </a:cubicBezTo>
                  <a:close/>
                  <a:moveTo>
                    <a:pt x="635752" y="250191"/>
                  </a:moveTo>
                  <a:cubicBezTo>
                    <a:pt x="637939" y="249098"/>
                    <a:pt x="639397" y="252377"/>
                    <a:pt x="637575" y="253470"/>
                  </a:cubicBezTo>
                  <a:cubicBezTo>
                    <a:pt x="621171" y="264765"/>
                    <a:pt x="606954" y="277881"/>
                    <a:pt x="593466" y="292091"/>
                  </a:cubicBezTo>
                  <a:cubicBezTo>
                    <a:pt x="592372" y="293184"/>
                    <a:pt x="590550" y="291362"/>
                    <a:pt x="591643" y="290269"/>
                  </a:cubicBezTo>
                  <a:cubicBezTo>
                    <a:pt x="605131" y="276060"/>
                    <a:pt x="619348" y="261121"/>
                    <a:pt x="635752" y="250191"/>
                  </a:cubicBezTo>
                  <a:close/>
                  <a:moveTo>
                    <a:pt x="442566" y="246315"/>
                  </a:moveTo>
                  <a:cubicBezTo>
                    <a:pt x="453457" y="247323"/>
                    <a:pt x="464240" y="250411"/>
                    <a:pt x="474595" y="256140"/>
                  </a:cubicBezTo>
                  <a:cubicBezTo>
                    <a:pt x="477477" y="257573"/>
                    <a:pt x="474955" y="261512"/>
                    <a:pt x="472074" y="259721"/>
                  </a:cubicBezTo>
                  <a:cubicBezTo>
                    <a:pt x="432093" y="238594"/>
                    <a:pt x="385989" y="256140"/>
                    <a:pt x="351411" y="279774"/>
                  </a:cubicBezTo>
                  <a:cubicBezTo>
                    <a:pt x="350330" y="280490"/>
                    <a:pt x="349250" y="279058"/>
                    <a:pt x="350330" y="278341"/>
                  </a:cubicBezTo>
                  <a:cubicBezTo>
                    <a:pt x="376264" y="259005"/>
                    <a:pt x="409896" y="243294"/>
                    <a:pt x="442566" y="246315"/>
                  </a:cubicBezTo>
                  <a:close/>
                  <a:moveTo>
                    <a:pt x="410332" y="240078"/>
                  </a:moveTo>
                  <a:cubicBezTo>
                    <a:pt x="422153" y="237192"/>
                    <a:pt x="434421" y="236831"/>
                    <a:pt x="444809" y="240439"/>
                  </a:cubicBezTo>
                  <a:cubicBezTo>
                    <a:pt x="447317" y="241522"/>
                    <a:pt x="446242" y="245490"/>
                    <a:pt x="443734" y="244408"/>
                  </a:cubicBezTo>
                  <a:cubicBezTo>
                    <a:pt x="423317" y="238274"/>
                    <a:pt x="397168" y="244408"/>
                    <a:pt x="379616" y="256314"/>
                  </a:cubicBezTo>
                  <a:cubicBezTo>
                    <a:pt x="378899" y="256675"/>
                    <a:pt x="377825" y="255232"/>
                    <a:pt x="378541" y="254871"/>
                  </a:cubicBezTo>
                  <a:cubicBezTo>
                    <a:pt x="387138" y="248377"/>
                    <a:pt x="398511" y="242965"/>
                    <a:pt x="410332" y="240078"/>
                  </a:cubicBezTo>
                  <a:close/>
                  <a:moveTo>
                    <a:pt x="638631" y="232728"/>
                  </a:moveTo>
                  <a:cubicBezTo>
                    <a:pt x="640066" y="231636"/>
                    <a:pt x="642578" y="233821"/>
                    <a:pt x="641143" y="235641"/>
                  </a:cubicBezTo>
                  <a:cubicBezTo>
                    <a:pt x="626790" y="249477"/>
                    <a:pt x="608491" y="258580"/>
                    <a:pt x="592703" y="270231"/>
                  </a:cubicBezTo>
                  <a:cubicBezTo>
                    <a:pt x="591626" y="270959"/>
                    <a:pt x="590550" y="269138"/>
                    <a:pt x="591626" y="268410"/>
                  </a:cubicBezTo>
                  <a:cubicBezTo>
                    <a:pt x="607414" y="256759"/>
                    <a:pt x="623561" y="245836"/>
                    <a:pt x="638631" y="232728"/>
                  </a:cubicBezTo>
                  <a:close/>
                  <a:moveTo>
                    <a:pt x="611174" y="189183"/>
                  </a:moveTo>
                  <a:cubicBezTo>
                    <a:pt x="627216" y="189183"/>
                    <a:pt x="643167" y="190138"/>
                    <a:pt x="658761" y="193089"/>
                  </a:cubicBezTo>
                  <a:cubicBezTo>
                    <a:pt x="661628" y="193437"/>
                    <a:pt x="660194" y="197951"/>
                    <a:pt x="657327" y="197256"/>
                  </a:cubicBezTo>
                  <a:cubicBezTo>
                    <a:pt x="626140" y="192048"/>
                    <a:pt x="594954" y="194478"/>
                    <a:pt x="563050" y="193089"/>
                  </a:cubicBezTo>
                  <a:cubicBezTo>
                    <a:pt x="561975" y="193089"/>
                    <a:pt x="561975" y="191006"/>
                    <a:pt x="563050" y="191006"/>
                  </a:cubicBezTo>
                  <a:cubicBezTo>
                    <a:pt x="579002" y="190138"/>
                    <a:pt x="595133" y="189183"/>
                    <a:pt x="611174" y="189183"/>
                  </a:cubicBezTo>
                  <a:close/>
                  <a:moveTo>
                    <a:pt x="656813" y="183151"/>
                  </a:moveTo>
                  <a:cubicBezTo>
                    <a:pt x="660041" y="183812"/>
                    <a:pt x="660041" y="188442"/>
                    <a:pt x="656813" y="188112"/>
                  </a:cubicBezTo>
                  <a:cubicBezTo>
                    <a:pt x="633496" y="185135"/>
                    <a:pt x="610179" y="186458"/>
                    <a:pt x="586863" y="185135"/>
                  </a:cubicBezTo>
                  <a:cubicBezTo>
                    <a:pt x="585787" y="185135"/>
                    <a:pt x="585787" y="183812"/>
                    <a:pt x="586863" y="183812"/>
                  </a:cubicBezTo>
                  <a:cubicBezTo>
                    <a:pt x="610179" y="182159"/>
                    <a:pt x="633855" y="180836"/>
                    <a:pt x="656813" y="183151"/>
                  </a:cubicBezTo>
                  <a:close/>
                  <a:moveTo>
                    <a:pt x="420899" y="164785"/>
                  </a:moveTo>
                  <a:cubicBezTo>
                    <a:pt x="434082" y="166491"/>
                    <a:pt x="447276" y="170194"/>
                    <a:pt x="460313" y="176172"/>
                  </a:cubicBezTo>
                  <a:cubicBezTo>
                    <a:pt x="463190" y="177599"/>
                    <a:pt x="460673" y="181525"/>
                    <a:pt x="458155" y="180097"/>
                  </a:cubicBezTo>
                  <a:cubicBezTo>
                    <a:pt x="431182" y="167964"/>
                    <a:pt x="402051" y="163681"/>
                    <a:pt x="373280" y="170462"/>
                  </a:cubicBezTo>
                  <a:cubicBezTo>
                    <a:pt x="349903" y="176172"/>
                    <a:pt x="329404" y="186521"/>
                    <a:pt x="308185" y="197227"/>
                  </a:cubicBezTo>
                  <a:cubicBezTo>
                    <a:pt x="307106" y="197941"/>
                    <a:pt x="306387" y="196157"/>
                    <a:pt x="307106" y="195800"/>
                  </a:cubicBezTo>
                  <a:cubicBezTo>
                    <a:pt x="341901" y="172514"/>
                    <a:pt x="381350" y="159666"/>
                    <a:pt x="420899" y="164785"/>
                  </a:cubicBezTo>
                  <a:close/>
                  <a:moveTo>
                    <a:pt x="256931" y="85424"/>
                  </a:moveTo>
                  <a:cubicBezTo>
                    <a:pt x="259434" y="83998"/>
                    <a:pt x="261579" y="87564"/>
                    <a:pt x="259076" y="88991"/>
                  </a:cubicBezTo>
                  <a:cubicBezTo>
                    <a:pt x="233333" y="101829"/>
                    <a:pt x="206875" y="112171"/>
                    <a:pt x="185422" y="131785"/>
                  </a:cubicBezTo>
                  <a:cubicBezTo>
                    <a:pt x="183992" y="132854"/>
                    <a:pt x="182562" y="131071"/>
                    <a:pt x="183634" y="130001"/>
                  </a:cubicBezTo>
                  <a:cubicBezTo>
                    <a:pt x="204372" y="109318"/>
                    <a:pt x="231188" y="97906"/>
                    <a:pt x="256931" y="85424"/>
                  </a:cubicBezTo>
                  <a:close/>
                  <a:moveTo>
                    <a:pt x="289728" y="59319"/>
                  </a:moveTo>
                  <a:cubicBezTo>
                    <a:pt x="292247" y="58598"/>
                    <a:pt x="293327" y="62924"/>
                    <a:pt x="290808" y="63645"/>
                  </a:cubicBezTo>
                  <a:cubicBezTo>
                    <a:pt x="261297" y="69413"/>
                    <a:pt x="236465" y="87439"/>
                    <a:pt x="210553" y="101499"/>
                  </a:cubicBezTo>
                  <a:cubicBezTo>
                    <a:pt x="189320" y="113035"/>
                    <a:pt x="165927" y="125292"/>
                    <a:pt x="153691" y="146923"/>
                  </a:cubicBezTo>
                  <a:cubicBezTo>
                    <a:pt x="152971" y="148726"/>
                    <a:pt x="150812" y="147283"/>
                    <a:pt x="151532" y="145841"/>
                  </a:cubicBezTo>
                  <a:cubicBezTo>
                    <a:pt x="163048" y="123129"/>
                    <a:pt x="187160" y="110151"/>
                    <a:pt x="208754" y="98254"/>
                  </a:cubicBezTo>
                  <a:cubicBezTo>
                    <a:pt x="235025" y="83834"/>
                    <a:pt x="259857" y="65448"/>
                    <a:pt x="289728" y="59319"/>
                  </a:cubicBezTo>
                  <a:close/>
                  <a:moveTo>
                    <a:pt x="717760" y="55783"/>
                  </a:moveTo>
                  <a:cubicBezTo>
                    <a:pt x="727108" y="59738"/>
                    <a:pt x="733220" y="66569"/>
                    <a:pt x="740770" y="73400"/>
                  </a:cubicBezTo>
                  <a:cubicBezTo>
                    <a:pt x="751197" y="83108"/>
                    <a:pt x="762702" y="91737"/>
                    <a:pt x="773848" y="101085"/>
                  </a:cubicBezTo>
                  <a:cubicBezTo>
                    <a:pt x="792184" y="115826"/>
                    <a:pt x="803690" y="134522"/>
                    <a:pt x="816993" y="153577"/>
                  </a:cubicBezTo>
                  <a:cubicBezTo>
                    <a:pt x="818790" y="156094"/>
                    <a:pt x="814836" y="158251"/>
                    <a:pt x="813397" y="155735"/>
                  </a:cubicBezTo>
                  <a:cubicBezTo>
                    <a:pt x="800094" y="137039"/>
                    <a:pt x="788949" y="118343"/>
                    <a:pt x="770972" y="103961"/>
                  </a:cubicBezTo>
                  <a:cubicBezTo>
                    <a:pt x="760905" y="95692"/>
                    <a:pt x="750478" y="87782"/>
                    <a:pt x="741130" y="78434"/>
                  </a:cubicBezTo>
                  <a:cubicBezTo>
                    <a:pt x="733579" y="70524"/>
                    <a:pt x="726748" y="61895"/>
                    <a:pt x="716681" y="57580"/>
                  </a:cubicBezTo>
                  <a:cubicBezTo>
                    <a:pt x="715962" y="57221"/>
                    <a:pt x="716322" y="55423"/>
                    <a:pt x="717760" y="55783"/>
                  </a:cubicBezTo>
                  <a:close/>
                  <a:moveTo>
                    <a:pt x="315989" y="43803"/>
                  </a:moveTo>
                  <a:cubicBezTo>
                    <a:pt x="318512" y="42723"/>
                    <a:pt x="320314" y="46683"/>
                    <a:pt x="317792" y="47763"/>
                  </a:cubicBezTo>
                  <a:cubicBezTo>
                    <a:pt x="301213" y="55323"/>
                    <a:pt x="282832" y="58203"/>
                    <a:pt x="265893" y="64324"/>
                  </a:cubicBezTo>
                  <a:cubicBezTo>
                    <a:pt x="246792" y="71164"/>
                    <a:pt x="228411" y="79084"/>
                    <a:pt x="211472" y="89524"/>
                  </a:cubicBezTo>
                  <a:cubicBezTo>
                    <a:pt x="177233" y="109325"/>
                    <a:pt x="137949" y="134885"/>
                    <a:pt x="122452" y="173406"/>
                  </a:cubicBezTo>
                  <a:cubicBezTo>
                    <a:pt x="122091" y="174126"/>
                    <a:pt x="120650" y="173766"/>
                    <a:pt x="121010" y="172686"/>
                  </a:cubicBezTo>
                  <a:cubicBezTo>
                    <a:pt x="133985" y="136325"/>
                    <a:pt x="169304" y="110405"/>
                    <a:pt x="201020" y="90964"/>
                  </a:cubicBezTo>
                  <a:cubicBezTo>
                    <a:pt x="218680" y="80164"/>
                    <a:pt x="236700" y="70804"/>
                    <a:pt x="255802" y="63604"/>
                  </a:cubicBezTo>
                  <a:cubicBezTo>
                    <a:pt x="275624" y="55683"/>
                    <a:pt x="296528" y="51363"/>
                    <a:pt x="315989" y="43803"/>
                  </a:cubicBezTo>
                  <a:close/>
                  <a:moveTo>
                    <a:pt x="661845" y="38685"/>
                  </a:moveTo>
                  <a:cubicBezTo>
                    <a:pt x="699793" y="48815"/>
                    <a:pt x="729790" y="74865"/>
                    <a:pt x="757980" y="100915"/>
                  </a:cubicBezTo>
                  <a:cubicBezTo>
                    <a:pt x="772798" y="114663"/>
                    <a:pt x="784725" y="129497"/>
                    <a:pt x="796290" y="146140"/>
                  </a:cubicBezTo>
                  <a:cubicBezTo>
                    <a:pt x="806409" y="160612"/>
                    <a:pt x="820865" y="172552"/>
                    <a:pt x="828816" y="188471"/>
                  </a:cubicBezTo>
                  <a:cubicBezTo>
                    <a:pt x="829901" y="191003"/>
                    <a:pt x="826287" y="193174"/>
                    <a:pt x="825202" y="190642"/>
                  </a:cubicBezTo>
                  <a:cubicBezTo>
                    <a:pt x="816528" y="175084"/>
                    <a:pt x="802795" y="163145"/>
                    <a:pt x="792314" y="148311"/>
                  </a:cubicBezTo>
                  <a:cubicBezTo>
                    <a:pt x="781110" y="132030"/>
                    <a:pt x="769184" y="117558"/>
                    <a:pt x="754728" y="104171"/>
                  </a:cubicBezTo>
                  <a:cubicBezTo>
                    <a:pt x="726899" y="77759"/>
                    <a:pt x="698348" y="52795"/>
                    <a:pt x="661484" y="39770"/>
                  </a:cubicBezTo>
                  <a:cubicBezTo>
                    <a:pt x="660400" y="39770"/>
                    <a:pt x="660761" y="37961"/>
                    <a:pt x="661845" y="38685"/>
                  </a:cubicBezTo>
                  <a:close/>
                  <a:moveTo>
                    <a:pt x="414917" y="21675"/>
                  </a:moveTo>
                  <a:cubicBezTo>
                    <a:pt x="364537" y="23836"/>
                    <a:pt x="318475" y="34637"/>
                    <a:pt x="271333" y="52639"/>
                  </a:cubicBezTo>
                  <a:cubicBezTo>
                    <a:pt x="228150" y="69561"/>
                    <a:pt x="184607" y="90083"/>
                    <a:pt x="150061" y="122126"/>
                  </a:cubicBezTo>
                  <a:cubicBezTo>
                    <a:pt x="114075" y="155610"/>
                    <a:pt x="94283" y="195934"/>
                    <a:pt x="77369" y="241659"/>
                  </a:cubicBezTo>
                  <a:cubicBezTo>
                    <a:pt x="61536" y="285224"/>
                    <a:pt x="42463" y="328068"/>
                    <a:pt x="32387" y="373793"/>
                  </a:cubicBezTo>
                  <a:cubicBezTo>
                    <a:pt x="22311" y="422038"/>
                    <a:pt x="17993" y="472804"/>
                    <a:pt x="26989" y="521409"/>
                  </a:cubicBezTo>
                  <a:cubicBezTo>
                    <a:pt x="34906" y="564973"/>
                    <a:pt x="52179" y="607098"/>
                    <a:pt x="72331" y="646702"/>
                  </a:cubicBezTo>
                  <a:cubicBezTo>
                    <a:pt x="91404" y="684506"/>
                    <a:pt x="113715" y="721230"/>
                    <a:pt x="143943" y="751113"/>
                  </a:cubicBezTo>
                  <a:cubicBezTo>
                    <a:pt x="176690" y="783157"/>
                    <a:pt x="218434" y="804759"/>
                    <a:pt x="260897" y="822761"/>
                  </a:cubicBezTo>
                  <a:cubicBezTo>
                    <a:pt x="307319" y="842203"/>
                    <a:pt x="357340" y="854084"/>
                    <a:pt x="407720" y="858765"/>
                  </a:cubicBezTo>
                  <a:cubicBezTo>
                    <a:pt x="494446" y="866326"/>
                    <a:pt x="583691" y="856965"/>
                    <a:pt x="665379" y="825641"/>
                  </a:cubicBezTo>
                  <a:cubicBezTo>
                    <a:pt x="721517" y="804309"/>
                    <a:pt x="781299" y="770218"/>
                    <a:pt x="822407" y="722608"/>
                  </a:cubicBezTo>
                  <a:lnTo>
                    <a:pt x="840314" y="695192"/>
                  </a:lnTo>
                  <a:lnTo>
                    <a:pt x="836978" y="693985"/>
                  </a:lnTo>
                  <a:cubicBezTo>
                    <a:pt x="838444" y="687055"/>
                    <a:pt x="841741" y="680855"/>
                    <a:pt x="841375" y="673561"/>
                  </a:cubicBezTo>
                  <a:cubicBezTo>
                    <a:pt x="841375" y="671373"/>
                    <a:pt x="844672" y="671373"/>
                    <a:pt x="845038" y="673561"/>
                  </a:cubicBezTo>
                  <a:lnTo>
                    <a:pt x="841345" y="693612"/>
                  </a:lnTo>
                  <a:lnTo>
                    <a:pt x="856464" y="670465"/>
                  </a:lnTo>
                  <a:cubicBezTo>
                    <a:pt x="832713" y="661464"/>
                    <a:pt x="806444" y="665424"/>
                    <a:pt x="781254" y="666144"/>
                  </a:cubicBezTo>
                  <a:cubicBezTo>
                    <a:pt x="780534" y="667224"/>
                    <a:pt x="780174" y="668304"/>
                    <a:pt x="779095" y="669385"/>
                  </a:cubicBezTo>
                  <a:cubicBezTo>
                    <a:pt x="763980" y="688467"/>
                    <a:pt x="739870" y="702868"/>
                    <a:pt x="720437" y="716910"/>
                  </a:cubicBezTo>
                  <a:cubicBezTo>
                    <a:pt x="699206" y="732031"/>
                    <a:pt x="678334" y="743552"/>
                    <a:pt x="654223" y="752193"/>
                  </a:cubicBezTo>
                  <a:cubicBezTo>
                    <a:pt x="607442" y="769115"/>
                    <a:pt x="565698" y="791438"/>
                    <a:pt x="515318" y="797198"/>
                  </a:cubicBezTo>
                  <a:cubicBezTo>
                    <a:pt x="420675" y="807279"/>
                    <a:pt x="325312" y="794678"/>
                    <a:pt x="242905" y="744993"/>
                  </a:cubicBezTo>
                  <a:cubicBezTo>
                    <a:pt x="205479" y="722670"/>
                    <a:pt x="170933" y="695667"/>
                    <a:pt x="145743" y="659664"/>
                  </a:cubicBezTo>
                  <a:cubicBezTo>
                    <a:pt x="120912" y="624740"/>
                    <a:pt x="103999" y="583695"/>
                    <a:pt x="97522" y="541211"/>
                  </a:cubicBezTo>
                  <a:cubicBezTo>
                    <a:pt x="83487" y="454082"/>
                    <a:pt x="86366" y="355431"/>
                    <a:pt x="129189" y="275863"/>
                  </a:cubicBezTo>
                  <a:cubicBezTo>
                    <a:pt x="140345" y="255340"/>
                    <a:pt x="148621" y="232658"/>
                    <a:pt x="164095" y="214656"/>
                  </a:cubicBezTo>
                  <a:cubicBezTo>
                    <a:pt x="178850" y="196654"/>
                    <a:pt x="196123" y="180812"/>
                    <a:pt x="214476" y="166051"/>
                  </a:cubicBezTo>
                  <a:cubicBezTo>
                    <a:pt x="250102" y="137608"/>
                    <a:pt x="287887" y="109525"/>
                    <a:pt x="331430" y="94763"/>
                  </a:cubicBezTo>
                  <a:cubicBezTo>
                    <a:pt x="376412" y="79642"/>
                    <a:pt x="426433" y="81802"/>
                    <a:pt x="472854" y="85042"/>
                  </a:cubicBezTo>
                  <a:cubicBezTo>
                    <a:pt x="518556" y="87923"/>
                    <a:pt x="567857" y="91883"/>
                    <a:pt x="610320" y="110245"/>
                  </a:cubicBezTo>
                  <a:cubicBezTo>
                    <a:pt x="649185" y="127167"/>
                    <a:pt x="690929" y="150569"/>
                    <a:pt x="717559" y="184413"/>
                  </a:cubicBezTo>
                  <a:cubicBezTo>
                    <a:pt x="742389" y="216456"/>
                    <a:pt x="757503" y="254620"/>
                    <a:pt x="762541" y="294585"/>
                  </a:cubicBezTo>
                  <a:cubicBezTo>
                    <a:pt x="767939" y="338149"/>
                    <a:pt x="765420" y="383154"/>
                    <a:pt x="753185" y="425639"/>
                  </a:cubicBezTo>
                  <a:cubicBezTo>
                    <a:pt x="740590" y="467043"/>
                    <a:pt x="722237" y="510968"/>
                    <a:pt x="693808" y="544451"/>
                  </a:cubicBezTo>
                  <a:cubicBezTo>
                    <a:pt x="674735" y="567134"/>
                    <a:pt x="638389" y="597737"/>
                    <a:pt x="605642" y="590176"/>
                  </a:cubicBezTo>
                  <a:cubicBezTo>
                    <a:pt x="568577" y="581895"/>
                    <a:pt x="580452" y="540491"/>
                    <a:pt x="584411" y="513848"/>
                  </a:cubicBezTo>
                  <a:cubicBezTo>
                    <a:pt x="592327" y="462723"/>
                    <a:pt x="601324" y="411237"/>
                    <a:pt x="612120" y="360472"/>
                  </a:cubicBezTo>
                  <a:cubicBezTo>
                    <a:pt x="622556" y="312947"/>
                    <a:pt x="640908" y="267582"/>
                    <a:pt x="651344" y="220057"/>
                  </a:cubicBezTo>
                  <a:cubicBezTo>
                    <a:pt x="630473" y="217536"/>
                    <a:pt x="610680" y="218256"/>
                    <a:pt x="589808" y="217896"/>
                  </a:cubicBezTo>
                  <a:cubicBezTo>
                    <a:pt x="575054" y="217536"/>
                    <a:pt x="559940" y="216816"/>
                    <a:pt x="546625" y="211416"/>
                  </a:cubicBezTo>
                  <a:cubicBezTo>
                    <a:pt x="543387" y="226537"/>
                    <a:pt x="539428" y="241299"/>
                    <a:pt x="538709" y="256781"/>
                  </a:cubicBezTo>
                  <a:cubicBezTo>
                    <a:pt x="538349" y="263261"/>
                    <a:pt x="529352" y="263261"/>
                    <a:pt x="528273" y="257501"/>
                  </a:cubicBezTo>
                  <a:cubicBezTo>
                    <a:pt x="527193" y="257141"/>
                    <a:pt x="526473" y="256421"/>
                    <a:pt x="525394" y="255340"/>
                  </a:cubicBezTo>
                  <a:cubicBezTo>
                    <a:pt x="504162" y="225817"/>
                    <a:pt x="471775" y="204215"/>
                    <a:pt x="435789" y="197734"/>
                  </a:cubicBezTo>
                  <a:cubicBezTo>
                    <a:pt x="397644" y="190534"/>
                    <a:pt x="362738" y="198454"/>
                    <a:pt x="328551" y="215376"/>
                  </a:cubicBezTo>
                  <a:cubicBezTo>
                    <a:pt x="294724" y="232298"/>
                    <a:pt x="261257" y="254980"/>
                    <a:pt x="241465" y="288464"/>
                  </a:cubicBezTo>
                  <a:cubicBezTo>
                    <a:pt x="221313" y="322668"/>
                    <a:pt x="209438" y="363712"/>
                    <a:pt x="202240" y="402956"/>
                  </a:cubicBezTo>
                  <a:cubicBezTo>
                    <a:pt x="188206" y="476764"/>
                    <a:pt x="178490" y="582255"/>
                    <a:pt x="243624" y="635901"/>
                  </a:cubicBezTo>
                  <a:cubicBezTo>
                    <a:pt x="275652" y="661824"/>
                    <a:pt x="317035" y="676945"/>
                    <a:pt x="358419" y="674065"/>
                  </a:cubicBezTo>
                  <a:cubicBezTo>
                    <a:pt x="400163" y="671545"/>
                    <a:pt x="435429" y="638421"/>
                    <a:pt x="465297" y="611778"/>
                  </a:cubicBezTo>
                  <a:cubicBezTo>
                    <a:pt x="476093" y="602417"/>
                    <a:pt x="491927" y="618259"/>
                    <a:pt x="480771" y="627980"/>
                  </a:cubicBezTo>
                  <a:cubicBezTo>
                    <a:pt x="480052" y="628700"/>
                    <a:pt x="479692" y="629060"/>
                    <a:pt x="478972" y="629780"/>
                  </a:cubicBezTo>
                  <a:cubicBezTo>
                    <a:pt x="519996" y="718350"/>
                    <a:pt x="649545" y="645982"/>
                    <a:pt x="705323" y="605658"/>
                  </a:cubicBezTo>
                  <a:cubicBezTo>
                    <a:pt x="731593" y="586576"/>
                    <a:pt x="758223" y="564613"/>
                    <a:pt x="776935" y="538331"/>
                  </a:cubicBezTo>
                  <a:cubicBezTo>
                    <a:pt x="801766" y="504487"/>
                    <a:pt x="807523" y="467403"/>
                    <a:pt x="815080" y="427079"/>
                  </a:cubicBezTo>
                  <a:cubicBezTo>
                    <a:pt x="822278" y="389275"/>
                    <a:pt x="831274" y="350751"/>
                    <a:pt x="829835" y="311866"/>
                  </a:cubicBezTo>
                  <a:cubicBezTo>
                    <a:pt x="828035" y="269382"/>
                    <a:pt x="810762" y="235898"/>
                    <a:pt x="789530" y="200255"/>
                  </a:cubicBezTo>
                  <a:cubicBezTo>
                    <a:pt x="763980" y="157050"/>
                    <a:pt x="736631" y="118886"/>
                    <a:pt x="693448" y="91883"/>
                  </a:cubicBezTo>
                  <a:cubicBezTo>
                    <a:pt x="653504" y="66680"/>
                    <a:pt x="608521" y="47598"/>
                    <a:pt x="562819" y="34637"/>
                  </a:cubicBezTo>
                  <a:cubicBezTo>
                    <a:pt x="514598" y="21315"/>
                    <a:pt x="464578" y="19875"/>
                    <a:pt x="414917" y="21675"/>
                  </a:cubicBezTo>
                  <a:close/>
                  <a:moveTo>
                    <a:pt x="469661" y="253"/>
                  </a:moveTo>
                  <a:cubicBezTo>
                    <a:pt x="493906" y="973"/>
                    <a:pt x="518017" y="3314"/>
                    <a:pt x="541228" y="8354"/>
                  </a:cubicBezTo>
                  <a:cubicBezTo>
                    <a:pt x="586210" y="17715"/>
                    <a:pt x="630473" y="34637"/>
                    <a:pt x="671137" y="55519"/>
                  </a:cubicBezTo>
                  <a:cubicBezTo>
                    <a:pt x="709641" y="75321"/>
                    <a:pt x="745987" y="100524"/>
                    <a:pt x="771537" y="135808"/>
                  </a:cubicBezTo>
                  <a:cubicBezTo>
                    <a:pt x="786651" y="156330"/>
                    <a:pt x="800686" y="177932"/>
                    <a:pt x="813281" y="200615"/>
                  </a:cubicBezTo>
                  <a:cubicBezTo>
                    <a:pt x="824077" y="219697"/>
                    <a:pt x="836312" y="239139"/>
                    <a:pt x="842070" y="260381"/>
                  </a:cubicBezTo>
                  <a:cubicBezTo>
                    <a:pt x="854665" y="304306"/>
                    <a:pt x="849987" y="349670"/>
                    <a:pt x="842070" y="393955"/>
                  </a:cubicBezTo>
                  <a:cubicBezTo>
                    <a:pt x="833793" y="438600"/>
                    <a:pt x="830554" y="490445"/>
                    <a:pt x="806804" y="530410"/>
                  </a:cubicBezTo>
                  <a:cubicBezTo>
                    <a:pt x="785932" y="564973"/>
                    <a:pt x="756063" y="592336"/>
                    <a:pt x="724036" y="616099"/>
                  </a:cubicBezTo>
                  <a:cubicBezTo>
                    <a:pt x="667898" y="658943"/>
                    <a:pt x="496965" y="747513"/>
                    <a:pt x="469975" y="637701"/>
                  </a:cubicBezTo>
                  <a:cubicBezTo>
                    <a:pt x="456661" y="648862"/>
                    <a:pt x="443346" y="659664"/>
                    <a:pt x="428952" y="669025"/>
                  </a:cubicBezTo>
                  <a:cubicBezTo>
                    <a:pt x="409519" y="681266"/>
                    <a:pt x="392966" y="693147"/>
                    <a:pt x="369935" y="695667"/>
                  </a:cubicBezTo>
                  <a:cubicBezTo>
                    <a:pt x="347983" y="697828"/>
                    <a:pt x="324592" y="697468"/>
                    <a:pt x="303361" y="690987"/>
                  </a:cubicBezTo>
                  <a:cubicBezTo>
                    <a:pt x="265935" y="679826"/>
                    <a:pt x="229230" y="659303"/>
                    <a:pt x="205839" y="626900"/>
                  </a:cubicBezTo>
                  <a:cubicBezTo>
                    <a:pt x="154739" y="556333"/>
                    <a:pt x="168054" y="448681"/>
                    <a:pt x="189645" y="369833"/>
                  </a:cubicBezTo>
                  <a:cubicBezTo>
                    <a:pt x="200801" y="328788"/>
                    <a:pt x="215555" y="284864"/>
                    <a:pt x="245064" y="253180"/>
                  </a:cubicBezTo>
                  <a:cubicBezTo>
                    <a:pt x="272053" y="224017"/>
                    <a:pt x="307679" y="202055"/>
                    <a:pt x="344385" y="187653"/>
                  </a:cubicBezTo>
                  <a:cubicBezTo>
                    <a:pt x="410959" y="161730"/>
                    <a:pt x="486169" y="180092"/>
                    <a:pt x="528273" y="236618"/>
                  </a:cubicBezTo>
                  <a:cubicBezTo>
                    <a:pt x="528992" y="224017"/>
                    <a:pt x="530792" y="211416"/>
                    <a:pt x="534750" y="199895"/>
                  </a:cubicBezTo>
                  <a:cubicBezTo>
                    <a:pt x="536909" y="193054"/>
                    <a:pt x="544826" y="194134"/>
                    <a:pt x="546985" y="199174"/>
                  </a:cubicBezTo>
                  <a:cubicBezTo>
                    <a:pt x="584411" y="206015"/>
                    <a:pt x="623275" y="193054"/>
                    <a:pt x="659621" y="203855"/>
                  </a:cubicBezTo>
                  <a:cubicBezTo>
                    <a:pt x="667538" y="206015"/>
                    <a:pt x="667538" y="216816"/>
                    <a:pt x="661780" y="220057"/>
                  </a:cubicBezTo>
                  <a:cubicBezTo>
                    <a:pt x="659261" y="251380"/>
                    <a:pt x="651344" y="281623"/>
                    <a:pt x="643068" y="311866"/>
                  </a:cubicBezTo>
                  <a:cubicBezTo>
                    <a:pt x="633711" y="345710"/>
                    <a:pt x="626514" y="380634"/>
                    <a:pt x="620396" y="415197"/>
                  </a:cubicBezTo>
                  <a:cubicBezTo>
                    <a:pt x="615358" y="442560"/>
                    <a:pt x="610680" y="469923"/>
                    <a:pt x="605642" y="497646"/>
                  </a:cubicBezTo>
                  <a:cubicBezTo>
                    <a:pt x="602404" y="515288"/>
                    <a:pt x="595566" y="536170"/>
                    <a:pt x="597006" y="554172"/>
                  </a:cubicBezTo>
                  <a:cubicBezTo>
                    <a:pt x="599165" y="583335"/>
                    <a:pt x="631552" y="570374"/>
                    <a:pt x="647746" y="560653"/>
                  </a:cubicBezTo>
                  <a:cubicBezTo>
                    <a:pt x="665739" y="549132"/>
                    <a:pt x="680493" y="533290"/>
                    <a:pt x="692008" y="515648"/>
                  </a:cubicBezTo>
                  <a:cubicBezTo>
                    <a:pt x="741669" y="438600"/>
                    <a:pt x="764700" y="333469"/>
                    <a:pt x="730513" y="245979"/>
                  </a:cubicBezTo>
                  <a:cubicBezTo>
                    <a:pt x="712520" y="200975"/>
                    <a:pt x="680133" y="170011"/>
                    <a:pt x="638749" y="146969"/>
                  </a:cubicBezTo>
                  <a:cubicBezTo>
                    <a:pt x="593767" y="121766"/>
                    <a:pt x="547345" y="112405"/>
                    <a:pt x="496245" y="107725"/>
                  </a:cubicBezTo>
                  <a:cubicBezTo>
                    <a:pt x="449104" y="103044"/>
                    <a:pt x="394045" y="97284"/>
                    <a:pt x="347623" y="111325"/>
                  </a:cubicBezTo>
                  <a:cubicBezTo>
                    <a:pt x="299762" y="125727"/>
                    <a:pt x="257299" y="155970"/>
                    <a:pt x="219514" y="188373"/>
                  </a:cubicBezTo>
                  <a:cubicBezTo>
                    <a:pt x="200081" y="205295"/>
                    <a:pt x="179929" y="223297"/>
                    <a:pt x="167694" y="246339"/>
                  </a:cubicBezTo>
                  <a:cubicBezTo>
                    <a:pt x="156538" y="266502"/>
                    <a:pt x="145023" y="287744"/>
                    <a:pt x="136386" y="309346"/>
                  </a:cubicBezTo>
                  <a:cubicBezTo>
                    <a:pt x="119113" y="354351"/>
                    <a:pt x="111196" y="402236"/>
                    <a:pt x="111196" y="450481"/>
                  </a:cubicBezTo>
                  <a:cubicBezTo>
                    <a:pt x="111556" y="543371"/>
                    <a:pt x="134947" y="639501"/>
                    <a:pt x="212316" y="698188"/>
                  </a:cubicBezTo>
                  <a:cubicBezTo>
                    <a:pt x="250462" y="726991"/>
                    <a:pt x="292925" y="750033"/>
                    <a:pt x="338627" y="763355"/>
                  </a:cubicBezTo>
                  <a:cubicBezTo>
                    <a:pt x="386488" y="777036"/>
                    <a:pt x="435069" y="780276"/>
                    <a:pt x="484730" y="777756"/>
                  </a:cubicBezTo>
                  <a:cubicBezTo>
                    <a:pt x="512439" y="775956"/>
                    <a:pt x="540508" y="773436"/>
                    <a:pt x="566418" y="764075"/>
                  </a:cubicBezTo>
                  <a:cubicBezTo>
                    <a:pt x="589089" y="756514"/>
                    <a:pt x="609961" y="744993"/>
                    <a:pt x="632272" y="736712"/>
                  </a:cubicBezTo>
                  <a:cubicBezTo>
                    <a:pt x="658182" y="727351"/>
                    <a:pt x="681573" y="717270"/>
                    <a:pt x="704244" y="701068"/>
                  </a:cubicBezTo>
                  <a:cubicBezTo>
                    <a:pt x="724036" y="687026"/>
                    <a:pt x="748147" y="672265"/>
                    <a:pt x="763621" y="653183"/>
                  </a:cubicBezTo>
                  <a:cubicBezTo>
                    <a:pt x="768299" y="647422"/>
                    <a:pt x="774416" y="648862"/>
                    <a:pt x="778375" y="653183"/>
                  </a:cubicBezTo>
                  <a:cubicBezTo>
                    <a:pt x="806444" y="649582"/>
                    <a:pt x="836672" y="641302"/>
                    <a:pt x="863661" y="651383"/>
                  </a:cubicBezTo>
                  <a:cubicBezTo>
                    <a:pt x="865461" y="652103"/>
                    <a:pt x="866900" y="653183"/>
                    <a:pt x="867980" y="654263"/>
                  </a:cubicBezTo>
                  <a:cubicBezTo>
                    <a:pt x="876256" y="651743"/>
                    <a:pt x="887052" y="657863"/>
                    <a:pt x="883094" y="667944"/>
                  </a:cubicBezTo>
                  <a:cubicBezTo>
                    <a:pt x="863661" y="716190"/>
                    <a:pt x="827316" y="755074"/>
                    <a:pt x="785932" y="786037"/>
                  </a:cubicBezTo>
                  <a:cubicBezTo>
                    <a:pt x="720437" y="835722"/>
                    <a:pt x="639469" y="864885"/>
                    <a:pt x="558861" y="876767"/>
                  </a:cubicBezTo>
                  <a:cubicBezTo>
                    <a:pt x="469256" y="890088"/>
                    <a:pt x="372454" y="886848"/>
                    <a:pt x="286447" y="856965"/>
                  </a:cubicBezTo>
                  <a:cubicBezTo>
                    <a:pt x="244344" y="842563"/>
                    <a:pt x="199721" y="823481"/>
                    <a:pt x="163736" y="797558"/>
                  </a:cubicBezTo>
                  <a:cubicBezTo>
                    <a:pt x="130988" y="773796"/>
                    <a:pt x="103999" y="743912"/>
                    <a:pt x="82407" y="710069"/>
                  </a:cubicBezTo>
                  <a:cubicBezTo>
                    <a:pt x="36705" y="638781"/>
                    <a:pt x="0" y="553092"/>
                    <a:pt x="0" y="467403"/>
                  </a:cubicBezTo>
                  <a:cubicBezTo>
                    <a:pt x="0" y="420598"/>
                    <a:pt x="7557" y="373433"/>
                    <a:pt x="21591" y="328788"/>
                  </a:cubicBezTo>
                  <a:cubicBezTo>
                    <a:pt x="35626" y="285944"/>
                    <a:pt x="52539" y="241659"/>
                    <a:pt x="70892" y="200255"/>
                  </a:cubicBezTo>
                  <a:cubicBezTo>
                    <a:pt x="88885" y="159570"/>
                    <a:pt x="112995" y="124286"/>
                    <a:pt x="148262" y="96564"/>
                  </a:cubicBezTo>
                  <a:cubicBezTo>
                    <a:pt x="182448" y="69561"/>
                    <a:pt x="220953" y="50118"/>
                    <a:pt x="261257" y="34637"/>
                  </a:cubicBezTo>
                  <a:cubicBezTo>
                    <a:pt x="305520" y="17355"/>
                    <a:pt x="349423" y="5114"/>
                    <a:pt x="397284" y="1873"/>
                  </a:cubicBezTo>
                  <a:cubicBezTo>
                    <a:pt x="421035" y="433"/>
                    <a:pt x="445415" y="-467"/>
                    <a:pt x="469661" y="25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992A5974-9F1D-EC49-A703-25A2FDF40C5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05411" y="799240"/>
              <a:ext cx="924057" cy="458115"/>
            </a:xfrm>
            <a:custGeom>
              <a:avLst/>
              <a:gdLst>
                <a:gd name="connsiteX0" fmla="*/ 685687 w 1018602"/>
                <a:gd name="connsiteY0" fmla="*/ 500767 h 504987"/>
                <a:gd name="connsiteX1" fmla="*/ 723310 w 1018602"/>
                <a:gd name="connsiteY1" fmla="*/ 500767 h 504987"/>
                <a:gd name="connsiteX2" fmla="*/ 723310 w 1018602"/>
                <a:gd name="connsiteY2" fmla="*/ 504735 h 504987"/>
                <a:gd name="connsiteX3" fmla="*/ 685687 w 1018602"/>
                <a:gd name="connsiteY3" fmla="*/ 502751 h 504987"/>
                <a:gd name="connsiteX4" fmla="*/ 685687 w 1018602"/>
                <a:gd name="connsiteY4" fmla="*/ 500767 h 504987"/>
                <a:gd name="connsiteX5" fmla="*/ 697561 w 1018602"/>
                <a:gd name="connsiteY5" fmla="*/ 493150 h 504987"/>
                <a:gd name="connsiteX6" fmla="*/ 726916 w 1018602"/>
                <a:gd name="connsiteY6" fmla="*/ 493906 h 504987"/>
                <a:gd name="connsiteX7" fmla="*/ 726560 w 1018602"/>
                <a:gd name="connsiteY7" fmla="*/ 497686 h 504987"/>
                <a:gd name="connsiteX8" fmla="*/ 668562 w 1018602"/>
                <a:gd name="connsiteY8" fmla="*/ 495796 h 504987"/>
                <a:gd name="connsiteX9" fmla="*/ 668206 w 1018602"/>
                <a:gd name="connsiteY9" fmla="*/ 494662 h 504987"/>
                <a:gd name="connsiteX10" fmla="*/ 697561 w 1018602"/>
                <a:gd name="connsiteY10" fmla="*/ 493150 h 504987"/>
                <a:gd name="connsiteX11" fmla="*/ 378482 w 1018602"/>
                <a:gd name="connsiteY11" fmla="*/ 490051 h 504987"/>
                <a:gd name="connsiteX12" fmla="*/ 379207 w 1018602"/>
                <a:gd name="connsiteY12" fmla="*/ 494062 h 504987"/>
                <a:gd name="connsiteX13" fmla="*/ 353469 w 1018602"/>
                <a:gd name="connsiteY13" fmla="*/ 495398 h 504987"/>
                <a:gd name="connsiteX14" fmla="*/ 336432 w 1018602"/>
                <a:gd name="connsiteY14" fmla="*/ 493393 h 504987"/>
                <a:gd name="connsiteX15" fmla="*/ 337157 w 1018602"/>
                <a:gd name="connsiteY15" fmla="*/ 491722 h 504987"/>
                <a:gd name="connsiteX16" fmla="*/ 355644 w 1018602"/>
                <a:gd name="connsiteY16" fmla="*/ 491722 h 504987"/>
                <a:gd name="connsiteX17" fmla="*/ 378482 w 1018602"/>
                <a:gd name="connsiteY17" fmla="*/ 490051 h 504987"/>
                <a:gd name="connsiteX18" fmla="*/ 728098 w 1018602"/>
                <a:gd name="connsiteY18" fmla="*/ 486876 h 504987"/>
                <a:gd name="connsiteX19" fmla="*/ 728098 w 1018602"/>
                <a:gd name="connsiteY19" fmla="*/ 491638 h 504987"/>
                <a:gd name="connsiteX20" fmla="*/ 649169 w 1018602"/>
                <a:gd name="connsiteY20" fmla="*/ 489654 h 504987"/>
                <a:gd name="connsiteX21" fmla="*/ 649169 w 1018602"/>
                <a:gd name="connsiteY21" fmla="*/ 488463 h 504987"/>
                <a:gd name="connsiteX22" fmla="*/ 694064 w 1018602"/>
                <a:gd name="connsiteY22" fmla="*/ 490051 h 504987"/>
                <a:gd name="connsiteX23" fmla="*/ 728098 w 1018602"/>
                <a:gd name="connsiteY23" fmla="*/ 486876 h 504987"/>
                <a:gd name="connsiteX24" fmla="*/ 10301 w 1018602"/>
                <a:gd name="connsiteY24" fmla="*/ 484822 h 504987"/>
                <a:gd name="connsiteX25" fmla="*/ 47348 w 1018602"/>
                <a:gd name="connsiteY25" fmla="*/ 485569 h 504987"/>
                <a:gd name="connsiteX26" fmla="*/ 78695 w 1018602"/>
                <a:gd name="connsiteY26" fmla="*/ 485942 h 504987"/>
                <a:gd name="connsiteX27" fmla="*/ 77982 w 1018602"/>
                <a:gd name="connsiteY27" fmla="*/ 488183 h 504987"/>
                <a:gd name="connsiteX28" fmla="*/ 42360 w 1018602"/>
                <a:gd name="connsiteY28" fmla="*/ 489304 h 504987"/>
                <a:gd name="connsiteX29" fmla="*/ 10301 w 1018602"/>
                <a:gd name="connsiteY29" fmla="*/ 489304 h 504987"/>
                <a:gd name="connsiteX30" fmla="*/ 10301 w 1018602"/>
                <a:gd name="connsiteY30" fmla="*/ 484822 h 504987"/>
                <a:gd name="connsiteX31" fmla="*/ 442670 w 1018602"/>
                <a:gd name="connsiteY31" fmla="*/ 462304 h 504987"/>
                <a:gd name="connsiteX32" fmla="*/ 493363 w 1018602"/>
                <a:gd name="connsiteY32" fmla="*/ 462994 h 504987"/>
                <a:gd name="connsiteX33" fmla="*/ 493363 w 1018602"/>
                <a:gd name="connsiteY33" fmla="*/ 464030 h 504987"/>
                <a:gd name="connsiteX34" fmla="*/ 443035 w 1018602"/>
                <a:gd name="connsiteY34" fmla="*/ 465410 h 504987"/>
                <a:gd name="connsiteX35" fmla="*/ 442670 w 1018602"/>
                <a:gd name="connsiteY35" fmla="*/ 462304 h 504987"/>
                <a:gd name="connsiteX36" fmla="*/ 361752 w 1018602"/>
                <a:gd name="connsiteY36" fmla="*/ 458352 h 504987"/>
                <a:gd name="connsiteX37" fmla="*/ 337699 w 1018602"/>
                <a:gd name="connsiteY37" fmla="*/ 469513 h 504987"/>
                <a:gd name="connsiteX38" fmla="*/ 361752 w 1018602"/>
                <a:gd name="connsiteY38" fmla="*/ 469513 h 504987"/>
                <a:gd name="connsiteX39" fmla="*/ 361752 w 1018602"/>
                <a:gd name="connsiteY39" fmla="*/ 458352 h 504987"/>
                <a:gd name="connsiteX40" fmla="*/ 996044 w 1018602"/>
                <a:gd name="connsiteY40" fmla="*/ 456184 h 504987"/>
                <a:gd name="connsiteX41" fmla="*/ 996044 w 1018602"/>
                <a:gd name="connsiteY41" fmla="*/ 460065 h 504987"/>
                <a:gd name="connsiteX42" fmla="*/ 800696 w 1018602"/>
                <a:gd name="connsiteY42" fmla="*/ 460771 h 504987"/>
                <a:gd name="connsiteX43" fmla="*/ 801056 w 1018602"/>
                <a:gd name="connsiteY43" fmla="*/ 458301 h 504987"/>
                <a:gd name="connsiteX44" fmla="*/ 996044 w 1018602"/>
                <a:gd name="connsiteY44" fmla="*/ 456184 h 504987"/>
                <a:gd name="connsiteX45" fmla="*/ 473996 w 1018602"/>
                <a:gd name="connsiteY45" fmla="*/ 455543 h 504987"/>
                <a:gd name="connsiteX46" fmla="*/ 473996 w 1018602"/>
                <a:gd name="connsiteY46" fmla="*/ 456880 h 504987"/>
                <a:gd name="connsiteX47" fmla="*/ 442598 w 1018602"/>
                <a:gd name="connsiteY47" fmla="*/ 458885 h 504987"/>
                <a:gd name="connsiteX48" fmla="*/ 442246 w 1018602"/>
                <a:gd name="connsiteY48" fmla="*/ 455878 h 504987"/>
                <a:gd name="connsiteX49" fmla="*/ 473996 w 1018602"/>
                <a:gd name="connsiteY49" fmla="*/ 455543 h 504987"/>
                <a:gd name="connsiteX50" fmla="*/ 996755 w 1018602"/>
                <a:gd name="connsiteY50" fmla="*/ 448776 h 504987"/>
                <a:gd name="connsiteX51" fmla="*/ 996755 w 1018602"/>
                <a:gd name="connsiteY51" fmla="*/ 452384 h 504987"/>
                <a:gd name="connsiteX52" fmla="*/ 899267 w 1018602"/>
                <a:gd name="connsiteY52" fmla="*/ 454188 h 504987"/>
                <a:gd name="connsiteX53" fmla="*/ 807556 w 1018602"/>
                <a:gd name="connsiteY53" fmla="*/ 454188 h 504987"/>
                <a:gd name="connsiteX54" fmla="*/ 807556 w 1018602"/>
                <a:gd name="connsiteY54" fmla="*/ 453105 h 504987"/>
                <a:gd name="connsiteX55" fmla="*/ 996755 w 1018602"/>
                <a:gd name="connsiteY55" fmla="*/ 448776 h 504987"/>
                <a:gd name="connsiteX56" fmla="*/ 446142 w 1018602"/>
                <a:gd name="connsiteY56" fmla="*/ 447188 h 504987"/>
                <a:gd name="connsiteX57" fmla="*/ 469224 w 1018602"/>
                <a:gd name="connsiteY57" fmla="*/ 447921 h 504987"/>
                <a:gd name="connsiteX58" fmla="*/ 469224 w 1018602"/>
                <a:gd name="connsiteY58" fmla="*/ 449753 h 504987"/>
                <a:gd name="connsiteX59" fmla="*/ 446142 w 1018602"/>
                <a:gd name="connsiteY59" fmla="*/ 451585 h 504987"/>
                <a:gd name="connsiteX60" fmla="*/ 446142 w 1018602"/>
                <a:gd name="connsiteY60" fmla="*/ 447188 h 504987"/>
                <a:gd name="connsiteX61" fmla="*/ 993238 w 1018602"/>
                <a:gd name="connsiteY61" fmla="*/ 442426 h 504987"/>
                <a:gd name="connsiteX62" fmla="*/ 993238 w 1018602"/>
                <a:gd name="connsiteY62" fmla="*/ 446307 h 504987"/>
                <a:gd name="connsiteX63" fmla="*/ 814621 w 1018602"/>
                <a:gd name="connsiteY63" fmla="*/ 445954 h 504987"/>
                <a:gd name="connsiteX64" fmla="*/ 814621 w 1018602"/>
                <a:gd name="connsiteY64" fmla="*/ 444190 h 504987"/>
                <a:gd name="connsiteX65" fmla="*/ 993238 w 1018602"/>
                <a:gd name="connsiteY65" fmla="*/ 442426 h 504987"/>
                <a:gd name="connsiteX66" fmla="*/ 994804 w 1018602"/>
                <a:gd name="connsiteY66" fmla="*/ 435869 h 504987"/>
                <a:gd name="connsiteX67" fmla="*/ 994443 w 1018602"/>
                <a:gd name="connsiteY67" fmla="*/ 439320 h 504987"/>
                <a:gd name="connsiteX68" fmla="*/ 813041 w 1018602"/>
                <a:gd name="connsiteY68" fmla="*/ 439320 h 504987"/>
                <a:gd name="connsiteX69" fmla="*/ 813041 w 1018602"/>
                <a:gd name="connsiteY69" fmla="*/ 437594 h 504987"/>
                <a:gd name="connsiteX70" fmla="*/ 994804 w 1018602"/>
                <a:gd name="connsiteY70" fmla="*/ 435869 h 504987"/>
                <a:gd name="connsiteX71" fmla="*/ 217703 w 1018602"/>
                <a:gd name="connsiteY71" fmla="*/ 432901 h 504987"/>
                <a:gd name="connsiteX72" fmla="*/ 217350 w 1018602"/>
                <a:gd name="connsiteY72" fmla="*/ 435499 h 504987"/>
                <a:gd name="connsiteX73" fmla="*/ 185953 w 1018602"/>
                <a:gd name="connsiteY73" fmla="*/ 435210 h 504987"/>
                <a:gd name="connsiteX74" fmla="*/ 185953 w 1018602"/>
                <a:gd name="connsiteY74" fmla="*/ 433767 h 504987"/>
                <a:gd name="connsiteX75" fmla="*/ 217703 w 1018602"/>
                <a:gd name="connsiteY75" fmla="*/ 432901 h 504987"/>
                <a:gd name="connsiteX76" fmla="*/ 221306 w 1018602"/>
                <a:gd name="connsiteY76" fmla="*/ 425360 h 504987"/>
                <a:gd name="connsiteX77" fmla="*/ 221306 w 1018602"/>
                <a:gd name="connsiteY77" fmla="*/ 429726 h 504987"/>
                <a:gd name="connsiteX78" fmla="*/ 168160 w 1018602"/>
                <a:gd name="connsiteY78" fmla="*/ 429329 h 504987"/>
                <a:gd name="connsiteX79" fmla="*/ 168160 w 1018602"/>
                <a:gd name="connsiteY79" fmla="*/ 428138 h 504987"/>
                <a:gd name="connsiteX80" fmla="*/ 221306 w 1018602"/>
                <a:gd name="connsiteY80" fmla="*/ 425360 h 504987"/>
                <a:gd name="connsiteX81" fmla="*/ 220141 w 1018602"/>
                <a:gd name="connsiteY81" fmla="*/ 418147 h 504987"/>
                <a:gd name="connsiteX82" fmla="*/ 220141 w 1018602"/>
                <a:gd name="connsiteY82" fmla="*/ 422255 h 504987"/>
                <a:gd name="connsiteX83" fmla="*/ 143102 w 1018602"/>
                <a:gd name="connsiteY83" fmla="*/ 421135 h 504987"/>
                <a:gd name="connsiteX84" fmla="*/ 143102 w 1018602"/>
                <a:gd name="connsiteY84" fmla="*/ 419267 h 504987"/>
                <a:gd name="connsiteX85" fmla="*/ 220141 w 1018602"/>
                <a:gd name="connsiteY85" fmla="*/ 418147 h 504987"/>
                <a:gd name="connsiteX86" fmla="*/ 377385 w 1018602"/>
                <a:gd name="connsiteY86" fmla="*/ 385482 h 504987"/>
                <a:gd name="connsiteX87" fmla="*/ 379565 w 1018602"/>
                <a:gd name="connsiteY87" fmla="*/ 429258 h 504987"/>
                <a:gd name="connsiteX88" fmla="*/ 380292 w 1018602"/>
                <a:gd name="connsiteY88" fmla="*/ 483798 h 504987"/>
                <a:gd name="connsiteX89" fmla="*/ 378112 w 1018602"/>
                <a:gd name="connsiteY89" fmla="*/ 485951 h 504987"/>
                <a:gd name="connsiteX90" fmla="*/ 377748 w 1018602"/>
                <a:gd name="connsiteY90" fmla="*/ 486310 h 504987"/>
                <a:gd name="connsiteX91" fmla="*/ 336331 w 1018602"/>
                <a:gd name="connsiteY91" fmla="*/ 487387 h 504987"/>
                <a:gd name="connsiteX92" fmla="*/ 310173 w 1018602"/>
                <a:gd name="connsiteY92" fmla="*/ 483798 h 504987"/>
                <a:gd name="connsiteX93" fmla="*/ 310900 w 1018602"/>
                <a:gd name="connsiteY93" fmla="*/ 481646 h 504987"/>
                <a:gd name="connsiteX94" fmla="*/ 375932 w 1018602"/>
                <a:gd name="connsiteY94" fmla="*/ 481646 h 504987"/>
                <a:gd name="connsiteX95" fmla="*/ 375569 w 1018602"/>
                <a:gd name="connsiteY95" fmla="*/ 434640 h 504987"/>
                <a:gd name="connsiteX96" fmla="*/ 374842 w 1018602"/>
                <a:gd name="connsiteY96" fmla="*/ 385841 h 504987"/>
                <a:gd name="connsiteX97" fmla="*/ 377385 w 1018602"/>
                <a:gd name="connsiteY97" fmla="*/ 385482 h 504987"/>
                <a:gd name="connsiteX98" fmla="*/ 110160 w 1018602"/>
                <a:gd name="connsiteY98" fmla="*/ 349847 h 504987"/>
                <a:gd name="connsiteX99" fmla="*/ 111625 w 1018602"/>
                <a:gd name="connsiteY99" fmla="*/ 349847 h 504987"/>
                <a:gd name="connsiteX100" fmla="*/ 112724 w 1018602"/>
                <a:gd name="connsiteY100" fmla="*/ 398261 h 504987"/>
                <a:gd name="connsiteX101" fmla="*/ 108695 w 1018602"/>
                <a:gd name="connsiteY101" fmla="*/ 398261 h 504987"/>
                <a:gd name="connsiteX102" fmla="*/ 110160 w 1018602"/>
                <a:gd name="connsiteY102" fmla="*/ 349847 h 504987"/>
                <a:gd name="connsiteX103" fmla="*/ 769462 w 1018602"/>
                <a:gd name="connsiteY103" fmla="*/ 346341 h 504987"/>
                <a:gd name="connsiteX104" fmla="*/ 773125 w 1018602"/>
                <a:gd name="connsiteY104" fmla="*/ 346341 h 504987"/>
                <a:gd name="connsiteX105" fmla="*/ 773125 w 1018602"/>
                <a:gd name="connsiteY105" fmla="*/ 348012 h 504987"/>
                <a:gd name="connsiteX106" fmla="*/ 773125 w 1018602"/>
                <a:gd name="connsiteY106" fmla="*/ 348346 h 504987"/>
                <a:gd name="connsiteX107" fmla="*/ 771293 w 1018602"/>
                <a:gd name="connsiteY107" fmla="*/ 350017 h 504987"/>
                <a:gd name="connsiteX108" fmla="*/ 769462 w 1018602"/>
                <a:gd name="connsiteY108" fmla="*/ 348346 h 504987"/>
                <a:gd name="connsiteX109" fmla="*/ 769462 w 1018602"/>
                <a:gd name="connsiteY109" fmla="*/ 348012 h 504987"/>
                <a:gd name="connsiteX110" fmla="*/ 106130 w 1018602"/>
                <a:gd name="connsiteY110" fmla="*/ 335198 h 504987"/>
                <a:gd name="connsiteX111" fmla="*/ 107596 w 1018602"/>
                <a:gd name="connsiteY111" fmla="*/ 335198 h 504987"/>
                <a:gd name="connsiteX112" fmla="*/ 107962 w 1018602"/>
                <a:gd name="connsiteY112" fmla="*/ 400210 h 504987"/>
                <a:gd name="connsiteX113" fmla="*/ 104298 w 1018602"/>
                <a:gd name="connsiteY113" fmla="*/ 400210 h 504987"/>
                <a:gd name="connsiteX114" fmla="*/ 106130 w 1018602"/>
                <a:gd name="connsiteY114" fmla="*/ 335198 h 504987"/>
                <a:gd name="connsiteX115" fmla="*/ 876361 w 1018602"/>
                <a:gd name="connsiteY115" fmla="*/ 298683 h 504987"/>
                <a:gd name="connsiteX116" fmla="*/ 891305 w 1018602"/>
                <a:gd name="connsiteY116" fmla="*/ 299043 h 504987"/>
                <a:gd name="connsiteX117" fmla="*/ 914078 w 1018602"/>
                <a:gd name="connsiteY117" fmla="*/ 299403 h 504987"/>
                <a:gd name="connsiteX118" fmla="*/ 914078 w 1018602"/>
                <a:gd name="connsiteY118" fmla="*/ 300483 h 504987"/>
                <a:gd name="connsiteX119" fmla="*/ 894152 w 1018602"/>
                <a:gd name="connsiteY119" fmla="*/ 302284 h 504987"/>
                <a:gd name="connsiteX120" fmla="*/ 878140 w 1018602"/>
                <a:gd name="connsiteY120" fmla="*/ 301924 h 504987"/>
                <a:gd name="connsiteX121" fmla="*/ 878140 w 1018602"/>
                <a:gd name="connsiteY121" fmla="*/ 331088 h 504987"/>
                <a:gd name="connsiteX122" fmla="*/ 875649 w 1018602"/>
                <a:gd name="connsiteY122" fmla="*/ 331448 h 504987"/>
                <a:gd name="connsiteX123" fmla="*/ 874938 w 1018602"/>
                <a:gd name="connsiteY123" fmla="*/ 301924 h 504987"/>
                <a:gd name="connsiteX124" fmla="*/ 875294 w 1018602"/>
                <a:gd name="connsiteY124" fmla="*/ 299043 h 504987"/>
                <a:gd name="connsiteX125" fmla="*/ 875649 w 1018602"/>
                <a:gd name="connsiteY125" fmla="*/ 299043 h 504987"/>
                <a:gd name="connsiteX126" fmla="*/ 876361 w 1018602"/>
                <a:gd name="connsiteY126" fmla="*/ 298683 h 504987"/>
                <a:gd name="connsiteX127" fmla="*/ 926039 w 1018602"/>
                <a:gd name="connsiteY127" fmla="*/ 291452 h 504987"/>
                <a:gd name="connsiteX128" fmla="*/ 926039 w 1018602"/>
                <a:gd name="connsiteY128" fmla="*/ 293235 h 504987"/>
                <a:gd name="connsiteX129" fmla="*/ 871133 w 1018602"/>
                <a:gd name="connsiteY129" fmla="*/ 295375 h 504987"/>
                <a:gd name="connsiteX130" fmla="*/ 872939 w 1018602"/>
                <a:gd name="connsiteY130" fmla="*/ 310353 h 504987"/>
                <a:gd name="connsiteX131" fmla="*/ 872939 w 1018602"/>
                <a:gd name="connsiteY131" fmla="*/ 338168 h 504987"/>
                <a:gd name="connsiteX132" fmla="*/ 871494 w 1018602"/>
                <a:gd name="connsiteY132" fmla="*/ 338168 h 504987"/>
                <a:gd name="connsiteX133" fmla="*/ 870410 w 1018602"/>
                <a:gd name="connsiteY133" fmla="*/ 315345 h 504987"/>
                <a:gd name="connsiteX134" fmla="*/ 867881 w 1018602"/>
                <a:gd name="connsiteY134" fmla="*/ 296445 h 504987"/>
                <a:gd name="connsiteX135" fmla="*/ 868604 w 1018602"/>
                <a:gd name="connsiteY135" fmla="*/ 294305 h 504987"/>
                <a:gd name="connsiteX136" fmla="*/ 870049 w 1018602"/>
                <a:gd name="connsiteY136" fmla="*/ 292166 h 504987"/>
                <a:gd name="connsiteX137" fmla="*/ 926039 w 1018602"/>
                <a:gd name="connsiteY137" fmla="*/ 291452 h 504987"/>
                <a:gd name="connsiteX138" fmla="*/ 535476 w 1018602"/>
                <a:gd name="connsiteY138" fmla="*/ 279491 h 504987"/>
                <a:gd name="connsiteX139" fmla="*/ 539061 w 1018602"/>
                <a:gd name="connsiteY139" fmla="*/ 281656 h 504987"/>
                <a:gd name="connsiteX140" fmla="*/ 509666 w 1018602"/>
                <a:gd name="connsiteY140" fmla="*/ 323147 h 504987"/>
                <a:gd name="connsiteX141" fmla="*/ 507874 w 1018602"/>
                <a:gd name="connsiteY141" fmla="*/ 322065 h 504987"/>
                <a:gd name="connsiteX142" fmla="*/ 535476 w 1018602"/>
                <a:gd name="connsiteY142" fmla="*/ 279491 h 504987"/>
                <a:gd name="connsiteX143" fmla="*/ 534196 w 1018602"/>
                <a:gd name="connsiteY143" fmla="*/ 274395 h 504987"/>
                <a:gd name="connsiteX144" fmla="*/ 536733 w 1018602"/>
                <a:gd name="connsiteY144" fmla="*/ 276959 h 504987"/>
                <a:gd name="connsiteX145" fmla="*/ 507744 w 1018602"/>
                <a:gd name="connsiteY145" fmla="*/ 313961 h 504987"/>
                <a:gd name="connsiteX146" fmla="*/ 506294 w 1018602"/>
                <a:gd name="connsiteY146" fmla="*/ 312862 h 504987"/>
                <a:gd name="connsiteX147" fmla="*/ 534196 w 1018602"/>
                <a:gd name="connsiteY147" fmla="*/ 274395 h 504987"/>
                <a:gd name="connsiteX148" fmla="*/ 529501 w 1018602"/>
                <a:gd name="connsiteY148" fmla="*/ 268051 h 504987"/>
                <a:gd name="connsiteX149" fmla="*/ 532716 w 1018602"/>
                <a:gd name="connsiteY149" fmla="*/ 269889 h 504987"/>
                <a:gd name="connsiteX150" fmla="*/ 507713 w 1018602"/>
                <a:gd name="connsiteY150" fmla="*/ 299667 h 504987"/>
                <a:gd name="connsiteX151" fmla="*/ 506284 w 1018602"/>
                <a:gd name="connsiteY151" fmla="*/ 298565 h 504987"/>
                <a:gd name="connsiteX152" fmla="*/ 529501 w 1018602"/>
                <a:gd name="connsiteY152" fmla="*/ 268051 h 504987"/>
                <a:gd name="connsiteX153" fmla="*/ 580028 w 1018602"/>
                <a:gd name="connsiteY153" fmla="*/ 217589 h 504987"/>
                <a:gd name="connsiteX154" fmla="*/ 611577 w 1018602"/>
                <a:gd name="connsiteY154" fmla="*/ 286126 h 504987"/>
                <a:gd name="connsiteX155" fmla="*/ 611223 w 1018602"/>
                <a:gd name="connsiteY155" fmla="*/ 286488 h 504987"/>
                <a:gd name="connsiteX156" fmla="*/ 576483 w 1018602"/>
                <a:gd name="connsiteY156" fmla="*/ 219402 h 504987"/>
                <a:gd name="connsiteX157" fmla="*/ 580028 w 1018602"/>
                <a:gd name="connsiteY157" fmla="*/ 217589 h 504987"/>
                <a:gd name="connsiteX158" fmla="*/ 296813 w 1018602"/>
                <a:gd name="connsiteY158" fmla="*/ 198668 h 504987"/>
                <a:gd name="connsiteX159" fmla="*/ 298401 w 1018602"/>
                <a:gd name="connsiteY159" fmla="*/ 198668 h 504987"/>
                <a:gd name="connsiteX160" fmla="*/ 299194 w 1018602"/>
                <a:gd name="connsiteY160" fmla="*/ 295095 h 504987"/>
                <a:gd name="connsiteX161" fmla="*/ 294432 w 1018602"/>
                <a:gd name="connsiteY161" fmla="*/ 295095 h 504987"/>
                <a:gd name="connsiteX162" fmla="*/ 296813 w 1018602"/>
                <a:gd name="connsiteY162" fmla="*/ 198668 h 504987"/>
                <a:gd name="connsiteX163" fmla="*/ 420480 w 1018602"/>
                <a:gd name="connsiteY163" fmla="*/ 182799 h 504987"/>
                <a:gd name="connsiteX164" fmla="*/ 422004 w 1018602"/>
                <a:gd name="connsiteY164" fmla="*/ 182799 h 504987"/>
                <a:gd name="connsiteX165" fmla="*/ 422766 w 1018602"/>
                <a:gd name="connsiteY165" fmla="*/ 325234 h 504987"/>
                <a:gd name="connsiteX166" fmla="*/ 418575 w 1018602"/>
                <a:gd name="connsiteY166" fmla="*/ 325234 h 504987"/>
                <a:gd name="connsiteX167" fmla="*/ 420480 w 1018602"/>
                <a:gd name="connsiteY167" fmla="*/ 182799 h 504987"/>
                <a:gd name="connsiteX168" fmla="*/ 769528 w 1018602"/>
                <a:gd name="connsiteY168" fmla="*/ 182794 h 504987"/>
                <a:gd name="connsiteX169" fmla="*/ 770971 w 1018602"/>
                <a:gd name="connsiteY169" fmla="*/ 182794 h 504987"/>
                <a:gd name="connsiteX170" fmla="*/ 772414 w 1018602"/>
                <a:gd name="connsiteY170" fmla="*/ 260733 h 504987"/>
                <a:gd name="connsiteX171" fmla="*/ 770250 w 1018602"/>
                <a:gd name="connsiteY171" fmla="*/ 339748 h 504987"/>
                <a:gd name="connsiteX172" fmla="*/ 769167 w 1018602"/>
                <a:gd name="connsiteY172" fmla="*/ 339748 h 504987"/>
                <a:gd name="connsiteX173" fmla="*/ 769528 w 1018602"/>
                <a:gd name="connsiteY173" fmla="*/ 182794 h 504987"/>
                <a:gd name="connsiteX174" fmla="*/ 7345 w 1018602"/>
                <a:gd name="connsiteY174" fmla="*/ 166923 h 504987"/>
                <a:gd name="connsiteX175" fmla="*/ 8348 w 1018602"/>
                <a:gd name="connsiteY175" fmla="*/ 167284 h 504987"/>
                <a:gd name="connsiteX176" fmla="*/ 7679 w 1018602"/>
                <a:gd name="connsiteY176" fmla="*/ 234459 h 504987"/>
                <a:gd name="connsiteX177" fmla="*/ 7345 w 1018602"/>
                <a:gd name="connsiteY177" fmla="*/ 307774 h 504987"/>
                <a:gd name="connsiteX178" fmla="*/ 4003 w 1018602"/>
                <a:gd name="connsiteY178" fmla="*/ 307774 h 504987"/>
                <a:gd name="connsiteX179" fmla="*/ 4337 w 1018602"/>
                <a:gd name="connsiteY179" fmla="*/ 228320 h 504987"/>
                <a:gd name="connsiteX180" fmla="*/ 7345 w 1018602"/>
                <a:gd name="connsiteY180" fmla="*/ 166923 h 504987"/>
                <a:gd name="connsiteX181" fmla="*/ 852982 w 1018602"/>
                <a:gd name="connsiteY181" fmla="*/ 144692 h 504987"/>
                <a:gd name="connsiteX182" fmla="*/ 854418 w 1018602"/>
                <a:gd name="connsiteY182" fmla="*/ 145051 h 504987"/>
                <a:gd name="connsiteX183" fmla="*/ 852982 w 1018602"/>
                <a:gd name="connsiteY183" fmla="*/ 219564 h 504987"/>
                <a:gd name="connsiteX184" fmla="*/ 872000 w 1018602"/>
                <a:gd name="connsiteY184" fmla="*/ 219923 h 504987"/>
                <a:gd name="connsiteX185" fmla="*/ 897476 w 1018602"/>
                <a:gd name="connsiteY185" fmla="*/ 221714 h 504987"/>
                <a:gd name="connsiteX186" fmla="*/ 897117 w 1018602"/>
                <a:gd name="connsiteY186" fmla="*/ 223863 h 504987"/>
                <a:gd name="connsiteX187" fmla="*/ 872000 w 1018602"/>
                <a:gd name="connsiteY187" fmla="*/ 224221 h 504987"/>
                <a:gd name="connsiteX188" fmla="*/ 853700 w 1018602"/>
                <a:gd name="connsiteY188" fmla="*/ 223505 h 504987"/>
                <a:gd name="connsiteX189" fmla="*/ 851188 w 1018602"/>
                <a:gd name="connsiteY189" fmla="*/ 222430 h 504987"/>
                <a:gd name="connsiteX190" fmla="*/ 850112 w 1018602"/>
                <a:gd name="connsiteY190" fmla="*/ 221356 h 504987"/>
                <a:gd name="connsiteX191" fmla="*/ 852982 w 1018602"/>
                <a:gd name="connsiteY191" fmla="*/ 144692 h 504987"/>
                <a:gd name="connsiteX192" fmla="*/ 547089 w 1018602"/>
                <a:gd name="connsiteY192" fmla="*/ 87912 h 504987"/>
                <a:gd name="connsiteX193" fmla="*/ 548921 w 1018602"/>
                <a:gd name="connsiteY193" fmla="*/ 88636 h 504987"/>
                <a:gd name="connsiteX194" fmla="*/ 525841 w 1018602"/>
                <a:gd name="connsiteY194" fmla="*/ 125204 h 504987"/>
                <a:gd name="connsiteX195" fmla="*/ 522177 w 1018602"/>
                <a:gd name="connsiteY195" fmla="*/ 123394 h 504987"/>
                <a:gd name="connsiteX196" fmla="*/ 547089 w 1018602"/>
                <a:gd name="connsiteY196" fmla="*/ 87912 h 504987"/>
                <a:gd name="connsiteX197" fmla="*/ 557556 w 1018602"/>
                <a:gd name="connsiteY197" fmla="*/ 87018 h 504987"/>
                <a:gd name="connsiteX198" fmla="*/ 559702 w 1018602"/>
                <a:gd name="connsiteY198" fmla="*/ 88086 h 504987"/>
                <a:gd name="connsiteX199" fmla="*/ 526093 w 1018602"/>
                <a:gd name="connsiteY199" fmla="*/ 141128 h 504987"/>
                <a:gd name="connsiteX200" fmla="*/ 522517 w 1018602"/>
                <a:gd name="connsiteY200" fmla="*/ 138992 h 504987"/>
                <a:gd name="connsiteX201" fmla="*/ 557556 w 1018602"/>
                <a:gd name="connsiteY201" fmla="*/ 87018 h 504987"/>
                <a:gd name="connsiteX202" fmla="*/ 570949 w 1018602"/>
                <a:gd name="connsiteY202" fmla="*/ 78374 h 504987"/>
                <a:gd name="connsiteX203" fmla="*/ 573111 w 1018602"/>
                <a:gd name="connsiteY203" fmla="*/ 79089 h 504987"/>
                <a:gd name="connsiteX204" fmla="*/ 551134 w 1018602"/>
                <a:gd name="connsiteY204" fmla="*/ 112698 h 504987"/>
                <a:gd name="connsiteX205" fmla="*/ 527715 w 1018602"/>
                <a:gd name="connsiteY205" fmla="*/ 153816 h 504987"/>
                <a:gd name="connsiteX206" fmla="*/ 524113 w 1018602"/>
                <a:gd name="connsiteY206" fmla="*/ 151670 h 504987"/>
                <a:gd name="connsiteX207" fmla="*/ 547891 w 1018602"/>
                <a:gd name="connsiteY207" fmla="*/ 110910 h 504987"/>
                <a:gd name="connsiteX208" fmla="*/ 570949 w 1018602"/>
                <a:gd name="connsiteY208" fmla="*/ 78374 h 504987"/>
                <a:gd name="connsiteX209" fmla="*/ 439764 w 1018602"/>
                <a:gd name="connsiteY209" fmla="*/ 27782 h 504987"/>
                <a:gd name="connsiteX210" fmla="*/ 440846 w 1018602"/>
                <a:gd name="connsiteY210" fmla="*/ 65241 h 504987"/>
                <a:gd name="connsiteX211" fmla="*/ 465747 w 1018602"/>
                <a:gd name="connsiteY211" fmla="*/ 43630 h 504987"/>
                <a:gd name="connsiteX212" fmla="*/ 467552 w 1018602"/>
                <a:gd name="connsiteY212" fmla="*/ 45431 h 504987"/>
                <a:gd name="connsiteX213" fmla="*/ 440846 w 1018602"/>
                <a:gd name="connsiteY213" fmla="*/ 71364 h 504987"/>
                <a:gd name="connsiteX214" fmla="*/ 440486 w 1018602"/>
                <a:gd name="connsiteY214" fmla="*/ 73886 h 504987"/>
                <a:gd name="connsiteX215" fmla="*/ 440125 w 1018602"/>
                <a:gd name="connsiteY215" fmla="*/ 83251 h 504987"/>
                <a:gd name="connsiteX216" fmla="*/ 470439 w 1018602"/>
                <a:gd name="connsiteY216" fmla="*/ 55156 h 504987"/>
                <a:gd name="connsiteX217" fmla="*/ 471882 w 1018602"/>
                <a:gd name="connsiteY217" fmla="*/ 56957 h 504987"/>
                <a:gd name="connsiteX218" fmla="*/ 454199 w 1018602"/>
                <a:gd name="connsiteY218" fmla="*/ 73886 h 504987"/>
                <a:gd name="connsiteX219" fmla="*/ 440125 w 1018602"/>
                <a:gd name="connsiteY219" fmla="*/ 90454 h 504987"/>
                <a:gd name="connsiteX220" fmla="*/ 439403 w 1018602"/>
                <a:gd name="connsiteY220" fmla="*/ 103061 h 504987"/>
                <a:gd name="connsiteX221" fmla="*/ 472965 w 1018602"/>
                <a:gd name="connsiteY221" fmla="*/ 65241 h 504987"/>
                <a:gd name="connsiteX222" fmla="*/ 474769 w 1018602"/>
                <a:gd name="connsiteY222" fmla="*/ 66682 h 504987"/>
                <a:gd name="connsiteX223" fmla="*/ 439403 w 1018602"/>
                <a:gd name="connsiteY223" fmla="*/ 109544 h 504987"/>
                <a:gd name="connsiteX224" fmla="*/ 439042 w 1018602"/>
                <a:gd name="connsiteY224" fmla="*/ 109905 h 504987"/>
                <a:gd name="connsiteX225" fmla="*/ 438681 w 1018602"/>
                <a:gd name="connsiteY225" fmla="*/ 121431 h 504987"/>
                <a:gd name="connsiteX226" fmla="*/ 470078 w 1018602"/>
                <a:gd name="connsiteY226" fmla="*/ 83251 h 504987"/>
                <a:gd name="connsiteX227" fmla="*/ 472965 w 1018602"/>
                <a:gd name="connsiteY227" fmla="*/ 84691 h 504987"/>
                <a:gd name="connsiteX228" fmla="*/ 441207 w 1018602"/>
                <a:gd name="connsiteY228" fmla="*/ 126473 h 504987"/>
                <a:gd name="connsiteX229" fmla="*/ 438681 w 1018602"/>
                <a:gd name="connsiteY229" fmla="*/ 127554 h 504987"/>
                <a:gd name="connsiteX230" fmla="*/ 438681 w 1018602"/>
                <a:gd name="connsiteY230" fmla="*/ 132236 h 504987"/>
                <a:gd name="connsiteX231" fmla="*/ 438681 w 1018602"/>
                <a:gd name="connsiteY231" fmla="*/ 141601 h 504987"/>
                <a:gd name="connsiteX232" fmla="*/ 468273 w 1018602"/>
                <a:gd name="connsiteY232" fmla="*/ 101980 h 504987"/>
                <a:gd name="connsiteX233" fmla="*/ 471160 w 1018602"/>
                <a:gd name="connsiteY233" fmla="*/ 103781 h 504987"/>
                <a:gd name="connsiteX234" fmla="*/ 441207 w 1018602"/>
                <a:gd name="connsiteY234" fmla="*/ 146284 h 504987"/>
                <a:gd name="connsiteX235" fmla="*/ 438320 w 1018602"/>
                <a:gd name="connsiteY235" fmla="*/ 147364 h 504987"/>
                <a:gd name="connsiteX236" fmla="*/ 438320 w 1018602"/>
                <a:gd name="connsiteY236" fmla="*/ 161772 h 504987"/>
                <a:gd name="connsiteX237" fmla="*/ 468273 w 1018602"/>
                <a:gd name="connsiteY237" fmla="*/ 119630 h 504987"/>
                <a:gd name="connsiteX238" fmla="*/ 470439 w 1018602"/>
                <a:gd name="connsiteY238" fmla="*/ 120710 h 504987"/>
                <a:gd name="connsiteX239" fmla="*/ 439403 w 1018602"/>
                <a:gd name="connsiteY239" fmla="*/ 167895 h 504987"/>
                <a:gd name="connsiteX240" fmla="*/ 438320 w 1018602"/>
                <a:gd name="connsiteY240" fmla="*/ 168255 h 504987"/>
                <a:gd name="connsiteX241" fmla="*/ 438320 w 1018602"/>
                <a:gd name="connsiteY241" fmla="*/ 181942 h 504987"/>
                <a:gd name="connsiteX242" fmla="*/ 467552 w 1018602"/>
                <a:gd name="connsiteY242" fmla="*/ 135478 h 504987"/>
                <a:gd name="connsiteX243" fmla="*/ 470439 w 1018602"/>
                <a:gd name="connsiteY243" fmla="*/ 136919 h 504987"/>
                <a:gd name="connsiteX244" fmla="*/ 438320 w 1018602"/>
                <a:gd name="connsiteY244" fmla="*/ 189867 h 504987"/>
                <a:gd name="connsiteX245" fmla="*/ 437959 w 1018602"/>
                <a:gd name="connsiteY245" fmla="*/ 196350 h 504987"/>
                <a:gd name="connsiteX246" fmla="*/ 468995 w 1018602"/>
                <a:gd name="connsiteY246" fmla="*/ 151687 h 504987"/>
                <a:gd name="connsiteX247" fmla="*/ 471521 w 1018602"/>
                <a:gd name="connsiteY247" fmla="*/ 153127 h 504987"/>
                <a:gd name="connsiteX248" fmla="*/ 452755 w 1018602"/>
                <a:gd name="connsiteY248" fmla="*/ 181222 h 504987"/>
                <a:gd name="connsiteX249" fmla="*/ 437959 w 1018602"/>
                <a:gd name="connsiteY249" fmla="*/ 207156 h 504987"/>
                <a:gd name="connsiteX250" fmla="*/ 437959 w 1018602"/>
                <a:gd name="connsiteY250" fmla="*/ 219042 h 504987"/>
                <a:gd name="connsiteX251" fmla="*/ 466469 w 1018602"/>
                <a:gd name="connsiteY251" fmla="*/ 171497 h 504987"/>
                <a:gd name="connsiteX252" fmla="*/ 469356 w 1018602"/>
                <a:gd name="connsiteY252" fmla="*/ 172938 h 504987"/>
                <a:gd name="connsiteX253" fmla="*/ 438320 w 1018602"/>
                <a:gd name="connsiteY253" fmla="*/ 229847 h 504987"/>
                <a:gd name="connsiteX254" fmla="*/ 437959 w 1018602"/>
                <a:gd name="connsiteY254" fmla="*/ 230568 h 504987"/>
                <a:gd name="connsiteX255" fmla="*/ 437598 w 1018602"/>
                <a:gd name="connsiteY255" fmla="*/ 259743 h 504987"/>
                <a:gd name="connsiteX256" fmla="*/ 439764 w 1018602"/>
                <a:gd name="connsiteY256" fmla="*/ 378966 h 504987"/>
                <a:gd name="connsiteX257" fmla="*/ 440125 w 1018602"/>
                <a:gd name="connsiteY257" fmla="*/ 435515 h 504987"/>
                <a:gd name="connsiteX258" fmla="*/ 439764 w 1018602"/>
                <a:gd name="connsiteY258" fmla="*/ 472255 h 504987"/>
                <a:gd name="connsiteX259" fmla="*/ 474408 w 1018602"/>
                <a:gd name="connsiteY259" fmla="*/ 471174 h 504987"/>
                <a:gd name="connsiteX260" fmla="*/ 516631 w 1018602"/>
                <a:gd name="connsiteY260" fmla="*/ 470814 h 504987"/>
                <a:gd name="connsiteX261" fmla="*/ 512301 w 1018602"/>
                <a:gd name="connsiteY261" fmla="*/ 391932 h 504987"/>
                <a:gd name="connsiteX262" fmla="*/ 514466 w 1018602"/>
                <a:gd name="connsiteY262" fmla="*/ 331060 h 504987"/>
                <a:gd name="connsiteX263" fmla="*/ 514466 w 1018602"/>
                <a:gd name="connsiteY263" fmla="*/ 329980 h 504987"/>
                <a:gd name="connsiteX264" fmla="*/ 522766 w 1018602"/>
                <a:gd name="connsiteY264" fmla="*/ 313771 h 504987"/>
                <a:gd name="connsiteX265" fmla="*/ 537923 w 1018602"/>
                <a:gd name="connsiteY265" fmla="*/ 290719 h 504987"/>
                <a:gd name="connsiteX266" fmla="*/ 546585 w 1018602"/>
                <a:gd name="connsiteY266" fmla="*/ 295402 h 504987"/>
                <a:gd name="connsiteX267" fmla="*/ 588447 w 1018602"/>
                <a:gd name="connsiteY267" fmla="*/ 381487 h 504987"/>
                <a:gd name="connsiteX268" fmla="*/ 590612 w 1018602"/>
                <a:gd name="connsiteY268" fmla="*/ 380046 h 504987"/>
                <a:gd name="connsiteX269" fmla="*/ 593138 w 1018602"/>
                <a:gd name="connsiteY269" fmla="*/ 383288 h 504987"/>
                <a:gd name="connsiteX270" fmla="*/ 590612 w 1018602"/>
                <a:gd name="connsiteY270" fmla="*/ 385809 h 504987"/>
                <a:gd name="connsiteX271" fmla="*/ 590973 w 1018602"/>
                <a:gd name="connsiteY271" fmla="*/ 387250 h 504987"/>
                <a:gd name="connsiteX272" fmla="*/ 591695 w 1018602"/>
                <a:gd name="connsiteY272" fmla="*/ 388691 h 504987"/>
                <a:gd name="connsiteX273" fmla="*/ 596747 w 1018602"/>
                <a:gd name="connsiteY273" fmla="*/ 385449 h 504987"/>
                <a:gd name="connsiteX274" fmla="*/ 598912 w 1018602"/>
                <a:gd name="connsiteY274" fmla="*/ 389411 h 504987"/>
                <a:gd name="connsiteX275" fmla="*/ 593499 w 1018602"/>
                <a:gd name="connsiteY275" fmla="*/ 392653 h 504987"/>
                <a:gd name="connsiteX276" fmla="*/ 595303 w 1018602"/>
                <a:gd name="connsiteY276" fmla="*/ 396615 h 504987"/>
                <a:gd name="connsiteX277" fmla="*/ 601799 w 1018602"/>
                <a:gd name="connsiteY277" fmla="*/ 392293 h 504987"/>
                <a:gd name="connsiteX278" fmla="*/ 604686 w 1018602"/>
                <a:gd name="connsiteY278" fmla="*/ 395895 h 504987"/>
                <a:gd name="connsiteX279" fmla="*/ 597469 w 1018602"/>
                <a:gd name="connsiteY279" fmla="*/ 400937 h 504987"/>
                <a:gd name="connsiteX280" fmla="*/ 628505 w 1018602"/>
                <a:gd name="connsiteY280" fmla="*/ 472255 h 504987"/>
                <a:gd name="connsiteX281" fmla="*/ 712590 w 1018602"/>
                <a:gd name="connsiteY281" fmla="*/ 472975 h 504987"/>
                <a:gd name="connsiteX282" fmla="*/ 693102 w 1018602"/>
                <a:gd name="connsiteY282" fmla="*/ 431553 h 504987"/>
                <a:gd name="connsiteX283" fmla="*/ 646909 w 1018602"/>
                <a:gd name="connsiteY283" fmla="*/ 338624 h 504987"/>
                <a:gd name="connsiteX284" fmla="*/ 594221 w 1018602"/>
                <a:gd name="connsiteY284" fmla="*/ 232369 h 504987"/>
                <a:gd name="connsiteX285" fmla="*/ 591695 w 1018602"/>
                <a:gd name="connsiteY285" fmla="*/ 228767 h 504987"/>
                <a:gd name="connsiteX286" fmla="*/ 587003 w 1018602"/>
                <a:gd name="connsiteY286" fmla="*/ 220122 h 504987"/>
                <a:gd name="connsiteX287" fmla="*/ 586642 w 1018602"/>
                <a:gd name="connsiteY287" fmla="*/ 207156 h 504987"/>
                <a:gd name="connsiteX288" fmla="*/ 587364 w 1018602"/>
                <a:gd name="connsiteY288" fmla="*/ 206795 h 504987"/>
                <a:gd name="connsiteX289" fmla="*/ 608295 w 1018602"/>
                <a:gd name="connsiteY289" fmla="*/ 169336 h 504987"/>
                <a:gd name="connsiteX290" fmla="*/ 640774 w 1018602"/>
                <a:gd name="connsiteY290" fmla="*/ 116748 h 504987"/>
                <a:gd name="connsiteX291" fmla="*/ 693102 w 1018602"/>
                <a:gd name="connsiteY291" fmla="*/ 29583 h 504987"/>
                <a:gd name="connsiteX292" fmla="*/ 619483 w 1018602"/>
                <a:gd name="connsiteY292" fmla="*/ 30303 h 504987"/>
                <a:gd name="connsiteX293" fmla="*/ 619122 w 1018602"/>
                <a:gd name="connsiteY293" fmla="*/ 30663 h 504987"/>
                <a:gd name="connsiteX294" fmla="*/ 563907 w 1018602"/>
                <a:gd name="connsiteY294" fmla="*/ 123232 h 504987"/>
                <a:gd name="connsiteX295" fmla="*/ 520240 w 1018602"/>
                <a:gd name="connsiteY295" fmla="*/ 192028 h 504987"/>
                <a:gd name="connsiteX296" fmla="*/ 520240 w 1018602"/>
                <a:gd name="connsiteY296" fmla="*/ 193829 h 504987"/>
                <a:gd name="connsiteX297" fmla="*/ 512662 w 1018602"/>
                <a:gd name="connsiteY297" fmla="*/ 193829 h 504987"/>
                <a:gd name="connsiteX298" fmla="*/ 513744 w 1018602"/>
                <a:gd name="connsiteY298" fmla="*/ 31384 h 504987"/>
                <a:gd name="connsiteX299" fmla="*/ 467552 w 1018602"/>
                <a:gd name="connsiteY299" fmla="*/ 29943 h 504987"/>
                <a:gd name="connsiteX300" fmla="*/ 439764 w 1018602"/>
                <a:gd name="connsiteY300" fmla="*/ 27782 h 504987"/>
                <a:gd name="connsiteX301" fmla="*/ 21466 w 1018602"/>
                <a:gd name="connsiteY301" fmla="*/ 27488 h 504987"/>
                <a:gd name="connsiteX302" fmla="*/ 22186 w 1018602"/>
                <a:gd name="connsiteY302" fmla="*/ 30009 h 504987"/>
                <a:gd name="connsiteX303" fmla="*/ 22546 w 1018602"/>
                <a:gd name="connsiteY303" fmla="*/ 41535 h 504987"/>
                <a:gd name="connsiteX304" fmla="*/ 25065 w 1018602"/>
                <a:gd name="connsiteY304" fmla="*/ 39374 h 504987"/>
                <a:gd name="connsiteX305" fmla="*/ 34780 w 1018602"/>
                <a:gd name="connsiteY305" fmla="*/ 30370 h 504987"/>
                <a:gd name="connsiteX306" fmla="*/ 37299 w 1018602"/>
                <a:gd name="connsiteY306" fmla="*/ 32531 h 504987"/>
                <a:gd name="connsiteX307" fmla="*/ 28663 w 1018602"/>
                <a:gd name="connsiteY307" fmla="*/ 41535 h 504987"/>
                <a:gd name="connsiteX308" fmla="*/ 22546 w 1018602"/>
                <a:gd name="connsiteY308" fmla="*/ 46938 h 504987"/>
                <a:gd name="connsiteX309" fmla="*/ 22546 w 1018602"/>
                <a:gd name="connsiteY309" fmla="*/ 54142 h 504987"/>
                <a:gd name="connsiteX310" fmla="*/ 47015 w 1018602"/>
                <a:gd name="connsiteY310" fmla="*/ 35052 h 504987"/>
                <a:gd name="connsiteX311" fmla="*/ 48094 w 1018602"/>
                <a:gd name="connsiteY311" fmla="*/ 37213 h 504987"/>
                <a:gd name="connsiteX312" fmla="*/ 22546 w 1018602"/>
                <a:gd name="connsiteY312" fmla="*/ 59545 h 504987"/>
                <a:gd name="connsiteX313" fmla="*/ 22546 w 1018602"/>
                <a:gd name="connsiteY313" fmla="*/ 68189 h 504987"/>
                <a:gd name="connsiteX314" fmla="*/ 50613 w 1018602"/>
                <a:gd name="connsiteY314" fmla="*/ 41175 h 504987"/>
                <a:gd name="connsiteX315" fmla="*/ 52412 w 1018602"/>
                <a:gd name="connsiteY315" fmla="*/ 42976 h 504987"/>
                <a:gd name="connsiteX316" fmla="*/ 22546 w 1018602"/>
                <a:gd name="connsiteY316" fmla="*/ 73952 h 504987"/>
                <a:gd name="connsiteX317" fmla="*/ 22546 w 1018602"/>
                <a:gd name="connsiteY317" fmla="*/ 81877 h 504987"/>
                <a:gd name="connsiteX318" fmla="*/ 54571 w 1018602"/>
                <a:gd name="connsiteY318" fmla="*/ 52341 h 504987"/>
                <a:gd name="connsiteX319" fmla="*/ 56011 w 1018602"/>
                <a:gd name="connsiteY319" fmla="*/ 53782 h 504987"/>
                <a:gd name="connsiteX320" fmla="*/ 22546 w 1018602"/>
                <a:gd name="connsiteY320" fmla="*/ 87640 h 504987"/>
                <a:gd name="connsiteX321" fmla="*/ 22546 w 1018602"/>
                <a:gd name="connsiteY321" fmla="*/ 97725 h 504987"/>
                <a:gd name="connsiteX322" fmla="*/ 55291 w 1018602"/>
                <a:gd name="connsiteY322" fmla="*/ 62787 h 504987"/>
                <a:gd name="connsiteX323" fmla="*/ 57450 w 1018602"/>
                <a:gd name="connsiteY323" fmla="*/ 64227 h 504987"/>
                <a:gd name="connsiteX324" fmla="*/ 22546 w 1018602"/>
                <a:gd name="connsiteY324" fmla="*/ 103848 h 504987"/>
                <a:gd name="connsiteX325" fmla="*/ 22546 w 1018602"/>
                <a:gd name="connsiteY325" fmla="*/ 112853 h 504987"/>
                <a:gd name="connsiteX326" fmla="*/ 54211 w 1018602"/>
                <a:gd name="connsiteY326" fmla="*/ 77915 h 504987"/>
                <a:gd name="connsiteX327" fmla="*/ 56370 w 1018602"/>
                <a:gd name="connsiteY327" fmla="*/ 79355 h 504987"/>
                <a:gd name="connsiteX328" fmla="*/ 23985 w 1018602"/>
                <a:gd name="connsiteY328" fmla="*/ 117895 h 504987"/>
                <a:gd name="connsiteX329" fmla="*/ 22546 w 1018602"/>
                <a:gd name="connsiteY329" fmla="*/ 118976 h 504987"/>
                <a:gd name="connsiteX330" fmla="*/ 22546 w 1018602"/>
                <a:gd name="connsiteY330" fmla="*/ 127981 h 504987"/>
                <a:gd name="connsiteX331" fmla="*/ 53852 w 1018602"/>
                <a:gd name="connsiteY331" fmla="*/ 95204 h 504987"/>
                <a:gd name="connsiteX332" fmla="*/ 55651 w 1018602"/>
                <a:gd name="connsiteY332" fmla="*/ 97005 h 504987"/>
                <a:gd name="connsiteX333" fmla="*/ 22546 w 1018602"/>
                <a:gd name="connsiteY333" fmla="*/ 134824 h 504987"/>
                <a:gd name="connsiteX334" fmla="*/ 22546 w 1018602"/>
                <a:gd name="connsiteY334" fmla="*/ 144189 h 504987"/>
                <a:gd name="connsiteX335" fmla="*/ 51693 w 1018602"/>
                <a:gd name="connsiteY335" fmla="*/ 112493 h 504987"/>
                <a:gd name="connsiteX336" fmla="*/ 52412 w 1018602"/>
                <a:gd name="connsiteY336" fmla="*/ 112853 h 504987"/>
                <a:gd name="connsiteX337" fmla="*/ 38019 w 1018602"/>
                <a:gd name="connsiteY337" fmla="*/ 131943 h 504987"/>
                <a:gd name="connsiteX338" fmla="*/ 22546 w 1018602"/>
                <a:gd name="connsiteY338" fmla="*/ 150312 h 504987"/>
                <a:gd name="connsiteX339" fmla="*/ 22546 w 1018602"/>
                <a:gd name="connsiteY339" fmla="*/ 157876 h 504987"/>
                <a:gd name="connsiteX340" fmla="*/ 49174 w 1018602"/>
                <a:gd name="connsiteY340" fmla="*/ 129422 h 504987"/>
                <a:gd name="connsiteX341" fmla="*/ 50613 w 1018602"/>
                <a:gd name="connsiteY341" fmla="*/ 131222 h 504987"/>
                <a:gd name="connsiteX342" fmla="*/ 22546 w 1018602"/>
                <a:gd name="connsiteY342" fmla="*/ 164360 h 504987"/>
                <a:gd name="connsiteX343" fmla="*/ 22546 w 1018602"/>
                <a:gd name="connsiteY343" fmla="*/ 173365 h 504987"/>
                <a:gd name="connsiteX344" fmla="*/ 48094 w 1018602"/>
                <a:gd name="connsiteY344" fmla="*/ 145270 h 504987"/>
                <a:gd name="connsiteX345" fmla="*/ 49174 w 1018602"/>
                <a:gd name="connsiteY345" fmla="*/ 146350 h 504987"/>
                <a:gd name="connsiteX346" fmla="*/ 22546 w 1018602"/>
                <a:gd name="connsiteY346" fmla="*/ 179128 h 504987"/>
                <a:gd name="connsiteX347" fmla="*/ 22546 w 1018602"/>
                <a:gd name="connsiteY347" fmla="*/ 185971 h 504987"/>
                <a:gd name="connsiteX348" fmla="*/ 31902 w 1018602"/>
                <a:gd name="connsiteY348" fmla="*/ 176606 h 504987"/>
                <a:gd name="connsiteX349" fmla="*/ 45935 w 1018602"/>
                <a:gd name="connsiteY349" fmla="*/ 161839 h 504987"/>
                <a:gd name="connsiteX350" fmla="*/ 47734 w 1018602"/>
                <a:gd name="connsiteY350" fmla="*/ 163279 h 504987"/>
                <a:gd name="connsiteX351" fmla="*/ 34061 w 1018602"/>
                <a:gd name="connsiteY351" fmla="*/ 178767 h 504987"/>
                <a:gd name="connsiteX352" fmla="*/ 22546 w 1018602"/>
                <a:gd name="connsiteY352" fmla="*/ 192094 h 504987"/>
                <a:gd name="connsiteX353" fmla="*/ 22546 w 1018602"/>
                <a:gd name="connsiteY353" fmla="*/ 200739 h 504987"/>
                <a:gd name="connsiteX354" fmla="*/ 44856 w 1018602"/>
                <a:gd name="connsiteY354" fmla="*/ 176606 h 504987"/>
                <a:gd name="connsiteX355" fmla="*/ 45935 w 1018602"/>
                <a:gd name="connsiteY355" fmla="*/ 177687 h 504987"/>
                <a:gd name="connsiteX356" fmla="*/ 22546 w 1018602"/>
                <a:gd name="connsiteY356" fmla="*/ 206142 h 504987"/>
                <a:gd name="connsiteX357" fmla="*/ 22186 w 1018602"/>
                <a:gd name="connsiteY357" fmla="*/ 212985 h 504987"/>
                <a:gd name="connsiteX358" fmla="*/ 38019 w 1018602"/>
                <a:gd name="connsiteY358" fmla="*/ 193535 h 504987"/>
                <a:gd name="connsiteX359" fmla="*/ 39458 w 1018602"/>
                <a:gd name="connsiteY359" fmla="*/ 194616 h 504987"/>
                <a:gd name="connsiteX360" fmla="*/ 22186 w 1018602"/>
                <a:gd name="connsiteY360" fmla="*/ 218388 h 504987"/>
                <a:gd name="connsiteX361" fmla="*/ 22186 w 1018602"/>
                <a:gd name="connsiteY361" fmla="*/ 228473 h 504987"/>
                <a:gd name="connsiteX362" fmla="*/ 25065 w 1018602"/>
                <a:gd name="connsiteY362" fmla="*/ 225592 h 504987"/>
                <a:gd name="connsiteX363" fmla="*/ 33341 w 1018602"/>
                <a:gd name="connsiteY363" fmla="*/ 214066 h 504987"/>
                <a:gd name="connsiteX364" fmla="*/ 35500 w 1018602"/>
                <a:gd name="connsiteY364" fmla="*/ 215146 h 504987"/>
                <a:gd name="connsiteX365" fmla="*/ 29023 w 1018602"/>
                <a:gd name="connsiteY365" fmla="*/ 225952 h 504987"/>
                <a:gd name="connsiteX366" fmla="*/ 22186 w 1018602"/>
                <a:gd name="connsiteY366" fmla="*/ 233876 h 504987"/>
                <a:gd name="connsiteX367" fmla="*/ 22186 w 1018602"/>
                <a:gd name="connsiteY367" fmla="*/ 240360 h 504987"/>
                <a:gd name="connsiteX368" fmla="*/ 28663 w 1018602"/>
                <a:gd name="connsiteY368" fmla="*/ 231355 h 504987"/>
                <a:gd name="connsiteX369" fmla="*/ 31182 w 1018602"/>
                <a:gd name="connsiteY369" fmla="*/ 233156 h 504987"/>
                <a:gd name="connsiteX370" fmla="*/ 23985 w 1018602"/>
                <a:gd name="connsiteY370" fmla="*/ 243241 h 504987"/>
                <a:gd name="connsiteX371" fmla="*/ 22186 w 1018602"/>
                <a:gd name="connsiteY371" fmla="*/ 246123 h 504987"/>
                <a:gd name="connsiteX372" fmla="*/ 20387 w 1018602"/>
                <a:gd name="connsiteY372" fmla="*/ 402805 h 504987"/>
                <a:gd name="connsiteX373" fmla="*/ 24705 w 1018602"/>
                <a:gd name="connsiteY373" fmla="*/ 402084 h 504987"/>
                <a:gd name="connsiteX374" fmla="*/ 26144 w 1018602"/>
                <a:gd name="connsiteY374" fmla="*/ 405326 h 504987"/>
                <a:gd name="connsiteX375" fmla="*/ 20387 w 1018602"/>
                <a:gd name="connsiteY375" fmla="*/ 408568 h 504987"/>
                <a:gd name="connsiteX376" fmla="*/ 20387 w 1018602"/>
                <a:gd name="connsiteY376" fmla="*/ 412890 h 504987"/>
                <a:gd name="connsiteX377" fmla="*/ 25065 w 1018602"/>
                <a:gd name="connsiteY377" fmla="*/ 409648 h 504987"/>
                <a:gd name="connsiteX378" fmla="*/ 27584 w 1018602"/>
                <a:gd name="connsiteY378" fmla="*/ 414331 h 504987"/>
                <a:gd name="connsiteX379" fmla="*/ 20387 w 1018602"/>
                <a:gd name="connsiteY379" fmla="*/ 418653 h 504987"/>
                <a:gd name="connsiteX380" fmla="*/ 20027 w 1018602"/>
                <a:gd name="connsiteY380" fmla="*/ 470520 h 504987"/>
                <a:gd name="connsiteX381" fmla="*/ 19307 w 1018602"/>
                <a:gd name="connsiteY381" fmla="*/ 473042 h 504987"/>
                <a:gd name="connsiteX382" fmla="*/ 228371 w 1018602"/>
                <a:gd name="connsiteY382" fmla="*/ 466918 h 504987"/>
                <a:gd name="connsiteX383" fmla="*/ 227292 w 1018602"/>
                <a:gd name="connsiteY383" fmla="*/ 442065 h 504987"/>
                <a:gd name="connsiteX384" fmla="*/ 226932 w 1018602"/>
                <a:gd name="connsiteY384" fmla="*/ 416492 h 504987"/>
                <a:gd name="connsiteX385" fmla="*/ 150647 w 1018602"/>
                <a:gd name="connsiteY385" fmla="*/ 415772 h 504987"/>
                <a:gd name="connsiteX386" fmla="*/ 100270 w 1018602"/>
                <a:gd name="connsiteY386" fmla="*/ 413250 h 504987"/>
                <a:gd name="connsiteX387" fmla="*/ 94153 w 1018602"/>
                <a:gd name="connsiteY387" fmla="*/ 412170 h 504987"/>
                <a:gd name="connsiteX388" fmla="*/ 92714 w 1018602"/>
                <a:gd name="connsiteY388" fmla="*/ 412170 h 504987"/>
                <a:gd name="connsiteX389" fmla="*/ 93073 w 1018602"/>
                <a:gd name="connsiteY389" fmla="*/ 406767 h 504987"/>
                <a:gd name="connsiteX390" fmla="*/ 89835 w 1018602"/>
                <a:gd name="connsiteY390" fmla="*/ 31090 h 504987"/>
                <a:gd name="connsiteX391" fmla="*/ 90195 w 1018602"/>
                <a:gd name="connsiteY391" fmla="*/ 29289 h 504987"/>
                <a:gd name="connsiteX392" fmla="*/ 53132 w 1018602"/>
                <a:gd name="connsiteY392" fmla="*/ 29289 h 504987"/>
                <a:gd name="connsiteX393" fmla="*/ 21466 w 1018602"/>
                <a:gd name="connsiteY393" fmla="*/ 27488 h 504987"/>
                <a:gd name="connsiteX394" fmla="*/ 291027 w 1018602"/>
                <a:gd name="connsiteY394" fmla="*/ 27416 h 504987"/>
                <a:gd name="connsiteX395" fmla="*/ 290668 w 1018602"/>
                <a:gd name="connsiteY395" fmla="*/ 27776 h 504987"/>
                <a:gd name="connsiteX396" fmla="*/ 292463 w 1018602"/>
                <a:gd name="connsiteY396" fmla="*/ 69178 h 504987"/>
                <a:gd name="connsiteX397" fmla="*/ 295694 w 1018602"/>
                <a:gd name="connsiteY397" fmla="*/ 123540 h 504987"/>
                <a:gd name="connsiteX398" fmla="*/ 293181 w 1018602"/>
                <a:gd name="connsiteY398" fmla="*/ 243424 h 504987"/>
                <a:gd name="connsiteX399" fmla="*/ 292104 w 1018602"/>
                <a:gd name="connsiteY399" fmla="*/ 367629 h 504987"/>
                <a:gd name="connsiteX400" fmla="*/ 293540 w 1018602"/>
                <a:gd name="connsiteY400" fmla="*/ 471673 h 504987"/>
                <a:gd name="connsiteX401" fmla="*/ 332672 w 1018602"/>
                <a:gd name="connsiteY401" fmla="*/ 469513 h 504987"/>
                <a:gd name="connsiteX402" fmla="*/ 361393 w 1018602"/>
                <a:gd name="connsiteY402" fmla="*/ 452952 h 504987"/>
                <a:gd name="connsiteX403" fmla="*/ 361393 w 1018602"/>
                <a:gd name="connsiteY403" fmla="*/ 446832 h 504987"/>
                <a:gd name="connsiteX404" fmla="*/ 332313 w 1018602"/>
                <a:gd name="connsiteY404" fmla="*/ 460872 h 504987"/>
                <a:gd name="connsiteX405" fmla="*/ 330877 w 1018602"/>
                <a:gd name="connsiteY405" fmla="*/ 458712 h 504987"/>
                <a:gd name="connsiteX406" fmla="*/ 361393 w 1018602"/>
                <a:gd name="connsiteY406" fmla="*/ 442872 h 504987"/>
                <a:gd name="connsiteX407" fmla="*/ 361034 w 1018602"/>
                <a:gd name="connsiteY407" fmla="*/ 432431 h 504987"/>
                <a:gd name="connsiteX408" fmla="*/ 347033 w 1018602"/>
                <a:gd name="connsiteY408" fmla="*/ 439271 h 504987"/>
                <a:gd name="connsiteX409" fmla="*/ 333391 w 1018602"/>
                <a:gd name="connsiteY409" fmla="*/ 446472 h 504987"/>
                <a:gd name="connsiteX410" fmla="*/ 332672 w 1018602"/>
                <a:gd name="connsiteY410" fmla="*/ 444672 h 504987"/>
                <a:gd name="connsiteX411" fmla="*/ 360316 w 1018602"/>
                <a:gd name="connsiteY411" fmla="*/ 429911 h 504987"/>
                <a:gd name="connsiteX412" fmla="*/ 361034 w 1018602"/>
                <a:gd name="connsiteY412" fmla="*/ 430271 h 504987"/>
                <a:gd name="connsiteX413" fmla="*/ 360675 w 1018602"/>
                <a:gd name="connsiteY413" fmla="*/ 418391 h 504987"/>
                <a:gd name="connsiteX414" fmla="*/ 330877 w 1018602"/>
                <a:gd name="connsiteY414" fmla="*/ 434231 h 504987"/>
                <a:gd name="connsiteX415" fmla="*/ 330159 w 1018602"/>
                <a:gd name="connsiteY415" fmla="*/ 433151 h 504987"/>
                <a:gd name="connsiteX416" fmla="*/ 360675 w 1018602"/>
                <a:gd name="connsiteY416" fmla="*/ 414791 h 504987"/>
                <a:gd name="connsiteX417" fmla="*/ 360675 w 1018602"/>
                <a:gd name="connsiteY417" fmla="*/ 405790 h 504987"/>
                <a:gd name="connsiteX418" fmla="*/ 330518 w 1018602"/>
                <a:gd name="connsiteY418" fmla="*/ 424871 h 504987"/>
                <a:gd name="connsiteX419" fmla="*/ 328723 w 1018602"/>
                <a:gd name="connsiteY419" fmla="*/ 422351 h 504987"/>
                <a:gd name="connsiteX420" fmla="*/ 360675 w 1018602"/>
                <a:gd name="connsiteY420" fmla="*/ 401830 h 504987"/>
                <a:gd name="connsiteX421" fmla="*/ 360675 w 1018602"/>
                <a:gd name="connsiteY421" fmla="*/ 392830 h 504987"/>
                <a:gd name="connsiteX422" fmla="*/ 331595 w 1018602"/>
                <a:gd name="connsiteY422" fmla="*/ 411190 h 504987"/>
                <a:gd name="connsiteX423" fmla="*/ 329441 w 1018602"/>
                <a:gd name="connsiteY423" fmla="*/ 408670 h 504987"/>
                <a:gd name="connsiteX424" fmla="*/ 360675 w 1018602"/>
                <a:gd name="connsiteY424" fmla="*/ 387790 h 504987"/>
                <a:gd name="connsiteX425" fmla="*/ 360675 w 1018602"/>
                <a:gd name="connsiteY425" fmla="*/ 380949 h 504987"/>
                <a:gd name="connsiteX426" fmla="*/ 347751 w 1018602"/>
                <a:gd name="connsiteY426" fmla="*/ 388150 h 504987"/>
                <a:gd name="connsiteX427" fmla="*/ 334109 w 1018602"/>
                <a:gd name="connsiteY427" fmla="*/ 397150 h 504987"/>
                <a:gd name="connsiteX428" fmla="*/ 332672 w 1018602"/>
                <a:gd name="connsiteY428" fmla="*/ 394990 h 504987"/>
                <a:gd name="connsiteX429" fmla="*/ 360675 w 1018602"/>
                <a:gd name="connsiteY429" fmla="*/ 377349 h 504987"/>
                <a:gd name="connsiteX430" fmla="*/ 360675 w 1018602"/>
                <a:gd name="connsiteY430" fmla="*/ 370509 h 504987"/>
                <a:gd name="connsiteX431" fmla="*/ 338058 w 1018602"/>
                <a:gd name="connsiteY431" fmla="*/ 382749 h 504987"/>
                <a:gd name="connsiteX432" fmla="*/ 337340 w 1018602"/>
                <a:gd name="connsiteY432" fmla="*/ 381309 h 504987"/>
                <a:gd name="connsiteX433" fmla="*/ 359598 w 1018602"/>
                <a:gd name="connsiteY433" fmla="*/ 367989 h 504987"/>
                <a:gd name="connsiteX434" fmla="*/ 360675 w 1018602"/>
                <a:gd name="connsiteY434" fmla="*/ 367989 h 504987"/>
                <a:gd name="connsiteX435" fmla="*/ 360675 w 1018602"/>
                <a:gd name="connsiteY435" fmla="*/ 360069 h 504987"/>
                <a:gd name="connsiteX436" fmla="*/ 337340 w 1018602"/>
                <a:gd name="connsiteY436" fmla="*/ 371949 h 504987"/>
                <a:gd name="connsiteX437" fmla="*/ 336622 w 1018602"/>
                <a:gd name="connsiteY437" fmla="*/ 371229 h 504987"/>
                <a:gd name="connsiteX438" fmla="*/ 359598 w 1018602"/>
                <a:gd name="connsiteY438" fmla="*/ 357548 h 504987"/>
                <a:gd name="connsiteX439" fmla="*/ 360675 w 1018602"/>
                <a:gd name="connsiteY439" fmla="*/ 357548 h 504987"/>
                <a:gd name="connsiteX440" fmla="*/ 360675 w 1018602"/>
                <a:gd name="connsiteY440" fmla="*/ 350348 h 504987"/>
                <a:gd name="connsiteX441" fmla="*/ 333032 w 1018602"/>
                <a:gd name="connsiteY441" fmla="*/ 364389 h 504987"/>
                <a:gd name="connsiteX442" fmla="*/ 332672 w 1018602"/>
                <a:gd name="connsiteY442" fmla="*/ 363669 h 504987"/>
                <a:gd name="connsiteX443" fmla="*/ 359598 w 1018602"/>
                <a:gd name="connsiteY443" fmla="*/ 347108 h 504987"/>
                <a:gd name="connsiteX444" fmla="*/ 360675 w 1018602"/>
                <a:gd name="connsiteY444" fmla="*/ 347108 h 504987"/>
                <a:gd name="connsiteX445" fmla="*/ 360675 w 1018602"/>
                <a:gd name="connsiteY445" fmla="*/ 336308 h 504987"/>
                <a:gd name="connsiteX446" fmla="*/ 329082 w 1018602"/>
                <a:gd name="connsiteY446" fmla="*/ 352508 h 504987"/>
                <a:gd name="connsiteX447" fmla="*/ 328723 w 1018602"/>
                <a:gd name="connsiteY447" fmla="*/ 351788 h 504987"/>
                <a:gd name="connsiteX448" fmla="*/ 360316 w 1018602"/>
                <a:gd name="connsiteY448" fmla="*/ 333068 h 504987"/>
                <a:gd name="connsiteX449" fmla="*/ 360675 w 1018602"/>
                <a:gd name="connsiteY449" fmla="*/ 333068 h 504987"/>
                <a:gd name="connsiteX450" fmla="*/ 360675 w 1018602"/>
                <a:gd name="connsiteY450" fmla="*/ 322627 h 504987"/>
                <a:gd name="connsiteX451" fmla="*/ 329800 w 1018602"/>
                <a:gd name="connsiteY451" fmla="*/ 338828 h 504987"/>
                <a:gd name="connsiteX452" fmla="*/ 328723 w 1018602"/>
                <a:gd name="connsiteY452" fmla="*/ 337028 h 504987"/>
                <a:gd name="connsiteX453" fmla="*/ 360675 w 1018602"/>
                <a:gd name="connsiteY453" fmla="*/ 317947 h 504987"/>
                <a:gd name="connsiteX454" fmla="*/ 360675 w 1018602"/>
                <a:gd name="connsiteY454" fmla="*/ 311107 h 504987"/>
                <a:gd name="connsiteX455" fmla="*/ 331954 w 1018602"/>
                <a:gd name="connsiteY455" fmla="*/ 328027 h 504987"/>
                <a:gd name="connsiteX456" fmla="*/ 330518 w 1018602"/>
                <a:gd name="connsiteY456" fmla="*/ 325867 h 504987"/>
                <a:gd name="connsiteX457" fmla="*/ 360675 w 1018602"/>
                <a:gd name="connsiteY457" fmla="*/ 306787 h 504987"/>
                <a:gd name="connsiteX458" fmla="*/ 360675 w 1018602"/>
                <a:gd name="connsiteY458" fmla="*/ 300666 h 504987"/>
                <a:gd name="connsiteX459" fmla="*/ 333750 w 1018602"/>
                <a:gd name="connsiteY459" fmla="*/ 315787 h 504987"/>
                <a:gd name="connsiteX460" fmla="*/ 332313 w 1018602"/>
                <a:gd name="connsiteY460" fmla="*/ 313267 h 504987"/>
                <a:gd name="connsiteX461" fmla="*/ 360675 w 1018602"/>
                <a:gd name="connsiteY461" fmla="*/ 296346 h 504987"/>
                <a:gd name="connsiteX462" fmla="*/ 360316 w 1018602"/>
                <a:gd name="connsiteY462" fmla="*/ 236944 h 504987"/>
                <a:gd name="connsiteX463" fmla="*/ 365342 w 1018602"/>
                <a:gd name="connsiteY463" fmla="*/ 31016 h 504987"/>
                <a:gd name="connsiteX464" fmla="*/ 307901 w 1018602"/>
                <a:gd name="connsiteY464" fmla="*/ 27776 h 504987"/>
                <a:gd name="connsiteX465" fmla="*/ 291027 w 1018602"/>
                <a:gd name="connsiteY465" fmla="*/ 27416 h 504987"/>
                <a:gd name="connsiteX466" fmla="*/ 787410 w 1018602"/>
                <a:gd name="connsiteY466" fmla="*/ 26328 h 504987"/>
                <a:gd name="connsiteX467" fmla="*/ 788852 w 1018602"/>
                <a:gd name="connsiteY467" fmla="*/ 258296 h 504987"/>
                <a:gd name="connsiteX468" fmla="*/ 790655 w 1018602"/>
                <a:gd name="connsiteY468" fmla="*/ 383285 h 504987"/>
                <a:gd name="connsiteX469" fmla="*/ 790294 w 1018602"/>
                <a:gd name="connsiteY469" fmla="*/ 472254 h 504987"/>
                <a:gd name="connsiteX470" fmla="*/ 1005141 w 1018602"/>
                <a:gd name="connsiteY470" fmla="*/ 468652 h 504987"/>
                <a:gd name="connsiteX471" fmla="*/ 1005862 w 1018602"/>
                <a:gd name="connsiteY471" fmla="*/ 412461 h 504987"/>
                <a:gd name="connsiteX472" fmla="*/ 860227 w 1018602"/>
                <a:gd name="connsiteY472" fmla="*/ 408139 h 504987"/>
                <a:gd name="connsiteX473" fmla="*/ 858065 w 1018602"/>
                <a:gd name="connsiteY473" fmla="*/ 404897 h 504987"/>
                <a:gd name="connsiteX474" fmla="*/ 856983 w 1018602"/>
                <a:gd name="connsiteY474" fmla="*/ 401295 h 504987"/>
                <a:gd name="connsiteX475" fmla="*/ 859506 w 1018602"/>
                <a:gd name="connsiteY475" fmla="*/ 284950 h 504987"/>
                <a:gd name="connsiteX476" fmla="*/ 858786 w 1018602"/>
                <a:gd name="connsiteY476" fmla="*/ 284950 h 504987"/>
                <a:gd name="connsiteX477" fmla="*/ 859506 w 1018602"/>
                <a:gd name="connsiteY477" fmla="*/ 280628 h 504987"/>
                <a:gd name="connsiteX478" fmla="*/ 968372 w 1018602"/>
                <a:gd name="connsiteY478" fmla="*/ 277746 h 504987"/>
                <a:gd name="connsiteX479" fmla="*/ 966209 w 1018602"/>
                <a:gd name="connsiteY479" fmla="*/ 249651 h 504987"/>
                <a:gd name="connsiteX480" fmla="*/ 969093 w 1018602"/>
                <a:gd name="connsiteY480" fmla="*/ 220475 h 504987"/>
                <a:gd name="connsiteX481" fmla="*/ 859867 w 1018602"/>
                <a:gd name="connsiteY481" fmla="*/ 216873 h 504987"/>
                <a:gd name="connsiteX482" fmla="*/ 858425 w 1018602"/>
                <a:gd name="connsiteY482" fmla="*/ 214712 h 504987"/>
                <a:gd name="connsiteX483" fmla="*/ 857344 w 1018602"/>
                <a:gd name="connsiteY483" fmla="*/ 212550 h 504987"/>
                <a:gd name="connsiteX484" fmla="*/ 859146 w 1018602"/>
                <a:gd name="connsiteY484" fmla="*/ 142312 h 504987"/>
                <a:gd name="connsiteX485" fmla="*/ 860227 w 1018602"/>
                <a:gd name="connsiteY485" fmla="*/ 94405 h 504987"/>
                <a:gd name="connsiteX486" fmla="*/ 858425 w 1018602"/>
                <a:gd name="connsiteY486" fmla="*/ 89362 h 504987"/>
                <a:gd name="connsiteX487" fmla="*/ 873565 w 1018602"/>
                <a:gd name="connsiteY487" fmla="*/ 84680 h 504987"/>
                <a:gd name="connsiteX488" fmla="*/ 890147 w 1018602"/>
                <a:gd name="connsiteY488" fmla="*/ 64509 h 504987"/>
                <a:gd name="connsiteX489" fmla="*/ 892310 w 1018602"/>
                <a:gd name="connsiteY489" fmla="*/ 65589 h 504987"/>
                <a:gd name="connsiteX490" fmla="*/ 878612 w 1018602"/>
                <a:gd name="connsiteY490" fmla="*/ 84320 h 504987"/>
                <a:gd name="connsiteX491" fmla="*/ 887263 w 1018602"/>
                <a:gd name="connsiteY491" fmla="*/ 85040 h 504987"/>
                <a:gd name="connsiteX492" fmla="*/ 887624 w 1018602"/>
                <a:gd name="connsiteY492" fmla="*/ 84680 h 504987"/>
                <a:gd name="connsiteX493" fmla="*/ 900962 w 1018602"/>
                <a:gd name="connsiteY493" fmla="*/ 66310 h 504987"/>
                <a:gd name="connsiteX494" fmla="*/ 903485 w 1018602"/>
                <a:gd name="connsiteY494" fmla="*/ 68111 h 504987"/>
                <a:gd name="connsiteX495" fmla="*/ 892310 w 1018602"/>
                <a:gd name="connsiteY495" fmla="*/ 85760 h 504987"/>
                <a:gd name="connsiteX496" fmla="*/ 898799 w 1018602"/>
                <a:gd name="connsiteY496" fmla="*/ 86121 h 504987"/>
                <a:gd name="connsiteX497" fmla="*/ 899159 w 1018602"/>
                <a:gd name="connsiteY497" fmla="*/ 84680 h 504987"/>
                <a:gd name="connsiteX498" fmla="*/ 912858 w 1018602"/>
                <a:gd name="connsiteY498" fmla="*/ 65949 h 504987"/>
                <a:gd name="connsiteX499" fmla="*/ 915020 w 1018602"/>
                <a:gd name="connsiteY499" fmla="*/ 67030 h 504987"/>
                <a:gd name="connsiteX500" fmla="*/ 903125 w 1018602"/>
                <a:gd name="connsiteY500" fmla="*/ 86121 h 504987"/>
                <a:gd name="connsiteX501" fmla="*/ 908532 w 1018602"/>
                <a:gd name="connsiteY501" fmla="*/ 86121 h 504987"/>
                <a:gd name="connsiteX502" fmla="*/ 908892 w 1018602"/>
                <a:gd name="connsiteY502" fmla="*/ 84320 h 504987"/>
                <a:gd name="connsiteX503" fmla="*/ 921509 w 1018602"/>
                <a:gd name="connsiteY503" fmla="*/ 65589 h 504987"/>
                <a:gd name="connsiteX504" fmla="*/ 924753 w 1018602"/>
                <a:gd name="connsiteY504" fmla="*/ 67750 h 504987"/>
                <a:gd name="connsiteX505" fmla="*/ 912858 w 1018602"/>
                <a:gd name="connsiteY505" fmla="*/ 86121 h 504987"/>
                <a:gd name="connsiteX506" fmla="*/ 916823 w 1018602"/>
                <a:gd name="connsiteY506" fmla="*/ 85760 h 504987"/>
                <a:gd name="connsiteX507" fmla="*/ 917183 w 1018602"/>
                <a:gd name="connsiteY507" fmla="*/ 84320 h 504987"/>
                <a:gd name="connsiteX508" fmla="*/ 930161 w 1018602"/>
                <a:gd name="connsiteY508" fmla="*/ 67750 h 504987"/>
                <a:gd name="connsiteX509" fmla="*/ 932324 w 1018602"/>
                <a:gd name="connsiteY509" fmla="*/ 69191 h 504987"/>
                <a:gd name="connsiteX510" fmla="*/ 921509 w 1018602"/>
                <a:gd name="connsiteY510" fmla="*/ 85760 h 504987"/>
                <a:gd name="connsiteX511" fmla="*/ 929440 w 1018602"/>
                <a:gd name="connsiteY511" fmla="*/ 85760 h 504987"/>
                <a:gd name="connsiteX512" fmla="*/ 929800 w 1018602"/>
                <a:gd name="connsiteY512" fmla="*/ 83959 h 504987"/>
                <a:gd name="connsiteX513" fmla="*/ 941696 w 1018602"/>
                <a:gd name="connsiteY513" fmla="*/ 66670 h 504987"/>
                <a:gd name="connsiteX514" fmla="*/ 943859 w 1018602"/>
                <a:gd name="connsiteY514" fmla="*/ 68111 h 504987"/>
                <a:gd name="connsiteX515" fmla="*/ 933765 w 1018602"/>
                <a:gd name="connsiteY515" fmla="*/ 85400 h 504987"/>
                <a:gd name="connsiteX516" fmla="*/ 942056 w 1018602"/>
                <a:gd name="connsiteY516" fmla="*/ 85040 h 504987"/>
                <a:gd name="connsiteX517" fmla="*/ 954313 w 1018602"/>
                <a:gd name="connsiteY517" fmla="*/ 67750 h 504987"/>
                <a:gd name="connsiteX518" fmla="*/ 956115 w 1018602"/>
                <a:gd name="connsiteY518" fmla="*/ 68831 h 504987"/>
                <a:gd name="connsiteX519" fmla="*/ 947103 w 1018602"/>
                <a:gd name="connsiteY519" fmla="*/ 85040 h 504987"/>
                <a:gd name="connsiteX520" fmla="*/ 952150 w 1018602"/>
                <a:gd name="connsiteY520" fmla="*/ 85040 h 504987"/>
                <a:gd name="connsiteX521" fmla="*/ 962604 w 1018602"/>
                <a:gd name="connsiteY521" fmla="*/ 68831 h 504987"/>
                <a:gd name="connsiteX522" fmla="*/ 965127 w 1018602"/>
                <a:gd name="connsiteY522" fmla="*/ 69551 h 504987"/>
                <a:gd name="connsiteX523" fmla="*/ 957197 w 1018602"/>
                <a:gd name="connsiteY523" fmla="*/ 85040 h 504987"/>
                <a:gd name="connsiteX524" fmla="*/ 963325 w 1018602"/>
                <a:gd name="connsiteY524" fmla="*/ 85040 h 504987"/>
                <a:gd name="connsiteX525" fmla="*/ 973779 w 1018602"/>
                <a:gd name="connsiteY525" fmla="*/ 67030 h 504987"/>
                <a:gd name="connsiteX526" fmla="*/ 975581 w 1018602"/>
                <a:gd name="connsiteY526" fmla="*/ 67750 h 504987"/>
                <a:gd name="connsiteX527" fmla="*/ 968372 w 1018602"/>
                <a:gd name="connsiteY527" fmla="*/ 85040 h 504987"/>
                <a:gd name="connsiteX528" fmla="*/ 975221 w 1018602"/>
                <a:gd name="connsiteY528" fmla="*/ 85040 h 504987"/>
                <a:gd name="connsiteX529" fmla="*/ 975581 w 1018602"/>
                <a:gd name="connsiteY529" fmla="*/ 83959 h 504987"/>
                <a:gd name="connsiteX530" fmla="*/ 985314 w 1018602"/>
                <a:gd name="connsiteY530" fmla="*/ 66310 h 504987"/>
                <a:gd name="connsiteX531" fmla="*/ 987837 w 1018602"/>
                <a:gd name="connsiteY531" fmla="*/ 67030 h 504987"/>
                <a:gd name="connsiteX532" fmla="*/ 980628 w 1018602"/>
                <a:gd name="connsiteY532" fmla="*/ 85040 h 504987"/>
                <a:gd name="connsiteX533" fmla="*/ 988198 w 1018602"/>
                <a:gd name="connsiteY533" fmla="*/ 85400 h 504987"/>
                <a:gd name="connsiteX534" fmla="*/ 988198 w 1018602"/>
                <a:gd name="connsiteY534" fmla="*/ 85040 h 504987"/>
                <a:gd name="connsiteX535" fmla="*/ 995408 w 1018602"/>
                <a:gd name="connsiteY535" fmla="*/ 68831 h 504987"/>
                <a:gd name="connsiteX536" fmla="*/ 997931 w 1018602"/>
                <a:gd name="connsiteY536" fmla="*/ 69551 h 504987"/>
                <a:gd name="connsiteX537" fmla="*/ 992884 w 1018602"/>
                <a:gd name="connsiteY537" fmla="*/ 85760 h 504987"/>
                <a:gd name="connsiteX538" fmla="*/ 1004420 w 1018602"/>
                <a:gd name="connsiteY538" fmla="*/ 86841 h 504987"/>
                <a:gd name="connsiteX539" fmla="*/ 1005862 w 1018602"/>
                <a:gd name="connsiteY539" fmla="*/ 29930 h 504987"/>
                <a:gd name="connsiteX540" fmla="*/ 881135 w 1018602"/>
                <a:gd name="connsiteY540" fmla="*/ 27408 h 504987"/>
                <a:gd name="connsiteX541" fmla="*/ 787410 w 1018602"/>
                <a:gd name="connsiteY541" fmla="*/ 26328 h 504987"/>
                <a:gd name="connsiteX542" fmla="*/ 467552 w 1018602"/>
                <a:gd name="connsiteY542" fmla="*/ 19137 h 504987"/>
                <a:gd name="connsiteX543" fmla="*/ 514466 w 1018602"/>
                <a:gd name="connsiteY543" fmla="*/ 19857 h 504987"/>
                <a:gd name="connsiteX544" fmla="*/ 515549 w 1018602"/>
                <a:gd name="connsiteY544" fmla="*/ 20218 h 504987"/>
                <a:gd name="connsiteX545" fmla="*/ 521323 w 1018602"/>
                <a:gd name="connsiteY545" fmla="*/ 22379 h 504987"/>
                <a:gd name="connsiteX546" fmla="*/ 520240 w 1018602"/>
                <a:gd name="connsiteY546" fmla="*/ 179421 h 504987"/>
                <a:gd name="connsiteX547" fmla="*/ 560298 w 1018602"/>
                <a:gd name="connsiteY547" fmla="*/ 109905 h 504987"/>
                <a:gd name="connsiteX548" fmla="*/ 607213 w 1018602"/>
                <a:gd name="connsiteY548" fmla="*/ 28502 h 504987"/>
                <a:gd name="connsiteX549" fmla="*/ 610460 w 1018602"/>
                <a:gd name="connsiteY549" fmla="*/ 20218 h 504987"/>
                <a:gd name="connsiteX550" fmla="*/ 648714 w 1018602"/>
                <a:gd name="connsiteY550" fmla="*/ 19497 h 504987"/>
                <a:gd name="connsiteX551" fmla="*/ 703929 w 1018602"/>
                <a:gd name="connsiteY551" fmla="*/ 20578 h 504987"/>
                <a:gd name="connsiteX552" fmla="*/ 707177 w 1018602"/>
                <a:gd name="connsiteY552" fmla="*/ 25260 h 504987"/>
                <a:gd name="connsiteX553" fmla="*/ 706455 w 1018602"/>
                <a:gd name="connsiteY553" fmla="*/ 29583 h 504987"/>
                <a:gd name="connsiteX554" fmla="*/ 650157 w 1018602"/>
                <a:gd name="connsiteY554" fmla="*/ 122871 h 504987"/>
                <a:gd name="connsiteX555" fmla="*/ 622370 w 1018602"/>
                <a:gd name="connsiteY555" fmla="*/ 169336 h 504987"/>
                <a:gd name="connsiteX556" fmla="*/ 593138 w 1018602"/>
                <a:gd name="connsiteY556" fmla="*/ 207876 h 504987"/>
                <a:gd name="connsiteX557" fmla="*/ 593138 w 1018602"/>
                <a:gd name="connsiteY557" fmla="*/ 208236 h 504987"/>
                <a:gd name="connsiteX558" fmla="*/ 662427 w 1018602"/>
                <a:gd name="connsiteY558" fmla="*/ 344388 h 504987"/>
                <a:gd name="connsiteX559" fmla="*/ 699959 w 1018602"/>
                <a:gd name="connsiteY559" fmla="*/ 419667 h 504987"/>
                <a:gd name="connsiteX560" fmla="*/ 728108 w 1018602"/>
                <a:gd name="connsiteY560" fmla="*/ 475856 h 504987"/>
                <a:gd name="connsiteX561" fmla="*/ 721973 w 1018602"/>
                <a:gd name="connsiteY561" fmla="*/ 484141 h 504987"/>
                <a:gd name="connsiteX562" fmla="*/ 720168 w 1018602"/>
                <a:gd name="connsiteY562" fmla="*/ 484861 h 504987"/>
                <a:gd name="connsiteX563" fmla="*/ 667480 w 1018602"/>
                <a:gd name="connsiteY563" fmla="*/ 485221 h 504987"/>
                <a:gd name="connsiteX564" fmla="*/ 627422 w 1018602"/>
                <a:gd name="connsiteY564" fmla="*/ 481619 h 504987"/>
                <a:gd name="connsiteX565" fmla="*/ 619843 w 1018602"/>
                <a:gd name="connsiteY565" fmla="*/ 479458 h 504987"/>
                <a:gd name="connsiteX566" fmla="*/ 587003 w 1018602"/>
                <a:gd name="connsiteY566" fmla="*/ 408501 h 504987"/>
                <a:gd name="connsiteX567" fmla="*/ 581229 w 1018602"/>
                <a:gd name="connsiteY567" fmla="*/ 413544 h 504987"/>
                <a:gd name="connsiteX568" fmla="*/ 578703 w 1018602"/>
                <a:gd name="connsiteY568" fmla="*/ 411743 h 504987"/>
                <a:gd name="connsiteX569" fmla="*/ 585199 w 1018602"/>
                <a:gd name="connsiteY569" fmla="*/ 404899 h 504987"/>
                <a:gd name="connsiteX570" fmla="*/ 583755 w 1018602"/>
                <a:gd name="connsiteY570" fmla="*/ 400937 h 504987"/>
                <a:gd name="connsiteX571" fmla="*/ 576177 w 1018602"/>
                <a:gd name="connsiteY571" fmla="*/ 408501 h 504987"/>
                <a:gd name="connsiteX572" fmla="*/ 574012 w 1018602"/>
                <a:gd name="connsiteY572" fmla="*/ 405980 h 504987"/>
                <a:gd name="connsiteX573" fmla="*/ 582312 w 1018602"/>
                <a:gd name="connsiteY573" fmla="*/ 396975 h 504987"/>
                <a:gd name="connsiteX574" fmla="*/ 580507 w 1018602"/>
                <a:gd name="connsiteY574" fmla="*/ 393373 h 504987"/>
                <a:gd name="connsiteX575" fmla="*/ 569320 w 1018602"/>
                <a:gd name="connsiteY575" fmla="*/ 401658 h 504987"/>
                <a:gd name="connsiteX576" fmla="*/ 567155 w 1018602"/>
                <a:gd name="connsiteY576" fmla="*/ 399496 h 504987"/>
                <a:gd name="connsiteX577" fmla="*/ 578703 w 1018602"/>
                <a:gd name="connsiteY577" fmla="*/ 389051 h 504987"/>
                <a:gd name="connsiteX578" fmla="*/ 576177 w 1018602"/>
                <a:gd name="connsiteY578" fmla="*/ 383648 h 504987"/>
                <a:gd name="connsiteX579" fmla="*/ 543337 w 1018602"/>
                <a:gd name="connsiteY579" fmla="*/ 301525 h 504987"/>
                <a:gd name="connsiteX580" fmla="*/ 531428 w 1018602"/>
                <a:gd name="connsiteY580" fmla="*/ 318814 h 504987"/>
                <a:gd name="connsiteX581" fmla="*/ 518436 w 1018602"/>
                <a:gd name="connsiteY581" fmla="*/ 333222 h 504987"/>
                <a:gd name="connsiteX582" fmla="*/ 523488 w 1018602"/>
                <a:gd name="connsiteY582" fmla="*/ 392293 h 504987"/>
                <a:gd name="connsiteX583" fmla="*/ 527097 w 1018602"/>
                <a:gd name="connsiteY583" fmla="*/ 477657 h 504987"/>
                <a:gd name="connsiteX584" fmla="*/ 518436 w 1018602"/>
                <a:gd name="connsiteY584" fmla="*/ 481259 h 504987"/>
                <a:gd name="connsiteX585" fmla="*/ 514827 w 1018602"/>
                <a:gd name="connsiteY585" fmla="*/ 481980 h 504987"/>
                <a:gd name="connsiteX586" fmla="*/ 469356 w 1018602"/>
                <a:gd name="connsiteY586" fmla="*/ 481259 h 504987"/>
                <a:gd name="connsiteX587" fmla="*/ 434351 w 1018602"/>
                <a:gd name="connsiteY587" fmla="*/ 479819 h 504987"/>
                <a:gd name="connsiteX588" fmla="*/ 431824 w 1018602"/>
                <a:gd name="connsiteY588" fmla="*/ 477657 h 504987"/>
                <a:gd name="connsiteX589" fmla="*/ 430381 w 1018602"/>
                <a:gd name="connsiteY589" fmla="*/ 475496 h 504987"/>
                <a:gd name="connsiteX590" fmla="*/ 430381 w 1018602"/>
                <a:gd name="connsiteY590" fmla="*/ 435155 h 504987"/>
                <a:gd name="connsiteX591" fmla="*/ 429298 w 1018602"/>
                <a:gd name="connsiteY591" fmla="*/ 378966 h 504987"/>
                <a:gd name="connsiteX592" fmla="*/ 426050 w 1018602"/>
                <a:gd name="connsiteY592" fmla="*/ 246776 h 504987"/>
                <a:gd name="connsiteX593" fmla="*/ 427133 w 1018602"/>
                <a:gd name="connsiteY593" fmla="*/ 108824 h 504987"/>
                <a:gd name="connsiteX594" fmla="*/ 434351 w 1018602"/>
                <a:gd name="connsiteY594" fmla="*/ 20218 h 504987"/>
                <a:gd name="connsiteX595" fmla="*/ 440486 w 1018602"/>
                <a:gd name="connsiteY595" fmla="*/ 20578 h 504987"/>
                <a:gd name="connsiteX596" fmla="*/ 467552 w 1018602"/>
                <a:gd name="connsiteY596" fmla="*/ 19137 h 504987"/>
                <a:gd name="connsiteX597" fmla="*/ 327287 w 1018602"/>
                <a:gd name="connsiteY597" fmla="*/ 17696 h 504987"/>
                <a:gd name="connsiteX598" fmla="*/ 370010 w 1018602"/>
                <a:gd name="connsiteY598" fmla="*/ 19496 h 504987"/>
                <a:gd name="connsiteX599" fmla="*/ 372164 w 1018602"/>
                <a:gd name="connsiteY599" fmla="*/ 29936 h 504987"/>
                <a:gd name="connsiteX600" fmla="*/ 371446 w 1018602"/>
                <a:gd name="connsiteY600" fmla="*/ 117060 h 504987"/>
                <a:gd name="connsiteX601" fmla="*/ 371805 w 1018602"/>
                <a:gd name="connsiteY601" fmla="*/ 237304 h 504987"/>
                <a:gd name="connsiteX602" fmla="*/ 372164 w 1018602"/>
                <a:gd name="connsiteY602" fmla="*/ 470953 h 504987"/>
                <a:gd name="connsiteX603" fmla="*/ 368574 w 1018602"/>
                <a:gd name="connsiteY603" fmla="*/ 480673 h 504987"/>
                <a:gd name="connsiteX604" fmla="*/ 291745 w 1018602"/>
                <a:gd name="connsiteY604" fmla="*/ 479593 h 504987"/>
                <a:gd name="connsiteX605" fmla="*/ 285642 w 1018602"/>
                <a:gd name="connsiteY605" fmla="*/ 478873 h 504987"/>
                <a:gd name="connsiteX606" fmla="*/ 281693 w 1018602"/>
                <a:gd name="connsiteY606" fmla="*/ 478513 h 504987"/>
                <a:gd name="connsiteX607" fmla="*/ 280975 w 1018602"/>
                <a:gd name="connsiteY607" fmla="*/ 473113 h 504987"/>
                <a:gd name="connsiteX608" fmla="*/ 283129 w 1018602"/>
                <a:gd name="connsiteY608" fmla="*/ 472753 h 504987"/>
                <a:gd name="connsiteX609" fmla="*/ 280616 w 1018602"/>
                <a:gd name="connsiteY609" fmla="*/ 367629 h 504987"/>
                <a:gd name="connsiteX610" fmla="*/ 281693 w 1018602"/>
                <a:gd name="connsiteY610" fmla="*/ 231184 h 504987"/>
                <a:gd name="connsiteX611" fmla="*/ 283488 w 1018602"/>
                <a:gd name="connsiteY611" fmla="*/ 99779 h 504987"/>
                <a:gd name="connsiteX612" fmla="*/ 283129 w 1018602"/>
                <a:gd name="connsiteY612" fmla="*/ 24176 h 504987"/>
                <a:gd name="connsiteX613" fmla="*/ 281334 w 1018602"/>
                <a:gd name="connsiteY613" fmla="*/ 22736 h 504987"/>
                <a:gd name="connsiteX614" fmla="*/ 284206 w 1018602"/>
                <a:gd name="connsiteY614" fmla="*/ 18056 h 504987"/>
                <a:gd name="connsiteX615" fmla="*/ 327287 w 1018602"/>
                <a:gd name="connsiteY615" fmla="*/ 17696 h 504987"/>
                <a:gd name="connsiteX616" fmla="*/ 80794 w 1018602"/>
                <a:gd name="connsiteY616" fmla="*/ 15647 h 504987"/>
                <a:gd name="connsiteX617" fmla="*/ 102069 w 1018602"/>
                <a:gd name="connsiteY617" fmla="*/ 17763 h 504987"/>
                <a:gd name="connsiteX618" fmla="*/ 100270 w 1018602"/>
                <a:gd name="connsiteY618" fmla="*/ 30370 h 504987"/>
                <a:gd name="connsiteX619" fmla="*/ 100270 w 1018602"/>
                <a:gd name="connsiteY619" fmla="*/ 31450 h 504987"/>
                <a:gd name="connsiteX620" fmla="*/ 102069 w 1018602"/>
                <a:gd name="connsiteY620" fmla="*/ 406407 h 504987"/>
                <a:gd name="connsiteX621" fmla="*/ 233769 w 1018602"/>
                <a:gd name="connsiteY621" fmla="*/ 404606 h 504987"/>
                <a:gd name="connsiteX622" fmla="*/ 238087 w 1018602"/>
                <a:gd name="connsiteY622" fmla="*/ 413971 h 504987"/>
                <a:gd name="connsiteX623" fmla="*/ 237007 w 1018602"/>
                <a:gd name="connsiteY623" fmla="*/ 467279 h 504987"/>
                <a:gd name="connsiteX624" fmla="*/ 234128 w 1018602"/>
                <a:gd name="connsiteY624" fmla="*/ 478805 h 504987"/>
                <a:gd name="connsiteX625" fmla="*/ 12471 w 1018602"/>
                <a:gd name="connsiteY625" fmla="*/ 479885 h 504987"/>
                <a:gd name="connsiteX626" fmla="*/ 9952 w 1018602"/>
                <a:gd name="connsiteY626" fmla="*/ 474843 h 504987"/>
                <a:gd name="connsiteX627" fmla="*/ 8512 w 1018602"/>
                <a:gd name="connsiteY627" fmla="*/ 471241 h 504987"/>
                <a:gd name="connsiteX628" fmla="*/ 9232 w 1018602"/>
                <a:gd name="connsiteY628" fmla="*/ 426217 h 504987"/>
                <a:gd name="connsiteX629" fmla="*/ 2035 w 1018602"/>
                <a:gd name="connsiteY629" fmla="*/ 430900 h 504987"/>
                <a:gd name="connsiteX630" fmla="*/ 596 w 1018602"/>
                <a:gd name="connsiteY630" fmla="*/ 428738 h 504987"/>
                <a:gd name="connsiteX631" fmla="*/ 9232 w 1018602"/>
                <a:gd name="connsiteY631" fmla="*/ 421174 h 504987"/>
                <a:gd name="connsiteX632" fmla="*/ 9232 w 1018602"/>
                <a:gd name="connsiteY632" fmla="*/ 415772 h 504987"/>
                <a:gd name="connsiteX633" fmla="*/ 4194 w 1018602"/>
                <a:gd name="connsiteY633" fmla="*/ 419734 h 504987"/>
                <a:gd name="connsiteX634" fmla="*/ 1676 w 1018602"/>
                <a:gd name="connsiteY634" fmla="*/ 417212 h 504987"/>
                <a:gd name="connsiteX635" fmla="*/ 9232 w 1018602"/>
                <a:gd name="connsiteY635" fmla="*/ 410729 h 504987"/>
                <a:gd name="connsiteX636" fmla="*/ 11391 w 1018602"/>
                <a:gd name="connsiteY636" fmla="*/ 31090 h 504987"/>
                <a:gd name="connsiteX637" fmla="*/ 12471 w 1018602"/>
                <a:gd name="connsiteY637" fmla="*/ 27848 h 504987"/>
                <a:gd name="connsiteX638" fmla="*/ 10312 w 1018602"/>
                <a:gd name="connsiteY638" fmla="*/ 27848 h 504987"/>
                <a:gd name="connsiteX639" fmla="*/ 9232 w 1018602"/>
                <a:gd name="connsiteY639" fmla="*/ 19564 h 504987"/>
                <a:gd name="connsiteX640" fmla="*/ 59249 w 1018602"/>
                <a:gd name="connsiteY640" fmla="*/ 15962 h 504987"/>
                <a:gd name="connsiteX641" fmla="*/ 80794 w 1018602"/>
                <a:gd name="connsiteY641" fmla="*/ 15647 h 504987"/>
                <a:gd name="connsiteX642" fmla="*/ 954837 w 1018602"/>
                <a:gd name="connsiteY642" fmla="*/ 14970 h 504987"/>
                <a:gd name="connsiteX643" fmla="*/ 1012711 w 1018602"/>
                <a:gd name="connsiteY643" fmla="*/ 19484 h 504987"/>
                <a:gd name="connsiteX644" fmla="*/ 1012711 w 1018602"/>
                <a:gd name="connsiteY644" fmla="*/ 30650 h 504987"/>
                <a:gd name="connsiteX645" fmla="*/ 1016676 w 1018602"/>
                <a:gd name="connsiteY645" fmla="*/ 92604 h 504987"/>
                <a:gd name="connsiteX646" fmla="*/ 1006943 w 1018602"/>
                <a:gd name="connsiteY646" fmla="*/ 96206 h 504987"/>
                <a:gd name="connsiteX647" fmla="*/ 922230 w 1018602"/>
                <a:gd name="connsiteY647" fmla="*/ 97287 h 504987"/>
                <a:gd name="connsiteX648" fmla="*/ 867437 w 1018602"/>
                <a:gd name="connsiteY648" fmla="*/ 94045 h 504987"/>
                <a:gd name="connsiteX649" fmla="*/ 867437 w 1018602"/>
                <a:gd name="connsiteY649" fmla="*/ 118899 h 504987"/>
                <a:gd name="connsiteX650" fmla="*/ 866716 w 1018602"/>
                <a:gd name="connsiteY650" fmla="*/ 210389 h 504987"/>
                <a:gd name="connsiteX651" fmla="*/ 909613 w 1018602"/>
                <a:gd name="connsiteY651" fmla="*/ 208588 h 504987"/>
                <a:gd name="connsiteX652" fmla="*/ 971976 w 1018602"/>
                <a:gd name="connsiteY652" fmla="*/ 210749 h 504987"/>
                <a:gd name="connsiteX653" fmla="*/ 973058 w 1018602"/>
                <a:gd name="connsiteY653" fmla="*/ 211110 h 504987"/>
                <a:gd name="connsiteX654" fmla="*/ 978825 w 1018602"/>
                <a:gd name="connsiteY654" fmla="*/ 214712 h 504987"/>
                <a:gd name="connsiteX655" fmla="*/ 976663 w 1018602"/>
                <a:gd name="connsiteY655" fmla="*/ 250011 h 504987"/>
                <a:gd name="connsiteX656" fmla="*/ 975581 w 1018602"/>
                <a:gd name="connsiteY656" fmla="*/ 280268 h 504987"/>
                <a:gd name="connsiteX657" fmla="*/ 970895 w 1018602"/>
                <a:gd name="connsiteY657" fmla="*/ 288913 h 504987"/>
                <a:gd name="connsiteX658" fmla="*/ 904206 w 1018602"/>
                <a:gd name="connsiteY658" fmla="*/ 288192 h 504987"/>
                <a:gd name="connsiteX659" fmla="*/ 864914 w 1018602"/>
                <a:gd name="connsiteY659" fmla="*/ 286751 h 504987"/>
                <a:gd name="connsiteX660" fmla="*/ 866716 w 1018602"/>
                <a:gd name="connsiteY660" fmla="*/ 350147 h 504987"/>
                <a:gd name="connsiteX661" fmla="*/ 867437 w 1018602"/>
                <a:gd name="connsiteY661" fmla="*/ 401655 h 504987"/>
                <a:gd name="connsiteX662" fmla="*/ 947103 w 1018602"/>
                <a:gd name="connsiteY662" fmla="*/ 399494 h 504987"/>
                <a:gd name="connsiteX663" fmla="*/ 1010908 w 1018602"/>
                <a:gd name="connsiteY663" fmla="*/ 401655 h 504987"/>
                <a:gd name="connsiteX664" fmla="*/ 1014153 w 1018602"/>
                <a:gd name="connsiteY664" fmla="*/ 409940 h 504987"/>
                <a:gd name="connsiteX665" fmla="*/ 1015234 w 1018602"/>
                <a:gd name="connsiteY665" fmla="*/ 435514 h 504987"/>
                <a:gd name="connsiteX666" fmla="*/ 1018478 w 1018602"/>
                <a:gd name="connsiteY666" fmla="*/ 472614 h 504987"/>
                <a:gd name="connsiteX667" fmla="*/ 1013792 w 1018602"/>
                <a:gd name="connsiteY667" fmla="*/ 479818 h 504987"/>
                <a:gd name="connsiteX668" fmla="*/ 1010548 w 1018602"/>
                <a:gd name="connsiteY668" fmla="*/ 480899 h 504987"/>
                <a:gd name="connsiteX669" fmla="*/ 789934 w 1018602"/>
                <a:gd name="connsiteY669" fmla="*/ 481259 h 504987"/>
                <a:gd name="connsiteX670" fmla="*/ 780561 w 1018602"/>
                <a:gd name="connsiteY670" fmla="*/ 480539 h 504987"/>
                <a:gd name="connsiteX671" fmla="*/ 776956 w 1018602"/>
                <a:gd name="connsiteY671" fmla="*/ 480178 h 504987"/>
                <a:gd name="connsiteX672" fmla="*/ 776236 w 1018602"/>
                <a:gd name="connsiteY672" fmla="*/ 473695 h 504987"/>
                <a:gd name="connsiteX673" fmla="*/ 779119 w 1018602"/>
                <a:gd name="connsiteY673" fmla="*/ 473335 h 504987"/>
                <a:gd name="connsiteX674" fmla="*/ 779119 w 1018602"/>
                <a:gd name="connsiteY674" fmla="*/ 382925 h 504987"/>
                <a:gd name="connsiteX675" fmla="*/ 776236 w 1018602"/>
                <a:gd name="connsiteY675" fmla="*/ 257936 h 504987"/>
                <a:gd name="connsiteX676" fmla="*/ 779840 w 1018602"/>
                <a:gd name="connsiteY676" fmla="*/ 138349 h 504987"/>
                <a:gd name="connsiteX677" fmla="*/ 780561 w 1018602"/>
                <a:gd name="connsiteY677" fmla="*/ 24527 h 504987"/>
                <a:gd name="connsiteX678" fmla="*/ 779480 w 1018602"/>
                <a:gd name="connsiteY678" fmla="*/ 24166 h 504987"/>
                <a:gd name="connsiteX679" fmla="*/ 780201 w 1018602"/>
                <a:gd name="connsiteY679" fmla="*/ 19124 h 504987"/>
                <a:gd name="connsiteX680" fmla="*/ 954837 w 1018602"/>
                <a:gd name="connsiteY680" fmla="*/ 14970 h 504987"/>
                <a:gd name="connsiteX681" fmla="*/ 337010 w 1018602"/>
                <a:gd name="connsiteY681" fmla="*/ 12362 h 504987"/>
                <a:gd name="connsiteX682" fmla="*/ 368986 w 1018602"/>
                <a:gd name="connsiteY682" fmla="*/ 13404 h 504987"/>
                <a:gd name="connsiteX683" fmla="*/ 368986 w 1018602"/>
                <a:gd name="connsiteY683" fmla="*/ 17769 h 504987"/>
                <a:gd name="connsiteX684" fmla="*/ 305035 w 1018602"/>
                <a:gd name="connsiteY684" fmla="*/ 16579 h 504987"/>
                <a:gd name="connsiteX685" fmla="*/ 305035 w 1018602"/>
                <a:gd name="connsiteY685" fmla="*/ 14594 h 504987"/>
                <a:gd name="connsiteX686" fmla="*/ 337010 w 1018602"/>
                <a:gd name="connsiteY686" fmla="*/ 12362 h 504987"/>
                <a:gd name="connsiteX687" fmla="*/ 496209 w 1018602"/>
                <a:gd name="connsiteY687" fmla="*/ 10550 h 504987"/>
                <a:gd name="connsiteX688" fmla="*/ 496565 w 1018602"/>
                <a:gd name="connsiteY688" fmla="*/ 12440 h 504987"/>
                <a:gd name="connsiteX689" fmla="*/ 465266 w 1018602"/>
                <a:gd name="connsiteY689" fmla="*/ 15842 h 504987"/>
                <a:gd name="connsiteX690" fmla="*/ 435746 w 1018602"/>
                <a:gd name="connsiteY690" fmla="*/ 15842 h 504987"/>
                <a:gd name="connsiteX691" fmla="*/ 435034 w 1018602"/>
                <a:gd name="connsiteY691" fmla="*/ 12062 h 504987"/>
                <a:gd name="connsiteX692" fmla="*/ 460642 w 1018602"/>
                <a:gd name="connsiteY692" fmla="*/ 11684 h 504987"/>
                <a:gd name="connsiteX693" fmla="*/ 496209 w 1018602"/>
                <a:gd name="connsiteY693" fmla="*/ 10550 h 504987"/>
                <a:gd name="connsiteX694" fmla="*/ 70721 w 1018602"/>
                <a:gd name="connsiteY694" fmla="*/ 10375 h 504987"/>
                <a:gd name="connsiteX695" fmla="*/ 99800 w 1018602"/>
                <a:gd name="connsiteY695" fmla="*/ 11377 h 504987"/>
                <a:gd name="connsiteX696" fmla="*/ 99073 w 1018602"/>
                <a:gd name="connsiteY696" fmla="*/ 14385 h 504987"/>
                <a:gd name="connsiteX697" fmla="*/ 24920 w 1018602"/>
                <a:gd name="connsiteY697" fmla="*/ 13048 h 504987"/>
                <a:gd name="connsiteX698" fmla="*/ 24920 w 1018602"/>
                <a:gd name="connsiteY698" fmla="*/ 12714 h 504987"/>
                <a:gd name="connsiteX699" fmla="*/ 70721 w 1018602"/>
                <a:gd name="connsiteY699" fmla="*/ 10375 h 504987"/>
                <a:gd name="connsiteX700" fmla="*/ 891488 w 1018602"/>
                <a:gd name="connsiteY700" fmla="*/ 8509 h 504987"/>
                <a:gd name="connsiteX701" fmla="*/ 891488 w 1018602"/>
                <a:gd name="connsiteY701" fmla="*/ 9920 h 504987"/>
                <a:gd name="connsiteX702" fmla="*/ 834899 w 1018602"/>
                <a:gd name="connsiteY702" fmla="*/ 12743 h 504987"/>
                <a:gd name="connsiteX703" fmla="*/ 778669 w 1018602"/>
                <a:gd name="connsiteY703" fmla="*/ 15918 h 504987"/>
                <a:gd name="connsiteX704" fmla="*/ 777952 w 1018602"/>
                <a:gd name="connsiteY704" fmla="*/ 12390 h 504987"/>
                <a:gd name="connsiteX705" fmla="*/ 828452 w 1018602"/>
                <a:gd name="connsiteY705" fmla="*/ 9920 h 504987"/>
                <a:gd name="connsiteX706" fmla="*/ 891488 w 1018602"/>
                <a:gd name="connsiteY706" fmla="*/ 8509 h 504987"/>
                <a:gd name="connsiteX707" fmla="*/ 368981 w 1018602"/>
                <a:gd name="connsiteY707" fmla="*/ 5687 h 504987"/>
                <a:gd name="connsiteX708" fmla="*/ 367902 w 1018602"/>
                <a:gd name="connsiteY708" fmla="*/ 9920 h 504987"/>
                <a:gd name="connsiteX709" fmla="*/ 341994 w 1018602"/>
                <a:gd name="connsiteY709" fmla="*/ 9920 h 504987"/>
                <a:gd name="connsiteX710" fmla="*/ 319324 w 1018602"/>
                <a:gd name="connsiteY710" fmla="*/ 9920 h 504987"/>
                <a:gd name="connsiteX711" fmla="*/ 318964 w 1018602"/>
                <a:gd name="connsiteY711" fmla="*/ 8157 h 504987"/>
                <a:gd name="connsiteX712" fmla="*/ 345952 w 1018602"/>
                <a:gd name="connsiteY712" fmla="*/ 6040 h 504987"/>
                <a:gd name="connsiteX713" fmla="*/ 368981 w 1018602"/>
                <a:gd name="connsiteY713" fmla="*/ 5687 h 504987"/>
                <a:gd name="connsiteX714" fmla="*/ 96999 w 1018602"/>
                <a:gd name="connsiteY714" fmla="*/ 5296 h 504987"/>
                <a:gd name="connsiteX715" fmla="*/ 96638 w 1018602"/>
                <a:gd name="connsiteY715" fmla="*/ 8358 h 504987"/>
                <a:gd name="connsiteX716" fmla="*/ 66616 w 1018602"/>
                <a:gd name="connsiteY716" fmla="*/ 8358 h 504987"/>
                <a:gd name="connsiteX717" fmla="*/ 43105 w 1018602"/>
                <a:gd name="connsiteY717" fmla="*/ 8358 h 504987"/>
                <a:gd name="connsiteX718" fmla="*/ 42743 w 1018602"/>
                <a:gd name="connsiteY718" fmla="*/ 7337 h 504987"/>
                <a:gd name="connsiteX719" fmla="*/ 62637 w 1018602"/>
                <a:gd name="connsiteY719" fmla="*/ 5637 h 504987"/>
                <a:gd name="connsiteX720" fmla="*/ 96999 w 1018602"/>
                <a:gd name="connsiteY720" fmla="*/ 5296 h 504987"/>
                <a:gd name="connsiteX721" fmla="*/ 866433 w 1018602"/>
                <a:gd name="connsiteY721" fmla="*/ 3680 h 504987"/>
                <a:gd name="connsiteX722" fmla="*/ 866433 w 1018602"/>
                <a:gd name="connsiteY722" fmla="*/ 4672 h 504987"/>
                <a:gd name="connsiteX723" fmla="*/ 777983 w 1018602"/>
                <a:gd name="connsiteY723" fmla="*/ 10295 h 504987"/>
                <a:gd name="connsiteX724" fmla="*/ 777620 w 1018602"/>
                <a:gd name="connsiteY724" fmla="*/ 6657 h 504987"/>
                <a:gd name="connsiteX725" fmla="*/ 866433 w 1018602"/>
                <a:gd name="connsiteY725" fmla="*/ 3680 h 504987"/>
                <a:gd name="connsiteX726" fmla="*/ 93847 w 1018602"/>
                <a:gd name="connsiteY726" fmla="*/ 783 h 504987"/>
                <a:gd name="connsiteX727" fmla="*/ 93847 w 1018602"/>
                <a:gd name="connsiteY727" fmla="*/ 3641 h 504987"/>
                <a:gd name="connsiteX728" fmla="*/ 59840 w 1018602"/>
                <a:gd name="connsiteY728" fmla="*/ 2371 h 504987"/>
                <a:gd name="connsiteX729" fmla="*/ 60198 w 1018602"/>
                <a:gd name="connsiteY729" fmla="*/ 1418 h 504987"/>
                <a:gd name="connsiteX730" fmla="*/ 93847 w 1018602"/>
                <a:gd name="connsiteY730" fmla="*/ 783 h 50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</a:cxnLst>
              <a:rect l="l" t="t" r="r" b="b"/>
              <a:pathLst>
                <a:path w="1018602" h="504987">
                  <a:moveTo>
                    <a:pt x="685687" y="500767"/>
                  </a:moveTo>
                  <a:cubicBezTo>
                    <a:pt x="698472" y="499576"/>
                    <a:pt x="710891" y="501560"/>
                    <a:pt x="723310" y="500767"/>
                  </a:cubicBezTo>
                  <a:cubicBezTo>
                    <a:pt x="725866" y="500767"/>
                    <a:pt x="725866" y="504735"/>
                    <a:pt x="723310" y="504735"/>
                  </a:cubicBezTo>
                  <a:cubicBezTo>
                    <a:pt x="710525" y="505529"/>
                    <a:pt x="698837" y="504339"/>
                    <a:pt x="685687" y="502751"/>
                  </a:cubicBezTo>
                  <a:cubicBezTo>
                    <a:pt x="684957" y="502354"/>
                    <a:pt x="684957" y="501164"/>
                    <a:pt x="685687" y="500767"/>
                  </a:cubicBezTo>
                  <a:close/>
                  <a:moveTo>
                    <a:pt x="697561" y="493150"/>
                  </a:moveTo>
                  <a:cubicBezTo>
                    <a:pt x="707435" y="493339"/>
                    <a:pt x="717309" y="493906"/>
                    <a:pt x="726916" y="493906"/>
                  </a:cubicBezTo>
                  <a:cubicBezTo>
                    <a:pt x="729051" y="493906"/>
                    <a:pt x="729051" y="497686"/>
                    <a:pt x="726560" y="497686"/>
                  </a:cubicBezTo>
                  <a:cubicBezTo>
                    <a:pt x="707346" y="498442"/>
                    <a:pt x="687776" y="499198"/>
                    <a:pt x="668562" y="495796"/>
                  </a:cubicBezTo>
                  <a:cubicBezTo>
                    <a:pt x="667851" y="495796"/>
                    <a:pt x="667495" y="494662"/>
                    <a:pt x="668206" y="494662"/>
                  </a:cubicBezTo>
                  <a:cubicBezTo>
                    <a:pt x="677813" y="493150"/>
                    <a:pt x="687687" y="492961"/>
                    <a:pt x="697561" y="493150"/>
                  </a:cubicBezTo>
                  <a:close/>
                  <a:moveTo>
                    <a:pt x="378482" y="490051"/>
                  </a:moveTo>
                  <a:cubicBezTo>
                    <a:pt x="381020" y="490051"/>
                    <a:pt x="381382" y="493727"/>
                    <a:pt x="379207" y="494062"/>
                  </a:cubicBezTo>
                  <a:cubicBezTo>
                    <a:pt x="370870" y="495733"/>
                    <a:pt x="361807" y="495398"/>
                    <a:pt x="353469" y="495398"/>
                  </a:cubicBezTo>
                  <a:cubicBezTo>
                    <a:pt x="348032" y="495398"/>
                    <a:pt x="341144" y="496067"/>
                    <a:pt x="336432" y="493393"/>
                  </a:cubicBezTo>
                  <a:cubicBezTo>
                    <a:pt x="335707" y="492725"/>
                    <a:pt x="336069" y="491722"/>
                    <a:pt x="337157" y="491722"/>
                  </a:cubicBezTo>
                  <a:cubicBezTo>
                    <a:pt x="342957" y="492725"/>
                    <a:pt x="349482" y="491722"/>
                    <a:pt x="355644" y="491722"/>
                  </a:cubicBezTo>
                  <a:cubicBezTo>
                    <a:pt x="363257" y="491388"/>
                    <a:pt x="370870" y="491054"/>
                    <a:pt x="378482" y="490051"/>
                  </a:cubicBezTo>
                  <a:close/>
                  <a:moveTo>
                    <a:pt x="728098" y="486876"/>
                  </a:moveTo>
                  <a:cubicBezTo>
                    <a:pt x="730633" y="486876"/>
                    <a:pt x="730633" y="491638"/>
                    <a:pt x="728098" y="491638"/>
                  </a:cubicBezTo>
                  <a:cubicBezTo>
                    <a:pt x="701668" y="493623"/>
                    <a:pt x="675237" y="494416"/>
                    <a:pt x="649169" y="489654"/>
                  </a:cubicBezTo>
                  <a:cubicBezTo>
                    <a:pt x="648445" y="489654"/>
                    <a:pt x="648445" y="488463"/>
                    <a:pt x="649169" y="488463"/>
                  </a:cubicBezTo>
                  <a:cubicBezTo>
                    <a:pt x="664013" y="487670"/>
                    <a:pt x="679220" y="489654"/>
                    <a:pt x="694064" y="490051"/>
                  </a:cubicBezTo>
                  <a:cubicBezTo>
                    <a:pt x="705288" y="490448"/>
                    <a:pt x="716512" y="488463"/>
                    <a:pt x="728098" y="486876"/>
                  </a:cubicBezTo>
                  <a:close/>
                  <a:moveTo>
                    <a:pt x="10301" y="484822"/>
                  </a:moveTo>
                  <a:cubicBezTo>
                    <a:pt x="22768" y="484822"/>
                    <a:pt x="34880" y="485195"/>
                    <a:pt x="47348" y="485569"/>
                  </a:cubicBezTo>
                  <a:cubicBezTo>
                    <a:pt x="57678" y="485569"/>
                    <a:pt x="68721" y="483701"/>
                    <a:pt x="78695" y="485942"/>
                  </a:cubicBezTo>
                  <a:cubicBezTo>
                    <a:pt x="79764" y="486316"/>
                    <a:pt x="79407" y="488183"/>
                    <a:pt x="77982" y="488183"/>
                  </a:cubicBezTo>
                  <a:cubicBezTo>
                    <a:pt x="66940" y="486316"/>
                    <a:pt x="53760" y="489304"/>
                    <a:pt x="42360" y="489304"/>
                  </a:cubicBezTo>
                  <a:cubicBezTo>
                    <a:pt x="31674" y="489678"/>
                    <a:pt x="20987" y="489304"/>
                    <a:pt x="10301" y="489304"/>
                  </a:cubicBezTo>
                  <a:cubicBezTo>
                    <a:pt x="7095" y="489304"/>
                    <a:pt x="7095" y="484448"/>
                    <a:pt x="10301" y="484822"/>
                  </a:cubicBezTo>
                  <a:close/>
                  <a:moveTo>
                    <a:pt x="442670" y="462304"/>
                  </a:moveTo>
                  <a:cubicBezTo>
                    <a:pt x="458717" y="459888"/>
                    <a:pt x="477316" y="460578"/>
                    <a:pt x="493363" y="462994"/>
                  </a:cubicBezTo>
                  <a:cubicBezTo>
                    <a:pt x="494092" y="462994"/>
                    <a:pt x="494092" y="464030"/>
                    <a:pt x="493363" y="464030"/>
                  </a:cubicBezTo>
                  <a:cubicBezTo>
                    <a:pt x="476951" y="464375"/>
                    <a:pt x="459081" y="467481"/>
                    <a:pt x="443035" y="465410"/>
                  </a:cubicBezTo>
                  <a:cubicBezTo>
                    <a:pt x="441211" y="465410"/>
                    <a:pt x="440482" y="462649"/>
                    <a:pt x="442670" y="462304"/>
                  </a:cubicBezTo>
                  <a:close/>
                  <a:moveTo>
                    <a:pt x="361752" y="458352"/>
                  </a:moveTo>
                  <a:cubicBezTo>
                    <a:pt x="354213" y="462672"/>
                    <a:pt x="345956" y="466272"/>
                    <a:pt x="337699" y="469513"/>
                  </a:cubicBezTo>
                  <a:cubicBezTo>
                    <a:pt x="345956" y="469513"/>
                    <a:pt x="353854" y="469513"/>
                    <a:pt x="361752" y="469513"/>
                  </a:cubicBezTo>
                  <a:cubicBezTo>
                    <a:pt x="361752" y="465912"/>
                    <a:pt x="361752" y="461952"/>
                    <a:pt x="361752" y="458352"/>
                  </a:cubicBezTo>
                  <a:close/>
                  <a:moveTo>
                    <a:pt x="996044" y="456184"/>
                  </a:moveTo>
                  <a:cubicBezTo>
                    <a:pt x="998922" y="456184"/>
                    <a:pt x="998922" y="460418"/>
                    <a:pt x="996044" y="460065"/>
                  </a:cubicBezTo>
                  <a:cubicBezTo>
                    <a:pt x="930928" y="458654"/>
                    <a:pt x="865453" y="464298"/>
                    <a:pt x="800696" y="460771"/>
                  </a:cubicBezTo>
                  <a:cubicBezTo>
                    <a:pt x="799257" y="460771"/>
                    <a:pt x="799257" y="458301"/>
                    <a:pt x="801056" y="458301"/>
                  </a:cubicBezTo>
                  <a:cubicBezTo>
                    <a:pt x="865812" y="457596"/>
                    <a:pt x="930928" y="455126"/>
                    <a:pt x="996044" y="456184"/>
                  </a:cubicBezTo>
                  <a:close/>
                  <a:moveTo>
                    <a:pt x="473996" y="455543"/>
                  </a:moveTo>
                  <a:cubicBezTo>
                    <a:pt x="475054" y="455543"/>
                    <a:pt x="475054" y="456880"/>
                    <a:pt x="473996" y="456880"/>
                  </a:cubicBezTo>
                  <a:cubicBezTo>
                    <a:pt x="463765" y="457549"/>
                    <a:pt x="452829" y="459554"/>
                    <a:pt x="442598" y="458885"/>
                  </a:cubicBezTo>
                  <a:cubicBezTo>
                    <a:pt x="440835" y="458885"/>
                    <a:pt x="440482" y="456212"/>
                    <a:pt x="442246" y="455878"/>
                  </a:cubicBezTo>
                  <a:cubicBezTo>
                    <a:pt x="452476" y="453538"/>
                    <a:pt x="463765" y="455209"/>
                    <a:pt x="473996" y="455543"/>
                  </a:cubicBezTo>
                  <a:close/>
                  <a:moveTo>
                    <a:pt x="996755" y="448776"/>
                  </a:moveTo>
                  <a:cubicBezTo>
                    <a:pt x="998921" y="448776"/>
                    <a:pt x="998921" y="452023"/>
                    <a:pt x="996755" y="452384"/>
                  </a:cubicBezTo>
                  <a:cubicBezTo>
                    <a:pt x="964259" y="454548"/>
                    <a:pt x="931763" y="453827"/>
                    <a:pt x="899267" y="454188"/>
                  </a:cubicBezTo>
                  <a:cubicBezTo>
                    <a:pt x="869299" y="454548"/>
                    <a:pt x="837886" y="456352"/>
                    <a:pt x="807556" y="454188"/>
                  </a:cubicBezTo>
                  <a:cubicBezTo>
                    <a:pt x="807195" y="453827"/>
                    <a:pt x="807195" y="453105"/>
                    <a:pt x="807556" y="453105"/>
                  </a:cubicBezTo>
                  <a:cubicBezTo>
                    <a:pt x="870743" y="449137"/>
                    <a:pt x="933929" y="452384"/>
                    <a:pt x="996755" y="448776"/>
                  </a:cubicBezTo>
                  <a:close/>
                  <a:moveTo>
                    <a:pt x="446142" y="447188"/>
                  </a:moveTo>
                  <a:cubicBezTo>
                    <a:pt x="453955" y="447554"/>
                    <a:pt x="461412" y="448287"/>
                    <a:pt x="469224" y="447921"/>
                  </a:cubicBezTo>
                  <a:cubicBezTo>
                    <a:pt x="470290" y="447921"/>
                    <a:pt x="470290" y="449753"/>
                    <a:pt x="469224" y="449753"/>
                  </a:cubicBezTo>
                  <a:cubicBezTo>
                    <a:pt x="461767" y="451585"/>
                    <a:pt x="453955" y="451585"/>
                    <a:pt x="446142" y="451585"/>
                  </a:cubicBezTo>
                  <a:cubicBezTo>
                    <a:pt x="443657" y="451585"/>
                    <a:pt x="443657" y="447188"/>
                    <a:pt x="446142" y="447188"/>
                  </a:cubicBezTo>
                  <a:close/>
                  <a:moveTo>
                    <a:pt x="993238" y="442426"/>
                  </a:moveTo>
                  <a:cubicBezTo>
                    <a:pt x="995749" y="442426"/>
                    <a:pt x="995749" y="446307"/>
                    <a:pt x="993238" y="446307"/>
                  </a:cubicBezTo>
                  <a:cubicBezTo>
                    <a:pt x="933699" y="448423"/>
                    <a:pt x="874519" y="448070"/>
                    <a:pt x="814621" y="445954"/>
                  </a:cubicBezTo>
                  <a:cubicBezTo>
                    <a:pt x="813545" y="445954"/>
                    <a:pt x="813904" y="444543"/>
                    <a:pt x="814621" y="444190"/>
                  </a:cubicBezTo>
                  <a:cubicBezTo>
                    <a:pt x="874519" y="442426"/>
                    <a:pt x="933699" y="445248"/>
                    <a:pt x="993238" y="442426"/>
                  </a:cubicBezTo>
                  <a:close/>
                  <a:moveTo>
                    <a:pt x="994804" y="435869"/>
                  </a:moveTo>
                  <a:cubicBezTo>
                    <a:pt x="997334" y="435869"/>
                    <a:pt x="996973" y="439665"/>
                    <a:pt x="994443" y="439320"/>
                  </a:cubicBezTo>
                  <a:cubicBezTo>
                    <a:pt x="934096" y="437939"/>
                    <a:pt x="873749" y="442081"/>
                    <a:pt x="813041" y="439320"/>
                  </a:cubicBezTo>
                  <a:cubicBezTo>
                    <a:pt x="811957" y="439320"/>
                    <a:pt x="812319" y="437594"/>
                    <a:pt x="813041" y="437594"/>
                  </a:cubicBezTo>
                  <a:cubicBezTo>
                    <a:pt x="873749" y="436559"/>
                    <a:pt x="934096" y="434488"/>
                    <a:pt x="994804" y="435869"/>
                  </a:cubicBezTo>
                  <a:close/>
                  <a:moveTo>
                    <a:pt x="217703" y="432901"/>
                  </a:moveTo>
                  <a:cubicBezTo>
                    <a:pt x="219467" y="432901"/>
                    <a:pt x="219467" y="435499"/>
                    <a:pt x="217350" y="435499"/>
                  </a:cubicBezTo>
                  <a:cubicBezTo>
                    <a:pt x="207120" y="435787"/>
                    <a:pt x="196536" y="435787"/>
                    <a:pt x="185953" y="435210"/>
                  </a:cubicBezTo>
                  <a:cubicBezTo>
                    <a:pt x="184895" y="434921"/>
                    <a:pt x="184895" y="434056"/>
                    <a:pt x="185953" y="433767"/>
                  </a:cubicBezTo>
                  <a:cubicBezTo>
                    <a:pt x="196536" y="433478"/>
                    <a:pt x="207120" y="432901"/>
                    <a:pt x="217703" y="432901"/>
                  </a:cubicBezTo>
                  <a:close/>
                  <a:moveTo>
                    <a:pt x="221306" y="425360"/>
                  </a:moveTo>
                  <a:cubicBezTo>
                    <a:pt x="224218" y="425360"/>
                    <a:pt x="224218" y="429726"/>
                    <a:pt x="221306" y="429726"/>
                  </a:cubicBezTo>
                  <a:cubicBezTo>
                    <a:pt x="203833" y="430123"/>
                    <a:pt x="185268" y="432504"/>
                    <a:pt x="168160" y="429329"/>
                  </a:cubicBezTo>
                  <a:cubicBezTo>
                    <a:pt x="167432" y="429329"/>
                    <a:pt x="167432" y="428138"/>
                    <a:pt x="168160" y="428138"/>
                  </a:cubicBezTo>
                  <a:cubicBezTo>
                    <a:pt x="185268" y="424963"/>
                    <a:pt x="204197" y="424963"/>
                    <a:pt x="221306" y="425360"/>
                  </a:cubicBezTo>
                  <a:close/>
                  <a:moveTo>
                    <a:pt x="220141" y="418147"/>
                  </a:moveTo>
                  <a:cubicBezTo>
                    <a:pt x="222638" y="418147"/>
                    <a:pt x="222281" y="422255"/>
                    <a:pt x="220141" y="422255"/>
                  </a:cubicBezTo>
                  <a:cubicBezTo>
                    <a:pt x="194462" y="422255"/>
                    <a:pt x="168425" y="423003"/>
                    <a:pt x="143102" y="421135"/>
                  </a:cubicBezTo>
                  <a:cubicBezTo>
                    <a:pt x="142032" y="421135"/>
                    <a:pt x="142032" y="419267"/>
                    <a:pt x="143102" y="419267"/>
                  </a:cubicBezTo>
                  <a:cubicBezTo>
                    <a:pt x="168425" y="417026"/>
                    <a:pt x="194462" y="418147"/>
                    <a:pt x="220141" y="418147"/>
                  </a:cubicBezTo>
                  <a:close/>
                  <a:moveTo>
                    <a:pt x="377385" y="385482"/>
                  </a:moveTo>
                  <a:cubicBezTo>
                    <a:pt x="381381" y="399117"/>
                    <a:pt x="378838" y="414905"/>
                    <a:pt x="379565" y="429258"/>
                  </a:cubicBezTo>
                  <a:cubicBezTo>
                    <a:pt x="379928" y="447558"/>
                    <a:pt x="380292" y="465858"/>
                    <a:pt x="380292" y="483798"/>
                  </a:cubicBezTo>
                  <a:cubicBezTo>
                    <a:pt x="380292" y="485234"/>
                    <a:pt x="379202" y="486310"/>
                    <a:pt x="378112" y="485951"/>
                  </a:cubicBezTo>
                  <a:cubicBezTo>
                    <a:pt x="377748" y="485951"/>
                    <a:pt x="377748" y="486310"/>
                    <a:pt x="377748" y="486310"/>
                  </a:cubicBezTo>
                  <a:cubicBezTo>
                    <a:pt x="363943" y="486310"/>
                    <a:pt x="350137" y="487028"/>
                    <a:pt x="336331" y="487387"/>
                  </a:cubicBezTo>
                  <a:cubicBezTo>
                    <a:pt x="327248" y="487745"/>
                    <a:pt x="318166" y="488104"/>
                    <a:pt x="310173" y="483798"/>
                  </a:cubicBezTo>
                  <a:cubicBezTo>
                    <a:pt x="308720" y="483081"/>
                    <a:pt x="309810" y="481287"/>
                    <a:pt x="310900" y="481646"/>
                  </a:cubicBezTo>
                  <a:cubicBezTo>
                    <a:pt x="330518" y="487387"/>
                    <a:pt x="355223" y="482722"/>
                    <a:pt x="375932" y="481646"/>
                  </a:cubicBezTo>
                  <a:cubicBezTo>
                    <a:pt x="375932" y="465858"/>
                    <a:pt x="375932" y="450428"/>
                    <a:pt x="375569" y="434640"/>
                  </a:cubicBezTo>
                  <a:cubicBezTo>
                    <a:pt x="374842" y="418852"/>
                    <a:pt x="377748" y="401270"/>
                    <a:pt x="374842" y="385841"/>
                  </a:cubicBezTo>
                  <a:cubicBezTo>
                    <a:pt x="374479" y="384406"/>
                    <a:pt x="376658" y="383688"/>
                    <a:pt x="377385" y="385482"/>
                  </a:cubicBezTo>
                  <a:close/>
                  <a:moveTo>
                    <a:pt x="110160" y="349847"/>
                  </a:moveTo>
                  <a:cubicBezTo>
                    <a:pt x="110526" y="348763"/>
                    <a:pt x="111625" y="349124"/>
                    <a:pt x="111625" y="349847"/>
                  </a:cubicBezTo>
                  <a:cubicBezTo>
                    <a:pt x="113090" y="366105"/>
                    <a:pt x="112724" y="382364"/>
                    <a:pt x="112724" y="398261"/>
                  </a:cubicBezTo>
                  <a:cubicBezTo>
                    <a:pt x="112724" y="400790"/>
                    <a:pt x="108695" y="400790"/>
                    <a:pt x="108695" y="398261"/>
                  </a:cubicBezTo>
                  <a:cubicBezTo>
                    <a:pt x="108695" y="382002"/>
                    <a:pt x="109061" y="366105"/>
                    <a:pt x="110160" y="349847"/>
                  </a:cubicBezTo>
                  <a:close/>
                  <a:moveTo>
                    <a:pt x="769462" y="346341"/>
                  </a:moveTo>
                  <a:cubicBezTo>
                    <a:pt x="769828" y="344001"/>
                    <a:pt x="772758" y="344335"/>
                    <a:pt x="773125" y="346341"/>
                  </a:cubicBezTo>
                  <a:cubicBezTo>
                    <a:pt x="773125" y="347009"/>
                    <a:pt x="773125" y="347343"/>
                    <a:pt x="773125" y="348012"/>
                  </a:cubicBezTo>
                  <a:cubicBezTo>
                    <a:pt x="773125" y="348346"/>
                    <a:pt x="773125" y="348346"/>
                    <a:pt x="773125" y="348346"/>
                  </a:cubicBezTo>
                  <a:cubicBezTo>
                    <a:pt x="773491" y="349683"/>
                    <a:pt x="772392" y="350017"/>
                    <a:pt x="771293" y="350017"/>
                  </a:cubicBezTo>
                  <a:cubicBezTo>
                    <a:pt x="770194" y="350017"/>
                    <a:pt x="769095" y="349683"/>
                    <a:pt x="769462" y="348346"/>
                  </a:cubicBezTo>
                  <a:lnTo>
                    <a:pt x="769462" y="348012"/>
                  </a:lnTo>
                  <a:close/>
                  <a:moveTo>
                    <a:pt x="106130" y="335198"/>
                  </a:moveTo>
                  <a:cubicBezTo>
                    <a:pt x="106130" y="334476"/>
                    <a:pt x="107596" y="334476"/>
                    <a:pt x="107596" y="335198"/>
                  </a:cubicBezTo>
                  <a:cubicBezTo>
                    <a:pt x="108328" y="356869"/>
                    <a:pt x="107962" y="378539"/>
                    <a:pt x="107962" y="400210"/>
                  </a:cubicBezTo>
                  <a:cubicBezTo>
                    <a:pt x="107596" y="402377"/>
                    <a:pt x="104298" y="402377"/>
                    <a:pt x="104298" y="400210"/>
                  </a:cubicBezTo>
                  <a:cubicBezTo>
                    <a:pt x="103932" y="378539"/>
                    <a:pt x="105764" y="356869"/>
                    <a:pt x="106130" y="335198"/>
                  </a:cubicBezTo>
                  <a:close/>
                  <a:moveTo>
                    <a:pt x="876361" y="298683"/>
                  </a:moveTo>
                  <a:cubicBezTo>
                    <a:pt x="880987" y="297963"/>
                    <a:pt x="886324" y="299043"/>
                    <a:pt x="891305" y="299043"/>
                  </a:cubicBezTo>
                  <a:cubicBezTo>
                    <a:pt x="898778" y="298683"/>
                    <a:pt x="906606" y="298683"/>
                    <a:pt x="914078" y="299403"/>
                  </a:cubicBezTo>
                  <a:cubicBezTo>
                    <a:pt x="914789" y="299403"/>
                    <a:pt x="914789" y="300483"/>
                    <a:pt x="914078" y="300483"/>
                  </a:cubicBezTo>
                  <a:cubicBezTo>
                    <a:pt x="907317" y="301203"/>
                    <a:pt x="900557" y="301924"/>
                    <a:pt x="894152" y="302284"/>
                  </a:cubicBezTo>
                  <a:cubicBezTo>
                    <a:pt x="889170" y="302284"/>
                    <a:pt x="883122" y="301203"/>
                    <a:pt x="878140" y="301924"/>
                  </a:cubicBezTo>
                  <a:cubicBezTo>
                    <a:pt x="879208" y="311645"/>
                    <a:pt x="879208" y="321726"/>
                    <a:pt x="878140" y="331088"/>
                  </a:cubicBezTo>
                  <a:cubicBezTo>
                    <a:pt x="877784" y="332168"/>
                    <a:pt x="876005" y="332528"/>
                    <a:pt x="875649" y="331448"/>
                  </a:cubicBezTo>
                  <a:cubicBezTo>
                    <a:pt x="874226" y="321726"/>
                    <a:pt x="875294" y="311645"/>
                    <a:pt x="874938" y="301924"/>
                  </a:cubicBezTo>
                  <a:cubicBezTo>
                    <a:pt x="873870" y="301203"/>
                    <a:pt x="873870" y="299403"/>
                    <a:pt x="875294" y="299043"/>
                  </a:cubicBezTo>
                  <a:lnTo>
                    <a:pt x="875649" y="299043"/>
                  </a:lnTo>
                  <a:cubicBezTo>
                    <a:pt x="876005" y="298683"/>
                    <a:pt x="876005" y="298683"/>
                    <a:pt x="876361" y="298683"/>
                  </a:cubicBezTo>
                  <a:close/>
                  <a:moveTo>
                    <a:pt x="926039" y="291452"/>
                  </a:moveTo>
                  <a:cubicBezTo>
                    <a:pt x="927484" y="291452"/>
                    <a:pt x="927484" y="293235"/>
                    <a:pt x="926039" y="293235"/>
                  </a:cubicBezTo>
                  <a:cubicBezTo>
                    <a:pt x="907978" y="293949"/>
                    <a:pt x="889555" y="293592"/>
                    <a:pt x="871133" y="295375"/>
                  </a:cubicBezTo>
                  <a:cubicBezTo>
                    <a:pt x="872939" y="300368"/>
                    <a:pt x="872939" y="305360"/>
                    <a:pt x="872939" y="310353"/>
                  </a:cubicBezTo>
                  <a:cubicBezTo>
                    <a:pt x="872939" y="319624"/>
                    <a:pt x="873300" y="328896"/>
                    <a:pt x="872939" y="338168"/>
                  </a:cubicBezTo>
                  <a:cubicBezTo>
                    <a:pt x="872939" y="338881"/>
                    <a:pt x="871494" y="338881"/>
                    <a:pt x="871494" y="338168"/>
                  </a:cubicBezTo>
                  <a:cubicBezTo>
                    <a:pt x="871133" y="330323"/>
                    <a:pt x="870771" y="322834"/>
                    <a:pt x="870410" y="315345"/>
                  </a:cubicBezTo>
                  <a:cubicBezTo>
                    <a:pt x="869688" y="309283"/>
                    <a:pt x="870410" y="302151"/>
                    <a:pt x="867881" y="296445"/>
                  </a:cubicBezTo>
                  <a:cubicBezTo>
                    <a:pt x="867520" y="295732"/>
                    <a:pt x="867881" y="295018"/>
                    <a:pt x="868604" y="294305"/>
                  </a:cubicBezTo>
                  <a:cubicBezTo>
                    <a:pt x="868604" y="293592"/>
                    <a:pt x="868965" y="292166"/>
                    <a:pt x="870049" y="292166"/>
                  </a:cubicBezTo>
                  <a:cubicBezTo>
                    <a:pt x="888471" y="290026"/>
                    <a:pt x="907617" y="290739"/>
                    <a:pt x="926039" y="291452"/>
                  </a:cubicBezTo>
                  <a:close/>
                  <a:moveTo>
                    <a:pt x="535476" y="279491"/>
                  </a:moveTo>
                  <a:cubicBezTo>
                    <a:pt x="536910" y="277326"/>
                    <a:pt x="540136" y="279491"/>
                    <a:pt x="539061" y="281656"/>
                  </a:cubicBezTo>
                  <a:cubicBezTo>
                    <a:pt x="530458" y="296448"/>
                    <a:pt x="518628" y="308715"/>
                    <a:pt x="509666" y="323147"/>
                  </a:cubicBezTo>
                  <a:cubicBezTo>
                    <a:pt x="508949" y="324590"/>
                    <a:pt x="507157" y="323147"/>
                    <a:pt x="507874" y="322065"/>
                  </a:cubicBezTo>
                  <a:cubicBezTo>
                    <a:pt x="516119" y="307272"/>
                    <a:pt x="527231" y="294283"/>
                    <a:pt x="535476" y="279491"/>
                  </a:cubicBezTo>
                  <a:close/>
                  <a:moveTo>
                    <a:pt x="534196" y="274395"/>
                  </a:moveTo>
                  <a:cubicBezTo>
                    <a:pt x="536008" y="272563"/>
                    <a:pt x="538544" y="275494"/>
                    <a:pt x="536733" y="276959"/>
                  </a:cubicBezTo>
                  <a:cubicBezTo>
                    <a:pt x="526224" y="289049"/>
                    <a:pt x="515716" y="300039"/>
                    <a:pt x="507744" y="313961"/>
                  </a:cubicBezTo>
                  <a:cubicBezTo>
                    <a:pt x="507019" y="315060"/>
                    <a:pt x="505570" y="313961"/>
                    <a:pt x="506294" y="312862"/>
                  </a:cubicBezTo>
                  <a:cubicBezTo>
                    <a:pt x="513179" y="298940"/>
                    <a:pt x="522601" y="284653"/>
                    <a:pt x="534196" y="274395"/>
                  </a:cubicBezTo>
                  <a:close/>
                  <a:moveTo>
                    <a:pt x="529501" y="268051"/>
                  </a:moveTo>
                  <a:cubicBezTo>
                    <a:pt x="530573" y="266213"/>
                    <a:pt x="533788" y="268051"/>
                    <a:pt x="532716" y="269889"/>
                  </a:cubicBezTo>
                  <a:cubicBezTo>
                    <a:pt x="525215" y="280551"/>
                    <a:pt x="514142" y="287903"/>
                    <a:pt x="507713" y="299667"/>
                  </a:cubicBezTo>
                  <a:cubicBezTo>
                    <a:pt x="506999" y="300770"/>
                    <a:pt x="505570" y="299667"/>
                    <a:pt x="506284" y="298565"/>
                  </a:cubicBezTo>
                  <a:cubicBezTo>
                    <a:pt x="511285" y="286433"/>
                    <a:pt x="521643" y="277977"/>
                    <a:pt x="529501" y="268051"/>
                  </a:cubicBezTo>
                  <a:close/>
                  <a:moveTo>
                    <a:pt x="580028" y="217589"/>
                  </a:moveTo>
                  <a:cubicBezTo>
                    <a:pt x="593144" y="238621"/>
                    <a:pt x="600234" y="264005"/>
                    <a:pt x="611577" y="286126"/>
                  </a:cubicBezTo>
                  <a:cubicBezTo>
                    <a:pt x="611577" y="286488"/>
                    <a:pt x="611223" y="286488"/>
                    <a:pt x="611223" y="286488"/>
                  </a:cubicBezTo>
                  <a:cubicBezTo>
                    <a:pt x="597752" y="265093"/>
                    <a:pt x="591017" y="239709"/>
                    <a:pt x="576483" y="219402"/>
                  </a:cubicBezTo>
                  <a:cubicBezTo>
                    <a:pt x="575420" y="217589"/>
                    <a:pt x="578965" y="215413"/>
                    <a:pt x="580028" y="217589"/>
                  </a:cubicBezTo>
                  <a:close/>
                  <a:moveTo>
                    <a:pt x="296813" y="198668"/>
                  </a:moveTo>
                  <a:cubicBezTo>
                    <a:pt x="296813" y="197951"/>
                    <a:pt x="298004" y="197951"/>
                    <a:pt x="298401" y="198668"/>
                  </a:cubicBezTo>
                  <a:cubicBezTo>
                    <a:pt x="300385" y="230930"/>
                    <a:pt x="299591" y="262833"/>
                    <a:pt x="299194" y="295095"/>
                  </a:cubicBezTo>
                  <a:cubicBezTo>
                    <a:pt x="299194" y="297604"/>
                    <a:pt x="294432" y="297604"/>
                    <a:pt x="294432" y="295095"/>
                  </a:cubicBezTo>
                  <a:cubicBezTo>
                    <a:pt x="294432" y="262833"/>
                    <a:pt x="295226" y="230930"/>
                    <a:pt x="296813" y="198668"/>
                  </a:cubicBezTo>
                  <a:close/>
                  <a:moveTo>
                    <a:pt x="420480" y="182799"/>
                  </a:moveTo>
                  <a:cubicBezTo>
                    <a:pt x="420480" y="182076"/>
                    <a:pt x="422004" y="182076"/>
                    <a:pt x="422004" y="182799"/>
                  </a:cubicBezTo>
                  <a:cubicBezTo>
                    <a:pt x="425814" y="230157"/>
                    <a:pt x="423528" y="278238"/>
                    <a:pt x="422766" y="325234"/>
                  </a:cubicBezTo>
                  <a:cubicBezTo>
                    <a:pt x="422766" y="327764"/>
                    <a:pt x="418956" y="327764"/>
                    <a:pt x="418575" y="325234"/>
                  </a:cubicBezTo>
                  <a:cubicBezTo>
                    <a:pt x="418194" y="277876"/>
                    <a:pt x="416670" y="230157"/>
                    <a:pt x="420480" y="182799"/>
                  </a:cubicBezTo>
                  <a:close/>
                  <a:moveTo>
                    <a:pt x="769528" y="182794"/>
                  </a:moveTo>
                  <a:cubicBezTo>
                    <a:pt x="769528" y="182076"/>
                    <a:pt x="770971" y="182076"/>
                    <a:pt x="770971" y="182794"/>
                  </a:cubicBezTo>
                  <a:cubicBezTo>
                    <a:pt x="771332" y="208654"/>
                    <a:pt x="773496" y="234514"/>
                    <a:pt x="772414" y="260733"/>
                  </a:cubicBezTo>
                  <a:cubicBezTo>
                    <a:pt x="771332" y="286952"/>
                    <a:pt x="770250" y="313530"/>
                    <a:pt x="770250" y="339748"/>
                  </a:cubicBezTo>
                  <a:cubicBezTo>
                    <a:pt x="770250" y="340467"/>
                    <a:pt x="769167" y="340467"/>
                    <a:pt x="769167" y="339748"/>
                  </a:cubicBezTo>
                  <a:cubicBezTo>
                    <a:pt x="768806" y="287670"/>
                    <a:pt x="765920" y="235232"/>
                    <a:pt x="769528" y="182794"/>
                  </a:cubicBezTo>
                  <a:close/>
                  <a:moveTo>
                    <a:pt x="7345" y="166923"/>
                  </a:moveTo>
                  <a:cubicBezTo>
                    <a:pt x="7345" y="166201"/>
                    <a:pt x="8348" y="166562"/>
                    <a:pt x="8348" y="167284"/>
                  </a:cubicBezTo>
                  <a:cubicBezTo>
                    <a:pt x="5340" y="188954"/>
                    <a:pt x="8013" y="212068"/>
                    <a:pt x="7679" y="234459"/>
                  </a:cubicBezTo>
                  <a:cubicBezTo>
                    <a:pt x="7345" y="258657"/>
                    <a:pt x="7345" y="283215"/>
                    <a:pt x="7345" y="307774"/>
                  </a:cubicBezTo>
                  <a:cubicBezTo>
                    <a:pt x="7345" y="310302"/>
                    <a:pt x="4003" y="309941"/>
                    <a:pt x="4003" y="307774"/>
                  </a:cubicBezTo>
                  <a:cubicBezTo>
                    <a:pt x="3669" y="281048"/>
                    <a:pt x="4003" y="254684"/>
                    <a:pt x="4337" y="228320"/>
                  </a:cubicBezTo>
                  <a:cubicBezTo>
                    <a:pt x="5005" y="208095"/>
                    <a:pt x="2332" y="186064"/>
                    <a:pt x="7345" y="166923"/>
                  </a:cubicBezTo>
                  <a:close/>
                  <a:moveTo>
                    <a:pt x="852982" y="144692"/>
                  </a:moveTo>
                  <a:cubicBezTo>
                    <a:pt x="852982" y="143976"/>
                    <a:pt x="854418" y="143976"/>
                    <a:pt x="854418" y="145051"/>
                  </a:cubicBezTo>
                  <a:cubicBezTo>
                    <a:pt x="853700" y="169411"/>
                    <a:pt x="851188" y="194846"/>
                    <a:pt x="852982" y="219564"/>
                  </a:cubicBezTo>
                  <a:cubicBezTo>
                    <a:pt x="859441" y="217773"/>
                    <a:pt x="865541" y="219564"/>
                    <a:pt x="872000" y="219923"/>
                  </a:cubicBezTo>
                  <a:cubicBezTo>
                    <a:pt x="880970" y="220281"/>
                    <a:pt x="889223" y="220281"/>
                    <a:pt x="897476" y="221714"/>
                  </a:cubicBezTo>
                  <a:cubicBezTo>
                    <a:pt x="898911" y="222072"/>
                    <a:pt x="898194" y="223863"/>
                    <a:pt x="897117" y="223863"/>
                  </a:cubicBezTo>
                  <a:cubicBezTo>
                    <a:pt x="888864" y="223147"/>
                    <a:pt x="880612" y="224580"/>
                    <a:pt x="872000" y="224221"/>
                  </a:cubicBezTo>
                  <a:cubicBezTo>
                    <a:pt x="866259" y="223505"/>
                    <a:pt x="859800" y="222072"/>
                    <a:pt x="853700" y="223505"/>
                  </a:cubicBezTo>
                  <a:cubicBezTo>
                    <a:pt x="852623" y="223505"/>
                    <a:pt x="851906" y="223147"/>
                    <a:pt x="851188" y="222430"/>
                  </a:cubicBezTo>
                  <a:cubicBezTo>
                    <a:pt x="850829" y="222430"/>
                    <a:pt x="850112" y="222072"/>
                    <a:pt x="850112" y="221356"/>
                  </a:cubicBezTo>
                  <a:cubicBezTo>
                    <a:pt x="846882" y="196637"/>
                    <a:pt x="849394" y="169411"/>
                    <a:pt x="852982" y="144692"/>
                  </a:cubicBezTo>
                  <a:close/>
                  <a:moveTo>
                    <a:pt x="547089" y="87912"/>
                  </a:moveTo>
                  <a:cubicBezTo>
                    <a:pt x="547455" y="86826"/>
                    <a:pt x="549653" y="87550"/>
                    <a:pt x="548921" y="88636"/>
                  </a:cubicBezTo>
                  <a:cubicBezTo>
                    <a:pt x="544158" y="102757"/>
                    <a:pt x="532435" y="112532"/>
                    <a:pt x="525841" y="125204"/>
                  </a:cubicBezTo>
                  <a:cubicBezTo>
                    <a:pt x="524742" y="127739"/>
                    <a:pt x="521445" y="125567"/>
                    <a:pt x="522177" y="123394"/>
                  </a:cubicBezTo>
                  <a:cubicBezTo>
                    <a:pt x="529138" y="110360"/>
                    <a:pt x="541594" y="101670"/>
                    <a:pt x="547089" y="87912"/>
                  </a:cubicBezTo>
                  <a:close/>
                  <a:moveTo>
                    <a:pt x="557556" y="87018"/>
                  </a:moveTo>
                  <a:cubicBezTo>
                    <a:pt x="558629" y="85238"/>
                    <a:pt x="560774" y="86662"/>
                    <a:pt x="559702" y="88086"/>
                  </a:cubicBezTo>
                  <a:cubicBezTo>
                    <a:pt x="548975" y="105885"/>
                    <a:pt x="536461" y="122973"/>
                    <a:pt x="526093" y="141128"/>
                  </a:cubicBezTo>
                  <a:cubicBezTo>
                    <a:pt x="524663" y="143620"/>
                    <a:pt x="521445" y="141484"/>
                    <a:pt x="522517" y="138992"/>
                  </a:cubicBezTo>
                  <a:cubicBezTo>
                    <a:pt x="532529" y="120481"/>
                    <a:pt x="546115" y="104461"/>
                    <a:pt x="557556" y="87018"/>
                  </a:cubicBezTo>
                  <a:close/>
                  <a:moveTo>
                    <a:pt x="570949" y="78374"/>
                  </a:moveTo>
                  <a:cubicBezTo>
                    <a:pt x="571670" y="77301"/>
                    <a:pt x="573471" y="77659"/>
                    <a:pt x="573111" y="79089"/>
                  </a:cubicBezTo>
                  <a:cubicBezTo>
                    <a:pt x="569508" y="91960"/>
                    <a:pt x="557979" y="101614"/>
                    <a:pt x="551134" y="112698"/>
                  </a:cubicBezTo>
                  <a:cubicBezTo>
                    <a:pt x="542487" y="126285"/>
                    <a:pt x="534561" y="139514"/>
                    <a:pt x="527715" y="153816"/>
                  </a:cubicBezTo>
                  <a:cubicBezTo>
                    <a:pt x="526635" y="156318"/>
                    <a:pt x="523032" y="154173"/>
                    <a:pt x="524113" y="151670"/>
                  </a:cubicBezTo>
                  <a:cubicBezTo>
                    <a:pt x="530958" y="137726"/>
                    <a:pt x="538884" y="123782"/>
                    <a:pt x="547891" y="110910"/>
                  </a:cubicBezTo>
                  <a:cubicBezTo>
                    <a:pt x="555097" y="100184"/>
                    <a:pt x="565906" y="90173"/>
                    <a:pt x="570949" y="78374"/>
                  </a:cubicBezTo>
                  <a:close/>
                  <a:moveTo>
                    <a:pt x="439764" y="27782"/>
                  </a:moveTo>
                  <a:cubicBezTo>
                    <a:pt x="438320" y="40388"/>
                    <a:pt x="440486" y="52995"/>
                    <a:pt x="440846" y="65241"/>
                  </a:cubicBezTo>
                  <a:cubicBezTo>
                    <a:pt x="448425" y="57677"/>
                    <a:pt x="457447" y="50834"/>
                    <a:pt x="465747" y="43630"/>
                  </a:cubicBezTo>
                  <a:cubicBezTo>
                    <a:pt x="466830" y="42549"/>
                    <a:pt x="468634" y="44350"/>
                    <a:pt x="467552" y="45431"/>
                  </a:cubicBezTo>
                  <a:cubicBezTo>
                    <a:pt x="458169" y="53715"/>
                    <a:pt x="449147" y="62360"/>
                    <a:pt x="440846" y="71364"/>
                  </a:cubicBezTo>
                  <a:cubicBezTo>
                    <a:pt x="440846" y="72085"/>
                    <a:pt x="440846" y="73165"/>
                    <a:pt x="440486" y="73886"/>
                  </a:cubicBezTo>
                  <a:cubicBezTo>
                    <a:pt x="440486" y="77127"/>
                    <a:pt x="440486" y="80369"/>
                    <a:pt x="440125" y="83251"/>
                  </a:cubicBezTo>
                  <a:cubicBezTo>
                    <a:pt x="448786" y="72805"/>
                    <a:pt x="460334" y="63800"/>
                    <a:pt x="470439" y="55156"/>
                  </a:cubicBezTo>
                  <a:cubicBezTo>
                    <a:pt x="471160" y="54436"/>
                    <a:pt x="472965" y="55876"/>
                    <a:pt x="471882" y="56957"/>
                  </a:cubicBezTo>
                  <a:cubicBezTo>
                    <a:pt x="465747" y="62720"/>
                    <a:pt x="459612" y="68123"/>
                    <a:pt x="454199" y="73886"/>
                  </a:cubicBezTo>
                  <a:cubicBezTo>
                    <a:pt x="449147" y="79289"/>
                    <a:pt x="444455" y="84691"/>
                    <a:pt x="440125" y="90454"/>
                  </a:cubicBezTo>
                  <a:cubicBezTo>
                    <a:pt x="439764" y="94777"/>
                    <a:pt x="439403" y="98739"/>
                    <a:pt x="439403" y="103061"/>
                  </a:cubicBezTo>
                  <a:cubicBezTo>
                    <a:pt x="449868" y="90094"/>
                    <a:pt x="463943" y="80369"/>
                    <a:pt x="472965" y="65241"/>
                  </a:cubicBezTo>
                  <a:cubicBezTo>
                    <a:pt x="473687" y="63800"/>
                    <a:pt x="475852" y="64881"/>
                    <a:pt x="474769" y="66682"/>
                  </a:cubicBezTo>
                  <a:cubicBezTo>
                    <a:pt x="466469" y="82530"/>
                    <a:pt x="451673" y="96578"/>
                    <a:pt x="439403" y="109544"/>
                  </a:cubicBezTo>
                  <a:cubicBezTo>
                    <a:pt x="439403" y="109544"/>
                    <a:pt x="439042" y="109544"/>
                    <a:pt x="439042" y="109905"/>
                  </a:cubicBezTo>
                  <a:cubicBezTo>
                    <a:pt x="438681" y="113507"/>
                    <a:pt x="438681" y="117469"/>
                    <a:pt x="438681" y="121431"/>
                  </a:cubicBezTo>
                  <a:cubicBezTo>
                    <a:pt x="448064" y="107744"/>
                    <a:pt x="459612" y="95857"/>
                    <a:pt x="470078" y="83251"/>
                  </a:cubicBezTo>
                  <a:cubicBezTo>
                    <a:pt x="471160" y="81450"/>
                    <a:pt x="474408" y="83251"/>
                    <a:pt x="472965" y="84691"/>
                  </a:cubicBezTo>
                  <a:cubicBezTo>
                    <a:pt x="462499" y="98739"/>
                    <a:pt x="450229" y="111345"/>
                    <a:pt x="441207" y="126473"/>
                  </a:cubicBezTo>
                  <a:cubicBezTo>
                    <a:pt x="440486" y="127554"/>
                    <a:pt x="439403" y="127554"/>
                    <a:pt x="438681" y="127554"/>
                  </a:cubicBezTo>
                  <a:cubicBezTo>
                    <a:pt x="438681" y="128995"/>
                    <a:pt x="438681" y="130796"/>
                    <a:pt x="438681" y="132236"/>
                  </a:cubicBezTo>
                  <a:cubicBezTo>
                    <a:pt x="438681" y="135478"/>
                    <a:pt x="438681" y="138720"/>
                    <a:pt x="438681" y="141601"/>
                  </a:cubicBezTo>
                  <a:cubicBezTo>
                    <a:pt x="446981" y="127554"/>
                    <a:pt x="458530" y="114947"/>
                    <a:pt x="468273" y="101980"/>
                  </a:cubicBezTo>
                  <a:cubicBezTo>
                    <a:pt x="469717" y="100180"/>
                    <a:pt x="472604" y="101980"/>
                    <a:pt x="471160" y="103781"/>
                  </a:cubicBezTo>
                  <a:cubicBezTo>
                    <a:pt x="461056" y="117829"/>
                    <a:pt x="450229" y="131516"/>
                    <a:pt x="441207" y="146284"/>
                  </a:cubicBezTo>
                  <a:cubicBezTo>
                    <a:pt x="440486" y="147364"/>
                    <a:pt x="439403" y="147724"/>
                    <a:pt x="438320" y="147364"/>
                  </a:cubicBezTo>
                  <a:cubicBezTo>
                    <a:pt x="438320" y="152407"/>
                    <a:pt x="438320" y="157089"/>
                    <a:pt x="438320" y="161772"/>
                  </a:cubicBezTo>
                  <a:cubicBezTo>
                    <a:pt x="449147" y="148085"/>
                    <a:pt x="458890" y="134397"/>
                    <a:pt x="468273" y="119630"/>
                  </a:cubicBezTo>
                  <a:cubicBezTo>
                    <a:pt x="469356" y="118549"/>
                    <a:pt x="471160" y="119270"/>
                    <a:pt x="470439" y="120710"/>
                  </a:cubicBezTo>
                  <a:cubicBezTo>
                    <a:pt x="463221" y="137639"/>
                    <a:pt x="451312" y="153487"/>
                    <a:pt x="439403" y="167895"/>
                  </a:cubicBezTo>
                  <a:cubicBezTo>
                    <a:pt x="439042" y="168255"/>
                    <a:pt x="438681" y="168255"/>
                    <a:pt x="438320" y="168255"/>
                  </a:cubicBezTo>
                  <a:cubicBezTo>
                    <a:pt x="438320" y="172938"/>
                    <a:pt x="438320" y="177260"/>
                    <a:pt x="438320" y="181942"/>
                  </a:cubicBezTo>
                  <a:cubicBezTo>
                    <a:pt x="448425" y="166454"/>
                    <a:pt x="458169" y="151326"/>
                    <a:pt x="467552" y="135478"/>
                  </a:cubicBezTo>
                  <a:cubicBezTo>
                    <a:pt x="468634" y="134037"/>
                    <a:pt x="471160" y="135478"/>
                    <a:pt x="470439" y="136919"/>
                  </a:cubicBezTo>
                  <a:cubicBezTo>
                    <a:pt x="460695" y="155288"/>
                    <a:pt x="449147" y="172577"/>
                    <a:pt x="438320" y="189867"/>
                  </a:cubicBezTo>
                  <a:cubicBezTo>
                    <a:pt x="438320" y="192028"/>
                    <a:pt x="438320" y="194189"/>
                    <a:pt x="437959" y="196350"/>
                  </a:cubicBezTo>
                  <a:cubicBezTo>
                    <a:pt x="446981" y="180502"/>
                    <a:pt x="461056" y="167895"/>
                    <a:pt x="468995" y="151687"/>
                  </a:cubicBezTo>
                  <a:cubicBezTo>
                    <a:pt x="469717" y="150246"/>
                    <a:pt x="472243" y="151687"/>
                    <a:pt x="471521" y="153127"/>
                  </a:cubicBezTo>
                  <a:cubicBezTo>
                    <a:pt x="466830" y="163933"/>
                    <a:pt x="459612" y="172217"/>
                    <a:pt x="452755" y="181222"/>
                  </a:cubicBezTo>
                  <a:cubicBezTo>
                    <a:pt x="446620" y="189506"/>
                    <a:pt x="442290" y="198151"/>
                    <a:pt x="437959" y="207156"/>
                  </a:cubicBezTo>
                  <a:cubicBezTo>
                    <a:pt x="437959" y="211118"/>
                    <a:pt x="437959" y="215080"/>
                    <a:pt x="437959" y="219042"/>
                  </a:cubicBezTo>
                  <a:cubicBezTo>
                    <a:pt x="445538" y="202113"/>
                    <a:pt x="456364" y="186985"/>
                    <a:pt x="466469" y="171497"/>
                  </a:cubicBezTo>
                  <a:cubicBezTo>
                    <a:pt x="467552" y="169696"/>
                    <a:pt x="470078" y="171497"/>
                    <a:pt x="469356" y="172938"/>
                  </a:cubicBezTo>
                  <a:cubicBezTo>
                    <a:pt x="457808" y="191307"/>
                    <a:pt x="445899" y="209317"/>
                    <a:pt x="438320" y="229847"/>
                  </a:cubicBezTo>
                  <a:cubicBezTo>
                    <a:pt x="438320" y="230208"/>
                    <a:pt x="437959" y="230208"/>
                    <a:pt x="437959" y="230568"/>
                  </a:cubicBezTo>
                  <a:cubicBezTo>
                    <a:pt x="437959" y="240293"/>
                    <a:pt x="437598" y="250018"/>
                    <a:pt x="437598" y="259743"/>
                  </a:cubicBezTo>
                  <a:cubicBezTo>
                    <a:pt x="437238" y="299724"/>
                    <a:pt x="437959" y="339345"/>
                    <a:pt x="439764" y="378966"/>
                  </a:cubicBezTo>
                  <a:cubicBezTo>
                    <a:pt x="440486" y="398056"/>
                    <a:pt x="440486" y="416785"/>
                    <a:pt x="440125" y="435515"/>
                  </a:cubicBezTo>
                  <a:cubicBezTo>
                    <a:pt x="440125" y="447402"/>
                    <a:pt x="436516" y="460368"/>
                    <a:pt x="439764" y="472255"/>
                  </a:cubicBezTo>
                  <a:cubicBezTo>
                    <a:pt x="450951" y="469013"/>
                    <a:pt x="463221" y="470814"/>
                    <a:pt x="474408" y="471174"/>
                  </a:cubicBezTo>
                  <a:cubicBezTo>
                    <a:pt x="488844" y="471894"/>
                    <a:pt x="502557" y="468653"/>
                    <a:pt x="516631" y="470814"/>
                  </a:cubicBezTo>
                  <a:cubicBezTo>
                    <a:pt x="515549" y="444520"/>
                    <a:pt x="513744" y="418226"/>
                    <a:pt x="512301" y="391932"/>
                  </a:cubicBezTo>
                  <a:cubicBezTo>
                    <a:pt x="510857" y="371402"/>
                    <a:pt x="515549" y="351231"/>
                    <a:pt x="514466" y="331060"/>
                  </a:cubicBezTo>
                  <a:cubicBezTo>
                    <a:pt x="514105" y="330340"/>
                    <a:pt x="514466" y="330340"/>
                    <a:pt x="514466" y="329980"/>
                  </a:cubicBezTo>
                  <a:cubicBezTo>
                    <a:pt x="514827" y="324217"/>
                    <a:pt x="519879" y="318454"/>
                    <a:pt x="522766" y="313771"/>
                  </a:cubicBezTo>
                  <a:cubicBezTo>
                    <a:pt x="527819" y="306207"/>
                    <a:pt x="532510" y="297923"/>
                    <a:pt x="537923" y="290719"/>
                  </a:cubicBezTo>
                  <a:cubicBezTo>
                    <a:pt x="541532" y="285677"/>
                    <a:pt x="548750" y="289639"/>
                    <a:pt x="546585" y="295402"/>
                  </a:cubicBezTo>
                  <a:cubicBezTo>
                    <a:pt x="561020" y="323857"/>
                    <a:pt x="573651" y="353032"/>
                    <a:pt x="588447" y="381487"/>
                  </a:cubicBezTo>
                  <a:cubicBezTo>
                    <a:pt x="588808" y="381127"/>
                    <a:pt x="589890" y="380406"/>
                    <a:pt x="590612" y="380046"/>
                  </a:cubicBezTo>
                  <a:cubicBezTo>
                    <a:pt x="592777" y="378605"/>
                    <a:pt x="594943" y="381487"/>
                    <a:pt x="593138" y="383288"/>
                  </a:cubicBezTo>
                  <a:cubicBezTo>
                    <a:pt x="592416" y="384008"/>
                    <a:pt x="591334" y="385089"/>
                    <a:pt x="590612" y="385809"/>
                  </a:cubicBezTo>
                  <a:cubicBezTo>
                    <a:pt x="590612" y="386169"/>
                    <a:pt x="590973" y="386890"/>
                    <a:pt x="590973" y="387250"/>
                  </a:cubicBezTo>
                  <a:cubicBezTo>
                    <a:pt x="591334" y="387610"/>
                    <a:pt x="591334" y="387970"/>
                    <a:pt x="591695" y="388691"/>
                  </a:cubicBezTo>
                  <a:cubicBezTo>
                    <a:pt x="593499" y="387610"/>
                    <a:pt x="594943" y="386530"/>
                    <a:pt x="596747" y="385449"/>
                  </a:cubicBezTo>
                  <a:cubicBezTo>
                    <a:pt x="598912" y="384008"/>
                    <a:pt x="601438" y="387610"/>
                    <a:pt x="598912" y="389411"/>
                  </a:cubicBezTo>
                  <a:cubicBezTo>
                    <a:pt x="597108" y="390492"/>
                    <a:pt x="595303" y="391572"/>
                    <a:pt x="593499" y="392653"/>
                  </a:cubicBezTo>
                  <a:cubicBezTo>
                    <a:pt x="594221" y="394094"/>
                    <a:pt x="594943" y="395174"/>
                    <a:pt x="595303" y="396615"/>
                  </a:cubicBezTo>
                  <a:cubicBezTo>
                    <a:pt x="597830" y="394814"/>
                    <a:pt x="599634" y="393733"/>
                    <a:pt x="601799" y="392293"/>
                  </a:cubicBezTo>
                  <a:cubicBezTo>
                    <a:pt x="603965" y="390852"/>
                    <a:pt x="606852" y="394454"/>
                    <a:pt x="604686" y="395895"/>
                  </a:cubicBezTo>
                  <a:cubicBezTo>
                    <a:pt x="602160" y="397695"/>
                    <a:pt x="599995" y="399136"/>
                    <a:pt x="597469" y="400937"/>
                  </a:cubicBezTo>
                  <a:cubicBezTo>
                    <a:pt x="607934" y="424710"/>
                    <a:pt x="615152" y="449923"/>
                    <a:pt x="628505" y="472255"/>
                  </a:cubicBezTo>
                  <a:cubicBezTo>
                    <a:pt x="655210" y="466852"/>
                    <a:pt x="685524" y="475856"/>
                    <a:pt x="712590" y="472975"/>
                  </a:cubicBezTo>
                  <a:cubicBezTo>
                    <a:pt x="704290" y="460008"/>
                    <a:pt x="698876" y="445961"/>
                    <a:pt x="693102" y="431553"/>
                  </a:cubicBezTo>
                  <a:cubicBezTo>
                    <a:pt x="680111" y="399496"/>
                    <a:pt x="662427" y="369601"/>
                    <a:pt x="646909" y="338624"/>
                  </a:cubicBezTo>
                  <a:cubicBezTo>
                    <a:pt x="630309" y="305487"/>
                    <a:pt x="606130" y="269468"/>
                    <a:pt x="594221" y="232369"/>
                  </a:cubicBezTo>
                  <a:cubicBezTo>
                    <a:pt x="593138" y="231288"/>
                    <a:pt x="592416" y="229847"/>
                    <a:pt x="591695" y="228767"/>
                  </a:cubicBezTo>
                  <a:cubicBezTo>
                    <a:pt x="589890" y="226246"/>
                    <a:pt x="588447" y="223004"/>
                    <a:pt x="587003" y="220122"/>
                  </a:cubicBezTo>
                  <a:cubicBezTo>
                    <a:pt x="584838" y="215800"/>
                    <a:pt x="583394" y="210757"/>
                    <a:pt x="586642" y="207156"/>
                  </a:cubicBezTo>
                  <a:cubicBezTo>
                    <a:pt x="587003" y="206795"/>
                    <a:pt x="587003" y="206795"/>
                    <a:pt x="587364" y="206795"/>
                  </a:cubicBezTo>
                  <a:cubicBezTo>
                    <a:pt x="590973" y="192028"/>
                    <a:pt x="598912" y="181222"/>
                    <a:pt x="608295" y="169336"/>
                  </a:cubicBezTo>
                  <a:cubicBezTo>
                    <a:pt x="621648" y="152407"/>
                    <a:pt x="629948" y="135118"/>
                    <a:pt x="640774" y="116748"/>
                  </a:cubicBezTo>
                  <a:cubicBezTo>
                    <a:pt x="657736" y="87213"/>
                    <a:pt x="675058" y="58398"/>
                    <a:pt x="693102" y="29583"/>
                  </a:cubicBezTo>
                  <a:cubicBezTo>
                    <a:pt x="668562" y="32824"/>
                    <a:pt x="643662" y="27421"/>
                    <a:pt x="619483" y="30303"/>
                  </a:cubicBezTo>
                  <a:cubicBezTo>
                    <a:pt x="619483" y="30303"/>
                    <a:pt x="619483" y="30663"/>
                    <a:pt x="619122" y="30663"/>
                  </a:cubicBezTo>
                  <a:cubicBezTo>
                    <a:pt x="598551" y="60199"/>
                    <a:pt x="585560" y="94056"/>
                    <a:pt x="563907" y="123232"/>
                  </a:cubicBezTo>
                  <a:cubicBezTo>
                    <a:pt x="547667" y="144843"/>
                    <a:pt x="537923" y="171857"/>
                    <a:pt x="520240" y="192028"/>
                  </a:cubicBezTo>
                  <a:cubicBezTo>
                    <a:pt x="520240" y="192388"/>
                    <a:pt x="520240" y="193108"/>
                    <a:pt x="520240" y="193829"/>
                  </a:cubicBezTo>
                  <a:cubicBezTo>
                    <a:pt x="520601" y="198871"/>
                    <a:pt x="513023" y="198511"/>
                    <a:pt x="512662" y="193829"/>
                  </a:cubicBezTo>
                  <a:cubicBezTo>
                    <a:pt x="507970" y="139080"/>
                    <a:pt x="508692" y="86132"/>
                    <a:pt x="513744" y="31384"/>
                  </a:cubicBezTo>
                  <a:cubicBezTo>
                    <a:pt x="498226" y="31744"/>
                    <a:pt x="483069" y="30303"/>
                    <a:pt x="467552" y="29943"/>
                  </a:cubicBezTo>
                  <a:cubicBezTo>
                    <a:pt x="458890" y="29583"/>
                    <a:pt x="448064" y="30663"/>
                    <a:pt x="439764" y="27782"/>
                  </a:cubicBezTo>
                  <a:close/>
                  <a:moveTo>
                    <a:pt x="21466" y="27488"/>
                  </a:moveTo>
                  <a:cubicBezTo>
                    <a:pt x="22186" y="28569"/>
                    <a:pt x="22186" y="28929"/>
                    <a:pt x="22186" y="30009"/>
                  </a:cubicBezTo>
                  <a:cubicBezTo>
                    <a:pt x="22546" y="33972"/>
                    <a:pt x="22186" y="37573"/>
                    <a:pt x="22546" y="41535"/>
                  </a:cubicBezTo>
                  <a:cubicBezTo>
                    <a:pt x="23266" y="40815"/>
                    <a:pt x="23985" y="40095"/>
                    <a:pt x="25065" y="39374"/>
                  </a:cubicBezTo>
                  <a:cubicBezTo>
                    <a:pt x="28663" y="36853"/>
                    <a:pt x="31902" y="33972"/>
                    <a:pt x="34780" y="30370"/>
                  </a:cubicBezTo>
                  <a:cubicBezTo>
                    <a:pt x="35860" y="29289"/>
                    <a:pt x="38019" y="31090"/>
                    <a:pt x="37299" y="32531"/>
                  </a:cubicBezTo>
                  <a:cubicBezTo>
                    <a:pt x="35140" y="36133"/>
                    <a:pt x="31542" y="38654"/>
                    <a:pt x="28663" y="41535"/>
                  </a:cubicBezTo>
                  <a:cubicBezTo>
                    <a:pt x="26504" y="43336"/>
                    <a:pt x="24345" y="45137"/>
                    <a:pt x="22546" y="46938"/>
                  </a:cubicBezTo>
                  <a:cubicBezTo>
                    <a:pt x="22546" y="49460"/>
                    <a:pt x="22546" y="51981"/>
                    <a:pt x="22546" y="54142"/>
                  </a:cubicBezTo>
                  <a:cubicBezTo>
                    <a:pt x="30102" y="47299"/>
                    <a:pt x="38379" y="40815"/>
                    <a:pt x="47015" y="35052"/>
                  </a:cubicBezTo>
                  <a:cubicBezTo>
                    <a:pt x="48454" y="33972"/>
                    <a:pt x="49534" y="36133"/>
                    <a:pt x="48094" y="37213"/>
                  </a:cubicBezTo>
                  <a:cubicBezTo>
                    <a:pt x="38739" y="43697"/>
                    <a:pt x="31182" y="51981"/>
                    <a:pt x="22546" y="59545"/>
                  </a:cubicBezTo>
                  <a:cubicBezTo>
                    <a:pt x="22546" y="62426"/>
                    <a:pt x="22546" y="65308"/>
                    <a:pt x="22546" y="68189"/>
                  </a:cubicBezTo>
                  <a:cubicBezTo>
                    <a:pt x="31542" y="58825"/>
                    <a:pt x="41617" y="50540"/>
                    <a:pt x="50613" y="41175"/>
                  </a:cubicBezTo>
                  <a:cubicBezTo>
                    <a:pt x="51693" y="39735"/>
                    <a:pt x="53492" y="41535"/>
                    <a:pt x="52412" y="42976"/>
                  </a:cubicBezTo>
                  <a:cubicBezTo>
                    <a:pt x="43057" y="53422"/>
                    <a:pt x="33341" y="64588"/>
                    <a:pt x="22546" y="73952"/>
                  </a:cubicBezTo>
                  <a:cubicBezTo>
                    <a:pt x="22546" y="76474"/>
                    <a:pt x="22546" y="79355"/>
                    <a:pt x="22546" y="81877"/>
                  </a:cubicBezTo>
                  <a:cubicBezTo>
                    <a:pt x="32621" y="71431"/>
                    <a:pt x="43776" y="61706"/>
                    <a:pt x="54571" y="52341"/>
                  </a:cubicBezTo>
                  <a:cubicBezTo>
                    <a:pt x="55651" y="51261"/>
                    <a:pt x="57090" y="52701"/>
                    <a:pt x="56011" y="53782"/>
                  </a:cubicBezTo>
                  <a:cubicBezTo>
                    <a:pt x="44496" y="64588"/>
                    <a:pt x="34420" y="77194"/>
                    <a:pt x="22546" y="87640"/>
                  </a:cubicBezTo>
                  <a:cubicBezTo>
                    <a:pt x="22546" y="90881"/>
                    <a:pt x="22546" y="94123"/>
                    <a:pt x="22546" y="97725"/>
                  </a:cubicBezTo>
                  <a:cubicBezTo>
                    <a:pt x="32981" y="85839"/>
                    <a:pt x="47015" y="76834"/>
                    <a:pt x="55291" y="62787"/>
                  </a:cubicBezTo>
                  <a:cubicBezTo>
                    <a:pt x="56370" y="61706"/>
                    <a:pt x="58170" y="62787"/>
                    <a:pt x="57450" y="64227"/>
                  </a:cubicBezTo>
                  <a:cubicBezTo>
                    <a:pt x="48814" y="79355"/>
                    <a:pt x="34420" y="91242"/>
                    <a:pt x="22546" y="103848"/>
                  </a:cubicBezTo>
                  <a:cubicBezTo>
                    <a:pt x="22546" y="106730"/>
                    <a:pt x="22546" y="109971"/>
                    <a:pt x="22546" y="112853"/>
                  </a:cubicBezTo>
                  <a:cubicBezTo>
                    <a:pt x="31182" y="99526"/>
                    <a:pt x="45935" y="91602"/>
                    <a:pt x="54211" y="77915"/>
                  </a:cubicBezTo>
                  <a:cubicBezTo>
                    <a:pt x="54931" y="76834"/>
                    <a:pt x="56730" y="77915"/>
                    <a:pt x="56370" y="79355"/>
                  </a:cubicBezTo>
                  <a:cubicBezTo>
                    <a:pt x="48814" y="94843"/>
                    <a:pt x="33341" y="104208"/>
                    <a:pt x="23985" y="117895"/>
                  </a:cubicBezTo>
                  <a:cubicBezTo>
                    <a:pt x="23625" y="118616"/>
                    <a:pt x="22906" y="118976"/>
                    <a:pt x="22546" y="118976"/>
                  </a:cubicBezTo>
                  <a:cubicBezTo>
                    <a:pt x="22546" y="121858"/>
                    <a:pt x="22546" y="124739"/>
                    <a:pt x="22546" y="127981"/>
                  </a:cubicBezTo>
                  <a:cubicBezTo>
                    <a:pt x="32621" y="116815"/>
                    <a:pt x="43776" y="106369"/>
                    <a:pt x="53852" y="95204"/>
                  </a:cubicBezTo>
                  <a:cubicBezTo>
                    <a:pt x="54931" y="94123"/>
                    <a:pt x="56730" y="95924"/>
                    <a:pt x="55651" y="97005"/>
                  </a:cubicBezTo>
                  <a:cubicBezTo>
                    <a:pt x="44856" y="109971"/>
                    <a:pt x="33341" y="121497"/>
                    <a:pt x="22546" y="134824"/>
                  </a:cubicBezTo>
                  <a:cubicBezTo>
                    <a:pt x="22546" y="137706"/>
                    <a:pt x="22546" y="140948"/>
                    <a:pt x="22546" y="144189"/>
                  </a:cubicBezTo>
                  <a:cubicBezTo>
                    <a:pt x="32621" y="133384"/>
                    <a:pt x="43416" y="124379"/>
                    <a:pt x="51693" y="112493"/>
                  </a:cubicBezTo>
                  <a:cubicBezTo>
                    <a:pt x="51693" y="112132"/>
                    <a:pt x="52772" y="112132"/>
                    <a:pt x="52412" y="112853"/>
                  </a:cubicBezTo>
                  <a:cubicBezTo>
                    <a:pt x="49174" y="120417"/>
                    <a:pt x="43416" y="126180"/>
                    <a:pt x="38019" y="131943"/>
                  </a:cubicBezTo>
                  <a:cubicBezTo>
                    <a:pt x="32621" y="138066"/>
                    <a:pt x="27943" y="144189"/>
                    <a:pt x="22546" y="150312"/>
                  </a:cubicBezTo>
                  <a:cubicBezTo>
                    <a:pt x="22546" y="152834"/>
                    <a:pt x="22546" y="155355"/>
                    <a:pt x="22546" y="157876"/>
                  </a:cubicBezTo>
                  <a:cubicBezTo>
                    <a:pt x="30822" y="147791"/>
                    <a:pt x="39818" y="138426"/>
                    <a:pt x="49174" y="129422"/>
                  </a:cubicBezTo>
                  <a:cubicBezTo>
                    <a:pt x="50253" y="128341"/>
                    <a:pt x="51693" y="130142"/>
                    <a:pt x="50613" y="131222"/>
                  </a:cubicBezTo>
                  <a:cubicBezTo>
                    <a:pt x="40178" y="141308"/>
                    <a:pt x="31542" y="153194"/>
                    <a:pt x="22546" y="164360"/>
                  </a:cubicBezTo>
                  <a:cubicBezTo>
                    <a:pt x="22546" y="167602"/>
                    <a:pt x="22546" y="170483"/>
                    <a:pt x="22546" y="173365"/>
                  </a:cubicBezTo>
                  <a:cubicBezTo>
                    <a:pt x="30822" y="164000"/>
                    <a:pt x="39818" y="154635"/>
                    <a:pt x="48094" y="145270"/>
                  </a:cubicBezTo>
                  <a:cubicBezTo>
                    <a:pt x="48814" y="144189"/>
                    <a:pt x="49893" y="145630"/>
                    <a:pt x="49174" y="146350"/>
                  </a:cubicBezTo>
                  <a:cubicBezTo>
                    <a:pt x="40178" y="157156"/>
                    <a:pt x="30822" y="167602"/>
                    <a:pt x="22546" y="179128"/>
                  </a:cubicBezTo>
                  <a:cubicBezTo>
                    <a:pt x="22546" y="181289"/>
                    <a:pt x="22546" y="183810"/>
                    <a:pt x="22546" y="185971"/>
                  </a:cubicBezTo>
                  <a:cubicBezTo>
                    <a:pt x="25425" y="182729"/>
                    <a:pt x="28663" y="179488"/>
                    <a:pt x="31902" y="176606"/>
                  </a:cubicBezTo>
                  <a:cubicBezTo>
                    <a:pt x="36579" y="171564"/>
                    <a:pt x="41257" y="166881"/>
                    <a:pt x="45935" y="161839"/>
                  </a:cubicBezTo>
                  <a:cubicBezTo>
                    <a:pt x="47015" y="161118"/>
                    <a:pt x="48094" y="162199"/>
                    <a:pt x="47734" y="163279"/>
                  </a:cubicBezTo>
                  <a:cubicBezTo>
                    <a:pt x="43776" y="168682"/>
                    <a:pt x="38739" y="173725"/>
                    <a:pt x="34061" y="178767"/>
                  </a:cubicBezTo>
                  <a:cubicBezTo>
                    <a:pt x="30102" y="183090"/>
                    <a:pt x="26144" y="187412"/>
                    <a:pt x="22546" y="192094"/>
                  </a:cubicBezTo>
                  <a:cubicBezTo>
                    <a:pt x="22546" y="194976"/>
                    <a:pt x="22546" y="197857"/>
                    <a:pt x="22546" y="200739"/>
                  </a:cubicBezTo>
                  <a:cubicBezTo>
                    <a:pt x="29743" y="192455"/>
                    <a:pt x="37299" y="184170"/>
                    <a:pt x="44856" y="176606"/>
                  </a:cubicBezTo>
                  <a:cubicBezTo>
                    <a:pt x="45575" y="175526"/>
                    <a:pt x="47015" y="176966"/>
                    <a:pt x="45935" y="177687"/>
                  </a:cubicBezTo>
                  <a:cubicBezTo>
                    <a:pt x="37659" y="186692"/>
                    <a:pt x="30822" y="197137"/>
                    <a:pt x="22546" y="206142"/>
                  </a:cubicBezTo>
                  <a:cubicBezTo>
                    <a:pt x="22546" y="208303"/>
                    <a:pt x="22186" y="210824"/>
                    <a:pt x="22186" y="212985"/>
                  </a:cubicBezTo>
                  <a:cubicBezTo>
                    <a:pt x="27943" y="206862"/>
                    <a:pt x="34061" y="201099"/>
                    <a:pt x="38019" y="193535"/>
                  </a:cubicBezTo>
                  <a:cubicBezTo>
                    <a:pt x="38379" y="192455"/>
                    <a:pt x="39818" y="193535"/>
                    <a:pt x="39458" y="194616"/>
                  </a:cubicBezTo>
                  <a:cubicBezTo>
                    <a:pt x="35140" y="203260"/>
                    <a:pt x="28663" y="211184"/>
                    <a:pt x="22186" y="218388"/>
                  </a:cubicBezTo>
                  <a:cubicBezTo>
                    <a:pt x="22186" y="221630"/>
                    <a:pt x="22186" y="225232"/>
                    <a:pt x="22186" y="228473"/>
                  </a:cubicBezTo>
                  <a:cubicBezTo>
                    <a:pt x="23266" y="227753"/>
                    <a:pt x="24345" y="226672"/>
                    <a:pt x="25065" y="225592"/>
                  </a:cubicBezTo>
                  <a:cubicBezTo>
                    <a:pt x="28303" y="221990"/>
                    <a:pt x="31182" y="218388"/>
                    <a:pt x="33341" y="214066"/>
                  </a:cubicBezTo>
                  <a:cubicBezTo>
                    <a:pt x="33701" y="212265"/>
                    <a:pt x="36220" y="213345"/>
                    <a:pt x="35500" y="215146"/>
                  </a:cubicBezTo>
                  <a:cubicBezTo>
                    <a:pt x="34061" y="219109"/>
                    <a:pt x="31542" y="222350"/>
                    <a:pt x="29023" y="225952"/>
                  </a:cubicBezTo>
                  <a:cubicBezTo>
                    <a:pt x="26864" y="228473"/>
                    <a:pt x="24705" y="231355"/>
                    <a:pt x="22186" y="233876"/>
                  </a:cubicBezTo>
                  <a:cubicBezTo>
                    <a:pt x="22186" y="236037"/>
                    <a:pt x="22186" y="238199"/>
                    <a:pt x="22186" y="240360"/>
                  </a:cubicBezTo>
                  <a:cubicBezTo>
                    <a:pt x="24345" y="237118"/>
                    <a:pt x="26504" y="234597"/>
                    <a:pt x="28663" y="231355"/>
                  </a:cubicBezTo>
                  <a:cubicBezTo>
                    <a:pt x="29743" y="229914"/>
                    <a:pt x="32261" y="231355"/>
                    <a:pt x="31182" y="233156"/>
                  </a:cubicBezTo>
                  <a:cubicBezTo>
                    <a:pt x="28663" y="236758"/>
                    <a:pt x="26144" y="239999"/>
                    <a:pt x="23985" y="243241"/>
                  </a:cubicBezTo>
                  <a:cubicBezTo>
                    <a:pt x="23266" y="244322"/>
                    <a:pt x="22546" y="245402"/>
                    <a:pt x="22186" y="246123"/>
                  </a:cubicBezTo>
                  <a:cubicBezTo>
                    <a:pt x="21826" y="298710"/>
                    <a:pt x="21107" y="350938"/>
                    <a:pt x="20387" y="402805"/>
                  </a:cubicBezTo>
                  <a:cubicBezTo>
                    <a:pt x="22186" y="402084"/>
                    <a:pt x="23266" y="401724"/>
                    <a:pt x="24705" y="402084"/>
                  </a:cubicBezTo>
                  <a:cubicBezTo>
                    <a:pt x="26144" y="402084"/>
                    <a:pt x="27584" y="404246"/>
                    <a:pt x="26144" y="405326"/>
                  </a:cubicBezTo>
                  <a:cubicBezTo>
                    <a:pt x="24345" y="406767"/>
                    <a:pt x="22546" y="407847"/>
                    <a:pt x="20387" y="408568"/>
                  </a:cubicBezTo>
                  <a:cubicBezTo>
                    <a:pt x="20387" y="410009"/>
                    <a:pt x="20387" y="411449"/>
                    <a:pt x="20387" y="412890"/>
                  </a:cubicBezTo>
                  <a:cubicBezTo>
                    <a:pt x="22186" y="411810"/>
                    <a:pt x="23625" y="410729"/>
                    <a:pt x="25065" y="409648"/>
                  </a:cubicBezTo>
                  <a:cubicBezTo>
                    <a:pt x="27943" y="408568"/>
                    <a:pt x="30102" y="412530"/>
                    <a:pt x="27584" y="414331"/>
                  </a:cubicBezTo>
                  <a:cubicBezTo>
                    <a:pt x="25065" y="415772"/>
                    <a:pt x="22546" y="417212"/>
                    <a:pt x="20387" y="418653"/>
                  </a:cubicBezTo>
                  <a:cubicBezTo>
                    <a:pt x="20027" y="435942"/>
                    <a:pt x="20027" y="453231"/>
                    <a:pt x="20027" y="470520"/>
                  </a:cubicBezTo>
                  <a:cubicBezTo>
                    <a:pt x="20027" y="471241"/>
                    <a:pt x="19667" y="471961"/>
                    <a:pt x="19307" y="473042"/>
                  </a:cubicBezTo>
                  <a:cubicBezTo>
                    <a:pt x="88755" y="467639"/>
                    <a:pt x="158923" y="466198"/>
                    <a:pt x="228371" y="466918"/>
                  </a:cubicBezTo>
                  <a:cubicBezTo>
                    <a:pt x="227651" y="458634"/>
                    <a:pt x="227292" y="450350"/>
                    <a:pt x="227292" y="442065"/>
                  </a:cubicBezTo>
                  <a:cubicBezTo>
                    <a:pt x="227292" y="433421"/>
                    <a:pt x="228011" y="425137"/>
                    <a:pt x="226932" y="416492"/>
                  </a:cubicBezTo>
                  <a:cubicBezTo>
                    <a:pt x="201384" y="417573"/>
                    <a:pt x="175835" y="416852"/>
                    <a:pt x="150647" y="415772"/>
                  </a:cubicBezTo>
                  <a:cubicBezTo>
                    <a:pt x="133735" y="414691"/>
                    <a:pt x="116822" y="415772"/>
                    <a:pt x="100270" y="413250"/>
                  </a:cubicBezTo>
                  <a:cubicBezTo>
                    <a:pt x="98471" y="414691"/>
                    <a:pt x="95592" y="414331"/>
                    <a:pt x="94153" y="412170"/>
                  </a:cubicBezTo>
                  <a:cubicBezTo>
                    <a:pt x="93433" y="412170"/>
                    <a:pt x="93073" y="412170"/>
                    <a:pt x="92714" y="412170"/>
                  </a:cubicBezTo>
                  <a:cubicBezTo>
                    <a:pt x="89835" y="411449"/>
                    <a:pt x="90914" y="407487"/>
                    <a:pt x="93073" y="406767"/>
                  </a:cubicBezTo>
                  <a:cubicBezTo>
                    <a:pt x="94153" y="281781"/>
                    <a:pt x="83358" y="156075"/>
                    <a:pt x="89835" y="31090"/>
                  </a:cubicBezTo>
                  <a:cubicBezTo>
                    <a:pt x="89835" y="30370"/>
                    <a:pt x="89835" y="30009"/>
                    <a:pt x="90195" y="29289"/>
                  </a:cubicBezTo>
                  <a:cubicBezTo>
                    <a:pt x="77960" y="28209"/>
                    <a:pt x="65366" y="30009"/>
                    <a:pt x="53132" y="29289"/>
                  </a:cubicBezTo>
                  <a:cubicBezTo>
                    <a:pt x="42337" y="28569"/>
                    <a:pt x="32261" y="27848"/>
                    <a:pt x="21466" y="27488"/>
                  </a:cubicBezTo>
                  <a:close/>
                  <a:moveTo>
                    <a:pt x="291027" y="27416"/>
                  </a:moveTo>
                  <a:cubicBezTo>
                    <a:pt x="291027" y="27416"/>
                    <a:pt x="291027" y="27776"/>
                    <a:pt x="290668" y="27776"/>
                  </a:cubicBezTo>
                  <a:cubicBezTo>
                    <a:pt x="286719" y="38217"/>
                    <a:pt x="291745" y="59098"/>
                    <a:pt x="292463" y="69178"/>
                  </a:cubicBezTo>
                  <a:cubicBezTo>
                    <a:pt x="293181" y="87539"/>
                    <a:pt x="295694" y="105539"/>
                    <a:pt x="295694" y="123540"/>
                  </a:cubicBezTo>
                  <a:cubicBezTo>
                    <a:pt x="296053" y="163501"/>
                    <a:pt x="293181" y="203463"/>
                    <a:pt x="293181" y="243424"/>
                  </a:cubicBezTo>
                  <a:cubicBezTo>
                    <a:pt x="293540" y="284826"/>
                    <a:pt x="291027" y="326227"/>
                    <a:pt x="292104" y="367629"/>
                  </a:cubicBezTo>
                  <a:cubicBezTo>
                    <a:pt x="292822" y="400030"/>
                    <a:pt x="286360" y="439992"/>
                    <a:pt x="293540" y="471673"/>
                  </a:cubicBezTo>
                  <a:cubicBezTo>
                    <a:pt x="306824" y="470593"/>
                    <a:pt x="319748" y="469873"/>
                    <a:pt x="332672" y="469513"/>
                  </a:cubicBezTo>
                  <a:cubicBezTo>
                    <a:pt x="342366" y="464112"/>
                    <a:pt x="352059" y="458712"/>
                    <a:pt x="361393" y="452952"/>
                  </a:cubicBezTo>
                  <a:cubicBezTo>
                    <a:pt x="361393" y="451152"/>
                    <a:pt x="361393" y="448992"/>
                    <a:pt x="361393" y="446832"/>
                  </a:cubicBezTo>
                  <a:cubicBezTo>
                    <a:pt x="351700" y="451872"/>
                    <a:pt x="341648" y="455472"/>
                    <a:pt x="332313" y="460872"/>
                  </a:cubicBezTo>
                  <a:cubicBezTo>
                    <a:pt x="330877" y="461952"/>
                    <a:pt x="329441" y="459432"/>
                    <a:pt x="330877" y="458712"/>
                  </a:cubicBezTo>
                  <a:cubicBezTo>
                    <a:pt x="340571" y="452952"/>
                    <a:pt x="350623" y="447192"/>
                    <a:pt x="361393" y="442872"/>
                  </a:cubicBezTo>
                  <a:cubicBezTo>
                    <a:pt x="361393" y="439631"/>
                    <a:pt x="361034" y="436031"/>
                    <a:pt x="361034" y="432431"/>
                  </a:cubicBezTo>
                  <a:cubicBezTo>
                    <a:pt x="356726" y="434951"/>
                    <a:pt x="351341" y="436751"/>
                    <a:pt x="347033" y="439271"/>
                  </a:cubicBezTo>
                  <a:cubicBezTo>
                    <a:pt x="342366" y="441432"/>
                    <a:pt x="337699" y="443952"/>
                    <a:pt x="333391" y="446472"/>
                  </a:cubicBezTo>
                  <a:cubicBezTo>
                    <a:pt x="332313" y="447192"/>
                    <a:pt x="331595" y="445392"/>
                    <a:pt x="332672" y="444672"/>
                  </a:cubicBezTo>
                  <a:cubicBezTo>
                    <a:pt x="340930" y="439631"/>
                    <a:pt x="350264" y="432071"/>
                    <a:pt x="360316" y="429911"/>
                  </a:cubicBezTo>
                  <a:cubicBezTo>
                    <a:pt x="360675" y="429911"/>
                    <a:pt x="360675" y="429911"/>
                    <a:pt x="361034" y="430271"/>
                  </a:cubicBezTo>
                  <a:cubicBezTo>
                    <a:pt x="361034" y="426311"/>
                    <a:pt x="360675" y="422351"/>
                    <a:pt x="360675" y="418391"/>
                  </a:cubicBezTo>
                  <a:cubicBezTo>
                    <a:pt x="351341" y="424151"/>
                    <a:pt x="341289" y="429911"/>
                    <a:pt x="330877" y="434231"/>
                  </a:cubicBezTo>
                  <a:cubicBezTo>
                    <a:pt x="330159" y="434591"/>
                    <a:pt x="329441" y="433511"/>
                    <a:pt x="330159" y="433151"/>
                  </a:cubicBezTo>
                  <a:cubicBezTo>
                    <a:pt x="340930" y="428111"/>
                    <a:pt x="349905" y="419831"/>
                    <a:pt x="360675" y="414791"/>
                  </a:cubicBezTo>
                  <a:cubicBezTo>
                    <a:pt x="360675" y="411550"/>
                    <a:pt x="360675" y="408670"/>
                    <a:pt x="360675" y="405790"/>
                  </a:cubicBezTo>
                  <a:cubicBezTo>
                    <a:pt x="350982" y="412991"/>
                    <a:pt x="340212" y="418031"/>
                    <a:pt x="330518" y="424871"/>
                  </a:cubicBezTo>
                  <a:cubicBezTo>
                    <a:pt x="329082" y="425951"/>
                    <a:pt x="326928" y="423431"/>
                    <a:pt x="328723" y="422351"/>
                  </a:cubicBezTo>
                  <a:cubicBezTo>
                    <a:pt x="338417" y="414791"/>
                    <a:pt x="349546" y="407230"/>
                    <a:pt x="360675" y="401830"/>
                  </a:cubicBezTo>
                  <a:cubicBezTo>
                    <a:pt x="360675" y="398950"/>
                    <a:pt x="360675" y="395710"/>
                    <a:pt x="360675" y="392830"/>
                  </a:cubicBezTo>
                  <a:cubicBezTo>
                    <a:pt x="350264" y="397510"/>
                    <a:pt x="340212" y="403630"/>
                    <a:pt x="331595" y="411190"/>
                  </a:cubicBezTo>
                  <a:cubicBezTo>
                    <a:pt x="330159" y="412270"/>
                    <a:pt x="328005" y="410110"/>
                    <a:pt x="329441" y="408670"/>
                  </a:cubicBezTo>
                  <a:cubicBezTo>
                    <a:pt x="338776" y="400390"/>
                    <a:pt x="349546" y="393550"/>
                    <a:pt x="360675" y="387790"/>
                  </a:cubicBezTo>
                  <a:cubicBezTo>
                    <a:pt x="360675" y="385630"/>
                    <a:pt x="360675" y="383109"/>
                    <a:pt x="360675" y="380949"/>
                  </a:cubicBezTo>
                  <a:cubicBezTo>
                    <a:pt x="356726" y="383469"/>
                    <a:pt x="352059" y="385630"/>
                    <a:pt x="347751" y="388150"/>
                  </a:cubicBezTo>
                  <a:cubicBezTo>
                    <a:pt x="343084" y="391030"/>
                    <a:pt x="338417" y="393910"/>
                    <a:pt x="334109" y="397150"/>
                  </a:cubicBezTo>
                  <a:cubicBezTo>
                    <a:pt x="332672" y="398230"/>
                    <a:pt x="331236" y="396070"/>
                    <a:pt x="332672" y="394990"/>
                  </a:cubicBezTo>
                  <a:cubicBezTo>
                    <a:pt x="341289" y="388870"/>
                    <a:pt x="350623" y="381309"/>
                    <a:pt x="360675" y="377349"/>
                  </a:cubicBezTo>
                  <a:cubicBezTo>
                    <a:pt x="360675" y="375189"/>
                    <a:pt x="360675" y="372669"/>
                    <a:pt x="360675" y="370509"/>
                  </a:cubicBezTo>
                  <a:cubicBezTo>
                    <a:pt x="353495" y="375189"/>
                    <a:pt x="345238" y="378429"/>
                    <a:pt x="338058" y="382749"/>
                  </a:cubicBezTo>
                  <a:cubicBezTo>
                    <a:pt x="337340" y="383469"/>
                    <a:pt x="336622" y="382029"/>
                    <a:pt x="337340" y="381309"/>
                  </a:cubicBezTo>
                  <a:cubicBezTo>
                    <a:pt x="344161" y="376269"/>
                    <a:pt x="351700" y="371229"/>
                    <a:pt x="359598" y="367989"/>
                  </a:cubicBezTo>
                  <a:cubicBezTo>
                    <a:pt x="360316" y="367629"/>
                    <a:pt x="360316" y="367989"/>
                    <a:pt x="360675" y="367989"/>
                  </a:cubicBezTo>
                  <a:cubicBezTo>
                    <a:pt x="360675" y="365469"/>
                    <a:pt x="360675" y="362949"/>
                    <a:pt x="360675" y="360069"/>
                  </a:cubicBezTo>
                  <a:cubicBezTo>
                    <a:pt x="352418" y="364029"/>
                    <a:pt x="344879" y="367989"/>
                    <a:pt x="337340" y="371949"/>
                  </a:cubicBezTo>
                  <a:cubicBezTo>
                    <a:pt x="336622" y="372309"/>
                    <a:pt x="336263" y="371589"/>
                    <a:pt x="336622" y="371229"/>
                  </a:cubicBezTo>
                  <a:cubicBezTo>
                    <a:pt x="344161" y="366549"/>
                    <a:pt x="351341" y="361149"/>
                    <a:pt x="359598" y="357548"/>
                  </a:cubicBezTo>
                  <a:cubicBezTo>
                    <a:pt x="359957" y="357188"/>
                    <a:pt x="360316" y="357188"/>
                    <a:pt x="360675" y="357548"/>
                  </a:cubicBezTo>
                  <a:cubicBezTo>
                    <a:pt x="360675" y="355028"/>
                    <a:pt x="360675" y="352868"/>
                    <a:pt x="360675" y="350348"/>
                  </a:cubicBezTo>
                  <a:cubicBezTo>
                    <a:pt x="352059" y="355388"/>
                    <a:pt x="342366" y="360429"/>
                    <a:pt x="333032" y="364389"/>
                  </a:cubicBezTo>
                  <a:cubicBezTo>
                    <a:pt x="332672" y="364749"/>
                    <a:pt x="331954" y="364029"/>
                    <a:pt x="332672" y="363669"/>
                  </a:cubicBezTo>
                  <a:cubicBezTo>
                    <a:pt x="341648" y="358269"/>
                    <a:pt x="349905" y="351068"/>
                    <a:pt x="359598" y="347108"/>
                  </a:cubicBezTo>
                  <a:cubicBezTo>
                    <a:pt x="360316" y="347108"/>
                    <a:pt x="360316" y="347108"/>
                    <a:pt x="360675" y="347108"/>
                  </a:cubicBezTo>
                  <a:cubicBezTo>
                    <a:pt x="360675" y="343508"/>
                    <a:pt x="360675" y="339908"/>
                    <a:pt x="360675" y="336308"/>
                  </a:cubicBezTo>
                  <a:cubicBezTo>
                    <a:pt x="349905" y="341348"/>
                    <a:pt x="339494" y="346748"/>
                    <a:pt x="329082" y="352508"/>
                  </a:cubicBezTo>
                  <a:cubicBezTo>
                    <a:pt x="328723" y="352868"/>
                    <a:pt x="328005" y="351788"/>
                    <a:pt x="328723" y="351788"/>
                  </a:cubicBezTo>
                  <a:cubicBezTo>
                    <a:pt x="338058" y="344228"/>
                    <a:pt x="348828" y="337028"/>
                    <a:pt x="360316" y="333068"/>
                  </a:cubicBezTo>
                  <a:cubicBezTo>
                    <a:pt x="360316" y="332707"/>
                    <a:pt x="360316" y="333068"/>
                    <a:pt x="360675" y="333068"/>
                  </a:cubicBezTo>
                  <a:cubicBezTo>
                    <a:pt x="360675" y="329467"/>
                    <a:pt x="360675" y="326227"/>
                    <a:pt x="360675" y="322627"/>
                  </a:cubicBezTo>
                  <a:cubicBezTo>
                    <a:pt x="350264" y="327667"/>
                    <a:pt x="340212" y="333068"/>
                    <a:pt x="329800" y="338828"/>
                  </a:cubicBezTo>
                  <a:cubicBezTo>
                    <a:pt x="328723" y="339188"/>
                    <a:pt x="327646" y="337748"/>
                    <a:pt x="328723" y="337028"/>
                  </a:cubicBezTo>
                  <a:cubicBezTo>
                    <a:pt x="338058" y="329827"/>
                    <a:pt x="349546" y="322987"/>
                    <a:pt x="360675" y="317947"/>
                  </a:cubicBezTo>
                  <a:cubicBezTo>
                    <a:pt x="360675" y="315787"/>
                    <a:pt x="360675" y="313267"/>
                    <a:pt x="360675" y="311107"/>
                  </a:cubicBezTo>
                  <a:cubicBezTo>
                    <a:pt x="351341" y="317227"/>
                    <a:pt x="341289" y="321907"/>
                    <a:pt x="331954" y="328027"/>
                  </a:cubicBezTo>
                  <a:cubicBezTo>
                    <a:pt x="330518" y="328747"/>
                    <a:pt x="329441" y="326587"/>
                    <a:pt x="330518" y="325867"/>
                  </a:cubicBezTo>
                  <a:cubicBezTo>
                    <a:pt x="340571" y="319027"/>
                    <a:pt x="350982" y="313627"/>
                    <a:pt x="360675" y="306787"/>
                  </a:cubicBezTo>
                  <a:cubicBezTo>
                    <a:pt x="360675" y="304626"/>
                    <a:pt x="360675" y="302826"/>
                    <a:pt x="360675" y="300666"/>
                  </a:cubicBezTo>
                  <a:cubicBezTo>
                    <a:pt x="351700" y="305707"/>
                    <a:pt x="342366" y="310387"/>
                    <a:pt x="333750" y="315787"/>
                  </a:cubicBezTo>
                  <a:cubicBezTo>
                    <a:pt x="332313" y="316867"/>
                    <a:pt x="330518" y="313987"/>
                    <a:pt x="332313" y="313267"/>
                  </a:cubicBezTo>
                  <a:cubicBezTo>
                    <a:pt x="341648" y="307507"/>
                    <a:pt x="350982" y="302106"/>
                    <a:pt x="360675" y="296346"/>
                  </a:cubicBezTo>
                  <a:cubicBezTo>
                    <a:pt x="360675" y="276545"/>
                    <a:pt x="360675" y="256745"/>
                    <a:pt x="360316" y="236944"/>
                  </a:cubicBezTo>
                  <a:cubicBezTo>
                    <a:pt x="359239" y="168181"/>
                    <a:pt x="359239" y="99419"/>
                    <a:pt x="365342" y="31016"/>
                  </a:cubicBezTo>
                  <a:cubicBezTo>
                    <a:pt x="346315" y="28496"/>
                    <a:pt x="326928" y="29216"/>
                    <a:pt x="307901" y="27776"/>
                  </a:cubicBezTo>
                  <a:cubicBezTo>
                    <a:pt x="303593" y="27416"/>
                    <a:pt x="296771" y="28136"/>
                    <a:pt x="291027" y="27416"/>
                  </a:cubicBezTo>
                  <a:close/>
                  <a:moveTo>
                    <a:pt x="787410" y="26328"/>
                  </a:moveTo>
                  <a:cubicBezTo>
                    <a:pt x="793178" y="104131"/>
                    <a:pt x="789213" y="180493"/>
                    <a:pt x="788852" y="258296"/>
                  </a:cubicBezTo>
                  <a:cubicBezTo>
                    <a:pt x="788131" y="299719"/>
                    <a:pt x="790655" y="341502"/>
                    <a:pt x="790655" y="383285"/>
                  </a:cubicBezTo>
                  <a:cubicBezTo>
                    <a:pt x="790294" y="410660"/>
                    <a:pt x="784887" y="444519"/>
                    <a:pt x="790294" y="472254"/>
                  </a:cubicBezTo>
                  <a:cubicBezTo>
                    <a:pt x="860948" y="465410"/>
                    <a:pt x="934126" y="468292"/>
                    <a:pt x="1005141" y="468652"/>
                  </a:cubicBezTo>
                  <a:cubicBezTo>
                    <a:pt x="1001536" y="451363"/>
                    <a:pt x="1001536" y="430111"/>
                    <a:pt x="1005862" y="412461"/>
                  </a:cubicBezTo>
                  <a:cubicBezTo>
                    <a:pt x="958639" y="402375"/>
                    <a:pt x="907811" y="418945"/>
                    <a:pt x="860227" y="408139"/>
                  </a:cubicBezTo>
                  <a:cubicBezTo>
                    <a:pt x="858425" y="408139"/>
                    <a:pt x="857704" y="406338"/>
                    <a:pt x="858065" y="404897"/>
                  </a:cubicBezTo>
                  <a:cubicBezTo>
                    <a:pt x="857344" y="404176"/>
                    <a:pt x="856983" y="402736"/>
                    <a:pt x="856983" y="401295"/>
                  </a:cubicBezTo>
                  <a:cubicBezTo>
                    <a:pt x="863472" y="363474"/>
                    <a:pt x="855902" y="323492"/>
                    <a:pt x="859506" y="284950"/>
                  </a:cubicBezTo>
                  <a:cubicBezTo>
                    <a:pt x="859146" y="284950"/>
                    <a:pt x="859146" y="284950"/>
                    <a:pt x="858786" y="284950"/>
                  </a:cubicBezTo>
                  <a:cubicBezTo>
                    <a:pt x="856262" y="284230"/>
                    <a:pt x="856983" y="280988"/>
                    <a:pt x="859506" y="280628"/>
                  </a:cubicBezTo>
                  <a:cubicBezTo>
                    <a:pt x="895555" y="278107"/>
                    <a:pt x="931603" y="278107"/>
                    <a:pt x="968372" y="277746"/>
                  </a:cubicBezTo>
                  <a:cubicBezTo>
                    <a:pt x="966209" y="269102"/>
                    <a:pt x="965127" y="258296"/>
                    <a:pt x="966209" y="249651"/>
                  </a:cubicBezTo>
                  <a:cubicBezTo>
                    <a:pt x="967290" y="239926"/>
                    <a:pt x="970174" y="230200"/>
                    <a:pt x="969093" y="220475"/>
                  </a:cubicBezTo>
                  <a:cubicBezTo>
                    <a:pt x="933044" y="215792"/>
                    <a:pt x="895915" y="220475"/>
                    <a:pt x="859867" y="216873"/>
                  </a:cubicBezTo>
                  <a:cubicBezTo>
                    <a:pt x="858786" y="216873"/>
                    <a:pt x="858065" y="215792"/>
                    <a:pt x="858425" y="214712"/>
                  </a:cubicBezTo>
                  <a:cubicBezTo>
                    <a:pt x="858065" y="214351"/>
                    <a:pt x="857704" y="213631"/>
                    <a:pt x="857344" y="212550"/>
                  </a:cubicBezTo>
                  <a:cubicBezTo>
                    <a:pt x="853739" y="189138"/>
                    <a:pt x="859506" y="166085"/>
                    <a:pt x="859146" y="142312"/>
                  </a:cubicBezTo>
                  <a:cubicBezTo>
                    <a:pt x="859146" y="126103"/>
                    <a:pt x="858425" y="110254"/>
                    <a:pt x="860227" y="94405"/>
                  </a:cubicBezTo>
                  <a:cubicBezTo>
                    <a:pt x="857704" y="94045"/>
                    <a:pt x="855902" y="91163"/>
                    <a:pt x="858425" y="89362"/>
                  </a:cubicBezTo>
                  <a:cubicBezTo>
                    <a:pt x="862030" y="86121"/>
                    <a:pt x="867798" y="85040"/>
                    <a:pt x="873565" y="84680"/>
                  </a:cubicBezTo>
                  <a:cubicBezTo>
                    <a:pt x="879333" y="78196"/>
                    <a:pt x="885101" y="71352"/>
                    <a:pt x="890147" y="64509"/>
                  </a:cubicBezTo>
                  <a:cubicBezTo>
                    <a:pt x="891229" y="63068"/>
                    <a:pt x="893392" y="64509"/>
                    <a:pt x="892310" y="65589"/>
                  </a:cubicBezTo>
                  <a:cubicBezTo>
                    <a:pt x="887624" y="72073"/>
                    <a:pt x="883298" y="78556"/>
                    <a:pt x="878612" y="84320"/>
                  </a:cubicBezTo>
                  <a:cubicBezTo>
                    <a:pt x="881496" y="84680"/>
                    <a:pt x="884380" y="85040"/>
                    <a:pt x="887263" y="85040"/>
                  </a:cubicBezTo>
                  <a:cubicBezTo>
                    <a:pt x="887624" y="85040"/>
                    <a:pt x="887624" y="85040"/>
                    <a:pt x="887624" y="84680"/>
                  </a:cubicBezTo>
                  <a:cubicBezTo>
                    <a:pt x="892310" y="78917"/>
                    <a:pt x="896636" y="72793"/>
                    <a:pt x="900962" y="66310"/>
                  </a:cubicBezTo>
                  <a:cubicBezTo>
                    <a:pt x="902043" y="64509"/>
                    <a:pt x="904567" y="65949"/>
                    <a:pt x="903485" y="68111"/>
                  </a:cubicBezTo>
                  <a:cubicBezTo>
                    <a:pt x="900241" y="73874"/>
                    <a:pt x="896275" y="79997"/>
                    <a:pt x="892310" y="85760"/>
                  </a:cubicBezTo>
                  <a:cubicBezTo>
                    <a:pt x="894473" y="85760"/>
                    <a:pt x="896636" y="85760"/>
                    <a:pt x="898799" y="86121"/>
                  </a:cubicBezTo>
                  <a:cubicBezTo>
                    <a:pt x="898438" y="85760"/>
                    <a:pt x="898799" y="85040"/>
                    <a:pt x="899159" y="84680"/>
                  </a:cubicBezTo>
                  <a:cubicBezTo>
                    <a:pt x="903846" y="78556"/>
                    <a:pt x="908892" y="72793"/>
                    <a:pt x="912858" y="65949"/>
                  </a:cubicBezTo>
                  <a:cubicBezTo>
                    <a:pt x="913579" y="64509"/>
                    <a:pt x="915741" y="65589"/>
                    <a:pt x="915020" y="67030"/>
                  </a:cubicBezTo>
                  <a:cubicBezTo>
                    <a:pt x="911776" y="73514"/>
                    <a:pt x="908171" y="80357"/>
                    <a:pt x="903125" y="86121"/>
                  </a:cubicBezTo>
                  <a:cubicBezTo>
                    <a:pt x="904927" y="86121"/>
                    <a:pt x="906729" y="86121"/>
                    <a:pt x="908532" y="86121"/>
                  </a:cubicBezTo>
                  <a:cubicBezTo>
                    <a:pt x="908532" y="85760"/>
                    <a:pt x="908532" y="85040"/>
                    <a:pt x="908892" y="84320"/>
                  </a:cubicBezTo>
                  <a:cubicBezTo>
                    <a:pt x="912497" y="77836"/>
                    <a:pt x="917544" y="72073"/>
                    <a:pt x="921509" y="65589"/>
                  </a:cubicBezTo>
                  <a:cubicBezTo>
                    <a:pt x="922591" y="63428"/>
                    <a:pt x="925835" y="65589"/>
                    <a:pt x="924753" y="67750"/>
                  </a:cubicBezTo>
                  <a:cubicBezTo>
                    <a:pt x="921149" y="73514"/>
                    <a:pt x="917544" y="80718"/>
                    <a:pt x="912858" y="86121"/>
                  </a:cubicBezTo>
                  <a:cubicBezTo>
                    <a:pt x="914299" y="86121"/>
                    <a:pt x="915741" y="86121"/>
                    <a:pt x="916823" y="85760"/>
                  </a:cubicBezTo>
                  <a:cubicBezTo>
                    <a:pt x="916823" y="85400"/>
                    <a:pt x="916823" y="85040"/>
                    <a:pt x="917183" y="84320"/>
                  </a:cubicBezTo>
                  <a:cubicBezTo>
                    <a:pt x="920788" y="78556"/>
                    <a:pt x="926195" y="73514"/>
                    <a:pt x="930161" y="67750"/>
                  </a:cubicBezTo>
                  <a:cubicBezTo>
                    <a:pt x="931242" y="66670"/>
                    <a:pt x="933405" y="67750"/>
                    <a:pt x="932324" y="69191"/>
                  </a:cubicBezTo>
                  <a:cubicBezTo>
                    <a:pt x="928719" y="74954"/>
                    <a:pt x="925114" y="80357"/>
                    <a:pt x="921509" y="85760"/>
                  </a:cubicBezTo>
                  <a:cubicBezTo>
                    <a:pt x="924032" y="85760"/>
                    <a:pt x="926916" y="85760"/>
                    <a:pt x="929440" y="85760"/>
                  </a:cubicBezTo>
                  <a:cubicBezTo>
                    <a:pt x="929440" y="85040"/>
                    <a:pt x="929440" y="84680"/>
                    <a:pt x="929800" y="83959"/>
                  </a:cubicBezTo>
                  <a:cubicBezTo>
                    <a:pt x="933405" y="78196"/>
                    <a:pt x="938091" y="72793"/>
                    <a:pt x="941696" y="66670"/>
                  </a:cubicBezTo>
                  <a:cubicBezTo>
                    <a:pt x="942417" y="65229"/>
                    <a:pt x="944940" y="66670"/>
                    <a:pt x="943859" y="68111"/>
                  </a:cubicBezTo>
                  <a:cubicBezTo>
                    <a:pt x="941336" y="74234"/>
                    <a:pt x="937731" y="79997"/>
                    <a:pt x="933765" y="85400"/>
                  </a:cubicBezTo>
                  <a:cubicBezTo>
                    <a:pt x="936649" y="85400"/>
                    <a:pt x="939533" y="85040"/>
                    <a:pt x="942056" y="85040"/>
                  </a:cubicBezTo>
                  <a:cubicBezTo>
                    <a:pt x="946022" y="79277"/>
                    <a:pt x="950708" y="73514"/>
                    <a:pt x="954313" y="67750"/>
                  </a:cubicBezTo>
                  <a:cubicBezTo>
                    <a:pt x="955034" y="66670"/>
                    <a:pt x="956476" y="67750"/>
                    <a:pt x="956115" y="68831"/>
                  </a:cubicBezTo>
                  <a:cubicBezTo>
                    <a:pt x="953231" y="74234"/>
                    <a:pt x="950348" y="79637"/>
                    <a:pt x="947103" y="85040"/>
                  </a:cubicBezTo>
                  <a:cubicBezTo>
                    <a:pt x="948906" y="85040"/>
                    <a:pt x="950348" y="85040"/>
                    <a:pt x="952150" y="85040"/>
                  </a:cubicBezTo>
                  <a:cubicBezTo>
                    <a:pt x="956115" y="79637"/>
                    <a:pt x="959720" y="74234"/>
                    <a:pt x="962604" y="68831"/>
                  </a:cubicBezTo>
                  <a:cubicBezTo>
                    <a:pt x="963325" y="67030"/>
                    <a:pt x="965848" y="68111"/>
                    <a:pt x="965127" y="69551"/>
                  </a:cubicBezTo>
                  <a:cubicBezTo>
                    <a:pt x="962964" y="74954"/>
                    <a:pt x="960081" y="79997"/>
                    <a:pt x="957197" y="85040"/>
                  </a:cubicBezTo>
                  <a:cubicBezTo>
                    <a:pt x="959360" y="85040"/>
                    <a:pt x="961162" y="85040"/>
                    <a:pt x="963325" y="85040"/>
                  </a:cubicBezTo>
                  <a:cubicBezTo>
                    <a:pt x="967651" y="79277"/>
                    <a:pt x="970895" y="73514"/>
                    <a:pt x="973779" y="67030"/>
                  </a:cubicBezTo>
                  <a:cubicBezTo>
                    <a:pt x="974139" y="65949"/>
                    <a:pt x="975581" y="66670"/>
                    <a:pt x="975581" y="67750"/>
                  </a:cubicBezTo>
                  <a:cubicBezTo>
                    <a:pt x="974500" y="73514"/>
                    <a:pt x="971976" y="79997"/>
                    <a:pt x="968372" y="85040"/>
                  </a:cubicBezTo>
                  <a:cubicBezTo>
                    <a:pt x="970895" y="85040"/>
                    <a:pt x="973058" y="85040"/>
                    <a:pt x="975221" y="85040"/>
                  </a:cubicBezTo>
                  <a:cubicBezTo>
                    <a:pt x="975221" y="84680"/>
                    <a:pt x="975581" y="84320"/>
                    <a:pt x="975581" y="83959"/>
                  </a:cubicBezTo>
                  <a:cubicBezTo>
                    <a:pt x="979546" y="78556"/>
                    <a:pt x="983151" y="72793"/>
                    <a:pt x="985314" y="66310"/>
                  </a:cubicBezTo>
                  <a:cubicBezTo>
                    <a:pt x="986035" y="64869"/>
                    <a:pt x="988198" y="65589"/>
                    <a:pt x="987837" y="67030"/>
                  </a:cubicBezTo>
                  <a:cubicBezTo>
                    <a:pt x="986756" y="73514"/>
                    <a:pt x="983872" y="79637"/>
                    <a:pt x="980628" y="85040"/>
                  </a:cubicBezTo>
                  <a:cubicBezTo>
                    <a:pt x="983151" y="85040"/>
                    <a:pt x="985675" y="85400"/>
                    <a:pt x="988198" y="85400"/>
                  </a:cubicBezTo>
                  <a:cubicBezTo>
                    <a:pt x="988198" y="85400"/>
                    <a:pt x="988198" y="85400"/>
                    <a:pt x="988198" y="85040"/>
                  </a:cubicBezTo>
                  <a:cubicBezTo>
                    <a:pt x="990361" y="79997"/>
                    <a:pt x="993966" y="74954"/>
                    <a:pt x="995408" y="68831"/>
                  </a:cubicBezTo>
                  <a:cubicBezTo>
                    <a:pt x="995768" y="67390"/>
                    <a:pt x="998291" y="68111"/>
                    <a:pt x="997931" y="69551"/>
                  </a:cubicBezTo>
                  <a:cubicBezTo>
                    <a:pt x="996489" y="75315"/>
                    <a:pt x="994326" y="80357"/>
                    <a:pt x="992884" y="85760"/>
                  </a:cubicBezTo>
                  <a:cubicBezTo>
                    <a:pt x="996489" y="86121"/>
                    <a:pt x="1000454" y="86121"/>
                    <a:pt x="1004420" y="86841"/>
                  </a:cubicBezTo>
                  <a:cubicBezTo>
                    <a:pt x="1002257" y="68111"/>
                    <a:pt x="1004059" y="48660"/>
                    <a:pt x="1005862" y="29930"/>
                  </a:cubicBezTo>
                  <a:cubicBezTo>
                    <a:pt x="964767" y="25247"/>
                    <a:pt x="922951" y="27408"/>
                    <a:pt x="881135" y="27408"/>
                  </a:cubicBezTo>
                  <a:cubicBezTo>
                    <a:pt x="851936" y="27408"/>
                    <a:pt x="816970" y="32811"/>
                    <a:pt x="787410" y="26328"/>
                  </a:cubicBezTo>
                  <a:close/>
                  <a:moveTo>
                    <a:pt x="467552" y="19137"/>
                  </a:moveTo>
                  <a:cubicBezTo>
                    <a:pt x="483069" y="19137"/>
                    <a:pt x="498948" y="19497"/>
                    <a:pt x="514466" y="19857"/>
                  </a:cubicBezTo>
                  <a:cubicBezTo>
                    <a:pt x="514827" y="19857"/>
                    <a:pt x="515188" y="20218"/>
                    <a:pt x="515549" y="20218"/>
                  </a:cubicBezTo>
                  <a:cubicBezTo>
                    <a:pt x="517714" y="18417"/>
                    <a:pt x="521323" y="19137"/>
                    <a:pt x="521323" y="22379"/>
                  </a:cubicBezTo>
                  <a:cubicBezTo>
                    <a:pt x="525653" y="74606"/>
                    <a:pt x="519518" y="127194"/>
                    <a:pt x="520240" y="179421"/>
                  </a:cubicBezTo>
                  <a:cubicBezTo>
                    <a:pt x="532871" y="155649"/>
                    <a:pt x="544780" y="132957"/>
                    <a:pt x="560298" y="109905"/>
                  </a:cubicBezTo>
                  <a:cubicBezTo>
                    <a:pt x="577620" y="83971"/>
                    <a:pt x="589890" y="54436"/>
                    <a:pt x="607213" y="28502"/>
                  </a:cubicBezTo>
                  <a:cubicBezTo>
                    <a:pt x="605408" y="25620"/>
                    <a:pt x="605769" y="20938"/>
                    <a:pt x="610460" y="20218"/>
                  </a:cubicBezTo>
                  <a:cubicBezTo>
                    <a:pt x="622730" y="17696"/>
                    <a:pt x="635722" y="19137"/>
                    <a:pt x="648714" y="19497"/>
                  </a:cubicBezTo>
                  <a:cubicBezTo>
                    <a:pt x="667119" y="20218"/>
                    <a:pt x="685524" y="20218"/>
                    <a:pt x="703929" y="20578"/>
                  </a:cubicBezTo>
                  <a:cubicBezTo>
                    <a:pt x="706455" y="20578"/>
                    <a:pt x="707537" y="23099"/>
                    <a:pt x="707177" y="25260"/>
                  </a:cubicBezTo>
                  <a:cubicBezTo>
                    <a:pt x="707537" y="26701"/>
                    <a:pt x="707537" y="28142"/>
                    <a:pt x="706455" y="29583"/>
                  </a:cubicBezTo>
                  <a:cubicBezTo>
                    <a:pt x="686967" y="60199"/>
                    <a:pt x="667119" y="90454"/>
                    <a:pt x="650157" y="122871"/>
                  </a:cubicBezTo>
                  <a:cubicBezTo>
                    <a:pt x="641857" y="138720"/>
                    <a:pt x="634279" y="155649"/>
                    <a:pt x="622370" y="169336"/>
                  </a:cubicBezTo>
                  <a:cubicBezTo>
                    <a:pt x="611543" y="181942"/>
                    <a:pt x="600356" y="193468"/>
                    <a:pt x="593138" y="207876"/>
                  </a:cubicBezTo>
                  <a:cubicBezTo>
                    <a:pt x="593138" y="208236"/>
                    <a:pt x="593138" y="208236"/>
                    <a:pt x="593138" y="208236"/>
                  </a:cubicBezTo>
                  <a:cubicBezTo>
                    <a:pt x="611543" y="254700"/>
                    <a:pt x="638970" y="300084"/>
                    <a:pt x="662427" y="344388"/>
                  </a:cubicBezTo>
                  <a:cubicBezTo>
                    <a:pt x="675058" y="368880"/>
                    <a:pt x="689493" y="393373"/>
                    <a:pt x="699959" y="419667"/>
                  </a:cubicBezTo>
                  <a:cubicBezTo>
                    <a:pt x="707898" y="439117"/>
                    <a:pt x="715477" y="458567"/>
                    <a:pt x="728108" y="475856"/>
                  </a:cubicBezTo>
                  <a:cubicBezTo>
                    <a:pt x="730634" y="480179"/>
                    <a:pt x="725942" y="484861"/>
                    <a:pt x="721973" y="484141"/>
                  </a:cubicBezTo>
                  <a:cubicBezTo>
                    <a:pt x="721612" y="484501"/>
                    <a:pt x="720890" y="484861"/>
                    <a:pt x="720168" y="484861"/>
                  </a:cubicBezTo>
                  <a:cubicBezTo>
                    <a:pt x="703207" y="488103"/>
                    <a:pt x="684802" y="486662"/>
                    <a:pt x="667480" y="485221"/>
                  </a:cubicBezTo>
                  <a:cubicBezTo>
                    <a:pt x="654488" y="484501"/>
                    <a:pt x="640414" y="484861"/>
                    <a:pt x="627422" y="481619"/>
                  </a:cubicBezTo>
                  <a:cubicBezTo>
                    <a:pt x="624896" y="482700"/>
                    <a:pt x="621648" y="482700"/>
                    <a:pt x="619843" y="479458"/>
                  </a:cubicBezTo>
                  <a:cubicBezTo>
                    <a:pt x="605408" y="458567"/>
                    <a:pt x="596386" y="432994"/>
                    <a:pt x="587003" y="408501"/>
                  </a:cubicBezTo>
                  <a:cubicBezTo>
                    <a:pt x="584838" y="410302"/>
                    <a:pt x="583034" y="411743"/>
                    <a:pt x="581229" y="413544"/>
                  </a:cubicBezTo>
                  <a:cubicBezTo>
                    <a:pt x="579786" y="414624"/>
                    <a:pt x="577620" y="412823"/>
                    <a:pt x="578703" y="411743"/>
                  </a:cubicBezTo>
                  <a:cubicBezTo>
                    <a:pt x="580507" y="409222"/>
                    <a:pt x="582673" y="406700"/>
                    <a:pt x="585199" y="404899"/>
                  </a:cubicBezTo>
                  <a:cubicBezTo>
                    <a:pt x="584838" y="403459"/>
                    <a:pt x="584116" y="402018"/>
                    <a:pt x="583755" y="400937"/>
                  </a:cubicBezTo>
                  <a:cubicBezTo>
                    <a:pt x="581229" y="403098"/>
                    <a:pt x="578703" y="405620"/>
                    <a:pt x="576177" y="408501"/>
                  </a:cubicBezTo>
                  <a:cubicBezTo>
                    <a:pt x="575094" y="409582"/>
                    <a:pt x="572929" y="407781"/>
                    <a:pt x="574012" y="405980"/>
                  </a:cubicBezTo>
                  <a:cubicBezTo>
                    <a:pt x="576538" y="403098"/>
                    <a:pt x="579425" y="400217"/>
                    <a:pt x="582312" y="396975"/>
                  </a:cubicBezTo>
                  <a:cubicBezTo>
                    <a:pt x="581590" y="395895"/>
                    <a:pt x="581229" y="394814"/>
                    <a:pt x="580507" y="393373"/>
                  </a:cubicBezTo>
                  <a:cubicBezTo>
                    <a:pt x="576899" y="396255"/>
                    <a:pt x="572929" y="398776"/>
                    <a:pt x="569320" y="401658"/>
                  </a:cubicBezTo>
                  <a:cubicBezTo>
                    <a:pt x="567877" y="403098"/>
                    <a:pt x="565711" y="401297"/>
                    <a:pt x="567155" y="399496"/>
                  </a:cubicBezTo>
                  <a:cubicBezTo>
                    <a:pt x="570764" y="396255"/>
                    <a:pt x="574733" y="392293"/>
                    <a:pt x="578703" y="389051"/>
                  </a:cubicBezTo>
                  <a:cubicBezTo>
                    <a:pt x="577981" y="387250"/>
                    <a:pt x="576899" y="385449"/>
                    <a:pt x="576177" y="383648"/>
                  </a:cubicBezTo>
                  <a:cubicBezTo>
                    <a:pt x="564268" y="357715"/>
                    <a:pt x="549832" y="329620"/>
                    <a:pt x="543337" y="301525"/>
                  </a:cubicBezTo>
                  <a:cubicBezTo>
                    <a:pt x="539728" y="307288"/>
                    <a:pt x="535397" y="313051"/>
                    <a:pt x="531428" y="318814"/>
                  </a:cubicBezTo>
                  <a:cubicBezTo>
                    <a:pt x="527819" y="323857"/>
                    <a:pt x="524210" y="331421"/>
                    <a:pt x="518436" y="333222"/>
                  </a:cubicBezTo>
                  <a:cubicBezTo>
                    <a:pt x="524210" y="352312"/>
                    <a:pt x="521684" y="372482"/>
                    <a:pt x="523488" y="392293"/>
                  </a:cubicBezTo>
                  <a:cubicBezTo>
                    <a:pt x="526014" y="420748"/>
                    <a:pt x="527458" y="449202"/>
                    <a:pt x="527097" y="477657"/>
                  </a:cubicBezTo>
                  <a:cubicBezTo>
                    <a:pt x="526736" y="482700"/>
                    <a:pt x="521684" y="483420"/>
                    <a:pt x="518436" y="481259"/>
                  </a:cubicBezTo>
                  <a:cubicBezTo>
                    <a:pt x="517353" y="481980"/>
                    <a:pt x="516271" y="482340"/>
                    <a:pt x="514827" y="481980"/>
                  </a:cubicBezTo>
                  <a:cubicBezTo>
                    <a:pt x="500031" y="479458"/>
                    <a:pt x="484513" y="483060"/>
                    <a:pt x="469356" y="481259"/>
                  </a:cubicBezTo>
                  <a:cubicBezTo>
                    <a:pt x="457447" y="480179"/>
                    <a:pt x="446260" y="479819"/>
                    <a:pt x="434351" y="479819"/>
                  </a:cubicBezTo>
                  <a:cubicBezTo>
                    <a:pt x="433268" y="479819"/>
                    <a:pt x="432185" y="478738"/>
                    <a:pt x="431824" y="477657"/>
                  </a:cubicBezTo>
                  <a:cubicBezTo>
                    <a:pt x="431103" y="476937"/>
                    <a:pt x="430742" y="476217"/>
                    <a:pt x="430381" y="475496"/>
                  </a:cubicBezTo>
                  <a:cubicBezTo>
                    <a:pt x="426411" y="462169"/>
                    <a:pt x="430020" y="448842"/>
                    <a:pt x="430381" y="435155"/>
                  </a:cubicBezTo>
                  <a:cubicBezTo>
                    <a:pt x="430381" y="416425"/>
                    <a:pt x="430381" y="397695"/>
                    <a:pt x="429298" y="378966"/>
                  </a:cubicBezTo>
                  <a:cubicBezTo>
                    <a:pt x="427133" y="335023"/>
                    <a:pt x="426050" y="291080"/>
                    <a:pt x="426050" y="246776"/>
                  </a:cubicBezTo>
                  <a:cubicBezTo>
                    <a:pt x="426050" y="201032"/>
                    <a:pt x="424968" y="154568"/>
                    <a:pt x="427133" y="108824"/>
                  </a:cubicBezTo>
                  <a:cubicBezTo>
                    <a:pt x="428576" y="81450"/>
                    <a:pt x="424607" y="45791"/>
                    <a:pt x="434351" y="20218"/>
                  </a:cubicBezTo>
                  <a:cubicBezTo>
                    <a:pt x="435794" y="16976"/>
                    <a:pt x="439764" y="17696"/>
                    <a:pt x="440486" y="20578"/>
                  </a:cubicBezTo>
                  <a:cubicBezTo>
                    <a:pt x="448786" y="17696"/>
                    <a:pt x="459251" y="18777"/>
                    <a:pt x="467552" y="19137"/>
                  </a:cubicBezTo>
                  <a:close/>
                  <a:moveTo>
                    <a:pt x="327287" y="17696"/>
                  </a:moveTo>
                  <a:cubicBezTo>
                    <a:pt x="341648" y="17696"/>
                    <a:pt x="355649" y="16976"/>
                    <a:pt x="370010" y="19496"/>
                  </a:cubicBezTo>
                  <a:cubicBezTo>
                    <a:pt x="374677" y="20216"/>
                    <a:pt x="375036" y="26696"/>
                    <a:pt x="372164" y="29936"/>
                  </a:cubicBezTo>
                  <a:cubicBezTo>
                    <a:pt x="374677" y="59098"/>
                    <a:pt x="372523" y="88259"/>
                    <a:pt x="371446" y="117060"/>
                  </a:cubicBezTo>
                  <a:cubicBezTo>
                    <a:pt x="370369" y="157381"/>
                    <a:pt x="371446" y="197343"/>
                    <a:pt x="371805" y="237304"/>
                  </a:cubicBezTo>
                  <a:cubicBezTo>
                    <a:pt x="372164" y="315427"/>
                    <a:pt x="370010" y="393190"/>
                    <a:pt x="372164" y="470953"/>
                  </a:cubicBezTo>
                  <a:cubicBezTo>
                    <a:pt x="375036" y="473833"/>
                    <a:pt x="373959" y="480673"/>
                    <a:pt x="368574" y="480673"/>
                  </a:cubicBezTo>
                  <a:cubicBezTo>
                    <a:pt x="342725" y="480673"/>
                    <a:pt x="317235" y="481753"/>
                    <a:pt x="291745" y="479593"/>
                  </a:cubicBezTo>
                  <a:cubicBezTo>
                    <a:pt x="289591" y="480673"/>
                    <a:pt x="287078" y="480313"/>
                    <a:pt x="285642" y="478873"/>
                  </a:cubicBezTo>
                  <a:cubicBezTo>
                    <a:pt x="284206" y="478873"/>
                    <a:pt x="283129" y="478873"/>
                    <a:pt x="281693" y="478513"/>
                  </a:cubicBezTo>
                  <a:cubicBezTo>
                    <a:pt x="278821" y="478153"/>
                    <a:pt x="277744" y="473473"/>
                    <a:pt x="280975" y="473113"/>
                  </a:cubicBezTo>
                  <a:cubicBezTo>
                    <a:pt x="281693" y="472753"/>
                    <a:pt x="282411" y="472753"/>
                    <a:pt x="283129" y="472753"/>
                  </a:cubicBezTo>
                  <a:cubicBezTo>
                    <a:pt x="275231" y="440712"/>
                    <a:pt x="280975" y="400030"/>
                    <a:pt x="280616" y="367629"/>
                  </a:cubicBezTo>
                  <a:cubicBezTo>
                    <a:pt x="279898" y="321907"/>
                    <a:pt x="280975" y="276545"/>
                    <a:pt x="281693" y="231184"/>
                  </a:cubicBezTo>
                  <a:cubicBezTo>
                    <a:pt x="282052" y="187622"/>
                    <a:pt x="287796" y="142981"/>
                    <a:pt x="283488" y="99779"/>
                  </a:cubicBezTo>
                  <a:cubicBezTo>
                    <a:pt x="281693" y="81778"/>
                    <a:pt x="273795" y="42177"/>
                    <a:pt x="283129" y="24176"/>
                  </a:cubicBezTo>
                  <a:cubicBezTo>
                    <a:pt x="282411" y="23816"/>
                    <a:pt x="282052" y="23456"/>
                    <a:pt x="281334" y="22736"/>
                  </a:cubicBezTo>
                  <a:cubicBezTo>
                    <a:pt x="279539" y="20576"/>
                    <a:pt x="281334" y="17336"/>
                    <a:pt x="284206" y="18056"/>
                  </a:cubicBezTo>
                  <a:cubicBezTo>
                    <a:pt x="297489" y="20576"/>
                    <a:pt x="314004" y="17336"/>
                    <a:pt x="327287" y="17696"/>
                  </a:cubicBezTo>
                  <a:close/>
                  <a:moveTo>
                    <a:pt x="80794" y="15647"/>
                  </a:moveTo>
                  <a:cubicBezTo>
                    <a:pt x="87946" y="15512"/>
                    <a:pt x="95053" y="15782"/>
                    <a:pt x="102069" y="17763"/>
                  </a:cubicBezTo>
                  <a:cubicBezTo>
                    <a:pt x="109626" y="19924"/>
                    <a:pt x="107107" y="30009"/>
                    <a:pt x="100270" y="30370"/>
                  </a:cubicBezTo>
                  <a:cubicBezTo>
                    <a:pt x="100270" y="31090"/>
                    <a:pt x="100270" y="31090"/>
                    <a:pt x="100270" y="31450"/>
                  </a:cubicBezTo>
                  <a:cubicBezTo>
                    <a:pt x="98831" y="156436"/>
                    <a:pt x="103868" y="281421"/>
                    <a:pt x="102069" y="406407"/>
                  </a:cubicBezTo>
                  <a:cubicBezTo>
                    <a:pt x="145969" y="404246"/>
                    <a:pt x="189869" y="407127"/>
                    <a:pt x="233769" y="404606"/>
                  </a:cubicBezTo>
                  <a:cubicBezTo>
                    <a:pt x="239166" y="404246"/>
                    <a:pt x="240605" y="410369"/>
                    <a:pt x="238087" y="413971"/>
                  </a:cubicBezTo>
                  <a:cubicBezTo>
                    <a:pt x="240605" y="430900"/>
                    <a:pt x="238806" y="449990"/>
                    <a:pt x="237007" y="467279"/>
                  </a:cubicBezTo>
                  <a:cubicBezTo>
                    <a:pt x="241685" y="469800"/>
                    <a:pt x="240965" y="478805"/>
                    <a:pt x="234128" y="478805"/>
                  </a:cubicBezTo>
                  <a:cubicBezTo>
                    <a:pt x="160362" y="478084"/>
                    <a:pt x="86237" y="484928"/>
                    <a:pt x="12471" y="479885"/>
                  </a:cubicBezTo>
                  <a:cubicBezTo>
                    <a:pt x="9592" y="479525"/>
                    <a:pt x="8512" y="476644"/>
                    <a:pt x="9952" y="474843"/>
                  </a:cubicBezTo>
                  <a:cubicBezTo>
                    <a:pt x="9232" y="474122"/>
                    <a:pt x="8512" y="472681"/>
                    <a:pt x="8512" y="471241"/>
                  </a:cubicBezTo>
                  <a:cubicBezTo>
                    <a:pt x="8512" y="456113"/>
                    <a:pt x="8872" y="441345"/>
                    <a:pt x="9232" y="426217"/>
                  </a:cubicBezTo>
                  <a:cubicBezTo>
                    <a:pt x="6713" y="427658"/>
                    <a:pt x="4194" y="429459"/>
                    <a:pt x="2035" y="430900"/>
                  </a:cubicBezTo>
                  <a:cubicBezTo>
                    <a:pt x="596" y="431620"/>
                    <a:pt x="-843" y="429819"/>
                    <a:pt x="596" y="428738"/>
                  </a:cubicBezTo>
                  <a:cubicBezTo>
                    <a:pt x="3115" y="426217"/>
                    <a:pt x="5994" y="423696"/>
                    <a:pt x="9232" y="421174"/>
                  </a:cubicBezTo>
                  <a:lnTo>
                    <a:pt x="9232" y="415772"/>
                  </a:lnTo>
                  <a:cubicBezTo>
                    <a:pt x="7433" y="416852"/>
                    <a:pt x="5634" y="418293"/>
                    <a:pt x="4194" y="419734"/>
                  </a:cubicBezTo>
                  <a:cubicBezTo>
                    <a:pt x="2395" y="421174"/>
                    <a:pt x="-124" y="419013"/>
                    <a:pt x="1676" y="417212"/>
                  </a:cubicBezTo>
                  <a:cubicBezTo>
                    <a:pt x="4194" y="415051"/>
                    <a:pt x="6713" y="412890"/>
                    <a:pt x="9232" y="410729"/>
                  </a:cubicBezTo>
                  <a:cubicBezTo>
                    <a:pt x="10671" y="284303"/>
                    <a:pt x="10671" y="157516"/>
                    <a:pt x="11391" y="31090"/>
                  </a:cubicBezTo>
                  <a:cubicBezTo>
                    <a:pt x="11391" y="29649"/>
                    <a:pt x="11751" y="28569"/>
                    <a:pt x="12471" y="27848"/>
                  </a:cubicBezTo>
                  <a:cubicBezTo>
                    <a:pt x="11751" y="27848"/>
                    <a:pt x="11031" y="27848"/>
                    <a:pt x="10312" y="27848"/>
                  </a:cubicBezTo>
                  <a:cubicBezTo>
                    <a:pt x="5634" y="28209"/>
                    <a:pt x="4554" y="20284"/>
                    <a:pt x="9232" y="19564"/>
                  </a:cubicBezTo>
                  <a:cubicBezTo>
                    <a:pt x="26144" y="17043"/>
                    <a:pt x="42337" y="15602"/>
                    <a:pt x="59249" y="15962"/>
                  </a:cubicBezTo>
                  <a:cubicBezTo>
                    <a:pt x="66446" y="16322"/>
                    <a:pt x="73642" y="15782"/>
                    <a:pt x="80794" y="15647"/>
                  </a:cubicBezTo>
                  <a:close/>
                  <a:moveTo>
                    <a:pt x="954837" y="14970"/>
                  </a:moveTo>
                  <a:cubicBezTo>
                    <a:pt x="974207" y="15522"/>
                    <a:pt x="993515" y="16872"/>
                    <a:pt x="1012711" y="19484"/>
                  </a:cubicBezTo>
                  <a:cubicBezTo>
                    <a:pt x="1019560" y="20204"/>
                    <a:pt x="1019560" y="31370"/>
                    <a:pt x="1012711" y="30650"/>
                  </a:cubicBezTo>
                  <a:cubicBezTo>
                    <a:pt x="1014513" y="51181"/>
                    <a:pt x="1015955" y="72433"/>
                    <a:pt x="1016676" y="92604"/>
                  </a:cubicBezTo>
                  <a:cubicBezTo>
                    <a:pt x="1016676" y="98007"/>
                    <a:pt x="1009466" y="99448"/>
                    <a:pt x="1006943" y="96206"/>
                  </a:cubicBezTo>
                  <a:cubicBezTo>
                    <a:pt x="978825" y="99448"/>
                    <a:pt x="949987" y="97287"/>
                    <a:pt x="922230" y="97287"/>
                  </a:cubicBezTo>
                  <a:cubicBezTo>
                    <a:pt x="904927" y="97287"/>
                    <a:pt x="884740" y="92964"/>
                    <a:pt x="867437" y="94045"/>
                  </a:cubicBezTo>
                  <a:cubicBezTo>
                    <a:pt x="869600" y="101249"/>
                    <a:pt x="867437" y="112775"/>
                    <a:pt x="867437" y="118899"/>
                  </a:cubicBezTo>
                  <a:cubicBezTo>
                    <a:pt x="867798" y="149155"/>
                    <a:pt x="862390" y="180493"/>
                    <a:pt x="866716" y="210389"/>
                  </a:cubicBezTo>
                  <a:cubicBezTo>
                    <a:pt x="879693" y="206427"/>
                    <a:pt x="896996" y="208948"/>
                    <a:pt x="909613" y="208588"/>
                  </a:cubicBezTo>
                  <a:cubicBezTo>
                    <a:pt x="930521" y="207868"/>
                    <a:pt x="951789" y="206787"/>
                    <a:pt x="971976" y="210749"/>
                  </a:cubicBezTo>
                  <a:cubicBezTo>
                    <a:pt x="972337" y="211110"/>
                    <a:pt x="972337" y="211110"/>
                    <a:pt x="973058" y="211110"/>
                  </a:cubicBezTo>
                  <a:cubicBezTo>
                    <a:pt x="975221" y="210749"/>
                    <a:pt x="978105" y="211470"/>
                    <a:pt x="978825" y="214712"/>
                  </a:cubicBezTo>
                  <a:cubicBezTo>
                    <a:pt x="982070" y="226958"/>
                    <a:pt x="977023" y="237764"/>
                    <a:pt x="976663" y="250011"/>
                  </a:cubicBezTo>
                  <a:cubicBezTo>
                    <a:pt x="975942" y="259737"/>
                    <a:pt x="977744" y="270543"/>
                    <a:pt x="975581" y="280268"/>
                  </a:cubicBezTo>
                  <a:cubicBezTo>
                    <a:pt x="977744" y="283510"/>
                    <a:pt x="975942" y="288913"/>
                    <a:pt x="970895" y="288913"/>
                  </a:cubicBezTo>
                  <a:cubicBezTo>
                    <a:pt x="948906" y="288913"/>
                    <a:pt x="926556" y="288913"/>
                    <a:pt x="904206" y="288192"/>
                  </a:cubicBezTo>
                  <a:cubicBezTo>
                    <a:pt x="891229" y="287472"/>
                    <a:pt x="877531" y="289273"/>
                    <a:pt x="864914" y="286751"/>
                  </a:cubicBezTo>
                  <a:cubicBezTo>
                    <a:pt x="866716" y="307643"/>
                    <a:pt x="865635" y="328895"/>
                    <a:pt x="866716" y="350147"/>
                  </a:cubicBezTo>
                  <a:cubicBezTo>
                    <a:pt x="867437" y="367436"/>
                    <a:pt x="869600" y="384366"/>
                    <a:pt x="867437" y="401655"/>
                  </a:cubicBezTo>
                  <a:cubicBezTo>
                    <a:pt x="893752" y="400214"/>
                    <a:pt x="920428" y="399494"/>
                    <a:pt x="947103" y="399494"/>
                  </a:cubicBezTo>
                  <a:cubicBezTo>
                    <a:pt x="967651" y="399494"/>
                    <a:pt x="990721" y="396972"/>
                    <a:pt x="1010908" y="401655"/>
                  </a:cubicBezTo>
                  <a:cubicBezTo>
                    <a:pt x="1015234" y="403096"/>
                    <a:pt x="1015594" y="407058"/>
                    <a:pt x="1014153" y="409940"/>
                  </a:cubicBezTo>
                  <a:cubicBezTo>
                    <a:pt x="1015594" y="418224"/>
                    <a:pt x="1014874" y="426869"/>
                    <a:pt x="1015234" y="435514"/>
                  </a:cubicBezTo>
                  <a:cubicBezTo>
                    <a:pt x="1015594" y="448121"/>
                    <a:pt x="1015955" y="460368"/>
                    <a:pt x="1018478" y="472614"/>
                  </a:cubicBezTo>
                  <a:cubicBezTo>
                    <a:pt x="1019199" y="476577"/>
                    <a:pt x="1016676" y="479098"/>
                    <a:pt x="1013792" y="479818"/>
                  </a:cubicBezTo>
                  <a:cubicBezTo>
                    <a:pt x="1012711" y="480539"/>
                    <a:pt x="1011629" y="480899"/>
                    <a:pt x="1010548" y="480899"/>
                  </a:cubicBezTo>
                  <a:cubicBezTo>
                    <a:pt x="937731" y="480899"/>
                    <a:pt x="862390" y="488103"/>
                    <a:pt x="789934" y="481259"/>
                  </a:cubicBezTo>
                  <a:cubicBezTo>
                    <a:pt x="787771" y="484141"/>
                    <a:pt x="782364" y="484501"/>
                    <a:pt x="780561" y="480539"/>
                  </a:cubicBezTo>
                  <a:cubicBezTo>
                    <a:pt x="779480" y="480539"/>
                    <a:pt x="778038" y="480178"/>
                    <a:pt x="776956" y="480178"/>
                  </a:cubicBezTo>
                  <a:cubicBezTo>
                    <a:pt x="773712" y="479818"/>
                    <a:pt x="772270" y="474055"/>
                    <a:pt x="776236" y="473695"/>
                  </a:cubicBezTo>
                  <a:cubicBezTo>
                    <a:pt x="777317" y="473695"/>
                    <a:pt x="778038" y="473695"/>
                    <a:pt x="779119" y="473335"/>
                  </a:cubicBezTo>
                  <a:cubicBezTo>
                    <a:pt x="774073" y="444879"/>
                    <a:pt x="779480" y="411741"/>
                    <a:pt x="779119" y="382925"/>
                  </a:cubicBezTo>
                  <a:cubicBezTo>
                    <a:pt x="778759" y="341502"/>
                    <a:pt x="776236" y="299719"/>
                    <a:pt x="776236" y="257936"/>
                  </a:cubicBezTo>
                  <a:cubicBezTo>
                    <a:pt x="776596" y="218314"/>
                    <a:pt x="779119" y="178332"/>
                    <a:pt x="779840" y="138349"/>
                  </a:cubicBezTo>
                  <a:cubicBezTo>
                    <a:pt x="780561" y="100529"/>
                    <a:pt x="778398" y="62347"/>
                    <a:pt x="780561" y="24527"/>
                  </a:cubicBezTo>
                  <a:cubicBezTo>
                    <a:pt x="780201" y="24527"/>
                    <a:pt x="779840" y="24527"/>
                    <a:pt x="779480" y="24166"/>
                  </a:cubicBezTo>
                  <a:cubicBezTo>
                    <a:pt x="776596" y="23446"/>
                    <a:pt x="777317" y="19124"/>
                    <a:pt x="780201" y="19124"/>
                  </a:cubicBezTo>
                  <a:cubicBezTo>
                    <a:pt x="838058" y="18853"/>
                    <a:pt x="896726" y="13315"/>
                    <a:pt x="954837" y="14970"/>
                  </a:cubicBezTo>
                  <a:close/>
                  <a:moveTo>
                    <a:pt x="337010" y="12362"/>
                  </a:moveTo>
                  <a:cubicBezTo>
                    <a:pt x="347879" y="11916"/>
                    <a:pt x="358747" y="12015"/>
                    <a:pt x="368986" y="13404"/>
                  </a:cubicBezTo>
                  <a:cubicBezTo>
                    <a:pt x="371860" y="13801"/>
                    <a:pt x="371860" y="18166"/>
                    <a:pt x="368986" y="17769"/>
                  </a:cubicBezTo>
                  <a:cubicBezTo>
                    <a:pt x="348507" y="14594"/>
                    <a:pt x="326232" y="18166"/>
                    <a:pt x="305035" y="16579"/>
                  </a:cubicBezTo>
                  <a:cubicBezTo>
                    <a:pt x="303957" y="16579"/>
                    <a:pt x="303957" y="14594"/>
                    <a:pt x="305035" y="14594"/>
                  </a:cubicBezTo>
                  <a:cubicBezTo>
                    <a:pt x="315274" y="13801"/>
                    <a:pt x="326142" y="12809"/>
                    <a:pt x="337010" y="12362"/>
                  </a:cubicBezTo>
                  <a:close/>
                  <a:moveTo>
                    <a:pt x="496209" y="10550"/>
                  </a:moveTo>
                  <a:cubicBezTo>
                    <a:pt x="496920" y="10928"/>
                    <a:pt x="497276" y="12062"/>
                    <a:pt x="496565" y="12440"/>
                  </a:cubicBezTo>
                  <a:cubicBezTo>
                    <a:pt x="485895" y="13952"/>
                    <a:pt x="475580" y="15464"/>
                    <a:pt x="465266" y="15842"/>
                  </a:cubicBezTo>
                  <a:cubicBezTo>
                    <a:pt x="455307" y="15842"/>
                    <a:pt x="445704" y="14330"/>
                    <a:pt x="435746" y="15842"/>
                  </a:cubicBezTo>
                  <a:cubicBezTo>
                    <a:pt x="433612" y="16598"/>
                    <a:pt x="432545" y="13196"/>
                    <a:pt x="435034" y="12062"/>
                  </a:cubicBezTo>
                  <a:cubicBezTo>
                    <a:pt x="443570" y="9038"/>
                    <a:pt x="452106" y="11684"/>
                    <a:pt x="460642" y="11684"/>
                  </a:cubicBezTo>
                  <a:cubicBezTo>
                    <a:pt x="472735" y="11306"/>
                    <a:pt x="484472" y="9038"/>
                    <a:pt x="496209" y="10550"/>
                  </a:cubicBezTo>
                  <a:close/>
                  <a:moveTo>
                    <a:pt x="70721" y="10375"/>
                  </a:moveTo>
                  <a:cubicBezTo>
                    <a:pt x="80535" y="9706"/>
                    <a:pt x="89986" y="9038"/>
                    <a:pt x="99800" y="11377"/>
                  </a:cubicBezTo>
                  <a:cubicBezTo>
                    <a:pt x="101981" y="12046"/>
                    <a:pt x="100891" y="14720"/>
                    <a:pt x="99073" y="14385"/>
                  </a:cubicBezTo>
                  <a:cubicBezTo>
                    <a:pt x="75083" y="9706"/>
                    <a:pt x="49274" y="15054"/>
                    <a:pt x="24920" y="13048"/>
                  </a:cubicBezTo>
                  <a:cubicBezTo>
                    <a:pt x="24557" y="13048"/>
                    <a:pt x="24557" y="12714"/>
                    <a:pt x="24920" y="12714"/>
                  </a:cubicBezTo>
                  <a:cubicBezTo>
                    <a:pt x="40187" y="11043"/>
                    <a:pt x="55454" y="11043"/>
                    <a:pt x="70721" y="10375"/>
                  </a:cubicBezTo>
                  <a:close/>
                  <a:moveTo>
                    <a:pt x="891488" y="8509"/>
                  </a:moveTo>
                  <a:cubicBezTo>
                    <a:pt x="892562" y="8509"/>
                    <a:pt x="892562" y="9920"/>
                    <a:pt x="891488" y="9920"/>
                  </a:cubicBezTo>
                  <a:cubicBezTo>
                    <a:pt x="872505" y="10979"/>
                    <a:pt x="853523" y="11684"/>
                    <a:pt x="834899" y="12743"/>
                  </a:cubicBezTo>
                  <a:cubicBezTo>
                    <a:pt x="816991" y="14154"/>
                    <a:pt x="796218" y="12037"/>
                    <a:pt x="778669" y="15918"/>
                  </a:cubicBezTo>
                  <a:cubicBezTo>
                    <a:pt x="776162" y="16623"/>
                    <a:pt x="775445" y="12743"/>
                    <a:pt x="777952" y="12390"/>
                  </a:cubicBezTo>
                  <a:cubicBezTo>
                    <a:pt x="794069" y="9215"/>
                    <a:pt x="811977" y="10626"/>
                    <a:pt x="828452" y="9920"/>
                  </a:cubicBezTo>
                  <a:cubicBezTo>
                    <a:pt x="849583" y="8509"/>
                    <a:pt x="870715" y="7451"/>
                    <a:pt x="891488" y="8509"/>
                  </a:cubicBezTo>
                  <a:close/>
                  <a:moveTo>
                    <a:pt x="368981" y="5687"/>
                  </a:moveTo>
                  <a:cubicBezTo>
                    <a:pt x="371860" y="6040"/>
                    <a:pt x="370421" y="10273"/>
                    <a:pt x="367902" y="9920"/>
                  </a:cubicBezTo>
                  <a:cubicBezTo>
                    <a:pt x="359266" y="8157"/>
                    <a:pt x="350270" y="9920"/>
                    <a:pt x="341994" y="9920"/>
                  </a:cubicBezTo>
                  <a:cubicBezTo>
                    <a:pt x="334437" y="9920"/>
                    <a:pt x="326881" y="9920"/>
                    <a:pt x="319324" y="9920"/>
                  </a:cubicBezTo>
                  <a:cubicBezTo>
                    <a:pt x="318245" y="9920"/>
                    <a:pt x="318245" y="8157"/>
                    <a:pt x="318964" y="8157"/>
                  </a:cubicBezTo>
                  <a:cubicBezTo>
                    <a:pt x="327960" y="6040"/>
                    <a:pt x="336596" y="6040"/>
                    <a:pt x="345952" y="6040"/>
                  </a:cubicBezTo>
                  <a:cubicBezTo>
                    <a:pt x="353508" y="6040"/>
                    <a:pt x="361065" y="4276"/>
                    <a:pt x="368981" y="5687"/>
                  </a:cubicBezTo>
                  <a:close/>
                  <a:moveTo>
                    <a:pt x="96999" y="5296"/>
                  </a:moveTo>
                  <a:cubicBezTo>
                    <a:pt x="98808" y="5637"/>
                    <a:pt x="98808" y="8698"/>
                    <a:pt x="96638" y="8358"/>
                  </a:cubicBezTo>
                  <a:cubicBezTo>
                    <a:pt x="86872" y="7337"/>
                    <a:pt x="76744" y="8018"/>
                    <a:pt x="66616" y="8358"/>
                  </a:cubicBezTo>
                  <a:cubicBezTo>
                    <a:pt x="59020" y="8358"/>
                    <a:pt x="50701" y="7337"/>
                    <a:pt x="43105" y="8358"/>
                  </a:cubicBezTo>
                  <a:cubicBezTo>
                    <a:pt x="42381" y="8698"/>
                    <a:pt x="42020" y="7677"/>
                    <a:pt x="42743" y="7337"/>
                  </a:cubicBezTo>
                  <a:cubicBezTo>
                    <a:pt x="48892" y="4276"/>
                    <a:pt x="56126" y="5637"/>
                    <a:pt x="62637" y="5637"/>
                  </a:cubicBezTo>
                  <a:cubicBezTo>
                    <a:pt x="74212" y="5296"/>
                    <a:pt x="85425" y="4276"/>
                    <a:pt x="96999" y="5296"/>
                  </a:cubicBezTo>
                  <a:close/>
                  <a:moveTo>
                    <a:pt x="866433" y="3680"/>
                  </a:moveTo>
                  <a:cubicBezTo>
                    <a:pt x="867158" y="3680"/>
                    <a:pt x="867158" y="4672"/>
                    <a:pt x="866433" y="4672"/>
                  </a:cubicBezTo>
                  <a:cubicBezTo>
                    <a:pt x="837070" y="6326"/>
                    <a:pt x="806983" y="7318"/>
                    <a:pt x="777983" y="10295"/>
                  </a:cubicBezTo>
                  <a:cubicBezTo>
                    <a:pt x="775808" y="10295"/>
                    <a:pt x="775445" y="6988"/>
                    <a:pt x="777620" y="6657"/>
                  </a:cubicBezTo>
                  <a:cubicBezTo>
                    <a:pt x="805895" y="2688"/>
                    <a:pt x="837433" y="2688"/>
                    <a:pt x="866433" y="3680"/>
                  </a:cubicBezTo>
                  <a:close/>
                  <a:moveTo>
                    <a:pt x="93847" y="783"/>
                  </a:moveTo>
                  <a:cubicBezTo>
                    <a:pt x="95637" y="1101"/>
                    <a:pt x="95637" y="3958"/>
                    <a:pt x="93847" y="3641"/>
                  </a:cubicBezTo>
                  <a:cubicBezTo>
                    <a:pt x="82392" y="2371"/>
                    <a:pt x="71295" y="3958"/>
                    <a:pt x="59840" y="2371"/>
                  </a:cubicBezTo>
                  <a:cubicBezTo>
                    <a:pt x="59482" y="2371"/>
                    <a:pt x="59482" y="1418"/>
                    <a:pt x="60198" y="1418"/>
                  </a:cubicBezTo>
                  <a:cubicBezTo>
                    <a:pt x="70937" y="-169"/>
                    <a:pt x="83108" y="-487"/>
                    <a:pt x="93847" y="78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5533EFFE-2F4B-0E49-9B54-7C98FBCA89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63306" y="579805"/>
              <a:ext cx="545191" cy="135977"/>
            </a:xfrm>
            <a:custGeom>
              <a:avLst/>
              <a:gdLst>
                <a:gd name="connsiteX0" fmla="*/ 559134 w 600972"/>
                <a:gd name="connsiteY0" fmla="*/ 148344 h 149890"/>
                <a:gd name="connsiteX1" fmla="*/ 563813 w 600972"/>
                <a:gd name="connsiteY1" fmla="*/ 148344 h 149890"/>
                <a:gd name="connsiteX2" fmla="*/ 564481 w 600972"/>
                <a:gd name="connsiteY2" fmla="*/ 148697 h 149890"/>
                <a:gd name="connsiteX3" fmla="*/ 558800 w 600972"/>
                <a:gd name="connsiteY3" fmla="*/ 148697 h 149890"/>
                <a:gd name="connsiteX4" fmla="*/ 335995 w 600972"/>
                <a:gd name="connsiteY4" fmla="*/ 145501 h 149890"/>
                <a:gd name="connsiteX5" fmla="*/ 335380 w 600972"/>
                <a:gd name="connsiteY5" fmla="*/ 145654 h 149890"/>
                <a:gd name="connsiteX6" fmla="*/ 335195 w 600972"/>
                <a:gd name="connsiteY6" fmla="*/ 145535 h 149890"/>
                <a:gd name="connsiteX7" fmla="*/ 555625 w 600972"/>
                <a:gd name="connsiteY7" fmla="*/ 144830 h 149890"/>
                <a:gd name="connsiteX8" fmla="*/ 563789 w 600972"/>
                <a:gd name="connsiteY8" fmla="*/ 144830 h 149890"/>
                <a:gd name="connsiteX9" fmla="*/ 564470 w 600972"/>
                <a:gd name="connsiteY9" fmla="*/ 145562 h 149890"/>
                <a:gd name="connsiteX10" fmla="*/ 555625 w 600972"/>
                <a:gd name="connsiteY10" fmla="*/ 145196 h 149890"/>
                <a:gd name="connsiteX11" fmla="*/ 555625 w 600972"/>
                <a:gd name="connsiteY11" fmla="*/ 144830 h 149890"/>
                <a:gd name="connsiteX12" fmla="*/ 341772 w 600972"/>
                <a:gd name="connsiteY12" fmla="*/ 144066 h 149890"/>
                <a:gd name="connsiteX13" fmla="*/ 341772 w 600972"/>
                <a:gd name="connsiteY13" fmla="*/ 145257 h 149890"/>
                <a:gd name="connsiteX14" fmla="*/ 335995 w 600972"/>
                <a:gd name="connsiteY14" fmla="*/ 145501 h 149890"/>
                <a:gd name="connsiteX15" fmla="*/ 328612 w 600972"/>
                <a:gd name="connsiteY15" fmla="*/ 141288 h 149890"/>
                <a:gd name="connsiteX16" fmla="*/ 335195 w 600972"/>
                <a:gd name="connsiteY16" fmla="*/ 145535 h 149890"/>
                <a:gd name="connsiteX17" fmla="*/ 332372 w 600972"/>
                <a:gd name="connsiteY17" fmla="*/ 145654 h 149890"/>
                <a:gd name="connsiteX18" fmla="*/ 328612 w 600972"/>
                <a:gd name="connsiteY18" fmla="*/ 141288 h 149890"/>
                <a:gd name="connsiteX19" fmla="*/ 410368 w 600972"/>
                <a:gd name="connsiteY19" fmla="*/ 139700 h 149890"/>
                <a:gd name="connsiteX20" fmla="*/ 410368 w 600972"/>
                <a:gd name="connsiteY20" fmla="*/ 140335 h 149890"/>
                <a:gd name="connsiteX21" fmla="*/ 408781 w 600972"/>
                <a:gd name="connsiteY21" fmla="*/ 140971 h 149890"/>
                <a:gd name="connsiteX22" fmla="*/ 408384 w 600972"/>
                <a:gd name="connsiteY22" fmla="*/ 140335 h 149890"/>
                <a:gd name="connsiteX23" fmla="*/ 410368 w 600972"/>
                <a:gd name="connsiteY23" fmla="*/ 139700 h 149890"/>
                <a:gd name="connsiteX24" fmla="*/ 244103 w 600972"/>
                <a:gd name="connsiteY24" fmla="*/ 139396 h 149890"/>
                <a:gd name="connsiteX25" fmla="*/ 243413 w 600972"/>
                <a:gd name="connsiteY25" fmla="*/ 139408 h 149890"/>
                <a:gd name="connsiteX26" fmla="*/ 246281 w 600972"/>
                <a:gd name="connsiteY26" fmla="*/ 142082 h 149890"/>
                <a:gd name="connsiteX27" fmla="*/ 247209 w 600972"/>
                <a:gd name="connsiteY27" fmla="*/ 142210 h 149890"/>
                <a:gd name="connsiteX28" fmla="*/ 148459 w 600972"/>
                <a:gd name="connsiteY28" fmla="*/ 134039 h 149890"/>
                <a:gd name="connsiteX29" fmla="*/ 141132 w 600972"/>
                <a:gd name="connsiteY29" fmla="*/ 140099 h 149890"/>
                <a:gd name="connsiteX30" fmla="*/ 142907 w 600972"/>
                <a:gd name="connsiteY30" fmla="*/ 139791 h 149890"/>
                <a:gd name="connsiteX31" fmla="*/ 187696 w 600972"/>
                <a:gd name="connsiteY31" fmla="*/ 132116 h 149890"/>
                <a:gd name="connsiteX32" fmla="*/ 188439 w 600972"/>
                <a:gd name="connsiteY32" fmla="*/ 132116 h 149890"/>
                <a:gd name="connsiteX33" fmla="*/ 189554 w 600972"/>
                <a:gd name="connsiteY33" fmla="*/ 143052 h 149890"/>
                <a:gd name="connsiteX34" fmla="*/ 204415 w 600972"/>
                <a:gd name="connsiteY34" fmla="*/ 142347 h 149890"/>
                <a:gd name="connsiteX35" fmla="*/ 195870 w 600972"/>
                <a:gd name="connsiteY35" fmla="*/ 143052 h 149890"/>
                <a:gd name="connsiteX36" fmla="*/ 189554 w 600972"/>
                <a:gd name="connsiteY36" fmla="*/ 144110 h 149890"/>
                <a:gd name="connsiteX37" fmla="*/ 189183 w 600972"/>
                <a:gd name="connsiteY37" fmla="*/ 143758 h 149890"/>
                <a:gd name="connsiteX38" fmla="*/ 188811 w 600972"/>
                <a:gd name="connsiteY38" fmla="*/ 143758 h 149890"/>
                <a:gd name="connsiteX39" fmla="*/ 187696 w 600972"/>
                <a:gd name="connsiteY39" fmla="*/ 132116 h 149890"/>
                <a:gd name="connsiteX40" fmla="*/ 156046 w 600972"/>
                <a:gd name="connsiteY40" fmla="*/ 132112 h 149890"/>
                <a:gd name="connsiteX41" fmla="*/ 156790 w 600972"/>
                <a:gd name="connsiteY41" fmla="*/ 132460 h 149890"/>
                <a:gd name="connsiteX42" fmla="*/ 146744 w 600972"/>
                <a:gd name="connsiteY42" fmla="*/ 141520 h 149890"/>
                <a:gd name="connsiteX43" fmla="*/ 140791 w 600972"/>
                <a:gd name="connsiteY43" fmla="*/ 144656 h 149890"/>
                <a:gd name="connsiteX44" fmla="*/ 134094 w 600972"/>
                <a:gd name="connsiteY44" fmla="*/ 145702 h 149890"/>
                <a:gd name="connsiteX45" fmla="*/ 133722 w 600972"/>
                <a:gd name="connsiteY45" fmla="*/ 145005 h 149890"/>
                <a:gd name="connsiteX46" fmla="*/ 139675 w 600972"/>
                <a:gd name="connsiteY46" fmla="*/ 143959 h 149890"/>
                <a:gd name="connsiteX47" fmla="*/ 146744 w 600972"/>
                <a:gd name="connsiteY47" fmla="*/ 140126 h 149890"/>
                <a:gd name="connsiteX48" fmla="*/ 156046 w 600972"/>
                <a:gd name="connsiteY48" fmla="*/ 132112 h 149890"/>
                <a:gd name="connsiteX49" fmla="*/ 5292 w 600972"/>
                <a:gd name="connsiteY49" fmla="*/ 131763 h 149890"/>
                <a:gd name="connsiteX50" fmla="*/ 5292 w 600972"/>
                <a:gd name="connsiteY50" fmla="*/ 132525 h 149890"/>
                <a:gd name="connsiteX51" fmla="*/ 4828 w 600972"/>
                <a:gd name="connsiteY51" fmla="*/ 132915 h 149890"/>
                <a:gd name="connsiteX52" fmla="*/ 5005 w 600972"/>
                <a:gd name="connsiteY52" fmla="*/ 132475 h 149890"/>
                <a:gd name="connsiteX53" fmla="*/ 1984 w 600972"/>
                <a:gd name="connsiteY53" fmla="*/ 133986 h 149890"/>
                <a:gd name="connsiteX54" fmla="*/ 0 w 600972"/>
                <a:gd name="connsiteY54" fmla="*/ 135890 h 149890"/>
                <a:gd name="connsiteX55" fmla="*/ 1587 w 600972"/>
                <a:gd name="connsiteY55" fmla="*/ 133351 h 149890"/>
                <a:gd name="connsiteX56" fmla="*/ 5159 w 600972"/>
                <a:gd name="connsiteY56" fmla="*/ 132081 h 149890"/>
                <a:gd name="connsiteX57" fmla="*/ 5159 w 600972"/>
                <a:gd name="connsiteY57" fmla="*/ 132092 h 149890"/>
                <a:gd name="connsiteX58" fmla="*/ 329124 w 600972"/>
                <a:gd name="connsiteY58" fmla="*/ 130175 h 149890"/>
                <a:gd name="connsiteX59" fmla="*/ 329124 w 600972"/>
                <a:gd name="connsiteY59" fmla="*/ 131128 h 149890"/>
                <a:gd name="connsiteX60" fmla="*/ 307975 w 600972"/>
                <a:gd name="connsiteY60" fmla="*/ 130810 h 149890"/>
                <a:gd name="connsiteX61" fmla="*/ 307975 w 600972"/>
                <a:gd name="connsiteY61" fmla="*/ 130493 h 149890"/>
                <a:gd name="connsiteX62" fmla="*/ 329124 w 600972"/>
                <a:gd name="connsiteY62" fmla="*/ 130175 h 149890"/>
                <a:gd name="connsiteX63" fmla="*/ 313105 w 600972"/>
                <a:gd name="connsiteY63" fmla="*/ 129117 h 149890"/>
                <a:gd name="connsiteX64" fmla="*/ 324530 w 600972"/>
                <a:gd name="connsiteY64" fmla="*/ 129117 h 149890"/>
                <a:gd name="connsiteX65" fmla="*/ 332269 w 600972"/>
                <a:gd name="connsiteY65" fmla="*/ 129117 h 149890"/>
                <a:gd name="connsiteX66" fmla="*/ 331901 w 600972"/>
                <a:gd name="connsiteY66" fmla="*/ 129646 h 149890"/>
                <a:gd name="connsiteX67" fmla="*/ 322319 w 600972"/>
                <a:gd name="connsiteY67" fmla="*/ 129911 h 149890"/>
                <a:gd name="connsiteX68" fmla="*/ 313105 w 600972"/>
                <a:gd name="connsiteY68" fmla="*/ 129646 h 149890"/>
                <a:gd name="connsiteX69" fmla="*/ 313105 w 600972"/>
                <a:gd name="connsiteY69" fmla="*/ 129117 h 149890"/>
                <a:gd name="connsiteX70" fmla="*/ 500917 w 600972"/>
                <a:gd name="connsiteY70" fmla="*/ 123825 h 149890"/>
                <a:gd name="connsiteX71" fmla="*/ 501283 w 600972"/>
                <a:gd name="connsiteY71" fmla="*/ 123825 h 149890"/>
                <a:gd name="connsiteX72" fmla="*/ 500551 w 600972"/>
                <a:gd name="connsiteY72" fmla="*/ 134856 h 149890"/>
                <a:gd name="connsiteX73" fmla="*/ 497986 w 600972"/>
                <a:gd name="connsiteY73" fmla="*/ 143752 h 149890"/>
                <a:gd name="connsiteX74" fmla="*/ 497253 w 600972"/>
                <a:gd name="connsiteY74" fmla="*/ 143752 h 149890"/>
                <a:gd name="connsiteX75" fmla="*/ 499452 w 600972"/>
                <a:gd name="connsiteY75" fmla="*/ 135923 h 149890"/>
                <a:gd name="connsiteX76" fmla="*/ 500917 w 600972"/>
                <a:gd name="connsiteY76" fmla="*/ 123825 h 149890"/>
                <a:gd name="connsiteX77" fmla="*/ 203200 w 600972"/>
                <a:gd name="connsiteY77" fmla="*/ 123825 h 149890"/>
                <a:gd name="connsiteX78" fmla="*/ 203517 w 600972"/>
                <a:gd name="connsiteY78" fmla="*/ 123825 h 149890"/>
                <a:gd name="connsiteX79" fmla="*/ 203835 w 600972"/>
                <a:gd name="connsiteY79" fmla="*/ 124192 h 149890"/>
                <a:gd name="connsiteX80" fmla="*/ 204152 w 600972"/>
                <a:gd name="connsiteY80" fmla="*/ 132618 h 149890"/>
                <a:gd name="connsiteX81" fmla="*/ 203200 w 600972"/>
                <a:gd name="connsiteY81" fmla="*/ 132618 h 149890"/>
                <a:gd name="connsiteX82" fmla="*/ 203200 w 600972"/>
                <a:gd name="connsiteY82" fmla="*/ 124192 h 149890"/>
                <a:gd name="connsiteX83" fmla="*/ 202009 w 600972"/>
                <a:gd name="connsiteY83" fmla="*/ 121003 h 149890"/>
                <a:gd name="connsiteX84" fmla="*/ 202406 w 600972"/>
                <a:gd name="connsiteY84" fmla="*/ 121003 h 149890"/>
                <a:gd name="connsiteX85" fmla="*/ 202803 w 600972"/>
                <a:gd name="connsiteY85" fmla="*/ 132645 h 149890"/>
                <a:gd name="connsiteX86" fmla="*/ 202009 w 600972"/>
                <a:gd name="connsiteY86" fmla="*/ 132645 h 149890"/>
                <a:gd name="connsiteX87" fmla="*/ 202009 w 600972"/>
                <a:gd name="connsiteY87" fmla="*/ 121003 h 149890"/>
                <a:gd name="connsiteX88" fmla="*/ 275272 w 600972"/>
                <a:gd name="connsiteY88" fmla="*/ 121000 h 149890"/>
                <a:gd name="connsiteX89" fmla="*/ 275590 w 600972"/>
                <a:gd name="connsiteY89" fmla="*/ 121000 h 149890"/>
                <a:gd name="connsiteX90" fmla="*/ 275907 w 600972"/>
                <a:gd name="connsiteY90" fmla="*/ 139889 h 149890"/>
                <a:gd name="connsiteX91" fmla="*/ 274954 w 600972"/>
                <a:gd name="connsiteY91" fmla="*/ 139889 h 149890"/>
                <a:gd name="connsiteX92" fmla="*/ 275272 w 600972"/>
                <a:gd name="connsiteY92" fmla="*/ 121000 h 149890"/>
                <a:gd name="connsiteX93" fmla="*/ 425922 w 600972"/>
                <a:gd name="connsiteY93" fmla="*/ 120650 h 149890"/>
                <a:gd name="connsiteX94" fmla="*/ 426294 w 600972"/>
                <a:gd name="connsiteY94" fmla="*/ 121003 h 149890"/>
                <a:gd name="connsiteX95" fmla="*/ 419978 w 600972"/>
                <a:gd name="connsiteY95" fmla="*/ 131586 h 149890"/>
                <a:gd name="connsiteX96" fmla="*/ 410689 w 600972"/>
                <a:gd name="connsiteY96" fmla="*/ 138995 h 149890"/>
                <a:gd name="connsiteX97" fmla="*/ 410318 w 600972"/>
                <a:gd name="connsiteY97" fmla="*/ 138289 h 149890"/>
                <a:gd name="connsiteX98" fmla="*/ 419978 w 600972"/>
                <a:gd name="connsiteY98" fmla="*/ 130175 h 149890"/>
                <a:gd name="connsiteX99" fmla="*/ 425922 w 600972"/>
                <a:gd name="connsiteY99" fmla="*/ 120650 h 149890"/>
                <a:gd name="connsiteX100" fmla="*/ 357600 w 600972"/>
                <a:gd name="connsiteY100" fmla="*/ 120067 h 149890"/>
                <a:gd name="connsiteX101" fmla="*/ 358409 w 600972"/>
                <a:gd name="connsiteY101" fmla="*/ 121859 h 149890"/>
                <a:gd name="connsiteX102" fmla="*/ 359555 w 600972"/>
                <a:gd name="connsiteY102" fmla="*/ 123189 h 149890"/>
                <a:gd name="connsiteX103" fmla="*/ 200289 w 600972"/>
                <a:gd name="connsiteY103" fmla="*/ 116237 h 149890"/>
                <a:gd name="connsiteX104" fmla="*/ 200554 w 600972"/>
                <a:gd name="connsiteY104" fmla="*/ 116237 h 149890"/>
                <a:gd name="connsiteX105" fmla="*/ 200818 w 600972"/>
                <a:gd name="connsiteY105" fmla="*/ 132652 h 149890"/>
                <a:gd name="connsiteX106" fmla="*/ 200289 w 600972"/>
                <a:gd name="connsiteY106" fmla="*/ 132652 h 149890"/>
                <a:gd name="connsiteX107" fmla="*/ 200289 w 600972"/>
                <a:gd name="connsiteY107" fmla="*/ 116237 h 149890"/>
                <a:gd name="connsiteX108" fmla="*/ 349250 w 600972"/>
                <a:gd name="connsiteY108" fmla="*/ 114660 h 149890"/>
                <a:gd name="connsiteX109" fmla="*/ 349593 w 600972"/>
                <a:gd name="connsiteY109" fmla="*/ 114660 h 149890"/>
                <a:gd name="connsiteX110" fmla="*/ 361263 w 600972"/>
                <a:gd name="connsiteY110" fmla="*/ 131913 h 149890"/>
                <a:gd name="connsiteX111" fmla="*/ 360577 w 600972"/>
                <a:gd name="connsiteY111" fmla="*/ 132631 h 149890"/>
                <a:gd name="connsiteX112" fmla="*/ 349250 w 600972"/>
                <a:gd name="connsiteY112" fmla="*/ 114660 h 149890"/>
                <a:gd name="connsiteX113" fmla="*/ 198966 w 600972"/>
                <a:gd name="connsiteY113" fmla="*/ 109894 h 149890"/>
                <a:gd name="connsiteX114" fmla="*/ 199496 w 600972"/>
                <a:gd name="connsiteY114" fmla="*/ 109894 h 149890"/>
                <a:gd name="connsiteX115" fmla="*/ 199231 w 600972"/>
                <a:gd name="connsiteY115" fmla="*/ 132639 h 149890"/>
                <a:gd name="connsiteX116" fmla="*/ 198437 w 600972"/>
                <a:gd name="connsiteY116" fmla="*/ 132639 h 149890"/>
                <a:gd name="connsiteX117" fmla="*/ 198966 w 600972"/>
                <a:gd name="connsiteY117" fmla="*/ 109894 h 149890"/>
                <a:gd name="connsiteX118" fmla="*/ 278077 w 600972"/>
                <a:gd name="connsiteY118" fmla="*/ 109538 h 149890"/>
                <a:gd name="connsiteX119" fmla="*/ 278341 w 600972"/>
                <a:gd name="connsiteY119" fmla="*/ 109538 h 149890"/>
                <a:gd name="connsiteX120" fmla="*/ 278606 w 600972"/>
                <a:gd name="connsiteY120" fmla="*/ 125774 h 149890"/>
                <a:gd name="connsiteX121" fmla="*/ 278871 w 600972"/>
                <a:gd name="connsiteY121" fmla="*/ 133712 h 149890"/>
                <a:gd name="connsiteX122" fmla="*/ 279135 w 600972"/>
                <a:gd name="connsiteY122" fmla="*/ 139845 h 149890"/>
                <a:gd name="connsiteX123" fmla="*/ 278341 w 600972"/>
                <a:gd name="connsiteY123" fmla="*/ 140206 h 149890"/>
                <a:gd name="connsiteX124" fmla="*/ 278077 w 600972"/>
                <a:gd name="connsiteY124" fmla="*/ 134794 h 149890"/>
                <a:gd name="connsiteX125" fmla="*/ 278077 w 600972"/>
                <a:gd name="connsiteY125" fmla="*/ 127217 h 149890"/>
                <a:gd name="connsiteX126" fmla="*/ 278077 w 600972"/>
                <a:gd name="connsiteY126" fmla="*/ 109538 h 149890"/>
                <a:gd name="connsiteX127" fmla="*/ 562815 w 600972"/>
                <a:gd name="connsiteY127" fmla="*/ 101600 h 149890"/>
                <a:gd name="connsiteX128" fmla="*/ 563188 w 600972"/>
                <a:gd name="connsiteY128" fmla="*/ 101600 h 149890"/>
                <a:gd name="connsiteX129" fmla="*/ 557959 w 600972"/>
                <a:gd name="connsiteY129" fmla="*/ 117994 h 149890"/>
                <a:gd name="connsiteX130" fmla="*/ 557212 w 600972"/>
                <a:gd name="connsiteY130" fmla="*/ 117638 h 149890"/>
                <a:gd name="connsiteX131" fmla="*/ 562815 w 600972"/>
                <a:gd name="connsiteY131" fmla="*/ 101600 h 149890"/>
                <a:gd name="connsiteX132" fmla="*/ 349983 w 600972"/>
                <a:gd name="connsiteY132" fmla="*/ 100013 h 149890"/>
                <a:gd name="connsiteX133" fmla="*/ 353646 w 600972"/>
                <a:gd name="connsiteY133" fmla="*/ 111300 h 149890"/>
                <a:gd name="connsiteX134" fmla="*/ 356256 w 600972"/>
                <a:gd name="connsiteY134" fmla="*/ 117087 h 149890"/>
                <a:gd name="connsiteX135" fmla="*/ 361963 w 600972"/>
                <a:gd name="connsiteY135" fmla="*/ 125981 h 149890"/>
                <a:gd name="connsiteX136" fmla="*/ 367201 w 600972"/>
                <a:gd name="connsiteY136" fmla="*/ 132054 h 149890"/>
                <a:gd name="connsiteX137" fmla="*/ 376726 w 600972"/>
                <a:gd name="connsiteY137" fmla="*/ 137880 h 149890"/>
                <a:gd name="connsiteX138" fmla="*/ 376359 w 600972"/>
                <a:gd name="connsiteY138" fmla="*/ 138972 h 149890"/>
                <a:gd name="connsiteX139" fmla="*/ 367934 w 600972"/>
                <a:gd name="connsiteY139" fmla="*/ 134239 h 149890"/>
                <a:gd name="connsiteX140" fmla="*/ 365557 w 600972"/>
                <a:gd name="connsiteY140" fmla="*/ 131581 h 149890"/>
                <a:gd name="connsiteX141" fmla="*/ 368801 w 600972"/>
                <a:gd name="connsiteY141" fmla="*/ 136637 h 149890"/>
                <a:gd name="connsiteX142" fmla="*/ 368439 w 600972"/>
                <a:gd name="connsiteY142" fmla="*/ 137375 h 149890"/>
                <a:gd name="connsiteX143" fmla="*/ 363069 w 600972"/>
                <a:gd name="connsiteY143" fmla="*/ 128799 h 149890"/>
                <a:gd name="connsiteX144" fmla="*/ 359141 w 600972"/>
                <a:gd name="connsiteY144" fmla="*/ 124408 h 149890"/>
                <a:gd name="connsiteX145" fmla="*/ 354330 w 600972"/>
                <a:gd name="connsiteY145" fmla="*/ 114845 h 149890"/>
                <a:gd name="connsiteX146" fmla="*/ 349250 w 600972"/>
                <a:gd name="connsiteY146" fmla="*/ 106732 h 149890"/>
                <a:gd name="connsiteX147" fmla="*/ 349612 w 600972"/>
                <a:gd name="connsiteY147" fmla="*/ 106732 h 149890"/>
                <a:gd name="connsiteX148" fmla="*/ 352775 w 600972"/>
                <a:gd name="connsiteY148" fmla="*/ 111662 h 149890"/>
                <a:gd name="connsiteX149" fmla="*/ 350715 w 600972"/>
                <a:gd name="connsiteY149" fmla="*/ 106203 h 149890"/>
                <a:gd name="connsiteX150" fmla="*/ 349250 w 600972"/>
                <a:gd name="connsiteY150" fmla="*/ 100377 h 149890"/>
                <a:gd name="connsiteX151" fmla="*/ 349983 w 600972"/>
                <a:gd name="connsiteY151" fmla="*/ 100013 h 149890"/>
                <a:gd name="connsiteX152" fmla="*/ 488950 w 600972"/>
                <a:gd name="connsiteY152" fmla="*/ 98778 h 149890"/>
                <a:gd name="connsiteX153" fmla="*/ 489630 w 600972"/>
                <a:gd name="connsiteY153" fmla="*/ 98778 h 149890"/>
                <a:gd name="connsiteX154" fmla="*/ 491671 w 600972"/>
                <a:gd name="connsiteY154" fmla="*/ 106539 h 149890"/>
                <a:gd name="connsiteX155" fmla="*/ 493372 w 600972"/>
                <a:gd name="connsiteY155" fmla="*/ 113242 h 149890"/>
                <a:gd name="connsiteX156" fmla="*/ 492351 w 600972"/>
                <a:gd name="connsiteY156" fmla="*/ 113242 h 149890"/>
                <a:gd name="connsiteX157" fmla="*/ 490310 w 600972"/>
                <a:gd name="connsiteY157" fmla="*/ 105834 h 149890"/>
                <a:gd name="connsiteX158" fmla="*/ 488950 w 600972"/>
                <a:gd name="connsiteY158" fmla="*/ 98778 h 149890"/>
                <a:gd name="connsiteX159" fmla="*/ 485775 w 600972"/>
                <a:gd name="connsiteY159" fmla="*/ 95622 h 149890"/>
                <a:gd name="connsiteX160" fmla="*/ 486153 w 600972"/>
                <a:gd name="connsiteY160" fmla="*/ 95622 h 149890"/>
                <a:gd name="connsiteX161" fmla="*/ 490310 w 600972"/>
                <a:gd name="connsiteY161" fmla="*/ 107157 h 149890"/>
                <a:gd name="connsiteX162" fmla="*/ 492956 w 600972"/>
                <a:gd name="connsiteY162" fmla="*/ 117947 h 149890"/>
                <a:gd name="connsiteX163" fmla="*/ 492200 w 600972"/>
                <a:gd name="connsiteY163" fmla="*/ 118319 h 149890"/>
                <a:gd name="connsiteX164" fmla="*/ 489554 w 600972"/>
                <a:gd name="connsiteY164" fmla="*/ 108273 h 149890"/>
                <a:gd name="connsiteX165" fmla="*/ 485775 w 600972"/>
                <a:gd name="connsiteY165" fmla="*/ 95622 h 149890"/>
                <a:gd name="connsiteX166" fmla="*/ 565745 w 600972"/>
                <a:gd name="connsiteY166" fmla="*/ 95603 h 149890"/>
                <a:gd name="connsiteX167" fmla="*/ 566406 w 600972"/>
                <a:gd name="connsiteY167" fmla="*/ 95603 h 149890"/>
                <a:gd name="connsiteX168" fmla="*/ 563099 w 600972"/>
                <a:gd name="connsiteY168" fmla="*/ 107245 h 149890"/>
                <a:gd name="connsiteX169" fmla="*/ 559461 w 600972"/>
                <a:gd name="connsiteY169" fmla="*/ 119592 h 149890"/>
                <a:gd name="connsiteX170" fmla="*/ 558800 w 600972"/>
                <a:gd name="connsiteY170" fmla="*/ 119592 h 149890"/>
                <a:gd name="connsiteX171" fmla="*/ 562107 w 600972"/>
                <a:gd name="connsiteY171" fmla="*/ 107597 h 149890"/>
                <a:gd name="connsiteX172" fmla="*/ 565745 w 600972"/>
                <a:gd name="connsiteY172" fmla="*/ 95603 h 149890"/>
                <a:gd name="connsiteX173" fmla="*/ 481359 w 600972"/>
                <a:gd name="connsiteY173" fmla="*/ 85725 h 149890"/>
                <a:gd name="connsiteX174" fmla="*/ 486568 w 600972"/>
                <a:gd name="connsiteY174" fmla="*/ 101685 h 149890"/>
                <a:gd name="connsiteX175" fmla="*/ 488999 w 600972"/>
                <a:gd name="connsiteY175" fmla="*/ 110197 h 149890"/>
                <a:gd name="connsiteX176" fmla="*/ 491430 w 600972"/>
                <a:gd name="connsiteY176" fmla="*/ 117999 h 149890"/>
                <a:gd name="connsiteX177" fmla="*/ 490736 w 600972"/>
                <a:gd name="connsiteY177" fmla="*/ 118354 h 149890"/>
                <a:gd name="connsiteX178" fmla="*/ 488652 w 600972"/>
                <a:gd name="connsiteY178" fmla="*/ 111615 h 149890"/>
                <a:gd name="connsiteX179" fmla="*/ 485874 w 600972"/>
                <a:gd name="connsiteY179" fmla="*/ 102749 h 149890"/>
                <a:gd name="connsiteX180" fmla="*/ 481359 w 600972"/>
                <a:gd name="connsiteY180" fmla="*/ 86080 h 149890"/>
                <a:gd name="connsiteX181" fmla="*/ 481359 w 600972"/>
                <a:gd name="connsiteY181" fmla="*/ 85725 h 149890"/>
                <a:gd name="connsiteX182" fmla="*/ 18188 w 600972"/>
                <a:gd name="connsiteY182" fmla="*/ 70217 h 149890"/>
                <a:gd name="connsiteX183" fmla="*/ 29436 w 600972"/>
                <a:gd name="connsiteY183" fmla="*/ 70217 h 149890"/>
                <a:gd name="connsiteX184" fmla="*/ 29436 w 600972"/>
                <a:gd name="connsiteY184" fmla="*/ 70583 h 149890"/>
                <a:gd name="connsiteX185" fmla="*/ 23268 w 600972"/>
                <a:gd name="connsiteY185" fmla="*/ 70949 h 149890"/>
                <a:gd name="connsiteX186" fmla="*/ 18550 w 600972"/>
                <a:gd name="connsiteY186" fmla="*/ 70949 h 149890"/>
                <a:gd name="connsiteX187" fmla="*/ 17825 w 600972"/>
                <a:gd name="connsiteY187" fmla="*/ 87801 h 149890"/>
                <a:gd name="connsiteX188" fmla="*/ 17462 w 600972"/>
                <a:gd name="connsiteY188" fmla="*/ 87801 h 149890"/>
                <a:gd name="connsiteX189" fmla="*/ 17825 w 600972"/>
                <a:gd name="connsiteY189" fmla="*/ 79009 h 149890"/>
                <a:gd name="connsiteX190" fmla="*/ 17825 w 600972"/>
                <a:gd name="connsiteY190" fmla="*/ 70949 h 149890"/>
                <a:gd name="connsiteX191" fmla="*/ 18188 w 600972"/>
                <a:gd name="connsiteY191" fmla="*/ 70217 h 149890"/>
                <a:gd name="connsiteX192" fmla="*/ 419821 w 600972"/>
                <a:gd name="connsiteY192" fmla="*/ 62277 h 149890"/>
                <a:gd name="connsiteX193" fmla="*/ 420110 w 600972"/>
                <a:gd name="connsiteY193" fmla="*/ 62277 h 149890"/>
                <a:gd name="connsiteX194" fmla="*/ 420110 w 600972"/>
                <a:gd name="connsiteY194" fmla="*/ 82303 h 149890"/>
                <a:gd name="connsiteX195" fmla="*/ 418089 w 600972"/>
                <a:gd name="connsiteY195" fmla="*/ 100508 h 149890"/>
                <a:gd name="connsiteX196" fmla="*/ 417512 w 600972"/>
                <a:gd name="connsiteY196" fmla="*/ 100508 h 149890"/>
                <a:gd name="connsiteX197" fmla="*/ 419532 w 600972"/>
                <a:gd name="connsiteY197" fmla="*/ 82303 h 149890"/>
                <a:gd name="connsiteX198" fmla="*/ 419821 w 600972"/>
                <a:gd name="connsiteY198" fmla="*/ 62277 h 149890"/>
                <a:gd name="connsiteX199" fmla="*/ 7257 w 600972"/>
                <a:gd name="connsiteY199" fmla="*/ 60691 h 149890"/>
                <a:gd name="connsiteX200" fmla="*/ 8164 w 600972"/>
                <a:gd name="connsiteY200" fmla="*/ 60691 h 149890"/>
                <a:gd name="connsiteX201" fmla="*/ 8164 w 600972"/>
                <a:gd name="connsiteY201" fmla="*/ 82241 h 149890"/>
                <a:gd name="connsiteX202" fmla="*/ 6803 w 600972"/>
                <a:gd name="connsiteY202" fmla="*/ 100870 h 149890"/>
                <a:gd name="connsiteX203" fmla="*/ 6350 w 600972"/>
                <a:gd name="connsiteY203" fmla="*/ 100870 h 149890"/>
                <a:gd name="connsiteX204" fmla="*/ 7257 w 600972"/>
                <a:gd name="connsiteY204" fmla="*/ 81145 h 149890"/>
                <a:gd name="connsiteX205" fmla="*/ 7257 w 600972"/>
                <a:gd name="connsiteY205" fmla="*/ 60691 h 149890"/>
                <a:gd name="connsiteX206" fmla="*/ 509587 w 600972"/>
                <a:gd name="connsiteY206" fmla="*/ 47942 h 149890"/>
                <a:gd name="connsiteX207" fmla="*/ 510778 w 600972"/>
                <a:gd name="connsiteY207" fmla="*/ 47942 h 149890"/>
                <a:gd name="connsiteX208" fmla="*/ 510778 w 600972"/>
                <a:gd name="connsiteY208" fmla="*/ 48260 h 149890"/>
                <a:gd name="connsiteX209" fmla="*/ 510778 w 600972"/>
                <a:gd name="connsiteY209" fmla="*/ 48578 h 149890"/>
                <a:gd name="connsiteX210" fmla="*/ 509984 w 600972"/>
                <a:gd name="connsiteY210" fmla="*/ 48895 h 149890"/>
                <a:gd name="connsiteX211" fmla="*/ 509587 w 600972"/>
                <a:gd name="connsiteY211" fmla="*/ 48578 h 149890"/>
                <a:gd name="connsiteX212" fmla="*/ 509587 w 600972"/>
                <a:gd name="connsiteY212" fmla="*/ 48260 h 149890"/>
                <a:gd name="connsiteX213" fmla="*/ 509587 w 600972"/>
                <a:gd name="connsiteY213" fmla="*/ 47942 h 149890"/>
                <a:gd name="connsiteX214" fmla="*/ 200554 w 600972"/>
                <a:gd name="connsiteY214" fmla="*/ 34925 h 149890"/>
                <a:gd name="connsiteX215" fmla="*/ 201083 w 600972"/>
                <a:gd name="connsiteY215" fmla="*/ 34925 h 149890"/>
                <a:gd name="connsiteX216" fmla="*/ 200818 w 600972"/>
                <a:gd name="connsiteY216" fmla="*/ 48683 h 149890"/>
                <a:gd name="connsiteX217" fmla="*/ 200554 w 600972"/>
                <a:gd name="connsiteY217" fmla="*/ 59620 h 149890"/>
                <a:gd name="connsiteX218" fmla="*/ 200025 w 600972"/>
                <a:gd name="connsiteY218" fmla="*/ 59267 h 149890"/>
                <a:gd name="connsiteX219" fmla="*/ 200289 w 600972"/>
                <a:gd name="connsiteY219" fmla="*/ 52917 h 149890"/>
                <a:gd name="connsiteX220" fmla="*/ 200289 w 600972"/>
                <a:gd name="connsiteY220" fmla="*/ 46919 h 149890"/>
                <a:gd name="connsiteX221" fmla="*/ 200554 w 600972"/>
                <a:gd name="connsiteY221" fmla="*/ 34925 h 149890"/>
                <a:gd name="connsiteX222" fmla="*/ 583009 w 600972"/>
                <a:gd name="connsiteY222" fmla="*/ 17829 h 149890"/>
                <a:gd name="connsiteX223" fmla="*/ 583406 w 600972"/>
                <a:gd name="connsiteY223" fmla="*/ 17829 h 149890"/>
                <a:gd name="connsiteX224" fmla="*/ 585390 w 600972"/>
                <a:gd name="connsiteY224" fmla="*/ 20027 h 149890"/>
                <a:gd name="connsiteX225" fmla="*/ 588168 w 600972"/>
                <a:gd name="connsiteY225" fmla="*/ 21126 h 149890"/>
                <a:gd name="connsiteX226" fmla="*/ 587772 w 600972"/>
                <a:gd name="connsiteY226" fmla="*/ 21858 h 149890"/>
                <a:gd name="connsiteX227" fmla="*/ 584597 w 600972"/>
                <a:gd name="connsiteY227" fmla="*/ 20393 h 149890"/>
                <a:gd name="connsiteX228" fmla="*/ 583009 w 600972"/>
                <a:gd name="connsiteY228" fmla="*/ 17829 h 149890"/>
                <a:gd name="connsiteX229" fmla="*/ 396174 w 600972"/>
                <a:gd name="connsiteY229" fmla="*/ 16404 h 149890"/>
                <a:gd name="connsiteX230" fmla="*/ 395823 w 600972"/>
                <a:gd name="connsiteY230" fmla="*/ 17463 h 149890"/>
                <a:gd name="connsiteX231" fmla="*/ 394006 w 600972"/>
                <a:gd name="connsiteY231" fmla="*/ 17685 h 149890"/>
                <a:gd name="connsiteX232" fmla="*/ 393888 w 600972"/>
                <a:gd name="connsiteY232" fmla="*/ 18052 h 149890"/>
                <a:gd name="connsiteX233" fmla="*/ 383744 w 600972"/>
                <a:gd name="connsiteY233" fmla="*/ 19866 h 149890"/>
                <a:gd name="connsiteX234" fmla="*/ 374650 w 600972"/>
                <a:gd name="connsiteY234" fmla="*/ 27849 h 149890"/>
                <a:gd name="connsiteX235" fmla="*/ 384346 w 600972"/>
                <a:gd name="connsiteY235" fmla="*/ 18868 h 149890"/>
                <a:gd name="connsiteX236" fmla="*/ 381059 w 600972"/>
                <a:gd name="connsiteY236" fmla="*/ 19271 h 149890"/>
                <a:gd name="connsiteX237" fmla="*/ 370237 w 600972"/>
                <a:gd name="connsiteY237" fmla="*/ 29810 h 149890"/>
                <a:gd name="connsiteX238" fmla="*/ 369887 w 600972"/>
                <a:gd name="connsiteY238" fmla="*/ 29457 h 149890"/>
                <a:gd name="connsiteX239" fmla="*/ 380752 w 600972"/>
                <a:gd name="connsiteY239" fmla="*/ 18874 h 149890"/>
                <a:gd name="connsiteX240" fmla="*/ 396174 w 600972"/>
                <a:gd name="connsiteY240" fmla="*/ 16404 h 149890"/>
                <a:gd name="connsiteX241" fmla="*/ 16212 w 600972"/>
                <a:gd name="connsiteY241" fmla="*/ 16404 h 149890"/>
                <a:gd name="connsiteX242" fmla="*/ 26650 w 600972"/>
                <a:gd name="connsiteY242" fmla="*/ 16404 h 149890"/>
                <a:gd name="connsiteX243" fmla="*/ 26650 w 600972"/>
                <a:gd name="connsiteY243" fmla="*/ 16669 h 149890"/>
                <a:gd name="connsiteX244" fmla="*/ 16548 w 600972"/>
                <a:gd name="connsiteY244" fmla="*/ 17198 h 149890"/>
                <a:gd name="connsiteX245" fmla="*/ 16212 w 600972"/>
                <a:gd name="connsiteY245" fmla="*/ 16404 h 149890"/>
                <a:gd name="connsiteX246" fmla="*/ 16572 w 600972"/>
                <a:gd name="connsiteY246" fmla="*/ 14685 h 149890"/>
                <a:gd name="connsiteX247" fmla="*/ 22147 w 600972"/>
                <a:gd name="connsiteY247" fmla="*/ 14685 h 149890"/>
                <a:gd name="connsiteX248" fmla="*/ 29813 w 600972"/>
                <a:gd name="connsiteY248" fmla="*/ 14685 h 149890"/>
                <a:gd name="connsiteX249" fmla="*/ 29465 w 600972"/>
                <a:gd name="connsiteY249" fmla="*/ 15081 h 149890"/>
                <a:gd name="connsiteX250" fmla="*/ 23193 w 600972"/>
                <a:gd name="connsiteY250" fmla="*/ 15478 h 149890"/>
                <a:gd name="connsiteX251" fmla="*/ 16572 w 600972"/>
                <a:gd name="connsiteY251" fmla="*/ 15478 h 149890"/>
                <a:gd name="connsiteX252" fmla="*/ 16572 w 600972"/>
                <a:gd name="connsiteY252" fmla="*/ 14685 h 149890"/>
                <a:gd name="connsiteX253" fmla="*/ 471487 w 600972"/>
                <a:gd name="connsiteY253" fmla="*/ 14635 h 149890"/>
                <a:gd name="connsiteX254" fmla="*/ 472281 w 600972"/>
                <a:gd name="connsiteY254" fmla="*/ 14635 h 149890"/>
                <a:gd name="connsiteX255" fmla="*/ 471487 w 600972"/>
                <a:gd name="connsiteY255" fmla="*/ 20191 h 149890"/>
                <a:gd name="connsiteX256" fmla="*/ 466328 w 600972"/>
                <a:gd name="connsiteY256" fmla="*/ 24705 h 149890"/>
                <a:gd name="connsiteX257" fmla="*/ 465534 w 600972"/>
                <a:gd name="connsiteY257" fmla="*/ 23664 h 149890"/>
                <a:gd name="connsiteX258" fmla="*/ 470693 w 600972"/>
                <a:gd name="connsiteY258" fmla="*/ 19497 h 149890"/>
                <a:gd name="connsiteX259" fmla="*/ 471487 w 600972"/>
                <a:gd name="connsiteY259" fmla="*/ 14635 h 149890"/>
                <a:gd name="connsiteX260" fmla="*/ 187325 w 600972"/>
                <a:gd name="connsiteY260" fmla="*/ 14288 h 149890"/>
                <a:gd name="connsiteX261" fmla="*/ 187665 w 600972"/>
                <a:gd name="connsiteY261" fmla="*/ 14288 h 149890"/>
                <a:gd name="connsiteX262" fmla="*/ 191407 w 600972"/>
                <a:gd name="connsiteY262" fmla="*/ 17689 h 149890"/>
                <a:gd name="connsiteX263" fmla="*/ 191066 w 600972"/>
                <a:gd name="connsiteY263" fmla="*/ 18369 h 149890"/>
                <a:gd name="connsiteX264" fmla="*/ 187325 w 600972"/>
                <a:gd name="connsiteY264" fmla="*/ 14288 h 149890"/>
                <a:gd name="connsiteX265" fmla="*/ 581025 w 600972"/>
                <a:gd name="connsiteY265" fmla="*/ 13061 h 149890"/>
                <a:gd name="connsiteX266" fmla="*/ 581693 w 600972"/>
                <a:gd name="connsiteY266" fmla="*/ 13061 h 149890"/>
                <a:gd name="connsiteX267" fmla="*/ 586707 w 600972"/>
                <a:gd name="connsiteY267" fmla="*/ 19194 h 149890"/>
                <a:gd name="connsiteX268" fmla="*/ 586372 w 600972"/>
                <a:gd name="connsiteY268" fmla="*/ 19916 h 149890"/>
                <a:gd name="connsiteX269" fmla="*/ 581025 w 600972"/>
                <a:gd name="connsiteY269" fmla="*/ 13061 h 149890"/>
                <a:gd name="connsiteX270" fmla="*/ 519690 w 600972"/>
                <a:gd name="connsiteY270" fmla="*/ 13060 h 149890"/>
                <a:gd name="connsiteX271" fmla="*/ 520026 w 600972"/>
                <a:gd name="connsiteY271" fmla="*/ 13060 h 149890"/>
                <a:gd name="connsiteX272" fmla="*/ 516322 w 600972"/>
                <a:gd name="connsiteY272" fmla="*/ 28542 h 149890"/>
                <a:gd name="connsiteX273" fmla="*/ 513291 w 600972"/>
                <a:gd name="connsiteY273" fmla="*/ 38263 h 149890"/>
                <a:gd name="connsiteX274" fmla="*/ 510597 w 600972"/>
                <a:gd name="connsiteY274" fmla="*/ 46545 h 149890"/>
                <a:gd name="connsiteX275" fmla="*/ 509587 w 600972"/>
                <a:gd name="connsiteY275" fmla="*/ 46545 h 149890"/>
                <a:gd name="connsiteX276" fmla="*/ 514638 w 600972"/>
                <a:gd name="connsiteY276" fmla="*/ 29982 h 149890"/>
                <a:gd name="connsiteX277" fmla="*/ 517669 w 600972"/>
                <a:gd name="connsiteY277" fmla="*/ 20981 h 149890"/>
                <a:gd name="connsiteX278" fmla="*/ 519690 w 600972"/>
                <a:gd name="connsiteY278" fmla="*/ 13060 h 149890"/>
                <a:gd name="connsiteX279" fmla="*/ 16618 w 600972"/>
                <a:gd name="connsiteY279" fmla="*/ 13017 h 149890"/>
                <a:gd name="connsiteX280" fmla="*/ 32594 w 600972"/>
                <a:gd name="connsiteY280" fmla="*/ 13017 h 149890"/>
                <a:gd name="connsiteX281" fmla="*/ 32594 w 600972"/>
                <a:gd name="connsiteY281" fmla="*/ 13335 h 149890"/>
                <a:gd name="connsiteX282" fmla="*/ 16618 w 600972"/>
                <a:gd name="connsiteY282" fmla="*/ 13653 h 149890"/>
                <a:gd name="connsiteX283" fmla="*/ 16618 w 600972"/>
                <a:gd name="connsiteY283" fmla="*/ 13017 h 149890"/>
                <a:gd name="connsiteX284" fmla="*/ 128471 w 600972"/>
                <a:gd name="connsiteY284" fmla="*/ 11329 h 149890"/>
                <a:gd name="connsiteX285" fmla="*/ 112275 w 600972"/>
                <a:gd name="connsiteY285" fmla="*/ 15659 h 149890"/>
                <a:gd name="connsiteX286" fmla="*/ 97518 w 600972"/>
                <a:gd name="connsiteY286" fmla="*/ 37307 h 149890"/>
                <a:gd name="connsiteX287" fmla="*/ 94999 w 600972"/>
                <a:gd name="connsiteY287" fmla="*/ 41997 h 149890"/>
                <a:gd name="connsiteX288" fmla="*/ 92839 w 600972"/>
                <a:gd name="connsiteY288" fmla="*/ 51017 h 149890"/>
                <a:gd name="connsiteX289" fmla="*/ 89960 w 600972"/>
                <a:gd name="connsiteY289" fmla="*/ 70861 h 149890"/>
                <a:gd name="connsiteX290" fmla="*/ 91040 w 600972"/>
                <a:gd name="connsiteY290" fmla="*/ 89983 h 149890"/>
                <a:gd name="connsiteX291" fmla="*/ 93559 w 600972"/>
                <a:gd name="connsiteY291" fmla="*/ 105858 h 149890"/>
                <a:gd name="connsiteX292" fmla="*/ 96078 w 600972"/>
                <a:gd name="connsiteY292" fmla="*/ 113074 h 149890"/>
                <a:gd name="connsiteX293" fmla="*/ 100037 w 600972"/>
                <a:gd name="connsiteY293" fmla="*/ 117923 h 149890"/>
                <a:gd name="connsiteX294" fmla="*/ 98538 w 600972"/>
                <a:gd name="connsiteY294" fmla="*/ 114517 h 149890"/>
                <a:gd name="connsiteX295" fmla="*/ 95817 w 600972"/>
                <a:gd name="connsiteY295" fmla="*/ 106218 h 149890"/>
                <a:gd name="connsiteX296" fmla="*/ 92075 w 600972"/>
                <a:gd name="connsiteY296" fmla="*/ 89261 h 149890"/>
                <a:gd name="connsiteX297" fmla="*/ 92415 w 600972"/>
                <a:gd name="connsiteY297" fmla="*/ 88900 h 149890"/>
                <a:gd name="connsiteX298" fmla="*/ 101037 w 600972"/>
                <a:gd name="connsiteY298" fmla="*/ 119148 h 149890"/>
                <a:gd name="connsiteX299" fmla="*/ 111690 w 600972"/>
                <a:gd name="connsiteY299" fmla="*/ 132196 h 149890"/>
                <a:gd name="connsiteX300" fmla="*/ 131000 w 600972"/>
                <a:gd name="connsiteY300" fmla="*/ 135392 h 149890"/>
                <a:gd name="connsiteX301" fmla="*/ 142699 w 600972"/>
                <a:gd name="connsiteY301" fmla="*/ 129516 h 149890"/>
                <a:gd name="connsiteX302" fmla="*/ 150578 w 600972"/>
                <a:gd name="connsiteY302" fmla="*/ 117835 h 149890"/>
                <a:gd name="connsiteX303" fmla="*/ 151671 w 600972"/>
                <a:gd name="connsiteY303" fmla="*/ 118194 h 149890"/>
                <a:gd name="connsiteX304" fmla="*/ 143291 w 600972"/>
                <a:gd name="connsiteY304" fmla="*/ 130415 h 149890"/>
                <a:gd name="connsiteX305" fmla="*/ 131130 w 600972"/>
                <a:gd name="connsiteY305" fmla="*/ 135414 h 149890"/>
                <a:gd name="connsiteX306" fmla="*/ 135670 w 600972"/>
                <a:gd name="connsiteY306" fmla="*/ 136165 h 149890"/>
                <a:gd name="connsiteX307" fmla="*/ 153306 w 600972"/>
                <a:gd name="connsiteY307" fmla="*/ 118847 h 149890"/>
                <a:gd name="connsiteX308" fmla="*/ 161224 w 600972"/>
                <a:gd name="connsiteY308" fmla="*/ 95756 h 149890"/>
                <a:gd name="connsiteX309" fmla="*/ 159099 w 600972"/>
                <a:gd name="connsiteY309" fmla="*/ 65943 h 149890"/>
                <a:gd name="connsiteX310" fmla="*/ 158749 w 600972"/>
                <a:gd name="connsiteY310" fmla="*/ 65943 h 149890"/>
                <a:gd name="connsiteX311" fmla="*/ 156765 w 600972"/>
                <a:gd name="connsiteY311" fmla="*/ 51289 h 149890"/>
                <a:gd name="connsiteX312" fmla="*/ 155574 w 600972"/>
                <a:gd name="connsiteY312" fmla="*/ 46526 h 149890"/>
                <a:gd name="connsiteX313" fmla="*/ 154384 w 600972"/>
                <a:gd name="connsiteY313" fmla="*/ 43229 h 149890"/>
                <a:gd name="connsiteX314" fmla="*/ 154384 w 600972"/>
                <a:gd name="connsiteY314" fmla="*/ 42863 h 149890"/>
                <a:gd name="connsiteX315" fmla="*/ 157559 w 600972"/>
                <a:gd name="connsiteY315" fmla="*/ 49824 h 149890"/>
                <a:gd name="connsiteX316" fmla="*/ 158316 w 600972"/>
                <a:gd name="connsiteY316" fmla="*/ 54950 h 149890"/>
                <a:gd name="connsiteX317" fmla="*/ 157669 w 600972"/>
                <a:gd name="connsiteY317" fmla="*/ 45870 h 149890"/>
                <a:gd name="connsiteX318" fmla="*/ 155971 w 600972"/>
                <a:gd name="connsiteY318" fmla="*/ 40326 h 149890"/>
                <a:gd name="connsiteX319" fmla="*/ 153987 w 600972"/>
                <a:gd name="connsiteY319" fmla="*/ 34925 h 149890"/>
                <a:gd name="connsiteX320" fmla="*/ 154318 w 600972"/>
                <a:gd name="connsiteY320" fmla="*/ 34925 h 149890"/>
                <a:gd name="connsiteX321" fmla="*/ 156302 w 600972"/>
                <a:gd name="connsiteY321" fmla="*/ 38525 h 149890"/>
                <a:gd name="connsiteX322" fmla="*/ 157380 w 600972"/>
                <a:gd name="connsiteY322" fmla="*/ 41810 h 149890"/>
                <a:gd name="connsiteX323" fmla="*/ 157265 w 600972"/>
                <a:gd name="connsiteY323" fmla="*/ 40193 h 149890"/>
                <a:gd name="connsiteX324" fmla="*/ 152226 w 600972"/>
                <a:gd name="connsiteY324" fmla="*/ 27565 h 149890"/>
                <a:gd name="connsiteX325" fmla="*/ 143588 w 600972"/>
                <a:gd name="connsiteY325" fmla="*/ 18545 h 149890"/>
                <a:gd name="connsiteX326" fmla="*/ 132070 w 600972"/>
                <a:gd name="connsiteY326" fmla="*/ 12051 h 149890"/>
                <a:gd name="connsiteX327" fmla="*/ 130631 w 600972"/>
                <a:gd name="connsiteY327" fmla="*/ 11329 h 149890"/>
                <a:gd name="connsiteX328" fmla="*/ 128471 w 600972"/>
                <a:gd name="connsiteY328" fmla="*/ 11329 h 149890"/>
                <a:gd name="connsiteX329" fmla="*/ 388395 w 600972"/>
                <a:gd name="connsiteY329" fmla="*/ 11299 h 149890"/>
                <a:gd name="connsiteX330" fmla="*/ 369586 w 600972"/>
                <a:gd name="connsiteY330" fmla="*/ 21010 h 149890"/>
                <a:gd name="connsiteX331" fmla="*/ 357650 w 600972"/>
                <a:gd name="connsiteY331" fmla="*/ 42949 h 149890"/>
                <a:gd name="connsiteX332" fmla="*/ 357288 w 600972"/>
                <a:gd name="connsiteY332" fmla="*/ 44748 h 149890"/>
                <a:gd name="connsiteX333" fmla="*/ 355118 w 600972"/>
                <a:gd name="connsiteY333" fmla="*/ 90786 h 149890"/>
                <a:gd name="connsiteX334" fmla="*/ 377905 w 600972"/>
                <a:gd name="connsiteY334" fmla="*/ 129630 h 149890"/>
                <a:gd name="connsiteX335" fmla="*/ 416970 w 600972"/>
                <a:gd name="connsiteY335" fmla="*/ 120638 h 149890"/>
                <a:gd name="connsiteX336" fmla="*/ 423560 w 600972"/>
                <a:gd name="connsiteY336" fmla="*/ 78202 h 149890"/>
                <a:gd name="connsiteX337" fmla="*/ 423252 w 600972"/>
                <a:gd name="connsiteY337" fmla="*/ 57150 h 149890"/>
                <a:gd name="connsiteX338" fmla="*/ 424231 w 600972"/>
                <a:gd name="connsiteY338" fmla="*/ 73879 h 149890"/>
                <a:gd name="connsiteX339" fmla="*/ 424566 w 600972"/>
                <a:gd name="connsiteY339" fmla="*/ 71723 h 149890"/>
                <a:gd name="connsiteX340" fmla="*/ 416246 w 600972"/>
                <a:gd name="connsiteY340" fmla="*/ 26764 h 149890"/>
                <a:gd name="connsiteX341" fmla="*/ 410821 w 600972"/>
                <a:gd name="connsiteY341" fmla="*/ 18852 h 149890"/>
                <a:gd name="connsiteX342" fmla="*/ 398865 w 600972"/>
                <a:gd name="connsiteY342" fmla="*/ 14825 h 149890"/>
                <a:gd name="connsiteX343" fmla="*/ 398612 w 600972"/>
                <a:gd name="connsiteY343" fmla="*/ 15319 h 149890"/>
                <a:gd name="connsiteX344" fmla="*/ 375608 w 600972"/>
                <a:gd name="connsiteY344" fmla="*/ 20225 h 149890"/>
                <a:gd name="connsiteX345" fmla="*/ 367701 w 600972"/>
                <a:gd name="connsiteY345" fmla="*/ 28637 h 149890"/>
                <a:gd name="connsiteX346" fmla="*/ 362309 w 600972"/>
                <a:gd name="connsiteY346" fmla="*/ 37749 h 149890"/>
                <a:gd name="connsiteX347" fmla="*/ 361950 w 600972"/>
                <a:gd name="connsiteY347" fmla="*/ 37399 h 149890"/>
                <a:gd name="connsiteX348" fmla="*/ 367341 w 600972"/>
                <a:gd name="connsiteY348" fmla="*/ 27585 h 149890"/>
                <a:gd name="connsiteX349" fmla="*/ 375249 w 600972"/>
                <a:gd name="connsiteY349" fmla="*/ 19524 h 149890"/>
                <a:gd name="connsiteX350" fmla="*/ 386571 w 600972"/>
                <a:gd name="connsiteY350" fmla="*/ 14180 h 149890"/>
                <a:gd name="connsiteX351" fmla="*/ 398165 w 600972"/>
                <a:gd name="connsiteY351" fmla="*/ 14589 h 149890"/>
                <a:gd name="connsiteX352" fmla="*/ 198716 w 600972"/>
                <a:gd name="connsiteY352" fmla="*/ 6210 h 149890"/>
                <a:gd name="connsiteX353" fmla="*/ 200894 w 600972"/>
                <a:gd name="connsiteY353" fmla="*/ 15982 h 149890"/>
                <a:gd name="connsiteX354" fmla="*/ 199079 w 600972"/>
                <a:gd name="connsiteY354" fmla="*/ 17068 h 149890"/>
                <a:gd name="connsiteX355" fmla="*/ 198716 w 600972"/>
                <a:gd name="connsiteY355" fmla="*/ 74975 h 149890"/>
                <a:gd name="connsiteX356" fmla="*/ 198353 w 600972"/>
                <a:gd name="connsiteY356" fmla="*/ 110081 h 149890"/>
                <a:gd name="connsiteX357" fmla="*/ 197989 w 600972"/>
                <a:gd name="connsiteY357" fmla="*/ 125644 h 149890"/>
                <a:gd name="connsiteX358" fmla="*/ 196900 w 600972"/>
                <a:gd name="connsiteY358" fmla="*/ 135415 h 149890"/>
                <a:gd name="connsiteX359" fmla="*/ 201257 w 600972"/>
                <a:gd name="connsiteY359" fmla="*/ 135415 h 149890"/>
                <a:gd name="connsiteX360" fmla="*/ 216144 w 600972"/>
                <a:gd name="connsiteY360" fmla="*/ 135777 h 149890"/>
                <a:gd name="connsiteX361" fmla="*/ 218686 w 600972"/>
                <a:gd name="connsiteY361" fmla="*/ 135777 h 149890"/>
                <a:gd name="connsiteX362" fmla="*/ 235389 w 600972"/>
                <a:gd name="connsiteY362" fmla="*/ 135053 h 149890"/>
                <a:gd name="connsiteX363" fmla="*/ 244103 w 600972"/>
                <a:gd name="connsiteY363" fmla="*/ 135415 h 149890"/>
                <a:gd name="connsiteX364" fmla="*/ 249913 w 600972"/>
                <a:gd name="connsiteY364" fmla="*/ 132520 h 149890"/>
                <a:gd name="connsiteX365" fmla="*/ 256086 w 600972"/>
                <a:gd name="connsiteY365" fmla="*/ 139758 h 149890"/>
                <a:gd name="connsiteX366" fmla="*/ 249348 w 600972"/>
                <a:gd name="connsiteY366" fmla="*/ 142506 h 149890"/>
                <a:gd name="connsiteX367" fmla="*/ 252029 w 600972"/>
                <a:gd name="connsiteY367" fmla="*/ 142876 h 149890"/>
                <a:gd name="connsiteX368" fmla="*/ 252029 w 600972"/>
                <a:gd name="connsiteY368" fmla="*/ 143273 h 149890"/>
                <a:gd name="connsiteX369" fmla="*/ 245898 w 600972"/>
                <a:gd name="connsiteY369" fmla="*/ 142876 h 149890"/>
                <a:gd name="connsiteX370" fmla="*/ 242564 w 600972"/>
                <a:gd name="connsiteY370" fmla="*/ 139423 h 149890"/>
                <a:gd name="connsiteX371" fmla="*/ 240846 w 600972"/>
                <a:gd name="connsiteY371" fmla="*/ 139453 h 149890"/>
                <a:gd name="connsiteX372" fmla="*/ 241206 w 600972"/>
                <a:gd name="connsiteY372" fmla="*/ 140354 h 149890"/>
                <a:gd name="connsiteX373" fmla="*/ 242700 w 600972"/>
                <a:gd name="connsiteY373" fmla="*/ 141849 h 149890"/>
                <a:gd name="connsiteX374" fmla="*/ 245688 w 600972"/>
                <a:gd name="connsiteY374" fmla="*/ 143716 h 149890"/>
                <a:gd name="connsiteX375" fmla="*/ 245688 w 600972"/>
                <a:gd name="connsiteY375" fmla="*/ 144090 h 149890"/>
                <a:gd name="connsiteX376" fmla="*/ 241953 w 600972"/>
                <a:gd name="connsiteY376" fmla="*/ 142222 h 149890"/>
                <a:gd name="connsiteX377" fmla="*/ 240116 w 600972"/>
                <a:gd name="connsiteY377" fmla="*/ 139466 h 149890"/>
                <a:gd name="connsiteX378" fmla="*/ 223406 w 600972"/>
                <a:gd name="connsiteY378" fmla="*/ 139758 h 149890"/>
                <a:gd name="connsiteX379" fmla="*/ 217960 w 600972"/>
                <a:gd name="connsiteY379" fmla="*/ 140120 h 149890"/>
                <a:gd name="connsiteX380" fmla="*/ 216508 w 600972"/>
                <a:gd name="connsiteY380" fmla="*/ 140120 h 149890"/>
                <a:gd name="connsiteX381" fmla="*/ 204457 w 600972"/>
                <a:gd name="connsiteY381" fmla="*/ 140788 h 149890"/>
                <a:gd name="connsiteX382" fmla="*/ 191084 w 600972"/>
                <a:gd name="connsiteY382" fmla="*/ 142497 h 149890"/>
                <a:gd name="connsiteX383" fmla="*/ 190722 w 600972"/>
                <a:gd name="connsiteY383" fmla="*/ 142119 h 149890"/>
                <a:gd name="connsiteX384" fmla="*/ 190360 w 600972"/>
                <a:gd name="connsiteY384" fmla="*/ 141741 h 149890"/>
                <a:gd name="connsiteX385" fmla="*/ 189636 w 600972"/>
                <a:gd name="connsiteY385" fmla="*/ 127000 h 149890"/>
                <a:gd name="connsiteX386" fmla="*/ 190360 w 600972"/>
                <a:gd name="connsiteY386" fmla="*/ 127000 h 149890"/>
                <a:gd name="connsiteX387" fmla="*/ 191084 w 600972"/>
                <a:gd name="connsiteY387" fmla="*/ 141363 h 149890"/>
                <a:gd name="connsiteX388" fmla="*/ 194030 w 600972"/>
                <a:gd name="connsiteY388" fmla="*/ 141034 h 149890"/>
                <a:gd name="connsiteX389" fmla="*/ 191817 w 600972"/>
                <a:gd name="connsiteY389" fmla="*/ 140482 h 149890"/>
                <a:gd name="connsiteX390" fmla="*/ 191090 w 600972"/>
                <a:gd name="connsiteY390" fmla="*/ 129625 h 149890"/>
                <a:gd name="connsiteX391" fmla="*/ 191817 w 600972"/>
                <a:gd name="connsiteY391" fmla="*/ 112253 h 149890"/>
                <a:gd name="connsiteX392" fmla="*/ 192543 w 600972"/>
                <a:gd name="connsiteY392" fmla="*/ 77509 h 149890"/>
                <a:gd name="connsiteX393" fmla="*/ 192543 w 600972"/>
                <a:gd name="connsiteY393" fmla="*/ 17792 h 149890"/>
                <a:gd name="connsiteX394" fmla="*/ 191090 w 600972"/>
                <a:gd name="connsiteY394" fmla="*/ 17068 h 149890"/>
                <a:gd name="connsiteX395" fmla="*/ 190820 w 600972"/>
                <a:gd name="connsiteY395" fmla="*/ 16798 h 149890"/>
                <a:gd name="connsiteX396" fmla="*/ 190817 w 600972"/>
                <a:gd name="connsiteY396" fmla="*/ 16801 h 149890"/>
                <a:gd name="connsiteX397" fmla="*/ 190812 w 600972"/>
                <a:gd name="connsiteY397" fmla="*/ 16791 h 149890"/>
                <a:gd name="connsiteX398" fmla="*/ 190364 w 600972"/>
                <a:gd name="connsiteY398" fmla="*/ 16344 h 149890"/>
                <a:gd name="connsiteX399" fmla="*/ 189275 w 600972"/>
                <a:gd name="connsiteY399" fmla="*/ 13449 h 149890"/>
                <a:gd name="connsiteX400" fmla="*/ 189275 w 600972"/>
                <a:gd name="connsiteY400" fmla="*/ 13427 h 149890"/>
                <a:gd name="connsiteX401" fmla="*/ 187642 w 600972"/>
                <a:gd name="connsiteY401" fmla="*/ 9856 h 149890"/>
                <a:gd name="connsiteX402" fmla="*/ 187960 w 600972"/>
                <a:gd name="connsiteY402" fmla="*/ 9525 h 149890"/>
                <a:gd name="connsiteX403" fmla="*/ 189275 w 600972"/>
                <a:gd name="connsiteY403" fmla="*/ 12016 h 149890"/>
                <a:gd name="connsiteX404" fmla="*/ 189275 w 600972"/>
                <a:gd name="connsiteY404" fmla="*/ 9830 h 149890"/>
                <a:gd name="connsiteX405" fmla="*/ 198716 w 600972"/>
                <a:gd name="connsiteY405" fmla="*/ 6210 h 149890"/>
                <a:gd name="connsiteX406" fmla="*/ 587375 w 600972"/>
                <a:gd name="connsiteY406" fmla="*/ 4763 h 149890"/>
                <a:gd name="connsiteX407" fmla="*/ 587772 w 600972"/>
                <a:gd name="connsiteY407" fmla="*/ 5139 h 149890"/>
                <a:gd name="connsiteX408" fmla="*/ 585455 w 600972"/>
                <a:gd name="connsiteY408" fmla="*/ 11358 h 149890"/>
                <a:gd name="connsiteX409" fmla="*/ 585872 w 600972"/>
                <a:gd name="connsiteY409" fmla="*/ 12193 h 149890"/>
                <a:gd name="connsiteX410" fmla="*/ 589756 w 600972"/>
                <a:gd name="connsiteY410" fmla="*/ 17546 h 149890"/>
                <a:gd name="connsiteX411" fmla="*/ 588963 w 600972"/>
                <a:gd name="connsiteY411" fmla="*/ 18298 h 149890"/>
                <a:gd name="connsiteX412" fmla="*/ 587582 w 600972"/>
                <a:gd name="connsiteY412" fmla="*/ 16554 h 149890"/>
                <a:gd name="connsiteX413" fmla="*/ 587450 w 600972"/>
                <a:gd name="connsiteY413" fmla="*/ 16789 h 149890"/>
                <a:gd name="connsiteX414" fmla="*/ 587034 w 600972"/>
                <a:gd name="connsiteY414" fmla="*/ 15862 h 149890"/>
                <a:gd name="connsiteX415" fmla="*/ 584200 w 600972"/>
                <a:gd name="connsiteY415" fmla="*/ 12282 h 149890"/>
                <a:gd name="connsiteX416" fmla="*/ 584795 w 600972"/>
                <a:gd name="connsiteY416" fmla="*/ 10874 h 149890"/>
                <a:gd name="connsiteX417" fmla="*/ 582915 w 600972"/>
                <a:gd name="connsiteY417" fmla="*/ 6687 h 149890"/>
                <a:gd name="connsiteX418" fmla="*/ 583293 w 600972"/>
                <a:gd name="connsiteY418" fmla="*/ 7023 h 149890"/>
                <a:gd name="connsiteX419" fmla="*/ 584987 w 600972"/>
                <a:gd name="connsiteY419" fmla="*/ 10419 h 149890"/>
                <a:gd name="connsiteX420" fmla="*/ 401055 w 600972"/>
                <a:gd name="connsiteY420" fmla="*/ 4465 h 149890"/>
                <a:gd name="connsiteX421" fmla="*/ 413353 w 600972"/>
                <a:gd name="connsiteY421" fmla="*/ 12737 h 149890"/>
                <a:gd name="connsiteX422" fmla="*/ 426374 w 600972"/>
                <a:gd name="connsiteY422" fmla="*/ 28203 h 149890"/>
                <a:gd name="connsiteX423" fmla="*/ 428544 w 600972"/>
                <a:gd name="connsiteY423" fmla="*/ 36835 h 149890"/>
                <a:gd name="connsiteX424" fmla="*/ 430715 w 600972"/>
                <a:gd name="connsiteY424" fmla="*/ 50503 h 149890"/>
                <a:gd name="connsiteX425" fmla="*/ 429991 w 600972"/>
                <a:gd name="connsiteY425" fmla="*/ 53021 h 149890"/>
                <a:gd name="connsiteX426" fmla="*/ 431438 w 600972"/>
                <a:gd name="connsiteY426" fmla="*/ 76039 h 149890"/>
                <a:gd name="connsiteX427" fmla="*/ 423842 w 600972"/>
                <a:gd name="connsiteY427" fmla="*/ 121357 h 149890"/>
                <a:gd name="connsiteX428" fmla="*/ 394182 w 600972"/>
                <a:gd name="connsiteY428" fmla="*/ 139341 h 149890"/>
                <a:gd name="connsiteX429" fmla="*/ 362352 w 600972"/>
                <a:gd name="connsiteY429" fmla="*/ 124235 h 149890"/>
                <a:gd name="connsiteX430" fmla="*/ 347883 w 600972"/>
                <a:gd name="connsiteY430" fmla="*/ 83952 h 149890"/>
                <a:gd name="connsiteX431" fmla="*/ 351501 w 600972"/>
                <a:gd name="connsiteY431" fmla="*/ 41511 h 149890"/>
                <a:gd name="connsiteX432" fmla="*/ 375012 w 600972"/>
                <a:gd name="connsiteY432" fmla="*/ 8781 h 149890"/>
                <a:gd name="connsiteX433" fmla="*/ 377182 w 600972"/>
                <a:gd name="connsiteY433" fmla="*/ 7702 h 149890"/>
                <a:gd name="connsiteX434" fmla="*/ 401055 w 600972"/>
                <a:gd name="connsiteY434" fmla="*/ 4465 h 149890"/>
                <a:gd name="connsiteX435" fmla="*/ 281334 w 600972"/>
                <a:gd name="connsiteY435" fmla="*/ 3528 h 149890"/>
                <a:gd name="connsiteX436" fmla="*/ 282202 w 600972"/>
                <a:gd name="connsiteY436" fmla="*/ 3880 h 149890"/>
                <a:gd name="connsiteX437" fmla="*/ 281334 w 600972"/>
                <a:gd name="connsiteY437" fmla="*/ 3880 h 149890"/>
                <a:gd name="connsiteX438" fmla="*/ 281334 w 600972"/>
                <a:gd name="connsiteY438" fmla="*/ 3528 h 149890"/>
                <a:gd name="connsiteX439" fmla="*/ 285750 w 600972"/>
                <a:gd name="connsiteY439" fmla="*/ 3518 h 149890"/>
                <a:gd name="connsiteX440" fmla="*/ 290710 w 600972"/>
                <a:gd name="connsiteY440" fmla="*/ 15188 h 149890"/>
                <a:gd name="connsiteX441" fmla="*/ 290049 w 600972"/>
                <a:gd name="connsiteY441" fmla="*/ 14845 h 149890"/>
                <a:gd name="connsiteX442" fmla="*/ 290752 w 600972"/>
                <a:gd name="connsiteY442" fmla="*/ 7937 h 149890"/>
                <a:gd name="connsiteX443" fmla="*/ 289965 w 600972"/>
                <a:gd name="connsiteY443" fmla="*/ 7296 h 149890"/>
                <a:gd name="connsiteX444" fmla="*/ 288280 w 600972"/>
                <a:gd name="connsiteY444" fmla="*/ 15169 h 149890"/>
                <a:gd name="connsiteX445" fmla="*/ 287585 w 600972"/>
                <a:gd name="connsiteY445" fmla="*/ 14464 h 149890"/>
                <a:gd name="connsiteX446" fmla="*/ 287873 w 600972"/>
                <a:gd name="connsiteY446" fmla="*/ 12128 h 149890"/>
                <a:gd name="connsiteX447" fmla="*/ 286392 w 600972"/>
                <a:gd name="connsiteY447" fmla="*/ 14860 h 149890"/>
                <a:gd name="connsiteX448" fmla="*/ 286028 w 600972"/>
                <a:gd name="connsiteY448" fmla="*/ 74000 h 149890"/>
                <a:gd name="connsiteX449" fmla="*/ 286028 w 600972"/>
                <a:gd name="connsiteY449" fmla="*/ 107896 h 149890"/>
                <a:gd name="connsiteX450" fmla="*/ 286392 w 600972"/>
                <a:gd name="connsiteY450" fmla="*/ 126287 h 149890"/>
                <a:gd name="connsiteX451" fmla="*/ 286392 w 600972"/>
                <a:gd name="connsiteY451" fmla="*/ 132057 h 149890"/>
                <a:gd name="connsiteX452" fmla="*/ 312534 w 600972"/>
                <a:gd name="connsiteY452" fmla="*/ 132057 h 149890"/>
                <a:gd name="connsiteX453" fmla="*/ 329963 w 600972"/>
                <a:gd name="connsiteY453" fmla="*/ 132418 h 149890"/>
                <a:gd name="connsiteX454" fmla="*/ 338314 w 600972"/>
                <a:gd name="connsiteY454" fmla="*/ 128812 h 149890"/>
                <a:gd name="connsiteX455" fmla="*/ 341945 w 600972"/>
                <a:gd name="connsiteY455" fmla="*/ 137827 h 149890"/>
                <a:gd name="connsiteX456" fmla="*/ 334464 w 600972"/>
                <a:gd name="connsiteY456" fmla="*/ 140502 h 149890"/>
                <a:gd name="connsiteX457" fmla="*/ 341396 w 600972"/>
                <a:gd name="connsiteY457" fmla="*/ 141111 h 149890"/>
                <a:gd name="connsiteX458" fmla="*/ 342148 w 600972"/>
                <a:gd name="connsiteY458" fmla="*/ 141464 h 149890"/>
                <a:gd name="connsiteX459" fmla="*/ 328612 w 600972"/>
                <a:gd name="connsiteY459" fmla="*/ 140053 h 149890"/>
                <a:gd name="connsiteX460" fmla="*/ 329364 w 600972"/>
                <a:gd name="connsiteY460" fmla="*/ 140053 h 149890"/>
                <a:gd name="connsiteX461" fmla="*/ 332493 w 600972"/>
                <a:gd name="connsiteY461" fmla="*/ 140328 h 149890"/>
                <a:gd name="connsiteX462" fmla="*/ 332142 w 600972"/>
                <a:gd name="connsiteY462" fmla="*/ 139630 h 149890"/>
                <a:gd name="connsiteX463" fmla="*/ 329963 w 600972"/>
                <a:gd name="connsiteY463" fmla="*/ 137827 h 149890"/>
                <a:gd name="connsiteX464" fmla="*/ 317981 w 600972"/>
                <a:gd name="connsiteY464" fmla="*/ 138187 h 149890"/>
                <a:gd name="connsiteX465" fmla="*/ 287118 w 600972"/>
                <a:gd name="connsiteY465" fmla="*/ 137466 h 149890"/>
                <a:gd name="connsiteX466" fmla="*/ 283487 w 600972"/>
                <a:gd name="connsiteY466" fmla="*/ 138909 h 149890"/>
                <a:gd name="connsiteX467" fmla="*/ 280582 w 600972"/>
                <a:gd name="connsiteY467" fmla="*/ 138187 h 149890"/>
                <a:gd name="connsiteX468" fmla="*/ 279493 w 600972"/>
                <a:gd name="connsiteY468" fmla="*/ 128812 h 149890"/>
                <a:gd name="connsiteX469" fmla="*/ 279130 w 600972"/>
                <a:gd name="connsiteY469" fmla="*/ 112224 h 149890"/>
                <a:gd name="connsiteX470" fmla="*/ 278403 w 600972"/>
                <a:gd name="connsiteY470" fmla="*/ 76163 h 149890"/>
                <a:gd name="connsiteX471" fmla="*/ 278580 w 600972"/>
                <a:gd name="connsiteY471" fmla="*/ 70248 h 149890"/>
                <a:gd name="connsiteX472" fmla="*/ 278209 w 600972"/>
                <a:gd name="connsiteY472" fmla="*/ 70248 h 149890"/>
                <a:gd name="connsiteX473" fmla="*/ 278209 w 600972"/>
                <a:gd name="connsiteY473" fmla="*/ 69057 h 149890"/>
                <a:gd name="connsiteX474" fmla="*/ 278606 w 600972"/>
                <a:gd name="connsiteY474" fmla="*/ 69057 h 149890"/>
                <a:gd name="connsiteX475" fmla="*/ 278606 w 600972"/>
                <a:gd name="connsiteY475" fmla="*/ 69365 h 149890"/>
                <a:gd name="connsiteX476" fmla="*/ 278763 w 600972"/>
                <a:gd name="connsiteY476" fmla="*/ 64102 h 149890"/>
                <a:gd name="connsiteX477" fmla="*/ 278265 w 600972"/>
                <a:gd name="connsiteY477" fmla="*/ 67893 h 149890"/>
                <a:gd name="connsiteX478" fmla="*/ 277812 w 600972"/>
                <a:gd name="connsiteY478" fmla="*/ 67893 h 149890"/>
                <a:gd name="connsiteX479" fmla="*/ 278265 w 600972"/>
                <a:gd name="connsiteY479" fmla="*/ 56039 h 149890"/>
                <a:gd name="connsiteX480" fmla="*/ 279173 w 600972"/>
                <a:gd name="connsiteY480" fmla="*/ 46408 h 149890"/>
                <a:gd name="connsiteX481" fmla="*/ 279290 w 600972"/>
                <a:gd name="connsiteY481" fmla="*/ 46408 h 149890"/>
                <a:gd name="connsiteX482" fmla="*/ 280219 w 600972"/>
                <a:gd name="connsiteY482" fmla="*/ 15220 h 149890"/>
                <a:gd name="connsiteX483" fmla="*/ 279130 w 600972"/>
                <a:gd name="connsiteY483" fmla="*/ 14860 h 149890"/>
                <a:gd name="connsiteX484" fmla="*/ 276588 w 600972"/>
                <a:gd name="connsiteY484" fmla="*/ 11254 h 149890"/>
                <a:gd name="connsiteX485" fmla="*/ 278040 w 600972"/>
                <a:gd name="connsiteY485" fmla="*/ 5845 h 149890"/>
                <a:gd name="connsiteX486" fmla="*/ 280582 w 600972"/>
                <a:gd name="connsiteY486" fmla="*/ 4763 h 149890"/>
                <a:gd name="connsiteX487" fmla="*/ 281671 w 600972"/>
                <a:gd name="connsiteY487" fmla="*/ 4763 h 149890"/>
                <a:gd name="connsiteX488" fmla="*/ 283487 w 600972"/>
                <a:gd name="connsiteY488" fmla="*/ 4763 h 149890"/>
                <a:gd name="connsiteX489" fmla="*/ 284576 w 600972"/>
                <a:gd name="connsiteY489" fmla="*/ 5123 h 149890"/>
                <a:gd name="connsiteX490" fmla="*/ 288216 w 600972"/>
                <a:gd name="connsiteY490" fmla="*/ 9340 h 149890"/>
                <a:gd name="connsiteX491" fmla="*/ 288569 w 600972"/>
                <a:gd name="connsiteY491" fmla="*/ 6467 h 149890"/>
                <a:gd name="connsiteX492" fmla="*/ 289325 w 600972"/>
                <a:gd name="connsiteY492" fmla="*/ 6774 h 149890"/>
                <a:gd name="connsiteX493" fmla="*/ 288604 w 600972"/>
                <a:gd name="connsiteY493" fmla="*/ 6187 h 149890"/>
                <a:gd name="connsiteX494" fmla="*/ 288569 w 600972"/>
                <a:gd name="connsiteY494" fmla="*/ 6467 h 149890"/>
                <a:gd name="connsiteX495" fmla="*/ 282202 w 600972"/>
                <a:gd name="connsiteY495" fmla="*/ 3880 h 149890"/>
                <a:gd name="connsiteX496" fmla="*/ 284112 w 600972"/>
                <a:gd name="connsiteY496" fmla="*/ 3880 h 149890"/>
                <a:gd name="connsiteX497" fmla="*/ 288023 w 600972"/>
                <a:gd name="connsiteY497" fmla="*/ 5713 h 149890"/>
                <a:gd name="connsiteX498" fmla="*/ 285750 w 600972"/>
                <a:gd name="connsiteY498" fmla="*/ 3861 h 149890"/>
                <a:gd name="connsiteX499" fmla="*/ 115900 w 600972"/>
                <a:gd name="connsiteY499" fmla="*/ 3465 h 149890"/>
                <a:gd name="connsiteX500" fmla="*/ 125033 w 600972"/>
                <a:gd name="connsiteY500" fmla="*/ 3584 h 149890"/>
                <a:gd name="connsiteX501" fmla="*/ 125322 w 600972"/>
                <a:gd name="connsiteY501" fmla="*/ 3482 h 149890"/>
                <a:gd name="connsiteX502" fmla="*/ 126011 w 600972"/>
                <a:gd name="connsiteY502" fmla="*/ 3596 h 149890"/>
                <a:gd name="connsiteX503" fmla="*/ 140564 w 600972"/>
                <a:gd name="connsiteY503" fmla="*/ 3785 h 149890"/>
                <a:gd name="connsiteX504" fmla="*/ 140203 w 600972"/>
                <a:gd name="connsiteY504" fmla="*/ 4885 h 149890"/>
                <a:gd name="connsiteX505" fmla="*/ 132745 w 600972"/>
                <a:gd name="connsiteY505" fmla="*/ 4714 h 149890"/>
                <a:gd name="connsiteX506" fmla="*/ 139989 w 600972"/>
                <a:gd name="connsiteY506" fmla="*/ 5917 h 149890"/>
                <a:gd name="connsiteX507" fmla="*/ 162304 w 600972"/>
                <a:gd name="connsiteY507" fmla="*/ 34420 h 149890"/>
                <a:gd name="connsiteX508" fmla="*/ 169142 w 600972"/>
                <a:gd name="connsiteY508" fmla="*/ 60398 h 149890"/>
                <a:gd name="connsiteX509" fmla="*/ 168782 w 600972"/>
                <a:gd name="connsiteY509" fmla="*/ 87097 h 149890"/>
                <a:gd name="connsiteX510" fmla="*/ 153888 w 600972"/>
                <a:gd name="connsiteY510" fmla="*/ 128416 h 149890"/>
                <a:gd name="connsiteX511" fmla="*/ 156093 w 600972"/>
                <a:gd name="connsiteY511" fmla="*/ 126132 h 149890"/>
                <a:gd name="connsiteX512" fmla="*/ 156805 w 600972"/>
                <a:gd name="connsiteY512" fmla="*/ 126492 h 149890"/>
                <a:gd name="connsiteX513" fmla="*/ 153311 w 600972"/>
                <a:gd name="connsiteY513" fmla="*/ 130016 h 149890"/>
                <a:gd name="connsiteX514" fmla="*/ 153306 w 600972"/>
                <a:gd name="connsiteY514" fmla="*/ 130031 h 149890"/>
                <a:gd name="connsiteX515" fmla="*/ 153252 w 600972"/>
                <a:gd name="connsiteY515" fmla="*/ 130076 h 149890"/>
                <a:gd name="connsiteX516" fmla="*/ 142550 w 600972"/>
                <a:gd name="connsiteY516" fmla="*/ 140869 h 149890"/>
                <a:gd name="connsiteX517" fmla="*/ 139716 w 600972"/>
                <a:gd name="connsiteY517" fmla="*/ 141270 h 149890"/>
                <a:gd name="connsiteX518" fmla="*/ 138909 w 600972"/>
                <a:gd name="connsiteY518" fmla="*/ 141938 h 149890"/>
                <a:gd name="connsiteX519" fmla="*/ 132109 w 600972"/>
                <a:gd name="connsiteY519" fmla="*/ 142347 h 149890"/>
                <a:gd name="connsiteX520" fmla="*/ 122237 w 600972"/>
                <a:gd name="connsiteY520" fmla="*/ 143744 h 149890"/>
                <a:gd name="connsiteX521" fmla="*/ 122237 w 600972"/>
                <a:gd name="connsiteY521" fmla="*/ 143385 h 149890"/>
                <a:gd name="connsiteX522" fmla="*/ 126142 w 600972"/>
                <a:gd name="connsiteY522" fmla="*/ 142706 h 149890"/>
                <a:gd name="connsiteX523" fmla="*/ 120913 w 600972"/>
                <a:gd name="connsiteY523" fmla="*/ 143020 h 149890"/>
                <a:gd name="connsiteX524" fmla="*/ 90320 w 600972"/>
                <a:gd name="connsiteY524" fmla="*/ 116321 h 149890"/>
                <a:gd name="connsiteX525" fmla="*/ 81322 w 600972"/>
                <a:gd name="connsiteY525" fmla="*/ 67975 h 149890"/>
                <a:gd name="connsiteX526" fmla="*/ 91400 w 600972"/>
                <a:gd name="connsiteY526" fmla="*/ 35142 h 149890"/>
                <a:gd name="connsiteX527" fmla="*/ 110835 w 600972"/>
                <a:gd name="connsiteY527" fmla="*/ 8804 h 149890"/>
                <a:gd name="connsiteX528" fmla="*/ 112275 w 600972"/>
                <a:gd name="connsiteY528" fmla="*/ 8082 h 149890"/>
                <a:gd name="connsiteX529" fmla="*/ 122490 w 600972"/>
                <a:gd name="connsiteY529" fmla="*/ 4480 h 149890"/>
                <a:gd name="connsiteX530" fmla="*/ 116126 w 600972"/>
                <a:gd name="connsiteY530" fmla="*/ 4335 h 149890"/>
                <a:gd name="connsiteX531" fmla="*/ 97198 w 600972"/>
                <a:gd name="connsiteY531" fmla="*/ 20271 h 149890"/>
                <a:gd name="connsiteX532" fmla="*/ 97198 w 600972"/>
                <a:gd name="connsiteY532" fmla="*/ 19905 h 149890"/>
                <a:gd name="connsiteX533" fmla="*/ 115900 w 600972"/>
                <a:gd name="connsiteY533" fmla="*/ 3465 h 149890"/>
                <a:gd name="connsiteX534" fmla="*/ 594104 w 600972"/>
                <a:gd name="connsiteY534" fmla="*/ 3175 h 149890"/>
                <a:gd name="connsiteX535" fmla="*/ 600942 w 600972"/>
                <a:gd name="connsiteY535" fmla="*/ 10763 h 149890"/>
                <a:gd name="connsiteX536" fmla="*/ 597343 w 600972"/>
                <a:gd name="connsiteY536" fmla="*/ 15461 h 149890"/>
                <a:gd name="connsiteX537" fmla="*/ 590504 w 600972"/>
                <a:gd name="connsiteY537" fmla="*/ 41839 h 149890"/>
                <a:gd name="connsiteX538" fmla="*/ 587768 w 600972"/>
                <a:gd name="connsiteY538" fmla="*/ 54074 h 149890"/>
                <a:gd name="connsiteX539" fmla="*/ 585954 w 600972"/>
                <a:gd name="connsiteY539" fmla="*/ 63559 h 149890"/>
                <a:gd name="connsiteX540" fmla="*/ 583615 w 600972"/>
                <a:gd name="connsiteY540" fmla="*/ 78272 h 149890"/>
                <a:gd name="connsiteX541" fmla="*/ 582946 w 600972"/>
                <a:gd name="connsiteY541" fmla="*/ 77904 h 149890"/>
                <a:gd name="connsiteX542" fmla="*/ 584630 w 600972"/>
                <a:gd name="connsiteY542" fmla="*/ 68109 h 149890"/>
                <a:gd name="connsiteX543" fmla="*/ 582585 w 600972"/>
                <a:gd name="connsiteY543" fmla="*/ 77252 h 149890"/>
                <a:gd name="connsiteX544" fmla="*/ 571787 w 600972"/>
                <a:gd name="connsiteY544" fmla="*/ 111942 h 149890"/>
                <a:gd name="connsiteX545" fmla="*/ 564676 w 600972"/>
                <a:gd name="connsiteY545" fmla="*/ 140859 h 149890"/>
                <a:gd name="connsiteX546" fmla="*/ 565626 w 600972"/>
                <a:gd name="connsiteY546" fmla="*/ 140335 h 149890"/>
                <a:gd name="connsiteX547" fmla="*/ 566366 w 600972"/>
                <a:gd name="connsiteY547" fmla="*/ 140335 h 149890"/>
                <a:gd name="connsiteX548" fmla="*/ 564031 w 600972"/>
                <a:gd name="connsiteY548" fmla="*/ 142051 h 149890"/>
                <a:gd name="connsiteX549" fmla="*/ 563149 w 600972"/>
                <a:gd name="connsiteY549" fmla="*/ 143379 h 149890"/>
                <a:gd name="connsiteX550" fmla="*/ 562224 w 600972"/>
                <a:gd name="connsiteY550" fmla="*/ 143379 h 149890"/>
                <a:gd name="connsiteX551" fmla="*/ 561181 w 600972"/>
                <a:gd name="connsiteY551" fmla="*/ 144146 h 149890"/>
                <a:gd name="connsiteX552" fmla="*/ 560405 w 600972"/>
                <a:gd name="connsiteY552" fmla="*/ 143569 h 149890"/>
                <a:gd name="connsiteX553" fmla="*/ 559550 w 600972"/>
                <a:gd name="connsiteY553" fmla="*/ 143741 h 149890"/>
                <a:gd name="connsiteX554" fmla="*/ 559190 w 600972"/>
                <a:gd name="connsiteY554" fmla="*/ 143741 h 149890"/>
                <a:gd name="connsiteX555" fmla="*/ 557390 w 600972"/>
                <a:gd name="connsiteY555" fmla="*/ 142295 h 149890"/>
                <a:gd name="connsiteX556" fmla="*/ 557076 w 600972"/>
                <a:gd name="connsiteY556" fmla="*/ 141096 h 149890"/>
                <a:gd name="connsiteX557" fmla="*/ 555625 w 600972"/>
                <a:gd name="connsiteY557" fmla="*/ 140018 h 149890"/>
                <a:gd name="connsiteX558" fmla="*/ 555995 w 600972"/>
                <a:gd name="connsiteY558" fmla="*/ 140018 h 149890"/>
                <a:gd name="connsiteX559" fmla="*/ 556977 w 600972"/>
                <a:gd name="connsiteY559" fmla="*/ 140719 h 149890"/>
                <a:gd name="connsiteX560" fmla="*/ 539033 w 600972"/>
                <a:gd name="connsiteY560" fmla="*/ 72193 h 149890"/>
                <a:gd name="connsiteX561" fmla="*/ 531835 w 600972"/>
                <a:gd name="connsiteY561" fmla="*/ 38226 h 149890"/>
                <a:gd name="connsiteX562" fmla="*/ 527516 w 600972"/>
                <a:gd name="connsiteY562" fmla="*/ 23410 h 149890"/>
                <a:gd name="connsiteX563" fmla="*/ 523556 w 600972"/>
                <a:gd name="connsiteY563" fmla="*/ 36780 h 149890"/>
                <a:gd name="connsiteX564" fmla="*/ 513838 w 600972"/>
                <a:gd name="connsiteY564" fmla="*/ 70386 h 149890"/>
                <a:gd name="connsiteX565" fmla="*/ 504480 w 600972"/>
                <a:gd name="connsiteY565" fmla="*/ 105437 h 149890"/>
                <a:gd name="connsiteX566" fmla="*/ 500521 w 600972"/>
                <a:gd name="connsiteY566" fmla="*/ 122060 h 149890"/>
                <a:gd name="connsiteX567" fmla="*/ 498361 w 600972"/>
                <a:gd name="connsiteY567" fmla="*/ 137959 h 149890"/>
                <a:gd name="connsiteX568" fmla="*/ 497641 w 600972"/>
                <a:gd name="connsiteY568" fmla="*/ 139043 h 149890"/>
                <a:gd name="connsiteX569" fmla="*/ 495122 w 600972"/>
                <a:gd name="connsiteY569" fmla="*/ 143018 h 149890"/>
                <a:gd name="connsiteX570" fmla="*/ 491162 w 600972"/>
                <a:gd name="connsiteY570" fmla="*/ 142656 h 149890"/>
                <a:gd name="connsiteX571" fmla="*/ 490443 w 600972"/>
                <a:gd name="connsiteY571" fmla="*/ 141211 h 149890"/>
                <a:gd name="connsiteX572" fmla="*/ 468127 w 600972"/>
                <a:gd name="connsiteY572" fmla="*/ 69664 h 149890"/>
                <a:gd name="connsiteX573" fmla="*/ 458768 w 600972"/>
                <a:gd name="connsiteY573" fmla="*/ 35335 h 149890"/>
                <a:gd name="connsiteX574" fmla="*/ 456249 w 600972"/>
                <a:gd name="connsiteY574" fmla="*/ 20520 h 149890"/>
                <a:gd name="connsiteX575" fmla="*/ 454089 w 600972"/>
                <a:gd name="connsiteY575" fmla="*/ 19436 h 149890"/>
                <a:gd name="connsiteX576" fmla="*/ 451210 w 600972"/>
                <a:gd name="connsiteY576" fmla="*/ 12931 h 149890"/>
                <a:gd name="connsiteX577" fmla="*/ 459848 w 600972"/>
                <a:gd name="connsiteY577" fmla="*/ 6066 h 149890"/>
                <a:gd name="connsiteX578" fmla="*/ 465853 w 600972"/>
                <a:gd name="connsiteY578" fmla="*/ 13299 h 149890"/>
                <a:gd name="connsiteX579" fmla="*/ 466725 w 600972"/>
                <a:gd name="connsiteY579" fmla="*/ 8316 h 149890"/>
                <a:gd name="connsiteX580" fmla="*/ 467122 w 600972"/>
                <a:gd name="connsiteY580" fmla="*/ 7938 h 149890"/>
                <a:gd name="connsiteX581" fmla="*/ 466209 w 600972"/>
                <a:gd name="connsiteY581" fmla="*/ 13729 h 149890"/>
                <a:gd name="connsiteX582" fmla="*/ 467047 w 600972"/>
                <a:gd name="connsiteY582" fmla="*/ 14738 h 149890"/>
                <a:gd name="connsiteX583" fmla="*/ 465763 w 600972"/>
                <a:gd name="connsiteY583" fmla="*/ 16564 h 149890"/>
                <a:gd name="connsiteX584" fmla="*/ 465055 w 600972"/>
                <a:gd name="connsiteY584" fmla="*/ 21058 h 149890"/>
                <a:gd name="connsiteX585" fmla="*/ 468709 w 600972"/>
                <a:gd name="connsiteY585" fmla="*/ 17634 h 149890"/>
                <a:gd name="connsiteX586" fmla="*/ 469899 w 600972"/>
                <a:gd name="connsiteY586" fmla="*/ 11113 h 149890"/>
                <a:gd name="connsiteX587" fmla="*/ 470296 w 600972"/>
                <a:gd name="connsiteY587" fmla="*/ 11113 h 149890"/>
                <a:gd name="connsiteX588" fmla="*/ 469503 w 600972"/>
                <a:gd name="connsiteY588" fmla="*/ 17978 h 149890"/>
                <a:gd name="connsiteX589" fmla="*/ 464792 w 600972"/>
                <a:gd name="connsiteY589" fmla="*/ 22732 h 149890"/>
                <a:gd name="connsiteX590" fmla="*/ 464740 w 600972"/>
                <a:gd name="connsiteY590" fmla="*/ 23057 h 149890"/>
                <a:gd name="connsiteX591" fmla="*/ 464603 w 600972"/>
                <a:gd name="connsiteY591" fmla="*/ 22665 h 149890"/>
                <a:gd name="connsiteX592" fmla="*/ 463947 w 600972"/>
                <a:gd name="connsiteY592" fmla="*/ 22097 h 149890"/>
                <a:gd name="connsiteX593" fmla="*/ 464385 w 600972"/>
                <a:gd name="connsiteY593" fmla="*/ 21686 h 149890"/>
                <a:gd name="connsiteX594" fmla="*/ 465122 w 600972"/>
                <a:gd name="connsiteY594" fmla="*/ 17476 h 149890"/>
                <a:gd name="connsiteX595" fmla="*/ 462728 w 600972"/>
                <a:gd name="connsiteY595" fmla="*/ 20881 h 149890"/>
                <a:gd name="connsiteX596" fmla="*/ 463088 w 600972"/>
                <a:gd name="connsiteY596" fmla="*/ 22326 h 149890"/>
                <a:gd name="connsiteX597" fmla="*/ 466327 w 600972"/>
                <a:gd name="connsiteY597" fmla="*/ 38226 h 149890"/>
                <a:gd name="connsiteX598" fmla="*/ 475685 w 600972"/>
                <a:gd name="connsiteY598" fmla="*/ 72916 h 149890"/>
                <a:gd name="connsiteX599" fmla="*/ 492602 w 600972"/>
                <a:gd name="connsiteY599" fmla="*/ 126757 h 149890"/>
                <a:gd name="connsiteX600" fmla="*/ 493682 w 600972"/>
                <a:gd name="connsiteY600" fmla="*/ 120614 h 149890"/>
                <a:gd name="connsiteX601" fmla="*/ 497641 w 600972"/>
                <a:gd name="connsiteY601" fmla="*/ 103992 h 149890"/>
                <a:gd name="connsiteX602" fmla="*/ 505560 w 600972"/>
                <a:gd name="connsiteY602" fmla="*/ 71109 h 149890"/>
                <a:gd name="connsiteX603" fmla="*/ 514918 w 600972"/>
                <a:gd name="connsiteY603" fmla="*/ 39310 h 149890"/>
                <a:gd name="connsiteX604" fmla="*/ 523916 w 600972"/>
                <a:gd name="connsiteY604" fmla="*/ 7511 h 149890"/>
                <a:gd name="connsiteX605" fmla="*/ 524636 w 600972"/>
                <a:gd name="connsiteY605" fmla="*/ 6427 h 149890"/>
                <a:gd name="connsiteX606" fmla="*/ 527156 w 600972"/>
                <a:gd name="connsiteY606" fmla="*/ 4620 h 149890"/>
                <a:gd name="connsiteX607" fmla="*/ 528955 w 600972"/>
                <a:gd name="connsiteY607" fmla="*/ 5704 h 149890"/>
                <a:gd name="connsiteX608" fmla="*/ 530395 w 600972"/>
                <a:gd name="connsiteY608" fmla="*/ 7511 h 149890"/>
                <a:gd name="connsiteX609" fmla="*/ 530035 w 600972"/>
                <a:gd name="connsiteY609" fmla="*/ 7872 h 149890"/>
                <a:gd name="connsiteX610" fmla="*/ 539033 w 600972"/>
                <a:gd name="connsiteY610" fmla="*/ 38948 h 149890"/>
                <a:gd name="connsiteX611" fmla="*/ 546232 w 600972"/>
                <a:gd name="connsiteY611" fmla="*/ 73277 h 149890"/>
                <a:gd name="connsiteX612" fmla="*/ 558830 w 600972"/>
                <a:gd name="connsiteY612" fmla="*/ 127841 h 149890"/>
                <a:gd name="connsiteX613" fmla="*/ 563509 w 600972"/>
                <a:gd name="connsiteY613" fmla="*/ 112303 h 149890"/>
                <a:gd name="connsiteX614" fmla="*/ 574307 w 600972"/>
                <a:gd name="connsiteY614" fmla="*/ 78336 h 149890"/>
                <a:gd name="connsiteX615" fmla="*/ 582585 w 600972"/>
                <a:gd name="connsiteY615" fmla="*/ 42562 h 149890"/>
                <a:gd name="connsiteX616" fmla="*/ 590504 w 600972"/>
                <a:gd name="connsiteY616" fmla="*/ 15822 h 149890"/>
                <a:gd name="connsiteX617" fmla="*/ 589784 w 600972"/>
                <a:gd name="connsiteY617" fmla="*/ 14738 h 149890"/>
                <a:gd name="connsiteX618" fmla="*/ 589064 w 600972"/>
                <a:gd name="connsiteY618" fmla="*/ 14377 h 149890"/>
                <a:gd name="connsiteX619" fmla="*/ 586905 w 600972"/>
                <a:gd name="connsiteY619" fmla="*/ 9679 h 149890"/>
                <a:gd name="connsiteX620" fmla="*/ 594104 w 600972"/>
                <a:gd name="connsiteY620" fmla="*/ 3175 h 149890"/>
                <a:gd name="connsiteX621" fmla="*/ 66322 w 600972"/>
                <a:gd name="connsiteY621" fmla="*/ 1985 h 149890"/>
                <a:gd name="connsiteX622" fmla="*/ 66322 w 600972"/>
                <a:gd name="connsiteY622" fmla="*/ 2382 h 149890"/>
                <a:gd name="connsiteX623" fmla="*/ 63886 w 600972"/>
                <a:gd name="connsiteY623" fmla="*/ 3752 h 149890"/>
                <a:gd name="connsiteX624" fmla="*/ 70724 w 600972"/>
                <a:gd name="connsiteY624" fmla="*/ 8910 h 149890"/>
                <a:gd name="connsiteX625" fmla="*/ 70724 w 600972"/>
                <a:gd name="connsiteY625" fmla="*/ 11061 h 149890"/>
                <a:gd name="connsiteX626" fmla="*/ 59676 w 600972"/>
                <a:gd name="connsiteY626" fmla="*/ 15363 h 149890"/>
                <a:gd name="connsiteX627" fmla="*/ 58964 w 600972"/>
                <a:gd name="connsiteY627" fmla="*/ 14287 h 149890"/>
                <a:gd name="connsiteX628" fmla="*/ 57895 w 600972"/>
                <a:gd name="connsiteY628" fmla="*/ 12495 h 149890"/>
                <a:gd name="connsiteX629" fmla="*/ 55400 w 600972"/>
                <a:gd name="connsiteY629" fmla="*/ 12495 h 149890"/>
                <a:gd name="connsiteX630" fmla="*/ 34730 w 600972"/>
                <a:gd name="connsiteY630" fmla="*/ 12136 h 149890"/>
                <a:gd name="connsiteX631" fmla="*/ 22257 w 600972"/>
                <a:gd name="connsiteY631" fmla="*/ 12495 h 149890"/>
                <a:gd name="connsiteX632" fmla="*/ 13704 w 600972"/>
                <a:gd name="connsiteY632" fmla="*/ 12136 h 149890"/>
                <a:gd name="connsiteX633" fmla="*/ 15842 w 600972"/>
                <a:gd name="connsiteY633" fmla="*/ 42965 h 149890"/>
                <a:gd name="connsiteX634" fmla="*/ 16555 w 600972"/>
                <a:gd name="connsiteY634" fmla="*/ 65190 h 149890"/>
                <a:gd name="connsiteX635" fmla="*/ 22970 w 600972"/>
                <a:gd name="connsiteY635" fmla="*/ 65190 h 149890"/>
                <a:gd name="connsiteX636" fmla="*/ 32948 w 600972"/>
                <a:gd name="connsiteY636" fmla="*/ 65190 h 149890"/>
                <a:gd name="connsiteX637" fmla="*/ 37581 w 600972"/>
                <a:gd name="connsiteY637" fmla="*/ 65190 h 149890"/>
                <a:gd name="connsiteX638" fmla="*/ 43283 w 600972"/>
                <a:gd name="connsiteY638" fmla="*/ 60530 h 149890"/>
                <a:gd name="connsiteX639" fmla="*/ 52549 w 600972"/>
                <a:gd name="connsiteY639" fmla="*/ 65907 h 149890"/>
                <a:gd name="connsiteX640" fmla="*/ 48629 w 600972"/>
                <a:gd name="connsiteY640" fmla="*/ 74152 h 149890"/>
                <a:gd name="connsiteX641" fmla="*/ 38294 w 600972"/>
                <a:gd name="connsiteY641" fmla="*/ 71643 h 149890"/>
                <a:gd name="connsiteX642" fmla="*/ 37937 w 600972"/>
                <a:gd name="connsiteY642" fmla="*/ 70567 h 149890"/>
                <a:gd name="connsiteX643" fmla="*/ 30810 w 600972"/>
                <a:gd name="connsiteY643" fmla="*/ 70209 h 149890"/>
                <a:gd name="connsiteX644" fmla="*/ 22970 w 600972"/>
                <a:gd name="connsiteY644" fmla="*/ 70209 h 149890"/>
                <a:gd name="connsiteX645" fmla="*/ 16555 w 600972"/>
                <a:gd name="connsiteY645" fmla="*/ 70209 h 149890"/>
                <a:gd name="connsiteX646" fmla="*/ 16198 w 600972"/>
                <a:gd name="connsiteY646" fmla="*/ 77378 h 149890"/>
                <a:gd name="connsiteX647" fmla="*/ 14416 w 600972"/>
                <a:gd name="connsiteY647" fmla="*/ 111074 h 149890"/>
                <a:gd name="connsiteX648" fmla="*/ 13347 w 600972"/>
                <a:gd name="connsiteY648" fmla="*/ 132224 h 149890"/>
                <a:gd name="connsiteX649" fmla="*/ 17267 w 600972"/>
                <a:gd name="connsiteY649" fmla="*/ 135450 h 149890"/>
                <a:gd name="connsiteX650" fmla="*/ 6933 w 600972"/>
                <a:gd name="connsiteY650" fmla="*/ 144412 h 149890"/>
                <a:gd name="connsiteX651" fmla="*/ 3068 w 600972"/>
                <a:gd name="connsiteY651" fmla="*/ 137286 h 149890"/>
                <a:gd name="connsiteX652" fmla="*/ 1764 w 600972"/>
                <a:gd name="connsiteY652" fmla="*/ 140526 h 149890"/>
                <a:gd name="connsiteX653" fmla="*/ 2117 w 600972"/>
                <a:gd name="connsiteY653" fmla="*/ 135192 h 149890"/>
                <a:gd name="connsiteX654" fmla="*/ 4828 w 600972"/>
                <a:gd name="connsiteY654" fmla="*/ 132915 h 149890"/>
                <a:gd name="connsiteX655" fmla="*/ 3719 w 600972"/>
                <a:gd name="connsiteY655" fmla="*/ 135671 h 149890"/>
                <a:gd name="connsiteX656" fmla="*/ 6220 w 600972"/>
                <a:gd name="connsiteY656" fmla="*/ 133658 h 149890"/>
                <a:gd name="connsiteX657" fmla="*/ 7289 w 600972"/>
                <a:gd name="connsiteY657" fmla="*/ 111074 h 149890"/>
                <a:gd name="connsiteX658" fmla="*/ 8714 w 600972"/>
                <a:gd name="connsiteY658" fmla="*/ 77378 h 149890"/>
                <a:gd name="connsiteX659" fmla="*/ 9071 w 600972"/>
                <a:gd name="connsiteY659" fmla="*/ 68417 h 149890"/>
                <a:gd name="connsiteX660" fmla="*/ 9071 w 600972"/>
                <a:gd name="connsiteY660" fmla="*/ 67700 h 149890"/>
                <a:gd name="connsiteX661" fmla="*/ 8358 w 600972"/>
                <a:gd name="connsiteY661" fmla="*/ 42606 h 149890"/>
                <a:gd name="connsiteX662" fmla="*/ 8714 w 600972"/>
                <a:gd name="connsiteY662" fmla="*/ 11778 h 149890"/>
                <a:gd name="connsiteX663" fmla="*/ 10140 w 600972"/>
                <a:gd name="connsiteY663" fmla="*/ 6401 h 149890"/>
                <a:gd name="connsiteX664" fmla="*/ 11209 w 600972"/>
                <a:gd name="connsiteY664" fmla="*/ 6401 h 149890"/>
                <a:gd name="connsiteX665" fmla="*/ 12635 w 600972"/>
                <a:gd name="connsiteY665" fmla="*/ 6401 h 149890"/>
                <a:gd name="connsiteX666" fmla="*/ 23326 w 600972"/>
                <a:gd name="connsiteY666" fmla="*/ 7118 h 149890"/>
                <a:gd name="connsiteX667" fmla="*/ 36868 w 600972"/>
                <a:gd name="connsiteY667" fmla="*/ 7118 h 149890"/>
                <a:gd name="connsiteX668" fmla="*/ 41858 w 600972"/>
                <a:gd name="connsiteY668" fmla="*/ 7118 h 149890"/>
                <a:gd name="connsiteX669" fmla="*/ 58607 w 600972"/>
                <a:gd name="connsiteY669" fmla="*/ 7476 h 149890"/>
                <a:gd name="connsiteX670" fmla="*/ 61923 w 600972"/>
                <a:gd name="connsiteY670" fmla="*/ 4856 h 149890"/>
                <a:gd name="connsiteX671" fmla="*/ 57855 w 600972"/>
                <a:gd name="connsiteY671" fmla="*/ 7144 h 149890"/>
                <a:gd name="connsiteX672" fmla="*/ 57503 w 600972"/>
                <a:gd name="connsiteY672" fmla="*/ 6747 h 149890"/>
                <a:gd name="connsiteX673" fmla="*/ 66322 w 600972"/>
                <a:gd name="connsiteY673" fmla="*/ 1985 h 149890"/>
                <a:gd name="connsiteX674" fmla="*/ 122010 w 600972"/>
                <a:gd name="connsiteY674" fmla="*/ 1364 h 149890"/>
                <a:gd name="connsiteX675" fmla="*/ 113634 w 600972"/>
                <a:gd name="connsiteY675" fmla="*/ 3326 h 149890"/>
                <a:gd name="connsiteX676" fmla="*/ 100370 w 600972"/>
                <a:gd name="connsiteY676" fmla="*/ 13910 h 149890"/>
                <a:gd name="connsiteX677" fmla="*/ 100370 w 600972"/>
                <a:gd name="connsiteY677" fmla="*/ 13532 h 149890"/>
                <a:gd name="connsiteX678" fmla="*/ 105030 w 600972"/>
                <a:gd name="connsiteY678" fmla="*/ 7862 h 149890"/>
                <a:gd name="connsiteX679" fmla="*/ 113992 w 600972"/>
                <a:gd name="connsiteY679" fmla="*/ 2193 h 149890"/>
                <a:gd name="connsiteX680" fmla="*/ 123313 w 600972"/>
                <a:gd name="connsiteY680" fmla="*/ 1059 h 149890"/>
                <a:gd name="connsiteX681" fmla="*/ 124962 w 600972"/>
                <a:gd name="connsiteY681" fmla="*/ 1059 h 149890"/>
                <a:gd name="connsiteX682" fmla="*/ 122010 w 600972"/>
                <a:gd name="connsiteY682" fmla="*/ 1364 h 149890"/>
                <a:gd name="connsiteX683" fmla="*/ 389605 w 600972"/>
                <a:gd name="connsiteY683" fmla="*/ 361 h 149890"/>
                <a:gd name="connsiteX684" fmla="*/ 406884 w 600972"/>
                <a:gd name="connsiteY684" fmla="*/ 3608 h 149890"/>
                <a:gd name="connsiteX685" fmla="*/ 406516 w 600972"/>
                <a:gd name="connsiteY685" fmla="*/ 4690 h 149890"/>
                <a:gd name="connsiteX686" fmla="*/ 388870 w 600972"/>
                <a:gd name="connsiteY686" fmla="*/ 1804 h 149890"/>
                <a:gd name="connsiteX687" fmla="*/ 373430 w 600972"/>
                <a:gd name="connsiteY687" fmla="*/ 7216 h 149890"/>
                <a:gd name="connsiteX688" fmla="*/ 373062 w 600972"/>
                <a:gd name="connsiteY688" fmla="*/ 6855 h 149890"/>
                <a:gd name="connsiteX689" fmla="*/ 389605 w 600972"/>
                <a:gd name="connsiteY689" fmla="*/ 361 h 149890"/>
                <a:gd name="connsiteX690" fmla="*/ 132274 w 600972"/>
                <a:gd name="connsiteY690" fmla="*/ 303 h 149890"/>
                <a:gd name="connsiteX691" fmla="*/ 132274 w 600972"/>
                <a:gd name="connsiteY691" fmla="*/ 1059 h 149890"/>
                <a:gd name="connsiteX692" fmla="*/ 124962 w 600972"/>
                <a:gd name="connsiteY692" fmla="*/ 1059 h 149890"/>
                <a:gd name="connsiteX693" fmla="*/ 64365 w 600972"/>
                <a:gd name="connsiteY693" fmla="*/ 0 h 149890"/>
                <a:gd name="connsiteX694" fmla="*/ 57871 w 600972"/>
                <a:gd name="connsiteY694" fmla="*/ 5603 h 149890"/>
                <a:gd name="connsiteX695" fmla="*/ 57150 w 600972"/>
                <a:gd name="connsiteY695" fmla="*/ 5603 h 149890"/>
                <a:gd name="connsiteX696" fmla="*/ 64365 w 600972"/>
                <a:gd name="connsiteY696" fmla="*/ 0 h 149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</a:cxnLst>
              <a:rect l="l" t="t" r="r" b="b"/>
              <a:pathLst>
                <a:path w="600972" h="149890">
                  <a:moveTo>
                    <a:pt x="559134" y="148344"/>
                  </a:moveTo>
                  <a:cubicBezTo>
                    <a:pt x="560471" y="149402"/>
                    <a:pt x="562476" y="149049"/>
                    <a:pt x="563813" y="148344"/>
                  </a:cubicBezTo>
                  <a:cubicBezTo>
                    <a:pt x="564481" y="147638"/>
                    <a:pt x="564816" y="148344"/>
                    <a:pt x="564481" y="148697"/>
                  </a:cubicBezTo>
                  <a:cubicBezTo>
                    <a:pt x="563145" y="150108"/>
                    <a:pt x="560137" y="150460"/>
                    <a:pt x="558800" y="148697"/>
                  </a:cubicBezTo>
                  <a:close/>
                  <a:moveTo>
                    <a:pt x="335995" y="145501"/>
                  </a:moveTo>
                  <a:lnTo>
                    <a:pt x="335380" y="145654"/>
                  </a:lnTo>
                  <a:lnTo>
                    <a:pt x="335195" y="145535"/>
                  </a:lnTo>
                  <a:close/>
                  <a:moveTo>
                    <a:pt x="555625" y="144830"/>
                  </a:moveTo>
                  <a:cubicBezTo>
                    <a:pt x="557666" y="147760"/>
                    <a:pt x="561748" y="146661"/>
                    <a:pt x="563789" y="144830"/>
                  </a:cubicBezTo>
                  <a:cubicBezTo>
                    <a:pt x="564129" y="144463"/>
                    <a:pt x="564810" y="145196"/>
                    <a:pt x="564470" y="145562"/>
                  </a:cubicBezTo>
                  <a:cubicBezTo>
                    <a:pt x="562428" y="147760"/>
                    <a:pt x="556645" y="148859"/>
                    <a:pt x="555625" y="145196"/>
                  </a:cubicBezTo>
                  <a:cubicBezTo>
                    <a:pt x="555625" y="144830"/>
                    <a:pt x="555625" y="144830"/>
                    <a:pt x="555625" y="144830"/>
                  </a:cubicBezTo>
                  <a:close/>
                  <a:moveTo>
                    <a:pt x="341772" y="144066"/>
                  </a:moveTo>
                  <a:cubicBezTo>
                    <a:pt x="342524" y="144066"/>
                    <a:pt x="342524" y="144860"/>
                    <a:pt x="341772" y="145257"/>
                  </a:cubicBezTo>
                  <a:lnTo>
                    <a:pt x="335995" y="145501"/>
                  </a:lnTo>
                  <a:close/>
                  <a:moveTo>
                    <a:pt x="328612" y="141288"/>
                  </a:moveTo>
                  <a:lnTo>
                    <a:pt x="335195" y="145535"/>
                  </a:lnTo>
                  <a:lnTo>
                    <a:pt x="332372" y="145654"/>
                  </a:lnTo>
                  <a:cubicBezTo>
                    <a:pt x="330492" y="145257"/>
                    <a:pt x="328612" y="143273"/>
                    <a:pt x="328612" y="141288"/>
                  </a:cubicBezTo>
                  <a:close/>
                  <a:moveTo>
                    <a:pt x="410368" y="139700"/>
                  </a:moveTo>
                  <a:cubicBezTo>
                    <a:pt x="410368" y="139700"/>
                    <a:pt x="410765" y="140335"/>
                    <a:pt x="410368" y="140335"/>
                  </a:cubicBezTo>
                  <a:cubicBezTo>
                    <a:pt x="409971" y="140653"/>
                    <a:pt x="409177" y="140653"/>
                    <a:pt x="408781" y="140971"/>
                  </a:cubicBezTo>
                  <a:cubicBezTo>
                    <a:pt x="408384" y="140971"/>
                    <a:pt x="407987" y="140335"/>
                    <a:pt x="408384" y="140335"/>
                  </a:cubicBezTo>
                  <a:cubicBezTo>
                    <a:pt x="409177" y="140018"/>
                    <a:pt x="409574" y="140018"/>
                    <a:pt x="410368" y="139700"/>
                  </a:cubicBezTo>
                  <a:close/>
                  <a:moveTo>
                    <a:pt x="244103" y="139396"/>
                  </a:moveTo>
                  <a:lnTo>
                    <a:pt x="243413" y="139408"/>
                  </a:lnTo>
                  <a:lnTo>
                    <a:pt x="246281" y="142082"/>
                  </a:lnTo>
                  <a:lnTo>
                    <a:pt x="247209" y="142210"/>
                  </a:lnTo>
                  <a:close/>
                  <a:moveTo>
                    <a:pt x="148459" y="134039"/>
                  </a:moveTo>
                  <a:lnTo>
                    <a:pt x="141132" y="140099"/>
                  </a:lnTo>
                  <a:lnTo>
                    <a:pt x="142907" y="139791"/>
                  </a:lnTo>
                  <a:close/>
                  <a:moveTo>
                    <a:pt x="187696" y="132116"/>
                  </a:moveTo>
                  <a:cubicBezTo>
                    <a:pt x="187696" y="131763"/>
                    <a:pt x="188439" y="131763"/>
                    <a:pt x="188439" y="132116"/>
                  </a:cubicBezTo>
                  <a:cubicBezTo>
                    <a:pt x="188439" y="135644"/>
                    <a:pt x="188439" y="139524"/>
                    <a:pt x="189554" y="143052"/>
                  </a:cubicBezTo>
                  <a:cubicBezTo>
                    <a:pt x="194756" y="143405"/>
                    <a:pt x="199214" y="141641"/>
                    <a:pt x="204415" y="142347"/>
                  </a:cubicBezTo>
                  <a:cubicBezTo>
                    <a:pt x="201815" y="143052"/>
                    <a:pt x="198842" y="142699"/>
                    <a:pt x="195870" y="143052"/>
                  </a:cubicBezTo>
                  <a:cubicBezTo>
                    <a:pt x="193641" y="143405"/>
                    <a:pt x="191783" y="144110"/>
                    <a:pt x="189554" y="144110"/>
                  </a:cubicBezTo>
                  <a:cubicBezTo>
                    <a:pt x="189554" y="144110"/>
                    <a:pt x="189554" y="144110"/>
                    <a:pt x="189183" y="143758"/>
                  </a:cubicBezTo>
                  <a:cubicBezTo>
                    <a:pt x="189183" y="143758"/>
                    <a:pt x="189183" y="143758"/>
                    <a:pt x="188811" y="143758"/>
                  </a:cubicBezTo>
                  <a:cubicBezTo>
                    <a:pt x="187325" y="139877"/>
                    <a:pt x="187325" y="135644"/>
                    <a:pt x="187696" y="132116"/>
                  </a:cubicBezTo>
                  <a:close/>
                  <a:moveTo>
                    <a:pt x="156046" y="132112"/>
                  </a:moveTo>
                  <a:cubicBezTo>
                    <a:pt x="156046" y="131763"/>
                    <a:pt x="156790" y="132112"/>
                    <a:pt x="156790" y="132460"/>
                  </a:cubicBezTo>
                  <a:cubicBezTo>
                    <a:pt x="153813" y="135945"/>
                    <a:pt x="150465" y="139081"/>
                    <a:pt x="146744" y="141520"/>
                  </a:cubicBezTo>
                  <a:cubicBezTo>
                    <a:pt x="144884" y="142566"/>
                    <a:pt x="143023" y="143611"/>
                    <a:pt x="140791" y="144656"/>
                  </a:cubicBezTo>
                  <a:cubicBezTo>
                    <a:pt x="138931" y="145005"/>
                    <a:pt x="136326" y="145353"/>
                    <a:pt x="134094" y="145702"/>
                  </a:cubicBezTo>
                  <a:cubicBezTo>
                    <a:pt x="133350" y="145702"/>
                    <a:pt x="133350" y="145353"/>
                    <a:pt x="133722" y="145005"/>
                  </a:cubicBezTo>
                  <a:cubicBezTo>
                    <a:pt x="135582" y="144656"/>
                    <a:pt x="137815" y="144656"/>
                    <a:pt x="139675" y="143959"/>
                  </a:cubicBezTo>
                  <a:cubicBezTo>
                    <a:pt x="142279" y="142914"/>
                    <a:pt x="144884" y="141869"/>
                    <a:pt x="146744" y="140126"/>
                  </a:cubicBezTo>
                  <a:cubicBezTo>
                    <a:pt x="150093" y="137687"/>
                    <a:pt x="153441" y="135248"/>
                    <a:pt x="156046" y="132112"/>
                  </a:cubicBezTo>
                  <a:close/>
                  <a:moveTo>
                    <a:pt x="5292" y="131763"/>
                  </a:moveTo>
                  <a:cubicBezTo>
                    <a:pt x="5644" y="131763"/>
                    <a:pt x="5997" y="132144"/>
                    <a:pt x="5292" y="132525"/>
                  </a:cubicBezTo>
                  <a:lnTo>
                    <a:pt x="4828" y="132915"/>
                  </a:lnTo>
                  <a:lnTo>
                    <a:pt x="5005" y="132475"/>
                  </a:lnTo>
                  <a:lnTo>
                    <a:pt x="1984" y="133986"/>
                  </a:lnTo>
                  <a:cubicBezTo>
                    <a:pt x="1190" y="134303"/>
                    <a:pt x="397" y="135255"/>
                    <a:pt x="0" y="135890"/>
                  </a:cubicBezTo>
                  <a:cubicBezTo>
                    <a:pt x="0" y="134938"/>
                    <a:pt x="1190" y="133986"/>
                    <a:pt x="1587" y="133351"/>
                  </a:cubicBezTo>
                  <a:cubicBezTo>
                    <a:pt x="2778" y="132398"/>
                    <a:pt x="3969" y="132081"/>
                    <a:pt x="5159" y="132081"/>
                  </a:cubicBezTo>
                  <a:lnTo>
                    <a:pt x="5159" y="132092"/>
                  </a:lnTo>
                  <a:close/>
                  <a:moveTo>
                    <a:pt x="329124" y="130175"/>
                  </a:moveTo>
                  <a:cubicBezTo>
                    <a:pt x="329841" y="130175"/>
                    <a:pt x="329841" y="131128"/>
                    <a:pt x="329124" y="131128"/>
                  </a:cubicBezTo>
                  <a:cubicBezTo>
                    <a:pt x="322314" y="131446"/>
                    <a:pt x="315144" y="131128"/>
                    <a:pt x="307975" y="130810"/>
                  </a:cubicBezTo>
                  <a:lnTo>
                    <a:pt x="307975" y="130493"/>
                  </a:lnTo>
                  <a:cubicBezTo>
                    <a:pt x="315144" y="130175"/>
                    <a:pt x="322314" y="130810"/>
                    <a:pt x="329124" y="130175"/>
                  </a:cubicBezTo>
                  <a:close/>
                  <a:moveTo>
                    <a:pt x="313105" y="129117"/>
                  </a:moveTo>
                  <a:cubicBezTo>
                    <a:pt x="317159" y="129382"/>
                    <a:pt x="320845" y="129117"/>
                    <a:pt x="324530" y="129117"/>
                  </a:cubicBezTo>
                  <a:cubicBezTo>
                    <a:pt x="327110" y="129117"/>
                    <a:pt x="329690" y="128588"/>
                    <a:pt x="332269" y="129117"/>
                  </a:cubicBezTo>
                  <a:cubicBezTo>
                    <a:pt x="333006" y="129117"/>
                    <a:pt x="332638" y="129911"/>
                    <a:pt x="331901" y="129646"/>
                  </a:cubicBezTo>
                  <a:cubicBezTo>
                    <a:pt x="328952" y="129117"/>
                    <a:pt x="325267" y="129911"/>
                    <a:pt x="322319" y="129911"/>
                  </a:cubicBezTo>
                  <a:cubicBezTo>
                    <a:pt x="319371" y="129911"/>
                    <a:pt x="316054" y="129911"/>
                    <a:pt x="313105" y="129646"/>
                  </a:cubicBezTo>
                  <a:cubicBezTo>
                    <a:pt x="312737" y="129382"/>
                    <a:pt x="313105" y="129117"/>
                    <a:pt x="313105" y="129117"/>
                  </a:cubicBezTo>
                  <a:close/>
                  <a:moveTo>
                    <a:pt x="500917" y="123825"/>
                  </a:moveTo>
                  <a:lnTo>
                    <a:pt x="501283" y="123825"/>
                  </a:lnTo>
                  <a:cubicBezTo>
                    <a:pt x="501283" y="127739"/>
                    <a:pt x="500917" y="131298"/>
                    <a:pt x="500551" y="134856"/>
                  </a:cubicBezTo>
                  <a:cubicBezTo>
                    <a:pt x="499818" y="138058"/>
                    <a:pt x="498352" y="140549"/>
                    <a:pt x="497986" y="143752"/>
                  </a:cubicBezTo>
                  <a:cubicBezTo>
                    <a:pt x="497986" y="144107"/>
                    <a:pt x="497253" y="144107"/>
                    <a:pt x="497253" y="143752"/>
                  </a:cubicBezTo>
                  <a:cubicBezTo>
                    <a:pt x="496887" y="141261"/>
                    <a:pt x="498719" y="138058"/>
                    <a:pt x="499452" y="135923"/>
                  </a:cubicBezTo>
                  <a:cubicBezTo>
                    <a:pt x="499818" y="132009"/>
                    <a:pt x="500917" y="127739"/>
                    <a:pt x="500917" y="123825"/>
                  </a:cubicBezTo>
                  <a:close/>
                  <a:moveTo>
                    <a:pt x="203200" y="123825"/>
                  </a:moveTo>
                  <a:cubicBezTo>
                    <a:pt x="203200" y="123825"/>
                    <a:pt x="203200" y="123825"/>
                    <a:pt x="203517" y="123825"/>
                  </a:cubicBezTo>
                  <a:cubicBezTo>
                    <a:pt x="203835" y="123825"/>
                    <a:pt x="203835" y="123825"/>
                    <a:pt x="203835" y="124192"/>
                  </a:cubicBezTo>
                  <a:cubicBezTo>
                    <a:pt x="204469" y="126756"/>
                    <a:pt x="204152" y="130053"/>
                    <a:pt x="204152" y="132618"/>
                  </a:cubicBezTo>
                  <a:cubicBezTo>
                    <a:pt x="204152" y="132984"/>
                    <a:pt x="203200" y="132984"/>
                    <a:pt x="203200" y="132618"/>
                  </a:cubicBezTo>
                  <a:cubicBezTo>
                    <a:pt x="203517" y="130053"/>
                    <a:pt x="203835" y="126756"/>
                    <a:pt x="203200" y="124192"/>
                  </a:cubicBezTo>
                  <a:close/>
                  <a:moveTo>
                    <a:pt x="202009" y="121003"/>
                  </a:moveTo>
                  <a:cubicBezTo>
                    <a:pt x="202009" y="120650"/>
                    <a:pt x="202406" y="120650"/>
                    <a:pt x="202406" y="121003"/>
                  </a:cubicBezTo>
                  <a:cubicBezTo>
                    <a:pt x="202803" y="124531"/>
                    <a:pt x="202803" y="128411"/>
                    <a:pt x="202803" y="132645"/>
                  </a:cubicBezTo>
                  <a:cubicBezTo>
                    <a:pt x="202803" y="132997"/>
                    <a:pt x="202009" y="132997"/>
                    <a:pt x="202009" y="132645"/>
                  </a:cubicBezTo>
                  <a:cubicBezTo>
                    <a:pt x="201612" y="128411"/>
                    <a:pt x="201612" y="124531"/>
                    <a:pt x="202009" y="121003"/>
                  </a:cubicBezTo>
                  <a:close/>
                  <a:moveTo>
                    <a:pt x="275272" y="121000"/>
                  </a:moveTo>
                  <a:cubicBezTo>
                    <a:pt x="275272" y="120650"/>
                    <a:pt x="275590" y="120650"/>
                    <a:pt x="275590" y="121000"/>
                  </a:cubicBezTo>
                  <a:cubicBezTo>
                    <a:pt x="275907" y="127296"/>
                    <a:pt x="275907" y="133593"/>
                    <a:pt x="275907" y="139889"/>
                  </a:cubicBezTo>
                  <a:cubicBezTo>
                    <a:pt x="275907" y="140938"/>
                    <a:pt x="274954" y="140589"/>
                    <a:pt x="274954" y="139889"/>
                  </a:cubicBezTo>
                  <a:cubicBezTo>
                    <a:pt x="275272" y="133593"/>
                    <a:pt x="274637" y="127296"/>
                    <a:pt x="275272" y="121000"/>
                  </a:cubicBezTo>
                  <a:close/>
                  <a:moveTo>
                    <a:pt x="425922" y="120650"/>
                  </a:moveTo>
                  <a:cubicBezTo>
                    <a:pt x="426294" y="120650"/>
                    <a:pt x="426665" y="120650"/>
                    <a:pt x="426294" y="121003"/>
                  </a:cubicBezTo>
                  <a:cubicBezTo>
                    <a:pt x="424436" y="124884"/>
                    <a:pt x="422950" y="128059"/>
                    <a:pt x="419978" y="131586"/>
                  </a:cubicBezTo>
                  <a:cubicBezTo>
                    <a:pt x="417377" y="134761"/>
                    <a:pt x="414405" y="137231"/>
                    <a:pt x="410689" y="138995"/>
                  </a:cubicBezTo>
                  <a:cubicBezTo>
                    <a:pt x="410318" y="139347"/>
                    <a:pt x="409575" y="138642"/>
                    <a:pt x="410318" y="138289"/>
                  </a:cubicBezTo>
                  <a:cubicBezTo>
                    <a:pt x="414033" y="136172"/>
                    <a:pt x="417377" y="133350"/>
                    <a:pt x="419978" y="130175"/>
                  </a:cubicBezTo>
                  <a:cubicBezTo>
                    <a:pt x="422578" y="127353"/>
                    <a:pt x="423693" y="123825"/>
                    <a:pt x="425922" y="120650"/>
                  </a:cubicBezTo>
                  <a:close/>
                  <a:moveTo>
                    <a:pt x="357600" y="120067"/>
                  </a:moveTo>
                  <a:lnTo>
                    <a:pt x="358409" y="121859"/>
                  </a:lnTo>
                  <a:lnTo>
                    <a:pt x="359555" y="123189"/>
                  </a:lnTo>
                  <a:close/>
                  <a:moveTo>
                    <a:pt x="200289" y="116237"/>
                  </a:moveTo>
                  <a:cubicBezTo>
                    <a:pt x="200289" y="116237"/>
                    <a:pt x="200554" y="115888"/>
                    <a:pt x="200554" y="116237"/>
                  </a:cubicBezTo>
                  <a:cubicBezTo>
                    <a:pt x="201347" y="121476"/>
                    <a:pt x="200818" y="127064"/>
                    <a:pt x="200818" y="132652"/>
                  </a:cubicBezTo>
                  <a:cubicBezTo>
                    <a:pt x="201083" y="133001"/>
                    <a:pt x="200289" y="133001"/>
                    <a:pt x="200289" y="132652"/>
                  </a:cubicBezTo>
                  <a:cubicBezTo>
                    <a:pt x="200025" y="127064"/>
                    <a:pt x="200818" y="121476"/>
                    <a:pt x="200289" y="116237"/>
                  </a:cubicBezTo>
                  <a:close/>
                  <a:moveTo>
                    <a:pt x="349250" y="114660"/>
                  </a:moveTo>
                  <a:cubicBezTo>
                    <a:pt x="349250" y="114660"/>
                    <a:pt x="349593" y="114300"/>
                    <a:pt x="349593" y="114660"/>
                  </a:cubicBezTo>
                  <a:cubicBezTo>
                    <a:pt x="350966" y="121848"/>
                    <a:pt x="357144" y="126521"/>
                    <a:pt x="361263" y="131913"/>
                  </a:cubicBezTo>
                  <a:cubicBezTo>
                    <a:pt x="361607" y="132272"/>
                    <a:pt x="360920" y="132991"/>
                    <a:pt x="360577" y="132631"/>
                  </a:cubicBezTo>
                  <a:cubicBezTo>
                    <a:pt x="356458" y="127240"/>
                    <a:pt x="350280" y="122208"/>
                    <a:pt x="349250" y="114660"/>
                  </a:cubicBezTo>
                  <a:close/>
                  <a:moveTo>
                    <a:pt x="198966" y="109894"/>
                  </a:moveTo>
                  <a:cubicBezTo>
                    <a:pt x="198966" y="109538"/>
                    <a:pt x="199496" y="109538"/>
                    <a:pt x="199496" y="109894"/>
                  </a:cubicBezTo>
                  <a:cubicBezTo>
                    <a:pt x="199760" y="117357"/>
                    <a:pt x="199231" y="124821"/>
                    <a:pt x="199231" y="132639"/>
                  </a:cubicBezTo>
                  <a:cubicBezTo>
                    <a:pt x="199231" y="132995"/>
                    <a:pt x="198437" y="132995"/>
                    <a:pt x="198437" y="132639"/>
                  </a:cubicBezTo>
                  <a:cubicBezTo>
                    <a:pt x="198437" y="124821"/>
                    <a:pt x="198966" y="117357"/>
                    <a:pt x="198966" y="109894"/>
                  </a:cubicBezTo>
                  <a:close/>
                  <a:moveTo>
                    <a:pt x="278077" y="109538"/>
                  </a:moveTo>
                  <a:lnTo>
                    <a:pt x="278341" y="109538"/>
                  </a:lnTo>
                  <a:cubicBezTo>
                    <a:pt x="278341" y="114950"/>
                    <a:pt x="278341" y="120362"/>
                    <a:pt x="278606" y="125774"/>
                  </a:cubicBezTo>
                  <a:cubicBezTo>
                    <a:pt x="278606" y="128300"/>
                    <a:pt x="278871" y="131186"/>
                    <a:pt x="278871" y="133712"/>
                  </a:cubicBezTo>
                  <a:cubicBezTo>
                    <a:pt x="278871" y="135876"/>
                    <a:pt x="278341" y="138041"/>
                    <a:pt x="279135" y="139845"/>
                  </a:cubicBezTo>
                  <a:cubicBezTo>
                    <a:pt x="279135" y="140567"/>
                    <a:pt x="278606" y="140927"/>
                    <a:pt x="278341" y="140206"/>
                  </a:cubicBezTo>
                  <a:cubicBezTo>
                    <a:pt x="277812" y="138402"/>
                    <a:pt x="278077" y="136598"/>
                    <a:pt x="278077" y="134794"/>
                  </a:cubicBezTo>
                  <a:cubicBezTo>
                    <a:pt x="278077" y="131908"/>
                    <a:pt x="278077" y="129382"/>
                    <a:pt x="278077" y="127217"/>
                  </a:cubicBezTo>
                  <a:cubicBezTo>
                    <a:pt x="277812" y="121084"/>
                    <a:pt x="277812" y="115311"/>
                    <a:pt x="278077" y="109538"/>
                  </a:cubicBezTo>
                  <a:close/>
                  <a:moveTo>
                    <a:pt x="562815" y="101600"/>
                  </a:moveTo>
                  <a:lnTo>
                    <a:pt x="563188" y="101600"/>
                  </a:lnTo>
                  <a:cubicBezTo>
                    <a:pt x="562441" y="107302"/>
                    <a:pt x="559080" y="112292"/>
                    <a:pt x="557959" y="117994"/>
                  </a:cubicBezTo>
                  <a:cubicBezTo>
                    <a:pt x="557959" y="118707"/>
                    <a:pt x="557212" y="118350"/>
                    <a:pt x="557212" y="117638"/>
                  </a:cubicBezTo>
                  <a:cubicBezTo>
                    <a:pt x="558332" y="112292"/>
                    <a:pt x="561694" y="107302"/>
                    <a:pt x="562815" y="101600"/>
                  </a:cubicBezTo>
                  <a:close/>
                  <a:moveTo>
                    <a:pt x="349983" y="100013"/>
                  </a:moveTo>
                  <a:cubicBezTo>
                    <a:pt x="351082" y="104018"/>
                    <a:pt x="351814" y="107659"/>
                    <a:pt x="353646" y="111300"/>
                  </a:cubicBezTo>
                  <a:lnTo>
                    <a:pt x="356256" y="117087"/>
                  </a:lnTo>
                  <a:lnTo>
                    <a:pt x="361963" y="125981"/>
                  </a:lnTo>
                  <a:lnTo>
                    <a:pt x="367201" y="132054"/>
                  </a:lnTo>
                  <a:cubicBezTo>
                    <a:pt x="370132" y="134603"/>
                    <a:pt x="373062" y="136423"/>
                    <a:pt x="376726" y="137880"/>
                  </a:cubicBezTo>
                  <a:cubicBezTo>
                    <a:pt x="377459" y="138244"/>
                    <a:pt x="377092" y="139336"/>
                    <a:pt x="376359" y="138972"/>
                  </a:cubicBezTo>
                  <a:cubicBezTo>
                    <a:pt x="373429" y="137516"/>
                    <a:pt x="370498" y="136423"/>
                    <a:pt x="367934" y="134239"/>
                  </a:cubicBezTo>
                  <a:lnTo>
                    <a:pt x="365557" y="131581"/>
                  </a:lnTo>
                  <a:lnTo>
                    <a:pt x="368801" y="136637"/>
                  </a:lnTo>
                  <a:cubicBezTo>
                    <a:pt x="369525" y="137006"/>
                    <a:pt x="368801" y="137744"/>
                    <a:pt x="368439" y="137375"/>
                  </a:cubicBezTo>
                  <a:lnTo>
                    <a:pt x="363069" y="128799"/>
                  </a:lnTo>
                  <a:lnTo>
                    <a:pt x="359141" y="124408"/>
                  </a:lnTo>
                  <a:lnTo>
                    <a:pt x="354330" y="114845"/>
                  </a:lnTo>
                  <a:lnTo>
                    <a:pt x="349250" y="106732"/>
                  </a:lnTo>
                  <a:cubicBezTo>
                    <a:pt x="349250" y="106732"/>
                    <a:pt x="349612" y="106363"/>
                    <a:pt x="349612" y="106732"/>
                  </a:cubicBezTo>
                  <a:lnTo>
                    <a:pt x="352775" y="111662"/>
                  </a:lnTo>
                  <a:lnTo>
                    <a:pt x="350715" y="106203"/>
                  </a:lnTo>
                  <a:cubicBezTo>
                    <a:pt x="350349" y="104018"/>
                    <a:pt x="349983" y="102198"/>
                    <a:pt x="349250" y="100377"/>
                  </a:cubicBezTo>
                  <a:cubicBezTo>
                    <a:pt x="349250" y="100013"/>
                    <a:pt x="349616" y="100013"/>
                    <a:pt x="349983" y="100013"/>
                  </a:cubicBezTo>
                  <a:close/>
                  <a:moveTo>
                    <a:pt x="488950" y="98778"/>
                  </a:moveTo>
                  <a:cubicBezTo>
                    <a:pt x="488950" y="98425"/>
                    <a:pt x="489290" y="98425"/>
                    <a:pt x="489630" y="98778"/>
                  </a:cubicBezTo>
                  <a:cubicBezTo>
                    <a:pt x="489970" y="101600"/>
                    <a:pt x="490991" y="104070"/>
                    <a:pt x="491671" y="106539"/>
                  </a:cubicBezTo>
                  <a:cubicBezTo>
                    <a:pt x="492351" y="108656"/>
                    <a:pt x="492351" y="111125"/>
                    <a:pt x="493372" y="113242"/>
                  </a:cubicBezTo>
                  <a:cubicBezTo>
                    <a:pt x="493372" y="113595"/>
                    <a:pt x="492351" y="113947"/>
                    <a:pt x="492351" y="113242"/>
                  </a:cubicBezTo>
                  <a:cubicBezTo>
                    <a:pt x="491331" y="110772"/>
                    <a:pt x="491331" y="108303"/>
                    <a:pt x="490310" y="105834"/>
                  </a:cubicBezTo>
                  <a:cubicBezTo>
                    <a:pt x="489970" y="103364"/>
                    <a:pt x="489290" y="101247"/>
                    <a:pt x="488950" y="98778"/>
                  </a:cubicBezTo>
                  <a:close/>
                  <a:moveTo>
                    <a:pt x="485775" y="95622"/>
                  </a:moveTo>
                  <a:cubicBezTo>
                    <a:pt x="485775" y="95622"/>
                    <a:pt x="486153" y="95250"/>
                    <a:pt x="486153" y="95622"/>
                  </a:cubicBezTo>
                  <a:cubicBezTo>
                    <a:pt x="487287" y="99715"/>
                    <a:pt x="489176" y="103436"/>
                    <a:pt x="490310" y="107157"/>
                  </a:cubicBezTo>
                  <a:cubicBezTo>
                    <a:pt x="491444" y="110878"/>
                    <a:pt x="491444" y="114598"/>
                    <a:pt x="492956" y="117947"/>
                  </a:cubicBezTo>
                  <a:cubicBezTo>
                    <a:pt x="493334" y="118691"/>
                    <a:pt x="492200" y="118691"/>
                    <a:pt x="492200" y="118319"/>
                  </a:cubicBezTo>
                  <a:cubicBezTo>
                    <a:pt x="490688" y="115342"/>
                    <a:pt x="490688" y="111994"/>
                    <a:pt x="489554" y="108273"/>
                  </a:cubicBezTo>
                  <a:cubicBezTo>
                    <a:pt x="488421" y="104180"/>
                    <a:pt x="486909" y="100087"/>
                    <a:pt x="485775" y="95622"/>
                  </a:cubicBezTo>
                  <a:close/>
                  <a:moveTo>
                    <a:pt x="565745" y="95603"/>
                  </a:moveTo>
                  <a:cubicBezTo>
                    <a:pt x="565745" y="95250"/>
                    <a:pt x="566406" y="95250"/>
                    <a:pt x="566406" y="95603"/>
                  </a:cubicBezTo>
                  <a:cubicBezTo>
                    <a:pt x="566075" y="99484"/>
                    <a:pt x="564091" y="103364"/>
                    <a:pt x="563099" y="107245"/>
                  </a:cubicBezTo>
                  <a:cubicBezTo>
                    <a:pt x="562107" y="111125"/>
                    <a:pt x="560453" y="115359"/>
                    <a:pt x="559461" y="119592"/>
                  </a:cubicBezTo>
                  <a:cubicBezTo>
                    <a:pt x="559461" y="120297"/>
                    <a:pt x="558800" y="119945"/>
                    <a:pt x="558800" y="119592"/>
                  </a:cubicBezTo>
                  <a:cubicBezTo>
                    <a:pt x="559461" y="115711"/>
                    <a:pt x="561115" y="111831"/>
                    <a:pt x="562107" y="107597"/>
                  </a:cubicBezTo>
                  <a:cubicBezTo>
                    <a:pt x="563430" y="103717"/>
                    <a:pt x="565414" y="99836"/>
                    <a:pt x="565745" y="95603"/>
                  </a:cubicBezTo>
                  <a:close/>
                  <a:moveTo>
                    <a:pt x="481359" y="85725"/>
                  </a:moveTo>
                  <a:cubicBezTo>
                    <a:pt x="483790" y="91045"/>
                    <a:pt x="484832" y="96365"/>
                    <a:pt x="486568" y="101685"/>
                  </a:cubicBezTo>
                  <a:cubicBezTo>
                    <a:pt x="487610" y="104522"/>
                    <a:pt x="488305" y="107359"/>
                    <a:pt x="488999" y="110197"/>
                  </a:cubicBezTo>
                  <a:cubicBezTo>
                    <a:pt x="490041" y="112679"/>
                    <a:pt x="490041" y="115517"/>
                    <a:pt x="491430" y="117999"/>
                  </a:cubicBezTo>
                  <a:cubicBezTo>
                    <a:pt x="491778" y="118354"/>
                    <a:pt x="491083" y="118709"/>
                    <a:pt x="490736" y="118354"/>
                  </a:cubicBezTo>
                  <a:cubicBezTo>
                    <a:pt x="489347" y="116226"/>
                    <a:pt x="489347" y="113743"/>
                    <a:pt x="488652" y="111615"/>
                  </a:cubicBezTo>
                  <a:cubicBezTo>
                    <a:pt x="487957" y="108423"/>
                    <a:pt x="486916" y="105586"/>
                    <a:pt x="485874" y="102749"/>
                  </a:cubicBezTo>
                  <a:cubicBezTo>
                    <a:pt x="484485" y="97429"/>
                    <a:pt x="483096" y="91754"/>
                    <a:pt x="481359" y="86080"/>
                  </a:cubicBezTo>
                  <a:cubicBezTo>
                    <a:pt x="481012" y="85725"/>
                    <a:pt x="481359" y="85725"/>
                    <a:pt x="481359" y="85725"/>
                  </a:cubicBezTo>
                  <a:close/>
                  <a:moveTo>
                    <a:pt x="18188" y="70217"/>
                  </a:moveTo>
                  <a:cubicBezTo>
                    <a:pt x="21816" y="70217"/>
                    <a:pt x="25808" y="69850"/>
                    <a:pt x="29436" y="70217"/>
                  </a:cubicBezTo>
                  <a:cubicBezTo>
                    <a:pt x="29799" y="70217"/>
                    <a:pt x="29799" y="70583"/>
                    <a:pt x="29436" y="70583"/>
                  </a:cubicBezTo>
                  <a:cubicBezTo>
                    <a:pt x="27259" y="70583"/>
                    <a:pt x="25445" y="70949"/>
                    <a:pt x="23268" y="70949"/>
                  </a:cubicBezTo>
                  <a:cubicBezTo>
                    <a:pt x="21816" y="70949"/>
                    <a:pt x="20002" y="70949"/>
                    <a:pt x="18550" y="70949"/>
                  </a:cubicBezTo>
                  <a:cubicBezTo>
                    <a:pt x="18188" y="76444"/>
                    <a:pt x="18188" y="82306"/>
                    <a:pt x="17825" y="87801"/>
                  </a:cubicBezTo>
                  <a:cubicBezTo>
                    <a:pt x="17825" y="88534"/>
                    <a:pt x="17462" y="88534"/>
                    <a:pt x="17462" y="87801"/>
                  </a:cubicBezTo>
                  <a:cubicBezTo>
                    <a:pt x="17462" y="85237"/>
                    <a:pt x="17462" y="82306"/>
                    <a:pt x="17825" y="79009"/>
                  </a:cubicBezTo>
                  <a:cubicBezTo>
                    <a:pt x="17825" y="76444"/>
                    <a:pt x="17825" y="73880"/>
                    <a:pt x="17825" y="70949"/>
                  </a:cubicBezTo>
                  <a:cubicBezTo>
                    <a:pt x="17462" y="70217"/>
                    <a:pt x="17825" y="69850"/>
                    <a:pt x="18188" y="70217"/>
                  </a:cubicBezTo>
                  <a:close/>
                  <a:moveTo>
                    <a:pt x="419821" y="62277"/>
                  </a:moveTo>
                  <a:cubicBezTo>
                    <a:pt x="419821" y="61913"/>
                    <a:pt x="420110" y="61913"/>
                    <a:pt x="420110" y="62277"/>
                  </a:cubicBezTo>
                  <a:cubicBezTo>
                    <a:pt x="420398" y="68831"/>
                    <a:pt x="420398" y="75385"/>
                    <a:pt x="420110" y="82303"/>
                  </a:cubicBezTo>
                  <a:cubicBezTo>
                    <a:pt x="420110" y="88129"/>
                    <a:pt x="418666" y="94318"/>
                    <a:pt x="418089" y="100508"/>
                  </a:cubicBezTo>
                  <a:cubicBezTo>
                    <a:pt x="418089" y="101236"/>
                    <a:pt x="417512" y="101236"/>
                    <a:pt x="417512" y="100508"/>
                  </a:cubicBezTo>
                  <a:cubicBezTo>
                    <a:pt x="418089" y="94318"/>
                    <a:pt x="419244" y="88129"/>
                    <a:pt x="419532" y="82303"/>
                  </a:cubicBezTo>
                  <a:cubicBezTo>
                    <a:pt x="419532" y="75385"/>
                    <a:pt x="419532" y="68831"/>
                    <a:pt x="419821" y="62277"/>
                  </a:cubicBezTo>
                  <a:close/>
                  <a:moveTo>
                    <a:pt x="7257" y="60691"/>
                  </a:moveTo>
                  <a:cubicBezTo>
                    <a:pt x="7257" y="60325"/>
                    <a:pt x="8164" y="60325"/>
                    <a:pt x="8164" y="60691"/>
                  </a:cubicBezTo>
                  <a:cubicBezTo>
                    <a:pt x="9071" y="67996"/>
                    <a:pt x="8164" y="75301"/>
                    <a:pt x="8164" y="82241"/>
                  </a:cubicBezTo>
                  <a:cubicBezTo>
                    <a:pt x="7711" y="88451"/>
                    <a:pt x="8164" y="94660"/>
                    <a:pt x="6803" y="100870"/>
                  </a:cubicBezTo>
                  <a:cubicBezTo>
                    <a:pt x="6803" y="101235"/>
                    <a:pt x="6350" y="100870"/>
                    <a:pt x="6350" y="100870"/>
                  </a:cubicBezTo>
                  <a:cubicBezTo>
                    <a:pt x="6803" y="94295"/>
                    <a:pt x="6803" y="87720"/>
                    <a:pt x="7257" y="81145"/>
                  </a:cubicBezTo>
                  <a:cubicBezTo>
                    <a:pt x="7711" y="74205"/>
                    <a:pt x="7711" y="67631"/>
                    <a:pt x="7257" y="60691"/>
                  </a:cubicBezTo>
                  <a:close/>
                  <a:moveTo>
                    <a:pt x="509587" y="47942"/>
                  </a:moveTo>
                  <a:cubicBezTo>
                    <a:pt x="509984" y="47625"/>
                    <a:pt x="510778" y="47625"/>
                    <a:pt x="510778" y="47942"/>
                  </a:cubicBezTo>
                  <a:cubicBezTo>
                    <a:pt x="510778" y="47942"/>
                    <a:pt x="510778" y="47942"/>
                    <a:pt x="510778" y="48260"/>
                  </a:cubicBezTo>
                  <a:lnTo>
                    <a:pt x="510778" y="48578"/>
                  </a:lnTo>
                  <a:cubicBezTo>
                    <a:pt x="510778" y="48895"/>
                    <a:pt x="510381" y="48895"/>
                    <a:pt x="509984" y="48895"/>
                  </a:cubicBezTo>
                  <a:cubicBezTo>
                    <a:pt x="509984" y="48895"/>
                    <a:pt x="509587" y="48895"/>
                    <a:pt x="509587" y="48578"/>
                  </a:cubicBezTo>
                  <a:cubicBezTo>
                    <a:pt x="509587" y="48578"/>
                    <a:pt x="509587" y="48578"/>
                    <a:pt x="509587" y="48260"/>
                  </a:cubicBezTo>
                  <a:cubicBezTo>
                    <a:pt x="509587" y="47942"/>
                    <a:pt x="509587" y="47942"/>
                    <a:pt x="509587" y="47942"/>
                  </a:cubicBezTo>
                  <a:close/>
                  <a:moveTo>
                    <a:pt x="200554" y="34925"/>
                  </a:moveTo>
                  <a:cubicBezTo>
                    <a:pt x="200818" y="34925"/>
                    <a:pt x="200818" y="34925"/>
                    <a:pt x="201083" y="34925"/>
                  </a:cubicBezTo>
                  <a:cubicBezTo>
                    <a:pt x="201347" y="39511"/>
                    <a:pt x="201083" y="44097"/>
                    <a:pt x="200818" y="48683"/>
                  </a:cubicBezTo>
                  <a:cubicBezTo>
                    <a:pt x="200818" y="52211"/>
                    <a:pt x="201083" y="56092"/>
                    <a:pt x="200554" y="59620"/>
                  </a:cubicBezTo>
                  <a:cubicBezTo>
                    <a:pt x="200289" y="59972"/>
                    <a:pt x="200025" y="59972"/>
                    <a:pt x="200025" y="59267"/>
                  </a:cubicBezTo>
                  <a:cubicBezTo>
                    <a:pt x="200289" y="57150"/>
                    <a:pt x="200025" y="55034"/>
                    <a:pt x="200289" y="52917"/>
                  </a:cubicBezTo>
                  <a:cubicBezTo>
                    <a:pt x="200289" y="50800"/>
                    <a:pt x="200289" y="48683"/>
                    <a:pt x="200289" y="46919"/>
                  </a:cubicBezTo>
                  <a:cubicBezTo>
                    <a:pt x="200289" y="42686"/>
                    <a:pt x="200289" y="38805"/>
                    <a:pt x="200554" y="34925"/>
                  </a:cubicBezTo>
                  <a:close/>
                  <a:moveTo>
                    <a:pt x="583009" y="17829"/>
                  </a:moveTo>
                  <a:cubicBezTo>
                    <a:pt x="582612" y="17463"/>
                    <a:pt x="583009" y="17463"/>
                    <a:pt x="583406" y="17829"/>
                  </a:cubicBezTo>
                  <a:cubicBezTo>
                    <a:pt x="583406" y="18928"/>
                    <a:pt x="584597" y="19294"/>
                    <a:pt x="585390" y="20027"/>
                  </a:cubicBezTo>
                  <a:cubicBezTo>
                    <a:pt x="586581" y="20393"/>
                    <a:pt x="587375" y="20393"/>
                    <a:pt x="588168" y="21126"/>
                  </a:cubicBezTo>
                  <a:cubicBezTo>
                    <a:pt x="588565" y="21492"/>
                    <a:pt x="588565" y="21858"/>
                    <a:pt x="587772" y="21858"/>
                  </a:cubicBezTo>
                  <a:cubicBezTo>
                    <a:pt x="586978" y="21858"/>
                    <a:pt x="585390" y="20760"/>
                    <a:pt x="584597" y="20393"/>
                  </a:cubicBezTo>
                  <a:cubicBezTo>
                    <a:pt x="583803" y="19661"/>
                    <a:pt x="583009" y="18928"/>
                    <a:pt x="583009" y="17829"/>
                  </a:cubicBezTo>
                  <a:close/>
                  <a:moveTo>
                    <a:pt x="396174" y="16404"/>
                  </a:moveTo>
                  <a:cubicBezTo>
                    <a:pt x="396524" y="16757"/>
                    <a:pt x="396174" y="17816"/>
                    <a:pt x="395823" y="17463"/>
                  </a:cubicBezTo>
                  <a:lnTo>
                    <a:pt x="394006" y="17685"/>
                  </a:lnTo>
                  <a:lnTo>
                    <a:pt x="393888" y="18052"/>
                  </a:lnTo>
                  <a:cubicBezTo>
                    <a:pt x="390740" y="16963"/>
                    <a:pt x="386542" y="18415"/>
                    <a:pt x="383744" y="19866"/>
                  </a:cubicBezTo>
                  <a:cubicBezTo>
                    <a:pt x="380246" y="22043"/>
                    <a:pt x="377098" y="24583"/>
                    <a:pt x="374650" y="27849"/>
                  </a:cubicBezTo>
                  <a:lnTo>
                    <a:pt x="384346" y="18868"/>
                  </a:lnTo>
                  <a:lnTo>
                    <a:pt x="381059" y="19271"/>
                  </a:lnTo>
                  <a:cubicBezTo>
                    <a:pt x="376283" y="21696"/>
                    <a:pt x="372165" y="25577"/>
                    <a:pt x="370237" y="29810"/>
                  </a:cubicBezTo>
                  <a:cubicBezTo>
                    <a:pt x="370237" y="29810"/>
                    <a:pt x="369887" y="29810"/>
                    <a:pt x="369887" y="29457"/>
                  </a:cubicBezTo>
                  <a:cubicBezTo>
                    <a:pt x="371639" y="24871"/>
                    <a:pt x="376196" y="21343"/>
                    <a:pt x="380752" y="18874"/>
                  </a:cubicBezTo>
                  <a:cubicBezTo>
                    <a:pt x="385309" y="16052"/>
                    <a:pt x="390566" y="14641"/>
                    <a:pt x="396174" y="16404"/>
                  </a:cubicBezTo>
                  <a:close/>
                  <a:moveTo>
                    <a:pt x="16212" y="16404"/>
                  </a:moveTo>
                  <a:cubicBezTo>
                    <a:pt x="19579" y="15875"/>
                    <a:pt x="23283" y="16404"/>
                    <a:pt x="26650" y="16404"/>
                  </a:cubicBezTo>
                  <a:lnTo>
                    <a:pt x="26650" y="16669"/>
                  </a:lnTo>
                  <a:cubicBezTo>
                    <a:pt x="23283" y="17198"/>
                    <a:pt x="19579" y="17198"/>
                    <a:pt x="16548" y="17198"/>
                  </a:cubicBezTo>
                  <a:cubicBezTo>
                    <a:pt x="15875" y="17198"/>
                    <a:pt x="15875" y="16669"/>
                    <a:pt x="16212" y="16404"/>
                  </a:cubicBezTo>
                  <a:close/>
                  <a:moveTo>
                    <a:pt x="16572" y="14685"/>
                  </a:moveTo>
                  <a:cubicBezTo>
                    <a:pt x="18314" y="14288"/>
                    <a:pt x="20405" y="14685"/>
                    <a:pt x="22147" y="14685"/>
                  </a:cubicBezTo>
                  <a:cubicBezTo>
                    <a:pt x="24586" y="14685"/>
                    <a:pt x="27026" y="14288"/>
                    <a:pt x="29813" y="14685"/>
                  </a:cubicBezTo>
                  <a:cubicBezTo>
                    <a:pt x="29813" y="14685"/>
                    <a:pt x="29813" y="15081"/>
                    <a:pt x="29465" y="15081"/>
                  </a:cubicBezTo>
                  <a:cubicBezTo>
                    <a:pt x="27374" y="15081"/>
                    <a:pt x="25283" y="15478"/>
                    <a:pt x="23193" y="15478"/>
                  </a:cubicBezTo>
                  <a:cubicBezTo>
                    <a:pt x="21102" y="15478"/>
                    <a:pt x="19011" y="15081"/>
                    <a:pt x="16572" y="15478"/>
                  </a:cubicBezTo>
                  <a:cubicBezTo>
                    <a:pt x="16223" y="15478"/>
                    <a:pt x="15875" y="14685"/>
                    <a:pt x="16572" y="14685"/>
                  </a:cubicBezTo>
                  <a:close/>
                  <a:moveTo>
                    <a:pt x="471487" y="14635"/>
                  </a:moveTo>
                  <a:cubicBezTo>
                    <a:pt x="471487" y="14288"/>
                    <a:pt x="472281" y="14288"/>
                    <a:pt x="472281" y="14635"/>
                  </a:cubicBezTo>
                  <a:cubicBezTo>
                    <a:pt x="472281" y="16371"/>
                    <a:pt x="472678" y="18455"/>
                    <a:pt x="471487" y="20191"/>
                  </a:cubicBezTo>
                  <a:cubicBezTo>
                    <a:pt x="470297" y="21927"/>
                    <a:pt x="468312" y="23316"/>
                    <a:pt x="466328" y="24705"/>
                  </a:cubicBezTo>
                  <a:cubicBezTo>
                    <a:pt x="465931" y="25053"/>
                    <a:pt x="465137" y="24011"/>
                    <a:pt x="465534" y="23664"/>
                  </a:cubicBezTo>
                  <a:cubicBezTo>
                    <a:pt x="467121" y="22622"/>
                    <a:pt x="469503" y="21580"/>
                    <a:pt x="470693" y="19497"/>
                  </a:cubicBezTo>
                  <a:cubicBezTo>
                    <a:pt x="471487" y="18108"/>
                    <a:pt x="471487" y="16371"/>
                    <a:pt x="471487" y="14635"/>
                  </a:cubicBezTo>
                  <a:close/>
                  <a:moveTo>
                    <a:pt x="187325" y="14288"/>
                  </a:moveTo>
                  <a:cubicBezTo>
                    <a:pt x="187325" y="14288"/>
                    <a:pt x="187325" y="14288"/>
                    <a:pt x="187665" y="14288"/>
                  </a:cubicBezTo>
                  <a:cubicBezTo>
                    <a:pt x="188345" y="15988"/>
                    <a:pt x="189706" y="17349"/>
                    <a:pt x="191407" y="17689"/>
                  </a:cubicBezTo>
                  <a:cubicBezTo>
                    <a:pt x="191747" y="18029"/>
                    <a:pt x="191747" y="18710"/>
                    <a:pt x="191066" y="18369"/>
                  </a:cubicBezTo>
                  <a:cubicBezTo>
                    <a:pt x="189366" y="18029"/>
                    <a:pt x="187325" y="16329"/>
                    <a:pt x="187325" y="14288"/>
                  </a:cubicBezTo>
                  <a:close/>
                  <a:moveTo>
                    <a:pt x="581025" y="13061"/>
                  </a:moveTo>
                  <a:cubicBezTo>
                    <a:pt x="581025" y="12700"/>
                    <a:pt x="581693" y="12700"/>
                    <a:pt x="581693" y="13061"/>
                  </a:cubicBezTo>
                  <a:cubicBezTo>
                    <a:pt x="582362" y="15586"/>
                    <a:pt x="584367" y="18112"/>
                    <a:pt x="586707" y="19194"/>
                  </a:cubicBezTo>
                  <a:cubicBezTo>
                    <a:pt x="587041" y="19194"/>
                    <a:pt x="587041" y="20277"/>
                    <a:pt x="586372" y="19916"/>
                  </a:cubicBezTo>
                  <a:cubicBezTo>
                    <a:pt x="583699" y="19194"/>
                    <a:pt x="581359" y="16308"/>
                    <a:pt x="581025" y="13061"/>
                  </a:cubicBezTo>
                  <a:close/>
                  <a:moveTo>
                    <a:pt x="519690" y="13060"/>
                  </a:moveTo>
                  <a:cubicBezTo>
                    <a:pt x="519690" y="12700"/>
                    <a:pt x="520026" y="12700"/>
                    <a:pt x="520026" y="13060"/>
                  </a:cubicBezTo>
                  <a:cubicBezTo>
                    <a:pt x="520363" y="18101"/>
                    <a:pt x="517669" y="23501"/>
                    <a:pt x="516322" y="28542"/>
                  </a:cubicBezTo>
                  <a:cubicBezTo>
                    <a:pt x="515312" y="31782"/>
                    <a:pt x="514301" y="35023"/>
                    <a:pt x="513291" y="38263"/>
                  </a:cubicBezTo>
                  <a:cubicBezTo>
                    <a:pt x="512281" y="40784"/>
                    <a:pt x="510934" y="43664"/>
                    <a:pt x="510597" y="46545"/>
                  </a:cubicBezTo>
                  <a:cubicBezTo>
                    <a:pt x="510597" y="47265"/>
                    <a:pt x="509587" y="47265"/>
                    <a:pt x="509587" y="46545"/>
                  </a:cubicBezTo>
                  <a:cubicBezTo>
                    <a:pt x="510260" y="41144"/>
                    <a:pt x="512954" y="35383"/>
                    <a:pt x="514638" y="29982"/>
                  </a:cubicBezTo>
                  <a:cubicBezTo>
                    <a:pt x="515649" y="27102"/>
                    <a:pt x="516659" y="24221"/>
                    <a:pt x="517669" y="20981"/>
                  </a:cubicBezTo>
                  <a:cubicBezTo>
                    <a:pt x="518343" y="18461"/>
                    <a:pt x="519353" y="15940"/>
                    <a:pt x="519690" y="13060"/>
                  </a:cubicBezTo>
                  <a:close/>
                  <a:moveTo>
                    <a:pt x="16618" y="13017"/>
                  </a:moveTo>
                  <a:cubicBezTo>
                    <a:pt x="21819" y="12700"/>
                    <a:pt x="27021" y="13017"/>
                    <a:pt x="32594" y="13017"/>
                  </a:cubicBezTo>
                  <a:cubicBezTo>
                    <a:pt x="32965" y="13017"/>
                    <a:pt x="32965" y="13335"/>
                    <a:pt x="32594" y="13335"/>
                  </a:cubicBezTo>
                  <a:cubicBezTo>
                    <a:pt x="27021" y="13653"/>
                    <a:pt x="21819" y="13970"/>
                    <a:pt x="16618" y="13653"/>
                  </a:cubicBezTo>
                  <a:cubicBezTo>
                    <a:pt x="15875" y="13653"/>
                    <a:pt x="15875" y="13017"/>
                    <a:pt x="16618" y="13017"/>
                  </a:cubicBezTo>
                  <a:close/>
                  <a:moveTo>
                    <a:pt x="128471" y="11329"/>
                  </a:moveTo>
                  <a:cubicBezTo>
                    <a:pt x="123072" y="9886"/>
                    <a:pt x="116594" y="11690"/>
                    <a:pt x="112275" y="15659"/>
                  </a:cubicBezTo>
                  <a:cubicBezTo>
                    <a:pt x="105796" y="21792"/>
                    <a:pt x="101837" y="29369"/>
                    <a:pt x="97518" y="37307"/>
                  </a:cubicBezTo>
                  <a:cubicBezTo>
                    <a:pt x="96798" y="38750"/>
                    <a:pt x="95719" y="40193"/>
                    <a:pt x="94999" y="41997"/>
                  </a:cubicBezTo>
                  <a:cubicBezTo>
                    <a:pt x="94279" y="44883"/>
                    <a:pt x="93199" y="48130"/>
                    <a:pt x="92839" y="51017"/>
                  </a:cubicBezTo>
                  <a:cubicBezTo>
                    <a:pt x="91400" y="57872"/>
                    <a:pt x="90320" y="64367"/>
                    <a:pt x="89960" y="70861"/>
                  </a:cubicBezTo>
                  <a:cubicBezTo>
                    <a:pt x="89960" y="77355"/>
                    <a:pt x="89960" y="83850"/>
                    <a:pt x="91040" y="89983"/>
                  </a:cubicBezTo>
                  <a:cubicBezTo>
                    <a:pt x="91400" y="95395"/>
                    <a:pt x="93199" y="100446"/>
                    <a:pt x="93559" y="105858"/>
                  </a:cubicBezTo>
                  <a:cubicBezTo>
                    <a:pt x="94279" y="108023"/>
                    <a:pt x="95359" y="110548"/>
                    <a:pt x="96078" y="113074"/>
                  </a:cubicBezTo>
                  <a:lnTo>
                    <a:pt x="100037" y="117923"/>
                  </a:lnTo>
                  <a:lnTo>
                    <a:pt x="98538" y="114517"/>
                  </a:lnTo>
                  <a:cubicBezTo>
                    <a:pt x="97518" y="111630"/>
                    <a:pt x="96497" y="109105"/>
                    <a:pt x="95817" y="106218"/>
                  </a:cubicBezTo>
                  <a:cubicBezTo>
                    <a:pt x="94456" y="100446"/>
                    <a:pt x="92755" y="95034"/>
                    <a:pt x="92075" y="89261"/>
                  </a:cubicBezTo>
                  <a:cubicBezTo>
                    <a:pt x="92075" y="88900"/>
                    <a:pt x="92415" y="88900"/>
                    <a:pt x="92415" y="88900"/>
                  </a:cubicBezTo>
                  <a:lnTo>
                    <a:pt x="101037" y="119148"/>
                  </a:lnTo>
                  <a:lnTo>
                    <a:pt x="111690" y="132196"/>
                  </a:lnTo>
                  <a:lnTo>
                    <a:pt x="131000" y="135392"/>
                  </a:lnTo>
                  <a:lnTo>
                    <a:pt x="142699" y="129516"/>
                  </a:lnTo>
                  <a:cubicBezTo>
                    <a:pt x="146297" y="126281"/>
                    <a:pt x="149121" y="122148"/>
                    <a:pt x="150578" y="117835"/>
                  </a:cubicBezTo>
                  <a:cubicBezTo>
                    <a:pt x="150942" y="117475"/>
                    <a:pt x="152036" y="117835"/>
                    <a:pt x="151671" y="118194"/>
                  </a:cubicBezTo>
                  <a:cubicBezTo>
                    <a:pt x="150214" y="122507"/>
                    <a:pt x="146570" y="127539"/>
                    <a:pt x="143291" y="130415"/>
                  </a:cubicBezTo>
                  <a:lnTo>
                    <a:pt x="131130" y="135414"/>
                  </a:lnTo>
                  <a:lnTo>
                    <a:pt x="135670" y="136165"/>
                  </a:lnTo>
                  <a:cubicBezTo>
                    <a:pt x="144308" y="134000"/>
                    <a:pt x="149346" y="126423"/>
                    <a:pt x="153306" y="118847"/>
                  </a:cubicBezTo>
                  <a:cubicBezTo>
                    <a:pt x="156905" y="111631"/>
                    <a:pt x="159784" y="103693"/>
                    <a:pt x="161224" y="95756"/>
                  </a:cubicBezTo>
                  <a:lnTo>
                    <a:pt x="159099" y="65943"/>
                  </a:lnTo>
                  <a:lnTo>
                    <a:pt x="158749" y="65943"/>
                  </a:lnTo>
                  <a:cubicBezTo>
                    <a:pt x="158352" y="60814"/>
                    <a:pt x="157956" y="56051"/>
                    <a:pt x="156765" y="51289"/>
                  </a:cubicBezTo>
                  <a:cubicBezTo>
                    <a:pt x="156368" y="49457"/>
                    <a:pt x="155971" y="47991"/>
                    <a:pt x="155574" y="46526"/>
                  </a:cubicBezTo>
                  <a:cubicBezTo>
                    <a:pt x="155177" y="46160"/>
                    <a:pt x="155177" y="43595"/>
                    <a:pt x="154384" y="43229"/>
                  </a:cubicBezTo>
                  <a:cubicBezTo>
                    <a:pt x="153987" y="43229"/>
                    <a:pt x="154384" y="42863"/>
                    <a:pt x="154384" y="42863"/>
                  </a:cubicBezTo>
                  <a:cubicBezTo>
                    <a:pt x="156368" y="42863"/>
                    <a:pt x="157162" y="48724"/>
                    <a:pt x="157559" y="49824"/>
                  </a:cubicBezTo>
                  <a:lnTo>
                    <a:pt x="158316" y="54950"/>
                  </a:lnTo>
                  <a:lnTo>
                    <a:pt x="157669" y="45870"/>
                  </a:lnTo>
                  <a:lnTo>
                    <a:pt x="155971" y="40326"/>
                  </a:lnTo>
                  <a:cubicBezTo>
                    <a:pt x="155641" y="38885"/>
                    <a:pt x="154318" y="36725"/>
                    <a:pt x="153987" y="34925"/>
                  </a:cubicBezTo>
                  <a:lnTo>
                    <a:pt x="154318" y="34925"/>
                  </a:lnTo>
                  <a:cubicBezTo>
                    <a:pt x="154979" y="36365"/>
                    <a:pt x="155971" y="37085"/>
                    <a:pt x="156302" y="38525"/>
                  </a:cubicBezTo>
                  <a:lnTo>
                    <a:pt x="157380" y="41810"/>
                  </a:lnTo>
                  <a:lnTo>
                    <a:pt x="157265" y="40193"/>
                  </a:lnTo>
                  <a:cubicBezTo>
                    <a:pt x="155825" y="36224"/>
                    <a:pt x="154385" y="31534"/>
                    <a:pt x="152226" y="27565"/>
                  </a:cubicBezTo>
                  <a:cubicBezTo>
                    <a:pt x="149706" y="24318"/>
                    <a:pt x="146827" y="21432"/>
                    <a:pt x="143588" y="18545"/>
                  </a:cubicBezTo>
                  <a:cubicBezTo>
                    <a:pt x="139989" y="15298"/>
                    <a:pt x="136749" y="13494"/>
                    <a:pt x="132070" y="12051"/>
                  </a:cubicBezTo>
                  <a:cubicBezTo>
                    <a:pt x="131710" y="11690"/>
                    <a:pt x="130991" y="11690"/>
                    <a:pt x="130631" y="11329"/>
                  </a:cubicBezTo>
                  <a:cubicBezTo>
                    <a:pt x="129911" y="11690"/>
                    <a:pt x="129191" y="11690"/>
                    <a:pt x="128471" y="11329"/>
                  </a:cubicBezTo>
                  <a:close/>
                  <a:moveTo>
                    <a:pt x="388395" y="11299"/>
                  </a:moveTo>
                  <a:cubicBezTo>
                    <a:pt x="380799" y="12018"/>
                    <a:pt x="374650" y="15974"/>
                    <a:pt x="369586" y="21010"/>
                  </a:cubicBezTo>
                  <a:cubicBezTo>
                    <a:pt x="364522" y="27484"/>
                    <a:pt x="360905" y="35396"/>
                    <a:pt x="357650" y="42949"/>
                  </a:cubicBezTo>
                  <a:cubicBezTo>
                    <a:pt x="357288" y="43669"/>
                    <a:pt x="357288" y="44028"/>
                    <a:pt x="357288" y="44748"/>
                  </a:cubicBezTo>
                  <a:cubicBezTo>
                    <a:pt x="352947" y="59854"/>
                    <a:pt x="352224" y="75680"/>
                    <a:pt x="355118" y="90786"/>
                  </a:cubicBezTo>
                  <a:cubicBezTo>
                    <a:pt x="358011" y="105172"/>
                    <a:pt x="363799" y="122796"/>
                    <a:pt x="377905" y="129630"/>
                  </a:cubicBezTo>
                  <a:cubicBezTo>
                    <a:pt x="390565" y="135384"/>
                    <a:pt x="409374" y="134305"/>
                    <a:pt x="416970" y="120638"/>
                  </a:cubicBezTo>
                  <a:lnTo>
                    <a:pt x="423560" y="78202"/>
                  </a:lnTo>
                  <a:lnTo>
                    <a:pt x="423252" y="57150"/>
                  </a:lnTo>
                  <a:lnTo>
                    <a:pt x="424231" y="73879"/>
                  </a:lnTo>
                  <a:lnTo>
                    <a:pt x="424566" y="71723"/>
                  </a:lnTo>
                  <a:cubicBezTo>
                    <a:pt x="424204" y="56977"/>
                    <a:pt x="424204" y="39353"/>
                    <a:pt x="416246" y="26764"/>
                  </a:cubicBezTo>
                  <a:cubicBezTo>
                    <a:pt x="415161" y="24247"/>
                    <a:pt x="412991" y="21729"/>
                    <a:pt x="410821" y="18852"/>
                  </a:cubicBezTo>
                  <a:lnTo>
                    <a:pt x="398865" y="14825"/>
                  </a:lnTo>
                  <a:lnTo>
                    <a:pt x="398612" y="15319"/>
                  </a:lnTo>
                  <a:cubicBezTo>
                    <a:pt x="390345" y="12164"/>
                    <a:pt x="382438" y="15669"/>
                    <a:pt x="375608" y="20225"/>
                  </a:cubicBezTo>
                  <a:cubicBezTo>
                    <a:pt x="372373" y="22679"/>
                    <a:pt x="369857" y="25482"/>
                    <a:pt x="367701" y="28637"/>
                  </a:cubicBezTo>
                  <a:cubicBezTo>
                    <a:pt x="365544" y="31791"/>
                    <a:pt x="363388" y="34244"/>
                    <a:pt x="362309" y="37749"/>
                  </a:cubicBezTo>
                  <a:cubicBezTo>
                    <a:pt x="362309" y="37749"/>
                    <a:pt x="361950" y="37749"/>
                    <a:pt x="361950" y="37399"/>
                  </a:cubicBezTo>
                  <a:cubicBezTo>
                    <a:pt x="362309" y="33894"/>
                    <a:pt x="365185" y="30389"/>
                    <a:pt x="367341" y="27585"/>
                  </a:cubicBezTo>
                  <a:cubicBezTo>
                    <a:pt x="369498" y="24781"/>
                    <a:pt x="372014" y="21627"/>
                    <a:pt x="375249" y="19524"/>
                  </a:cubicBezTo>
                  <a:cubicBezTo>
                    <a:pt x="378843" y="17422"/>
                    <a:pt x="382617" y="15319"/>
                    <a:pt x="386571" y="14180"/>
                  </a:cubicBezTo>
                  <a:lnTo>
                    <a:pt x="398165" y="14589"/>
                  </a:lnTo>
                  <a:close/>
                  <a:moveTo>
                    <a:pt x="198716" y="6210"/>
                  </a:moveTo>
                  <a:cubicBezTo>
                    <a:pt x="201984" y="8020"/>
                    <a:pt x="203799" y="12725"/>
                    <a:pt x="200894" y="15982"/>
                  </a:cubicBezTo>
                  <a:cubicBezTo>
                    <a:pt x="200531" y="16344"/>
                    <a:pt x="199805" y="16706"/>
                    <a:pt x="199079" y="17068"/>
                  </a:cubicBezTo>
                  <a:cubicBezTo>
                    <a:pt x="200531" y="36250"/>
                    <a:pt x="199079" y="56155"/>
                    <a:pt x="198716" y="74975"/>
                  </a:cubicBezTo>
                  <a:cubicBezTo>
                    <a:pt x="198353" y="86557"/>
                    <a:pt x="199079" y="98500"/>
                    <a:pt x="198353" y="110081"/>
                  </a:cubicBezTo>
                  <a:cubicBezTo>
                    <a:pt x="198353" y="115148"/>
                    <a:pt x="197989" y="120215"/>
                    <a:pt x="197989" y="125644"/>
                  </a:cubicBezTo>
                  <a:cubicBezTo>
                    <a:pt x="197989" y="128539"/>
                    <a:pt x="196900" y="132158"/>
                    <a:pt x="196900" y="135415"/>
                  </a:cubicBezTo>
                  <a:cubicBezTo>
                    <a:pt x="198353" y="135415"/>
                    <a:pt x="199805" y="135415"/>
                    <a:pt x="201257" y="135415"/>
                  </a:cubicBezTo>
                  <a:cubicBezTo>
                    <a:pt x="206341" y="135415"/>
                    <a:pt x="211061" y="135777"/>
                    <a:pt x="216144" y="135777"/>
                  </a:cubicBezTo>
                  <a:cubicBezTo>
                    <a:pt x="216871" y="135777"/>
                    <a:pt x="217960" y="135777"/>
                    <a:pt x="218686" y="135777"/>
                  </a:cubicBezTo>
                  <a:cubicBezTo>
                    <a:pt x="224133" y="135415"/>
                    <a:pt x="229942" y="135053"/>
                    <a:pt x="235389" y="135053"/>
                  </a:cubicBezTo>
                  <a:cubicBezTo>
                    <a:pt x="238294" y="135053"/>
                    <a:pt x="241198" y="135053"/>
                    <a:pt x="244103" y="135415"/>
                  </a:cubicBezTo>
                  <a:cubicBezTo>
                    <a:pt x="245193" y="133244"/>
                    <a:pt x="247371" y="131796"/>
                    <a:pt x="249913" y="132520"/>
                  </a:cubicBezTo>
                  <a:cubicBezTo>
                    <a:pt x="253181" y="132520"/>
                    <a:pt x="256812" y="135777"/>
                    <a:pt x="256086" y="139758"/>
                  </a:cubicBezTo>
                  <a:lnTo>
                    <a:pt x="249348" y="142506"/>
                  </a:lnTo>
                  <a:lnTo>
                    <a:pt x="252029" y="142876"/>
                  </a:lnTo>
                  <a:cubicBezTo>
                    <a:pt x="252029" y="143273"/>
                    <a:pt x="252029" y="143273"/>
                    <a:pt x="252029" y="143273"/>
                  </a:cubicBezTo>
                  <a:cubicBezTo>
                    <a:pt x="249730" y="144066"/>
                    <a:pt x="247814" y="144066"/>
                    <a:pt x="245898" y="142876"/>
                  </a:cubicBezTo>
                  <a:lnTo>
                    <a:pt x="242564" y="139423"/>
                  </a:lnTo>
                  <a:lnTo>
                    <a:pt x="240846" y="139453"/>
                  </a:lnTo>
                  <a:lnTo>
                    <a:pt x="241206" y="140354"/>
                  </a:lnTo>
                  <a:cubicBezTo>
                    <a:pt x="241953" y="141101"/>
                    <a:pt x="242327" y="141475"/>
                    <a:pt x="242700" y="141849"/>
                  </a:cubicBezTo>
                  <a:cubicBezTo>
                    <a:pt x="243447" y="142596"/>
                    <a:pt x="244568" y="142969"/>
                    <a:pt x="245688" y="143716"/>
                  </a:cubicBezTo>
                  <a:lnTo>
                    <a:pt x="245688" y="144090"/>
                  </a:lnTo>
                  <a:cubicBezTo>
                    <a:pt x="244194" y="144090"/>
                    <a:pt x="243074" y="142969"/>
                    <a:pt x="241953" y="142222"/>
                  </a:cubicBezTo>
                  <a:lnTo>
                    <a:pt x="240116" y="139466"/>
                  </a:lnTo>
                  <a:lnTo>
                    <a:pt x="223406" y="139758"/>
                  </a:lnTo>
                  <a:cubicBezTo>
                    <a:pt x="221591" y="140120"/>
                    <a:pt x="219775" y="140120"/>
                    <a:pt x="217960" y="140120"/>
                  </a:cubicBezTo>
                  <a:cubicBezTo>
                    <a:pt x="217597" y="140120"/>
                    <a:pt x="216871" y="140120"/>
                    <a:pt x="216508" y="140120"/>
                  </a:cubicBezTo>
                  <a:lnTo>
                    <a:pt x="204457" y="140788"/>
                  </a:lnTo>
                  <a:lnTo>
                    <a:pt x="191084" y="142497"/>
                  </a:lnTo>
                  <a:cubicBezTo>
                    <a:pt x="190722" y="142497"/>
                    <a:pt x="190722" y="142119"/>
                    <a:pt x="190722" y="142119"/>
                  </a:cubicBezTo>
                  <a:cubicBezTo>
                    <a:pt x="190360" y="142119"/>
                    <a:pt x="190360" y="142119"/>
                    <a:pt x="190360" y="141741"/>
                  </a:cubicBezTo>
                  <a:cubicBezTo>
                    <a:pt x="188912" y="136828"/>
                    <a:pt x="189274" y="132292"/>
                    <a:pt x="189636" y="127000"/>
                  </a:cubicBezTo>
                  <a:lnTo>
                    <a:pt x="190360" y="127000"/>
                  </a:lnTo>
                  <a:cubicBezTo>
                    <a:pt x="190360" y="131914"/>
                    <a:pt x="189636" y="136450"/>
                    <a:pt x="191084" y="141363"/>
                  </a:cubicBezTo>
                  <a:lnTo>
                    <a:pt x="194030" y="141034"/>
                  </a:lnTo>
                  <a:lnTo>
                    <a:pt x="191817" y="140482"/>
                  </a:lnTo>
                  <a:cubicBezTo>
                    <a:pt x="190001" y="137587"/>
                    <a:pt x="191090" y="133244"/>
                    <a:pt x="191090" y="129625"/>
                  </a:cubicBezTo>
                  <a:cubicBezTo>
                    <a:pt x="191090" y="123834"/>
                    <a:pt x="191454" y="118043"/>
                    <a:pt x="191817" y="112253"/>
                  </a:cubicBezTo>
                  <a:cubicBezTo>
                    <a:pt x="192180" y="100671"/>
                    <a:pt x="192180" y="89090"/>
                    <a:pt x="192543" y="77509"/>
                  </a:cubicBezTo>
                  <a:cubicBezTo>
                    <a:pt x="192906" y="57603"/>
                    <a:pt x="191090" y="37697"/>
                    <a:pt x="192543" y="17792"/>
                  </a:cubicBezTo>
                  <a:cubicBezTo>
                    <a:pt x="191817" y="17430"/>
                    <a:pt x="191454" y="17430"/>
                    <a:pt x="191090" y="17068"/>
                  </a:cubicBezTo>
                  <a:lnTo>
                    <a:pt x="190820" y="16798"/>
                  </a:lnTo>
                  <a:lnTo>
                    <a:pt x="190817" y="16801"/>
                  </a:lnTo>
                  <a:lnTo>
                    <a:pt x="190812" y="16791"/>
                  </a:lnTo>
                  <a:lnTo>
                    <a:pt x="190364" y="16344"/>
                  </a:lnTo>
                  <a:cubicBezTo>
                    <a:pt x="189275" y="15620"/>
                    <a:pt x="189275" y="14535"/>
                    <a:pt x="189275" y="13449"/>
                  </a:cubicBezTo>
                  <a:lnTo>
                    <a:pt x="189275" y="13427"/>
                  </a:lnTo>
                  <a:lnTo>
                    <a:pt x="187642" y="9856"/>
                  </a:lnTo>
                  <a:cubicBezTo>
                    <a:pt x="187642" y="9525"/>
                    <a:pt x="187960" y="9525"/>
                    <a:pt x="187960" y="9525"/>
                  </a:cubicBezTo>
                  <a:lnTo>
                    <a:pt x="189275" y="12016"/>
                  </a:lnTo>
                  <a:lnTo>
                    <a:pt x="189275" y="9830"/>
                  </a:lnTo>
                  <a:cubicBezTo>
                    <a:pt x="190727" y="6210"/>
                    <a:pt x="195448" y="4763"/>
                    <a:pt x="198716" y="6210"/>
                  </a:cubicBezTo>
                  <a:close/>
                  <a:moveTo>
                    <a:pt x="587375" y="4763"/>
                  </a:moveTo>
                  <a:cubicBezTo>
                    <a:pt x="587375" y="4763"/>
                    <a:pt x="587772" y="4763"/>
                    <a:pt x="587772" y="5139"/>
                  </a:cubicBezTo>
                  <a:lnTo>
                    <a:pt x="585455" y="11358"/>
                  </a:lnTo>
                  <a:lnTo>
                    <a:pt x="585872" y="12193"/>
                  </a:lnTo>
                  <a:lnTo>
                    <a:pt x="589756" y="17546"/>
                  </a:lnTo>
                  <a:cubicBezTo>
                    <a:pt x="590153" y="17922"/>
                    <a:pt x="589360" y="18674"/>
                    <a:pt x="588963" y="18298"/>
                  </a:cubicBezTo>
                  <a:lnTo>
                    <a:pt x="587582" y="16554"/>
                  </a:lnTo>
                  <a:lnTo>
                    <a:pt x="587450" y="16789"/>
                  </a:lnTo>
                  <a:lnTo>
                    <a:pt x="587034" y="15862"/>
                  </a:lnTo>
                  <a:lnTo>
                    <a:pt x="584200" y="12282"/>
                  </a:lnTo>
                  <a:lnTo>
                    <a:pt x="584795" y="10874"/>
                  </a:lnTo>
                  <a:lnTo>
                    <a:pt x="582915" y="6687"/>
                  </a:lnTo>
                  <a:cubicBezTo>
                    <a:pt x="583293" y="6350"/>
                    <a:pt x="583293" y="6687"/>
                    <a:pt x="583293" y="7023"/>
                  </a:cubicBezTo>
                  <a:lnTo>
                    <a:pt x="584987" y="10419"/>
                  </a:lnTo>
                  <a:close/>
                  <a:moveTo>
                    <a:pt x="401055" y="4465"/>
                  </a:moveTo>
                  <a:cubicBezTo>
                    <a:pt x="405757" y="6263"/>
                    <a:pt x="409736" y="9141"/>
                    <a:pt x="413353" y="12737"/>
                  </a:cubicBezTo>
                  <a:cubicBezTo>
                    <a:pt x="419140" y="17053"/>
                    <a:pt x="423481" y="22089"/>
                    <a:pt x="426374" y="28203"/>
                  </a:cubicBezTo>
                  <a:cubicBezTo>
                    <a:pt x="427821" y="30721"/>
                    <a:pt x="428544" y="33598"/>
                    <a:pt x="428544" y="36835"/>
                  </a:cubicBezTo>
                  <a:cubicBezTo>
                    <a:pt x="428544" y="41511"/>
                    <a:pt x="429991" y="45827"/>
                    <a:pt x="430715" y="50503"/>
                  </a:cubicBezTo>
                  <a:cubicBezTo>
                    <a:pt x="430715" y="51222"/>
                    <a:pt x="430715" y="52301"/>
                    <a:pt x="429991" y="53021"/>
                  </a:cubicBezTo>
                  <a:cubicBezTo>
                    <a:pt x="430715" y="60574"/>
                    <a:pt x="431076" y="68486"/>
                    <a:pt x="431438" y="76039"/>
                  </a:cubicBezTo>
                  <a:cubicBezTo>
                    <a:pt x="431438" y="91145"/>
                    <a:pt x="430353" y="107690"/>
                    <a:pt x="423842" y="121357"/>
                  </a:cubicBezTo>
                  <a:cubicBezTo>
                    <a:pt x="418055" y="132507"/>
                    <a:pt x="407204" y="138981"/>
                    <a:pt x="394182" y="139341"/>
                  </a:cubicBezTo>
                  <a:cubicBezTo>
                    <a:pt x="381884" y="139341"/>
                    <a:pt x="370309" y="134305"/>
                    <a:pt x="362352" y="124235"/>
                  </a:cubicBezTo>
                  <a:cubicBezTo>
                    <a:pt x="353671" y="112725"/>
                    <a:pt x="349330" y="98339"/>
                    <a:pt x="347883" y="83952"/>
                  </a:cubicBezTo>
                  <a:cubicBezTo>
                    <a:pt x="346075" y="69925"/>
                    <a:pt x="346798" y="55179"/>
                    <a:pt x="351501" y="41511"/>
                  </a:cubicBezTo>
                  <a:cubicBezTo>
                    <a:pt x="355118" y="28922"/>
                    <a:pt x="362352" y="14536"/>
                    <a:pt x="375012" y="8781"/>
                  </a:cubicBezTo>
                  <a:cubicBezTo>
                    <a:pt x="375735" y="8062"/>
                    <a:pt x="376458" y="7702"/>
                    <a:pt x="377182" y="7702"/>
                  </a:cubicBezTo>
                  <a:cubicBezTo>
                    <a:pt x="384416" y="3026"/>
                    <a:pt x="393097" y="1588"/>
                    <a:pt x="401055" y="4465"/>
                  </a:cubicBezTo>
                  <a:close/>
                  <a:moveTo>
                    <a:pt x="281334" y="3528"/>
                  </a:moveTo>
                  <a:lnTo>
                    <a:pt x="282202" y="3880"/>
                  </a:lnTo>
                  <a:lnTo>
                    <a:pt x="281334" y="3880"/>
                  </a:lnTo>
                  <a:cubicBezTo>
                    <a:pt x="280987" y="3880"/>
                    <a:pt x="280987" y="3528"/>
                    <a:pt x="281334" y="3528"/>
                  </a:cubicBezTo>
                  <a:close/>
                  <a:moveTo>
                    <a:pt x="285750" y="3518"/>
                  </a:moveTo>
                  <a:cubicBezTo>
                    <a:pt x="291703" y="3175"/>
                    <a:pt x="293356" y="10726"/>
                    <a:pt x="290710" y="15188"/>
                  </a:cubicBezTo>
                  <a:cubicBezTo>
                    <a:pt x="290710" y="15532"/>
                    <a:pt x="289718" y="15188"/>
                    <a:pt x="290049" y="14845"/>
                  </a:cubicBezTo>
                  <a:cubicBezTo>
                    <a:pt x="291372" y="12614"/>
                    <a:pt x="291537" y="10040"/>
                    <a:pt x="290752" y="7937"/>
                  </a:cubicBezTo>
                  <a:lnTo>
                    <a:pt x="289965" y="7296"/>
                  </a:lnTo>
                  <a:lnTo>
                    <a:pt x="288280" y="15169"/>
                  </a:lnTo>
                  <a:cubicBezTo>
                    <a:pt x="287585" y="15522"/>
                    <a:pt x="287238" y="14816"/>
                    <a:pt x="287585" y="14464"/>
                  </a:cubicBezTo>
                  <a:lnTo>
                    <a:pt x="287873" y="12128"/>
                  </a:lnTo>
                  <a:lnTo>
                    <a:pt x="286392" y="14860"/>
                  </a:lnTo>
                  <a:cubicBezTo>
                    <a:pt x="288207" y="34693"/>
                    <a:pt x="286392" y="54166"/>
                    <a:pt x="286028" y="74000"/>
                  </a:cubicBezTo>
                  <a:cubicBezTo>
                    <a:pt x="285302" y="85178"/>
                    <a:pt x="285302" y="96718"/>
                    <a:pt x="286028" y="107896"/>
                  </a:cubicBezTo>
                  <a:cubicBezTo>
                    <a:pt x="286392" y="113666"/>
                    <a:pt x="286755" y="120157"/>
                    <a:pt x="286392" y="126287"/>
                  </a:cubicBezTo>
                  <a:cubicBezTo>
                    <a:pt x="286392" y="128090"/>
                    <a:pt x="286392" y="130254"/>
                    <a:pt x="286392" y="132057"/>
                  </a:cubicBezTo>
                  <a:cubicBezTo>
                    <a:pt x="294743" y="132057"/>
                    <a:pt x="303457" y="132057"/>
                    <a:pt x="312534" y="132057"/>
                  </a:cubicBezTo>
                  <a:cubicBezTo>
                    <a:pt x="318344" y="132057"/>
                    <a:pt x="324154" y="132057"/>
                    <a:pt x="329963" y="132418"/>
                  </a:cubicBezTo>
                  <a:cubicBezTo>
                    <a:pt x="331415" y="129533"/>
                    <a:pt x="335046" y="127369"/>
                    <a:pt x="338314" y="128812"/>
                  </a:cubicBezTo>
                  <a:cubicBezTo>
                    <a:pt x="341945" y="130254"/>
                    <a:pt x="344124" y="134581"/>
                    <a:pt x="341945" y="137827"/>
                  </a:cubicBezTo>
                  <a:lnTo>
                    <a:pt x="334464" y="140502"/>
                  </a:lnTo>
                  <a:lnTo>
                    <a:pt x="341396" y="141111"/>
                  </a:lnTo>
                  <a:cubicBezTo>
                    <a:pt x="341772" y="140406"/>
                    <a:pt x="342524" y="140759"/>
                    <a:pt x="342148" y="141464"/>
                  </a:cubicBezTo>
                  <a:cubicBezTo>
                    <a:pt x="339892" y="145697"/>
                    <a:pt x="328988" y="145697"/>
                    <a:pt x="328612" y="140053"/>
                  </a:cubicBezTo>
                  <a:cubicBezTo>
                    <a:pt x="328612" y="139700"/>
                    <a:pt x="328988" y="139700"/>
                    <a:pt x="329364" y="140053"/>
                  </a:cubicBezTo>
                  <a:lnTo>
                    <a:pt x="332493" y="140328"/>
                  </a:lnTo>
                  <a:lnTo>
                    <a:pt x="332142" y="139630"/>
                  </a:lnTo>
                  <a:cubicBezTo>
                    <a:pt x="331415" y="139269"/>
                    <a:pt x="330689" y="138548"/>
                    <a:pt x="329963" y="137827"/>
                  </a:cubicBezTo>
                  <a:cubicBezTo>
                    <a:pt x="326332" y="138187"/>
                    <a:pt x="321975" y="138187"/>
                    <a:pt x="317981" y="138187"/>
                  </a:cubicBezTo>
                  <a:cubicBezTo>
                    <a:pt x="307451" y="138187"/>
                    <a:pt x="297284" y="137827"/>
                    <a:pt x="287118" y="137466"/>
                  </a:cubicBezTo>
                  <a:cubicBezTo>
                    <a:pt x="286755" y="138909"/>
                    <a:pt x="284939" y="139630"/>
                    <a:pt x="283487" y="138909"/>
                  </a:cubicBezTo>
                  <a:cubicBezTo>
                    <a:pt x="282761" y="139630"/>
                    <a:pt x="281308" y="139630"/>
                    <a:pt x="280582" y="138187"/>
                  </a:cubicBezTo>
                  <a:cubicBezTo>
                    <a:pt x="279130" y="134942"/>
                    <a:pt x="279130" y="132057"/>
                    <a:pt x="279493" y="128812"/>
                  </a:cubicBezTo>
                  <a:cubicBezTo>
                    <a:pt x="279856" y="123403"/>
                    <a:pt x="279493" y="117633"/>
                    <a:pt x="279130" y="112224"/>
                  </a:cubicBezTo>
                  <a:cubicBezTo>
                    <a:pt x="278767" y="100324"/>
                    <a:pt x="278040" y="88424"/>
                    <a:pt x="278403" y="76163"/>
                  </a:cubicBezTo>
                  <a:lnTo>
                    <a:pt x="278580" y="70248"/>
                  </a:lnTo>
                  <a:lnTo>
                    <a:pt x="278209" y="70248"/>
                  </a:lnTo>
                  <a:cubicBezTo>
                    <a:pt x="277812" y="69851"/>
                    <a:pt x="278209" y="69454"/>
                    <a:pt x="278209" y="69057"/>
                  </a:cubicBezTo>
                  <a:cubicBezTo>
                    <a:pt x="278209" y="68263"/>
                    <a:pt x="278606" y="68263"/>
                    <a:pt x="278606" y="69057"/>
                  </a:cubicBezTo>
                  <a:lnTo>
                    <a:pt x="278606" y="69365"/>
                  </a:lnTo>
                  <a:lnTo>
                    <a:pt x="278763" y="64102"/>
                  </a:lnTo>
                  <a:lnTo>
                    <a:pt x="278265" y="67893"/>
                  </a:lnTo>
                  <a:lnTo>
                    <a:pt x="277812" y="67893"/>
                  </a:lnTo>
                  <a:cubicBezTo>
                    <a:pt x="277812" y="63818"/>
                    <a:pt x="278265" y="60114"/>
                    <a:pt x="278265" y="56039"/>
                  </a:cubicBezTo>
                  <a:cubicBezTo>
                    <a:pt x="278265" y="52706"/>
                    <a:pt x="279173" y="49742"/>
                    <a:pt x="279173" y="46408"/>
                  </a:cubicBezTo>
                  <a:lnTo>
                    <a:pt x="279290" y="46408"/>
                  </a:lnTo>
                  <a:lnTo>
                    <a:pt x="280219" y="15220"/>
                  </a:lnTo>
                  <a:cubicBezTo>
                    <a:pt x="279856" y="15220"/>
                    <a:pt x="279493" y="14860"/>
                    <a:pt x="279130" y="14860"/>
                  </a:cubicBezTo>
                  <a:cubicBezTo>
                    <a:pt x="277677" y="14138"/>
                    <a:pt x="276588" y="13057"/>
                    <a:pt x="276588" y="11254"/>
                  </a:cubicBezTo>
                  <a:cubicBezTo>
                    <a:pt x="276225" y="9451"/>
                    <a:pt x="276588" y="7287"/>
                    <a:pt x="278040" y="5845"/>
                  </a:cubicBezTo>
                  <a:cubicBezTo>
                    <a:pt x="278767" y="5484"/>
                    <a:pt x="279493" y="5123"/>
                    <a:pt x="280582" y="4763"/>
                  </a:cubicBezTo>
                  <a:cubicBezTo>
                    <a:pt x="280945" y="4763"/>
                    <a:pt x="281308" y="4763"/>
                    <a:pt x="281671" y="4763"/>
                  </a:cubicBezTo>
                  <a:cubicBezTo>
                    <a:pt x="282034" y="4763"/>
                    <a:pt x="282761" y="4763"/>
                    <a:pt x="283487" y="4763"/>
                  </a:cubicBezTo>
                  <a:cubicBezTo>
                    <a:pt x="283850" y="4763"/>
                    <a:pt x="284213" y="4763"/>
                    <a:pt x="284576" y="5123"/>
                  </a:cubicBezTo>
                  <a:lnTo>
                    <a:pt x="288216" y="9340"/>
                  </a:lnTo>
                  <a:lnTo>
                    <a:pt x="288569" y="6467"/>
                  </a:lnTo>
                  <a:lnTo>
                    <a:pt x="289325" y="6774"/>
                  </a:lnTo>
                  <a:lnTo>
                    <a:pt x="288604" y="6187"/>
                  </a:lnTo>
                  <a:lnTo>
                    <a:pt x="288569" y="6467"/>
                  </a:lnTo>
                  <a:lnTo>
                    <a:pt x="282202" y="3880"/>
                  </a:lnTo>
                  <a:lnTo>
                    <a:pt x="284112" y="3880"/>
                  </a:lnTo>
                  <a:lnTo>
                    <a:pt x="288023" y="5713"/>
                  </a:lnTo>
                  <a:lnTo>
                    <a:pt x="285750" y="3861"/>
                  </a:lnTo>
                  <a:close/>
                  <a:moveTo>
                    <a:pt x="115900" y="3465"/>
                  </a:moveTo>
                  <a:lnTo>
                    <a:pt x="125033" y="3584"/>
                  </a:lnTo>
                  <a:lnTo>
                    <a:pt x="125322" y="3482"/>
                  </a:lnTo>
                  <a:lnTo>
                    <a:pt x="126011" y="3596"/>
                  </a:lnTo>
                  <a:lnTo>
                    <a:pt x="140564" y="3785"/>
                  </a:lnTo>
                  <a:cubicBezTo>
                    <a:pt x="140925" y="4152"/>
                    <a:pt x="140925" y="4885"/>
                    <a:pt x="140203" y="4885"/>
                  </a:cubicBezTo>
                  <a:lnTo>
                    <a:pt x="132745" y="4714"/>
                  </a:lnTo>
                  <a:lnTo>
                    <a:pt x="139989" y="5917"/>
                  </a:lnTo>
                  <a:cubicBezTo>
                    <a:pt x="151506" y="10968"/>
                    <a:pt x="157985" y="23235"/>
                    <a:pt x="162304" y="34420"/>
                  </a:cubicBezTo>
                  <a:cubicBezTo>
                    <a:pt x="165543" y="42718"/>
                    <a:pt x="168782" y="51017"/>
                    <a:pt x="169142" y="60398"/>
                  </a:cubicBezTo>
                  <a:cubicBezTo>
                    <a:pt x="169502" y="69057"/>
                    <a:pt x="169142" y="78077"/>
                    <a:pt x="168782" y="87097"/>
                  </a:cubicBezTo>
                  <a:lnTo>
                    <a:pt x="153888" y="128416"/>
                  </a:lnTo>
                  <a:lnTo>
                    <a:pt x="156093" y="126132"/>
                  </a:lnTo>
                  <a:cubicBezTo>
                    <a:pt x="156449" y="125413"/>
                    <a:pt x="156805" y="126132"/>
                    <a:pt x="156805" y="126492"/>
                  </a:cubicBezTo>
                  <a:lnTo>
                    <a:pt x="153311" y="130016"/>
                  </a:lnTo>
                  <a:lnTo>
                    <a:pt x="153306" y="130031"/>
                  </a:lnTo>
                  <a:lnTo>
                    <a:pt x="153252" y="130076"/>
                  </a:lnTo>
                  <a:lnTo>
                    <a:pt x="142550" y="140869"/>
                  </a:lnTo>
                  <a:lnTo>
                    <a:pt x="139716" y="141270"/>
                  </a:lnTo>
                  <a:lnTo>
                    <a:pt x="138909" y="141938"/>
                  </a:lnTo>
                  <a:lnTo>
                    <a:pt x="132109" y="142347"/>
                  </a:lnTo>
                  <a:lnTo>
                    <a:pt x="122237" y="143744"/>
                  </a:lnTo>
                  <a:lnTo>
                    <a:pt x="122237" y="143385"/>
                  </a:lnTo>
                  <a:lnTo>
                    <a:pt x="126142" y="142706"/>
                  </a:lnTo>
                  <a:lnTo>
                    <a:pt x="120913" y="143020"/>
                  </a:lnTo>
                  <a:cubicBezTo>
                    <a:pt x="107236" y="140855"/>
                    <a:pt x="95359" y="129310"/>
                    <a:pt x="90320" y="116321"/>
                  </a:cubicBezTo>
                  <a:cubicBezTo>
                    <a:pt x="84921" y="101529"/>
                    <a:pt x="80962" y="83850"/>
                    <a:pt x="81322" y="67975"/>
                  </a:cubicBezTo>
                  <a:cubicBezTo>
                    <a:pt x="82042" y="56068"/>
                    <a:pt x="86001" y="45244"/>
                    <a:pt x="91400" y="35142"/>
                  </a:cubicBezTo>
                  <a:cubicBezTo>
                    <a:pt x="95359" y="24679"/>
                    <a:pt x="102197" y="14937"/>
                    <a:pt x="110835" y="8804"/>
                  </a:cubicBezTo>
                  <a:cubicBezTo>
                    <a:pt x="111195" y="8804"/>
                    <a:pt x="111555" y="8443"/>
                    <a:pt x="112275" y="8082"/>
                  </a:cubicBezTo>
                  <a:lnTo>
                    <a:pt x="122490" y="4480"/>
                  </a:lnTo>
                  <a:lnTo>
                    <a:pt x="116126" y="4335"/>
                  </a:lnTo>
                  <a:cubicBezTo>
                    <a:pt x="108582" y="7266"/>
                    <a:pt x="101896" y="12944"/>
                    <a:pt x="97198" y="20271"/>
                  </a:cubicBezTo>
                  <a:cubicBezTo>
                    <a:pt x="97198" y="20271"/>
                    <a:pt x="96837" y="20271"/>
                    <a:pt x="97198" y="19905"/>
                  </a:cubicBezTo>
                  <a:cubicBezTo>
                    <a:pt x="101174" y="12212"/>
                    <a:pt x="108040" y="6442"/>
                    <a:pt x="115900" y="3465"/>
                  </a:cubicBezTo>
                  <a:close/>
                  <a:moveTo>
                    <a:pt x="594104" y="3175"/>
                  </a:moveTo>
                  <a:cubicBezTo>
                    <a:pt x="598423" y="3175"/>
                    <a:pt x="601302" y="6788"/>
                    <a:pt x="600942" y="10763"/>
                  </a:cubicBezTo>
                  <a:cubicBezTo>
                    <a:pt x="600582" y="12931"/>
                    <a:pt x="599143" y="14738"/>
                    <a:pt x="597343" y="15461"/>
                  </a:cubicBezTo>
                  <a:cubicBezTo>
                    <a:pt x="595543" y="24494"/>
                    <a:pt x="592664" y="33167"/>
                    <a:pt x="590504" y="41839"/>
                  </a:cubicBezTo>
                  <a:lnTo>
                    <a:pt x="587768" y="54074"/>
                  </a:lnTo>
                  <a:lnTo>
                    <a:pt x="585954" y="63559"/>
                  </a:lnTo>
                  <a:cubicBezTo>
                    <a:pt x="585286" y="68340"/>
                    <a:pt x="584617" y="73490"/>
                    <a:pt x="583615" y="78272"/>
                  </a:cubicBezTo>
                  <a:cubicBezTo>
                    <a:pt x="583615" y="79007"/>
                    <a:pt x="582612" y="78640"/>
                    <a:pt x="582946" y="77904"/>
                  </a:cubicBezTo>
                  <a:lnTo>
                    <a:pt x="584630" y="68109"/>
                  </a:lnTo>
                  <a:lnTo>
                    <a:pt x="582585" y="77252"/>
                  </a:lnTo>
                  <a:cubicBezTo>
                    <a:pt x="579706" y="89177"/>
                    <a:pt x="574667" y="100017"/>
                    <a:pt x="571787" y="111942"/>
                  </a:cubicBezTo>
                  <a:lnTo>
                    <a:pt x="564676" y="140859"/>
                  </a:lnTo>
                  <a:lnTo>
                    <a:pt x="565626" y="140335"/>
                  </a:lnTo>
                  <a:cubicBezTo>
                    <a:pt x="565626" y="140018"/>
                    <a:pt x="566366" y="140018"/>
                    <a:pt x="566366" y="140335"/>
                  </a:cubicBezTo>
                  <a:lnTo>
                    <a:pt x="564031" y="142051"/>
                  </a:lnTo>
                  <a:lnTo>
                    <a:pt x="563149" y="143379"/>
                  </a:lnTo>
                  <a:lnTo>
                    <a:pt x="562224" y="143379"/>
                  </a:lnTo>
                  <a:lnTo>
                    <a:pt x="561181" y="144146"/>
                  </a:lnTo>
                  <a:lnTo>
                    <a:pt x="560405" y="143569"/>
                  </a:lnTo>
                  <a:lnTo>
                    <a:pt x="559550" y="143741"/>
                  </a:lnTo>
                  <a:lnTo>
                    <a:pt x="559190" y="143741"/>
                  </a:lnTo>
                  <a:cubicBezTo>
                    <a:pt x="558470" y="143379"/>
                    <a:pt x="557750" y="143018"/>
                    <a:pt x="557390" y="142295"/>
                  </a:cubicBezTo>
                  <a:lnTo>
                    <a:pt x="557076" y="141096"/>
                  </a:lnTo>
                  <a:lnTo>
                    <a:pt x="555625" y="140018"/>
                  </a:lnTo>
                  <a:cubicBezTo>
                    <a:pt x="555625" y="140018"/>
                    <a:pt x="555625" y="139700"/>
                    <a:pt x="555995" y="140018"/>
                  </a:cubicBezTo>
                  <a:lnTo>
                    <a:pt x="556977" y="140719"/>
                  </a:lnTo>
                  <a:lnTo>
                    <a:pt x="539033" y="72193"/>
                  </a:lnTo>
                  <a:cubicBezTo>
                    <a:pt x="536874" y="60991"/>
                    <a:pt x="533635" y="49428"/>
                    <a:pt x="531835" y="38226"/>
                  </a:cubicBezTo>
                  <a:cubicBezTo>
                    <a:pt x="530755" y="33167"/>
                    <a:pt x="528955" y="28108"/>
                    <a:pt x="527516" y="23410"/>
                  </a:cubicBezTo>
                  <a:cubicBezTo>
                    <a:pt x="526436" y="27747"/>
                    <a:pt x="524996" y="32083"/>
                    <a:pt x="523556" y="36780"/>
                  </a:cubicBezTo>
                  <a:cubicBezTo>
                    <a:pt x="520317" y="47982"/>
                    <a:pt x="517078" y="59185"/>
                    <a:pt x="513838" y="70386"/>
                  </a:cubicBezTo>
                  <a:cubicBezTo>
                    <a:pt x="510599" y="81950"/>
                    <a:pt x="507359" y="93874"/>
                    <a:pt x="504480" y="105437"/>
                  </a:cubicBezTo>
                  <a:cubicBezTo>
                    <a:pt x="503400" y="110858"/>
                    <a:pt x="501960" y="116639"/>
                    <a:pt x="500521" y="122060"/>
                  </a:cubicBezTo>
                  <a:cubicBezTo>
                    <a:pt x="499441" y="127480"/>
                    <a:pt x="499441" y="132539"/>
                    <a:pt x="498361" y="137959"/>
                  </a:cubicBezTo>
                  <a:cubicBezTo>
                    <a:pt x="498001" y="138320"/>
                    <a:pt x="498001" y="138682"/>
                    <a:pt x="497641" y="139043"/>
                  </a:cubicBezTo>
                  <a:cubicBezTo>
                    <a:pt x="497281" y="140488"/>
                    <a:pt x="497281" y="142656"/>
                    <a:pt x="495122" y="143018"/>
                  </a:cubicBezTo>
                  <a:cubicBezTo>
                    <a:pt x="493682" y="143379"/>
                    <a:pt x="492242" y="143379"/>
                    <a:pt x="491162" y="142656"/>
                  </a:cubicBezTo>
                  <a:cubicBezTo>
                    <a:pt x="490802" y="142295"/>
                    <a:pt x="490443" y="141934"/>
                    <a:pt x="490443" y="141211"/>
                  </a:cubicBezTo>
                  <a:cubicBezTo>
                    <a:pt x="484684" y="117001"/>
                    <a:pt x="475685" y="93513"/>
                    <a:pt x="468127" y="69664"/>
                  </a:cubicBezTo>
                  <a:cubicBezTo>
                    <a:pt x="464527" y="58462"/>
                    <a:pt x="460568" y="46898"/>
                    <a:pt x="458768" y="35335"/>
                  </a:cubicBezTo>
                  <a:cubicBezTo>
                    <a:pt x="458049" y="30276"/>
                    <a:pt x="457329" y="25578"/>
                    <a:pt x="456249" y="20520"/>
                  </a:cubicBezTo>
                  <a:cubicBezTo>
                    <a:pt x="455529" y="20158"/>
                    <a:pt x="454809" y="19797"/>
                    <a:pt x="454089" y="19436"/>
                  </a:cubicBezTo>
                  <a:cubicBezTo>
                    <a:pt x="452290" y="17629"/>
                    <a:pt x="450850" y="15461"/>
                    <a:pt x="451210" y="12931"/>
                  </a:cubicBezTo>
                  <a:cubicBezTo>
                    <a:pt x="451930" y="8956"/>
                    <a:pt x="455529" y="5343"/>
                    <a:pt x="459848" y="6066"/>
                  </a:cubicBezTo>
                  <a:lnTo>
                    <a:pt x="465853" y="13299"/>
                  </a:lnTo>
                  <a:lnTo>
                    <a:pt x="466725" y="8316"/>
                  </a:lnTo>
                  <a:cubicBezTo>
                    <a:pt x="466725" y="8316"/>
                    <a:pt x="466725" y="7938"/>
                    <a:pt x="467122" y="7938"/>
                  </a:cubicBezTo>
                  <a:lnTo>
                    <a:pt x="466209" y="13729"/>
                  </a:lnTo>
                  <a:lnTo>
                    <a:pt x="467047" y="14738"/>
                  </a:lnTo>
                  <a:lnTo>
                    <a:pt x="465763" y="16564"/>
                  </a:lnTo>
                  <a:lnTo>
                    <a:pt x="465055" y="21058"/>
                  </a:lnTo>
                  <a:lnTo>
                    <a:pt x="468709" y="17634"/>
                  </a:lnTo>
                  <a:cubicBezTo>
                    <a:pt x="469899" y="15575"/>
                    <a:pt x="469899" y="13515"/>
                    <a:pt x="469899" y="11113"/>
                  </a:cubicBezTo>
                  <a:lnTo>
                    <a:pt x="470296" y="11113"/>
                  </a:lnTo>
                  <a:cubicBezTo>
                    <a:pt x="470693" y="13515"/>
                    <a:pt x="471090" y="15918"/>
                    <a:pt x="469503" y="17978"/>
                  </a:cubicBezTo>
                  <a:lnTo>
                    <a:pt x="464792" y="22732"/>
                  </a:lnTo>
                  <a:lnTo>
                    <a:pt x="464740" y="23057"/>
                  </a:lnTo>
                  <a:lnTo>
                    <a:pt x="464603" y="22665"/>
                  </a:lnTo>
                  <a:lnTo>
                    <a:pt x="463947" y="22097"/>
                  </a:lnTo>
                  <a:lnTo>
                    <a:pt x="464385" y="21686"/>
                  </a:lnTo>
                  <a:lnTo>
                    <a:pt x="465122" y="17476"/>
                  </a:lnTo>
                  <a:lnTo>
                    <a:pt x="462728" y="20881"/>
                  </a:lnTo>
                  <a:cubicBezTo>
                    <a:pt x="462728" y="21242"/>
                    <a:pt x="463088" y="21965"/>
                    <a:pt x="463088" y="22326"/>
                  </a:cubicBezTo>
                  <a:cubicBezTo>
                    <a:pt x="464527" y="27385"/>
                    <a:pt x="464887" y="33167"/>
                    <a:pt x="466327" y="38226"/>
                  </a:cubicBezTo>
                  <a:cubicBezTo>
                    <a:pt x="468847" y="50151"/>
                    <a:pt x="471726" y="61714"/>
                    <a:pt x="475685" y="72916"/>
                  </a:cubicBezTo>
                  <a:cubicBezTo>
                    <a:pt x="481804" y="90622"/>
                    <a:pt x="487563" y="108690"/>
                    <a:pt x="492602" y="126757"/>
                  </a:cubicBezTo>
                  <a:cubicBezTo>
                    <a:pt x="492962" y="124589"/>
                    <a:pt x="493322" y="122421"/>
                    <a:pt x="493682" y="120614"/>
                  </a:cubicBezTo>
                  <a:cubicBezTo>
                    <a:pt x="495482" y="115194"/>
                    <a:pt x="496201" y="109412"/>
                    <a:pt x="497641" y="103992"/>
                  </a:cubicBezTo>
                  <a:cubicBezTo>
                    <a:pt x="500161" y="93151"/>
                    <a:pt x="502680" y="81950"/>
                    <a:pt x="505560" y="71109"/>
                  </a:cubicBezTo>
                  <a:cubicBezTo>
                    <a:pt x="508439" y="60630"/>
                    <a:pt x="511679" y="49789"/>
                    <a:pt x="514918" y="39310"/>
                  </a:cubicBezTo>
                  <a:cubicBezTo>
                    <a:pt x="518517" y="28469"/>
                    <a:pt x="522477" y="18351"/>
                    <a:pt x="523916" y="7511"/>
                  </a:cubicBezTo>
                  <a:cubicBezTo>
                    <a:pt x="523916" y="6788"/>
                    <a:pt x="524276" y="6788"/>
                    <a:pt x="524636" y="6427"/>
                  </a:cubicBezTo>
                  <a:cubicBezTo>
                    <a:pt x="524996" y="5343"/>
                    <a:pt x="526076" y="4620"/>
                    <a:pt x="527156" y="4620"/>
                  </a:cubicBezTo>
                  <a:cubicBezTo>
                    <a:pt x="528236" y="4620"/>
                    <a:pt x="528595" y="4982"/>
                    <a:pt x="528955" y="5704"/>
                  </a:cubicBezTo>
                  <a:cubicBezTo>
                    <a:pt x="529675" y="6066"/>
                    <a:pt x="530035" y="6788"/>
                    <a:pt x="530395" y="7511"/>
                  </a:cubicBezTo>
                  <a:cubicBezTo>
                    <a:pt x="530395" y="7511"/>
                    <a:pt x="530395" y="7872"/>
                    <a:pt x="530035" y="7872"/>
                  </a:cubicBezTo>
                  <a:cubicBezTo>
                    <a:pt x="532195" y="18713"/>
                    <a:pt x="537234" y="28108"/>
                    <a:pt x="539033" y="38948"/>
                  </a:cubicBezTo>
                  <a:cubicBezTo>
                    <a:pt x="540833" y="50512"/>
                    <a:pt x="544073" y="61714"/>
                    <a:pt x="546232" y="73277"/>
                  </a:cubicBezTo>
                  <a:cubicBezTo>
                    <a:pt x="549831" y="91345"/>
                    <a:pt x="553431" y="110135"/>
                    <a:pt x="558830" y="127841"/>
                  </a:cubicBezTo>
                  <a:cubicBezTo>
                    <a:pt x="560270" y="122421"/>
                    <a:pt x="562069" y="117362"/>
                    <a:pt x="563509" y="112303"/>
                  </a:cubicBezTo>
                  <a:cubicBezTo>
                    <a:pt x="566388" y="100740"/>
                    <a:pt x="571787" y="89899"/>
                    <a:pt x="574307" y="78336"/>
                  </a:cubicBezTo>
                  <a:cubicBezTo>
                    <a:pt x="577186" y="66412"/>
                    <a:pt x="578986" y="54126"/>
                    <a:pt x="582585" y="42562"/>
                  </a:cubicBezTo>
                  <a:cubicBezTo>
                    <a:pt x="584745" y="33528"/>
                    <a:pt x="587625" y="24856"/>
                    <a:pt x="590504" y="15822"/>
                  </a:cubicBezTo>
                  <a:cubicBezTo>
                    <a:pt x="590144" y="15461"/>
                    <a:pt x="589784" y="15099"/>
                    <a:pt x="589784" y="14738"/>
                  </a:cubicBezTo>
                  <a:cubicBezTo>
                    <a:pt x="589784" y="14738"/>
                    <a:pt x="589424" y="14738"/>
                    <a:pt x="589064" y="14377"/>
                  </a:cubicBezTo>
                  <a:cubicBezTo>
                    <a:pt x="587985" y="13293"/>
                    <a:pt x="586905" y="11486"/>
                    <a:pt x="586905" y="9679"/>
                  </a:cubicBezTo>
                  <a:cubicBezTo>
                    <a:pt x="586905" y="6066"/>
                    <a:pt x="590504" y="3175"/>
                    <a:pt x="594104" y="3175"/>
                  </a:cubicBezTo>
                  <a:close/>
                  <a:moveTo>
                    <a:pt x="66322" y="1985"/>
                  </a:moveTo>
                  <a:lnTo>
                    <a:pt x="66322" y="2382"/>
                  </a:lnTo>
                  <a:lnTo>
                    <a:pt x="63886" y="3752"/>
                  </a:lnTo>
                  <a:lnTo>
                    <a:pt x="70724" y="8910"/>
                  </a:lnTo>
                  <a:cubicBezTo>
                    <a:pt x="71080" y="9627"/>
                    <a:pt x="71080" y="10703"/>
                    <a:pt x="70724" y="11061"/>
                  </a:cubicBezTo>
                  <a:cubicBezTo>
                    <a:pt x="69655" y="17155"/>
                    <a:pt x="63597" y="17872"/>
                    <a:pt x="59676" y="15363"/>
                  </a:cubicBezTo>
                  <a:cubicBezTo>
                    <a:pt x="58964" y="15004"/>
                    <a:pt x="58964" y="14646"/>
                    <a:pt x="58964" y="14287"/>
                  </a:cubicBezTo>
                  <a:cubicBezTo>
                    <a:pt x="58607" y="13570"/>
                    <a:pt x="58251" y="13212"/>
                    <a:pt x="57895" y="12495"/>
                  </a:cubicBezTo>
                  <a:cubicBezTo>
                    <a:pt x="57182" y="12495"/>
                    <a:pt x="56113" y="12495"/>
                    <a:pt x="55400" y="12495"/>
                  </a:cubicBezTo>
                  <a:cubicBezTo>
                    <a:pt x="48272" y="12495"/>
                    <a:pt x="41501" y="12136"/>
                    <a:pt x="34730" y="12136"/>
                  </a:cubicBezTo>
                  <a:cubicBezTo>
                    <a:pt x="30810" y="12136"/>
                    <a:pt x="26533" y="12495"/>
                    <a:pt x="22257" y="12495"/>
                  </a:cubicBezTo>
                  <a:cubicBezTo>
                    <a:pt x="19406" y="12495"/>
                    <a:pt x="16555" y="12136"/>
                    <a:pt x="13704" y="12136"/>
                  </a:cubicBezTo>
                  <a:cubicBezTo>
                    <a:pt x="15486" y="22174"/>
                    <a:pt x="15486" y="32569"/>
                    <a:pt x="15842" y="42965"/>
                  </a:cubicBezTo>
                  <a:cubicBezTo>
                    <a:pt x="16198" y="50135"/>
                    <a:pt x="16555" y="57663"/>
                    <a:pt x="16555" y="65190"/>
                  </a:cubicBezTo>
                  <a:cubicBezTo>
                    <a:pt x="18693" y="65190"/>
                    <a:pt x="20831" y="65190"/>
                    <a:pt x="22970" y="65190"/>
                  </a:cubicBezTo>
                  <a:cubicBezTo>
                    <a:pt x="26533" y="65190"/>
                    <a:pt x="29741" y="65190"/>
                    <a:pt x="32948" y="65190"/>
                  </a:cubicBezTo>
                  <a:cubicBezTo>
                    <a:pt x="34730" y="65190"/>
                    <a:pt x="36155" y="65190"/>
                    <a:pt x="37581" y="65190"/>
                  </a:cubicBezTo>
                  <a:cubicBezTo>
                    <a:pt x="37937" y="62681"/>
                    <a:pt x="39719" y="60889"/>
                    <a:pt x="43283" y="60530"/>
                  </a:cubicBezTo>
                  <a:cubicBezTo>
                    <a:pt x="48272" y="59455"/>
                    <a:pt x="51123" y="62323"/>
                    <a:pt x="52549" y="65907"/>
                  </a:cubicBezTo>
                  <a:cubicBezTo>
                    <a:pt x="53618" y="69492"/>
                    <a:pt x="51836" y="73077"/>
                    <a:pt x="48629" y="74152"/>
                  </a:cubicBezTo>
                  <a:cubicBezTo>
                    <a:pt x="45065" y="75944"/>
                    <a:pt x="40076" y="75586"/>
                    <a:pt x="38294" y="71643"/>
                  </a:cubicBezTo>
                  <a:cubicBezTo>
                    <a:pt x="38294" y="71284"/>
                    <a:pt x="37937" y="70926"/>
                    <a:pt x="37937" y="70567"/>
                  </a:cubicBezTo>
                  <a:cubicBezTo>
                    <a:pt x="35443" y="70567"/>
                    <a:pt x="32948" y="70209"/>
                    <a:pt x="30810" y="70209"/>
                  </a:cubicBezTo>
                  <a:cubicBezTo>
                    <a:pt x="28315" y="70209"/>
                    <a:pt x="25464" y="70209"/>
                    <a:pt x="22970" y="70209"/>
                  </a:cubicBezTo>
                  <a:cubicBezTo>
                    <a:pt x="20831" y="70209"/>
                    <a:pt x="18693" y="70209"/>
                    <a:pt x="16555" y="70209"/>
                  </a:cubicBezTo>
                  <a:cubicBezTo>
                    <a:pt x="16555" y="72718"/>
                    <a:pt x="16198" y="74869"/>
                    <a:pt x="16198" y="77378"/>
                  </a:cubicBezTo>
                  <a:cubicBezTo>
                    <a:pt x="15486" y="88491"/>
                    <a:pt x="14416" y="99962"/>
                    <a:pt x="14416" y="111074"/>
                  </a:cubicBezTo>
                  <a:cubicBezTo>
                    <a:pt x="14416" y="116810"/>
                    <a:pt x="13704" y="126489"/>
                    <a:pt x="13347" y="132224"/>
                  </a:cubicBezTo>
                  <a:cubicBezTo>
                    <a:pt x="14773" y="132583"/>
                    <a:pt x="16555" y="134016"/>
                    <a:pt x="17267" y="135450"/>
                  </a:cubicBezTo>
                  <a:cubicBezTo>
                    <a:pt x="21544" y="140827"/>
                    <a:pt x="13704" y="147280"/>
                    <a:pt x="6933" y="144412"/>
                  </a:cubicBezTo>
                  <a:lnTo>
                    <a:pt x="3068" y="137286"/>
                  </a:lnTo>
                  <a:lnTo>
                    <a:pt x="1764" y="140526"/>
                  </a:lnTo>
                  <a:cubicBezTo>
                    <a:pt x="1764" y="138621"/>
                    <a:pt x="1411" y="137097"/>
                    <a:pt x="2117" y="135192"/>
                  </a:cubicBezTo>
                  <a:lnTo>
                    <a:pt x="4828" y="132915"/>
                  </a:lnTo>
                  <a:lnTo>
                    <a:pt x="3719" y="135671"/>
                  </a:lnTo>
                  <a:lnTo>
                    <a:pt x="6220" y="133658"/>
                  </a:lnTo>
                  <a:cubicBezTo>
                    <a:pt x="6220" y="127206"/>
                    <a:pt x="7289" y="116810"/>
                    <a:pt x="7289" y="111074"/>
                  </a:cubicBezTo>
                  <a:cubicBezTo>
                    <a:pt x="7289" y="99962"/>
                    <a:pt x="8714" y="88491"/>
                    <a:pt x="8714" y="77378"/>
                  </a:cubicBezTo>
                  <a:cubicBezTo>
                    <a:pt x="9071" y="74152"/>
                    <a:pt x="9071" y="71284"/>
                    <a:pt x="9071" y="68417"/>
                  </a:cubicBezTo>
                  <a:cubicBezTo>
                    <a:pt x="8714" y="68417"/>
                    <a:pt x="8714" y="67700"/>
                    <a:pt x="9071" y="67700"/>
                  </a:cubicBezTo>
                  <a:cubicBezTo>
                    <a:pt x="8714" y="59096"/>
                    <a:pt x="8714" y="50852"/>
                    <a:pt x="8358" y="42606"/>
                  </a:cubicBezTo>
                  <a:cubicBezTo>
                    <a:pt x="7645" y="32569"/>
                    <a:pt x="7289" y="21815"/>
                    <a:pt x="8714" y="11778"/>
                  </a:cubicBezTo>
                  <a:cubicBezTo>
                    <a:pt x="5151" y="11061"/>
                    <a:pt x="6933" y="5684"/>
                    <a:pt x="10140" y="6401"/>
                  </a:cubicBezTo>
                  <a:cubicBezTo>
                    <a:pt x="10496" y="6401"/>
                    <a:pt x="10853" y="6401"/>
                    <a:pt x="11209" y="6401"/>
                  </a:cubicBezTo>
                  <a:cubicBezTo>
                    <a:pt x="11565" y="6043"/>
                    <a:pt x="11922" y="6043"/>
                    <a:pt x="12635" y="6401"/>
                  </a:cubicBezTo>
                  <a:cubicBezTo>
                    <a:pt x="15842" y="6759"/>
                    <a:pt x="19406" y="7118"/>
                    <a:pt x="23326" y="7118"/>
                  </a:cubicBezTo>
                  <a:cubicBezTo>
                    <a:pt x="27602" y="7118"/>
                    <a:pt x="32235" y="7118"/>
                    <a:pt x="36868" y="7118"/>
                  </a:cubicBezTo>
                  <a:cubicBezTo>
                    <a:pt x="38294" y="7118"/>
                    <a:pt x="40076" y="7118"/>
                    <a:pt x="41858" y="7118"/>
                  </a:cubicBezTo>
                  <a:cubicBezTo>
                    <a:pt x="47203" y="7118"/>
                    <a:pt x="52905" y="7118"/>
                    <a:pt x="58607" y="7476"/>
                  </a:cubicBezTo>
                  <a:lnTo>
                    <a:pt x="61923" y="4856"/>
                  </a:lnTo>
                  <a:lnTo>
                    <a:pt x="57855" y="7144"/>
                  </a:lnTo>
                  <a:cubicBezTo>
                    <a:pt x="57855" y="7541"/>
                    <a:pt x="57150" y="7144"/>
                    <a:pt x="57503" y="6747"/>
                  </a:cubicBezTo>
                  <a:cubicBezTo>
                    <a:pt x="58914" y="2778"/>
                    <a:pt x="62794" y="1588"/>
                    <a:pt x="66322" y="1985"/>
                  </a:cubicBezTo>
                  <a:close/>
                  <a:moveTo>
                    <a:pt x="122010" y="1364"/>
                  </a:moveTo>
                  <a:lnTo>
                    <a:pt x="113634" y="3326"/>
                  </a:lnTo>
                  <a:cubicBezTo>
                    <a:pt x="108974" y="5594"/>
                    <a:pt x="102880" y="8996"/>
                    <a:pt x="100370" y="13910"/>
                  </a:cubicBezTo>
                  <a:cubicBezTo>
                    <a:pt x="100370" y="13910"/>
                    <a:pt x="100012" y="13910"/>
                    <a:pt x="100370" y="13532"/>
                  </a:cubicBezTo>
                  <a:cubicBezTo>
                    <a:pt x="101087" y="11264"/>
                    <a:pt x="102880" y="9374"/>
                    <a:pt x="105030" y="7862"/>
                  </a:cubicBezTo>
                  <a:cubicBezTo>
                    <a:pt x="107898" y="5594"/>
                    <a:pt x="110766" y="3704"/>
                    <a:pt x="113992" y="2193"/>
                  </a:cubicBezTo>
                  <a:close/>
                  <a:moveTo>
                    <a:pt x="123313" y="1059"/>
                  </a:moveTo>
                  <a:lnTo>
                    <a:pt x="124962" y="1059"/>
                  </a:lnTo>
                  <a:lnTo>
                    <a:pt x="122010" y="1364"/>
                  </a:lnTo>
                  <a:close/>
                  <a:moveTo>
                    <a:pt x="389605" y="361"/>
                  </a:moveTo>
                  <a:cubicBezTo>
                    <a:pt x="395487" y="0"/>
                    <a:pt x="401737" y="361"/>
                    <a:pt x="406884" y="3608"/>
                  </a:cubicBezTo>
                  <a:cubicBezTo>
                    <a:pt x="407619" y="3969"/>
                    <a:pt x="406884" y="5051"/>
                    <a:pt x="406516" y="4690"/>
                  </a:cubicBezTo>
                  <a:cubicBezTo>
                    <a:pt x="401370" y="1082"/>
                    <a:pt x="394752" y="721"/>
                    <a:pt x="388870" y="1804"/>
                  </a:cubicBezTo>
                  <a:cubicBezTo>
                    <a:pt x="383356" y="2165"/>
                    <a:pt x="377841" y="3608"/>
                    <a:pt x="373430" y="7216"/>
                  </a:cubicBezTo>
                  <a:cubicBezTo>
                    <a:pt x="373430" y="7577"/>
                    <a:pt x="373062" y="7216"/>
                    <a:pt x="373062" y="6855"/>
                  </a:cubicBezTo>
                  <a:cubicBezTo>
                    <a:pt x="377106" y="2525"/>
                    <a:pt x="384091" y="1082"/>
                    <a:pt x="389605" y="361"/>
                  </a:cubicBezTo>
                  <a:close/>
                  <a:moveTo>
                    <a:pt x="132274" y="303"/>
                  </a:moveTo>
                  <a:cubicBezTo>
                    <a:pt x="132991" y="303"/>
                    <a:pt x="132991" y="1437"/>
                    <a:pt x="132274" y="1059"/>
                  </a:cubicBezTo>
                  <a:lnTo>
                    <a:pt x="124962" y="1059"/>
                  </a:lnTo>
                  <a:close/>
                  <a:moveTo>
                    <a:pt x="64365" y="0"/>
                  </a:moveTo>
                  <a:cubicBezTo>
                    <a:pt x="61840" y="747"/>
                    <a:pt x="58954" y="2614"/>
                    <a:pt x="57871" y="5603"/>
                  </a:cubicBezTo>
                  <a:cubicBezTo>
                    <a:pt x="57871" y="5976"/>
                    <a:pt x="57150" y="5976"/>
                    <a:pt x="57150" y="5603"/>
                  </a:cubicBezTo>
                  <a:cubicBezTo>
                    <a:pt x="58232" y="1867"/>
                    <a:pt x="61479" y="747"/>
                    <a:pt x="64365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C47C411-6739-D345-9AB0-644269A3CD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2001" y="1809096"/>
              <a:ext cx="622268" cy="1223325"/>
            </a:xfrm>
            <a:custGeom>
              <a:avLst/>
              <a:gdLst>
                <a:gd name="connsiteX0" fmla="*/ 218657 w 685935"/>
                <a:gd name="connsiteY0" fmla="*/ 1247229 h 1348489"/>
                <a:gd name="connsiteX1" fmla="*/ 220906 w 685935"/>
                <a:gd name="connsiteY1" fmla="*/ 1251058 h 1348489"/>
                <a:gd name="connsiteX2" fmla="*/ 204354 w 685935"/>
                <a:gd name="connsiteY2" fmla="*/ 1296292 h 1348489"/>
                <a:gd name="connsiteX3" fmla="*/ 196437 w 685935"/>
                <a:gd name="connsiteY3" fmla="*/ 1293799 h 1348489"/>
                <a:gd name="connsiteX4" fmla="*/ 214789 w 685935"/>
                <a:gd name="connsiteY4" fmla="*/ 1249277 h 1348489"/>
                <a:gd name="connsiteX5" fmla="*/ 218657 w 685935"/>
                <a:gd name="connsiteY5" fmla="*/ 1247229 h 1348489"/>
                <a:gd name="connsiteX6" fmla="*/ 221738 w 685935"/>
                <a:gd name="connsiteY6" fmla="*/ 1196097 h 1348489"/>
                <a:gd name="connsiteX7" fmla="*/ 223359 w 685935"/>
                <a:gd name="connsiteY7" fmla="*/ 1199262 h 1348489"/>
                <a:gd name="connsiteX8" fmla="*/ 183728 w 685935"/>
                <a:gd name="connsiteY8" fmla="*/ 1295134 h 1348489"/>
                <a:gd name="connsiteX9" fmla="*/ 175081 w 685935"/>
                <a:gd name="connsiteY9" fmla="*/ 1294772 h 1348489"/>
                <a:gd name="connsiteX10" fmla="*/ 217955 w 685935"/>
                <a:gd name="connsiteY10" fmla="*/ 1197815 h 1348489"/>
                <a:gd name="connsiteX11" fmla="*/ 221738 w 685935"/>
                <a:gd name="connsiteY11" fmla="*/ 1196097 h 1348489"/>
                <a:gd name="connsiteX12" fmla="*/ 630798 w 685935"/>
                <a:gd name="connsiteY12" fmla="*/ 1177669 h 1348489"/>
                <a:gd name="connsiteX13" fmla="*/ 516848 w 685935"/>
                <a:gd name="connsiteY13" fmla="*/ 1348334 h 1348489"/>
                <a:gd name="connsiteX14" fmla="*/ 515057 w 685935"/>
                <a:gd name="connsiteY14" fmla="*/ 1339693 h 1348489"/>
                <a:gd name="connsiteX15" fmla="*/ 627215 w 685935"/>
                <a:gd name="connsiteY15" fmla="*/ 1178029 h 1348489"/>
                <a:gd name="connsiteX16" fmla="*/ 630798 w 685935"/>
                <a:gd name="connsiteY16" fmla="*/ 1177669 h 1348489"/>
                <a:gd name="connsiteX17" fmla="*/ 223292 w 685935"/>
                <a:gd name="connsiteY17" fmla="*/ 1137401 h 1348489"/>
                <a:gd name="connsiteX18" fmla="*/ 224929 w 685935"/>
                <a:gd name="connsiteY18" fmla="*/ 1140873 h 1348489"/>
                <a:gd name="connsiteX19" fmla="*/ 165629 w 685935"/>
                <a:gd name="connsiteY19" fmla="*/ 1273285 h 1348489"/>
                <a:gd name="connsiteX20" fmla="*/ 157989 w 685935"/>
                <a:gd name="connsiteY20" fmla="*/ 1271481 h 1348489"/>
                <a:gd name="connsiteX21" fmla="*/ 219472 w 685935"/>
                <a:gd name="connsiteY21" fmla="*/ 1139069 h 1348489"/>
                <a:gd name="connsiteX22" fmla="*/ 223292 w 685935"/>
                <a:gd name="connsiteY22" fmla="*/ 1137401 h 1348489"/>
                <a:gd name="connsiteX23" fmla="*/ 216068 w 685935"/>
                <a:gd name="connsiteY23" fmla="*/ 1090363 h 1348489"/>
                <a:gd name="connsiteX24" fmla="*/ 219676 w 685935"/>
                <a:gd name="connsiteY24" fmla="*/ 1090724 h 1348489"/>
                <a:gd name="connsiteX25" fmla="*/ 191173 w 685935"/>
                <a:gd name="connsiteY25" fmla="*/ 1151728 h 1348489"/>
                <a:gd name="connsiteX26" fmla="*/ 150043 w 685935"/>
                <a:gd name="connsiteY26" fmla="*/ 1231502 h 1348489"/>
                <a:gd name="connsiteX27" fmla="*/ 142466 w 685935"/>
                <a:gd name="connsiteY27" fmla="*/ 1228254 h 1348489"/>
                <a:gd name="connsiteX28" fmla="*/ 175659 w 685935"/>
                <a:gd name="connsiteY28" fmla="*/ 1161835 h 1348489"/>
                <a:gd name="connsiteX29" fmla="*/ 216068 w 685935"/>
                <a:gd name="connsiteY29" fmla="*/ 1090363 h 1348489"/>
                <a:gd name="connsiteX30" fmla="*/ 574757 w 685935"/>
                <a:gd name="connsiteY30" fmla="*/ 1054202 h 1348489"/>
                <a:gd name="connsiteX31" fmla="*/ 577985 w 685935"/>
                <a:gd name="connsiteY31" fmla="*/ 1054202 h 1348489"/>
                <a:gd name="connsiteX32" fmla="*/ 555389 w 685935"/>
                <a:gd name="connsiteY32" fmla="*/ 1262460 h 1348489"/>
                <a:gd name="connsiteX33" fmla="*/ 420171 w 685935"/>
                <a:gd name="connsiteY33" fmla="*/ 1308140 h 1348489"/>
                <a:gd name="connsiteX34" fmla="*/ 420171 w 685935"/>
                <a:gd name="connsiteY34" fmla="*/ 1298788 h 1348489"/>
                <a:gd name="connsiteX35" fmla="*/ 557183 w 685935"/>
                <a:gd name="connsiteY35" fmla="*/ 1242317 h 1348489"/>
                <a:gd name="connsiteX36" fmla="*/ 574757 w 685935"/>
                <a:gd name="connsiteY36" fmla="*/ 1054202 h 1348489"/>
                <a:gd name="connsiteX37" fmla="*/ 217134 w 685935"/>
                <a:gd name="connsiteY37" fmla="*/ 1045459 h 1348489"/>
                <a:gd name="connsiteX38" fmla="*/ 218584 w 685935"/>
                <a:gd name="connsiteY38" fmla="*/ 1048791 h 1348489"/>
                <a:gd name="connsiteX39" fmla="*/ 146778 w 685935"/>
                <a:gd name="connsiteY39" fmla="*/ 1190743 h 1348489"/>
                <a:gd name="connsiteX40" fmla="*/ 138074 w 685935"/>
                <a:gd name="connsiteY40" fmla="*/ 1188221 h 1348489"/>
                <a:gd name="connsiteX41" fmla="*/ 213507 w 685935"/>
                <a:gd name="connsiteY41" fmla="*/ 1046990 h 1348489"/>
                <a:gd name="connsiteX42" fmla="*/ 217134 w 685935"/>
                <a:gd name="connsiteY42" fmla="*/ 1045459 h 1348489"/>
                <a:gd name="connsiteX43" fmla="*/ 204442 w 685935"/>
                <a:gd name="connsiteY43" fmla="*/ 1007456 h 1348489"/>
                <a:gd name="connsiteX44" fmla="*/ 207336 w 685935"/>
                <a:gd name="connsiteY44" fmla="*/ 1008180 h 1348489"/>
                <a:gd name="connsiteX45" fmla="*/ 180925 w 685935"/>
                <a:gd name="connsiteY45" fmla="*/ 1068972 h 1348489"/>
                <a:gd name="connsiteX46" fmla="*/ 140403 w 685935"/>
                <a:gd name="connsiteY46" fmla="*/ 1147133 h 1348489"/>
                <a:gd name="connsiteX47" fmla="*/ 132443 w 685935"/>
                <a:gd name="connsiteY47" fmla="*/ 1143876 h 1348489"/>
                <a:gd name="connsiteX48" fmla="*/ 171880 w 685935"/>
                <a:gd name="connsiteY48" fmla="*/ 1072952 h 1348489"/>
                <a:gd name="connsiteX49" fmla="*/ 204442 w 685935"/>
                <a:gd name="connsiteY49" fmla="*/ 1007456 h 1348489"/>
                <a:gd name="connsiteX50" fmla="*/ 199730 w 685935"/>
                <a:gd name="connsiteY50" fmla="*/ 970941 h 1348489"/>
                <a:gd name="connsiteX51" fmla="*/ 202223 w 685935"/>
                <a:gd name="connsiteY51" fmla="*/ 970941 h 1348489"/>
                <a:gd name="connsiteX52" fmla="*/ 177644 w 685935"/>
                <a:gd name="connsiteY52" fmla="*/ 1030202 h 1348489"/>
                <a:gd name="connsiteX53" fmla="*/ 138460 w 685935"/>
                <a:gd name="connsiteY53" fmla="*/ 1105363 h 1348489"/>
                <a:gd name="connsiteX54" fmla="*/ 131336 w 685935"/>
                <a:gd name="connsiteY54" fmla="*/ 1103195 h 1348489"/>
                <a:gd name="connsiteX55" fmla="*/ 199730 w 685935"/>
                <a:gd name="connsiteY55" fmla="*/ 970941 h 1348489"/>
                <a:gd name="connsiteX56" fmla="*/ 198814 w 685935"/>
                <a:gd name="connsiteY56" fmla="*/ 934060 h 1348489"/>
                <a:gd name="connsiteX57" fmla="*/ 200624 w 685935"/>
                <a:gd name="connsiteY57" fmla="*/ 934419 h 1348489"/>
                <a:gd name="connsiteX58" fmla="*/ 171671 w 685935"/>
                <a:gd name="connsiteY58" fmla="*/ 992633 h 1348489"/>
                <a:gd name="connsiteX59" fmla="*/ 139460 w 685935"/>
                <a:gd name="connsiteY59" fmla="*/ 1054441 h 1348489"/>
                <a:gd name="connsiteX60" fmla="*/ 132945 w 685935"/>
                <a:gd name="connsiteY60" fmla="*/ 1051566 h 1348489"/>
                <a:gd name="connsiteX61" fmla="*/ 198814 w 685935"/>
                <a:gd name="connsiteY61" fmla="*/ 934060 h 1348489"/>
                <a:gd name="connsiteX62" fmla="*/ 188312 w 685935"/>
                <a:gd name="connsiteY62" fmla="*/ 900224 h 1348489"/>
                <a:gd name="connsiteX63" fmla="*/ 192318 w 685935"/>
                <a:gd name="connsiteY63" fmla="*/ 901307 h 1348489"/>
                <a:gd name="connsiteX64" fmla="*/ 138782 w 685935"/>
                <a:gd name="connsiteY64" fmla="*/ 1009974 h 1348489"/>
                <a:gd name="connsiteX65" fmla="*/ 133319 w 685935"/>
                <a:gd name="connsiteY65" fmla="*/ 1006725 h 1348489"/>
                <a:gd name="connsiteX66" fmla="*/ 188312 w 685935"/>
                <a:gd name="connsiteY66" fmla="*/ 900224 h 1348489"/>
                <a:gd name="connsiteX67" fmla="*/ 269824 w 685935"/>
                <a:gd name="connsiteY67" fmla="*/ 892971 h 1348489"/>
                <a:gd name="connsiteX68" fmla="*/ 283169 w 685935"/>
                <a:gd name="connsiteY68" fmla="*/ 896890 h 1348489"/>
                <a:gd name="connsiteX69" fmla="*/ 333665 w 685935"/>
                <a:gd name="connsiteY69" fmla="*/ 961399 h 1348489"/>
                <a:gd name="connsiteX70" fmla="*/ 368651 w 685935"/>
                <a:gd name="connsiteY70" fmla="*/ 991671 h 1348489"/>
                <a:gd name="connsiteX71" fmla="*/ 378750 w 685935"/>
                <a:gd name="connsiteY71" fmla="*/ 998879 h 1348489"/>
                <a:gd name="connsiteX72" fmla="*/ 404358 w 685935"/>
                <a:gd name="connsiteY72" fmla="*/ 967165 h 1348489"/>
                <a:gd name="connsiteX73" fmla="*/ 459182 w 685935"/>
                <a:gd name="connsiteY73" fmla="*/ 909143 h 1348489"/>
                <a:gd name="connsiteX74" fmla="*/ 475773 w 685935"/>
                <a:gd name="connsiteY74" fmla="*/ 926081 h 1348489"/>
                <a:gd name="connsiteX75" fmla="*/ 431049 w 685935"/>
                <a:gd name="connsiteY75" fmla="*/ 976175 h 1348489"/>
                <a:gd name="connsiteX76" fmla="*/ 396423 w 685935"/>
                <a:gd name="connsiteY76" fmla="*/ 1033476 h 1348489"/>
                <a:gd name="connsiteX77" fmla="*/ 389210 w 685935"/>
                <a:gd name="connsiteY77" fmla="*/ 1039603 h 1348489"/>
                <a:gd name="connsiteX78" fmla="*/ 391734 w 685935"/>
                <a:gd name="connsiteY78" fmla="*/ 1107355 h 1348489"/>
                <a:gd name="connsiteX79" fmla="*/ 385242 w 685935"/>
                <a:gd name="connsiteY79" fmla="*/ 1185919 h 1348489"/>
                <a:gd name="connsiteX80" fmla="*/ 353142 w 685935"/>
                <a:gd name="connsiteY80" fmla="*/ 1180514 h 1348489"/>
                <a:gd name="connsiteX81" fmla="*/ 361437 w 685935"/>
                <a:gd name="connsiteY81" fmla="*/ 1091498 h 1348489"/>
                <a:gd name="connsiteX82" fmla="*/ 362880 w 685935"/>
                <a:gd name="connsiteY82" fmla="*/ 1026989 h 1348489"/>
                <a:gd name="connsiteX83" fmla="*/ 309499 w 685935"/>
                <a:gd name="connsiteY83" fmla="*/ 974373 h 1348489"/>
                <a:gd name="connsiteX84" fmla="*/ 265135 w 685935"/>
                <a:gd name="connsiteY84" fmla="*/ 906620 h 1348489"/>
                <a:gd name="connsiteX85" fmla="*/ 269824 w 685935"/>
                <a:gd name="connsiteY85" fmla="*/ 892971 h 1348489"/>
                <a:gd name="connsiteX86" fmla="*/ 169901 w 685935"/>
                <a:gd name="connsiteY86" fmla="*/ 891194 h 1348489"/>
                <a:gd name="connsiteX87" fmla="*/ 172055 w 685935"/>
                <a:gd name="connsiteY87" fmla="*/ 891553 h 1348489"/>
                <a:gd name="connsiteX88" fmla="*/ 135805 w 685935"/>
                <a:gd name="connsiteY88" fmla="*/ 962220 h 1348489"/>
                <a:gd name="connsiteX89" fmla="*/ 132216 w 685935"/>
                <a:gd name="connsiteY89" fmla="*/ 960785 h 1348489"/>
                <a:gd name="connsiteX90" fmla="*/ 169901 w 685935"/>
                <a:gd name="connsiteY90" fmla="*/ 891194 h 1348489"/>
                <a:gd name="connsiteX91" fmla="*/ 155407 w 685935"/>
                <a:gd name="connsiteY91" fmla="*/ 884861 h 1348489"/>
                <a:gd name="connsiteX92" fmla="*/ 157919 w 685935"/>
                <a:gd name="connsiteY92" fmla="*/ 887763 h 1348489"/>
                <a:gd name="connsiteX93" fmla="*/ 124899 w 685935"/>
                <a:gd name="connsiteY93" fmla="*/ 931306 h 1348489"/>
                <a:gd name="connsiteX94" fmla="*/ 120951 w 685935"/>
                <a:gd name="connsiteY94" fmla="*/ 929129 h 1348489"/>
                <a:gd name="connsiteX95" fmla="*/ 155407 w 685935"/>
                <a:gd name="connsiteY95" fmla="*/ 884861 h 1348489"/>
                <a:gd name="connsiteX96" fmla="*/ 150161 w 685935"/>
                <a:gd name="connsiteY96" fmla="*/ 864202 h 1348489"/>
                <a:gd name="connsiteX97" fmla="*/ 153472 w 685935"/>
                <a:gd name="connsiteY97" fmla="*/ 866705 h 1348489"/>
                <a:gd name="connsiteX98" fmla="*/ 140965 w 685935"/>
                <a:gd name="connsiteY98" fmla="*/ 884225 h 1348489"/>
                <a:gd name="connsiteX99" fmla="*/ 130298 w 685935"/>
                <a:gd name="connsiteY99" fmla="*/ 900314 h 1348489"/>
                <a:gd name="connsiteX100" fmla="*/ 126251 w 685935"/>
                <a:gd name="connsiteY100" fmla="*/ 897811 h 1348489"/>
                <a:gd name="connsiteX101" fmla="*/ 137654 w 685935"/>
                <a:gd name="connsiteY101" fmla="*/ 879934 h 1348489"/>
                <a:gd name="connsiteX102" fmla="*/ 150161 w 685935"/>
                <a:gd name="connsiteY102" fmla="*/ 864202 h 1348489"/>
                <a:gd name="connsiteX103" fmla="*/ 142081 w 685935"/>
                <a:gd name="connsiteY103" fmla="*/ 851039 h 1348489"/>
                <a:gd name="connsiteX104" fmla="*/ 145962 w 685935"/>
                <a:gd name="connsiteY104" fmla="*/ 853228 h 1348489"/>
                <a:gd name="connsiteX105" fmla="*/ 130439 w 685935"/>
                <a:gd name="connsiteY105" fmla="*/ 878044 h 1348489"/>
                <a:gd name="connsiteX106" fmla="*/ 126912 w 685935"/>
                <a:gd name="connsiteY106" fmla="*/ 874760 h 1348489"/>
                <a:gd name="connsiteX107" fmla="*/ 135731 w 685935"/>
                <a:gd name="connsiteY107" fmla="*/ 862352 h 1348489"/>
                <a:gd name="connsiteX108" fmla="*/ 142081 w 685935"/>
                <a:gd name="connsiteY108" fmla="*/ 851039 h 1348489"/>
                <a:gd name="connsiteX109" fmla="*/ 395357 w 685935"/>
                <a:gd name="connsiteY109" fmla="*/ 540364 h 1348489"/>
                <a:gd name="connsiteX110" fmla="*/ 465443 w 685935"/>
                <a:gd name="connsiteY110" fmla="*/ 553701 h 1348489"/>
                <a:gd name="connsiteX111" fmla="*/ 459301 w 685935"/>
                <a:gd name="connsiteY111" fmla="*/ 567760 h 1348489"/>
                <a:gd name="connsiteX112" fmla="*/ 404388 w 685935"/>
                <a:gd name="connsiteY112" fmla="*/ 565237 h 1348489"/>
                <a:gd name="connsiteX113" fmla="*/ 355978 w 685935"/>
                <a:gd name="connsiteY113" fmla="*/ 572806 h 1348489"/>
                <a:gd name="connsiteX114" fmla="*/ 354172 w 685935"/>
                <a:gd name="connsiteY114" fmla="*/ 572806 h 1348489"/>
                <a:gd name="connsiteX115" fmla="*/ 350559 w 685935"/>
                <a:gd name="connsiteY115" fmla="*/ 665448 h 1348489"/>
                <a:gd name="connsiteX116" fmla="*/ 430039 w 685935"/>
                <a:gd name="connsiteY116" fmla="*/ 667611 h 1348489"/>
                <a:gd name="connsiteX117" fmla="*/ 430039 w 685935"/>
                <a:gd name="connsiteY117" fmla="*/ 681309 h 1348489"/>
                <a:gd name="connsiteX118" fmla="*/ 350198 w 685935"/>
                <a:gd name="connsiteY118" fmla="*/ 691762 h 1348489"/>
                <a:gd name="connsiteX119" fmla="*/ 349837 w 685935"/>
                <a:gd name="connsiteY119" fmla="*/ 710867 h 1348489"/>
                <a:gd name="connsiteX120" fmla="*/ 350559 w 685935"/>
                <a:gd name="connsiteY120" fmla="*/ 799904 h 1348489"/>
                <a:gd name="connsiteX121" fmla="*/ 351282 w 685935"/>
                <a:gd name="connsiteY121" fmla="*/ 817927 h 1348489"/>
                <a:gd name="connsiteX122" fmla="*/ 444851 w 685935"/>
                <a:gd name="connsiteY122" fmla="*/ 822614 h 1348489"/>
                <a:gd name="connsiteX123" fmla="*/ 441238 w 685935"/>
                <a:gd name="connsiteY123" fmla="*/ 834509 h 1348489"/>
                <a:gd name="connsiteX124" fmla="*/ 353450 w 685935"/>
                <a:gd name="connsiteY124" fmla="*/ 845684 h 1348489"/>
                <a:gd name="connsiteX125" fmla="*/ 335386 w 685935"/>
                <a:gd name="connsiteY125" fmla="*/ 857940 h 1348489"/>
                <a:gd name="connsiteX126" fmla="*/ 325993 w 685935"/>
                <a:gd name="connsiteY126" fmla="*/ 851451 h 1348489"/>
                <a:gd name="connsiteX127" fmla="*/ 319129 w 685935"/>
                <a:gd name="connsiteY127" fmla="*/ 823695 h 1348489"/>
                <a:gd name="connsiteX128" fmla="*/ 319129 w 685935"/>
                <a:gd name="connsiteY128" fmla="*/ 812881 h 1348489"/>
                <a:gd name="connsiteX129" fmla="*/ 321658 w 685935"/>
                <a:gd name="connsiteY129" fmla="*/ 725286 h 1348489"/>
                <a:gd name="connsiteX130" fmla="*/ 333580 w 685935"/>
                <a:gd name="connsiteY130" fmla="*/ 563795 h 1348489"/>
                <a:gd name="connsiteX131" fmla="*/ 343695 w 685935"/>
                <a:gd name="connsiteY131" fmla="*/ 553701 h 1348489"/>
                <a:gd name="connsiteX132" fmla="*/ 395357 w 685935"/>
                <a:gd name="connsiteY132" fmla="*/ 540364 h 1348489"/>
                <a:gd name="connsiteX133" fmla="*/ 71282 w 685935"/>
                <a:gd name="connsiteY133" fmla="*/ 477370 h 1348489"/>
                <a:gd name="connsiteX134" fmla="*/ 72049 w 685935"/>
                <a:gd name="connsiteY134" fmla="*/ 477730 h 1348489"/>
                <a:gd name="connsiteX135" fmla="*/ 73581 w 685935"/>
                <a:gd name="connsiteY135" fmla="*/ 567569 h 1348489"/>
                <a:gd name="connsiteX136" fmla="*/ 73581 w 685935"/>
                <a:gd name="connsiteY136" fmla="*/ 663180 h 1348489"/>
                <a:gd name="connsiteX137" fmla="*/ 68600 w 685935"/>
                <a:gd name="connsiteY137" fmla="*/ 664262 h 1348489"/>
                <a:gd name="connsiteX138" fmla="*/ 68600 w 685935"/>
                <a:gd name="connsiteY138" fmla="*/ 572620 h 1348489"/>
                <a:gd name="connsiteX139" fmla="*/ 71282 w 685935"/>
                <a:gd name="connsiteY139" fmla="*/ 477370 h 1348489"/>
                <a:gd name="connsiteX140" fmla="*/ 82557 w 685935"/>
                <a:gd name="connsiteY140" fmla="*/ 422525 h 1348489"/>
                <a:gd name="connsiteX141" fmla="*/ 80814 w 685935"/>
                <a:gd name="connsiteY141" fmla="*/ 547981 h 1348489"/>
                <a:gd name="connsiteX142" fmla="*/ 83950 w 685935"/>
                <a:gd name="connsiteY142" fmla="*/ 692489 h 1348489"/>
                <a:gd name="connsiteX143" fmla="*/ 79420 w 685935"/>
                <a:gd name="connsiteY143" fmla="*/ 692489 h 1348489"/>
                <a:gd name="connsiteX144" fmla="*/ 75936 w 685935"/>
                <a:gd name="connsiteY144" fmla="*/ 553733 h 1348489"/>
                <a:gd name="connsiteX145" fmla="*/ 79072 w 685935"/>
                <a:gd name="connsiteY145" fmla="*/ 486511 h 1348489"/>
                <a:gd name="connsiteX146" fmla="*/ 80814 w 685935"/>
                <a:gd name="connsiteY146" fmla="*/ 422885 h 1348489"/>
                <a:gd name="connsiteX147" fmla="*/ 82557 w 685935"/>
                <a:gd name="connsiteY147" fmla="*/ 422525 h 1348489"/>
                <a:gd name="connsiteX148" fmla="*/ 359165 w 685935"/>
                <a:gd name="connsiteY148" fmla="*/ 158295 h 1348489"/>
                <a:gd name="connsiteX149" fmla="*/ 369218 w 685935"/>
                <a:gd name="connsiteY149" fmla="*/ 169120 h 1348489"/>
                <a:gd name="connsiteX150" fmla="*/ 355933 w 685935"/>
                <a:gd name="connsiteY150" fmla="*/ 310340 h 1348489"/>
                <a:gd name="connsiteX151" fmla="*/ 435642 w 685935"/>
                <a:gd name="connsiteY151" fmla="*/ 299201 h 1348489"/>
                <a:gd name="connsiteX152" fmla="*/ 449285 w 685935"/>
                <a:gd name="connsiteY152" fmla="*/ 184572 h 1348489"/>
                <a:gd name="connsiteX153" fmla="*/ 464365 w 685935"/>
                <a:gd name="connsiteY153" fmla="*/ 182775 h 1348489"/>
                <a:gd name="connsiteX154" fmla="*/ 458980 w 685935"/>
                <a:gd name="connsiteY154" fmla="*/ 299919 h 1348489"/>
                <a:gd name="connsiteX155" fmla="*/ 472624 w 685935"/>
                <a:gd name="connsiteY155" fmla="*/ 302075 h 1348489"/>
                <a:gd name="connsiteX156" fmla="*/ 463647 w 685935"/>
                <a:gd name="connsiteY156" fmla="*/ 332979 h 1348489"/>
                <a:gd name="connsiteX157" fmla="*/ 453594 w 685935"/>
                <a:gd name="connsiteY157" fmla="*/ 330823 h 1348489"/>
                <a:gd name="connsiteX158" fmla="*/ 435642 w 685935"/>
                <a:gd name="connsiteY158" fmla="*/ 425328 h 1348489"/>
                <a:gd name="connsiteX159" fmla="*/ 405841 w 685935"/>
                <a:gd name="connsiteY159" fmla="*/ 421016 h 1348489"/>
                <a:gd name="connsiteX160" fmla="*/ 428102 w 685935"/>
                <a:gd name="connsiteY160" fmla="*/ 328307 h 1348489"/>
                <a:gd name="connsiteX161" fmla="*/ 353779 w 685935"/>
                <a:gd name="connsiteY161" fmla="*/ 336213 h 1348489"/>
                <a:gd name="connsiteX162" fmla="*/ 337981 w 685935"/>
                <a:gd name="connsiteY162" fmla="*/ 476714 h 1348489"/>
                <a:gd name="connsiteX163" fmla="*/ 309975 w 685935"/>
                <a:gd name="connsiteY163" fmla="*/ 472402 h 1348489"/>
                <a:gd name="connsiteX164" fmla="*/ 326491 w 685935"/>
                <a:gd name="connsiteY164" fmla="*/ 338728 h 1348489"/>
                <a:gd name="connsiteX165" fmla="*/ 283046 w 685935"/>
                <a:gd name="connsiteY165" fmla="*/ 334775 h 1348489"/>
                <a:gd name="connsiteX166" fmla="*/ 286278 w 685935"/>
                <a:gd name="connsiteY166" fmla="*/ 313215 h 1348489"/>
                <a:gd name="connsiteX167" fmla="*/ 329723 w 685935"/>
                <a:gd name="connsiteY167" fmla="*/ 313934 h 1348489"/>
                <a:gd name="connsiteX168" fmla="*/ 346957 w 685935"/>
                <a:gd name="connsiteY168" fmla="*/ 168761 h 1348489"/>
                <a:gd name="connsiteX169" fmla="*/ 359165 w 685935"/>
                <a:gd name="connsiteY169" fmla="*/ 158295 h 1348489"/>
                <a:gd name="connsiteX170" fmla="*/ 299317 w 685935"/>
                <a:gd name="connsiteY170" fmla="*/ 61441 h 1348489"/>
                <a:gd name="connsiteX171" fmla="*/ 298958 w 685935"/>
                <a:gd name="connsiteY171" fmla="*/ 71450 h 1348489"/>
                <a:gd name="connsiteX172" fmla="*/ 161042 w 685935"/>
                <a:gd name="connsiteY172" fmla="*/ 165817 h 1348489"/>
                <a:gd name="connsiteX173" fmla="*/ 155669 w 685935"/>
                <a:gd name="connsiteY173" fmla="*/ 165102 h 1348489"/>
                <a:gd name="connsiteX174" fmla="*/ 299317 w 685935"/>
                <a:gd name="connsiteY174" fmla="*/ 61441 h 1348489"/>
                <a:gd name="connsiteX175" fmla="*/ 327865 w 685935"/>
                <a:gd name="connsiteY175" fmla="*/ 37272 h 1348489"/>
                <a:gd name="connsiteX176" fmla="*/ 327505 w 685935"/>
                <a:gd name="connsiteY176" fmla="*/ 47353 h 1348489"/>
                <a:gd name="connsiteX177" fmla="*/ 188681 w 685935"/>
                <a:gd name="connsiteY177" fmla="*/ 85159 h 1348489"/>
                <a:gd name="connsiteX178" fmla="*/ 136173 w 685935"/>
                <a:gd name="connsiteY178" fmla="*/ 208656 h 1348489"/>
                <a:gd name="connsiteX179" fmla="*/ 131857 w 685935"/>
                <a:gd name="connsiteY179" fmla="*/ 208656 h 1348489"/>
                <a:gd name="connsiteX180" fmla="*/ 175734 w 685935"/>
                <a:gd name="connsiteY180" fmla="*/ 82638 h 1348489"/>
                <a:gd name="connsiteX181" fmla="*/ 327865 w 685935"/>
                <a:gd name="connsiteY181" fmla="*/ 37272 h 1348489"/>
                <a:gd name="connsiteX182" fmla="*/ 455570 w 685935"/>
                <a:gd name="connsiteY182" fmla="*/ 19582 h 1348489"/>
                <a:gd name="connsiteX183" fmla="*/ 353326 w 685935"/>
                <a:gd name="connsiteY183" fmla="*/ 24219 h 1348489"/>
                <a:gd name="connsiteX184" fmla="*/ 157564 w 685935"/>
                <a:gd name="connsiteY184" fmla="*/ 80759 h 1348489"/>
                <a:gd name="connsiteX185" fmla="*/ 119059 w 685935"/>
                <a:gd name="connsiteY185" fmla="*/ 274146 h 1348489"/>
                <a:gd name="connsiteX186" fmla="*/ 107184 w 685935"/>
                <a:gd name="connsiteY186" fmla="*/ 556124 h 1348489"/>
                <a:gd name="connsiteX187" fmla="*/ 116180 w 685935"/>
                <a:gd name="connsiteY187" fmla="*/ 1163655 h 1348489"/>
                <a:gd name="connsiteX188" fmla="*/ 116180 w 685935"/>
                <a:gd name="connsiteY188" fmla="*/ 1168337 h 1348489"/>
                <a:gd name="connsiteX189" fmla="*/ 115821 w 685935"/>
                <a:gd name="connsiteY189" fmla="*/ 1168697 h 1348489"/>
                <a:gd name="connsiteX190" fmla="*/ 112222 w 685935"/>
                <a:gd name="connsiteY190" fmla="*/ 1172298 h 1348489"/>
                <a:gd name="connsiteX191" fmla="*/ 28016 w 685935"/>
                <a:gd name="connsiteY191" fmla="*/ 1187064 h 1348489"/>
                <a:gd name="connsiteX192" fmla="*/ 126976 w 685935"/>
                <a:gd name="connsiteY192" fmla="*/ 1253687 h 1348489"/>
                <a:gd name="connsiteX193" fmla="*/ 159003 w 685935"/>
                <a:gd name="connsiteY193" fmla="*/ 1308426 h 1348489"/>
                <a:gd name="connsiteX194" fmla="*/ 254725 w 685935"/>
                <a:gd name="connsiteY194" fmla="*/ 1318869 h 1348489"/>
                <a:gd name="connsiteX195" fmla="*/ 434293 w 685935"/>
                <a:gd name="connsiteY195" fmla="*/ 1319590 h 1348489"/>
                <a:gd name="connsiteX196" fmla="*/ 581114 w 685935"/>
                <a:gd name="connsiteY196" fmla="*/ 1258368 h 1348489"/>
                <a:gd name="connsiteX197" fmla="*/ 594789 w 685935"/>
                <a:gd name="connsiteY197" fmla="*/ 1117559 h 1348489"/>
                <a:gd name="connsiteX198" fmla="*/ 598387 w 685935"/>
                <a:gd name="connsiteY198" fmla="*/ 935696 h 1348489"/>
                <a:gd name="connsiteX199" fmla="*/ 629335 w 685935"/>
                <a:gd name="connsiteY199" fmla="*/ 485899 h 1348489"/>
                <a:gd name="connsiteX200" fmla="*/ 643369 w 685935"/>
                <a:gd name="connsiteY200" fmla="*/ 265863 h 1348489"/>
                <a:gd name="connsiteX201" fmla="*/ 625736 w 685935"/>
                <a:gd name="connsiteY201" fmla="*/ 284589 h 1348489"/>
                <a:gd name="connsiteX202" fmla="*/ 620339 w 685935"/>
                <a:gd name="connsiteY202" fmla="*/ 280988 h 1348489"/>
                <a:gd name="connsiteX203" fmla="*/ 643729 w 685935"/>
                <a:gd name="connsiteY203" fmla="*/ 254339 h 1348489"/>
                <a:gd name="connsiteX204" fmla="*/ 644809 w 685935"/>
                <a:gd name="connsiteY204" fmla="*/ 241374 h 1348489"/>
                <a:gd name="connsiteX205" fmla="*/ 628975 w 685935"/>
                <a:gd name="connsiteY205" fmla="*/ 255059 h 1348489"/>
                <a:gd name="connsiteX206" fmla="*/ 625377 w 685935"/>
                <a:gd name="connsiteY206" fmla="*/ 250738 h 1348489"/>
                <a:gd name="connsiteX207" fmla="*/ 645169 w 685935"/>
                <a:gd name="connsiteY207" fmla="*/ 231291 h 1348489"/>
                <a:gd name="connsiteX208" fmla="*/ 646248 w 685935"/>
                <a:gd name="connsiteY208" fmla="*/ 210404 h 1348489"/>
                <a:gd name="connsiteX209" fmla="*/ 557004 w 685935"/>
                <a:gd name="connsiteY209" fmla="*/ 26020 h 1348489"/>
                <a:gd name="connsiteX210" fmla="*/ 455570 w 685935"/>
                <a:gd name="connsiteY210" fmla="*/ 19582 h 1348489"/>
                <a:gd name="connsiteX211" fmla="*/ 505050 w 685935"/>
                <a:gd name="connsiteY211" fmla="*/ 1 h 1348489"/>
                <a:gd name="connsiteX212" fmla="*/ 597308 w 685935"/>
                <a:gd name="connsiteY212" fmla="*/ 17737 h 1348489"/>
                <a:gd name="connsiteX213" fmla="*/ 667480 w 685935"/>
                <a:gd name="connsiteY213" fmla="*/ 161067 h 1348489"/>
                <a:gd name="connsiteX214" fmla="*/ 667480 w 685935"/>
                <a:gd name="connsiteY214" fmla="*/ 211124 h 1348489"/>
                <a:gd name="connsiteX215" fmla="*/ 671078 w 685935"/>
                <a:gd name="connsiteY215" fmla="*/ 208243 h 1348489"/>
                <a:gd name="connsiteX216" fmla="*/ 674677 w 685935"/>
                <a:gd name="connsiteY216" fmla="*/ 212564 h 1348489"/>
                <a:gd name="connsiteX217" fmla="*/ 667120 w 685935"/>
                <a:gd name="connsiteY217" fmla="*/ 220847 h 1348489"/>
                <a:gd name="connsiteX218" fmla="*/ 666760 w 685935"/>
                <a:gd name="connsiteY218" fmla="*/ 234532 h 1348489"/>
                <a:gd name="connsiteX219" fmla="*/ 678995 w 685935"/>
                <a:gd name="connsiteY219" fmla="*/ 224449 h 1348489"/>
                <a:gd name="connsiteX220" fmla="*/ 684753 w 685935"/>
                <a:gd name="connsiteY220" fmla="*/ 230211 h 1348489"/>
                <a:gd name="connsiteX221" fmla="*/ 666400 w 685935"/>
                <a:gd name="connsiteY221" fmla="*/ 246416 h 1348489"/>
                <a:gd name="connsiteX222" fmla="*/ 654885 w 685935"/>
                <a:gd name="connsiteY222" fmla="*/ 413514 h 1348489"/>
                <a:gd name="connsiteX223" fmla="*/ 632574 w 685935"/>
                <a:gd name="connsiteY223" fmla="*/ 717460 h 1348489"/>
                <a:gd name="connsiteX224" fmla="*/ 616020 w 685935"/>
                <a:gd name="connsiteY224" fmla="*/ 1021046 h 1348489"/>
                <a:gd name="connsiteX225" fmla="*/ 610982 w 685935"/>
                <a:gd name="connsiteY225" fmla="*/ 1220915 h 1348489"/>
                <a:gd name="connsiteX226" fmla="*/ 519939 w 685935"/>
                <a:gd name="connsiteY226" fmla="*/ 1326792 h 1348489"/>
                <a:gd name="connsiteX227" fmla="*/ 289991 w 685935"/>
                <a:gd name="connsiteY227" fmla="*/ 1340837 h 1348489"/>
                <a:gd name="connsiteX228" fmla="*/ 171598 w 685935"/>
                <a:gd name="connsiteY228" fmla="*/ 1332914 h 1348489"/>
                <a:gd name="connsiteX229" fmla="*/ 120499 w 685935"/>
                <a:gd name="connsiteY229" fmla="*/ 1301223 h 1348489"/>
                <a:gd name="connsiteX230" fmla="*/ 106464 w 685935"/>
                <a:gd name="connsiteY230" fmla="*/ 1256568 h 1348489"/>
                <a:gd name="connsiteX231" fmla="*/ 61842 w 685935"/>
                <a:gd name="connsiteY231" fmla="*/ 1227758 h 1348489"/>
                <a:gd name="connsiteX232" fmla="*/ 1746 w 685935"/>
                <a:gd name="connsiteY232" fmla="*/ 1185983 h 1348489"/>
                <a:gd name="connsiteX233" fmla="*/ 4265 w 685935"/>
                <a:gd name="connsiteY233" fmla="*/ 1173379 h 1348489"/>
                <a:gd name="connsiteX234" fmla="*/ 8224 w 685935"/>
                <a:gd name="connsiteY234" fmla="*/ 1168337 h 1348489"/>
                <a:gd name="connsiteX235" fmla="*/ 107184 w 685935"/>
                <a:gd name="connsiteY235" fmla="*/ 1160054 h 1348489"/>
                <a:gd name="connsiteX236" fmla="*/ 108264 w 685935"/>
                <a:gd name="connsiteY236" fmla="*/ 1159334 h 1348489"/>
                <a:gd name="connsiteX237" fmla="*/ 90991 w 685935"/>
                <a:gd name="connsiteY237" fmla="*/ 568008 h 1348489"/>
                <a:gd name="connsiteX238" fmla="*/ 101066 w 685935"/>
                <a:gd name="connsiteY238" fmla="*/ 286750 h 1348489"/>
                <a:gd name="connsiteX239" fmla="*/ 118340 w 685935"/>
                <a:gd name="connsiteY239" fmla="*/ 109569 h 1348489"/>
                <a:gd name="connsiteX240" fmla="*/ 409823 w 685935"/>
                <a:gd name="connsiteY240" fmla="*/ 3332 h 1348489"/>
                <a:gd name="connsiteX241" fmla="*/ 505050 w 685935"/>
                <a:gd name="connsiteY241" fmla="*/ 1 h 1348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</a:cxnLst>
              <a:rect l="l" t="t" r="r" b="b"/>
              <a:pathLst>
                <a:path w="685935" h="1348489">
                  <a:moveTo>
                    <a:pt x="218657" y="1247229"/>
                  </a:moveTo>
                  <a:cubicBezTo>
                    <a:pt x="220097" y="1247674"/>
                    <a:pt x="221266" y="1249099"/>
                    <a:pt x="220906" y="1251058"/>
                  </a:cubicBezTo>
                  <a:cubicBezTo>
                    <a:pt x="217668" y="1266373"/>
                    <a:pt x="210471" y="1281689"/>
                    <a:pt x="204354" y="1296292"/>
                  </a:cubicBezTo>
                  <a:cubicBezTo>
                    <a:pt x="202195" y="1300566"/>
                    <a:pt x="194998" y="1299141"/>
                    <a:pt x="196437" y="1293799"/>
                  </a:cubicBezTo>
                  <a:cubicBezTo>
                    <a:pt x="201835" y="1278483"/>
                    <a:pt x="210831" y="1264949"/>
                    <a:pt x="214789" y="1249277"/>
                  </a:cubicBezTo>
                  <a:cubicBezTo>
                    <a:pt x="215509" y="1247318"/>
                    <a:pt x="217218" y="1246784"/>
                    <a:pt x="218657" y="1247229"/>
                  </a:cubicBezTo>
                  <a:close/>
                  <a:moveTo>
                    <a:pt x="221738" y="1196097"/>
                  </a:moveTo>
                  <a:cubicBezTo>
                    <a:pt x="223089" y="1196458"/>
                    <a:pt x="224080" y="1197634"/>
                    <a:pt x="223359" y="1199262"/>
                  </a:cubicBezTo>
                  <a:cubicBezTo>
                    <a:pt x="211110" y="1231822"/>
                    <a:pt x="187691" y="1260041"/>
                    <a:pt x="183728" y="1295134"/>
                  </a:cubicBezTo>
                  <a:cubicBezTo>
                    <a:pt x="183008" y="1300560"/>
                    <a:pt x="174361" y="1300560"/>
                    <a:pt x="175081" y="1294772"/>
                  </a:cubicBezTo>
                  <a:cubicBezTo>
                    <a:pt x="178684" y="1258956"/>
                    <a:pt x="204625" y="1230737"/>
                    <a:pt x="217955" y="1197815"/>
                  </a:cubicBezTo>
                  <a:cubicBezTo>
                    <a:pt x="218676" y="1196187"/>
                    <a:pt x="220387" y="1195735"/>
                    <a:pt x="221738" y="1196097"/>
                  </a:cubicBezTo>
                  <a:close/>
                  <a:moveTo>
                    <a:pt x="630798" y="1177669"/>
                  </a:moveTo>
                  <a:cubicBezTo>
                    <a:pt x="645490" y="1259401"/>
                    <a:pt x="595682" y="1328891"/>
                    <a:pt x="516848" y="1348334"/>
                  </a:cubicBezTo>
                  <a:cubicBezTo>
                    <a:pt x="511473" y="1349774"/>
                    <a:pt x="509323" y="1340773"/>
                    <a:pt x="515057" y="1339693"/>
                  </a:cubicBezTo>
                  <a:cubicBezTo>
                    <a:pt x="589948" y="1322050"/>
                    <a:pt x="634740" y="1255081"/>
                    <a:pt x="627215" y="1178029"/>
                  </a:cubicBezTo>
                  <a:cubicBezTo>
                    <a:pt x="626857" y="1175869"/>
                    <a:pt x="630440" y="1175509"/>
                    <a:pt x="630798" y="1177669"/>
                  </a:cubicBezTo>
                  <a:close/>
                  <a:moveTo>
                    <a:pt x="223292" y="1137401"/>
                  </a:moveTo>
                  <a:cubicBezTo>
                    <a:pt x="224656" y="1137807"/>
                    <a:pt x="225656" y="1139069"/>
                    <a:pt x="224929" y="1140873"/>
                  </a:cubicBezTo>
                  <a:cubicBezTo>
                    <a:pt x="206739" y="1185612"/>
                    <a:pt x="182728" y="1227825"/>
                    <a:pt x="165629" y="1273285"/>
                  </a:cubicBezTo>
                  <a:cubicBezTo>
                    <a:pt x="163446" y="1278336"/>
                    <a:pt x="156898" y="1276532"/>
                    <a:pt x="157989" y="1271481"/>
                  </a:cubicBezTo>
                  <a:cubicBezTo>
                    <a:pt x="167812" y="1224217"/>
                    <a:pt x="200190" y="1183086"/>
                    <a:pt x="219472" y="1139069"/>
                  </a:cubicBezTo>
                  <a:cubicBezTo>
                    <a:pt x="220199" y="1137446"/>
                    <a:pt x="221927" y="1136995"/>
                    <a:pt x="223292" y="1137401"/>
                  </a:cubicBezTo>
                  <a:close/>
                  <a:moveTo>
                    <a:pt x="216068" y="1090363"/>
                  </a:moveTo>
                  <a:cubicBezTo>
                    <a:pt x="216429" y="1088197"/>
                    <a:pt x="220037" y="1088919"/>
                    <a:pt x="219676" y="1090724"/>
                  </a:cubicBezTo>
                  <a:cubicBezTo>
                    <a:pt x="217151" y="1114187"/>
                    <a:pt x="204162" y="1132957"/>
                    <a:pt x="191173" y="1151728"/>
                  </a:cubicBezTo>
                  <a:cubicBezTo>
                    <a:pt x="173855" y="1176635"/>
                    <a:pt x="162670" y="1204069"/>
                    <a:pt x="150043" y="1231502"/>
                  </a:cubicBezTo>
                  <a:cubicBezTo>
                    <a:pt x="147878" y="1235473"/>
                    <a:pt x="141023" y="1232585"/>
                    <a:pt x="142466" y="1228254"/>
                  </a:cubicBezTo>
                  <a:cubicBezTo>
                    <a:pt x="151125" y="1205513"/>
                    <a:pt x="161588" y="1181689"/>
                    <a:pt x="175659" y="1161835"/>
                  </a:cubicBezTo>
                  <a:cubicBezTo>
                    <a:pt x="191534" y="1139455"/>
                    <a:pt x="210295" y="1118158"/>
                    <a:pt x="216068" y="1090363"/>
                  </a:cubicBezTo>
                  <a:close/>
                  <a:moveTo>
                    <a:pt x="574757" y="1054202"/>
                  </a:moveTo>
                  <a:cubicBezTo>
                    <a:pt x="574757" y="1051684"/>
                    <a:pt x="577985" y="1052044"/>
                    <a:pt x="577985" y="1054202"/>
                  </a:cubicBezTo>
                  <a:cubicBezTo>
                    <a:pt x="581931" y="1122542"/>
                    <a:pt x="596278" y="1201673"/>
                    <a:pt x="555389" y="1262460"/>
                  </a:cubicBezTo>
                  <a:cubicBezTo>
                    <a:pt x="528489" y="1303104"/>
                    <a:pt x="463570" y="1307780"/>
                    <a:pt x="420171" y="1308140"/>
                  </a:cubicBezTo>
                  <a:cubicBezTo>
                    <a:pt x="414073" y="1308499"/>
                    <a:pt x="414073" y="1298788"/>
                    <a:pt x="420171" y="1298788"/>
                  </a:cubicBezTo>
                  <a:cubicBezTo>
                    <a:pt x="467874" y="1298428"/>
                    <a:pt x="534228" y="1292314"/>
                    <a:pt x="557183" y="1242317"/>
                  </a:cubicBezTo>
                  <a:cubicBezTo>
                    <a:pt x="584441" y="1182610"/>
                    <a:pt x="570453" y="1117507"/>
                    <a:pt x="574757" y="1054202"/>
                  </a:cubicBezTo>
                  <a:close/>
                  <a:moveTo>
                    <a:pt x="217134" y="1045459"/>
                  </a:moveTo>
                  <a:cubicBezTo>
                    <a:pt x="218403" y="1045909"/>
                    <a:pt x="219310" y="1047170"/>
                    <a:pt x="218584" y="1048791"/>
                  </a:cubicBezTo>
                  <a:cubicBezTo>
                    <a:pt x="198638" y="1098150"/>
                    <a:pt x="165636" y="1140663"/>
                    <a:pt x="146778" y="1190743"/>
                  </a:cubicBezTo>
                  <a:cubicBezTo>
                    <a:pt x="144239" y="1195787"/>
                    <a:pt x="136261" y="1193625"/>
                    <a:pt x="138074" y="1188221"/>
                  </a:cubicBezTo>
                  <a:cubicBezTo>
                    <a:pt x="156932" y="1138141"/>
                    <a:pt x="192110" y="1096349"/>
                    <a:pt x="213507" y="1046990"/>
                  </a:cubicBezTo>
                  <a:cubicBezTo>
                    <a:pt x="214233" y="1045368"/>
                    <a:pt x="215865" y="1045008"/>
                    <a:pt x="217134" y="1045459"/>
                  </a:cubicBezTo>
                  <a:close/>
                  <a:moveTo>
                    <a:pt x="204442" y="1007456"/>
                  </a:moveTo>
                  <a:cubicBezTo>
                    <a:pt x="204442" y="1005647"/>
                    <a:pt x="207336" y="1006371"/>
                    <a:pt x="207336" y="1008180"/>
                  </a:cubicBezTo>
                  <a:cubicBezTo>
                    <a:pt x="205527" y="1030977"/>
                    <a:pt x="192140" y="1049432"/>
                    <a:pt x="180925" y="1068972"/>
                  </a:cubicBezTo>
                  <a:cubicBezTo>
                    <a:pt x="165729" y="1093940"/>
                    <a:pt x="151981" y="1119993"/>
                    <a:pt x="140403" y="1147133"/>
                  </a:cubicBezTo>
                  <a:cubicBezTo>
                    <a:pt x="137870" y="1152922"/>
                    <a:pt x="129911" y="1149304"/>
                    <a:pt x="132443" y="1143876"/>
                  </a:cubicBezTo>
                  <a:cubicBezTo>
                    <a:pt x="143659" y="1119270"/>
                    <a:pt x="157046" y="1095387"/>
                    <a:pt x="171880" y="1072952"/>
                  </a:cubicBezTo>
                  <a:cubicBezTo>
                    <a:pt x="185266" y="1052326"/>
                    <a:pt x="199738" y="1032063"/>
                    <a:pt x="204442" y="1007456"/>
                  </a:cubicBezTo>
                  <a:close/>
                  <a:moveTo>
                    <a:pt x="199730" y="970941"/>
                  </a:moveTo>
                  <a:cubicBezTo>
                    <a:pt x="200086" y="969134"/>
                    <a:pt x="202580" y="969134"/>
                    <a:pt x="202223" y="970941"/>
                  </a:cubicBezTo>
                  <a:cubicBezTo>
                    <a:pt x="200442" y="992983"/>
                    <a:pt x="189043" y="1011412"/>
                    <a:pt x="177644" y="1030202"/>
                  </a:cubicBezTo>
                  <a:cubicBezTo>
                    <a:pt x="162327" y="1053690"/>
                    <a:pt x="147722" y="1078623"/>
                    <a:pt x="138460" y="1105363"/>
                  </a:cubicBezTo>
                  <a:cubicBezTo>
                    <a:pt x="136679" y="1110061"/>
                    <a:pt x="129911" y="1107893"/>
                    <a:pt x="131336" y="1103195"/>
                  </a:cubicBezTo>
                  <a:cubicBezTo>
                    <a:pt x="144872" y="1055136"/>
                    <a:pt x="192605" y="1020446"/>
                    <a:pt x="199730" y="970941"/>
                  </a:cubicBezTo>
                  <a:close/>
                  <a:moveTo>
                    <a:pt x="198814" y="934060"/>
                  </a:moveTo>
                  <a:cubicBezTo>
                    <a:pt x="199176" y="932622"/>
                    <a:pt x="200986" y="932981"/>
                    <a:pt x="200624" y="934419"/>
                  </a:cubicBezTo>
                  <a:cubicBezTo>
                    <a:pt x="194471" y="955620"/>
                    <a:pt x="182166" y="973228"/>
                    <a:pt x="171671" y="992633"/>
                  </a:cubicBezTo>
                  <a:cubicBezTo>
                    <a:pt x="160451" y="1013116"/>
                    <a:pt x="149956" y="1033599"/>
                    <a:pt x="139460" y="1054441"/>
                  </a:cubicBezTo>
                  <a:cubicBezTo>
                    <a:pt x="137288" y="1057675"/>
                    <a:pt x="131498" y="1055159"/>
                    <a:pt x="132945" y="1051566"/>
                  </a:cubicBezTo>
                  <a:cubicBezTo>
                    <a:pt x="150317" y="1009882"/>
                    <a:pt x="183614" y="976103"/>
                    <a:pt x="198814" y="934060"/>
                  </a:cubicBezTo>
                  <a:close/>
                  <a:moveTo>
                    <a:pt x="188312" y="900224"/>
                  </a:moveTo>
                  <a:cubicBezTo>
                    <a:pt x="189040" y="897697"/>
                    <a:pt x="193047" y="898780"/>
                    <a:pt x="192318" y="901307"/>
                  </a:cubicBezTo>
                  <a:cubicBezTo>
                    <a:pt x="179207" y="939575"/>
                    <a:pt x="158084" y="974594"/>
                    <a:pt x="138782" y="1009974"/>
                  </a:cubicBezTo>
                  <a:cubicBezTo>
                    <a:pt x="136596" y="1013223"/>
                    <a:pt x="131498" y="1010335"/>
                    <a:pt x="133319" y="1006725"/>
                  </a:cubicBezTo>
                  <a:cubicBezTo>
                    <a:pt x="151164" y="970623"/>
                    <a:pt x="174837" y="938492"/>
                    <a:pt x="188312" y="900224"/>
                  </a:cubicBezTo>
                  <a:close/>
                  <a:moveTo>
                    <a:pt x="269824" y="892971"/>
                  </a:moveTo>
                  <a:cubicBezTo>
                    <a:pt x="274152" y="890493"/>
                    <a:pt x="279923" y="890944"/>
                    <a:pt x="283169" y="896890"/>
                  </a:cubicBezTo>
                  <a:cubicBezTo>
                    <a:pt x="296154" y="921036"/>
                    <a:pt x="313828" y="942298"/>
                    <a:pt x="333665" y="961399"/>
                  </a:cubicBezTo>
                  <a:cubicBezTo>
                    <a:pt x="344846" y="971850"/>
                    <a:pt x="356027" y="982662"/>
                    <a:pt x="368651" y="991671"/>
                  </a:cubicBezTo>
                  <a:cubicBezTo>
                    <a:pt x="372618" y="994554"/>
                    <a:pt x="375504" y="996717"/>
                    <a:pt x="378750" y="998879"/>
                  </a:cubicBezTo>
                  <a:cubicBezTo>
                    <a:pt x="385964" y="987347"/>
                    <a:pt x="396063" y="976535"/>
                    <a:pt x="404358" y="967165"/>
                  </a:cubicBezTo>
                  <a:cubicBezTo>
                    <a:pt x="422032" y="947344"/>
                    <a:pt x="441508" y="928964"/>
                    <a:pt x="459182" y="909143"/>
                  </a:cubicBezTo>
                  <a:cubicBezTo>
                    <a:pt x="469641" y="897611"/>
                    <a:pt x="485151" y="914549"/>
                    <a:pt x="475773" y="926081"/>
                  </a:cubicBezTo>
                  <a:cubicBezTo>
                    <a:pt x="461346" y="943019"/>
                    <a:pt x="445476" y="958876"/>
                    <a:pt x="431049" y="976175"/>
                  </a:cubicBezTo>
                  <a:cubicBezTo>
                    <a:pt x="415179" y="994554"/>
                    <a:pt x="407965" y="1013295"/>
                    <a:pt x="396423" y="1033476"/>
                  </a:cubicBezTo>
                  <a:cubicBezTo>
                    <a:pt x="394620" y="1036720"/>
                    <a:pt x="392095" y="1038522"/>
                    <a:pt x="389210" y="1039603"/>
                  </a:cubicBezTo>
                  <a:cubicBezTo>
                    <a:pt x="389931" y="1062307"/>
                    <a:pt x="390652" y="1085011"/>
                    <a:pt x="391734" y="1107355"/>
                  </a:cubicBezTo>
                  <a:cubicBezTo>
                    <a:pt x="392456" y="1132582"/>
                    <a:pt x="394259" y="1161774"/>
                    <a:pt x="385242" y="1185919"/>
                  </a:cubicBezTo>
                  <a:cubicBezTo>
                    <a:pt x="379111" y="1202137"/>
                    <a:pt x="350617" y="1200335"/>
                    <a:pt x="353142" y="1180514"/>
                  </a:cubicBezTo>
                  <a:cubicBezTo>
                    <a:pt x="356748" y="1150602"/>
                    <a:pt x="361437" y="1122131"/>
                    <a:pt x="361437" y="1091498"/>
                  </a:cubicBezTo>
                  <a:cubicBezTo>
                    <a:pt x="361437" y="1069875"/>
                    <a:pt x="360716" y="1048252"/>
                    <a:pt x="362880" y="1026989"/>
                  </a:cubicBezTo>
                  <a:cubicBezTo>
                    <a:pt x="342321" y="1016178"/>
                    <a:pt x="322845" y="990230"/>
                    <a:pt x="309499" y="974373"/>
                  </a:cubicBezTo>
                  <a:cubicBezTo>
                    <a:pt x="292186" y="953470"/>
                    <a:pt x="276677" y="931487"/>
                    <a:pt x="265135" y="906620"/>
                  </a:cubicBezTo>
                  <a:cubicBezTo>
                    <a:pt x="262611" y="900854"/>
                    <a:pt x="265496" y="895448"/>
                    <a:pt x="269824" y="892971"/>
                  </a:cubicBezTo>
                  <a:close/>
                  <a:moveTo>
                    <a:pt x="169901" y="891194"/>
                  </a:moveTo>
                  <a:cubicBezTo>
                    <a:pt x="170260" y="889759"/>
                    <a:pt x="172414" y="890477"/>
                    <a:pt x="172055" y="891553"/>
                  </a:cubicBezTo>
                  <a:cubicBezTo>
                    <a:pt x="166312" y="916663"/>
                    <a:pt x="149443" y="941056"/>
                    <a:pt x="135805" y="962220"/>
                  </a:cubicBezTo>
                  <a:cubicBezTo>
                    <a:pt x="134369" y="964013"/>
                    <a:pt x="131498" y="962937"/>
                    <a:pt x="132216" y="960785"/>
                  </a:cubicBezTo>
                  <a:cubicBezTo>
                    <a:pt x="142265" y="936034"/>
                    <a:pt x="161288" y="916663"/>
                    <a:pt x="169901" y="891194"/>
                  </a:cubicBezTo>
                  <a:close/>
                  <a:moveTo>
                    <a:pt x="155407" y="884861"/>
                  </a:moveTo>
                  <a:cubicBezTo>
                    <a:pt x="157201" y="883409"/>
                    <a:pt x="159714" y="885949"/>
                    <a:pt x="157919" y="887763"/>
                  </a:cubicBezTo>
                  <a:cubicBezTo>
                    <a:pt x="146075" y="901552"/>
                    <a:pt x="134949" y="916066"/>
                    <a:pt x="124899" y="931306"/>
                  </a:cubicBezTo>
                  <a:cubicBezTo>
                    <a:pt x="123105" y="933846"/>
                    <a:pt x="118798" y="931306"/>
                    <a:pt x="120951" y="929129"/>
                  </a:cubicBezTo>
                  <a:cubicBezTo>
                    <a:pt x="131719" y="913889"/>
                    <a:pt x="143204" y="899012"/>
                    <a:pt x="155407" y="884861"/>
                  </a:cubicBezTo>
                  <a:close/>
                  <a:moveTo>
                    <a:pt x="150161" y="864202"/>
                  </a:moveTo>
                  <a:cubicBezTo>
                    <a:pt x="152000" y="862772"/>
                    <a:pt x="154943" y="864917"/>
                    <a:pt x="153472" y="866705"/>
                  </a:cubicBezTo>
                  <a:cubicBezTo>
                    <a:pt x="149425" y="872783"/>
                    <a:pt x="145011" y="878146"/>
                    <a:pt x="140965" y="884225"/>
                  </a:cubicBezTo>
                  <a:cubicBezTo>
                    <a:pt x="137654" y="889588"/>
                    <a:pt x="134712" y="895666"/>
                    <a:pt x="130298" y="900314"/>
                  </a:cubicBezTo>
                  <a:cubicBezTo>
                    <a:pt x="128826" y="902102"/>
                    <a:pt x="125148" y="899956"/>
                    <a:pt x="126251" y="897811"/>
                  </a:cubicBezTo>
                  <a:cubicBezTo>
                    <a:pt x="128458" y="891375"/>
                    <a:pt x="133608" y="885297"/>
                    <a:pt x="137654" y="879934"/>
                  </a:cubicBezTo>
                  <a:cubicBezTo>
                    <a:pt x="141333" y="874571"/>
                    <a:pt x="145379" y="868850"/>
                    <a:pt x="150161" y="864202"/>
                  </a:cubicBezTo>
                  <a:close/>
                  <a:moveTo>
                    <a:pt x="142081" y="851039"/>
                  </a:moveTo>
                  <a:cubicBezTo>
                    <a:pt x="143492" y="848484"/>
                    <a:pt x="147020" y="850674"/>
                    <a:pt x="145962" y="853228"/>
                  </a:cubicBezTo>
                  <a:cubicBezTo>
                    <a:pt x="142081" y="861622"/>
                    <a:pt x="137142" y="871840"/>
                    <a:pt x="130439" y="878044"/>
                  </a:cubicBezTo>
                  <a:cubicBezTo>
                    <a:pt x="128676" y="879869"/>
                    <a:pt x="125148" y="877315"/>
                    <a:pt x="126912" y="874760"/>
                  </a:cubicBezTo>
                  <a:cubicBezTo>
                    <a:pt x="129381" y="870746"/>
                    <a:pt x="132909" y="866731"/>
                    <a:pt x="135731" y="862352"/>
                  </a:cubicBezTo>
                  <a:cubicBezTo>
                    <a:pt x="137848" y="858703"/>
                    <a:pt x="139964" y="855053"/>
                    <a:pt x="142081" y="851039"/>
                  </a:cubicBezTo>
                  <a:close/>
                  <a:moveTo>
                    <a:pt x="395357" y="540364"/>
                  </a:moveTo>
                  <a:cubicBezTo>
                    <a:pt x="416672" y="540364"/>
                    <a:pt x="448102" y="538922"/>
                    <a:pt x="465443" y="553701"/>
                  </a:cubicBezTo>
                  <a:cubicBezTo>
                    <a:pt x="470862" y="558027"/>
                    <a:pt x="466165" y="568120"/>
                    <a:pt x="459301" y="567760"/>
                  </a:cubicBezTo>
                  <a:cubicBezTo>
                    <a:pt x="441238" y="565597"/>
                    <a:pt x="422813" y="564516"/>
                    <a:pt x="404388" y="565237"/>
                  </a:cubicBezTo>
                  <a:cubicBezTo>
                    <a:pt x="387770" y="565597"/>
                    <a:pt x="369345" y="570644"/>
                    <a:pt x="355978" y="572806"/>
                  </a:cubicBezTo>
                  <a:cubicBezTo>
                    <a:pt x="355617" y="572806"/>
                    <a:pt x="354895" y="572806"/>
                    <a:pt x="354172" y="572806"/>
                  </a:cubicBezTo>
                  <a:cubicBezTo>
                    <a:pt x="351643" y="603807"/>
                    <a:pt x="350921" y="634447"/>
                    <a:pt x="350559" y="665448"/>
                  </a:cubicBezTo>
                  <a:cubicBezTo>
                    <a:pt x="376932" y="661843"/>
                    <a:pt x="404027" y="664727"/>
                    <a:pt x="430039" y="667611"/>
                  </a:cubicBezTo>
                  <a:cubicBezTo>
                    <a:pt x="439070" y="668692"/>
                    <a:pt x="438709" y="680227"/>
                    <a:pt x="430039" y="681309"/>
                  </a:cubicBezTo>
                  <a:cubicBezTo>
                    <a:pt x="403305" y="684192"/>
                    <a:pt x="376932" y="688158"/>
                    <a:pt x="350198" y="691762"/>
                  </a:cubicBezTo>
                  <a:cubicBezTo>
                    <a:pt x="349837" y="698251"/>
                    <a:pt x="349837" y="704739"/>
                    <a:pt x="349837" y="710867"/>
                  </a:cubicBezTo>
                  <a:cubicBezTo>
                    <a:pt x="349476" y="740426"/>
                    <a:pt x="349476" y="770345"/>
                    <a:pt x="350559" y="799904"/>
                  </a:cubicBezTo>
                  <a:cubicBezTo>
                    <a:pt x="350559" y="805671"/>
                    <a:pt x="350921" y="812160"/>
                    <a:pt x="351282" y="817927"/>
                  </a:cubicBezTo>
                  <a:cubicBezTo>
                    <a:pt x="382712" y="812520"/>
                    <a:pt x="418478" y="808195"/>
                    <a:pt x="444851" y="822614"/>
                  </a:cubicBezTo>
                  <a:cubicBezTo>
                    <a:pt x="450631" y="825858"/>
                    <a:pt x="447379" y="834149"/>
                    <a:pt x="441238" y="834509"/>
                  </a:cubicBezTo>
                  <a:cubicBezTo>
                    <a:pt x="411253" y="835230"/>
                    <a:pt x="382712" y="839556"/>
                    <a:pt x="353450" y="845684"/>
                  </a:cubicBezTo>
                  <a:cubicBezTo>
                    <a:pt x="352727" y="853975"/>
                    <a:pt x="345863" y="860824"/>
                    <a:pt x="335386" y="857940"/>
                  </a:cubicBezTo>
                  <a:cubicBezTo>
                    <a:pt x="331412" y="856858"/>
                    <a:pt x="328161" y="854696"/>
                    <a:pt x="325993" y="851451"/>
                  </a:cubicBezTo>
                  <a:cubicBezTo>
                    <a:pt x="311542" y="851451"/>
                    <a:pt x="306123" y="829102"/>
                    <a:pt x="319129" y="823695"/>
                  </a:cubicBezTo>
                  <a:cubicBezTo>
                    <a:pt x="319129" y="820090"/>
                    <a:pt x="319129" y="816125"/>
                    <a:pt x="319129" y="812881"/>
                  </a:cubicBezTo>
                  <a:cubicBezTo>
                    <a:pt x="319129" y="783683"/>
                    <a:pt x="320213" y="754484"/>
                    <a:pt x="321658" y="725286"/>
                  </a:cubicBezTo>
                  <a:cubicBezTo>
                    <a:pt x="324187" y="671576"/>
                    <a:pt x="325993" y="617145"/>
                    <a:pt x="333580" y="563795"/>
                  </a:cubicBezTo>
                  <a:cubicBezTo>
                    <a:pt x="333941" y="557667"/>
                    <a:pt x="338637" y="554422"/>
                    <a:pt x="343695" y="553701"/>
                  </a:cubicBezTo>
                  <a:cubicBezTo>
                    <a:pt x="351643" y="538922"/>
                    <a:pt x="381990" y="540724"/>
                    <a:pt x="395357" y="540364"/>
                  </a:cubicBezTo>
                  <a:close/>
                  <a:moveTo>
                    <a:pt x="71282" y="477370"/>
                  </a:moveTo>
                  <a:cubicBezTo>
                    <a:pt x="71666" y="477009"/>
                    <a:pt x="72049" y="477009"/>
                    <a:pt x="72049" y="477730"/>
                  </a:cubicBezTo>
                  <a:cubicBezTo>
                    <a:pt x="73965" y="507316"/>
                    <a:pt x="73198" y="537623"/>
                    <a:pt x="73581" y="567569"/>
                  </a:cubicBezTo>
                  <a:cubicBezTo>
                    <a:pt x="73581" y="598958"/>
                    <a:pt x="68600" y="631430"/>
                    <a:pt x="73581" y="663180"/>
                  </a:cubicBezTo>
                  <a:cubicBezTo>
                    <a:pt x="73965" y="666066"/>
                    <a:pt x="68983" y="667148"/>
                    <a:pt x="68600" y="664262"/>
                  </a:cubicBezTo>
                  <a:cubicBezTo>
                    <a:pt x="63236" y="633955"/>
                    <a:pt x="68600" y="603288"/>
                    <a:pt x="68600" y="572620"/>
                  </a:cubicBezTo>
                  <a:cubicBezTo>
                    <a:pt x="68600" y="541231"/>
                    <a:pt x="66684" y="508759"/>
                    <a:pt x="71282" y="477370"/>
                  </a:cubicBezTo>
                  <a:close/>
                  <a:moveTo>
                    <a:pt x="82557" y="422525"/>
                  </a:moveTo>
                  <a:cubicBezTo>
                    <a:pt x="89874" y="463505"/>
                    <a:pt x="80117" y="506642"/>
                    <a:pt x="80814" y="547981"/>
                  </a:cubicBezTo>
                  <a:cubicBezTo>
                    <a:pt x="81511" y="596151"/>
                    <a:pt x="84996" y="644320"/>
                    <a:pt x="83950" y="692489"/>
                  </a:cubicBezTo>
                  <a:cubicBezTo>
                    <a:pt x="83950" y="695725"/>
                    <a:pt x="79420" y="695725"/>
                    <a:pt x="79420" y="692489"/>
                  </a:cubicBezTo>
                  <a:cubicBezTo>
                    <a:pt x="79769" y="646477"/>
                    <a:pt x="76284" y="600105"/>
                    <a:pt x="75936" y="553733"/>
                  </a:cubicBezTo>
                  <a:cubicBezTo>
                    <a:pt x="75936" y="531086"/>
                    <a:pt x="76284" y="508799"/>
                    <a:pt x="79072" y="486511"/>
                  </a:cubicBezTo>
                  <a:cubicBezTo>
                    <a:pt x="81511" y="465303"/>
                    <a:pt x="83950" y="444453"/>
                    <a:pt x="80814" y="422885"/>
                  </a:cubicBezTo>
                  <a:cubicBezTo>
                    <a:pt x="80814" y="421806"/>
                    <a:pt x="82208" y="421447"/>
                    <a:pt x="82557" y="422525"/>
                  </a:cubicBezTo>
                  <a:close/>
                  <a:moveTo>
                    <a:pt x="359165" y="158295"/>
                  </a:moveTo>
                  <a:cubicBezTo>
                    <a:pt x="364640" y="158340"/>
                    <a:pt x="369757" y="161934"/>
                    <a:pt x="369218" y="169120"/>
                  </a:cubicBezTo>
                  <a:cubicBezTo>
                    <a:pt x="364550" y="216194"/>
                    <a:pt x="360242" y="263267"/>
                    <a:pt x="355933" y="310340"/>
                  </a:cubicBezTo>
                  <a:cubicBezTo>
                    <a:pt x="382503" y="306388"/>
                    <a:pt x="408713" y="300279"/>
                    <a:pt x="435642" y="299201"/>
                  </a:cubicBezTo>
                  <a:cubicBezTo>
                    <a:pt x="444259" y="261111"/>
                    <a:pt x="448926" y="223740"/>
                    <a:pt x="449285" y="184572"/>
                  </a:cubicBezTo>
                  <a:cubicBezTo>
                    <a:pt x="449645" y="176307"/>
                    <a:pt x="462929" y="174151"/>
                    <a:pt x="464365" y="182775"/>
                  </a:cubicBezTo>
                  <a:cubicBezTo>
                    <a:pt x="470110" y="221584"/>
                    <a:pt x="465443" y="261470"/>
                    <a:pt x="458980" y="299919"/>
                  </a:cubicBezTo>
                  <a:cubicBezTo>
                    <a:pt x="463647" y="300638"/>
                    <a:pt x="467956" y="300997"/>
                    <a:pt x="472624" y="302075"/>
                  </a:cubicBezTo>
                  <a:cubicBezTo>
                    <a:pt x="493089" y="306028"/>
                    <a:pt x="483754" y="338369"/>
                    <a:pt x="463647" y="332979"/>
                  </a:cubicBezTo>
                  <a:cubicBezTo>
                    <a:pt x="460416" y="331901"/>
                    <a:pt x="456825" y="331182"/>
                    <a:pt x="453594" y="330823"/>
                  </a:cubicBezTo>
                  <a:cubicBezTo>
                    <a:pt x="448208" y="362444"/>
                    <a:pt x="442464" y="394425"/>
                    <a:pt x="435642" y="425328"/>
                  </a:cubicBezTo>
                  <a:cubicBezTo>
                    <a:pt x="431692" y="441858"/>
                    <a:pt x="403327" y="437905"/>
                    <a:pt x="405841" y="421016"/>
                  </a:cubicBezTo>
                  <a:cubicBezTo>
                    <a:pt x="410149" y="389395"/>
                    <a:pt x="419844" y="358851"/>
                    <a:pt x="428102" y="328307"/>
                  </a:cubicBezTo>
                  <a:cubicBezTo>
                    <a:pt x="403327" y="328307"/>
                    <a:pt x="378553" y="332979"/>
                    <a:pt x="353779" y="336213"/>
                  </a:cubicBezTo>
                  <a:cubicBezTo>
                    <a:pt x="349830" y="382927"/>
                    <a:pt x="348034" y="431078"/>
                    <a:pt x="337981" y="476714"/>
                  </a:cubicBezTo>
                  <a:cubicBezTo>
                    <a:pt x="334390" y="492525"/>
                    <a:pt x="309257" y="488212"/>
                    <a:pt x="309975" y="472402"/>
                  </a:cubicBezTo>
                  <a:cubicBezTo>
                    <a:pt x="312130" y="428203"/>
                    <a:pt x="320388" y="382927"/>
                    <a:pt x="326491" y="338728"/>
                  </a:cubicBezTo>
                  <a:cubicBezTo>
                    <a:pt x="312130" y="339087"/>
                    <a:pt x="297408" y="338369"/>
                    <a:pt x="283046" y="334775"/>
                  </a:cubicBezTo>
                  <a:cubicBezTo>
                    <a:pt x="271198" y="331901"/>
                    <a:pt x="273711" y="311418"/>
                    <a:pt x="286278" y="313215"/>
                  </a:cubicBezTo>
                  <a:cubicBezTo>
                    <a:pt x="300999" y="315371"/>
                    <a:pt x="315361" y="315371"/>
                    <a:pt x="329723" y="313934"/>
                  </a:cubicBezTo>
                  <a:cubicBezTo>
                    <a:pt x="335468" y="265423"/>
                    <a:pt x="340853" y="217272"/>
                    <a:pt x="346957" y="168761"/>
                  </a:cubicBezTo>
                  <a:cubicBezTo>
                    <a:pt x="347855" y="161754"/>
                    <a:pt x="353689" y="158250"/>
                    <a:pt x="359165" y="158295"/>
                  </a:cubicBezTo>
                  <a:close/>
                  <a:moveTo>
                    <a:pt x="299317" y="61441"/>
                  </a:moveTo>
                  <a:cubicBezTo>
                    <a:pt x="305765" y="61084"/>
                    <a:pt x="305048" y="70735"/>
                    <a:pt x="298958" y="71450"/>
                  </a:cubicBezTo>
                  <a:cubicBezTo>
                    <a:pt x="240568" y="77169"/>
                    <a:pt x="173938" y="100046"/>
                    <a:pt x="161042" y="165817"/>
                  </a:cubicBezTo>
                  <a:cubicBezTo>
                    <a:pt x="160326" y="168676"/>
                    <a:pt x="155311" y="167962"/>
                    <a:pt x="155669" y="165102"/>
                  </a:cubicBezTo>
                  <a:cubicBezTo>
                    <a:pt x="164983" y="94684"/>
                    <a:pt x="237344" y="65731"/>
                    <a:pt x="299317" y="61441"/>
                  </a:cubicBezTo>
                  <a:close/>
                  <a:moveTo>
                    <a:pt x="327865" y="37272"/>
                  </a:moveTo>
                  <a:cubicBezTo>
                    <a:pt x="334339" y="37272"/>
                    <a:pt x="333979" y="46993"/>
                    <a:pt x="327505" y="47353"/>
                  </a:cubicBezTo>
                  <a:cubicBezTo>
                    <a:pt x="281111" y="49874"/>
                    <a:pt x="228243" y="57435"/>
                    <a:pt x="188681" y="85159"/>
                  </a:cubicBezTo>
                  <a:cubicBezTo>
                    <a:pt x="148041" y="113603"/>
                    <a:pt x="137612" y="161490"/>
                    <a:pt x="136173" y="208656"/>
                  </a:cubicBezTo>
                  <a:cubicBezTo>
                    <a:pt x="136173" y="211537"/>
                    <a:pt x="131857" y="211537"/>
                    <a:pt x="131857" y="208656"/>
                  </a:cubicBezTo>
                  <a:cubicBezTo>
                    <a:pt x="131498" y="160770"/>
                    <a:pt x="137612" y="115403"/>
                    <a:pt x="175734" y="82638"/>
                  </a:cubicBezTo>
                  <a:cubicBezTo>
                    <a:pt x="214936" y="48794"/>
                    <a:pt x="277874" y="38712"/>
                    <a:pt x="327865" y="37272"/>
                  </a:cubicBezTo>
                  <a:close/>
                  <a:moveTo>
                    <a:pt x="455570" y="19582"/>
                  </a:moveTo>
                  <a:cubicBezTo>
                    <a:pt x="420979" y="20348"/>
                    <a:pt x="386253" y="22959"/>
                    <a:pt x="353326" y="24219"/>
                  </a:cubicBezTo>
                  <a:cubicBezTo>
                    <a:pt x="291790" y="27100"/>
                    <a:pt x="201826" y="29981"/>
                    <a:pt x="157564" y="80759"/>
                  </a:cubicBezTo>
                  <a:cubicBezTo>
                    <a:pt x="114741" y="130096"/>
                    <a:pt x="120859" y="212925"/>
                    <a:pt x="119059" y="274146"/>
                  </a:cubicBezTo>
                  <a:cubicBezTo>
                    <a:pt x="116180" y="368139"/>
                    <a:pt x="107184" y="461771"/>
                    <a:pt x="107184" y="556124"/>
                  </a:cubicBezTo>
                  <a:cubicBezTo>
                    <a:pt x="106464" y="758875"/>
                    <a:pt x="120499" y="960905"/>
                    <a:pt x="116180" y="1163655"/>
                  </a:cubicBezTo>
                  <a:cubicBezTo>
                    <a:pt x="116540" y="1165096"/>
                    <a:pt x="116900" y="1166897"/>
                    <a:pt x="116180" y="1168337"/>
                  </a:cubicBezTo>
                  <a:cubicBezTo>
                    <a:pt x="115821" y="1168337"/>
                    <a:pt x="115821" y="1168337"/>
                    <a:pt x="115821" y="1168697"/>
                  </a:cubicBezTo>
                  <a:cubicBezTo>
                    <a:pt x="115821" y="1170858"/>
                    <a:pt x="114381" y="1172298"/>
                    <a:pt x="112222" y="1172298"/>
                  </a:cubicBezTo>
                  <a:cubicBezTo>
                    <a:pt x="90631" y="1191385"/>
                    <a:pt x="56085" y="1196067"/>
                    <a:pt x="28016" y="1187064"/>
                  </a:cubicBezTo>
                  <a:cubicBezTo>
                    <a:pt x="57884" y="1214073"/>
                    <a:pt x="109703" y="1211912"/>
                    <a:pt x="126976" y="1253687"/>
                  </a:cubicBezTo>
                  <a:cubicBezTo>
                    <a:pt x="135253" y="1273494"/>
                    <a:pt x="133813" y="1302664"/>
                    <a:pt x="159003" y="1308426"/>
                  </a:cubicBezTo>
                  <a:cubicBezTo>
                    <a:pt x="191030" y="1315988"/>
                    <a:pt x="221618" y="1318869"/>
                    <a:pt x="254725" y="1318869"/>
                  </a:cubicBezTo>
                  <a:cubicBezTo>
                    <a:pt x="314461" y="1319230"/>
                    <a:pt x="374557" y="1323551"/>
                    <a:pt x="434293" y="1319590"/>
                  </a:cubicBezTo>
                  <a:cubicBezTo>
                    <a:pt x="482514" y="1315988"/>
                    <a:pt x="561322" y="1312387"/>
                    <a:pt x="581114" y="1258368"/>
                  </a:cubicBezTo>
                  <a:cubicBezTo>
                    <a:pt x="597308" y="1213353"/>
                    <a:pt x="596228" y="1164376"/>
                    <a:pt x="594789" y="1117559"/>
                  </a:cubicBezTo>
                  <a:cubicBezTo>
                    <a:pt x="593349" y="1057058"/>
                    <a:pt x="595509" y="996197"/>
                    <a:pt x="598387" y="935696"/>
                  </a:cubicBezTo>
                  <a:cubicBezTo>
                    <a:pt x="604865" y="785524"/>
                    <a:pt x="618180" y="636072"/>
                    <a:pt x="629335" y="485899"/>
                  </a:cubicBezTo>
                  <a:cubicBezTo>
                    <a:pt x="634733" y="412434"/>
                    <a:pt x="639411" y="338968"/>
                    <a:pt x="643369" y="265863"/>
                  </a:cubicBezTo>
                  <a:cubicBezTo>
                    <a:pt x="637252" y="271625"/>
                    <a:pt x="631134" y="277387"/>
                    <a:pt x="625736" y="284589"/>
                  </a:cubicBezTo>
                  <a:cubicBezTo>
                    <a:pt x="623217" y="287831"/>
                    <a:pt x="617820" y="284589"/>
                    <a:pt x="620339" y="280988"/>
                  </a:cubicBezTo>
                  <a:cubicBezTo>
                    <a:pt x="627176" y="271625"/>
                    <a:pt x="635093" y="262982"/>
                    <a:pt x="643729" y="254339"/>
                  </a:cubicBezTo>
                  <a:cubicBezTo>
                    <a:pt x="644089" y="250378"/>
                    <a:pt x="644449" y="246056"/>
                    <a:pt x="644809" y="241374"/>
                  </a:cubicBezTo>
                  <a:cubicBezTo>
                    <a:pt x="639411" y="246056"/>
                    <a:pt x="634013" y="250378"/>
                    <a:pt x="628975" y="255059"/>
                  </a:cubicBezTo>
                  <a:cubicBezTo>
                    <a:pt x="626456" y="257580"/>
                    <a:pt x="622498" y="253619"/>
                    <a:pt x="625377" y="250738"/>
                  </a:cubicBezTo>
                  <a:cubicBezTo>
                    <a:pt x="631854" y="244616"/>
                    <a:pt x="638331" y="237773"/>
                    <a:pt x="645169" y="231291"/>
                  </a:cubicBezTo>
                  <a:cubicBezTo>
                    <a:pt x="645529" y="224449"/>
                    <a:pt x="645888" y="217246"/>
                    <a:pt x="646248" y="210404"/>
                  </a:cubicBezTo>
                  <a:cubicBezTo>
                    <a:pt x="649847" y="135498"/>
                    <a:pt x="648048" y="43306"/>
                    <a:pt x="557004" y="26020"/>
                  </a:cubicBezTo>
                  <a:cubicBezTo>
                    <a:pt x="524617" y="19897"/>
                    <a:pt x="490161" y="18817"/>
                    <a:pt x="455570" y="19582"/>
                  </a:cubicBezTo>
                  <a:close/>
                  <a:moveTo>
                    <a:pt x="505050" y="1"/>
                  </a:moveTo>
                  <a:cubicBezTo>
                    <a:pt x="537212" y="91"/>
                    <a:pt x="568879" y="3692"/>
                    <a:pt x="597308" y="17737"/>
                  </a:cubicBezTo>
                  <a:cubicBezTo>
                    <a:pt x="652366" y="45466"/>
                    <a:pt x="666760" y="103447"/>
                    <a:pt x="667480" y="161067"/>
                  </a:cubicBezTo>
                  <a:cubicBezTo>
                    <a:pt x="667840" y="177632"/>
                    <a:pt x="667840" y="194558"/>
                    <a:pt x="667480" y="211124"/>
                  </a:cubicBezTo>
                  <a:cubicBezTo>
                    <a:pt x="668559" y="210044"/>
                    <a:pt x="669999" y="209323"/>
                    <a:pt x="671078" y="208243"/>
                  </a:cubicBezTo>
                  <a:cubicBezTo>
                    <a:pt x="673957" y="206442"/>
                    <a:pt x="676116" y="210404"/>
                    <a:pt x="674677" y="212564"/>
                  </a:cubicBezTo>
                  <a:cubicBezTo>
                    <a:pt x="672158" y="215445"/>
                    <a:pt x="669639" y="217966"/>
                    <a:pt x="667120" y="220847"/>
                  </a:cubicBezTo>
                  <a:cubicBezTo>
                    <a:pt x="667120" y="225169"/>
                    <a:pt x="666760" y="229850"/>
                    <a:pt x="666760" y="234532"/>
                  </a:cubicBezTo>
                  <a:cubicBezTo>
                    <a:pt x="670718" y="230931"/>
                    <a:pt x="675037" y="227690"/>
                    <a:pt x="678995" y="224449"/>
                  </a:cubicBezTo>
                  <a:cubicBezTo>
                    <a:pt x="682954" y="220847"/>
                    <a:pt x="688351" y="226249"/>
                    <a:pt x="684753" y="230211"/>
                  </a:cubicBezTo>
                  <a:cubicBezTo>
                    <a:pt x="678635" y="235612"/>
                    <a:pt x="672518" y="241014"/>
                    <a:pt x="666400" y="246416"/>
                  </a:cubicBezTo>
                  <a:cubicBezTo>
                    <a:pt x="663881" y="302236"/>
                    <a:pt x="658843" y="358055"/>
                    <a:pt x="654885" y="413514"/>
                  </a:cubicBezTo>
                  <a:cubicBezTo>
                    <a:pt x="648407" y="514709"/>
                    <a:pt x="639771" y="615905"/>
                    <a:pt x="632574" y="717460"/>
                  </a:cubicBezTo>
                  <a:cubicBezTo>
                    <a:pt x="625377" y="818295"/>
                    <a:pt x="618539" y="919851"/>
                    <a:pt x="616020" y="1021046"/>
                  </a:cubicBezTo>
                  <a:cubicBezTo>
                    <a:pt x="614221" y="1087309"/>
                    <a:pt x="620339" y="1155373"/>
                    <a:pt x="610982" y="1220915"/>
                  </a:cubicBezTo>
                  <a:cubicBezTo>
                    <a:pt x="602706" y="1278535"/>
                    <a:pt x="576796" y="1312027"/>
                    <a:pt x="519939" y="1326792"/>
                  </a:cubicBezTo>
                  <a:cubicBezTo>
                    <a:pt x="444729" y="1346599"/>
                    <a:pt x="366640" y="1341557"/>
                    <a:pt x="289991" y="1340837"/>
                  </a:cubicBezTo>
                  <a:cubicBezTo>
                    <a:pt x="251126" y="1340117"/>
                    <a:pt x="209743" y="1343358"/>
                    <a:pt x="171598" y="1332914"/>
                  </a:cubicBezTo>
                  <a:cubicBezTo>
                    <a:pt x="151806" y="1327512"/>
                    <a:pt x="127336" y="1323551"/>
                    <a:pt x="120499" y="1301223"/>
                  </a:cubicBezTo>
                  <a:cubicBezTo>
                    <a:pt x="115821" y="1286818"/>
                    <a:pt x="115461" y="1269532"/>
                    <a:pt x="106464" y="1256568"/>
                  </a:cubicBezTo>
                  <a:cubicBezTo>
                    <a:pt x="96028" y="1240002"/>
                    <a:pt x="79475" y="1234240"/>
                    <a:pt x="61842" y="1227758"/>
                  </a:cubicBezTo>
                  <a:cubicBezTo>
                    <a:pt x="37012" y="1218755"/>
                    <a:pt x="16860" y="1207951"/>
                    <a:pt x="1746" y="1185983"/>
                  </a:cubicBezTo>
                  <a:cubicBezTo>
                    <a:pt x="-1852" y="1180581"/>
                    <a:pt x="667" y="1176260"/>
                    <a:pt x="4265" y="1173379"/>
                  </a:cubicBezTo>
                  <a:cubicBezTo>
                    <a:pt x="3186" y="1170858"/>
                    <a:pt x="4625" y="1167257"/>
                    <a:pt x="8224" y="1168337"/>
                  </a:cubicBezTo>
                  <a:cubicBezTo>
                    <a:pt x="40251" y="1179141"/>
                    <a:pt x="78396" y="1180221"/>
                    <a:pt x="107184" y="1160054"/>
                  </a:cubicBezTo>
                  <a:cubicBezTo>
                    <a:pt x="107544" y="1159694"/>
                    <a:pt x="107904" y="1159694"/>
                    <a:pt x="108264" y="1159334"/>
                  </a:cubicBezTo>
                  <a:cubicBezTo>
                    <a:pt x="103226" y="962345"/>
                    <a:pt x="90991" y="765357"/>
                    <a:pt x="90991" y="568008"/>
                  </a:cubicBezTo>
                  <a:cubicBezTo>
                    <a:pt x="90991" y="474015"/>
                    <a:pt x="98547" y="380743"/>
                    <a:pt x="101066" y="286750"/>
                  </a:cubicBezTo>
                  <a:cubicBezTo>
                    <a:pt x="102146" y="229130"/>
                    <a:pt x="97468" y="164668"/>
                    <a:pt x="118340" y="109569"/>
                  </a:cubicBezTo>
                  <a:cubicBezTo>
                    <a:pt x="159723" y="91"/>
                    <a:pt x="313022" y="3332"/>
                    <a:pt x="409823" y="3332"/>
                  </a:cubicBezTo>
                  <a:cubicBezTo>
                    <a:pt x="440231" y="3332"/>
                    <a:pt x="472888" y="-89"/>
                    <a:pt x="505050" y="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5007681A-47E1-AC40-9907-C63AD166F2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2518" y="2186647"/>
              <a:ext cx="1101308" cy="803785"/>
            </a:xfrm>
            <a:custGeom>
              <a:avLst/>
              <a:gdLst>
                <a:gd name="connsiteX0" fmla="*/ 409012 w 1213988"/>
                <a:gd name="connsiteY0" fmla="*/ 797636 h 886024"/>
                <a:gd name="connsiteX1" fmla="*/ 411885 w 1213988"/>
                <a:gd name="connsiteY1" fmla="*/ 804814 h 886024"/>
                <a:gd name="connsiteX2" fmla="*/ 410089 w 1213988"/>
                <a:gd name="connsiteY2" fmla="*/ 805532 h 886024"/>
                <a:gd name="connsiteX3" fmla="*/ 453548 w 1213988"/>
                <a:gd name="connsiteY3" fmla="*/ 874084 h 886024"/>
                <a:gd name="connsiteX4" fmla="*/ 451393 w 1213988"/>
                <a:gd name="connsiteY4" fmla="*/ 876597 h 886024"/>
                <a:gd name="connsiteX5" fmla="*/ 401469 w 1213988"/>
                <a:gd name="connsiteY5" fmla="*/ 809121 h 886024"/>
                <a:gd name="connsiteX6" fmla="*/ 299467 w 1213988"/>
                <a:gd name="connsiteY6" fmla="*/ 807326 h 886024"/>
                <a:gd name="connsiteX7" fmla="*/ 300904 w 1213988"/>
                <a:gd name="connsiteY7" fmla="*/ 803378 h 886024"/>
                <a:gd name="connsiteX8" fmla="*/ 400392 w 1213988"/>
                <a:gd name="connsiteY8" fmla="*/ 800507 h 886024"/>
                <a:gd name="connsiteX9" fmla="*/ 407575 w 1213988"/>
                <a:gd name="connsiteY9" fmla="*/ 797995 h 886024"/>
                <a:gd name="connsiteX10" fmla="*/ 409012 w 1213988"/>
                <a:gd name="connsiteY10" fmla="*/ 797636 h 886024"/>
                <a:gd name="connsiteX11" fmla="*/ 517668 w 1213988"/>
                <a:gd name="connsiteY11" fmla="*/ 794091 h 886024"/>
                <a:gd name="connsiteX12" fmla="*/ 577195 w 1213988"/>
                <a:gd name="connsiteY12" fmla="*/ 842537 h 886024"/>
                <a:gd name="connsiteX13" fmla="*/ 649273 w 1213988"/>
                <a:gd name="connsiteY13" fmla="*/ 850374 h 886024"/>
                <a:gd name="connsiteX14" fmla="*/ 648915 w 1213988"/>
                <a:gd name="connsiteY14" fmla="*/ 859992 h 886024"/>
                <a:gd name="connsiteX15" fmla="*/ 514799 w 1213988"/>
                <a:gd name="connsiteY15" fmla="*/ 795160 h 886024"/>
                <a:gd name="connsiteX16" fmla="*/ 517668 w 1213988"/>
                <a:gd name="connsiteY16" fmla="*/ 794091 h 886024"/>
                <a:gd name="connsiteX17" fmla="*/ 1035940 w 1213988"/>
                <a:gd name="connsiteY17" fmla="*/ 627769 h 886024"/>
                <a:gd name="connsiteX18" fmla="*/ 1041132 w 1213988"/>
                <a:gd name="connsiteY18" fmla="*/ 632782 h 886024"/>
                <a:gd name="connsiteX19" fmla="*/ 901122 w 1213988"/>
                <a:gd name="connsiteY19" fmla="*/ 762050 h 886024"/>
                <a:gd name="connsiteX20" fmla="*/ 900764 w 1213988"/>
                <a:gd name="connsiteY20" fmla="*/ 758469 h 886024"/>
                <a:gd name="connsiteX21" fmla="*/ 1030748 w 1213988"/>
                <a:gd name="connsiteY21" fmla="*/ 632424 h 886024"/>
                <a:gd name="connsiteX22" fmla="*/ 1035940 w 1213988"/>
                <a:gd name="connsiteY22" fmla="*/ 627769 h 886024"/>
                <a:gd name="connsiteX23" fmla="*/ 1060122 w 1213988"/>
                <a:gd name="connsiteY23" fmla="*/ 608812 h 886024"/>
                <a:gd name="connsiteX24" fmla="*/ 1064582 w 1213988"/>
                <a:gd name="connsiteY24" fmla="*/ 613745 h 886024"/>
                <a:gd name="connsiteX25" fmla="*/ 1048724 w 1213988"/>
                <a:gd name="connsiteY25" fmla="*/ 683347 h 886024"/>
                <a:gd name="connsiteX26" fmla="*/ 1004392 w 1213988"/>
                <a:gd name="connsiteY26" fmla="*/ 741828 h 886024"/>
                <a:gd name="connsiteX27" fmla="*/ 942760 w 1213988"/>
                <a:gd name="connsiteY27" fmla="*/ 774118 h 886024"/>
                <a:gd name="connsiteX28" fmla="*/ 902393 w 1213988"/>
                <a:gd name="connsiteY28" fmla="*/ 784163 h 886024"/>
                <a:gd name="connsiteX29" fmla="*/ 860584 w 1213988"/>
                <a:gd name="connsiteY29" fmla="*/ 784522 h 886024"/>
                <a:gd name="connsiteX30" fmla="*/ 859503 w 1213988"/>
                <a:gd name="connsiteY30" fmla="*/ 780934 h 886024"/>
                <a:gd name="connsiteX31" fmla="*/ 891580 w 1213988"/>
                <a:gd name="connsiteY31" fmla="*/ 778782 h 886024"/>
                <a:gd name="connsiteX32" fmla="*/ 930506 w 1213988"/>
                <a:gd name="connsiteY32" fmla="*/ 770171 h 886024"/>
                <a:gd name="connsiteX33" fmla="*/ 998265 w 1213988"/>
                <a:gd name="connsiteY33" fmla="*/ 735370 h 886024"/>
                <a:gd name="connsiteX34" fmla="*/ 1042236 w 1213988"/>
                <a:gd name="connsiteY34" fmla="*/ 675454 h 886024"/>
                <a:gd name="connsiteX35" fmla="*/ 1054851 w 1213988"/>
                <a:gd name="connsiteY35" fmla="*/ 611951 h 886024"/>
                <a:gd name="connsiteX36" fmla="*/ 1060122 w 1213988"/>
                <a:gd name="connsiteY36" fmla="*/ 608812 h 886024"/>
                <a:gd name="connsiteX37" fmla="*/ 677402 w 1213988"/>
                <a:gd name="connsiteY37" fmla="*/ 572727 h 886024"/>
                <a:gd name="connsiteX38" fmla="*/ 678115 w 1213988"/>
                <a:gd name="connsiteY38" fmla="*/ 574173 h 886024"/>
                <a:gd name="connsiteX39" fmla="*/ 611472 w 1213988"/>
                <a:gd name="connsiteY39" fmla="*/ 600216 h 886024"/>
                <a:gd name="connsiteX40" fmla="*/ 611472 w 1213988"/>
                <a:gd name="connsiteY40" fmla="*/ 597323 h 886024"/>
                <a:gd name="connsiteX41" fmla="*/ 677402 w 1213988"/>
                <a:gd name="connsiteY41" fmla="*/ 572727 h 886024"/>
                <a:gd name="connsiteX42" fmla="*/ 93250 w 1213988"/>
                <a:gd name="connsiteY42" fmla="*/ 559665 h 886024"/>
                <a:gd name="connsiteX43" fmla="*/ 138125 w 1213988"/>
                <a:gd name="connsiteY43" fmla="*/ 605677 h 886024"/>
                <a:gd name="connsiteX44" fmla="*/ 205799 w 1213988"/>
                <a:gd name="connsiteY44" fmla="*/ 636834 h 886024"/>
                <a:gd name="connsiteX45" fmla="*/ 203266 w 1213988"/>
                <a:gd name="connsiteY45" fmla="*/ 644805 h 886024"/>
                <a:gd name="connsiteX46" fmla="*/ 139573 w 1213988"/>
                <a:gd name="connsiteY46" fmla="*/ 617270 h 886024"/>
                <a:gd name="connsiteX47" fmla="*/ 92889 w 1213988"/>
                <a:gd name="connsiteY47" fmla="*/ 560390 h 886024"/>
                <a:gd name="connsiteX48" fmla="*/ 93250 w 1213988"/>
                <a:gd name="connsiteY48" fmla="*/ 559665 h 886024"/>
                <a:gd name="connsiteX49" fmla="*/ 695922 w 1213988"/>
                <a:gd name="connsiteY49" fmla="*/ 556489 h 886024"/>
                <a:gd name="connsiteX50" fmla="*/ 696282 w 1213988"/>
                <a:gd name="connsiteY50" fmla="*/ 557211 h 886024"/>
                <a:gd name="connsiteX51" fmla="*/ 654824 w 1213988"/>
                <a:gd name="connsiteY51" fmla="*/ 581384 h 886024"/>
                <a:gd name="connsiteX52" fmla="*/ 609399 w 1213988"/>
                <a:gd name="connsiteY52" fmla="*/ 594734 h 886024"/>
                <a:gd name="connsiteX53" fmla="*/ 608678 w 1213988"/>
                <a:gd name="connsiteY53" fmla="*/ 591847 h 886024"/>
                <a:gd name="connsiteX54" fmla="*/ 655184 w 1213988"/>
                <a:gd name="connsiteY54" fmla="*/ 577776 h 886024"/>
                <a:gd name="connsiteX55" fmla="*/ 695922 w 1213988"/>
                <a:gd name="connsiteY55" fmla="*/ 556489 h 886024"/>
                <a:gd name="connsiteX56" fmla="*/ 543809 w 1213988"/>
                <a:gd name="connsiteY56" fmla="*/ 529421 h 886024"/>
                <a:gd name="connsiteX57" fmla="*/ 546587 w 1213988"/>
                <a:gd name="connsiteY57" fmla="*/ 530168 h 886024"/>
                <a:gd name="connsiteX58" fmla="*/ 545794 w 1213988"/>
                <a:gd name="connsiteY58" fmla="*/ 532409 h 886024"/>
                <a:gd name="connsiteX59" fmla="*/ 543809 w 1213988"/>
                <a:gd name="connsiteY59" fmla="*/ 533156 h 886024"/>
                <a:gd name="connsiteX60" fmla="*/ 543412 w 1213988"/>
                <a:gd name="connsiteY60" fmla="*/ 530915 h 886024"/>
                <a:gd name="connsiteX61" fmla="*/ 543809 w 1213988"/>
                <a:gd name="connsiteY61" fmla="*/ 529421 h 886024"/>
                <a:gd name="connsiteX62" fmla="*/ 539653 w 1213988"/>
                <a:gd name="connsiteY62" fmla="*/ 520977 h 886024"/>
                <a:gd name="connsiteX63" fmla="*/ 541895 w 1213988"/>
                <a:gd name="connsiteY63" fmla="*/ 521657 h 886024"/>
                <a:gd name="connsiteX64" fmla="*/ 540401 w 1213988"/>
                <a:gd name="connsiteY64" fmla="*/ 524719 h 886024"/>
                <a:gd name="connsiteX65" fmla="*/ 539653 w 1213988"/>
                <a:gd name="connsiteY65" fmla="*/ 527780 h 886024"/>
                <a:gd name="connsiteX66" fmla="*/ 537412 w 1213988"/>
                <a:gd name="connsiteY66" fmla="*/ 527440 h 886024"/>
                <a:gd name="connsiteX67" fmla="*/ 539653 w 1213988"/>
                <a:gd name="connsiteY67" fmla="*/ 520977 h 886024"/>
                <a:gd name="connsiteX68" fmla="*/ 535245 w 1213988"/>
                <a:gd name="connsiteY68" fmla="*/ 516305 h 886024"/>
                <a:gd name="connsiteX69" fmla="*/ 537251 w 1213988"/>
                <a:gd name="connsiteY69" fmla="*/ 517393 h 886024"/>
                <a:gd name="connsiteX70" fmla="*/ 534243 w 1213988"/>
                <a:gd name="connsiteY70" fmla="*/ 525739 h 886024"/>
                <a:gd name="connsiteX71" fmla="*/ 532237 w 1213988"/>
                <a:gd name="connsiteY71" fmla="*/ 524650 h 886024"/>
                <a:gd name="connsiteX72" fmla="*/ 535245 w 1213988"/>
                <a:gd name="connsiteY72" fmla="*/ 516305 h 886024"/>
                <a:gd name="connsiteX73" fmla="*/ 529711 w 1213988"/>
                <a:gd name="connsiteY73" fmla="*/ 511833 h 886024"/>
                <a:gd name="connsiteX74" fmla="*/ 532356 w 1213988"/>
                <a:gd name="connsiteY74" fmla="*/ 513576 h 886024"/>
                <a:gd name="connsiteX75" fmla="*/ 528577 w 1213988"/>
                <a:gd name="connsiteY75" fmla="*/ 522287 h 886024"/>
                <a:gd name="connsiteX76" fmla="*/ 525553 w 1213988"/>
                <a:gd name="connsiteY76" fmla="*/ 521939 h 886024"/>
                <a:gd name="connsiteX77" fmla="*/ 529711 w 1213988"/>
                <a:gd name="connsiteY77" fmla="*/ 511833 h 886024"/>
                <a:gd name="connsiteX78" fmla="*/ 522378 w 1213988"/>
                <a:gd name="connsiteY78" fmla="*/ 504776 h 886024"/>
                <a:gd name="connsiteX79" fmla="*/ 524495 w 1213988"/>
                <a:gd name="connsiteY79" fmla="*/ 505812 h 886024"/>
                <a:gd name="connsiteX80" fmla="*/ 519203 w 1213988"/>
                <a:gd name="connsiteY80" fmla="*/ 517891 h 886024"/>
                <a:gd name="connsiteX81" fmla="*/ 516734 w 1213988"/>
                <a:gd name="connsiteY81" fmla="*/ 516855 h 886024"/>
                <a:gd name="connsiteX82" fmla="*/ 522378 w 1213988"/>
                <a:gd name="connsiteY82" fmla="*/ 504776 h 886024"/>
                <a:gd name="connsiteX83" fmla="*/ 518433 w 1213988"/>
                <a:gd name="connsiteY83" fmla="*/ 496842 h 886024"/>
                <a:gd name="connsiteX84" fmla="*/ 519780 w 1213988"/>
                <a:gd name="connsiteY84" fmla="*/ 497535 h 886024"/>
                <a:gd name="connsiteX85" fmla="*/ 512709 w 1213988"/>
                <a:gd name="connsiteY85" fmla="*/ 513468 h 886024"/>
                <a:gd name="connsiteX86" fmla="*/ 510352 w 1213988"/>
                <a:gd name="connsiteY86" fmla="*/ 512429 h 886024"/>
                <a:gd name="connsiteX87" fmla="*/ 518433 w 1213988"/>
                <a:gd name="connsiteY87" fmla="*/ 496842 h 886024"/>
                <a:gd name="connsiteX88" fmla="*/ 517487 w 1213988"/>
                <a:gd name="connsiteY88" fmla="*/ 488222 h 886024"/>
                <a:gd name="connsiteX89" fmla="*/ 518517 w 1213988"/>
                <a:gd name="connsiteY89" fmla="*/ 488578 h 886024"/>
                <a:gd name="connsiteX90" fmla="*/ 509249 w 1213988"/>
                <a:gd name="connsiteY90" fmla="*/ 506724 h 886024"/>
                <a:gd name="connsiteX91" fmla="*/ 507190 w 1213988"/>
                <a:gd name="connsiteY91" fmla="*/ 505301 h 886024"/>
                <a:gd name="connsiteX92" fmla="*/ 517487 w 1213988"/>
                <a:gd name="connsiteY92" fmla="*/ 488222 h 886024"/>
                <a:gd name="connsiteX93" fmla="*/ 510520 w 1213988"/>
                <a:gd name="connsiteY93" fmla="*/ 481742 h 886024"/>
                <a:gd name="connsiteX94" fmla="*/ 513015 w 1213988"/>
                <a:gd name="connsiteY94" fmla="*/ 483194 h 886024"/>
                <a:gd name="connsiteX95" fmla="*/ 500542 w 1213988"/>
                <a:gd name="connsiteY95" fmla="*/ 503151 h 886024"/>
                <a:gd name="connsiteX96" fmla="*/ 498047 w 1213988"/>
                <a:gd name="connsiteY96" fmla="*/ 501337 h 886024"/>
                <a:gd name="connsiteX97" fmla="*/ 510520 w 1213988"/>
                <a:gd name="connsiteY97" fmla="*/ 481742 h 886024"/>
                <a:gd name="connsiteX98" fmla="*/ 1128496 w 1213988"/>
                <a:gd name="connsiteY98" fmla="*/ 478192 h 886024"/>
                <a:gd name="connsiteX99" fmla="*/ 1131005 w 1213988"/>
                <a:gd name="connsiteY99" fmla="*/ 486828 h 886024"/>
                <a:gd name="connsiteX100" fmla="*/ 1042105 w 1213988"/>
                <a:gd name="connsiteY100" fmla="*/ 528569 h 886024"/>
                <a:gd name="connsiteX101" fmla="*/ 1039596 w 1213988"/>
                <a:gd name="connsiteY101" fmla="*/ 523891 h 886024"/>
                <a:gd name="connsiteX102" fmla="*/ 1128496 w 1213988"/>
                <a:gd name="connsiteY102" fmla="*/ 478192 h 886024"/>
                <a:gd name="connsiteX103" fmla="*/ 507418 w 1213988"/>
                <a:gd name="connsiteY103" fmla="*/ 475017 h 886024"/>
                <a:gd name="connsiteX104" fmla="*/ 509866 w 1213988"/>
                <a:gd name="connsiteY104" fmla="*/ 476457 h 886024"/>
                <a:gd name="connsiteX105" fmla="*/ 494126 w 1213988"/>
                <a:gd name="connsiteY105" fmla="*/ 498767 h 886024"/>
                <a:gd name="connsiteX106" fmla="*/ 491678 w 1213988"/>
                <a:gd name="connsiteY106" fmla="*/ 496968 h 886024"/>
                <a:gd name="connsiteX107" fmla="*/ 507418 w 1213988"/>
                <a:gd name="connsiteY107" fmla="*/ 475017 h 886024"/>
                <a:gd name="connsiteX108" fmla="*/ 765039 w 1213988"/>
                <a:gd name="connsiteY108" fmla="*/ 471109 h 886024"/>
                <a:gd name="connsiteX109" fmla="*/ 765946 w 1213988"/>
                <a:gd name="connsiteY109" fmla="*/ 471109 h 886024"/>
                <a:gd name="connsiteX110" fmla="*/ 765946 w 1213988"/>
                <a:gd name="connsiteY110" fmla="*/ 471814 h 886024"/>
                <a:gd name="connsiteX111" fmla="*/ 766400 w 1213988"/>
                <a:gd name="connsiteY111" fmla="*/ 472167 h 886024"/>
                <a:gd name="connsiteX112" fmla="*/ 765946 w 1213988"/>
                <a:gd name="connsiteY112" fmla="*/ 472520 h 886024"/>
                <a:gd name="connsiteX113" fmla="*/ 765039 w 1213988"/>
                <a:gd name="connsiteY113" fmla="*/ 473225 h 886024"/>
                <a:gd name="connsiteX114" fmla="*/ 764132 w 1213988"/>
                <a:gd name="connsiteY114" fmla="*/ 472167 h 886024"/>
                <a:gd name="connsiteX115" fmla="*/ 765039 w 1213988"/>
                <a:gd name="connsiteY115" fmla="*/ 471109 h 886024"/>
                <a:gd name="connsiteX116" fmla="*/ 506399 w 1213988"/>
                <a:gd name="connsiteY116" fmla="*/ 466740 h 886024"/>
                <a:gd name="connsiteX117" fmla="*/ 508585 w 1213988"/>
                <a:gd name="connsiteY117" fmla="*/ 468206 h 886024"/>
                <a:gd name="connsiteX118" fmla="*/ 491097 w 1213988"/>
                <a:gd name="connsiteY118" fmla="*/ 492384 h 886024"/>
                <a:gd name="connsiteX119" fmla="*/ 488546 w 1213988"/>
                <a:gd name="connsiteY119" fmla="*/ 490553 h 886024"/>
                <a:gd name="connsiteX120" fmla="*/ 506399 w 1213988"/>
                <a:gd name="connsiteY120" fmla="*/ 466740 h 886024"/>
                <a:gd name="connsiteX121" fmla="*/ 498514 w 1213988"/>
                <a:gd name="connsiteY121" fmla="*/ 461950 h 886024"/>
                <a:gd name="connsiteX122" fmla="*/ 500306 w 1213988"/>
                <a:gd name="connsiteY122" fmla="*/ 463378 h 886024"/>
                <a:gd name="connsiteX123" fmla="*/ 483100 w 1213988"/>
                <a:gd name="connsiteY123" fmla="*/ 487310 h 886024"/>
                <a:gd name="connsiteX124" fmla="*/ 480591 w 1213988"/>
                <a:gd name="connsiteY124" fmla="*/ 485881 h 886024"/>
                <a:gd name="connsiteX125" fmla="*/ 498514 w 1213988"/>
                <a:gd name="connsiteY125" fmla="*/ 461950 h 886024"/>
                <a:gd name="connsiteX126" fmla="*/ 1134550 w 1213988"/>
                <a:gd name="connsiteY126" fmla="*/ 458062 h 886024"/>
                <a:gd name="connsiteX127" fmla="*/ 1135266 w 1213988"/>
                <a:gd name="connsiteY127" fmla="*/ 465231 h 886024"/>
                <a:gd name="connsiteX128" fmla="*/ 1054793 w 1213988"/>
                <a:gd name="connsiteY128" fmla="*/ 489249 h 886024"/>
                <a:gd name="connsiteX129" fmla="*/ 1052647 w 1213988"/>
                <a:gd name="connsiteY129" fmla="*/ 484947 h 886024"/>
                <a:gd name="connsiteX130" fmla="*/ 1134550 w 1213988"/>
                <a:gd name="connsiteY130" fmla="*/ 458062 h 886024"/>
                <a:gd name="connsiteX131" fmla="*/ 498427 w 1213988"/>
                <a:gd name="connsiteY131" fmla="*/ 451195 h 886024"/>
                <a:gd name="connsiteX132" fmla="*/ 500268 w 1213988"/>
                <a:gd name="connsiteY132" fmla="*/ 452981 h 886024"/>
                <a:gd name="connsiteX133" fmla="*/ 479653 w 1213988"/>
                <a:gd name="connsiteY133" fmla="*/ 476555 h 886024"/>
                <a:gd name="connsiteX134" fmla="*/ 477445 w 1213988"/>
                <a:gd name="connsiteY134" fmla="*/ 475126 h 886024"/>
                <a:gd name="connsiteX135" fmla="*/ 498427 w 1213988"/>
                <a:gd name="connsiteY135" fmla="*/ 451195 h 886024"/>
                <a:gd name="connsiteX136" fmla="*/ 491592 w 1213988"/>
                <a:gd name="connsiteY136" fmla="*/ 450459 h 886024"/>
                <a:gd name="connsiteX137" fmla="*/ 492698 w 1213988"/>
                <a:gd name="connsiteY137" fmla="*/ 451844 h 886024"/>
                <a:gd name="connsiteX138" fmla="*/ 476114 w 1213988"/>
                <a:gd name="connsiteY138" fmla="*/ 467431 h 886024"/>
                <a:gd name="connsiteX139" fmla="*/ 474271 w 1213988"/>
                <a:gd name="connsiteY139" fmla="*/ 466045 h 886024"/>
                <a:gd name="connsiteX140" fmla="*/ 491592 w 1213988"/>
                <a:gd name="connsiteY140" fmla="*/ 450459 h 886024"/>
                <a:gd name="connsiteX141" fmla="*/ 488530 w 1213988"/>
                <a:gd name="connsiteY141" fmla="*/ 446414 h 886024"/>
                <a:gd name="connsiteX142" fmla="*/ 490373 w 1213988"/>
                <a:gd name="connsiteY142" fmla="*/ 448178 h 886024"/>
                <a:gd name="connsiteX143" fmla="*/ 474526 w 1213988"/>
                <a:gd name="connsiteY143" fmla="*/ 462642 h 886024"/>
                <a:gd name="connsiteX144" fmla="*/ 473052 w 1213988"/>
                <a:gd name="connsiteY144" fmla="*/ 460173 h 886024"/>
                <a:gd name="connsiteX145" fmla="*/ 488530 w 1213988"/>
                <a:gd name="connsiteY145" fmla="*/ 446414 h 886024"/>
                <a:gd name="connsiteX146" fmla="*/ 481290 w 1213988"/>
                <a:gd name="connsiteY146" fmla="*/ 442838 h 886024"/>
                <a:gd name="connsiteX147" fmla="*/ 482784 w 1213988"/>
                <a:gd name="connsiteY147" fmla="*/ 444522 h 886024"/>
                <a:gd name="connsiteX148" fmla="*/ 474193 w 1213988"/>
                <a:gd name="connsiteY148" fmla="*/ 451931 h 886024"/>
                <a:gd name="connsiteX149" fmla="*/ 473072 w 1213988"/>
                <a:gd name="connsiteY149" fmla="*/ 449574 h 886024"/>
                <a:gd name="connsiteX150" fmla="*/ 481290 w 1213988"/>
                <a:gd name="connsiteY150" fmla="*/ 442838 h 886024"/>
                <a:gd name="connsiteX151" fmla="*/ 478342 w 1213988"/>
                <a:gd name="connsiteY151" fmla="*/ 439359 h 886024"/>
                <a:gd name="connsiteX152" fmla="*/ 480068 w 1213988"/>
                <a:gd name="connsiteY152" fmla="*/ 441123 h 886024"/>
                <a:gd name="connsiteX153" fmla="*/ 477307 w 1213988"/>
                <a:gd name="connsiteY153" fmla="*/ 443592 h 886024"/>
                <a:gd name="connsiteX154" fmla="*/ 474201 w 1213988"/>
                <a:gd name="connsiteY154" fmla="*/ 444298 h 886024"/>
                <a:gd name="connsiteX155" fmla="*/ 473856 w 1213988"/>
                <a:gd name="connsiteY155" fmla="*/ 442534 h 886024"/>
                <a:gd name="connsiteX156" fmla="*/ 476271 w 1213988"/>
                <a:gd name="connsiteY156" fmla="*/ 441475 h 886024"/>
                <a:gd name="connsiteX157" fmla="*/ 478342 w 1213988"/>
                <a:gd name="connsiteY157" fmla="*/ 439359 h 886024"/>
                <a:gd name="connsiteX158" fmla="*/ 473483 w 1213988"/>
                <a:gd name="connsiteY158" fmla="*/ 436577 h 886024"/>
                <a:gd name="connsiteX159" fmla="*/ 474753 w 1213988"/>
                <a:gd name="connsiteY159" fmla="*/ 438409 h 886024"/>
                <a:gd name="connsiteX160" fmla="*/ 472848 w 1213988"/>
                <a:gd name="connsiteY160" fmla="*/ 439508 h 886024"/>
                <a:gd name="connsiteX161" fmla="*/ 471578 w 1213988"/>
                <a:gd name="connsiteY161" fmla="*/ 438776 h 886024"/>
                <a:gd name="connsiteX162" fmla="*/ 471896 w 1213988"/>
                <a:gd name="connsiteY162" fmla="*/ 437676 h 886024"/>
                <a:gd name="connsiteX163" fmla="*/ 473483 w 1213988"/>
                <a:gd name="connsiteY163" fmla="*/ 436577 h 886024"/>
                <a:gd name="connsiteX164" fmla="*/ 1147222 w 1213988"/>
                <a:gd name="connsiteY164" fmla="*/ 425298 h 886024"/>
                <a:gd name="connsiteX165" fmla="*/ 1145064 w 1213988"/>
                <a:gd name="connsiteY165" fmla="*/ 432860 h 886024"/>
                <a:gd name="connsiteX166" fmla="*/ 1114502 w 1213988"/>
                <a:gd name="connsiteY166" fmla="*/ 441501 h 886024"/>
                <a:gd name="connsiteX167" fmla="*/ 1070276 w 1213988"/>
                <a:gd name="connsiteY167" fmla="*/ 456623 h 886024"/>
                <a:gd name="connsiteX168" fmla="*/ 1069557 w 1213988"/>
                <a:gd name="connsiteY168" fmla="*/ 454823 h 886024"/>
                <a:gd name="connsiteX169" fmla="*/ 1119895 w 1213988"/>
                <a:gd name="connsiteY169" fmla="*/ 432139 h 886024"/>
                <a:gd name="connsiteX170" fmla="*/ 1147222 w 1213988"/>
                <a:gd name="connsiteY170" fmla="*/ 425298 h 886024"/>
                <a:gd name="connsiteX171" fmla="*/ 451564 w 1213988"/>
                <a:gd name="connsiteY171" fmla="*/ 409505 h 886024"/>
                <a:gd name="connsiteX172" fmla="*/ 447944 w 1213988"/>
                <a:gd name="connsiteY172" fmla="*/ 420791 h 886024"/>
                <a:gd name="connsiteX173" fmla="*/ 450909 w 1213988"/>
                <a:gd name="connsiteY173" fmla="*/ 458770 h 886024"/>
                <a:gd name="connsiteX174" fmla="*/ 459717 w 1213988"/>
                <a:gd name="connsiteY174" fmla="*/ 480018 h 886024"/>
                <a:gd name="connsiteX175" fmla="*/ 453535 w 1213988"/>
                <a:gd name="connsiteY175" fmla="*/ 462086 h 886024"/>
                <a:gd name="connsiteX176" fmla="*/ 449353 w 1213988"/>
                <a:gd name="connsiteY176" fmla="*/ 433459 h 886024"/>
                <a:gd name="connsiteX177" fmla="*/ 1146556 w 1213988"/>
                <a:gd name="connsiteY177" fmla="*/ 402085 h 886024"/>
                <a:gd name="connsiteX178" fmla="*/ 1146556 w 1213988"/>
                <a:gd name="connsiteY178" fmla="*/ 408964 h 886024"/>
                <a:gd name="connsiteX179" fmla="*/ 1145475 w 1213988"/>
                <a:gd name="connsiteY179" fmla="*/ 409326 h 886024"/>
                <a:gd name="connsiteX180" fmla="*/ 1140068 w 1213988"/>
                <a:gd name="connsiteY180" fmla="*/ 408964 h 886024"/>
                <a:gd name="connsiteX181" fmla="*/ 1125288 w 1213988"/>
                <a:gd name="connsiteY181" fmla="*/ 414395 h 886024"/>
                <a:gd name="connsiteX182" fmla="*/ 1106543 w 1213988"/>
                <a:gd name="connsiteY182" fmla="*/ 420912 h 886024"/>
                <a:gd name="connsiteX183" fmla="*/ 1070856 w 1213988"/>
                <a:gd name="connsiteY183" fmla="*/ 437205 h 886024"/>
                <a:gd name="connsiteX184" fmla="*/ 1069053 w 1213988"/>
                <a:gd name="connsiteY184" fmla="*/ 433584 h 886024"/>
                <a:gd name="connsiteX185" fmla="*/ 1114474 w 1213988"/>
                <a:gd name="connsiteY185" fmla="*/ 411136 h 886024"/>
                <a:gd name="connsiteX186" fmla="*/ 1146556 w 1213988"/>
                <a:gd name="connsiteY186" fmla="*/ 402085 h 886024"/>
                <a:gd name="connsiteX187" fmla="*/ 770368 w 1213988"/>
                <a:gd name="connsiteY187" fmla="*/ 392977 h 886024"/>
                <a:gd name="connsiteX188" fmla="*/ 773430 w 1213988"/>
                <a:gd name="connsiteY188" fmla="*/ 408115 h 886024"/>
                <a:gd name="connsiteX189" fmla="*/ 773430 w 1213988"/>
                <a:gd name="connsiteY189" fmla="*/ 426498 h 886024"/>
                <a:gd name="connsiteX190" fmla="*/ 771388 w 1213988"/>
                <a:gd name="connsiteY190" fmla="*/ 444881 h 886024"/>
                <a:gd name="connsiteX191" fmla="*/ 766286 w 1213988"/>
                <a:gd name="connsiteY191" fmla="*/ 466147 h 886024"/>
                <a:gd name="connsiteX192" fmla="*/ 765265 w 1213988"/>
                <a:gd name="connsiteY192" fmla="*/ 465786 h 886024"/>
                <a:gd name="connsiteX193" fmla="*/ 770368 w 1213988"/>
                <a:gd name="connsiteY193" fmla="*/ 444881 h 886024"/>
                <a:gd name="connsiteX194" fmla="*/ 771729 w 1213988"/>
                <a:gd name="connsiteY194" fmla="*/ 428300 h 886024"/>
                <a:gd name="connsiteX195" fmla="*/ 769347 w 1213988"/>
                <a:gd name="connsiteY195" fmla="*/ 393697 h 886024"/>
                <a:gd name="connsiteX196" fmla="*/ 770368 w 1213988"/>
                <a:gd name="connsiteY196" fmla="*/ 392977 h 886024"/>
                <a:gd name="connsiteX197" fmla="*/ 1152367 w 1213988"/>
                <a:gd name="connsiteY197" fmla="*/ 373924 h 886024"/>
                <a:gd name="connsiteX198" fmla="*/ 1153083 w 1213988"/>
                <a:gd name="connsiteY198" fmla="*/ 380725 h 886024"/>
                <a:gd name="connsiteX199" fmla="*/ 1087217 w 1213988"/>
                <a:gd name="connsiteY199" fmla="*/ 408646 h 886024"/>
                <a:gd name="connsiteX200" fmla="*/ 1085785 w 1213988"/>
                <a:gd name="connsiteY200" fmla="*/ 406141 h 886024"/>
                <a:gd name="connsiteX201" fmla="*/ 1152367 w 1213988"/>
                <a:gd name="connsiteY201" fmla="*/ 373924 h 886024"/>
                <a:gd name="connsiteX202" fmla="*/ 1149152 w 1213988"/>
                <a:gd name="connsiteY202" fmla="*/ 346081 h 886024"/>
                <a:gd name="connsiteX203" fmla="*/ 1151317 w 1213988"/>
                <a:gd name="connsiteY203" fmla="*/ 351892 h 886024"/>
                <a:gd name="connsiteX204" fmla="*/ 1094672 w 1213988"/>
                <a:gd name="connsiteY204" fmla="*/ 386037 h 886024"/>
                <a:gd name="connsiteX205" fmla="*/ 1092507 w 1213988"/>
                <a:gd name="connsiteY205" fmla="*/ 382404 h 886024"/>
                <a:gd name="connsiteX206" fmla="*/ 1149152 w 1213988"/>
                <a:gd name="connsiteY206" fmla="*/ 346081 h 886024"/>
                <a:gd name="connsiteX207" fmla="*/ 689148 w 1213988"/>
                <a:gd name="connsiteY207" fmla="*/ 330461 h 886024"/>
                <a:gd name="connsiteX208" fmla="*/ 659273 w 1213988"/>
                <a:gd name="connsiteY208" fmla="*/ 335011 h 886024"/>
                <a:gd name="connsiteX209" fmla="*/ 630521 w 1213988"/>
                <a:gd name="connsiteY209" fmla="*/ 355195 h 886024"/>
                <a:gd name="connsiteX210" fmla="*/ 606800 w 1213988"/>
                <a:gd name="connsiteY210" fmla="*/ 385470 h 886024"/>
                <a:gd name="connsiteX211" fmla="*/ 599252 w 1213988"/>
                <a:gd name="connsiteY211" fmla="*/ 384749 h 886024"/>
                <a:gd name="connsiteX212" fmla="*/ 574813 w 1213988"/>
                <a:gd name="connsiteY212" fmla="*/ 357718 h 886024"/>
                <a:gd name="connsiteX213" fmla="*/ 544983 w 1213988"/>
                <a:gd name="connsiteY213" fmla="*/ 340418 h 886024"/>
                <a:gd name="connsiteX214" fmla="*/ 486760 w 1213988"/>
                <a:gd name="connsiteY214" fmla="*/ 351230 h 886024"/>
                <a:gd name="connsiteX215" fmla="*/ 460748 w 1213988"/>
                <a:gd name="connsiteY215" fmla="*/ 380874 h 886024"/>
                <a:gd name="connsiteX216" fmla="*/ 454235 w 1213988"/>
                <a:gd name="connsiteY216" fmla="*/ 401180 h 886024"/>
                <a:gd name="connsiteX217" fmla="*/ 461201 w 1213988"/>
                <a:gd name="connsiteY217" fmla="*/ 383453 h 886024"/>
                <a:gd name="connsiteX218" fmla="*/ 461898 w 1213988"/>
                <a:gd name="connsiteY218" fmla="*/ 384178 h 886024"/>
                <a:gd name="connsiteX219" fmla="*/ 454929 w 1213988"/>
                <a:gd name="connsiteY219" fmla="*/ 406282 h 886024"/>
                <a:gd name="connsiteX220" fmla="*/ 452141 w 1213988"/>
                <a:gd name="connsiteY220" fmla="*/ 433459 h 886024"/>
                <a:gd name="connsiteX221" fmla="*/ 456323 w 1213988"/>
                <a:gd name="connsiteY221" fmla="*/ 461361 h 886024"/>
                <a:gd name="connsiteX222" fmla="*/ 462246 w 1213988"/>
                <a:gd name="connsiteY222" fmla="*/ 479480 h 886024"/>
                <a:gd name="connsiteX223" fmla="*/ 460221 w 1213988"/>
                <a:gd name="connsiteY223" fmla="*/ 481235 h 886024"/>
                <a:gd name="connsiteX224" fmla="*/ 465195 w 1213988"/>
                <a:gd name="connsiteY224" fmla="*/ 493235 h 886024"/>
                <a:gd name="connsiteX225" fmla="*/ 525216 w 1213988"/>
                <a:gd name="connsiteY225" fmla="*/ 549820 h 886024"/>
                <a:gd name="connsiteX226" fmla="*/ 609675 w 1213988"/>
                <a:gd name="connsiteY226" fmla="*/ 583699 h 886024"/>
                <a:gd name="connsiteX227" fmla="*/ 610035 w 1213988"/>
                <a:gd name="connsiteY227" fmla="*/ 583699 h 886024"/>
                <a:gd name="connsiteX228" fmla="*/ 692697 w 1213988"/>
                <a:gd name="connsiteY228" fmla="*/ 542251 h 886024"/>
                <a:gd name="connsiteX229" fmla="*/ 748404 w 1213988"/>
                <a:gd name="connsiteY229" fmla="*/ 479899 h 886024"/>
                <a:gd name="connsiteX230" fmla="*/ 760984 w 1213988"/>
                <a:gd name="connsiteY230" fmla="*/ 406374 h 886024"/>
                <a:gd name="connsiteX231" fmla="*/ 734747 w 1213988"/>
                <a:gd name="connsiteY231" fmla="*/ 354474 h 886024"/>
                <a:gd name="connsiteX232" fmla="*/ 726122 w 1213988"/>
                <a:gd name="connsiteY232" fmla="*/ 359880 h 886024"/>
                <a:gd name="connsiteX233" fmla="*/ 725403 w 1213988"/>
                <a:gd name="connsiteY233" fmla="*/ 358078 h 886024"/>
                <a:gd name="connsiteX234" fmla="*/ 732950 w 1213988"/>
                <a:gd name="connsiteY234" fmla="*/ 352311 h 886024"/>
                <a:gd name="connsiteX235" fmla="*/ 730075 w 1213988"/>
                <a:gd name="connsiteY235" fmla="*/ 349788 h 886024"/>
                <a:gd name="connsiteX236" fmla="*/ 722168 w 1213988"/>
                <a:gd name="connsiteY236" fmla="*/ 355195 h 886024"/>
                <a:gd name="connsiteX237" fmla="*/ 721449 w 1213988"/>
                <a:gd name="connsiteY237" fmla="*/ 353393 h 886024"/>
                <a:gd name="connsiteX238" fmla="*/ 725403 w 1213988"/>
                <a:gd name="connsiteY238" fmla="*/ 350509 h 886024"/>
                <a:gd name="connsiteX239" fmla="*/ 728278 w 1213988"/>
                <a:gd name="connsiteY239" fmla="*/ 348347 h 886024"/>
                <a:gd name="connsiteX240" fmla="*/ 718215 w 1213988"/>
                <a:gd name="connsiteY240" fmla="*/ 340778 h 886024"/>
                <a:gd name="connsiteX241" fmla="*/ 689148 w 1213988"/>
                <a:gd name="connsiteY241" fmla="*/ 330461 h 886024"/>
                <a:gd name="connsiteX242" fmla="*/ 666820 w 1213988"/>
                <a:gd name="connsiteY242" fmla="*/ 320955 h 886024"/>
                <a:gd name="connsiteX243" fmla="*/ 736904 w 1213988"/>
                <a:gd name="connsiteY243" fmla="*/ 342580 h 886024"/>
                <a:gd name="connsiteX244" fmla="*/ 741216 w 1213988"/>
                <a:gd name="connsiteY244" fmla="*/ 340418 h 886024"/>
                <a:gd name="connsiteX245" fmla="*/ 742654 w 1213988"/>
                <a:gd name="connsiteY245" fmla="*/ 342940 h 886024"/>
                <a:gd name="connsiteX246" fmla="*/ 739060 w 1213988"/>
                <a:gd name="connsiteY246" fmla="*/ 345103 h 886024"/>
                <a:gd name="connsiteX247" fmla="*/ 739779 w 1213988"/>
                <a:gd name="connsiteY247" fmla="*/ 345103 h 886024"/>
                <a:gd name="connsiteX248" fmla="*/ 740857 w 1213988"/>
                <a:gd name="connsiteY248" fmla="*/ 346905 h 886024"/>
                <a:gd name="connsiteX249" fmla="*/ 746248 w 1213988"/>
                <a:gd name="connsiteY249" fmla="*/ 344022 h 886024"/>
                <a:gd name="connsiteX250" fmla="*/ 747686 w 1213988"/>
                <a:gd name="connsiteY250" fmla="*/ 346905 h 886024"/>
                <a:gd name="connsiteX251" fmla="*/ 743373 w 1213988"/>
                <a:gd name="connsiteY251" fmla="*/ 349428 h 886024"/>
                <a:gd name="connsiteX252" fmla="*/ 770328 w 1213988"/>
                <a:gd name="connsiteY252" fmla="*/ 413582 h 886024"/>
                <a:gd name="connsiteX253" fmla="*/ 754874 w 1213988"/>
                <a:gd name="connsiteY253" fmla="*/ 485666 h 886024"/>
                <a:gd name="connsiteX254" fmla="*/ 698088 w 1213988"/>
                <a:gd name="connsiteY254" fmla="*/ 548379 h 886024"/>
                <a:gd name="connsiteX255" fmla="*/ 611832 w 1213988"/>
                <a:gd name="connsiteY255" fmla="*/ 588745 h 886024"/>
                <a:gd name="connsiteX256" fmla="*/ 610035 w 1213988"/>
                <a:gd name="connsiteY256" fmla="*/ 588385 h 886024"/>
                <a:gd name="connsiteX257" fmla="*/ 608597 w 1213988"/>
                <a:gd name="connsiteY257" fmla="*/ 588745 h 886024"/>
                <a:gd name="connsiteX258" fmla="*/ 520184 w 1213988"/>
                <a:gd name="connsiteY258" fmla="*/ 556668 h 886024"/>
                <a:gd name="connsiteX259" fmla="*/ 459086 w 1213988"/>
                <a:gd name="connsiteY259" fmla="*/ 499001 h 886024"/>
                <a:gd name="connsiteX260" fmla="*/ 438959 w 1213988"/>
                <a:gd name="connsiteY260" fmla="*/ 428360 h 886024"/>
                <a:gd name="connsiteX261" fmla="*/ 465555 w 1213988"/>
                <a:gd name="connsiteY261" fmla="*/ 357718 h 886024"/>
                <a:gd name="connsiteX262" fmla="*/ 536357 w 1213988"/>
                <a:gd name="connsiteY262" fmla="*/ 326722 h 886024"/>
                <a:gd name="connsiteX263" fmla="*/ 574454 w 1213988"/>
                <a:gd name="connsiteY263" fmla="*/ 343661 h 886024"/>
                <a:gd name="connsiteX264" fmla="*/ 603206 w 1213988"/>
                <a:gd name="connsiteY264" fmla="*/ 373215 h 886024"/>
                <a:gd name="connsiteX265" fmla="*/ 629802 w 1213988"/>
                <a:gd name="connsiteY265" fmla="*/ 341138 h 886024"/>
                <a:gd name="connsiteX266" fmla="*/ 666820 w 1213988"/>
                <a:gd name="connsiteY266" fmla="*/ 320955 h 886024"/>
                <a:gd name="connsiteX267" fmla="*/ 518529 w 1213988"/>
                <a:gd name="connsiteY267" fmla="*/ 319060 h 886024"/>
                <a:gd name="connsiteX268" fmla="*/ 548138 w 1213988"/>
                <a:gd name="connsiteY268" fmla="*/ 322616 h 886024"/>
                <a:gd name="connsiteX269" fmla="*/ 579408 w 1213988"/>
                <a:gd name="connsiteY269" fmla="*/ 339392 h 886024"/>
                <a:gd name="connsiteX270" fmla="*/ 591989 w 1213988"/>
                <a:gd name="connsiteY270" fmla="*/ 351062 h 886024"/>
                <a:gd name="connsiteX271" fmla="*/ 603491 w 1213988"/>
                <a:gd name="connsiteY271" fmla="*/ 365650 h 886024"/>
                <a:gd name="connsiteX272" fmla="*/ 600974 w 1213988"/>
                <a:gd name="connsiteY272" fmla="*/ 368203 h 886024"/>
                <a:gd name="connsiteX273" fmla="*/ 580127 w 1213988"/>
                <a:gd name="connsiteY273" fmla="*/ 344497 h 886024"/>
                <a:gd name="connsiteX274" fmla="*/ 550654 w 1213988"/>
                <a:gd name="connsiteY274" fmla="*/ 326627 h 886024"/>
                <a:gd name="connsiteX275" fmla="*/ 492425 w 1213988"/>
                <a:gd name="connsiteY275" fmla="*/ 329910 h 886024"/>
                <a:gd name="connsiteX276" fmla="*/ 491347 w 1213988"/>
                <a:gd name="connsiteY276" fmla="*/ 329180 h 886024"/>
                <a:gd name="connsiteX277" fmla="*/ 518529 w 1213988"/>
                <a:gd name="connsiteY277" fmla="*/ 319060 h 886024"/>
                <a:gd name="connsiteX278" fmla="*/ 1158019 w 1213988"/>
                <a:gd name="connsiteY278" fmla="*/ 316284 h 886024"/>
                <a:gd name="connsiteX279" fmla="*/ 1161302 w 1213988"/>
                <a:gd name="connsiteY279" fmla="*/ 322110 h 886024"/>
                <a:gd name="connsiteX280" fmla="*/ 1113145 w 1213988"/>
                <a:gd name="connsiteY280" fmla="*/ 352331 h 886024"/>
                <a:gd name="connsiteX281" fmla="*/ 1109497 w 1213988"/>
                <a:gd name="connsiteY281" fmla="*/ 347962 h 886024"/>
                <a:gd name="connsiteX282" fmla="*/ 1158019 w 1213988"/>
                <a:gd name="connsiteY282" fmla="*/ 316284 h 886024"/>
                <a:gd name="connsiteX283" fmla="*/ 521866 w 1213988"/>
                <a:gd name="connsiteY283" fmla="*/ 314303 h 886024"/>
                <a:gd name="connsiteX284" fmla="*/ 565984 w 1213988"/>
                <a:gd name="connsiteY284" fmla="*/ 323157 h 886024"/>
                <a:gd name="connsiteX285" fmla="*/ 589299 w 1213988"/>
                <a:gd name="connsiteY285" fmla="*/ 338384 h 886024"/>
                <a:gd name="connsiteX286" fmla="*/ 605081 w 1213988"/>
                <a:gd name="connsiteY286" fmla="*/ 355382 h 886024"/>
                <a:gd name="connsiteX287" fmla="*/ 602211 w 1213988"/>
                <a:gd name="connsiteY287" fmla="*/ 357153 h 886024"/>
                <a:gd name="connsiteX288" fmla="*/ 594679 w 1213988"/>
                <a:gd name="connsiteY288" fmla="*/ 346529 h 886024"/>
                <a:gd name="connsiteX289" fmla="*/ 584277 w 1213988"/>
                <a:gd name="connsiteY289" fmla="*/ 339092 h 886024"/>
                <a:gd name="connsiteX290" fmla="*/ 564549 w 1213988"/>
                <a:gd name="connsiteY290" fmla="*/ 325635 h 886024"/>
                <a:gd name="connsiteX291" fmla="*/ 521866 w 1213988"/>
                <a:gd name="connsiteY291" fmla="*/ 316428 h 886024"/>
                <a:gd name="connsiteX292" fmla="*/ 521866 w 1213988"/>
                <a:gd name="connsiteY292" fmla="*/ 314303 h 886024"/>
                <a:gd name="connsiteX293" fmla="*/ 1144650 w 1213988"/>
                <a:gd name="connsiteY293" fmla="*/ 300909 h 886024"/>
                <a:gd name="connsiteX294" fmla="*/ 1148193 w 1213988"/>
                <a:gd name="connsiteY294" fmla="*/ 307162 h 886024"/>
                <a:gd name="connsiteX295" fmla="*/ 1134019 w 1213988"/>
                <a:gd name="connsiteY295" fmla="*/ 316358 h 886024"/>
                <a:gd name="connsiteX296" fmla="*/ 1118782 w 1213988"/>
                <a:gd name="connsiteY296" fmla="*/ 327760 h 886024"/>
                <a:gd name="connsiteX297" fmla="*/ 1114529 w 1213988"/>
                <a:gd name="connsiteY297" fmla="*/ 322978 h 886024"/>
                <a:gd name="connsiteX298" fmla="*/ 1128704 w 1213988"/>
                <a:gd name="connsiteY298" fmla="*/ 310840 h 886024"/>
                <a:gd name="connsiteX299" fmla="*/ 1144650 w 1213988"/>
                <a:gd name="connsiteY299" fmla="*/ 300909 h 886024"/>
                <a:gd name="connsiteX300" fmla="*/ 281150 w 1213988"/>
                <a:gd name="connsiteY300" fmla="*/ 188184 h 886024"/>
                <a:gd name="connsiteX301" fmla="*/ 308645 w 1213988"/>
                <a:gd name="connsiteY301" fmla="*/ 197448 h 886024"/>
                <a:gd name="connsiteX302" fmla="*/ 303597 w 1213988"/>
                <a:gd name="connsiteY302" fmla="*/ 205762 h 886024"/>
                <a:gd name="connsiteX303" fmla="*/ 247706 w 1213988"/>
                <a:gd name="connsiteY303" fmla="*/ 198171 h 886024"/>
                <a:gd name="connsiteX304" fmla="*/ 188930 w 1213988"/>
                <a:gd name="connsiteY304" fmla="*/ 206847 h 886024"/>
                <a:gd name="connsiteX305" fmla="*/ 64527 w 1213988"/>
                <a:gd name="connsiteY305" fmla="*/ 293970 h 886024"/>
                <a:gd name="connsiteX306" fmla="*/ 62724 w 1213988"/>
                <a:gd name="connsiteY306" fmla="*/ 293247 h 886024"/>
                <a:gd name="connsiteX307" fmla="*/ 186766 w 1213988"/>
                <a:gd name="connsiteY307" fmla="*/ 198532 h 886024"/>
                <a:gd name="connsiteX308" fmla="*/ 252033 w 1213988"/>
                <a:gd name="connsiteY308" fmla="*/ 188410 h 886024"/>
                <a:gd name="connsiteX309" fmla="*/ 281150 w 1213988"/>
                <a:gd name="connsiteY309" fmla="*/ 188184 h 886024"/>
                <a:gd name="connsiteX310" fmla="*/ 218617 w 1213988"/>
                <a:gd name="connsiteY310" fmla="*/ 174066 h 886024"/>
                <a:gd name="connsiteX311" fmla="*/ 257473 w 1213988"/>
                <a:gd name="connsiteY311" fmla="*/ 176021 h 886024"/>
                <a:gd name="connsiteX312" fmla="*/ 254944 w 1213988"/>
                <a:gd name="connsiteY312" fmla="*/ 184752 h 886024"/>
                <a:gd name="connsiteX313" fmla="*/ 109704 w 1213988"/>
                <a:gd name="connsiteY313" fmla="*/ 215311 h 886024"/>
                <a:gd name="connsiteX314" fmla="*/ 108621 w 1213988"/>
                <a:gd name="connsiteY314" fmla="*/ 211310 h 886024"/>
                <a:gd name="connsiteX315" fmla="*/ 218617 w 1213988"/>
                <a:gd name="connsiteY315" fmla="*/ 174066 h 886024"/>
                <a:gd name="connsiteX316" fmla="*/ 856533 w 1213988"/>
                <a:gd name="connsiteY316" fmla="*/ 94388 h 886024"/>
                <a:gd name="connsiteX317" fmla="*/ 894998 w 1213988"/>
                <a:gd name="connsiteY317" fmla="*/ 175103 h 886024"/>
                <a:gd name="connsiteX318" fmla="*/ 1029449 w 1213988"/>
                <a:gd name="connsiteY318" fmla="*/ 151938 h 886024"/>
                <a:gd name="connsiteX319" fmla="*/ 1029449 w 1213988"/>
                <a:gd name="connsiteY319" fmla="*/ 155196 h 886024"/>
                <a:gd name="connsiteX320" fmla="*/ 896077 w 1213988"/>
                <a:gd name="connsiteY320" fmla="*/ 181980 h 886024"/>
                <a:gd name="connsiteX321" fmla="*/ 892841 w 1213988"/>
                <a:gd name="connsiteY321" fmla="*/ 181980 h 886024"/>
                <a:gd name="connsiteX322" fmla="*/ 889606 w 1213988"/>
                <a:gd name="connsiteY322" fmla="*/ 179084 h 886024"/>
                <a:gd name="connsiteX323" fmla="*/ 853297 w 1213988"/>
                <a:gd name="connsiteY323" fmla="*/ 96197 h 886024"/>
                <a:gd name="connsiteX324" fmla="*/ 856533 w 1213988"/>
                <a:gd name="connsiteY324" fmla="*/ 94388 h 886024"/>
                <a:gd name="connsiteX325" fmla="*/ 587200 w 1213988"/>
                <a:gd name="connsiteY325" fmla="*/ 32465 h 886024"/>
                <a:gd name="connsiteX326" fmla="*/ 420594 w 1213988"/>
                <a:gd name="connsiteY326" fmla="*/ 88271 h 886024"/>
                <a:gd name="connsiteX327" fmla="*/ 347907 w 1213988"/>
                <a:gd name="connsiteY327" fmla="*/ 225805 h 886024"/>
                <a:gd name="connsiteX328" fmla="*/ 355103 w 1213988"/>
                <a:gd name="connsiteY328" fmla="*/ 228326 h 886024"/>
                <a:gd name="connsiteX329" fmla="*/ 348626 w 1213988"/>
                <a:gd name="connsiteY329" fmla="*/ 255329 h 886024"/>
                <a:gd name="connsiteX330" fmla="*/ 334593 w 1213988"/>
                <a:gd name="connsiteY330" fmla="*/ 254968 h 886024"/>
                <a:gd name="connsiteX331" fmla="*/ 332074 w 1213988"/>
                <a:gd name="connsiteY331" fmla="*/ 249568 h 886024"/>
                <a:gd name="connsiteX332" fmla="*/ 185259 w 1213988"/>
                <a:gd name="connsiteY332" fmla="*/ 250288 h 886024"/>
                <a:gd name="connsiteX333" fmla="*/ 63274 w 1213988"/>
                <a:gd name="connsiteY333" fmla="*/ 378102 h 886024"/>
                <a:gd name="connsiteX334" fmla="*/ 54278 w 1213988"/>
                <a:gd name="connsiteY334" fmla="*/ 507716 h 886024"/>
                <a:gd name="connsiteX335" fmla="*/ 75868 w 1213988"/>
                <a:gd name="connsiteY335" fmla="*/ 492954 h 886024"/>
                <a:gd name="connsiteX336" fmla="*/ 79467 w 1213988"/>
                <a:gd name="connsiteY336" fmla="*/ 499795 h 886024"/>
                <a:gd name="connsiteX337" fmla="*/ 56077 w 1213988"/>
                <a:gd name="connsiteY337" fmla="*/ 514916 h 886024"/>
                <a:gd name="connsiteX338" fmla="*/ 58956 w 1213988"/>
                <a:gd name="connsiteY338" fmla="*/ 523557 h 886024"/>
                <a:gd name="connsiteX339" fmla="*/ 78387 w 1213988"/>
                <a:gd name="connsiteY339" fmla="*/ 513476 h 886024"/>
                <a:gd name="connsiteX340" fmla="*/ 81266 w 1213988"/>
                <a:gd name="connsiteY340" fmla="*/ 521397 h 886024"/>
                <a:gd name="connsiteX341" fmla="*/ 62554 w 1213988"/>
                <a:gd name="connsiteY341" fmla="*/ 532918 h 886024"/>
                <a:gd name="connsiteX342" fmla="*/ 71910 w 1213988"/>
                <a:gd name="connsiteY342" fmla="*/ 552000 h 886024"/>
                <a:gd name="connsiteX343" fmla="*/ 198933 w 1213988"/>
                <a:gd name="connsiteY343" fmla="*/ 652091 h 886024"/>
                <a:gd name="connsiteX344" fmla="*/ 205410 w 1213988"/>
                <a:gd name="connsiteY344" fmla="*/ 662892 h 886024"/>
                <a:gd name="connsiteX345" fmla="*/ 228440 w 1213988"/>
                <a:gd name="connsiteY345" fmla="*/ 725899 h 886024"/>
                <a:gd name="connsiteX346" fmla="*/ 281336 w 1213988"/>
                <a:gd name="connsiteY346" fmla="*/ 757942 h 886024"/>
                <a:gd name="connsiteX347" fmla="*/ 411238 w 1213988"/>
                <a:gd name="connsiteY347" fmla="*/ 754342 h 886024"/>
                <a:gd name="connsiteX348" fmla="*/ 422753 w 1213988"/>
                <a:gd name="connsiteY348" fmla="*/ 754702 h 886024"/>
                <a:gd name="connsiteX349" fmla="*/ 427431 w 1213988"/>
                <a:gd name="connsiteY349" fmla="*/ 759743 h 886024"/>
                <a:gd name="connsiteX350" fmla="*/ 427791 w 1213988"/>
                <a:gd name="connsiteY350" fmla="*/ 760463 h 886024"/>
                <a:gd name="connsiteX351" fmla="*/ 428871 w 1213988"/>
                <a:gd name="connsiteY351" fmla="*/ 763343 h 886024"/>
                <a:gd name="connsiteX352" fmla="*/ 451181 w 1213988"/>
                <a:gd name="connsiteY352" fmla="*/ 825990 h 886024"/>
                <a:gd name="connsiteX353" fmla="*/ 470253 w 1213988"/>
                <a:gd name="connsiteY353" fmla="*/ 849752 h 886024"/>
                <a:gd name="connsiteX354" fmla="*/ 468094 w 1213988"/>
                <a:gd name="connsiteY354" fmla="*/ 805107 h 886024"/>
                <a:gd name="connsiteX355" fmla="*/ 505157 w 1213988"/>
                <a:gd name="connsiteY355" fmla="*/ 751102 h 886024"/>
                <a:gd name="connsiteX356" fmla="*/ 506956 w 1213988"/>
                <a:gd name="connsiteY356" fmla="*/ 750021 h 886024"/>
                <a:gd name="connsiteX357" fmla="*/ 517751 w 1213988"/>
                <a:gd name="connsiteY357" fmla="*/ 748221 h 886024"/>
                <a:gd name="connsiteX358" fmla="*/ 519191 w 1213988"/>
                <a:gd name="connsiteY358" fmla="*/ 750742 h 886024"/>
                <a:gd name="connsiteX359" fmla="*/ 523149 w 1213988"/>
                <a:gd name="connsiteY359" fmla="*/ 757582 h 886024"/>
                <a:gd name="connsiteX360" fmla="*/ 638657 w 1213988"/>
                <a:gd name="connsiteY360" fmla="*/ 809788 h 886024"/>
                <a:gd name="connsiteX361" fmla="*/ 740852 w 1213988"/>
                <a:gd name="connsiteY361" fmla="*/ 755782 h 886024"/>
                <a:gd name="connsiteX362" fmla="*/ 762442 w 1213988"/>
                <a:gd name="connsiteY362" fmla="*/ 756862 h 886024"/>
                <a:gd name="connsiteX363" fmla="*/ 767480 w 1213988"/>
                <a:gd name="connsiteY363" fmla="*/ 759382 h 886024"/>
                <a:gd name="connsiteX364" fmla="*/ 903499 w 1213988"/>
                <a:gd name="connsiteY364" fmla="*/ 796466 h 886024"/>
                <a:gd name="connsiteX365" fmla="*/ 1026564 w 1213988"/>
                <a:gd name="connsiteY365" fmla="*/ 746061 h 886024"/>
                <a:gd name="connsiteX366" fmla="*/ 1078741 w 1213988"/>
                <a:gd name="connsiteY366" fmla="*/ 653891 h 886024"/>
                <a:gd name="connsiteX367" fmla="*/ 1059309 w 1213988"/>
                <a:gd name="connsiteY367" fmla="*/ 567122 h 886024"/>
                <a:gd name="connsiteX368" fmla="*/ 1056791 w 1213988"/>
                <a:gd name="connsiteY368" fmla="*/ 552720 h 886024"/>
                <a:gd name="connsiteX369" fmla="*/ 1069385 w 1213988"/>
                <a:gd name="connsiteY369" fmla="*/ 536159 h 886024"/>
                <a:gd name="connsiteX370" fmla="*/ 1166901 w 1213988"/>
                <a:gd name="connsiteY370" fmla="*/ 432468 h 886024"/>
                <a:gd name="connsiteX371" fmla="*/ 1152868 w 1213988"/>
                <a:gd name="connsiteY371" fmla="*/ 279091 h 886024"/>
                <a:gd name="connsiteX372" fmla="*/ 1012530 w 1213988"/>
                <a:gd name="connsiteY372" fmla="*/ 199523 h 886024"/>
                <a:gd name="connsiteX373" fmla="*/ 890905 w 1213988"/>
                <a:gd name="connsiteY373" fmla="*/ 226885 h 886024"/>
                <a:gd name="connsiteX374" fmla="*/ 879030 w 1213988"/>
                <a:gd name="connsiteY374" fmla="*/ 239847 h 886024"/>
                <a:gd name="connsiteX375" fmla="*/ 876511 w 1213988"/>
                <a:gd name="connsiteY375" fmla="*/ 243087 h 886024"/>
                <a:gd name="connsiteX376" fmla="*/ 861038 w 1213988"/>
                <a:gd name="connsiteY376" fmla="*/ 236967 h 886024"/>
                <a:gd name="connsiteX377" fmla="*/ 854561 w 1213988"/>
                <a:gd name="connsiteY377" fmla="*/ 227966 h 886024"/>
                <a:gd name="connsiteX378" fmla="*/ 821456 w 1213988"/>
                <a:gd name="connsiteY378" fmla="*/ 130035 h 886024"/>
                <a:gd name="connsiteX379" fmla="*/ 754526 w 1213988"/>
                <a:gd name="connsiteY379" fmla="*/ 73869 h 886024"/>
                <a:gd name="connsiteX380" fmla="*/ 587200 w 1213988"/>
                <a:gd name="connsiteY380" fmla="*/ 32465 h 886024"/>
                <a:gd name="connsiteX381" fmla="*/ 578924 w 1213988"/>
                <a:gd name="connsiteY381" fmla="*/ 1141 h 886024"/>
                <a:gd name="connsiteX382" fmla="*/ 772877 w 1213988"/>
                <a:gd name="connsiteY382" fmla="*/ 43986 h 886024"/>
                <a:gd name="connsiteX383" fmla="*/ 852402 w 1213988"/>
                <a:gd name="connsiteY383" fmla="*/ 112033 h 886024"/>
                <a:gd name="connsiteX384" fmla="*/ 885507 w 1213988"/>
                <a:gd name="connsiteY384" fmla="*/ 202403 h 886024"/>
                <a:gd name="connsiteX385" fmla="*/ 1009652 w 1213988"/>
                <a:gd name="connsiteY385" fmla="*/ 168199 h 886024"/>
                <a:gd name="connsiteX386" fmla="*/ 1183094 w 1213988"/>
                <a:gd name="connsiteY386" fmla="*/ 257129 h 886024"/>
                <a:gd name="connsiteX387" fmla="*/ 1088097 w 1213988"/>
                <a:gd name="connsiteY387" fmla="*/ 566762 h 886024"/>
                <a:gd name="connsiteX388" fmla="*/ 1106448 w 1213988"/>
                <a:gd name="connsiteY388" fmla="*/ 648491 h 886024"/>
                <a:gd name="connsiteX389" fmla="*/ 1053912 w 1213988"/>
                <a:gd name="connsiteY389" fmla="*/ 762623 h 886024"/>
                <a:gd name="connsiteX390" fmla="*/ 908177 w 1213988"/>
                <a:gd name="connsiteY390" fmla="*/ 826350 h 886024"/>
                <a:gd name="connsiteX391" fmla="*/ 751647 w 1213988"/>
                <a:gd name="connsiteY391" fmla="*/ 785305 h 886024"/>
                <a:gd name="connsiteX392" fmla="*/ 750927 w 1213988"/>
                <a:gd name="connsiteY392" fmla="*/ 784585 h 886024"/>
                <a:gd name="connsiteX393" fmla="*/ 631820 w 1213988"/>
                <a:gd name="connsiteY393" fmla="*/ 836431 h 886024"/>
                <a:gd name="connsiteX394" fmla="*/ 550497 w 1213988"/>
                <a:gd name="connsiteY394" fmla="*/ 812668 h 886024"/>
                <a:gd name="connsiteX395" fmla="*/ 513793 w 1213988"/>
                <a:gd name="connsiteY395" fmla="*/ 773424 h 886024"/>
                <a:gd name="connsiteX396" fmla="*/ 488245 w 1213988"/>
                <a:gd name="connsiteY396" fmla="*/ 813388 h 886024"/>
                <a:gd name="connsiteX397" fmla="*/ 495441 w 1213988"/>
                <a:gd name="connsiteY397" fmla="*/ 879995 h 886024"/>
                <a:gd name="connsiteX398" fmla="*/ 487165 w 1213988"/>
                <a:gd name="connsiteY398" fmla="*/ 885036 h 886024"/>
                <a:gd name="connsiteX399" fmla="*/ 485366 w 1213988"/>
                <a:gd name="connsiteY399" fmla="*/ 883956 h 886024"/>
                <a:gd name="connsiteX400" fmla="*/ 436427 w 1213988"/>
                <a:gd name="connsiteY400" fmla="*/ 839671 h 886024"/>
                <a:gd name="connsiteX401" fmla="*/ 414477 w 1213988"/>
                <a:gd name="connsiteY401" fmla="*/ 786025 h 886024"/>
                <a:gd name="connsiteX402" fmla="*/ 261185 w 1213988"/>
                <a:gd name="connsiteY402" fmla="*/ 780985 h 886024"/>
                <a:gd name="connsiteX403" fmla="*/ 185619 w 1213988"/>
                <a:gd name="connsiteY403" fmla="*/ 666133 h 886024"/>
                <a:gd name="connsiteX404" fmla="*/ 49960 w 1213988"/>
                <a:gd name="connsiteY404" fmla="*/ 564242 h 886024"/>
                <a:gd name="connsiteX405" fmla="*/ 42043 w 1213988"/>
                <a:gd name="connsiteY405" fmla="*/ 548760 h 886024"/>
                <a:gd name="connsiteX406" fmla="*/ 20093 w 1213988"/>
                <a:gd name="connsiteY406" fmla="*/ 563522 h 886024"/>
                <a:gd name="connsiteX407" fmla="*/ 16495 w 1213988"/>
                <a:gd name="connsiteY407" fmla="*/ 557401 h 886024"/>
                <a:gd name="connsiteX408" fmla="*/ 38085 w 1213988"/>
                <a:gd name="connsiteY408" fmla="*/ 540119 h 886024"/>
                <a:gd name="connsiteX409" fmla="*/ 34127 w 1213988"/>
                <a:gd name="connsiteY409" fmla="*/ 530398 h 886024"/>
                <a:gd name="connsiteX410" fmla="*/ 4620 w 1213988"/>
                <a:gd name="connsiteY410" fmla="*/ 557401 h 886024"/>
                <a:gd name="connsiteX411" fmla="*/ 662 w 1213988"/>
                <a:gd name="connsiteY411" fmla="*/ 553441 h 886024"/>
                <a:gd name="connsiteX412" fmla="*/ 32328 w 1213988"/>
                <a:gd name="connsiteY412" fmla="*/ 523557 h 886024"/>
                <a:gd name="connsiteX413" fmla="*/ 38445 w 1213988"/>
                <a:gd name="connsiteY413" fmla="*/ 370541 h 886024"/>
                <a:gd name="connsiteX414" fmla="*/ 171226 w 1213988"/>
                <a:gd name="connsiteY414" fmla="*/ 227606 h 886024"/>
                <a:gd name="connsiteX415" fmla="*/ 325957 w 1213988"/>
                <a:gd name="connsiteY415" fmla="*/ 218965 h 886024"/>
                <a:gd name="connsiteX416" fmla="*/ 339271 w 1213988"/>
                <a:gd name="connsiteY416" fmla="*/ 158118 h 886024"/>
                <a:gd name="connsiteX417" fmla="*/ 395046 w 1213988"/>
                <a:gd name="connsiteY417" fmla="*/ 73509 h 886024"/>
                <a:gd name="connsiteX418" fmla="*/ 578924 w 1213988"/>
                <a:gd name="connsiteY418" fmla="*/ 1141 h 88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</a:cxnLst>
              <a:rect l="l" t="t" r="r" b="b"/>
              <a:pathLst>
                <a:path w="1213988" h="886024">
                  <a:moveTo>
                    <a:pt x="409012" y="797636"/>
                  </a:moveTo>
                  <a:cubicBezTo>
                    <a:pt x="413322" y="795841"/>
                    <a:pt x="415836" y="803019"/>
                    <a:pt x="411885" y="804814"/>
                  </a:cubicBezTo>
                  <a:cubicBezTo>
                    <a:pt x="411167" y="805173"/>
                    <a:pt x="410807" y="805532"/>
                    <a:pt x="410089" y="805532"/>
                  </a:cubicBezTo>
                  <a:cubicBezTo>
                    <a:pt x="414040" y="832450"/>
                    <a:pt x="437745" y="853985"/>
                    <a:pt x="453548" y="874084"/>
                  </a:cubicBezTo>
                  <a:cubicBezTo>
                    <a:pt x="455344" y="875879"/>
                    <a:pt x="452830" y="878032"/>
                    <a:pt x="451393" y="876597"/>
                  </a:cubicBezTo>
                  <a:cubicBezTo>
                    <a:pt x="430921" y="857215"/>
                    <a:pt x="407575" y="837116"/>
                    <a:pt x="401469" y="809121"/>
                  </a:cubicBezTo>
                  <a:cubicBezTo>
                    <a:pt x="369504" y="820606"/>
                    <a:pt x="329277" y="822042"/>
                    <a:pt x="299467" y="807326"/>
                  </a:cubicBezTo>
                  <a:cubicBezTo>
                    <a:pt x="296953" y="806250"/>
                    <a:pt x="298749" y="802660"/>
                    <a:pt x="300904" y="803378"/>
                  </a:cubicBezTo>
                  <a:cubicBezTo>
                    <a:pt x="333228" y="813787"/>
                    <a:pt x="368426" y="810915"/>
                    <a:pt x="400392" y="800507"/>
                  </a:cubicBezTo>
                  <a:cubicBezTo>
                    <a:pt x="400392" y="796918"/>
                    <a:pt x="405061" y="796200"/>
                    <a:pt x="407575" y="797995"/>
                  </a:cubicBezTo>
                  <a:cubicBezTo>
                    <a:pt x="408293" y="797995"/>
                    <a:pt x="408652" y="797636"/>
                    <a:pt x="409012" y="797636"/>
                  </a:cubicBezTo>
                  <a:close/>
                  <a:moveTo>
                    <a:pt x="517668" y="794091"/>
                  </a:moveTo>
                  <a:cubicBezTo>
                    <a:pt x="532729" y="815820"/>
                    <a:pt x="551017" y="833631"/>
                    <a:pt x="577195" y="842537"/>
                  </a:cubicBezTo>
                  <a:cubicBezTo>
                    <a:pt x="600504" y="850374"/>
                    <a:pt x="624530" y="851799"/>
                    <a:pt x="649273" y="850374"/>
                  </a:cubicBezTo>
                  <a:cubicBezTo>
                    <a:pt x="655370" y="850017"/>
                    <a:pt x="655011" y="858923"/>
                    <a:pt x="648915" y="859992"/>
                  </a:cubicBezTo>
                  <a:cubicBezTo>
                    <a:pt x="599070" y="865335"/>
                    <a:pt x="531653" y="848949"/>
                    <a:pt x="514799" y="795160"/>
                  </a:cubicBezTo>
                  <a:cubicBezTo>
                    <a:pt x="514440" y="793379"/>
                    <a:pt x="516950" y="792666"/>
                    <a:pt x="517668" y="794091"/>
                  </a:cubicBezTo>
                  <a:close/>
                  <a:moveTo>
                    <a:pt x="1035940" y="627769"/>
                  </a:moveTo>
                  <a:cubicBezTo>
                    <a:pt x="1038536" y="627858"/>
                    <a:pt x="1041132" y="629559"/>
                    <a:pt x="1041132" y="632782"/>
                  </a:cubicBezTo>
                  <a:cubicBezTo>
                    <a:pt x="1039342" y="699743"/>
                    <a:pt x="969874" y="768495"/>
                    <a:pt x="901122" y="762050"/>
                  </a:cubicBezTo>
                  <a:cubicBezTo>
                    <a:pt x="899331" y="761691"/>
                    <a:pt x="898615" y="758827"/>
                    <a:pt x="900764" y="758469"/>
                  </a:cubicBezTo>
                  <a:cubicBezTo>
                    <a:pt x="963786" y="749875"/>
                    <a:pt x="1029315" y="701175"/>
                    <a:pt x="1030748" y="632424"/>
                  </a:cubicBezTo>
                  <a:cubicBezTo>
                    <a:pt x="1030748" y="629201"/>
                    <a:pt x="1033344" y="627679"/>
                    <a:pt x="1035940" y="627769"/>
                  </a:cubicBezTo>
                  <a:close/>
                  <a:moveTo>
                    <a:pt x="1060122" y="608812"/>
                  </a:moveTo>
                  <a:cubicBezTo>
                    <a:pt x="1062510" y="609170"/>
                    <a:pt x="1064762" y="610875"/>
                    <a:pt x="1064582" y="613745"/>
                  </a:cubicBezTo>
                  <a:cubicBezTo>
                    <a:pt x="1061339" y="638142"/>
                    <a:pt x="1059176" y="660745"/>
                    <a:pt x="1048724" y="683347"/>
                  </a:cubicBezTo>
                  <a:cubicBezTo>
                    <a:pt x="1038272" y="705950"/>
                    <a:pt x="1024215" y="726759"/>
                    <a:pt x="1004392" y="741828"/>
                  </a:cubicBezTo>
                  <a:cubicBezTo>
                    <a:pt x="985650" y="756179"/>
                    <a:pt x="965106" y="766225"/>
                    <a:pt x="942760" y="774118"/>
                  </a:cubicBezTo>
                  <a:cubicBezTo>
                    <a:pt x="929424" y="778423"/>
                    <a:pt x="916089" y="782370"/>
                    <a:pt x="902393" y="784163"/>
                  </a:cubicBezTo>
                  <a:cubicBezTo>
                    <a:pt x="888336" y="785957"/>
                    <a:pt x="874640" y="782011"/>
                    <a:pt x="860584" y="784522"/>
                  </a:cubicBezTo>
                  <a:cubicBezTo>
                    <a:pt x="858061" y="784522"/>
                    <a:pt x="857340" y="781293"/>
                    <a:pt x="859503" y="780934"/>
                  </a:cubicBezTo>
                  <a:cubicBezTo>
                    <a:pt x="870315" y="778423"/>
                    <a:pt x="880768" y="779499"/>
                    <a:pt x="891580" y="778782"/>
                  </a:cubicBezTo>
                  <a:cubicBezTo>
                    <a:pt x="904916" y="778064"/>
                    <a:pt x="917891" y="774835"/>
                    <a:pt x="930506" y="770171"/>
                  </a:cubicBezTo>
                  <a:cubicBezTo>
                    <a:pt x="954654" y="761561"/>
                    <a:pt x="978802" y="751874"/>
                    <a:pt x="998265" y="735370"/>
                  </a:cubicBezTo>
                  <a:cubicBezTo>
                    <a:pt x="1017728" y="719225"/>
                    <a:pt x="1032865" y="698775"/>
                    <a:pt x="1042236" y="675454"/>
                  </a:cubicBezTo>
                  <a:cubicBezTo>
                    <a:pt x="1050526" y="654287"/>
                    <a:pt x="1051247" y="633836"/>
                    <a:pt x="1054851" y="611951"/>
                  </a:cubicBezTo>
                  <a:cubicBezTo>
                    <a:pt x="1055211" y="609440"/>
                    <a:pt x="1057734" y="608453"/>
                    <a:pt x="1060122" y="608812"/>
                  </a:cubicBezTo>
                  <a:close/>
                  <a:moveTo>
                    <a:pt x="677402" y="572727"/>
                  </a:moveTo>
                  <a:cubicBezTo>
                    <a:pt x="678471" y="572003"/>
                    <a:pt x="679184" y="573450"/>
                    <a:pt x="678115" y="574173"/>
                  </a:cubicBezTo>
                  <a:cubicBezTo>
                    <a:pt x="657445" y="585386"/>
                    <a:pt x="635706" y="598770"/>
                    <a:pt x="611472" y="600216"/>
                  </a:cubicBezTo>
                  <a:cubicBezTo>
                    <a:pt x="609690" y="600216"/>
                    <a:pt x="609690" y="597323"/>
                    <a:pt x="611472" y="597323"/>
                  </a:cubicBezTo>
                  <a:cubicBezTo>
                    <a:pt x="634993" y="595514"/>
                    <a:pt x="656732" y="582854"/>
                    <a:pt x="677402" y="572727"/>
                  </a:cubicBezTo>
                  <a:close/>
                  <a:moveTo>
                    <a:pt x="93250" y="559665"/>
                  </a:moveTo>
                  <a:cubicBezTo>
                    <a:pt x="112431" y="571259"/>
                    <a:pt x="122926" y="590098"/>
                    <a:pt x="138125" y="605677"/>
                  </a:cubicBezTo>
                  <a:cubicBezTo>
                    <a:pt x="156582" y="624878"/>
                    <a:pt x="180467" y="631037"/>
                    <a:pt x="205799" y="636834"/>
                  </a:cubicBezTo>
                  <a:cubicBezTo>
                    <a:pt x="210866" y="638283"/>
                    <a:pt x="208694" y="646254"/>
                    <a:pt x="203266" y="644805"/>
                  </a:cubicBezTo>
                  <a:cubicBezTo>
                    <a:pt x="180829" y="639370"/>
                    <a:pt x="156582" y="633936"/>
                    <a:pt x="139573" y="617270"/>
                  </a:cubicBezTo>
                  <a:cubicBezTo>
                    <a:pt x="122202" y="599518"/>
                    <a:pt x="110983" y="577056"/>
                    <a:pt x="92889" y="560390"/>
                  </a:cubicBezTo>
                  <a:cubicBezTo>
                    <a:pt x="92165" y="560028"/>
                    <a:pt x="92889" y="559303"/>
                    <a:pt x="93250" y="559665"/>
                  </a:cubicBezTo>
                  <a:close/>
                  <a:moveTo>
                    <a:pt x="695922" y="556489"/>
                  </a:moveTo>
                  <a:cubicBezTo>
                    <a:pt x="696282" y="556128"/>
                    <a:pt x="696643" y="556850"/>
                    <a:pt x="696282" y="557211"/>
                  </a:cubicBezTo>
                  <a:cubicBezTo>
                    <a:pt x="682943" y="566231"/>
                    <a:pt x="669244" y="574890"/>
                    <a:pt x="654824" y="581384"/>
                  </a:cubicBezTo>
                  <a:cubicBezTo>
                    <a:pt x="640403" y="587879"/>
                    <a:pt x="624541" y="590765"/>
                    <a:pt x="609399" y="594734"/>
                  </a:cubicBezTo>
                  <a:cubicBezTo>
                    <a:pt x="607236" y="595455"/>
                    <a:pt x="606515" y="592208"/>
                    <a:pt x="608678" y="591847"/>
                  </a:cubicBezTo>
                  <a:cubicBezTo>
                    <a:pt x="624180" y="587879"/>
                    <a:pt x="640403" y="584992"/>
                    <a:pt x="655184" y="577776"/>
                  </a:cubicBezTo>
                  <a:cubicBezTo>
                    <a:pt x="669244" y="571282"/>
                    <a:pt x="681862" y="562623"/>
                    <a:pt x="695922" y="556489"/>
                  </a:cubicBezTo>
                  <a:close/>
                  <a:moveTo>
                    <a:pt x="543809" y="529421"/>
                  </a:moveTo>
                  <a:cubicBezTo>
                    <a:pt x="544603" y="527553"/>
                    <a:pt x="547381" y="528300"/>
                    <a:pt x="546587" y="530168"/>
                  </a:cubicBezTo>
                  <a:cubicBezTo>
                    <a:pt x="546587" y="530915"/>
                    <a:pt x="546191" y="531662"/>
                    <a:pt x="545794" y="532409"/>
                  </a:cubicBezTo>
                  <a:cubicBezTo>
                    <a:pt x="545397" y="533156"/>
                    <a:pt x="544603" y="533530"/>
                    <a:pt x="543809" y="533156"/>
                  </a:cubicBezTo>
                  <a:cubicBezTo>
                    <a:pt x="543015" y="532409"/>
                    <a:pt x="543015" y="531662"/>
                    <a:pt x="543412" y="530915"/>
                  </a:cubicBezTo>
                  <a:cubicBezTo>
                    <a:pt x="543412" y="530541"/>
                    <a:pt x="543809" y="530168"/>
                    <a:pt x="543809" y="529421"/>
                  </a:cubicBezTo>
                  <a:close/>
                  <a:moveTo>
                    <a:pt x="539653" y="520977"/>
                  </a:moveTo>
                  <a:cubicBezTo>
                    <a:pt x="540401" y="519616"/>
                    <a:pt x="542642" y="520296"/>
                    <a:pt x="541895" y="521657"/>
                  </a:cubicBezTo>
                  <a:cubicBezTo>
                    <a:pt x="541521" y="522678"/>
                    <a:pt x="541148" y="523698"/>
                    <a:pt x="540401" y="524719"/>
                  </a:cubicBezTo>
                  <a:cubicBezTo>
                    <a:pt x="540027" y="525739"/>
                    <a:pt x="540027" y="527100"/>
                    <a:pt x="539653" y="527780"/>
                  </a:cubicBezTo>
                  <a:cubicBezTo>
                    <a:pt x="538906" y="528801"/>
                    <a:pt x="537412" y="528801"/>
                    <a:pt x="537412" y="527440"/>
                  </a:cubicBezTo>
                  <a:cubicBezTo>
                    <a:pt x="536665" y="525399"/>
                    <a:pt x="538906" y="522678"/>
                    <a:pt x="539653" y="520977"/>
                  </a:cubicBezTo>
                  <a:close/>
                  <a:moveTo>
                    <a:pt x="535245" y="516305"/>
                  </a:moveTo>
                  <a:cubicBezTo>
                    <a:pt x="535914" y="514853"/>
                    <a:pt x="537919" y="515942"/>
                    <a:pt x="537251" y="517393"/>
                  </a:cubicBezTo>
                  <a:cubicBezTo>
                    <a:pt x="535914" y="520296"/>
                    <a:pt x="535914" y="523562"/>
                    <a:pt x="534243" y="525739"/>
                  </a:cubicBezTo>
                  <a:cubicBezTo>
                    <a:pt x="533574" y="527190"/>
                    <a:pt x="531903" y="526102"/>
                    <a:pt x="532237" y="524650"/>
                  </a:cubicBezTo>
                  <a:cubicBezTo>
                    <a:pt x="532572" y="521747"/>
                    <a:pt x="533909" y="518845"/>
                    <a:pt x="535245" y="516305"/>
                  </a:cubicBezTo>
                  <a:close/>
                  <a:moveTo>
                    <a:pt x="529711" y="511833"/>
                  </a:moveTo>
                  <a:cubicBezTo>
                    <a:pt x="530467" y="510091"/>
                    <a:pt x="533112" y="511833"/>
                    <a:pt x="532356" y="513576"/>
                  </a:cubicBezTo>
                  <a:cubicBezTo>
                    <a:pt x="530845" y="516363"/>
                    <a:pt x="529711" y="519500"/>
                    <a:pt x="528577" y="522287"/>
                  </a:cubicBezTo>
                  <a:cubicBezTo>
                    <a:pt x="528199" y="524030"/>
                    <a:pt x="525553" y="523681"/>
                    <a:pt x="525553" y="521939"/>
                  </a:cubicBezTo>
                  <a:cubicBezTo>
                    <a:pt x="526309" y="518454"/>
                    <a:pt x="527821" y="514970"/>
                    <a:pt x="529711" y="511833"/>
                  </a:cubicBezTo>
                  <a:close/>
                  <a:moveTo>
                    <a:pt x="522378" y="504776"/>
                  </a:moveTo>
                  <a:cubicBezTo>
                    <a:pt x="523084" y="503741"/>
                    <a:pt x="525200" y="504776"/>
                    <a:pt x="524495" y="505812"/>
                  </a:cubicBezTo>
                  <a:cubicBezTo>
                    <a:pt x="522731" y="509953"/>
                    <a:pt x="520967" y="514094"/>
                    <a:pt x="519203" y="517891"/>
                  </a:cubicBezTo>
                  <a:cubicBezTo>
                    <a:pt x="518498" y="519271"/>
                    <a:pt x="516028" y="518236"/>
                    <a:pt x="516734" y="516855"/>
                  </a:cubicBezTo>
                  <a:cubicBezTo>
                    <a:pt x="518145" y="512714"/>
                    <a:pt x="520262" y="508918"/>
                    <a:pt x="522378" y="504776"/>
                  </a:cubicBezTo>
                  <a:close/>
                  <a:moveTo>
                    <a:pt x="518433" y="496842"/>
                  </a:moveTo>
                  <a:cubicBezTo>
                    <a:pt x="519107" y="495803"/>
                    <a:pt x="520454" y="496496"/>
                    <a:pt x="519780" y="497535"/>
                  </a:cubicBezTo>
                  <a:cubicBezTo>
                    <a:pt x="517423" y="502730"/>
                    <a:pt x="515066" y="508272"/>
                    <a:pt x="512709" y="513468"/>
                  </a:cubicBezTo>
                  <a:cubicBezTo>
                    <a:pt x="512035" y="514507"/>
                    <a:pt x="509678" y="513468"/>
                    <a:pt x="510352" y="512429"/>
                  </a:cubicBezTo>
                  <a:cubicBezTo>
                    <a:pt x="512709" y="506887"/>
                    <a:pt x="515403" y="501691"/>
                    <a:pt x="518433" y="496842"/>
                  </a:cubicBezTo>
                  <a:close/>
                  <a:moveTo>
                    <a:pt x="517487" y="488222"/>
                  </a:moveTo>
                  <a:cubicBezTo>
                    <a:pt x="517830" y="487866"/>
                    <a:pt x="518860" y="488222"/>
                    <a:pt x="518517" y="488578"/>
                  </a:cubicBezTo>
                  <a:cubicBezTo>
                    <a:pt x="516114" y="494627"/>
                    <a:pt x="512682" y="501031"/>
                    <a:pt x="509249" y="506724"/>
                  </a:cubicBezTo>
                  <a:cubicBezTo>
                    <a:pt x="508563" y="508147"/>
                    <a:pt x="506503" y="507080"/>
                    <a:pt x="507190" y="505301"/>
                  </a:cubicBezTo>
                  <a:cubicBezTo>
                    <a:pt x="510279" y="499608"/>
                    <a:pt x="514055" y="493915"/>
                    <a:pt x="517487" y="488222"/>
                  </a:cubicBezTo>
                  <a:close/>
                  <a:moveTo>
                    <a:pt x="510520" y="481742"/>
                  </a:moveTo>
                  <a:cubicBezTo>
                    <a:pt x="511589" y="479928"/>
                    <a:pt x="514084" y="481742"/>
                    <a:pt x="513015" y="483194"/>
                  </a:cubicBezTo>
                  <a:cubicBezTo>
                    <a:pt x="509095" y="489725"/>
                    <a:pt x="504818" y="496620"/>
                    <a:pt x="500542" y="503151"/>
                  </a:cubicBezTo>
                  <a:cubicBezTo>
                    <a:pt x="499473" y="504965"/>
                    <a:pt x="496978" y="503151"/>
                    <a:pt x="498047" y="501337"/>
                  </a:cubicBezTo>
                  <a:cubicBezTo>
                    <a:pt x="501611" y="494442"/>
                    <a:pt x="506244" y="488274"/>
                    <a:pt x="510520" y="481742"/>
                  </a:cubicBezTo>
                  <a:close/>
                  <a:moveTo>
                    <a:pt x="1128496" y="478192"/>
                  </a:moveTo>
                  <a:cubicBezTo>
                    <a:pt x="1134231" y="476753"/>
                    <a:pt x="1136382" y="485029"/>
                    <a:pt x="1131005" y="486828"/>
                  </a:cubicBezTo>
                  <a:cubicBezTo>
                    <a:pt x="1099101" y="495824"/>
                    <a:pt x="1070424" y="511657"/>
                    <a:pt x="1042105" y="528569"/>
                  </a:cubicBezTo>
                  <a:cubicBezTo>
                    <a:pt x="1039238" y="530368"/>
                    <a:pt x="1036728" y="525690"/>
                    <a:pt x="1039596" y="523891"/>
                  </a:cubicBezTo>
                  <a:cubicBezTo>
                    <a:pt x="1067556" y="505540"/>
                    <a:pt x="1096234" y="487188"/>
                    <a:pt x="1128496" y="478192"/>
                  </a:cubicBezTo>
                  <a:close/>
                  <a:moveTo>
                    <a:pt x="507418" y="475017"/>
                  </a:moveTo>
                  <a:cubicBezTo>
                    <a:pt x="508467" y="473578"/>
                    <a:pt x="510915" y="475017"/>
                    <a:pt x="509866" y="476457"/>
                  </a:cubicBezTo>
                  <a:cubicBezTo>
                    <a:pt x="504270" y="483654"/>
                    <a:pt x="499023" y="490850"/>
                    <a:pt x="494126" y="498767"/>
                  </a:cubicBezTo>
                  <a:cubicBezTo>
                    <a:pt x="493077" y="500206"/>
                    <a:pt x="490628" y="498767"/>
                    <a:pt x="491678" y="496968"/>
                  </a:cubicBezTo>
                  <a:cubicBezTo>
                    <a:pt x="495875" y="489051"/>
                    <a:pt x="502171" y="482214"/>
                    <a:pt x="507418" y="475017"/>
                  </a:cubicBezTo>
                  <a:close/>
                  <a:moveTo>
                    <a:pt x="765039" y="471109"/>
                  </a:moveTo>
                  <a:cubicBezTo>
                    <a:pt x="765039" y="470403"/>
                    <a:pt x="765946" y="470403"/>
                    <a:pt x="765946" y="471109"/>
                  </a:cubicBezTo>
                  <a:cubicBezTo>
                    <a:pt x="765946" y="471109"/>
                    <a:pt x="765946" y="471461"/>
                    <a:pt x="765946" y="471814"/>
                  </a:cubicBezTo>
                  <a:cubicBezTo>
                    <a:pt x="766400" y="471814"/>
                    <a:pt x="766400" y="471814"/>
                    <a:pt x="766400" y="472167"/>
                  </a:cubicBezTo>
                  <a:cubicBezTo>
                    <a:pt x="766400" y="472520"/>
                    <a:pt x="766400" y="472520"/>
                    <a:pt x="765946" y="472520"/>
                  </a:cubicBezTo>
                  <a:cubicBezTo>
                    <a:pt x="765946" y="472873"/>
                    <a:pt x="765493" y="473225"/>
                    <a:pt x="765039" y="473225"/>
                  </a:cubicBezTo>
                  <a:cubicBezTo>
                    <a:pt x="764132" y="473225"/>
                    <a:pt x="764132" y="472520"/>
                    <a:pt x="764132" y="472167"/>
                  </a:cubicBezTo>
                  <a:cubicBezTo>
                    <a:pt x="763678" y="471814"/>
                    <a:pt x="764132" y="471109"/>
                    <a:pt x="765039" y="471109"/>
                  </a:cubicBezTo>
                  <a:close/>
                  <a:moveTo>
                    <a:pt x="506399" y="466740"/>
                  </a:moveTo>
                  <a:cubicBezTo>
                    <a:pt x="507128" y="465641"/>
                    <a:pt x="509314" y="466740"/>
                    <a:pt x="508585" y="468206"/>
                  </a:cubicBezTo>
                  <a:cubicBezTo>
                    <a:pt x="502391" y="476265"/>
                    <a:pt x="496562" y="483958"/>
                    <a:pt x="491097" y="492384"/>
                  </a:cubicBezTo>
                  <a:cubicBezTo>
                    <a:pt x="490004" y="493850"/>
                    <a:pt x="487453" y="492384"/>
                    <a:pt x="488546" y="490553"/>
                  </a:cubicBezTo>
                  <a:cubicBezTo>
                    <a:pt x="494011" y="482493"/>
                    <a:pt x="500205" y="474800"/>
                    <a:pt x="506399" y="466740"/>
                  </a:cubicBezTo>
                  <a:close/>
                  <a:moveTo>
                    <a:pt x="498514" y="461950"/>
                  </a:moveTo>
                  <a:cubicBezTo>
                    <a:pt x="499231" y="460878"/>
                    <a:pt x="501382" y="461950"/>
                    <a:pt x="500306" y="463378"/>
                  </a:cubicBezTo>
                  <a:cubicBezTo>
                    <a:pt x="494929" y="471594"/>
                    <a:pt x="488835" y="479095"/>
                    <a:pt x="483100" y="487310"/>
                  </a:cubicBezTo>
                  <a:cubicBezTo>
                    <a:pt x="482025" y="489096"/>
                    <a:pt x="479515" y="487310"/>
                    <a:pt x="480591" y="485881"/>
                  </a:cubicBezTo>
                  <a:cubicBezTo>
                    <a:pt x="486326" y="477666"/>
                    <a:pt x="492779" y="470165"/>
                    <a:pt x="498514" y="461950"/>
                  </a:cubicBezTo>
                  <a:close/>
                  <a:moveTo>
                    <a:pt x="1134550" y="458062"/>
                  </a:moveTo>
                  <a:cubicBezTo>
                    <a:pt x="1138842" y="457703"/>
                    <a:pt x="1139558" y="464514"/>
                    <a:pt x="1135266" y="465231"/>
                  </a:cubicBezTo>
                  <a:cubicBezTo>
                    <a:pt x="1107726" y="472401"/>
                    <a:pt x="1080902" y="476344"/>
                    <a:pt x="1054793" y="489249"/>
                  </a:cubicBezTo>
                  <a:cubicBezTo>
                    <a:pt x="1051932" y="490683"/>
                    <a:pt x="1049428" y="486381"/>
                    <a:pt x="1052647" y="484947"/>
                  </a:cubicBezTo>
                  <a:cubicBezTo>
                    <a:pt x="1077325" y="470967"/>
                    <a:pt x="1106296" y="460212"/>
                    <a:pt x="1134550" y="458062"/>
                  </a:cubicBezTo>
                  <a:close/>
                  <a:moveTo>
                    <a:pt x="498427" y="451195"/>
                  </a:moveTo>
                  <a:cubicBezTo>
                    <a:pt x="499900" y="449766"/>
                    <a:pt x="501372" y="451552"/>
                    <a:pt x="500268" y="452981"/>
                  </a:cubicBezTo>
                  <a:cubicBezTo>
                    <a:pt x="493274" y="460839"/>
                    <a:pt x="486279" y="468340"/>
                    <a:pt x="479653" y="476555"/>
                  </a:cubicBezTo>
                  <a:cubicBezTo>
                    <a:pt x="478549" y="477984"/>
                    <a:pt x="476340" y="476198"/>
                    <a:pt x="477445" y="475126"/>
                  </a:cubicBezTo>
                  <a:cubicBezTo>
                    <a:pt x="484071" y="466554"/>
                    <a:pt x="491433" y="458696"/>
                    <a:pt x="498427" y="451195"/>
                  </a:cubicBezTo>
                  <a:close/>
                  <a:moveTo>
                    <a:pt x="491592" y="450459"/>
                  </a:moveTo>
                  <a:cubicBezTo>
                    <a:pt x="492329" y="449766"/>
                    <a:pt x="493435" y="450805"/>
                    <a:pt x="492698" y="451844"/>
                  </a:cubicBezTo>
                  <a:cubicBezTo>
                    <a:pt x="487170" y="457040"/>
                    <a:pt x="481642" y="462582"/>
                    <a:pt x="476114" y="467431"/>
                  </a:cubicBezTo>
                  <a:cubicBezTo>
                    <a:pt x="475008" y="468470"/>
                    <a:pt x="473165" y="467084"/>
                    <a:pt x="474271" y="466045"/>
                  </a:cubicBezTo>
                  <a:cubicBezTo>
                    <a:pt x="479430" y="460503"/>
                    <a:pt x="485695" y="455654"/>
                    <a:pt x="491592" y="450459"/>
                  </a:cubicBezTo>
                  <a:close/>
                  <a:moveTo>
                    <a:pt x="488530" y="446414"/>
                  </a:moveTo>
                  <a:cubicBezTo>
                    <a:pt x="490004" y="445003"/>
                    <a:pt x="491847" y="447120"/>
                    <a:pt x="490373" y="448178"/>
                  </a:cubicBezTo>
                  <a:cubicBezTo>
                    <a:pt x="485213" y="453117"/>
                    <a:pt x="480791" y="458761"/>
                    <a:pt x="474526" y="462642"/>
                  </a:cubicBezTo>
                  <a:cubicBezTo>
                    <a:pt x="473052" y="463700"/>
                    <a:pt x="471578" y="461231"/>
                    <a:pt x="473052" y="460173"/>
                  </a:cubicBezTo>
                  <a:cubicBezTo>
                    <a:pt x="478949" y="456292"/>
                    <a:pt x="483002" y="450648"/>
                    <a:pt x="488530" y="446414"/>
                  </a:cubicBezTo>
                  <a:close/>
                  <a:moveTo>
                    <a:pt x="481290" y="442838"/>
                  </a:moveTo>
                  <a:cubicBezTo>
                    <a:pt x="482037" y="441828"/>
                    <a:pt x="483905" y="443512"/>
                    <a:pt x="482784" y="444522"/>
                  </a:cubicBezTo>
                  <a:cubicBezTo>
                    <a:pt x="480169" y="447216"/>
                    <a:pt x="477928" y="450247"/>
                    <a:pt x="474193" y="451931"/>
                  </a:cubicBezTo>
                  <a:cubicBezTo>
                    <a:pt x="472699" y="452604"/>
                    <a:pt x="471578" y="450584"/>
                    <a:pt x="473072" y="449574"/>
                  </a:cubicBezTo>
                  <a:cubicBezTo>
                    <a:pt x="476061" y="447890"/>
                    <a:pt x="478302" y="445532"/>
                    <a:pt x="481290" y="442838"/>
                  </a:cubicBezTo>
                  <a:close/>
                  <a:moveTo>
                    <a:pt x="478342" y="439359"/>
                  </a:moveTo>
                  <a:cubicBezTo>
                    <a:pt x="479378" y="438653"/>
                    <a:pt x="480758" y="440064"/>
                    <a:pt x="480068" y="441123"/>
                  </a:cubicBezTo>
                  <a:cubicBezTo>
                    <a:pt x="479032" y="442181"/>
                    <a:pt x="478342" y="442886"/>
                    <a:pt x="477307" y="443592"/>
                  </a:cubicBezTo>
                  <a:cubicBezTo>
                    <a:pt x="476271" y="443945"/>
                    <a:pt x="475236" y="444650"/>
                    <a:pt x="474201" y="444298"/>
                  </a:cubicBezTo>
                  <a:cubicBezTo>
                    <a:pt x="473510" y="443945"/>
                    <a:pt x="473165" y="443239"/>
                    <a:pt x="473856" y="442534"/>
                  </a:cubicBezTo>
                  <a:cubicBezTo>
                    <a:pt x="474201" y="442181"/>
                    <a:pt x="475581" y="441828"/>
                    <a:pt x="476271" y="441475"/>
                  </a:cubicBezTo>
                  <a:cubicBezTo>
                    <a:pt x="476962" y="440770"/>
                    <a:pt x="477652" y="440064"/>
                    <a:pt x="478342" y="439359"/>
                  </a:cubicBezTo>
                  <a:close/>
                  <a:moveTo>
                    <a:pt x="473483" y="436577"/>
                  </a:moveTo>
                  <a:cubicBezTo>
                    <a:pt x="474118" y="435478"/>
                    <a:pt x="476023" y="437310"/>
                    <a:pt x="474753" y="438409"/>
                  </a:cubicBezTo>
                  <a:cubicBezTo>
                    <a:pt x="474118" y="439142"/>
                    <a:pt x="473801" y="439508"/>
                    <a:pt x="472848" y="439508"/>
                  </a:cubicBezTo>
                  <a:cubicBezTo>
                    <a:pt x="472531" y="439875"/>
                    <a:pt x="471896" y="439508"/>
                    <a:pt x="471578" y="438776"/>
                  </a:cubicBezTo>
                  <a:cubicBezTo>
                    <a:pt x="471578" y="438043"/>
                    <a:pt x="471578" y="437676"/>
                    <a:pt x="471896" y="437676"/>
                  </a:cubicBezTo>
                  <a:cubicBezTo>
                    <a:pt x="472531" y="436944"/>
                    <a:pt x="472848" y="436944"/>
                    <a:pt x="473483" y="436577"/>
                  </a:cubicBezTo>
                  <a:close/>
                  <a:moveTo>
                    <a:pt x="1147222" y="425298"/>
                  </a:moveTo>
                  <a:cubicBezTo>
                    <a:pt x="1152256" y="426739"/>
                    <a:pt x="1150098" y="434300"/>
                    <a:pt x="1145064" y="432860"/>
                  </a:cubicBezTo>
                  <a:cubicBezTo>
                    <a:pt x="1135356" y="430699"/>
                    <a:pt x="1123491" y="438620"/>
                    <a:pt x="1114502" y="441501"/>
                  </a:cubicBezTo>
                  <a:cubicBezTo>
                    <a:pt x="1099760" y="446542"/>
                    <a:pt x="1085378" y="453383"/>
                    <a:pt x="1070276" y="456623"/>
                  </a:cubicBezTo>
                  <a:cubicBezTo>
                    <a:pt x="1069197" y="457343"/>
                    <a:pt x="1068478" y="455183"/>
                    <a:pt x="1069557" y="454823"/>
                  </a:cubicBezTo>
                  <a:cubicBezTo>
                    <a:pt x="1086097" y="446902"/>
                    <a:pt x="1102996" y="439340"/>
                    <a:pt x="1119895" y="432139"/>
                  </a:cubicBezTo>
                  <a:cubicBezTo>
                    <a:pt x="1128165" y="428539"/>
                    <a:pt x="1138233" y="422778"/>
                    <a:pt x="1147222" y="425298"/>
                  </a:cubicBezTo>
                  <a:close/>
                  <a:moveTo>
                    <a:pt x="451564" y="409505"/>
                  </a:moveTo>
                  <a:lnTo>
                    <a:pt x="447944" y="420791"/>
                  </a:lnTo>
                  <a:cubicBezTo>
                    <a:pt x="446686" y="433586"/>
                    <a:pt x="447854" y="446471"/>
                    <a:pt x="450909" y="458770"/>
                  </a:cubicBezTo>
                  <a:lnTo>
                    <a:pt x="459717" y="480018"/>
                  </a:lnTo>
                  <a:lnTo>
                    <a:pt x="453535" y="462086"/>
                  </a:lnTo>
                  <a:cubicBezTo>
                    <a:pt x="451444" y="453027"/>
                    <a:pt x="449353" y="442881"/>
                    <a:pt x="449353" y="433459"/>
                  </a:cubicBezTo>
                  <a:close/>
                  <a:moveTo>
                    <a:pt x="1146556" y="402085"/>
                  </a:moveTo>
                  <a:cubicBezTo>
                    <a:pt x="1149080" y="403895"/>
                    <a:pt x="1148719" y="407154"/>
                    <a:pt x="1146556" y="408964"/>
                  </a:cubicBezTo>
                  <a:cubicBezTo>
                    <a:pt x="1146196" y="408964"/>
                    <a:pt x="1146196" y="409326"/>
                    <a:pt x="1145475" y="409326"/>
                  </a:cubicBezTo>
                  <a:cubicBezTo>
                    <a:pt x="1144033" y="411136"/>
                    <a:pt x="1141510" y="410412"/>
                    <a:pt x="1140068" y="408964"/>
                  </a:cubicBezTo>
                  <a:cubicBezTo>
                    <a:pt x="1135742" y="410050"/>
                    <a:pt x="1127451" y="413671"/>
                    <a:pt x="1125288" y="414395"/>
                  </a:cubicBezTo>
                  <a:cubicBezTo>
                    <a:pt x="1119160" y="416205"/>
                    <a:pt x="1112671" y="418378"/>
                    <a:pt x="1106543" y="420912"/>
                  </a:cubicBezTo>
                  <a:cubicBezTo>
                    <a:pt x="1093926" y="425257"/>
                    <a:pt x="1082030" y="430326"/>
                    <a:pt x="1070856" y="437205"/>
                  </a:cubicBezTo>
                  <a:cubicBezTo>
                    <a:pt x="1068693" y="438291"/>
                    <a:pt x="1066890" y="435395"/>
                    <a:pt x="1069053" y="433584"/>
                  </a:cubicBezTo>
                  <a:cubicBezTo>
                    <a:pt x="1083112" y="424533"/>
                    <a:pt x="1098252" y="417292"/>
                    <a:pt x="1114474" y="411136"/>
                  </a:cubicBezTo>
                  <a:cubicBezTo>
                    <a:pt x="1121323" y="408240"/>
                    <a:pt x="1139347" y="397378"/>
                    <a:pt x="1146556" y="402085"/>
                  </a:cubicBezTo>
                  <a:close/>
                  <a:moveTo>
                    <a:pt x="770368" y="392977"/>
                  </a:moveTo>
                  <a:cubicBezTo>
                    <a:pt x="772409" y="397662"/>
                    <a:pt x="772749" y="403069"/>
                    <a:pt x="773430" y="408115"/>
                  </a:cubicBezTo>
                  <a:cubicBezTo>
                    <a:pt x="773770" y="414243"/>
                    <a:pt x="774450" y="420370"/>
                    <a:pt x="773430" y="426498"/>
                  </a:cubicBezTo>
                  <a:cubicBezTo>
                    <a:pt x="773089" y="432625"/>
                    <a:pt x="772409" y="438753"/>
                    <a:pt x="771388" y="444881"/>
                  </a:cubicBezTo>
                  <a:cubicBezTo>
                    <a:pt x="769688" y="452089"/>
                    <a:pt x="767306" y="458938"/>
                    <a:pt x="766286" y="466147"/>
                  </a:cubicBezTo>
                  <a:cubicBezTo>
                    <a:pt x="766286" y="466868"/>
                    <a:pt x="765265" y="466868"/>
                    <a:pt x="765265" y="465786"/>
                  </a:cubicBezTo>
                  <a:cubicBezTo>
                    <a:pt x="766966" y="458938"/>
                    <a:pt x="769688" y="452089"/>
                    <a:pt x="770368" y="444881"/>
                  </a:cubicBezTo>
                  <a:cubicBezTo>
                    <a:pt x="771048" y="439474"/>
                    <a:pt x="771388" y="433707"/>
                    <a:pt x="771729" y="428300"/>
                  </a:cubicBezTo>
                  <a:cubicBezTo>
                    <a:pt x="773089" y="417487"/>
                    <a:pt x="772409" y="404511"/>
                    <a:pt x="769347" y="393697"/>
                  </a:cubicBezTo>
                  <a:cubicBezTo>
                    <a:pt x="769347" y="392977"/>
                    <a:pt x="770028" y="392616"/>
                    <a:pt x="770368" y="392977"/>
                  </a:cubicBezTo>
                  <a:close/>
                  <a:moveTo>
                    <a:pt x="1152367" y="373924"/>
                  </a:moveTo>
                  <a:cubicBezTo>
                    <a:pt x="1156304" y="373566"/>
                    <a:pt x="1157020" y="380009"/>
                    <a:pt x="1153083" y="380725"/>
                  </a:cubicBezTo>
                  <a:cubicBezTo>
                    <a:pt x="1128741" y="383947"/>
                    <a:pt x="1108337" y="396476"/>
                    <a:pt x="1087217" y="408646"/>
                  </a:cubicBezTo>
                  <a:cubicBezTo>
                    <a:pt x="1085785" y="409720"/>
                    <a:pt x="1084353" y="407214"/>
                    <a:pt x="1085785" y="406141"/>
                  </a:cubicBezTo>
                  <a:cubicBezTo>
                    <a:pt x="1105473" y="393254"/>
                    <a:pt x="1127667" y="374640"/>
                    <a:pt x="1152367" y="373924"/>
                  </a:cubicBezTo>
                  <a:close/>
                  <a:moveTo>
                    <a:pt x="1149152" y="346081"/>
                  </a:moveTo>
                  <a:cubicBezTo>
                    <a:pt x="1152399" y="344991"/>
                    <a:pt x="1153842" y="350076"/>
                    <a:pt x="1151317" y="351892"/>
                  </a:cubicBezTo>
                  <a:cubicBezTo>
                    <a:pt x="1132556" y="363516"/>
                    <a:pt x="1113073" y="374050"/>
                    <a:pt x="1094672" y="386037"/>
                  </a:cubicBezTo>
                  <a:cubicBezTo>
                    <a:pt x="1092507" y="387490"/>
                    <a:pt x="1090703" y="383858"/>
                    <a:pt x="1092507" y="382404"/>
                  </a:cubicBezTo>
                  <a:cubicBezTo>
                    <a:pt x="1110186" y="369691"/>
                    <a:pt x="1128587" y="354072"/>
                    <a:pt x="1149152" y="346081"/>
                  </a:cubicBezTo>
                  <a:close/>
                  <a:moveTo>
                    <a:pt x="689148" y="330461"/>
                  </a:moveTo>
                  <a:cubicBezTo>
                    <a:pt x="679130" y="329515"/>
                    <a:pt x="668976" y="331047"/>
                    <a:pt x="659273" y="335011"/>
                  </a:cubicBezTo>
                  <a:cubicBezTo>
                    <a:pt x="648850" y="339336"/>
                    <a:pt x="638787" y="346184"/>
                    <a:pt x="630521" y="355195"/>
                  </a:cubicBezTo>
                  <a:cubicBezTo>
                    <a:pt x="622254" y="364926"/>
                    <a:pt x="615785" y="376099"/>
                    <a:pt x="606800" y="385470"/>
                  </a:cubicBezTo>
                  <a:cubicBezTo>
                    <a:pt x="604644" y="387993"/>
                    <a:pt x="601050" y="387272"/>
                    <a:pt x="599252" y="384749"/>
                  </a:cubicBezTo>
                  <a:cubicBezTo>
                    <a:pt x="590627" y="376820"/>
                    <a:pt x="583439" y="366368"/>
                    <a:pt x="574813" y="357718"/>
                  </a:cubicBezTo>
                  <a:cubicBezTo>
                    <a:pt x="566187" y="349788"/>
                    <a:pt x="555405" y="343301"/>
                    <a:pt x="544983" y="340418"/>
                  </a:cubicBezTo>
                  <a:cubicBezTo>
                    <a:pt x="525216" y="333930"/>
                    <a:pt x="504011" y="337895"/>
                    <a:pt x="486760" y="351230"/>
                  </a:cubicBezTo>
                  <a:cubicBezTo>
                    <a:pt x="476697" y="358979"/>
                    <a:pt x="467622" y="369071"/>
                    <a:pt x="460748" y="380874"/>
                  </a:cubicBezTo>
                  <a:lnTo>
                    <a:pt x="454235" y="401180"/>
                  </a:lnTo>
                  <a:lnTo>
                    <a:pt x="461201" y="383453"/>
                  </a:lnTo>
                  <a:cubicBezTo>
                    <a:pt x="461549" y="383091"/>
                    <a:pt x="462246" y="383453"/>
                    <a:pt x="461898" y="384178"/>
                  </a:cubicBezTo>
                  <a:cubicBezTo>
                    <a:pt x="458065" y="390701"/>
                    <a:pt x="455974" y="398673"/>
                    <a:pt x="454929" y="406282"/>
                  </a:cubicBezTo>
                  <a:cubicBezTo>
                    <a:pt x="453186" y="415341"/>
                    <a:pt x="451792" y="424400"/>
                    <a:pt x="452141" y="433459"/>
                  </a:cubicBezTo>
                  <a:cubicBezTo>
                    <a:pt x="452838" y="442881"/>
                    <a:pt x="453883" y="452302"/>
                    <a:pt x="456323" y="461361"/>
                  </a:cubicBezTo>
                  <a:cubicBezTo>
                    <a:pt x="458065" y="467159"/>
                    <a:pt x="458413" y="474406"/>
                    <a:pt x="462246" y="479480"/>
                  </a:cubicBezTo>
                  <a:lnTo>
                    <a:pt x="460221" y="481235"/>
                  </a:lnTo>
                  <a:lnTo>
                    <a:pt x="465195" y="493235"/>
                  </a:lnTo>
                  <a:cubicBezTo>
                    <a:pt x="480290" y="518104"/>
                    <a:pt x="502214" y="536124"/>
                    <a:pt x="525216" y="549820"/>
                  </a:cubicBezTo>
                  <a:cubicBezTo>
                    <a:pt x="551811" y="566039"/>
                    <a:pt x="580564" y="576131"/>
                    <a:pt x="609675" y="583699"/>
                  </a:cubicBezTo>
                  <a:lnTo>
                    <a:pt x="610035" y="583699"/>
                  </a:lnTo>
                  <a:cubicBezTo>
                    <a:pt x="638787" y="573608"/>
                    <a:pt x="666820" y="560633"/>
                    <a:pt x="692697" y="542251"/>
                  </a:cubicBezTo>
                  <a:cubicBezTo>
                    <a:pt x="714621" y="526393"/>
                    <a:pt x="735107" y="506210"/>
                    <a:pt x="748404" y="479899"/>
                  </a:cubicBezTo>
                  <a:cubicBezTo>
                    <a:pt x="759546" y="458274"/>
                    <a:pt x="765296" y="431964"/>
                    <a:pt x="760984" y="406374"/>
                  </a:cubicBezTo>
                  <a:cubicBezTo>
                    <a:pt x="757749" y="385830"/>
                    <a:pt x="748045" y="367809"/>
                    <a:pt x="734747" y="354474"/>
                  </a:cubicBezTo>
                  <a:cubicBezTo>
                    <a:pt x="731872" y="356276"/>
                    <a:pt x="729356" y="358078"/>
                    <a:pt x="726122" y="359880"/>
                  </a:cubicBezTo>
                  <a:cubicBezTo>
                    <a:pt x="725043" y="360601"/>
                    <a:pt x="724325" y="358799"/>
                    <a:pt x="725403" y="358078"/>
                  </a:cubicBezTo>
                  <a:cubicBezTo>
                    <a:pt x="727919" y="355915"/>
                    <a:pt x="730075" y="354113"/>
                    <a:pt x="732950" y="352311"/>
                  </a:cubicBezTo>
                  <a:cubicBezTo>
                    <a:pt x="731872" y="351590"/>
                    <a:pt x="731153" y="350870"/>
                    <a:pt x="730075" y="349788"/>
                  </a:cubicBezTo>
                  <a:cubicBezTo>
                    <a:pt x="727559" y="351590"/>
                    <a:pt x="724684" y="354113"/>
                    <a:pt x="722168" y="355195"/>
                  </a:cubicBezTo>
                  <a:cubicBezTo>
                    <a:pt x="721090" y="355555"/>
                    <a:pt x="720730" y="354113"/>
                    <a:pt x="721449" y="353393"/>
                  </a:cubicBezTo>
                  <a:cubicBezTo>
                    <a:pt x="722528" y="353032"/>
                    <a:pt x="724325" y="351230"/>
                    <a:pt x="725403" y="350509"/>
                  </a:cubicBezTo>
                  <a:cubicBezTo>
                    <a:pt x="726122" y="349788"/>
                    <a:pt x="727200" y="349068"/>
                    <a:pt x="728278" y="348347"/>
                  </a:cubicBezTo>
                  <a:cubicBezTo>
                    <a:pt x="725043" y="345463"/>
                    <a:pt x="721809" y="342940"/>
                    <a:pt x="718215" y="340778"/>
                  </a:cubicBezTo>
                  <a:cubicBezTo>
                    <a:pt x="709050" y="334831"/>
                    <a:pt x="699166" y="331407"/>
                    <a:pt x="689148" y="330461"/>
                  </a:cubicBezTo>
                  <a:close/>
                  <a:moveTo>
                    <a:pt x="666820" y="320955"/>
                  </a:moveTo>
                  <a:cubicBezTo>
                    <a:pt x="691978" y="314828"/>
                    <a:pt x="717136" y="324199"/>
                    <a:pt x="736904" y="342580"/>
                  </a:cubicBezTo>
                  <a:cubicBezTo>
                    <a:pt x="738341" y="341859"/>
                    <a:pt x="739779" y="341138"/>
                    <a:pt x="741216" y="340418"/>
                  </a:cubicBezTo>
                  <a:cubicBezTo>
                    <a:pt x="743013" y="339336"/>
                    <a:pt x="744092" y="341859"/>
                    <a:pt x="742654" y="342940"/>
                  </a:cubicBezTo>
                  <a:cubicBezTo>
                    <a:pt x="741576" y="343661"/>
                    <a:pt x="740498" y="344382"/>
                    <a:pt x="739060" y="345103"/>
                  </a:cubicBezTo>
                  <a:cubicBezTo>
                    <a:pt x="739419" y="345103"/>
                    <a:pt x="739419" y="345103"/>
                    <a:pt x="739779" y="345103"/>
                  </a:cubicBezTo>
                  <a:cubicBezTo>
                    <a:pt x="740138" y="345824"/>
                    <a:pt x="740498" y="346184"/>
                    <a:pt x="740857" y="346905"/>
                  </a:cubicBezTo>
                  <a:cubicBezTo>
                    <a:pt x="742654" y="345824"/>
                    <a:pt x="744451" y="344743"/>
                    <a:pt x="746248" y="344022"/>
                  </a:cubicBezTo>
                  <a:cubicBezTo>
                    <a:pt x="748045" y="342580"/>
                    <a:pt x="749842" y="345824"/>
                    <a:pt x="747686" y="346905"/>
                  </a:cubicBezTo>
                  <a:cubicBezTo>
                    <a:pt x="746248" y="347626"/>
                    <a:pt x="744810" y="348347"/>
                    <a:pt x="743373" y="349428"/>
                  </a:cubicBezTo>
                  <a:cubicBezTo>
                    <a:pt x="758468" y="366368"/>
                    <a:pt x="768172" y="388714"/>
                    <a:pt x="770328" y="413582"/>
                  </a:cubicBezTo>
                  <a:cubicBezTo>
                    <a:pt x="772844" y="438812"/>
                    <a:pt x="766015" y="464401"/>
                    <a:pt x="754874" y="485666"/>
                  </a:cubicBezTo>
                  <a:cubicBezTo>
                    <a:pt x="741216" y="511976"/>
                    <a:pt x="720012" y="533241"/>
                    <a:pt x="698088" y="548379"/>
                  </a:cubicBezTo>
                  <a:cubicBezTo>
                    <a:pt x="671133" y="567481"/>
                    <a:pt x="641662" y="579735"/>
                    <a:pt x="611832" y="588745"/>
                  </a:cubicBezTo>
                  <a:cubicBezTo>
                    <a:pt x="611113" y="589106"/>
                    <a:pt x="610394" y="588745"/>
                    <a:pt x="610035" y="588385"/>
                  </a:cubicBezTo>
                  <a:cubicBezTo>
                    <a:pt x="609675" y="588745"/>
                    <a:pt x="609316" y="589106"/>
                    <a:pt x="608597" y="588745"/>
                  </a:cubicBezTo>
                  <a:cubicBezTo>
                    <a:pt x="578048" y="582618"/>
                    <a:pt x="547858" y="572887"/>
                    <a:pt x="520184" y="556668"/>
                  </a:cubicBezTo>
                  <a:cubicBezTo>
                    <a:pt x="496823" y="543333"/>
                    <a:pt x="474540" y="524231"/>
                    <a:pt x="459086" y="499001"/>
                  </a:cubicBezTo>
                  <a:cubicBezTo>
                    <a:pt x="446865" y="478818"/>
                    <a:pt x="438240" y="453949"/>
                    <a:pt x="438959" y="428360"/>
                  </a:cubicBezTo>
                  <a:cubicBezTo>
                    <a:pt x="439677" y="401689"/>
                    <a:pt x="449382" y="376820"/>
                    <a:pt x="465555" y="357718"/>
                  </a:cubicBezTo>
                  <a:cubicBezTo>
                    <a:pt x="484244" y="335732"/>
                    <a:pt x="509761" y="322757"/>
                    <a:pt x="536357" y="326722"/>
                  </a:cubicBezTo>
                  <a:cubicBezTo>
                    <a:pt x="549655" y="328884"/>
                    <a:pt x="563312" y="334290"/>
                    <a:pt x="574454" y="343661"/>
                  </a:cubicBezTo>
                  <a:cubicBezTo>
                    <a:pt x="584876" y="351951"/>
                    <a:pt x="593502" y="363484"/>
                    <a:pt x="603206" y="373215"/>
                  </a:cubicBezTo>
                  <a:cubicBezTo>
                    <a:pt x="612191" y="362763"/>
                    <a:pt x="619738" y="350509"/>
                    <a:pt x="629802" y="341138"/>
                  </a:cubicBezTo>
                  <a:cubicBezTo>
                    <a:pt x="640584" y="331047"/>
                    <a:pt x="653522" y="324199"/>
                    <a:pt x="666820" y="320955"/>
                  </a:cubicBezTo>
                  <a:close/>
                  <a:moveTo>
                    <a:pt x="518529" y="319060"/>
                  </a:moveTo>
                  <a:cubicBezTo>
                    <a:pt x="528818" y="318331"/>
                    <a:pt x="539511" y="319881"/>
                    <a:pt x="548138" y="322616"/>
                  </a:cubicBezTo>
                  <a:cubicBezTo>
                    <a:pt x="559280" y="326263"/>
                    <a:pt x="570063" y="332098"/>
                    <a:pt x="579408" y="339392"/>
                  </a:cubicBezTo>
                  <a:cubicBezTo>
                    <a:pt x="583722" y="343039"/>
                    <a:pt x="588394" y="346686"/>
                    <a:pt x="591989" y="351062"/>
                  </a:cubicBezTo>
                  <a:cubicBezTo>
                    <a:pt x="596302" y="355803"/>
                    <a:pt x="599896" y="360909"/>
                    <a:pt x="603491" y="365650"/>
                  </a:cubicBezTo>
                  <a:cubicBezTo>
                    <a:pt x="604569" y="367473"/>
                    <a:pt x="602053" y="370026"/>
                    <a:pt x="600974" y="368203"/>
                  </a:cubicBezTo>
                  <a:cubicBezTo>
                    <a:pt x="594505" y="359450"/>
                    <a:pt x="588754" y="351427"/>
                    <a:pt x="580127" y="344497"/>
                  </a:cubicBezTo>
                  <a:cubicBezTo>
                    <a:pt x="571501" y="337204"/>
                    <a:pt x="561437" y="330639"/>
                    <a:pt x="550654" y="326627"/>
                  </a:cubicBezTo>
                  <a:cubicBezTo>
                    <a:pt x="533760" y="320428"/>
                    <a:pt x="507522" y="317875"/>
                    <a:pt x="492425" y="329910"/>
                  </a:cubicBezTo>
                  <a:cubicBezTo>
                    <a:pt x="491347" y="330639"/>
                    <a:pt x="490628" y="329545"/>
                    <a:pt x="491347" y="329180"/>
                  </a:cubicBezTo>
                  <a:cubicBezTo>
                    <a:pt x="498356" y="322798"/>
                    <a:pt x="508241" y="319789"/>
                    <a:pt x="518529" y="319060"/>
                  </a:cubicBezTo>
                  <a:close/>
                  <a:moveTo>
                    <a:pt x="1158019" y="316284"/>
                  </a:moveTo>
                  <a:cubicBezTo>
                    <a:pt x="1162032" y="314828"/>
                    <a:pt x="1164950" y="319561"/>
                    <a:pt x="1161302" y="322110"/>
                  </a:cubicBezTo>
                  <a:cubicBezTo>
                    <a:pt x="1145615" y="333033"/>
                    <a:pt x="1128103" y="339951"/>
                    <a:pt x="1113145" y="352331"/>
                  </a:cubicBezTo>
                  <a:cubicBezTo>
                    <a:pt x="1110591" y="354152"/>
                    <a:pt x="1106578" y="350511"/>
                    <a:pt x="1109497" y="347962"/>
                  </a:cubicBezTo>
                  <a:cubicBezTo>
                    <a:pt x="1123725" y="335946"/>
                    <a:pt x="1140872" y="323931"/>
                    <a:pt x="1158019" y="316284"/>
                  </a:cubicBezTo>
                  <a:close/>
                  <a:moveTo>
                    <a:pt x="521866" y="314303"/>
                  </a:moveTo>
                  <a:cubicBezTo>
                    <a:pt x="536214" y="313241"/>
                    <a:pt x="553430" y="316074"/>
                    <a:pt x="565984" y="323157"/>
                  </a:cubicBezTo>
                  <a:cubicBezTo>
                    <a:pt x="574234" y="327406"/>
                    <a:pt x="581766" y="333426"/>
                    <a:pt x="589299" y="338384"/>
                  </a:cubicBezTo>
                  <a:cubicBezTo>
                    <a:pt x="596472" y="343342"/>
                    <a:pt x="601135" y="347946"/>
                    <a:pt x="605081" y="355382"/>
                  </a:cubicBezTo>
                  <a:cubicBezTo>
                    <a:pt x="606157" y="357153"/>
                    <a:pt x="603287" y="358924"/>
                    <a:pt x="602211" y="357153"/>
                  </a:cubicBezTo>
                  <a:cubicBezTo>
                    <a:pt x="600059" y="353258"/>
                    <a:pt x="597907" y="349362"/>
                    <a:pt x="594679" y="346529"/>
                  </a:cubicBezTo>
                  <a:cubicBezTo>
                    <a:pt x="591809" y="343696"/>
                    <a:pt x="587864" y="341217"/>
                    <a:pt x="584277" y="339092"/>
                  </a:cubicBezTo>
                  <a:cubicBezTo>
                    <a:pt x="577821" y="334489"/>
                    <a:pt x="571364" y="329531"/>
                    <a:pt x="564549" y="325635"/>
                  </a:cubicBezTo>
                  <a:cubicBezTo>
                    <a:pt x="550920" y="318553"/>
                    <a:pt x="536572" y="317845"/>
                    <a:pt x="521866" y="316428"/>
                  </a:cubicBezTo>
                  <a:cubicBezTo>
                    <a:pt x="520790" y="316074"/>
                    <a:pt x="520790" y="314657"/>
                    <a:pt x="521866" y="314303"/>
                  </a:cubicBezTo>
                  <a:close/>
                  <a:moveTo>
                    <a:pt x="1144650" y="300909"/>
                  </a:moveTo>
                  <a:cubicBezTo>
                    <a:pt x="1148193" y="300541"/>
                    <a:pt x="1150674" y="304587"/>
                    <a:pt x="1148193" y="307162"/>
                  </a:cubicBezTo>
                  <a:cubicBezTo>
                    <a:pt x="1143941" y="310840"/>
                    <a:pt x="1138271" y="313047"/>
                    <a:pt x="1134019" y="316358"/>
                  </a:cubicBezTo>
                  <a:cubicBezTo>
                    <a:pt x="1128704" y="319668"/>
                    <a:pt x="1123388" y="323714"/>
                    <a:pt x="1118782" y="327760"/>
                  </a:cubicBezTo>
                  <a:cubicBezTo>
                    <a:pt x="1115947" y="330335"/>
                    <a:pt x="1111340" y="325553"/>
                    <a:pt x="1114529" y="322978"/>
                  </a:cubicBezTo>
                  <a:cubicBezTo>
                    <a:pt x="1118782" y="318932"/>
                    <a:pt x="1123743" y="314518"/>
                    <a:pt x="1128704" y="310840"/>
                  </a:cubicBezTo>
                  <a:cubicBezTo>
                    <a:pt x="1133310" y="307162"/>
                    <a:pt x="1138980" y="302012"/>
                    <a:pt x="1144650" y="300909"/>
                  </a:cubicBezTo>
                  <a:close/>
                  <a:moveTo>
                    <a:pt x="281150" y="188184"/>
                  </a:moveTo>
                  <a:cubicBezTo>
                    <a:pt x="290976" y="189223"/>
                    <a:pt x="300532" y="191844"/>
                    <a:pt x="308645" y="197448"/>
                  </a:cubicBezTo>
                  <a:cubicBezTo>
                    <a:pt x="314054" y="201063"/>
                    <a:pt x="308645" y="209377"/>
                    <a:pt x="303597" y="205762"/>
                  </a:cubicBezTo>
                  <a:cubicBezTo>
                    <a:pt x="288092" y="195279"/>
                    <a:pt x="265375" y="196725"/>
                    <a:pt x="247706" y="198171"/>
                  </a:cubicBezTo>
                  <a:cubicBezTo>
                    <a:pt x="228234" y="199978"/>
                    <a:pt x="208041" y="202147"/>
                    <a:pt x="188930" y="206847"/>
                  </a:cubicBezTo>
                  <a:cubicBezTo>
                    <a:pt x="139529" y="218777"/>
                    <a:pt x="88326" y="246251"/>
                    <a:pt x="64527" y="293970"/>
                  </a:cubicBezTo>
                  <a:cubicBezTo>
                    <a:pt x="64166" y="295416"/>
                    <a:pt x="62003" y="294332"/>
                    <a:pt x="62724" y="293247"/>
                  </a:cubicBezTo>
                  <a:cubicBezTo>
                    <a:pt x="81114" y="241552"/>
                    <a:pt x="136645" y="210462"/>
                    <a:pt x="186766" y="198532"/>
                  </a:cubicBezTo>
                  <a:cubicBezTo>
                    <a:pt x="208041" y="193471"/>
                    <a:pt x="230037" y="189856"/>
                    <a:pt x="252033" y="188410"/>
                  </a:cubicBezTo>
                  <a:cubicBezTo>
                    <a:pt x="261228" y="187687"/>
                    <a:pt x="271324" y="187145"/>
                    <a:pt x="281150" y="188184"/>
                  </a:cubicBezTo>
                  <a:close/>
                  <a:moveTo>
                    <a:pt x="218617" y="174066"/>
                  </a:moveTo>
                  <a:cubicBezTo>
                    <a:pt x="231279" y="172656"/>
                    <a:pt x="244195" y="173020"/>
                    <a:pt x="257473" y="176021"/>
                  </a:cubicBezTo>
                  <a:cubicBezTo>
                    <a:pt x="263253" y="177476"/>
                    <a:pt x="260363" y="185844"/>
                    <a:pt x="254944" y="184752"/>
                  </a:cubicBezTo>
                  <a:cubicBezTo>
                    <a:pt x="202918" y="174930"/>
                    <a:pt x="158118" y="200760"/>
                    <a:pt x="109704" y="215311"/>
                  </a:cubicBezTo>
                  <a:cubicBezTo>
                    <a:pt x="107175" y="216039"/>
                    <a:pt x="106453" y="212401"/>
                    <a:pt x="108621" y="211310"/>
                  </a:cubicBezTo>
                  <a:cubicBezTo>
                    <a:pt x="144931" y="198486"/>
                    <a:pt x="180631" y="178295"/>
                    <a:pt x="218617" y="174066"/>
                  </a:cubicBezTo>
                  <a:close/>
                  <a:moveTo>
                    <a:pt x="856533" y="94388"/>
                  </a:moveTo>
                  <a:cubicBezTo>
                    <a:pt x="870553" y="121534"/>
                    <a:pt x="893920" y="143613"/>
                    <a:pt x="894998" y="175103"/>
                  </a:cubicBezTo>
                  <a:cubicBezTo>
                    <a:pt x="934183" y="151576"/>
                    <a:pt x="985231" y="147233"/>
                    <a:pt x="1029449" y="151938"/>
                  </a:cubicBezTo>
                  <a:cubicBezTo>
                    <a:pt x="1031606" y="151938"/>
                    <a:pt x="1031606" y="155558"/>
                    <a:pt x="1029449" y="155196"/>
                  </a:cubicBezTo>
                  <a:cubicBezTo>
                    <a:pt x="983434" y="152662"/>
                    <a:pt x="937419" y="160625"/>
                    <a:pt x="896077" y="181980"/>
                  </a:cubicBezTo>
                  <a:cubicBezTo>
                    <a:pt x="894998" y="182704"/>
                    <a:pt x="893920" y="182342"/>
                    <a:pt x="892841" y="181980"/>
                  </a:cubicBezTo>
                  <a:cubicBezTo>
                    <a:pt x="891403" y="181980"/>
                    <a:pt x="889606" y="181256"/>
                    <a:pt x="889606" y="179084"/>
                  </a:cubicBezTo>
                  <a:cubicBezTo>
                    <a:pt x="888528" y="146509"/>
                    <a:pt x="866239" y="124430"/>
                    <a:pt x="853297" y="96197"/>
                  </a:cubicBezTo>
                  <a:cubicBezTo>
                    <a:pt x="852578" y="94388"/>
                    <a:pt x="855454" y="92578"/>
                    <a:pt x="856533" y="94388"/>
                  </a:cubicBezTo>
                  <a:close/>
                  <a:moveTo>
                    <a:pt x="587200" y="32465"/>
                  </a:moveTo>
                  <a:cubicBezTo>
                    <a:pt x="529266" y="34985"/>
                    <a:pt x="466294" y="50467"/>
                    <a:pt x="420594" y="88271"/>
                  </a:cubicBezTo>
                  <a:cubicBezTo>
                    <a:pt x="381732" y="120314"/>
                    <a:pt x="347907" y="173240"/>
                    <a:pt x="347907" y="225805"/>
                  </a:cubicBezTo>
                  <a:cubicBezTo>
                    <a:pt x="350426" y="226525"/>
                    <a:pt x="352944" y="227606"/>
                    <a:pt x="355103" y="228326"/>
                  </a:cubicBezTo>
                  <a:cubicBezTo>
                    <a:pt x="371296" y="234446"/>
                    <a:pt x="364459" y="259649"/>
                    <a:pt x="348626" y="255329"/>
                  </a:cubicBezTo>
                  <a:cubicBezTo>
                    <a:pt x="345388" y="259649"/>
                    <a:pt x="338191" y="261089"/>
                    <a:pt x="334593" y="254968"/>
                  </a:cubicBezTo>
                  <a:cubicBezTo>
                    <a:pt x="333873" y="253168"/>
                    <a:pt x="332793" y="251368"/>
                    <a:pt x="332074" y="249568"/>
                  </a:cubicBezTo>
                  <a:cubicBezTo>
                    <a:pt x="284575" y="234086"/>
                    <a:pt x="232398" y="231926"/>
                    <a:pt x="185259" y="250288"/>
                  </a:cubicBezTo>
                  <a:cubicBezTo>
                    <a:pt x="129124" y="272250"/>
                    <a:pt x="84864" y="322656"/>
                    <a:pt x="63274" y="378102"/>
                  </a:cubicBezTo>
                  <a:cubicBezTo>
                    <a:pt x="46721" y="419866"/>
                    <a:pt x="42763" y="465231"/>
                    <a:pt x="54278" y="507716"/>
                  </a:cubicBezTo>
                  <a:cubicBezTo>
                    <a:pt x="61475" y="503035"/>
                    <a:pt x="68671" y="497995"/>
                    <a:pt x="75868" y="492954"/>
                  </a:cubicBezTo>
                  <a:cubicBezTo>
                    <a:pt x="79826" y="490434"/>
                    <a:pt x="83425" y="496915"/>
                    <a:pt x="79467" y="499795"/>
                  </a:cubicBezTo>
                  <a:cubicBezTo>
                    <a:pt x="71550" y="504835"/>
                    <a:pt x="63994" y="509876"/>
                    <a:pt x="56077" y="514916"/>
                  </a:cubicBezTo>
                  <a:cubicBezTo>
                    <a:pt x="56797" y="517797"/>
                    <a:pt x="57876" y="520677"/>
                    <a:pt x="58956" y="523557"/>
                  </a:cubicBezTo>
                  <a:cubicBezTo>
                    <a:pt x="65073" y="519597"/>
                    <a:pt x="71190" y="515997"/>
                    <a:pt x="78387" y="513476"/>
                  </a:cubicBezTo>
                  <a:cubicBezTo>
                    <a:pt x="83065" y="511676"/>
                    <a:pt x="85944" y="519237"/>
                    <a:pt x="81266" y="521397"/>
                  </a:cubicBezTo>
                  <a:cubicBezTo>
                    <a:pt x="74789" y="524637"/>
                    <a:pt x="68671" y="528958"/>
                    <a:pt x="62554" y="532918"/>
                  </a:cubicBezTo>
                  <a:cubicBezTo>
                    <a:pt x="65433" y="539399"/>
                    <a:pt x="68671" y="545520"/>
                    <a:pt x="71910" y="552000"/>
                  </a:cubicBezTo>
                  <a:cubicBezTo>
                    <a:pt x="97818" y="597725"/>
                    <a:pt x="143878" y="645970"/>
                    <a:pt x="198933" y="652091"/>
                  </a:cubicBezTo>
                  <a:cubicBezTo>
                    <a:pt x="205051" y="652811"/>
                    <a:pt x="206850" y="658572"/>
                    <a:pt x="205410" y="662892"/>
                  </a:cubicBezTo>
                  <a:cubicBezTo>
                    <a:pt x="206850" y="686295"/>
                    <a:pt x="211887" y="708617"/>
                    <a:pt x="228440" y="725899"/>
                  </a:cubicBezTo>
                  <a:cubicBezTo>
                    <a:pt x="242834" y="741021"/>
                    <a:pt x="261905" y="751822"/>
                    <a:pt x="281336" y="757942"/>
                  </a:cubicBezTo>
                  <a:cubicBezTo>
                    <a:pt x="323797" y="771264"/>
                    <a:pt x="370217" y="770184"/>
                    <a:pt x="411238" y="754342"/>
                  </a:cubicBezTo>
                  <a:cubicBezTo>
                    <a:pt x="415916" y="752542"/>
                    <a:pt x="419515" y="753262"/>
                    <a:pt x="422753" y="754702"/>
                  </a:cubicBezTo>
                  <a:cubicBezTo>
                    <a:pt x="424552" y="755782"/>
                    <a:pt x="426712" y="757222"/>
                    <a:pt x="427431" y="759743"/>
                  </a:cubicBezTo>
                  <a:cubicBezTo>
                    <a:pt x="427431" y="760103"/>
                    <a:pt x="427791" y="760463"/>
                    <a:pt x="427791" y="760463"/>
                  </a:cubicBezTo>
                  <a:cubicBezTo>
                    <a:pt x="428151" y="761543"/>
                    <a:pt x="428511" y="762623"/>
                    <a:pt x="428871" y="763343"/>
                  </a:cubicBezTo>
                  <a:cubicBezTo>
                    <a:pt x="436427" y="784225"/>
                    <a:pt x="439306" y="807268"/>
                    <a:pt x="451181" y="825990"/>
                  </a:cubicBezTo>
                  <a:cubicBezTo>
                    <a:pt x="456938" y="834630"/>
                    <a:pt x="463416" y="842191"/>
                    <a:pt x="470253" y="849752"/>
                  </a:cubicBezTo>
                  <a:cubicBezTo>
                    <a:pt x="466294" y="834630"/>
                    <a:pt x="465215" y="819149"/>
                    <a:pt x="468094" y="805107"/>
                  </a:cubicBezTo>
                  <a:cubicBezTo>
                    <a:pt x="472771" y="782425"/>
                    <a:pt x="488245" y="766223"/>
                    <a:pt x="505157" y="751102"/>
                  </a:cubicBezTo>
                  <a:cubicBezTo>
                    <a:pt x="505877" y="750742"/>
                    <a:pt x="506596" y="750382"/>
                    <a:pt x="506956" y="750021"/>
                  </a:cubicBezTo>
                  <a:cubicBezTo>
                    <a:pt x="507676" y="744981"/>
                    <a:pt x="515232" y="743541"/>
                    <a:pt x="517751" y="748221"/>
                  </a:cubicBezTo>
                  <a:cubicBezTo>
                    <a:pt x="518111" y="748941"/>
                    <a:pt x="518831" y="750021"/>
                    <a:pt x="519191" y="750742"/>
                  </a:cubicBezTo>
                  <a:cubicBezTo>
                    <a:pt x="521350" y="752542"/>
                    <a:pt x="522789" y="754702"/>
                    <a:pt x="523149" y="757582"/>
                  </a:cubicBezTo>
                  <a:cubicBezTo>
                    <a:pt x="547258" y="794306"/>
                    <a:pt x="595477" y="819149"/>
                    <a:pt x="638657" y="809788"/>
                  </a:cubicBezTo>
                  <a:cubicBezTo>
                    <a:pt x="675001" y="801507"/>
                    <a:pt x="719621" y="788546"/>
                    <a:pt x="740852" y="755782"/>
                  </a:cubicBezTo>
                  <a:cubicBezTo>
                    <a:pt x="746969" y="746061"/>
                    <a:pt x="758484" y="749301"/>
                    <a:pt x="762442" y="756862"/>
                  </a:cubicBezTo>
                  <a:cubicBezTo>
                    <a:pt x="764241" y="757222"/>
                    <a:pt x="766040" y="757942"/>
                    <a:pt x="767480" y="759382"/>
                  </a:cubicBezTo>
                  <a:cubicBezTo>
                    <a:pt x="807782" y="787105"/>
                    <a:pt x="854201" y="801867"/>
                    <a:pt x="903499" y="796466"/>
                  </a:cubicBezTo>
                  <a:cubicBezTo>
                    <a:pt x="947040" y="791426"/>
                    <a:pt x="992379" y="773784"/>
                    <a:pt x="1026564" y="746061"/>
                  </a:cubicBezTo>
                  <a:cubicBezTo>
                    <a:pt x="1055711" y="722659"/>
                    <a:pt x="1075142" y="691695"/>
                    <a:pt x="1078741" y="653891"/>
                  </a:cubicBezTo>
                  <a:cubicBezTo>
                    <a:pt x="1080900" y="629769"/>
                    <a:pt x="1084138" y="581884"/>
                    <a:pt x="1059309" y="567122"/>
                  </a:cubicBezTo>
                  <a:cubicBezTo>
                    <a:pt x="1053912" y="564242"/>
                    <a:pt x="1053912" y="557041"/>
                    <a:pt x="1056791" y="552720"/>
                  </a:cubicBezTo>
                  <a:cubicBezTo>
                    <a:pt x="1056431" y="545520"/>
                    <a:pt x="1060029" y="538319"/>
                    <a:pt x="1069385" y="536159"/>
                  </a:cubicBezTo>
                  <a:cubicBezTo>
                    <a:pt x="1120482" y="523917"/>
                    <a:pt x="1153587" y="481793"/>
                    <a:pt x="1166901" y="432468"/>
                  </a:cubicBezTo>
                  <a:cubicBezTo>
                    <a:pt x="1180575" y="383502"/>
                    <a:pt x="1180935" y="323016"/>
                    <a:pt x="1152868" y="279091"/>
                  </a:cubicBezTo>
                  <a:cubicBezTo>
                    <a:pt x="1123001" y="231926"/>
                    <a:pt x="1067226" y="203483"/>
                    <a:pt x="1012530" y="199523"/>
                  </a:cubicBezTo>
                  <a:cubicBezTo>
                    <a:pt x="974028" y="197002"/>
                    <a:pt x="922211" y="200243"/>
                    <a:pt x="890905" y="226885"/>
                  </a:cubicBezTo>
                  <a:cubicBezTo>
                    <a:pt x="889825" y="233366"/>
                    <a:pt x="885147" y="237687"/>
                    <a:pt x="879030" y="239847"/>
                  </a:cubicBezTo>
                  <a:cubicBezTo>
                    <a:pt x="878310" y="240927"/>
                    <a:pt x="877231" y="242007"/>
                    <a:pt x="876511" y="243087"/>
                  </a:cubicBezTo>
                  <a:cubicBezTo>
                    <a:pt x="871473" y="250288"/>
                    <a:pt x="858879" y="245968"/>
                    <a:pt x="861038" y="236967"/>
                  </a:cubicBezTo>
                  <a:cubicBezTo>
                    <a:pt x="858159" y="234806"/>
                    <a:pt x="856000" y="231926"/>
                    <a:pt x="854561" y="227966"/>
                  </a:cubicBezTo>
                  <a:cubicBezTo>
                    <a:pt x="844485" y="195562"/>
                    <a:pt x="843406" y="157398"/>
                    <a:pt x="821456" y="130035"/>
                  </a:cubicBezTo>
                  <a:cubicBezTo>
                    <a:pt x="802744" y="106993"/>
                    <a:pt x="780074" y="88631"/>
                    <a:pt x="754526" y="73869"/>
                  </a:cubicBezTo>
                  <a:cubicBezTo>
                    <a:pt x="702709" y="44706"/>
                    <a:pt x="646574" y="29584"/>
                    <a:pt x="587200" y="32465"/>
                  </a:cubicBezTo>
                  <a:close/>
                  <a:moveTo>
                    <a:pt x="578924" y="1141"/>
                  </a:moveTo>
                  <a:cubicBezTo>
                    <a:pt x="646214" y="-4259"/>
                    <a:pt x="713864" y="9422"/>
                    <a:pt x="772877" y="43986"/>
                  </a:cubicBezTo>
                  <a:cubicBezTo>
                    <a:pt x="803104" y="61628"/>
                    <a:pt x="831171" y="83950"/>
                    <a:pt x="852402" y="112033"/>
                  </a:cubicBezTo>
                  <a:cubicBezTo>
                    <a:pt x="872193" y="139036"/>
                    <a:pt x="877231" y="171080"/>
                    <a:pt x="885507" y="202403"/>
                  </a:cubicBezTo>
                  <a:cubicBezTo>
                    <a:pt x="917893" y="174680"/>
                    <a:pt x="970789" y="167119"/>
                    <a:pt x="1009652" y="168199"/>
                  </a:cubicBezTo>
                  <a:cubicBezTo>
                    <a:pt x="1076942" y="169999"/>
                    <a:pt x="1145311" y="199883"/>
                    <a:pt x="1183094" y="257129"/>
                  </a:cubicBezTo>
                  <a:cubicBezTo>
                    <a:pt x="1247505" y="356499"/>
                    <a:pt x="1209003" y="531478"/>
                    <a:pt x="1088097" y="566762"/>
                  </a:cubicBezTo>
                  <a:cubicBezTo>
                    <a:pt x="1104289" y="588724"/>
                    <a:pt x="1106808" y="623648"/>
                    <a:pt x="1106448" y="648491"/>
                  </a:cubicBezTo>
                  <a:cubicBezTo>
                    <a:pt x="1105729" y="692775"/>
                    <a:pt x="1087377" y="733460"/>
                    <a:pt x="1053912" y="762623"/>
                  </a:cubicBezTo>
                  <a:cubicBezTo>
                    <a:pt x="1013610" y="797907"/>
                    <a:pt x="961433" y="820589"/>
                    <a:pt x="908177" y="826350"/>
                  </a:cubicBezTo>
                  <a:cubicBezTo>
                    <a:pt x="851682" y="832830"/>
                    <a:pt x="798066" y="817349"/>
                    <a:pt x="751647" y="785305"/>
                  </a:cubicBezTo>
                  <a:cubicBezTo>
                    <a:pt x="751287" y="785305"/>
                    <a:pt x="750927" y="784945"/>
                    <a:pt x="750927" y="784585"/>
                  </a:cubicBezTo>
                  <a:cubicBezTo>
                    <a:pt x="722500" y="816269"/>
                    <a:pt x="671763" y="833190"/>
                    <a:pt x="631820" y="836431"/>
                  </a:cubicBezTo>
                  <a:cubicBezTo>
                    <a:pt x="602314" y="838951"/>
                    <a:pt x="573526" y="831750"/>
                    <a:pt x="550497" y="812668"/>
                  </a:cubicBezTo>
                  <a:cubicBezTo>
                    <a:pt x="537183" y="801507"/>
                    <a:pt x="522429" y="788906"/>
                    <a:pt x="513793" y="773424"/>
                  </a:cubicBezTo>
                  <a:cubicBezTo>
                    <a:pt x="502278" y="784945"/>
                    <a:pt x="488964" y="795386"/>
                    <a:pt x="488245" y="813388"/>
                  </a:cubicBezTo>
                  <a:cubicBezTo>
                    <a:pt x="486445" y="836071"/>
                    <a:pt x="491123" y="857673"/>
                    <a:pt x="495441" y="879995"/>
                  </a:cubicBezTo>
                  <a:cubicBezTo>
                    <a:pt x="496161" y="885036"/>
                    <a:pt x="490763" y="887556"/>
                    <a:pt x="487165" y="885036"/>
                  </a:cubicBezTo>
                  <a:cubicBezTo>
                    <a:pt x="486445" y="884676"/>
                    <a:pt x="486085" y="884676"/>
                    <a:pt x="485366" y="883956"/>
                  </a:cubicBezTo>
                  <a:cubicBezTo>
                    <a:pt x="466654" y="871714"/>
                    <a:pt x="449022" y="858393"/>
                    <a:pt x="436427" y="839671"/>
                  </a:cubicBezTo>
                  <a:cubicBezTo>
                    <a:pt x="424912" y="823109"/>
                    <a:pt x="420594" y="804387"/>
                    <a:pt x="414477" y="786025"/>
                  </a:cubicBezTo>
                  <a:cubicBezTo>
                    <a:pt x="365539" y="802947"/>
                    <a:pt x="308324" y="801507"/>
                    <a:pt x="261185" y="780985"/>
                  </a:cubicBezTo>
                  <a:cubicBezTo>
                    <a:pt x="215486" y="761543"/>
                    <a:pt x="179862" y="717258"/>
                    <a:pt x="185619" y="666133"/>
                  </a:cubicBezTo>
                  <a:cubicBezTo>
                    <a:pt x="128045" y="658572"/>
                    <a:pt x="78027" y="613207"/>
                    <a:pt x="49960" y="564242"/>
                  </a:cubicBezTo>
                  <a:cubicBezTo>
                    <a:pt x="47081" y="559201"/>
                    <a:pt x="44562" y="554161"/>
                    <a:pt x="42043" y="548760"/>
                  </a:cubicBezTo>
                  <a:cubicBezTo>
                    <a:pt x="34847" y="554161"/>
                    <a:pt x="27650" y="559201"/>
                    <a:pt x="20093" y="563522"/>
                  </a:cubicBezTo>
                  <a:cubicBezTo>
                    <a:pt x="15775" y="565682"/>
                    <a:pt x="12896" y="559921"/>
                    <a:pt x="16495" y="557401"/>
                  </a:cubicBezTo>
                  <a:cubicBezTo>
                    <a:pt x="24051" y="552360"/>
                    <a:pt x="31248" y="546240"/>
                    <a:pt x="38085" y="540119"/>
                  </a:cubicBezTo>
                  <a:cubicBezTo>
                    <a:pt x="37006" y="536879"/>
                    <a:pt x="35566" y="533638"/>
                    <a:pt x="34127" y="530398"/>
                  </a:cubicBezTo>
                  <a:cubicBezTo>
                    <a:pt x="23692" y="538319"/>
                    <a:pt x="13256" y="546960"/>
                    <a:pt x="4620" y="557401"/>
                  </a:cubicBezTo>
                  <a:cubicBezTo>
                    <a:pt x="2101" y="559921"/>
                    <a:pt x="-1497" y="555961"/>
                    <a:pt x="662" y="553441"/>
                  </a:cubicBezTo>
                  <a:cubicBezTo>
                    <a:pt x="10018" y="541919"/>
                    <a:pt x="20813" y="532558"/>
                    <a:pt x="32328" y="523557"/>
                  </a:cubicBezTo>
                  <a:cubicBezTo>
                    <a:pt x="16495" y="474232"/>
                    <a:pt x="18654" y="418786"/>
                    <a:pt x="38445" y="370541"/>
                  </a:cubicBezTo>
                  <a:cubicBezTo>
                    <a:pt x="63994" y="308974"/>
                    <a:pt x="108614" y="253888"/>
                    <a:pt x="171226" y="227606"/>
                  </a:cubicBezTo>
                  <a:cubicBezTo>
                    <a:pt x="220164" y="207083"/>
                    <a:pt x="274859" y="206003"/>
                    <a:pt x="325957" y="218965"/>
                  </a:cubicBezTo>
                  <a:cubicBezTo>
                    <a:pt x="325597" y="198082"/>
                    <a:pt x="331714" y="176120"/>
                    <a:pt x="339271" y="158118"/>
                  </a:cubicBezTo>
                  <a:cubicBezTo>
                    <a:pt x="352225" y="127155"/>
                    <a:pt x="370217" y="96552"/>
                    <a:pt x="395046" y="73509"/>
                  </a:cubicBezTo>
                  <a:cubicBezTo>
                    <a:pt x="444703" y="27424"/>
                    <a:pt x="512714" y="5822"/>
                    <a:pt x="578924" y="114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07892B61-5428-E943-A67D-3791E3F313D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01697" y="2230049"/>
              <a:ext cx="531474" cy="1392738"/>
            </a:xfrm>
            <a:custGeom>
              <a:avLst/>
              <a:gdLst>
                <a:gd name="connsiteX0" fmla="*/ 119277 w 585852"/>
                <a:gd name="connsiteY0" fmla="*/ 1459905 h 1535236"/>
                <a:gd name="connsiteX1" fmla="*/ 122099 w 585852"/>
                <a:gd name="connsiteY1" fmla="*/ 1461316 h 1535236"/>
                <a:gd name="connsiteX2" fmla="*/ 121041 w 585852"/>
                <a:gd name="connsiteY2" fmla="*/ 1470135 h 1535236"/>
                <a:gd name="connsiteX3" fmla="*/ 117160 w 585852"/>
                <a:gd name="connsiteY3" fmla="*/ 1468371 h 1535236"/>
                <a:gd name="connsiteX4" fmla="*/ 117866 w 585852"/>
                <a:gd name="connsiteY4" fmla="*/ 1465196 h 1535236"/>
                <a:gd name="connsiteX5" fmla="*/ 117866 w 585852"/>
                <a:gd name="connsiteY5" fmla="*/ 1462374 h 1535236"/>
                <a:gd name="connsiteX6" fmla="*/ 119277 w 585852"/>
                <a:gd name="connsiteY6" fmla="*/ 1459905 h 1535236"/>
                <a:gd name="connsiteX7" fmla="*/ 108164 w 585852"/>
                <a:gd name="connsiteY7" fmla="*/ 1456496 h 1535236"/>
                <a:gd name="connsiteX8" fmla="*/ 111692 w 585852"/>
                <a:gd name="connsiteY8" fmla="*/ 1456839 h 1535236"/>
                <a:gd name="connsiteX9" fmla="*/ 109928 w 585852"/>
                <a:gd name="connsiteY9" fmla="*/ 1465763 h 1535236"/>
                <a:gd name="connsiteX10" fmla="*/ 107106 w 585852"/>
                <a:gd name="connsiteY10" fmla="*/ 1466450 h 1535236"/>
                <a:gd name="connsiteX11" fmla="*/ 106047 w 585852"/>
                <a:gd name="connsiteY11" fmla="*/ 1463704 h 1535236"/>
                <a:gd name="connsiteX12" fmla="*/ 107106 w 585852"/>
                <a:gd name="connsiteY12" fmla="*/ 1460271 h 1535236"/>
                <a:gd name="connsiteX13" fmla="*/ 108164 w 585852"/>
                <a:gd name="connsiteY13" fmla="*/ 1456496 h 1535236"/>
                <a:gd name="connsiteX14" fmla="*/ 101890 w 585852"/>
                <a:gd name="connsiteY14" fmla="*/ 1448595 h 1535236"/>
                <a:gd name="connsiteX15" fmla="*/ 105669 w 585852"/>
                <a:gd name="connsiteY15" fmla="*/ 1448944 h 1535236"/>
                <a:gd name="connsiteX16" fmla="*/ 104535 w 585852"/>
                <a:gd name="connsiteY16" fmla="*/ 1455579 h 1535236"/>
                <a:gd name="connsiteX17" fmla="*/ 103024 w 585852"/>
                <a:gd name="connsiteY17" fmla="*/ 1461167 h 1535236"/>
                <a:gd name="connsiteX18" fmla="*/ 98488 w 585852"/>
                <a:gd name="connsiteY18" fmla="*/ 1460469 h 1535236"/>
                <a:gd name="connsiteX19" fmla="*/ 101890 w 585852"/>
                <a:gd name="connsiteY19" fmla="*/ 1448595 h 1535236"/>
                <a:gd name="connsiteX20" fmla="*/ 96470 w 585852"/>
                <a:gd name="connsiteY20" fmla="*/ 1436017 h 1535236"/>
                <a:gd name="connsiteX21" fmla="*/ 100174 w 585852"/>
                <a:gd name="connsiteY21" fmla="*/ 1436757 h 1535236"/>
                <a:gd name="connsiteX22" fmla="*/ 94617 w 585852"/>
                <a:gd name="connsiteY22" fmla="*/ 1458198 h 1535236"/>
                <a:gd name="connsiteX23" fmla="*/ 90172 w 585852"/>
                <a:gd name="connsiteY23" fmla="*/ 1457459 h 1535236"/>
                <a:gd name="connsiteX24" fmla="*/ 96470 w 585852"/>
                <a:gd name="connsiteY24" fmla="*/ 1436017 h 1535236"/>
                <a:gd name="connsiteX25" fmla="*/ 89985 w 585852"/>
                <a:gd name="connsiteY25" fmla="*/ 1424152 h 1535236"/>
                <a:gd name="connsiteX26" fmla="*/ 92600 w 585852"/>
                <a:gd name="connsiteY26" fmla="*/ 1424884 h 1535236"/>
                <a:gd name="connsiteX27" fmla="*/ 89612 w 585852"/>
                <a:gd name="connsiteY27" fmla="*/ 1436241 h 1535236"/>
                <a:gd name="connsiteX28" fmla="*/ 85503 w 585852"/>
                <a:gd name="connsiteY28" fmla="*/ 1448697 h 1535236"/>
                <a:gd name="connsiteX29" fmla="*/ 81021 w 585852"/>
                <a:gd name="connsiteY29" fmla="*/ 1447964 h 1535236"/>
                <a:gd name="connsiteX30" fmla="*/ 89985 w 585852"/>
                <a:gd name="connsiteY30" fmla="*/ 1424152 h 1535236"/>
                <a:gd name="connsiteX31" fmla="*/ 212639 w 585852"/>
                <a:gd name="connsiteY31" fmla="*/ 1419687 h 1535236"/>
                <a:gd name="connsiteX32" fmla="*/ 216721 w 585852"/>
                <a:gd name="connsiteY32" fmla="*/ 1420147 h 1535236"/>
                <a:gd name="connsiteX33" fmla="*/ 210987 w 585852"/>
                <a:gd name="connsiteY33" fmla="*/ 1419870 h 1535236"/>
                <a:gd name="connsiteX34" fmla="*/ 219439 w 585852"/>
                <a:gd name="connsiteY34" fmla="*/ 1418935 h 1535236"/>
                <a:gd name="connsiteX35" fmla="*/ 219219 w 585852"/>
                <a:gd name="connsiteY35" fmla="*/ 1419063 h 1535236"/>
                <a:gd name="connsiteX36" fmla="*/ 218975 w 585852"/>
                <a:gd name="connsiteY36" fmla="*/ 1418987 h 1535236"/>
                <a:gd name="connsiteX37" fmla="*/ 81044 w 585852"/>
                <a:gd name="connsiteY37" fmla="*/ 1410869 h 1535236"/>
                <a:gd name="connsiteX38" fmla="*/ 84683 w 585852"/>
                <a:gd name="connsiteY38" fmla="*/ 1411927 h 1535236"/>
                <a:gd name="connsiteX39" fmla="*/ 73768 w 585852"/>
                <a:gd name="connsiteY39" fmla="*/ 1440149 h 1535236"/>
                <a:gd name="connsiteX40" fmla="*/ 69039 w 585852"/>
                <a:gd name="connsiteY40" fmla="*/ 1438385 h 1535236"/>
                <a:gd name="connsiteX41" fmla="*/ 81044 w 585852"/>
                <a:gd name="connsiteY41" fmla="*/ 1410869 h 1535236"/>
                <a:gd name="connsiteX42" fmla="*/ 221141 w 585852"/>
                <a:gd name="connsiteY42" fmla="*/ 1409986 h 1535236"/>
                <a:gd name="connsiteX43" fmla="*/ 223523 w 585852"/>
                <a:gd name="connsiteY43" fmla="*/ 1409986 h 1535236"/>
                <a:gd name="connsiteX44" fmla="*/ 223126 w 585852"/>
                <a:gd name="connsiteY44" fmla="*/ 1411309 h 1535236"/>
                <a:gd name="connsiteX45" fmla="*/ 221141 w 585852"/>
                <a:gd name="connsiteY45" fmla="*/ 1410780 h 1535236"/>
                <a:gd name="connsiteX46" fmla="*/ 221141 w 585852"/>
                <a:gd name="connsiteY46" fmla="*/ 1409986 h 1535236"/>
                <a:gd name="connsiteX47" fmla="*/ 211219 w 585852"/>
                <a:gd name="connsiteY47" fmla="*/ 1408976 h 1535236"/>
                <a:gd name="connsiteX48" fmla="*/ 212410 w 585852"/>
                <a:gd name="connsiteY48" fmla="*/ 1410131 h 1535236"/>
                <a:gd name="connsiteX49" fmla="*/ 211616 w 585852"/>
                <a:gd name="connsiteY49" fmla="*/ 1410708 h 1535236"/>
                <a:gd name="connsiteX50" fmla="*/ 210426 w 585852"/>
                <a:gd name="connsiteY50" fmla="*/ 1409554 h 1535236"/>
                <a:gd name="connsiteX51" fmla="*/ 211219 w 585852"/>
                <a:gd name="connsiteY51" fmla="*/ 1408976 h 1535236"/>
                <a:gd name="connsiteX52" fmla="*/ 226842 w 585852"/>
                <a:gd name="connsiteY52" fmla="*/ 1407446 h 1535236"/>
                <a:gd name="connsiteX53" fmla="*/ 227419 w 585852"/>
                <a:gd name="connsiteY53" fmla="*/ 1408399 h 1535236"/>
                <a:gd name="connsiteX54" fmla="*/ 226265 w 585852"/>
                <a:gd name="connsiteY54" fmla="*/ 1409351 h 1535236"/>
                <a:gd name="connsiteX55" fmla="*/ 225688 w 585852"/>
                <a:gd name="connsiteY55" fmla="*/ 1408399 h 1535236"/>
                <a:gd name="connsiteX56" fmla="*/ 226842 w 585852"/>
                <a:gd name="connsiteY56" fmla="*/ 1407446 h 1535236"/>
                <a:gd name="connsiteX57" fmla="*/ 205153 w 585852"/>
                <a:gd name="connsiteY57" fmla="*/ 1404317 h 1535236"/>
                <a:gd name="connsiteX58" fmla="*/ 205607 w 585852"/>
                <a:gd name="connsiteY58" fmla="*/ 1407038 h 1535236"/>
                <a:gd name="connsiteX59" fmla="*/ 203792 w 585852"/>
                <a:gd name="connsiteY59" fmla="*/ 1407038 h 1535236"/>
                <a:gd name="connsiteX60" fmla="*/ 202885 w 585852"/>
                <a:gd name="connsiteY60" fmla="*/ 1404657 h 1535236"/>
                <a:gd name="connsiteX61" fmla="*/ 205153 w 585852"/>
                <a:gd name="connsiteY61" fmla="*/ 1404317 h 1535236"/>
                <a:gd name="connsiteX62" fmla="*/ 215188 w 585852"/>
                <a:gd name="connsiteY62" fmla="*/ 1403901 h 1535236"/>
                <a:gd name="connsiteX63" fmla="*/ 219157 w 585852"/>
                <a:gd name="connsiteY63" fmla="*/ 1404165 h 1535236"/>
                <a:gd name="connsiteX64" fmla="*/ 218760 w 585852"/>
                <a:gd name="connsiteY64" fmla="*/ 1404959 h 1535236"/>
                <a:gd name="connsiteX65" fmla="*/ 215188 w 585852"/>
                <a:gd name="connsiteY65" fmla="*/ 1404430 h 1535236"/>
                <a:gd name="connsiteX66" fmla="*/ 215188 w 585852"/>
                <a:gd name="connsiteY66" fmla="*/ 1403901 h 1535236"/>
                <a:gd name="connsiteX67" fmla="*/ 209235 w 585852"/>
                <a:gd name="connsiteY67" fmla="*/ 1399509 h 1535236"/>
                <a:gd name="connsiteX68" fmla="*/ 209870 w 585852"/>
                <a:gd name="connsiteY68" fmla="*/ 1400462 h 1535236"/>
                <a:gd name="connsiteX69" fmla="*/ 208917 w 585852"/>
                <a:gd name="connsiteY69" fmla="*/ 1401414 h 1535236"/>
                <a:gd name="connsiteX70" fmla="*/ 207965 w 585852"/>
                <a:gd name="connsiteY70" fmla="*/ 1400462 h 1535236"/>
                <a:gd name="connsiteX71" fmla="*/ 209235 w 585852"/>
                <a:gd name="connsiteY71" fmla="*/ 1399509 h 1535236"/>
                <a:gd name="connsiteX72" fmla="*/ 79009 w 585852"/>
                <a:gd name="connsiteY72" fmla="*/ 1395169 h 1535236"/>
                <a:gd name="connsiteX73" fmla="*/ 81160 w 585852"/>
                <a:gd name="connsiteY73" fmla="*/ 1396933 h 1535236"/>
                <a:gd name="connsiteX74" fmla="*/ 65746 w 585852"/>
                <a:gd name="connsiteY74" fmla="*/ 1425861 h 1535236"/>
                <a:gd name="connsiteX75" fmla="*/ 61086 w 585852"/>
                <a:gd name="connsiteY75" fmla="*/ 1423744 h 1535236"/>
                <a:gd name="connsiteX76" fmla="*/ 79009 w 585852"/>
                <a:gd name="connsiteY76" fmla="*/ 1395169 h 1535236"/>
                <a:gd name="connsiteX77" fmla="*/ 191092 w 585852"/>
                <a:gd name="connsiteY77" fmla="*/ 1394792 h 1535236"/>
                <a:gd name="connsiteX78" fmla="*/ 192453 w 585852"/>
                <a:gd name="connsiteY78" fmla="*/ 1395472 h 1535236"/>
                <a:gd name="connsiteX79" fmla="*/ 192453 w 585852"/>
                <a:gd name="connsiteY79" fmla="*/ 1397853 h 1535236"/>
                <a:gd name="connsiteX80" fmla="*/ 191092 w 585852"/>
                <a:gd name="connsiteY80" fmla="*/ 1398194 h 1535236"/>
                <a:gd name="connsiteX81" fmla="*/ 191092 w 585852"/>
                <a:gd name="connsiteY81" fmla="*/ 1394792 h 1535236"/>
                <a:gd name="connsiteX82" fmla="*/ 219025 w 585852"/>
                <a:gd name="connsiteY82" fmla="*/ 1394746 h 1535236"/>
                <a:gd name="connsiteX83" fmla="*/ 220083 w 585852"/>
                <a:gd name="connsiteY83" fmla="*/ 1394746 h 1535236"/>
                <a:gd name="connsiteX84" fmla="*/ 220083 w 585852"/>
                <a:gd name="connsiteY84" fmla="*/ 1397604 h 1535236"/>
                <a:gd name="connsiteX85" fmla="*/ 219025 w 585852"/>
                <a:gd name="connsiteY85" fmla="*/ 1397604 h 1535236"/>
                <a:gd name="connsiteX86" fmla="*/ 219025 w 585852"/>
                <a:gd name="connsiteY86" fmla="*/ 1394746 h 1535236"/>
                <a:gd name="connsiteX87" fmla="*/ 184364 w 585852"/>
                <a:gd name="connsiteY87" fmla="*/ 1393582 h 1535236"/>
                <a:gd name="connsiteX88" fmla="*/ 183306 w 585852"/>
                <a:gd name="connsiteY88" fmla="*/ 1394994 h 1535236"/>
                <a:gd name="connsiteX89" fmla="*/ 182953 w 585852"/>
                <a:gd name="connsiteY89" fmla="*/ 1394994 h 1535236"/>
                <a:gd name="connsiteX90" fmla="*/ 184364 w 585852"/>
                <a:gd name="connsiteY90" fmla="*/ 1393582 h 1535236"/>
                <a:gd name="connsiteX91" fmla="*/ 223522 w 585852"/>
                <a:gd name="connsiteY91" fmla="*/ 1388952 h 1535236"/>
                <a:gd name="connsiteX92" fmla="*/ 225110 w 585852"/>
                <a:gd name="connsiteY92" fmla="*/ 1388952 h 1535236"/>
                <a:gd name="connsiteX93" fmla="*/ 225507 w 585852"/>
                <a:gd name="connsiteY93" fmla="*/ 1390540 h 1535236"/>
                <a:gd name="connsiteX94" fmla="*/ 223919 w 585852"/>
                <a:gd name="connsiteY94" fmla="*/ 1390936 h 1535236"/>
                <a:gd name="connsiteX95" fmla="*/ 223522 w 585852"/>
                <a:gd name="connsiteY95" fmla="*/ 1388952 h 1535236"/>
                <a:gd name="connsiteX96" fmla="*/ 2520 w 585852"/>
                <a:gd name="connsiteY96" fmla="*/ 1387617 h 1535236"/>
                <a:gd name="connsiteX97" fmla="*/ 18820 w 585852"/>
                <a:gd name="connsiteY97" fmla="*/ 1433799 h 1535236"/>
                <a:gd name="connsiteX98" fmla="*/ 32285 w 585852"/>
                <a:gd name="connsiteY98" fmla="*/ 1453282 h 1535236"/>
                <a:gd name="connsiteX99" fmla="*/ 37246 w 585852"/>
                <a:gd name="connsiteY99" fmla="*/ 1459416 h 1535236"/>
                <a:gd name="connsiteX100" fmla="*/ 32994 w 585852"/>
                <a:gd name="connsiteY100" fmla="*/ 1462663 h 1535236"/>
                <a:gd name="connsiteX101" fmla="*/ 13859 w 585852"/>
                <a:gd name="connsiteY101" fmla="*/ 1435964 h 1535236"/>
                <a:gd name="connsiteX102" fmla="*/ 39 w 585852"/>
                <a:gd name="connsiteY102" fmla="*/ 1388339 h 1535236"/>
                <a:gd name="connsiteX103" fmla="*/ 2520 w 585852"/>
                <a:gd name="connsiteY103" fmla="*/ 1387617 h 1535236"/>
                <a:gd name="connsiteX104" fmla="*/ 182645 w 585852"/>
                <a:gd name="connsiteY104" fmla="*/ 1384939 h 1535236"/>
                <a:gd name="connsiteX105" fmla="*/ 185820 w 585852"/>
                <a:gd name="connsiteY105" fmla="*/ 1385644 h 1535236"/>
                <a:gd name="connsiteX106" fmla="*/ 185026 w 585852"/>
                <a:gd name="connsiteY106" fmla="*/ 1387056 h 1535236"/>
                <a:gd name="connsiteX107" fmla="*/ 181851 w 585852"/>
                <a:gd name="connsiteY107" fmla="*/ 1385997 h 1535236"/>
                <a:gd name="connsiteX108" fmla="*/ 182645 w 585852"/>
                <a:gd name="connsiteY108" fmla="*/ 1384939 h 1535236"/>
                <a:gd name="connsiteX109" fmla="*/ 415736 w 585852"/>
                <a:gd name="connsiteY109" fmla="*/ 1377401 h 1535236"/>
                <a:gd name="connsiteX110" fmla="*/ 418572 w 585852"/>
                <a:gd name="connsiteY110" fmla="*/ 1382262 h 1535236"/>
                <a:gd name="connsiteX111" fmla="*/ 405249 w 585852"/>
                <a:gd name="connsiteY111" fmla="*/ 1411786 h 1535236"/>
                <a:gd name="connsiteX112" fmla="*/ 382564 w 585852"/>
                <a:gd name="connsiteY112" fmla="*/ 1445271 h 1535236"/>
                <a:gd name="connsiteX113" fmla="*/ 336834 w 585852"/>
                <a:gd name="connsiteY113" fmla="*/ 1491718 h 1535236"/>
                <a:gd name="connsiteX114" fmla="*/ 275261 w 585852"/>
                <a:gd name="connsiteY114" fmla="*/ 1514401 h 1535236"/>
                <a:gd name="connsiteX115" fmla="*/ 203965 w 585852"/>
                <a:gd name="connsiteY115" fmla="*/ 1501439 h 1535236"/>
                <a:gd name="connsiteX116" fmla="*/ 205406 w 585852"/>
                <a:gd name="connsiteY116" fmla="*/ 1498919 h 1535236"/>
                <a:gd name="connsiteX117" fmla="*/ 275261 w 585852"/>
                <a:gd name="connsiteY117" fmla="*/ 1508280 h 1535236"/>
                <a:gd name="connsiteX118" fmla="*/ 320982 w 585852"/>
                <a:gd name="connsiteY118" fmla="*/ 1490310 h 1535236"/>
                <a:gd name="connsiteX119" fmla="*/ 279206 w 585852"/>
                <a:gd name="connsiteY119" fmla="*/ 1502216 h 1535236"/>
                <a:gd name="connsiteX120" fmla="*/ 227274 w 585852"/>
                <a:gd name="connsiteY120" fmla="*/ 1496484 h 1535236"/>
                <a:gd name="connsiteX121" fmla="*/ 227274 w 585852"/>
                <a:gd name="connsiteY121" fmla="*/ 1493259 h 1535236"/>
                <a:gd name="connsiteX122" fmla="*/ 274879 w 585852"/>
                <a:gd name="connsiteY122" fmla="*/ 1497200 h 1535236"/>
                <a:gd name="connsiteX123" fmla="*/ 324647 w 585852"/>
                <a:gd name="connsiteY123" fmla="*/ 1482870 h 1535236"/>
                <a:gd name="connsiteX124" fmla="*/ 388120 w 585852"/>
                <a:gd name="connsiteY124" fmla="*/ 1414440 h 1535236"/>
                <a:gd name="connsiteX125" fmla="*/ 392448 w 585852"/>
                <a:gd name="connsiteY125" fmla="*/ 1416948 h 1535236"/>
                <a:gd name="connsiteX126" fmla="*/ 361748 w 585852"/>
                <a:gd name="connsiteY126" fmla="*/ 1457343 h 1535236"/>
                <a:gd name="connsiteX127" fmla="*/ 323743 w 585852"/>
                <a:gd name="connsiteY127" fmla="*/ 1489225 h 1535236"/>
                <a:gd name="connsiteX128" fmla="*/ 337554 w 585852"/>
                <a:gd name="connsiteY128" fmla="*/ 1483797 h 1535236"/>
                <a:gd name="connsiteX129" fmla="*/ 382564 w 585852"/>
                <a:gd name="connsiteY129" fmla="*/ 1434830 h 1535236"/>
                <a:gd name="connsiteX130" fmla="*/ 400568 w 585852"/>
                <a:gd name="connsiteY130" fmla="*/ 1404945 h 1535236"/>
                <a:gd name="connsiteX131" fmla="*/ 411010 w 585852"/>
                <a:gd name="connsiteY131" fmla="*/ 1380102 h 1535236"/>
                <a:gd name="connsiteX132" fmla="*/ 415736 w 585852"/>
                <a:gd name="connsiteY132" fmla="*/ 1377401 h 1535236"/>
                <a:gd name="connsiteX133" fmla="*/ 71099 w 585852"/>
                <a:gd name="connsiteY133" fmla="*/ 1376509 h 1535236"/>
                <a:gd name="connsiteX134" fmla="*/ 73586 w 585852"/>
                <a:gd name="connsiteY134" fmla="*/ 1377233 h 1535236"/>
                <a:gd name="connsiteX135" fmla="*/ 56883 w 585852"/>
                <a:gd name="connsiteY135" fmla="*/ 1412716 h 1535236"/>
                <a:gd name="connsiteX136" fmla="*/ 51551 w 585852"/>
                <a:gd name="connsiteY136" fmla="*/ 1411267 h 1535236"/>
                <a:gd name="connsiteX137" fmla="*/ 71099 w 585852"/>
                <a:gd name="connsiteY137" fmla="*/ 1376509 h 1535236"/>
                <a:gd name="connsiteX138" fmla="*/ 181127 w 585852"/>
                <a:gd name="connsiteY138" fmla="*/ 1373871 h 1535236"/>
                <a:gd name="connsiteX139" fmla="*/ 181874 w 585852"/>
                <a:gd name="connsiteY139" fmla="*/ 1374268 h 1535236"/>
                <a:gd name="connsiteX140" fmla="*/ 178138 w 585852"/>
                <a:gd name="connsiteY140" fmla="*/ 1378634 h 1535236"/>
                <a:gd name="connsiteX141" fmla="*/ 177018 w 585852"/>
                <a:gd name="connsiteY141" fmla="*/ 1377443 h 1535236"/>
                <a:gd name="connsiteX142" fmla="*/ 181127 w 585852"/>
                <a:gd name="connsiteY142" fmla="*/ 1373871 h 1535236"/>
                <a:gd name="connsiteX143" fmla="*/ 212768 w 585852"/>
                <a:gd name="connsiteY143" fmla="*/ 1369350 h 1535236"/>
                <a:gd name="connsiteX144" fmla="*/ 199505 w 585852"/>
                <a:gd name="connsiteY144" fmla="*/ 1372590 h 1535236"/>
                <a:gd name="connsiteX145" fmla="*/ 201298 w 585852"/>
                <a:gd name="connsiteY145" fmla="*/ 1388793 h 1535236"/>
                <a:gd name="connsiteX146" fmla="*/ 216353 w 585852"/>
                <a:gd name="connsiteY146" fmla="*/ 1385192 h 1535236"/>
                <a:gd name="connsiteX147" fmla="*/ 212768 w 585852"/>
                <a:gd name="connsiteY147" fmla="*/ 1369710 h 1535236"/>
                <a:gd name="connsiteX148" fmla="*/ 213485 w 585852"/>
                <a:gd name="connsiteY148" fmla="*/ 1367190 h 1535236"/>
                <a:gd name="connsiteX149" fmla="*/ 214919 w 585852"/>
                <a:gd name="connsiteY149" fmla="*/ 1367190 h 1535236"/>
                <a:gd name="connsiteX150" fmla="*/ 218145 w 585852"/>
                <a:gd name="connsiteY150" fmla="*/ 1389513 h 1535236"/>
                <a:gd name="connsiteX151" fmla="*/ 198071 w 585852"/>
                <a:gd name="connsiteY151" fmla="*/ 1391673 h 1535236"/>
                <a:gd name="connsiteX152" fmla="*/ 196638 w 585852"/>
                <a:gd name="connsiteY152" fmla="*/ 1370070 h 1535236"/>
                <a:gd name="connsiteX153" fmla="*/ 213485 w 585852"/>
                <a:gd name="connsiteY153" fmla="*/ 1367190 h 1535236"/>
                <a:gd name="connsiteX154" fmla="*/ 186169 w 585852"/>
                <a:gd name="connsiteY154" fmla="*/ 1365889 h 1535236"/>
                <a:gd name="connsiteX155" fmla="*/ 190652 w 585852"/>
                <a:gd name="connsiteY155" fmla="*/ 1366947 h 1535236"/>
                <a:gd name="connsiteX156" fmla="*/ 189905 w 585852"/>
                <a:gd name="connsiteY156" fmla="*/ 1368358 h 1535236"/>
                <a:gd name="connsiteX157" fmla="*/ 186169 w 585852"/>
                <a:gd name="connsiteY157" fmla="*/ 1366594 h 1535236"/>
                <a:gd name="connsiteX158" fmla="*/ 186169 w 585852"/>
                <a:gd name="connsiteY158" fmla="*/ 1365889 h 1535236"/>
                <a:gd name="connsiteX159" fmla="*/ 65159 w 585852"/>
                <a:gd name="connsiteY159" fmla="*/ 1362928 h 1535236"/>
                <a:gd name="connsiteX160" fmla="*/ 68441 w 585852"/>
                <a:gd name="connsiteY160" fmla="*/ 1363645 h 1535236"/>
                <a:gd name="connsiteX161" fmla="*/ 49112 w 585852"/>
                <a:gd name="connsiteY161" fmla="*/ 1398460 h 1535236"/>
                <a:gd name="connsiteX162" fmla="*/ 44371 w 585852"/>
                <a:gd name="connsiteY162" fmla="*/ 1395589 h 1535236"/>
                <a:gd name="connsiteX163" fmla="*/ 65159 w 585852"/>
                <a:gd name="connsiteY163" fmla="*/ 1362928 h 1535236"/>
                <a:gd name="connsiteX164" fmla="*/ 215463 w 585852"/>
                <a:gd name="connsiteY164" fmla="*/ 1362758 h 1535236"/>
                <a:gd name="connsiteX165" fmla="*/ 217295 w 585852"/>
                <a:gd name="connsiteY165" fmla="*/ 1364346 h 1535236"/>
                <a:gd name="connsiteX166" fmla="*/ 216562 w 585852"/>
                <a:gd name="connsiteY166" fmla="*/ 1365933 h 1535236"/>
                <a:gd name="connsiteX167" fmla="*/ 214730 w 585852"/>
                <a:gd name="connsiteY167" fmla="*/ 1363949 h 1535236"/>
                <a:gd name="connsiteX168" fmla="*/ 215463 w 585852"/>
                <a:gd name="connsiteY168" fmla="*/ 1362758 h 1535236"/>
                <a:gd name="connsiteX169" fmla="*/ 199313 w 585852"/>
                <a:gd name="connsiteY169" fmla="*/ 1356646 h 1535236"/>
                <a:gd name="connsiteX170" fmla="*/ 200503 w 585852"/>
                <a:gd name="connsiteY170" fmla="*/ 1357281 h 1535236"/>
                <a:gd name="connsiteX171" fmla="*/ 199710 w 585852"/>
                <a:gd name="connsiteY171" fmla="*/ 1359186 h 1535236"/>
                <a:gd name="connsiteX172" fmla="*/ 198122 w 585852"/>
                <a:gd name="connsiteY172" fmla="*/ 1359186 h 1535236"/>
                <a:gd name="connsiteX173" fmla="*/ 199313 w 585852"/>
                <a:gd name="connsiteY173" fmla="*/ 1356646 h 1535236"/>
                <a:gd name="connsiteX174" fmla="*/ 189867 w 585852"/>
                <a:gd name="connsiteY174" fmla="*/ 1356588 h 1535236"/>
                <a:gd name="connsiteX175" fmla="*/ 192725 w 585852"/>
                <a:gd name="connsiteY175" fmla="*/ 1357743 h 1535236"/>
                <a:gd name="connsiteX176" fmla="*/ 191773 w 585852"/>
                <a:gd name="connsiteY176" fmla="*/ 1358609 h 1535236"/>
                <a:gd name="connsiteX177" fmla="*/ 189550 w 585852"/>
                <a:gd name="connsiteY177" fmla="*/ 1357454 h 1535236"/>
                <a:gd name="connsiteX178" fmla="*/ 189867 w 585852"/>
                <a:gd name="connsiteY178" fmla="*/ 1356588 h 1535236"/>
                <a:gd name="connsiteX179" fmla="*/ 213771 w 585852"/>
                <a:gd name="connsiteY179" fmla="*/ 1353517 h 1535236"/>
                <a:gd name="connsiteX180" fmla="*/ 214678 w 585852"/>
                <a:gd name="connsiteY180" fmla="*/ 1353857 h 1535236"/>
                <a:gd name="connsiteX181" fmla="*/ 213771 w 585852"/>
                <a:gd name="connsiteY181" fmla="*/ 1356238 h 1535236"/>
                <a:gd name="connsiteX182" fmla="*/ 212864 w 585852"/>
                <a:gd name="connsiteY182" fmla="*/ 1356238 h 1535236"/>
                <a:gd name="connsiteX183" fmla="*/ 213771 w 585852"/>
                <a:gd name="connsiteY183" fmla="*/ 1353517 h 1535236"/>
                <a:gd name="connsiteX184" fmla="*/ 208698 w 585852"/>
                <a:gd name="connsiteY184" fmla="*/ 1341390 h 1535236"/>
                <a:gd name="connsiteX185" fmla="*/ 229924 w 585852"/>
                <a:gd name="connsiteY185" fmla="*/ 1350778 h 1535236"/>
                <a:gd name="connsiteX186" fmla="*/ 229924 w 585852"/>
                <a:gd name="connsiteY186" fmla="*/ 1352946 h 1535236"/>
                <a:gd name="connsiteX187" fmla="*/ 230994 w 585852"/>
                <a:gd name="connsiteY187" fmla="*/ 1353307 h 1535236"/>
                <a:gd name="connsiteX188" fmla="*/ 230280 w 585852"/>
                <a:gd name="connsiteY188" fmla="*/ 1355836 h 1535236"/>
                <a:gd name="connsiteX189" fmla="*/ 224928 w 585852"/>
                <a:gd name="connsiteY189" fmla="*/ 1362340 h 1535236"/>
                <a:gd name="connsiteX190" fmla="*/ 230994 w 585852"/>
                <a:gd name="connsiteY190" fmla="*/ 1369204 h 1535236"/>
                <a:gd name="connsiteX191" fmla="*/ 231351 w 585852"/>
                <a:gd name="connsiteY191" fmla="*/ 1373179 h 1535236"/>
                <a:gd name="connsiteX192" fmla="*/ 227069 w 585852"/>
                <a:gd name="connsiteY192" fmla="*/ 1380766 h 1535236"/>
                <a:gd name="connsiteX193" fmla="*/ 234919 w 585852"/>
                <a:gd name="connsiteY193" fmla="*/ 1385101 h 1535236"/>
                <a:gd name="connsiteX194" fmla="*/ 235633 w 585852"/>
                <a:gd name="connsiteY194" fmla="*/ 1388714 h 1535236"/>
                <a:gd name="connsiteX195" fmla="*/ 234919 w 585852"/>
                <a:gd name="connsiteY195" fmla="*/ 1388714 h 1535236"/>
                <a:gd name="connsiteX196" fmla="*/ 230280 w 585852"/>
                <a:gd name="connsiteY196" fmla="*/ 1396663 h 1535236"/>
                <a:gd name="connsiteX197" fmla="*/ 238487 w 585852"/>
                <a:gd name="connsiteY197" fmla="*/ 1406056 h 1535236"/>
                <a:gd name="connsiteX198" fmla="*/ 239558 w 585852"/>
                <a:gd name="connsiteY198" fmla="*/ 1409308 h 1535236"/>
                <a:gd name="connsiteX199" fmla="*/ 231351 w 585852"/>
                <a:gd name="connsiteY199" fmla="*/ 1417618 h 1535236"/>
                <a:gd name="connsiteX200" fmla="*/ 219439 w 585852"/>
                <a:gd name="connsiteY200" fmla="*/ 1418935 h 1535236"/>
                <a:gd name="connsiteX201" fmla="*/ 229210 w 585852"/>
                <a:gd name="connsiteY201" fmla="*/ 1413282 h 1535236"/>
                <a:gd name="connsiteX202" fmla="*/ 231351 w 585852"/>
                <a:gd name="connsiteY202" fmla="*/ 1412921 h 1535236"/>
                <a:gd name="connsiteX203" fmla="*/ 234562 w 585852"/>
                <a:gd name="connsiteY203" fmla="*/ 1408947 h 1535236"/>
                <a:gd name="connsiteX204" fmla="*/ 225999 w 585852"/>
                <a:gd name="connsiteY204" fmla="*/ 1397385 h 1535236"/>
                <a:gd name="connsiteX205" fmla="*/ 231708 w 585852"/>
                <a:gd name="connsiteY205" fmla="*/ 1388714 h 1535236"/>
                <a:gd name="connsiteX206" fmla="*/ 223144 w 585852"/>
                <a:gd name="connsiteY206" fmla="*/ 1381127 h 1535236"/>
                <a:gd name="connsiteX207" fmla="*/ 225285 w 585852"/>
                <a:gd name="connsiteY207" fmla="*/ 1372456 h 1535236"/>
                <a:gd name="connsiteX208" fmla="*/ 227069 w 585852"/>
                <a:gd name="connsiteY208" fmla="*/ 1352946 h 1535236"/>
                <a:gd name="connsiteX209" fmla="*/ 199829 w 585852"/>
                <a:gd name="connsiteY209" fmla="*/ 1350777 h 1535236"/>
                <a:gd name="connsiteX210" fmla="*/ 191342 w 585852"/>
                <a:gd name="connsiteY210" fmla="*/ 1350101 h 1535236"/>
                <a:gd name="connsiteX211" fmla="*/ 170334 w 585852"/>
                <a:gd name="connsiteY211" fmla="*/ 1381127 h 1535236"/>
                <a:gd name="connsiteX212" fmla="*/ 170334 w 585852"/>
                <a:gd name="connsiteY212" fmla="*/ 1381488 h 1535236"/>
                <a:gd name="connsiteX213" fmla="*/ 169977 w 585852"/>
                <a:gd name="connsiteY213" fmla="*/ 1382211 h 1535236"/>
                <a:gd name="connsiteX214" fmla="*/ 169977 w 585852"/>
                <a:gd name="connsiteY214" fmla="*/ 1385101 h 1535236"/>
                <a:gd name="connsiteX215" fmla="*/ 175329 w 585852"/>
                <a:gd name="connsiteY215" fmla="*/ 1389437 h 1535236"/>
                <a:gd name="connsiteX216" fmla="*/ 179611 w 585852"/>
                <a:gd name="connsiteY216" fmla="*/ 1398469 h 1535236"/>
                <a:gd name="connsiteX217" fmla="*/ 184250 w 585852"/>
                <a:gd name="connsiteY217" fmla="*/ 1401359 h 1535236"/>
                <a:gd name="connsiteX218" fmla="*/ 185320 w 585852"/>
                <a:gd name="connsiteY218" fmla="*/ 1404611 h 1535236"/>
                <a:gd name="connsiteX219" fmla="*/ 195312 w 585852"/>
                <a:gd name="connsiteY219" fmla="*/ 1410030 h 1535236"/>
                <a:gd name="connsiteX220" fmla="*/ 200307 w 585852"/>
                <a:gd name="connsiteY220" fmla="*/ 1412559 h 1535236"/>
                <a:gd name="connsiteX221" fmla="*/ 202091 w 585852"/>
                <a:gd name="connsiteY221" fmla="*/ 1415089 h 1535236"/>
                <a:gd name="connsiteX222" fmla="*/ 209941 w 585852"/>
                <a:gd name="connsiteY222" fmla="*/ 1416172 h 1535236"/>
                <a:gd name="connsiteX223" fmla="*/ 218975 w 585852"/>
                <a:gd name="connsiteY223" fmla="*/ 1418987 h 1535236"/>
                <a:gd name="connsiteX224" fmla="*/ 212639 w 585852"/>
                <a:gd name="connsiteY224" fmla="*/ 1419687 h 1535236"/>
                <a:gd name="connsiteX225" fmla="*/ 207087 w 585852"/>
                <a:gd name="connsiteY225" fmla="*/ 1419063 h 1535236"/>
                <a:gd name="connsiteX226" fmla="*/ 201734 w 585852"/>
                <a:gd name="connsiteY226" fmla="*/ 1417618 h 1535236"/>
                <a:gd name="connsiteX227" fmla="*/ 192457 w 585852"/>
                <a:gd name="connsiteY227" fmla="*/ 1412559 h 1535236"/>
                <a:gd name="connsiteX228" fmla="*/ 189246 w 585852"/>
                <a:gd name="connsiteY228" fmla="*/ 1411837 h 1535236"/>
                <a:gd name="connsiteX229" fmla="*/ 184607 w 585852"/>
                <a:gd name="connsiteY229" fmla="*/ 1408585 h 1535236"/>
                <a:gd name="connsiteX230" fmla="*/ 180325 w 585852"/>
                <a:gd name="connsiteY230" fmla="*/ 1400637 h 1535236"/>
                <a:gd name="connsiteX231" fmla="*/ 176043 w 585852"/>
                <a:gd name="connsiteY231" fmla="*/ 1398469 h 1535236"/>
                <a:gd name="connsiteX232" fmla="*/ 173902 w 585852"/>
                <a:gd name="connsiteY232" fmla="*/ 1393411 h 1535236"/>
                <a:gd name="connsiteX233" fmla="*/ 169977 w 585852"/>
                <a:gd name="connsiteY233" fmla="*/ 1386546 h 1535236"/>
                <a:gd name="connsiteX234" fmla="*/ 172118 w 585852"/>
                <a:gd name="connsiteY234" fmla="*/ 1395940 h 1535236"/>
                <a:gd name="connsiteX235" fmla="*/ 194241 w 585852"/>
                <a:gd name="connsiteY235" fmla="*/ 1419063 h 1535236"/>
                <a:gd name="connsiteX236" fmla="*/ 210987 w 585852"/>
                <a:gd name="connsiteY236" fmla="*/ 1419870 h 1535236"/>
                <a:gd name="connsiteX237" fmla="*/ 188889 w 585852"/>
                <a:gd name="connsiteY237" fmla="*/ 1422314 h 1535236"/>
                <a:gd name="connsiteX238" fmla="*/ 165695 w 585852"/>
                <a:gd name="connsiteY238" fmla="*/ 1387269 h 1535236"/>
                <a:gd name="connsiteX239" fmla="*/ 187238 w 585852"/>
                <a:gd name="connsiteY239" fmla="*/ 1347482 h 1535236"/>
                <a:gd name="connsiteX240" fmla="*/ 208698 w 585852"/>
                <a:gd name="connsiteY240" fmla="*/ 1341390 h 1535236"/>
                <a:gd name="connsiteX241" fmla="*/ 6251 w 585852"/>
                <a:gd name="connsiteY241" fmla="*/ 1326928 h 1535236"/>
                <a:gd name="connsiteX242" fmla="*/ 10580 w 585852"/>
                <a:gd name="connsiteY242" fmla="*/ 1363963 h 1535236"/>
                <a:gd name="connsiteX243" fmla="*/ 26456 w 585852"/>
                <a:gd name="connsiteY243" fmla="*/ 1414301 h 1535236"/>
                <a:gd name="connsiteX244" fmla="*/ 79853 w 585852"/>
                <a:gd name="connsiteY244" fmla="*/ 1486214 h 1535236"/>
                <a:gd name="connsiteX245" fmla="*/ 76246 w 585852"/>
                <a:gd name="connsiteY245" fmla="*/ 1491967 h 1535236"/>
                <a:gd name="connsiteX246" fmla="*/ 22848 w 585852"/>
                <a:gd name="connsiteY246" fmla="*/ 1420773 h 1535236"/>
                <a:gd name="connsiteX247" fmla="*/ 7333 w 585852"/>
                <a:gd name="connsiteY247" fmla="*/ 1377266 h 1535236"/>
                <a:gd name="connsiteX248" fmla="*/ 4447 w 585852"/>
                <a:gd name="connsiteY248" fmla="*/ 1327647 h 1535236"/>
                <a:gd name="connsiteX249" fmla="*/ 6251 w 585852"/>
                <a:gd name="connsiteY249" fmla="*/ 1326928 h 1535236"/>
                <a:gd name="connsiteX250" fmla="*/ 60541 w 585852"/>
                <a:gd name="connsiteY250" fmla="*/ 1324526 h 1535236"/>
                <a:gd name="connsiteX251" fmla="*/ 60997 w 585852"/>
                <a:gd name="connsiteY251" fmla="*/ 1327613 h 1535236"/>
                <a:gd name="connsiteX252" fmla="*/ 41668 w 585852"/>
                <a:gd name="connsiteY252" fmla="*/ 1357599 h 1535236"/>
                <a:gd name="connsiteX253" fmla="*/ 37656 w 585852"/>
                <a:gd name="connsiteY253" fmla="*/ 1355130 h 1535236"/>
                <a:gd name="connsiteX254" fmla="*/ 57350 w 585852"/>
                <a:gd name="connsiteY254" fmla="*/ 1325144 h 1535236"/>
                <a:gd name="connsiteX255" fmla="*/ 60541 w 585852"/>
                <a:gd name="connsiteY255" fmla="*/ 1324526 h 1535236"/>
                <a:gd name="connsiteX256" fmla="*/ 54026 w 585852"/>
                <a:gd name="connsiteY256" fmla="*/ 1311760 h 1535236"/>
                <a:gd name="connsiteX257" fmla="*/ 56957 w 585852"/>
                <a:gd name="connsiteY257" fmla="*/ 1313546 h 1535236"/>
                <a:gd name="connsiteX258" fmla="*/ 39006 w 585852"/>
                <a:gd name="connsiteY258" fmla="*/ 1336406 h 1535236"/>
                <a:gd name="connsiteX259" fmla="*/ 35709 w 585852"/>
                <a:gd name="connsiteY259" fmla="*/ 1333906 h 1535236"/>
                <a:gd name="connsiteX260" fmla="*/ 54026 w 585852"/>
                <a:gd name="connsiteY260" fmla="*/ 1311760 h 1535236"/>
                <a:gd name="connsiteX261" fmla="*/ 81044 w 585852"/>
                <a:gd name="connsiteY261" fmla="*/ 1160685 h 1535236"/>
                <a:gd name="connsiteX262" fmla="*/ 82411 w 585852"/>
                <a:gd name="connsiteY262" fmla="*/ 1163463 h 1535236"/>
                <a:gd name="connsiteX263" fmla="*/ 76767 w 585852"/>
                <a:gd name="connsiteY263" fmla="*/ 1182103 h 1535236"/>
                <a:gd name="connsiteX264" fmla="*/ 71122 w 585852"/>
                <a:gd name="connsiteY264" fmla="*/ 1201460 h 1535236"/>
                <a:gd name="connsiteX265" fmla="*/ 68653 w 585852"/>
                <a:gd name="connsiteY265" fmla="*/ 1201460 h 1535236"/>
                <a:gd name="connsiteX266" fmla="*/ 72181 w 585852"/>
                <a:gd name="connsiteY266" fmla="*/ 1180669 h 1535236"/>
                <a:gd name="connsiteX267" fmla="*/ 77825 w 585852"/>
                <a:gd name="connsiteY267" fmla="*/ 1161670 h 1535236"/>
                <a:gd name="connsiteX268" fmla="*/ 81044 w 585852"/>
                <a:gd name="connsiteY268" fmla="*/ 1160685 h 1535236"/>
                <a:gd name="connsiteX269" fmla="*/ 93139 w 585852"/>
                <a:gd name="connsiteY269" fmla="*/ 1130989 h 1535236"/>
                <a:gd name="connsiteX270" fmla="*/ 94642 w 585852"/>
                <a:gd name="connsiteY270" fmla="*/ 1134786 h 1535236"/>
                <a:gd name="connsiteX271" fmla="*/ 84491 w 585852"/>
                <a:gd name="connsiteY271" fmla="*/ 1156127 h 1535236"/>
                <a:gd name="connsiteX272" fmla="*/ 82235 w 585852"/>
                <a:gd name="connsiteY272" fmla="*/ 1155404 h 1535236"/>
                <a:gd name="connsiteX273" fmla="*/ 89379 w 585852"/>
                <a:gd name="connsiteY273" fmla="*/ 1132616 h 1535236"/>
                <a:gd name="connsiteX274" fmla="*/ 93139 w 585852"/>
                <a:gd name="connsiteY274" fmla="*/ 1130989 h 1535236"/>
                <a:gd name="connsiteX275" fmla="*/ 103269 w 585852"/>
                <a:gd name="connsiteY275" fmla="*/ 1107107 h 1535236"/>
                <a:gd name="connsiteX276" fmla="*/ 104027 w 585852"/>
                <a:gd name="connsiteY276" fmla="*/ 1110425 h 1535236"/>
                <a:gd name="connsiteX277" fmla="*/ 99986 w 585852"/>
                <a:gd name="connsiteY277" fmla="*/ 1117759 h 1535236"/>
                <a:gd name="connsiteX278" fmla="*/ 97292 w 585852"/>
                <a:gd name="connsiteY278" fmla="*/ 1122300 h 1535236"/>
                <a:gd name="connsiteX279" fmla="*/ 96282 w 585852"/>
                <a:gd name="connsiteY279" fmla="*/ 1121601 h 1535236"/>
                <a:gd name="connsiteX280" fmla="*/ 96619 w 585852"/>
                <a:gd name="connsiteY280" fmla="*/ 1115664 h 1535236"/>
                <a:gd name="connsiteX281" fmla="*/ 99986 w 585852"/>
                <a:gd name="connsiteY281" fmla="*/ 1107980 h 1535236"/>
                <a:gd name="connsiteX282" fmla="*/ 103269 w 585852"/>
                <a:gd name="connsiteY282" fmla="*/ 1107107 h 1535236"/>
                <a:gd name="connsiteX283" fmla="*/ 110387 w 585852"/>
                <a:gd name="connsiteY283" fmla="*/ 1092333 h 1535236"/>
                <a:gd name="connsiteX284" fmla="*/ 112979 w 585852"/>
                <a:gd name="connsiteY284" fmla="*/ 1095917 h 1535236"/>
                <a:gd name="connsiteX285" fmla="*/ 110757 w 585852"/>
                <a:gd name="connsiteY285" fmla="*/ 1097710 h 1535236"/>
                <a:gd name="connsiteX286" fmla="*/ 108535 w 585852"/>
                <a:gd name="connsiteY286" fmla="*/ 1100219 h 1535236"/>
                <a:gd name="connsiteX287" fmla="*/ 105571 w 585852"/>
                <a:gd name="connsiteY287" fmla="*/ 1100936 h 1535236"/>
                <a:gd name="connsiteX288" fmla="*/ 105201 w 585852"/>
                <a:gd name="connsiteY288" fmla="*/ 1098427 h 1535236"/>
                <a:gd name="connsiteX289" fmla="*/ 107794 w 585852"/>
                <a:gd name="connsiteY289" fmla="*/ 1095201 h 1535236"/>
                <a:gd name="connsiteX290" fmla="*/ 110387 w 585852"/>
                <a:gd name="connsiteY290" fmla="*/ 1092333 h 1535236"/>
                <a:gd name="connsiteX291" fmla="*/ 497185 w 585852"/>
                <a:gd name="connsiteY291" fmla="*/ 1005387 h 1535236"/>
                <a:gd name="connsiteX292" fmla="*/ 504789 w 585852"/>
                <a:gd name="connsiteY292" fmla="*/ 1064084 h 1535236"/>
                <a:gd name="connsiteX293" fmla="*/ 494289 w 585852"/>
                <a:gd name="connsiteY293" fmla="*/ 1112338 h 1535236"/>
                <a:gd name="connsiteX294" fmla="*/ 488496 w 585852"/>
                <a:gd name="connsiteY294" fmla="*/ 1110537 h 1535236"/>
                <a:gd name="connsiteX295" fmla="*/ 498996 w 585852"/>
                <a:gd name="connsiteY295" fmla="*/ 1059042 h 1535236"/>
                <a:gd name="connsiteX296" fmla="*/ 493565 w 585852"/>
                <a:gd name="connsiteY296" fmla="*/ 1005747 h 1535236"/>
                <a:gd name="connsiteX297" fmla="*/ 497185 w 585852"/>
                <a:gd name="connsiteY297" fmla="*/ 1005387 h 1535236"/>
                <a:gd name="connsiteX298" fmla="*/ 492420 w 585852"/>
                <a:gd name="connsiteY298" fmla="*/ 967791 h 1535236"/>
                <a:gd name="connsiteX299" fmla="*/ 519530 w 585852"/>
                <a:gd name="connsiteY299" fmla="*/ 1030480 h 1535236"/>
                <a:gd name="connsiteX300" fmla="*/ 512570 w 585852"/>
                <a:gd name="connsiteY300" fmla="*/ 1113587 h 1535236"/>
                <a:gd name="connsiteX301" fmla="*/ 505975 w 585852"/>
                <a:gd name="connsiteY301" fmla="*/ 1113587 h 1535236"/>
                <a:gd name="connsiteX302" fmla="*/ 513302 w 585852"/>
                <a:gd name="connsiteY302" fmla="*/ 1036211 h 1535236"/>
                <a:gd name="connsiteX303" fmla="*/ 490955 w 585852"/>
                <a:gd name="connsiteY303" fmla="*/ 969223 h 1535236"/>
                <a:gd name="connsiteX304" fmla="*/ 492420 w 585852"/>
                <a:gd name="connsiteY304" fmla="*/ 967791 h 1535236"/>
                <a:gd name="connsiteX305" fmla="*/ 301277 w 585852"/>
                <a:gd name="connsiteY305" fmla="*/ 878372 h 1535236"/>
                <a:gd name="connsiteX306" fmla="*/ 222390 w 585852"/>
                <a:gd name="connsiteY306" fmla="*/ 911145 h 1535236"/>
                <a:gd name="connsiteX307" fmla="*/ 156831 w 585852"/>
                <a:gd name="connsiteY307" fmla="*/ 984974 h 1535236"/>
                <a:gd name="connsiteX308" fmla="*/ 58493 w 585852"/>
                <a:gd name="connsiteY308" fmla="*/ 1201417 h 1535236"/>
                <a:gd name="connsiteX309" fmla="*/ 31949 w 585852"/>
                <a:gd name="connsiteY309" fmla="*/ 1350110 h 1535236"/>
                <a:gd name="connsiteX310" fmla="*/ 37722 w 585852"/>
                <a:gd name="connsiteY310" fmla="*/ 1377158 h 1535236"/>
                <a:gd name="connsiteX311" fmla="*/ 61578 w 585852"/>
                <a:gd name="connsiteY311" fmla="*/ 1342297 h 1535236"/>
                <a:gd name="connsiteX312" fmla="*/ 64889 w 585852"/>
                <a:gd name="connsiteY312" fmla="*/ 1344098 h 1535236"/>
                <a:gd name="connsiteX313" fmla="*/ 42083 w 585852"/>
                <a:gd name="connsiteY313" fmla="*/ 1380118 h 1535236"/>
                <a:gd name="connsiteX314" fmla="*/ 38634 w 585852"/>
                <a:gd name="connsiteY314" fmla="*/ 1380703 h 1535236"/>
                <a:gd name="connsiteX315" fmla="*/ 37969 w 585852"/>
                <a:gd name="connsiteY315" fmla="*/ 1378315 h 1535236"/>
                <a:gd name="connsiteX316" fmla="*/ 42643 w 585852"/>
                <a:gd name="connsiteY316" fmla="*/ 1400214 h 1535236"/>
                <a:gd name="connsiteX317" fmla="*/ 101358 w 585852"/>
                <a:gd name="connsiteY317" fmla="*/ 1472963 h 1535236"/>
                <a:gd name="connsiteX318" fmla="*/ 152869 w 585852"/>
                <a:gd name="connsiteY318" fmla="*/ 1497812 h 1535236"/>
                <a:gd name="connsiteX319" fmla="*/ 159353 w 585852"/>
                <a:gd name="connsiteY319" fmla="*/ 1500333 h 1535236"/>
                <a:gd name="connsiteX320" fmla="*/ 174842 w 585852"/>
                <a:gd name="connsiteY320" fmla="*/ 1507176 h 1535236"/>
                <a:gd name="connsiteX321" fmla="*/ 198256 w 585852"/>
                <a:gd name="connsiteY321" fmla="*/ 1516539 h 1535236"/>
                <a:gd name="connsiteX322" fmla="*/ 204379 w 585852"/>
                <a:gd name="connsiteY322" fmla="*/ 1518340 h 1535236"/>
                <a:gd name="connsiteX323" fmla="*/ 330814 w 585852"/>
                <a:gd name="connsiteY323" fmla="*/ 1506095 h 1535236"/>
                <a:gd name="connsiteX324" fmla="*/ 443201 w 585852"/>
                <a:gd name="connsiteY324" fmla="*/ 1341872 h 1535236"/>
                <a:gd name="connsiteX325" fmla="*/ 485346 w 585852"/>
                <a:gd name="connsiteY325" fmla="*/ 1217984 h 1535236"/>
                <a:gd name="connsiteX326" fmla="*/ 519566 w 585852"/>
                <a:gd name="connsiteY326" fmla="*/ 1099498 h 1535236"/>
                <a:gd name="connsiteX327" fmla="*/ 520287 w 585852"/>
                <a:gd name="connsiteY327" fmla="*/ 1004781 h 1535236"/>
                <a:gd name="connsiteX328" fmla="*/ 467696 w 585852"/>
                <a:gd name="connsiteY328" fmla="*/ 922669 h 1535236"/>
                <a:gd name="connsiteX329" fmla="*/ 301277 w 585852"/>
                <a:gd name="connsiteY329" fmla="*/ 878372 h 1535236"/>
                <a:gd name="connsiteX330" fmla="*/ 313342 w 585852"/>
                <a:gd name="connsiteY330" fmla="*/ 849794 h 1535236"/>
                <a:gd name="connsiteX331" fmla="*/ 384806 w 585852"/>
                <a:gd name="connsiteY331" fmla="*/ 856481 h 1535236"/>
                <a:gd name="connsiteX332" fmla="*/ 382285 w 585852"/>
                <a:gd name="connsiteY332" fmla="*/ 864433 h 1535236"/>
                <a:gd name="connsiteX333" fmla="*/ 248992 w 585852"/>
                <a:gd name="connsiteY333" fmla="*/ 872385 h 1535236"/>
                <a:gd name="connsiteX334" fmla="*/ 155327 w 585852"/>
                <a:gd name="connsiteY334" fmla="*/ 956967 h 1535236"/>
                <a:gd name="connsiteX335" fmla="*/ 152445 w 585852"/>
                <a:gd name="connsiteY335" fmla="*/ 955883 h 1535236"/>
                <a:gd name="connsiteX336" fmla="*/ 168296 w 585852"/>
                <a:gd name="connsiteY336" fmla="*/ 926966 h 1535236"/>
                <a:gd name="connsiteX337" fmla="*/ 189191 w 585852"/>
                <a:gd name="connsiteY337" fmla="*/ 901664 h 1535236"/>
                <a:gd name="connsiteX338" fmla="*/ 243228 w 585852"/>
                <a:gd name="connsiteY338" fmla="*/ 866963 h 1535236"/>
                <a:gd name="connsiteX339" fmla="*/ 313342 w 585852"/>
                <a:gd name="connsiteY339" fmla="*/ 849794 h 1535236"/>
                <a:gd name="connsiteX340" fmla="*/ 297607 w 585852"/>
                <a:gd name="connsiteY340" fmla="*/ 843995 h 1535236"/>
                <a:gd name="connsiteX341" fmla="*/ 246025 w 585852"/>
                <a:gd name="connsiteY341" fmla="*/ 857480 h 1535236"/>
                <a:gd name="connsiteX342" fmla="*/ 200892 w 585852"/>
                <a:gd name="connsiteY342" fmla="*/ 884997 h 1535236"/>
                <a:gd name="connsiteX343" fmla="*/ 169479 w 585852"/>
                <a:gd name="connsiteY343" fmla="*/ 912514 h 1535236"/>
                <a:gd name="connsiteX344" fmla="*/ 165868 w 585852"/>
                <a:gd name="connsiteY344" fmla="*/ 911066 h 1535236"/>
                <a:gd name="connsiteX345" fmla="*/ 196198 w 585852"/>
                <a:gd name="connsiteY345" fmla="*/ 880290 h 1535236"/>
                <a:gd name="connsiteX346" fmla="*/ 242414 w 585852"/>
                <a:gd name="connsiteY346" fmla="*/ 851325 h 1535236"/>
                <a:gd name="connsiteX347" fmla="*/ 297612 w 585852"/>
                <a:gd name="connsiteY347" fmla="*/ 843994 h 1535236"/>
                <a:gd name="connsiteX348" fmla="*/ 297616 w 585852"/>
                <a:gd name="connsiteY348" fmla="*/ 843994 h 1535236"/>
                <a:gd name="connsiteX349" fmla="*/ 297607 w 585852"/>
                <a:gd name="connsiteY349" fmla="*/ 843995 h 1535236"/>
                <a:gd name="connsiteX350" fmla="*/ 351456 w 585852"/>
                <a:gd name="connsiteY350" fmla="*/ 836843 h 1535236"/>
                <a:gd name="connsiteX351" fmla="*/ 351095 w 585852"/>
                <a:gd name="connsiteY351" fmla="*/ 845170 h 1535236"/>
                <a:gd name="connsiteX352" fmla="*/ 297616 w 585852"/>
                <a:gd name="connsiteY352" fmla="*/ 843994 h 1535236"/>
                <a:gd name="connsiteX353" fmla="*/ 308996 w 585852"/>
                <a:gd name="connsiteY353" fmla="*/ 821379 h 1535236"/>
                <a:gd name="connsiteX354" fmla="*/ 308637 w 585852"/>
                <a:gd name="connsiteY354" fmla="*/ 828481 h 1535236"/>
                <a:gd name="connsiteX355" fmla="*/ 237717 w 585852"/>
                <a:gd name="connsiteY355" fmla="*/ 846236 h 1535236"/>
                <a:gd name="connsiteX356" fmla="*/ 208704 w 585852"/>
                <a:gd name="connsiteY356" fmla="*/ 860795 h 1535236"/>
                <a:gd name="connsiteX357" fmla="*/ 188646 w 585852"/>
                <a:gd name="connsiteY357" fmla="*/ 873934 h 1535236"/>
                <a:gd name="connsiteX358" fmla="*/ 186855 w 585852"/>
                <a:gd name="connsiteY358" fmla="*/ 871448 h 1535236"/>
                <a:gd name="connsiteX359" fmla="*/ 308996 w 585852"/>
                <a:gd name="connsiteY359" fmla="*/ 821379 h 1535236"/>
                <a:gd name="connsiteX360" fmla="*/ 277142 w 585852"/>
                <a:gd name="connsiteY360" fmla="*/ 469614 h 1535236"/>
                <a:gd name="connsiteX361" fmla="*/ 190691 w 585852"/>
                <a:gd name="connsiteY361" fmla="*/ 593502 h 1535236"/>
                <a:gd name="connsiteX362" fmla="*/ 289750 w 585852"/>
                <a:gd name="connsiteY362" fmla="*/ 691460 h 1535236"/>
                <a:gd name="connsiteX363" fmla="*/ 465534 w 585852"/>
                <a:gd name="connsiteY363" fmla="*/ 608268 h 1535236"/>
                <a:gd name="connsiteX364" fmla="*/ 482464 w 585852"/>
                <a:gd name="connsiteY364" fmla="*/ 591341 h 1535236"/>
                <a:gd name="connsiteX365" fmla="*/ 432755 w 585852"/>
                <a:gd name="connsiteY365" fmla="*/ 509950 h 1535236"/>
                <a:gd name="connsiteX366" fmla="*/ 277142 w 585852"/>
                <a:gd name="connsiteY366" fmla="*/ 469614 h 1535236"/>
                <a:gd name="connsiteX367" fmla="*/ 392051 w 585852"/>
                <a:gd name="connsiteY367" fmla="*/ 352 h 1535236"/>
                <a:gd name="connsiteX368" fmla="*/ 397814 w 585852"/>
                <a:gd name="connsiteY368" fmla="*/ 20880 h 1535236"/>
                <a:gd name="connsiteX369" fmla="*/ 354228 w 585852"/>
                <a:gd name="connsiteY369" fmla="*/ 79583 h 1535236"/>
                <a:gd name="connsiteX370" fmla="*/ 371518 w 585852"/>
                <a:gd name="connsiteY370" fmla="*/ 150891 h 1535236"/>
                <a:gd name="connsiteX371" fmla="*/ 476701 w 585852"/>
                <a:gd name="connsiteY371" fmla="*/ 253170 h 1535236"/>
                <a:gd name="connsiteX372" fmla="*/ 571077 w 585852"/>
                <a:gd name="connsiteY372" fmla="*/ 347887 h 1535236"/>
                <a:gd name="connsiteX373" fmla="*/ 571077 w 585852"/>
                <a:gd name="connsiteY373" fmla="*/ 486541 h 1535236"/>
                <a:gd name="connsiteX374" fmla="*/ 500475 w 585852"/>
                <a:gd name="connsiteY374" fmla="*/ 599264 h 1535236"/>
                <a:gd name="connsiteX375" fmla="*/ 489669 w 585852"/>
                <a:gd name="connsiteY375" fmla="*/ 721712 h 1535236"/>
                <a:gd name="connsiteX376" fmla="*/ 429873 w 585852"/>
                <a:gd name="connsiteY376" fmla="*/ 879813 h 1535236"/>
                <a:gd name="connsiteX377" fmla="*/ 426991 w 585852"/>
                <a:gd name="connsiteY377" fmla="*/ 882694 h 1535236"/>
                <a:gd name="connsiteX378" fmla="*/ 509841 w 585852"/>
                <a:gd name="connsiteY378" fmla="*/ 952921 h 1535236"/>
                <a:gd name="connsiteX379" fmla="*/ 525330 w 585852"/>
                <a:gd name="connsiteY379" fmla="*/ 1124708 h 1535236"/>
                <a:gd name="connsiteX380" fmla="*/ 445362 w 585852"/>
                <a:gd name="connsiteY380" fmla="*/ 1366001 h 1535236"/>
                <a:gd name="connsiteX381" fmla="*/ 336218 w 585852"/>
                <a:gd name="connsiteY381" fmla="*/ 1514739 h 1535236"/>
                <a:gd name="connsiteX382" fmla="*/ 200417 w 585852"/>
                <a:gd name="connsiteY382" fmla="*/ 1526983 h 1535236"/>
                <a:gd name="connsiteX383" fmla="*/ 184567 w 585852"/>
                <a:gd name="connsiteY383" fmla="*/ 1521581 h 1535236"/>
                <a:gd name="connsiteX384" fmla="*/ 46606 w 585852"/>
                <a:gd name="connsiteY384" fmla="*/ 1438029 h 1535236"/>
                <a:gd name="connsiteX385" fmla="*/ 22471 w 585852"/>
                <a:gd name="connsiteY385" fmla="*/ 1286050 h 1535236"/>
                <a:gd name="connsiteX386" fmla="*/ 97036 w 585852"/>
                <a:gd name="connsiteY386" fmla="*/ 1069606 h 1535236"/>
                <a:gd name="connsiteX387" fmla="*/ 153949 w 585852"/>
                <a:gd name="connsiteY387" fmla="*/ 968047 h 1535236"/>
                <a:gd name="connsiteX388" fmla="*/ 213385 w 585852"/>
                <a:gd name="connsiteY388" fmla="*/ 903222 h 1535236"/>
                <a:gd name="connsiteX389" fmla="*/ 418706 w 585852"/>
                <a:gd name="connsiteY389" fmla="*/ 879093 h 1535236"/>
                <a:gd name="connsiteX390" fmla="*/ 419067 w 585852"/>
                <a:gd name="connsiteY390" fmla="*/ 876572 h 1535236"/>
                <a:gd name="connsiteX391" fmla="*/ 486066 w 585852"/>
                <a:gd name="connsiteY391" fmla="*/ 614390 h 1535236"/>
                <a:gd name="connsiteX392" fmla="*/ 441760 w 585852"/>
                <a:gd name="connsiteY392" fmla="*/ 652565 h 1535236"/>
                <a:gd name="connsiteX393" fmla="*/ 273540 w 585852"/>
                <a:gd name="connsiteY393" fmla="*/ 708026 h 1535236"/>
                <a:gd name="connsiteX394" fmla="*/ 175202 w 585852"/>
                <a:gd name="connsiteY394" fmla="*/ 615471 h 1535236"/>
                <a:gd name="connsiteX395" fmla="*/ 228153 w 585852"/>
                <a:gd name="connsiteY395" fmla="*/ 473215 h 1535236"/>
                <a:gd name="connsiteX396" fmla="*/ 491109 w 585852"/>
                <a:gd name="connsiteY396" fmla="*/ 563971 h 1535236"/>
                <a:gd name="connsiteX397" fmla="*/ 495072 w 585852"/>
                <a:gd name="connsiteY397" fmla="*/ 576575 h 1535236"/>
                <a:gd name="connsiteX398" fmla="*/ 566754 w 585852"/>
                <a:gd name="connsiteY398" fmla="*/ 419555 h 1535236"/>
                <a:gd name="connsiteX399" fmla="*/ 475260 w 585852"/>
                <a:gd name="connsiteY399" fmla="*/ 277300 h 1535236"/>
                <a:gd name="connsiteX400" fmla="*/ 346304 w 585852"/>
                <a:gd name="connsiteY400" fmla="*/ 148010 h 1535236"/>
                <a:gd name="connsiteX401" fmla="*/ 336578 w 585852"/>
                <a:gd name="connsiteY401" fmla="*/ 61576 h 1535236"/>
                <a:gd name="connsiteX402" fmla="*/ 392051 w 585852"/>
                <a:gd name="connsiteY402" fmla="*/ 352 h 1535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</a:cxnLst>
              <a:rect l="l" t="t" r="r" b="b"/>
              <a:pathLst>
                <a:path w="585852" h="1535236">
                  <a:moveTo>
                    <a:pt x="119277" y="1459905"/>
                  </a:moveTo>
                  <a:cubicBezTo>
                    <a:pt x="120335" y="1459199"/>
                    <a:pt x="121746" y="1460257"/>
                    <a:pt x="122099" y="1461316"/>
                  </a:cubicBezTo>
                  <a:cubicBezTo>
                    <a:pt x="122452" y="1464138"/>
                    <a:pt x="123157" y="1467666"/>
                    <a:pt x="121041" y="1470135"/>
                  </a:cubicBezTo>
                  <a:cubicBezTo>
                    <a:pt x="119630" y="1471546"/>
                    <a:pt x="117160" y="1470488"/>
                    <a:pt x="117160" y="1468371"/>
                  </a:cubicBezTo>
                  <a:cubicBezTo>
                    <a:pt x="117160" y="1467313"/>
                    <a:pt x="117866" y="1466255"/>
                    <a:pt x="117866" y="1465196"/>
                  </a:cubicBezTo>
                  <a:cubicBezTo>
                    <a:pt x="117866" y="1464138"/>
                    <a:pt x="117866" y="1463432"/>
                    <a:pt x="117866" y="1462374"/>
                  </a:cubicBezTo>
                  <a:cubicBezTo>
                    <a:pt x="117513" y="1461316"/>
                    <a:pt x="117866" y="1459905"/>
                    <a:pt x="119277" y="1459905"/>
                  </a:cubicBezTo>
                  <a:close/>
                  <a:moveTo>
                    <a:pt x="108164" y="1456496"/>
                  </a:moveTo>
                  <a:cubicBezTo>
                    <a:pt x="108517" y="1454436"/>
                    <a:pt x="112044" y="1454779"/>
                    <a:pt x="111692" y="1456839"/>
                  </a:cubicBezTo>
                  <a:cubicBezTo>
                    <a:pt x="111339" y="1459928"/>
                    <a:pt x="111339" y="1463017"/>
                    <a:pt x="109928" y="1465763"/>
                  </a:cubicBezTo>
                  <a:cubicBezTo>
                    <a:pt x="109575" y="1466793"/>
                    <a:pt x="107811" y="1466793"/>
                    <a:pt x="107106" y="1466450"/>
                  </a:cubicBezTo>
                  <a:cubicBezTo>
                    <a:pt x="106047" y="1465763"/>
                    <a:pt x="106047" y="1465077"/>
                    <a:pt x="106047" y="1463704"/>
                  </a:cubicBezTo>
                  <a:cubicBezTo>
                    <a:pt x="106400" y="1462674"/>
                    <a:pt x="107106" y="1461644"/>
                    <a:pt x="107106" y="1460271"/>
                  </a:cubicBezTo>
                  <a:cubicBezTo>
                    <a:pt x="107458" y="1458898"/>
                    <a:pt x="107811" y="1457525"/>
                    <a:pt x="108164" y="1456496"/>
                  </a:cubicBezTo>
                  <a:close/>
                  <a:moveTo>
                    <a:pt x="101890" y="1448595"/>
                  </a:moveTo>
                  <a:cubicBezTo>
                    <a:pt x="102268" y="1446499"/>
                    <a:pt x="105669" y="1446848"/>
                    <a:pt x="105669" y="1448944"/>
                  </a:cubicBezTo>
                  <a:cubicBezTo>
                    <a:pt x="105291" y="1451039"/>
                    <a:pt x="104913" y="1453135"/>
                    <a:pt x="104535" y="1455579"/>
                  </a:cubicBezTo>
                  <a:cubicBezTo>
                    <a:pt x="103780" y="1457326"/>
                    <a:pt x="103780" y="1459421"/>
                    <a:pt x="103024" y="1461167"/>
                  </a:cubicBezTo>
                  <a:cubicBezTo>
                    <a:pt x="102268" y="1463612"/>
                    <a:pt x="98866" y="1462913"/>
                    <a:pt x="98488" y="1460469"/>
                  </a:cubicBezTo>
                  <a:cubicBezTo>
                    <a:pt x="98110" y="1456627"/>
                    <a:pt x="100756" y="1452436"/>
                    <a:pt x="101890" y="1448595"/>
                  </a:cubicBezTo>
                  <a:close/>
                  <a:moveTo>
                    <a:pt x="96470" y="1436017"/>
                  </a:moveTo>
                  <a:cubicBezTo>
                    <a:pt x="97581" y="1433799"/>
                    <a:pt x="100915" y="1434538"/>
                    <a:pt x="100174" y="1436757"/>
                  </a:cubicBezTo>
                  <a:cubicBezTo>
                    <a:pt x="97210" y="1443781"/>
                    <a:pt x="96099" y="1450805"/>
                    <a:pt x="94617" y="1458198"/>
                  </a:cubicBezTo>
                  <a:cubicBezTo>
                    <a:pt x="93877" y="1460416"/>
                    <a:pt x="90172" y="1460047"/>
                    <a:pt x="90172" y="1457459"/>
                  </a:cubicBezTo>
                  <a:cubicBezTo>
                    <a:pt x="90913" y="1450065"/>
                    <a:pt x="93877" y="1442302"/>
                    <a:pt x="96470" y="1436017"/>
                  </a:cubicBezTo>
                  <a:close/>
                  <a:moveTo>
                    <a:pt x="89985" y="1424152"/>
                  </a:moveTo>
                  <a:cubicBezTo>
                    <a:pt x="90359" y="1422686"/>
                    <a:pt x="92974" y="1423052"/>
                    <a:pt x="92600" y="1424884"/>
                  </a:cubicBezTo>
                  <a:cubicBezTo>
                    <a:pt x="92227" y="1428548"/>
                    <a:pt x="91106" y="1432211"/>
                    <a:pt x="89612" y="1436241"/>
                  </a:cubicBezTo>
                  <a:cubicBezTo>
                    <a:pt x="88118" y="1440271"/>
                    <a:pt x="87371" y="1444667"/>
                    <a:pt x="85503" y="1448697"/>
                  </a:cubicBezTo>
                  <a:cubicBezTo>
                    <a:pt x="84756" y="1450895"/>
                    <a:pt x="80647" y="1450528"/>
                    <a:pt x="81021" y="1447964"/>
                  </a:cubicBezTo>
                  <a:cubicBezTo>
                    <a:pt x="81768" y="1439904"/>
                    <a:pt x="86997" y="1431845"/>
                    <a:pt x="89985" y="1424152"/>
                  </a:cubicBezTo>
                  <a:close/>
                  <a:moveTo>
                    <a:pt x="212639" y="1419687"/>
                  </a:moveTo>
                  <a:lnTo>
                    <a:pt x="216721" y="1420147"/>
                  </a:lnTo>
                  <a:lnTo>
                    <a:pt x="210987" y="1419870"/>
                  </a:lnTo>
                  <a:close/>
                  <a:moveTo>
                    <a:pt x="219439" y="1418935"/>
                  </a:moveTo>
                  <a:lnTo>
                    <a:pt x="219219" y="1419063"/>
                  </a:lnTo>
                  <a:lnTo>
                    <a:pt x="218975" y="1418987"/>
                  </a:lnTo>
                  <a:close/>
                  <a:moveTo>
                    <a:pt x="81044" y="1410869"/>
                  </a:moveTo>
                  <a:cubicBezTo>
                    <a:pt x="81408" y="1408399"/>
                    <a:pt x="85046" y="1409457"/>
                    <a:pt x="84683" y="1411927"/>
                  </a:cubicBezTo>
                  <a:cubicBezTo>
                    <a:pt x="82864" y="1421805"/>
                    <a:pt x="77406" y="1430624"/>
                    <a:pt x="73768" y="1440149"/>
                  </a:cubicBezTo>
                  <a:cubicBezTo>
                    <a:pt x="72677" y="1442971"/>
                    <a:pt x="67947" y="1441560"/>
                    <a:pt x="69039" y="1438385"/>
                  </a:cubicBezTo>
                  <a:cubicBezTo>
                    <a:pt x="71949" y="1429213"/>
                    <a:pt x="78498" y="1420746"/>
                    <a:pt x="81044" y="1410869"/>
                  </a:cubicBezTo>
                  <a:close/>
                  <a:moveTo>
                    <a:pt x="221141" y="1409986"/>
                  </a:moveTo>
                  <a:cubicBezTo>
                    <a:pt x="221935" y="1409986"/>
                    <a:pt x="222729" y="1409986"/>
                    <a:pt x="223523" y="1409986"/>
                  </a:cubicBezTo>
                  <a:cubicBezTo>
                    <a:pt x="224713" y="1409986"/>
                    <a:pt x="224316" y="1411309"/>
                    <a:pt x="223126" y="1411309"/>
                  </a:cubicBezTo>
                  <a:cubicBezTo>
                    <a:pt x="222729" y="1411045"/>
                    <a:pt x="221935" y="1411045"/>
                    <a:pt x="221141" y="1410780"/>
                  </a:cubicBezTo>
                  <a:cubicBezTo>
                    <a:pt x="220347" y="1410780"/>
                    <a:pt x="220347" y="1409986"/>
                    <a:pt x="221141" y="1409986"/>
                  </a:cubicBezTo>
                  <a:close/>
                  <a:moveTo>
                    <a:pt x="211219" y="1408976"/>
                  </a:moveTo>
                  <a:cubicBezTo>
                    <a:pt x="212410" y="1408399"/>
                    <a:pt x="213600" y="1409554"/>
                    <a:pt x="212410" y="1410131"/>
                  </a:cubicBezTo>
                  <a:cubicBezTo>
                    <a:pt x="212410" y="1410420"/>
                    <a:pt x="212013" y="1410708"/>
                    <a:pt x="211616" y="1410708"/>
                  </a:cubicBezTo>
                  <a:cubicBezTo>
                    <a:pt x="210426" y="1411285"/>
                    <a:pt x="209235" y="1410131"/>
                    <a:pt x="210426" y="1409554"/>
                  </a:cubicBezTo>
                  <a:cubicBezTo>
                    <a:pt x="210426" y="1409265"/>
                    <a:pt x="211219" y="1408976"/>
                    <a:pt x="211219" y="1408976"/>
                  </a:cubicBezTo>
                  <a:close/>
                  <a:moveTo>
                    <a:pt x="226842" y="1407446"/>
                  </a:moveTo>
                  <a:cubicBezTo>
                    <a:pt x="227419" y="1406811"/>
                    <a:pt x="227997" y="1408081"/>
                    <a:pt x="227419" y="1408399"/>
                  </a:cubicBezTo>
                  <a:cubicBezTo>
                    <a:pt x="227131" y="1408716"/>
                    <a:pt x="226842" y="1409351"/>
                    <a:pt x="226265" y="1409351"/>
                  </a:cubicBezTo>
                  <a:cubicBezTo>
                    <a:pt x="225688" y="1409669"/>
                    <a:pt x="225110" y="1408716"/>
                    <a:pt x="225688" y="1408399"/>
                  </a:cubicBezTo>
                  <a:cubicBezTo>
                    <a:pt x="225976" y="1408081"/>
                    <a:pt x="226265" y="1407764"/>
                    <a:pt x="226842" y="1407446"/>
                  </a:cubicBezTo>
                  <a:close/>
                  <a:moveTo>
                    <a:pt x="205153" y="1404317"/>
                  </a:moveTo>
                  <a:cubicBezTo>
                    <a:pt x="205153" y="1404997"/>
                    <a:pt x="205607" y="1406018"/>
                    <a:pt x="205607" y="1407038"/>
                  </a:cubicBezTo>
                  <a:cubicBezTo>
                    <a:pt x="205607" y="1407719"/>
                    <a:pt x="204246" y="1408059"/>
                    <a:pt x="203792" y="1407038"/>
                  </a:cubicBezTo>
                  <a:cubicBezTo>
                    <a:pt x="203339" y="1406358"/>
                    <a:pt x="203339" y="1405337"/>
                    <a:pt x="202885" y="1404657"/>
                  </a:cubicBezTo>
                  <a:cubicBezTo>
                    <a:pt x="202885" y="1403636"/>
                    <a:pt x="205153" y="1403636"/>
                    <a:pt x="205153" y="1404317"/>
                  </a:cubicBezTo>
                  <a:close/>
                  <a:moveTo>
                    <a:pt x="215188" y="1403901"/>
                  </a:moveTo>
                  <a:cubicBezTo>
                    <a:pt x="216378" y="1403636"/>
                    <a:pt x="217569" y="1403901"/>
                    <a:pt x="219157" y="1404165"/>
                  </a:cubicBezTo>
                  <a:cubicBezTo>
                    <a:pt x="219950" y="1404165"/>
                    <a:pt x="219553" y="1404959"/>
                    <a:pt x="218760" y="1404959"/>
                  </a:cubicBezTo>
                  <a:cubicBezTo>
                    <a:pt x="217569" y="1404959"/>
                    <a:pt x="216378" y="1404430"/>
                    <a:pt x="215188" y="1404430"/>
                  </a:cubicBezTo>
                  <a:cubicBezTo>
                    <a:pt x="214394" y="1404430"/>
                    <a:pt x="213997" y="1403901"/>
                    <a:pt x="215188" y="1403901"/>
                  </a:cubicBezTo>
                  <a:close/>
                  <a:moveTo>
                    <a:pt x="209235" y="1399509"/>
                  </a:moveTo>
                  <a:cubicBezTo>
                    <a:pt x="209870" y="1398874"/>
                    <a:pt x="210505" y="1399827"/>
                    <a:pt x="209870" y="1400462"/>
                  </a:cubicBezTo>
                  <a:cubicBezTo>
                    <a:pt x="209870" y="1400462"/>
                    <a:pt x="209235" y="1401097"/>
                    <a:pt x="208917" y="1401414"/>
                  </a:cubicBezTo>
                  <a:cubicBezTo>
                    <a:pt x="208282" y="1401732"/>
                    <a:pt x="207647" y="1401414"/>
                    <a:pt x="207965" y="1400462"/>
                  </a:cubicBezTo>
                  <a:cubicBezTo>
                    <a:pt x="208282" y="1400144"/>
                    <a:pt x="208917" y="1399827"/>
                    <a:pt x="209235" y="1399509"/>
                  </a:cubicBezTo>
                  <a:close/>
                  <a:moveTo>
                    <a:pt x="79009" y="1395169"/>
                  </a:moveTo>
                  <a:cubicBezTo>
                    <a:pt x="80084" y="1394111"/>
                    <a:pt x="81877" y="1395522"/>
                    <a:pt x="81160" y="1396933"/>
                  </a:cubicBezTo>
                  <a:cubicBezTo>
                    <a:pt x="73990" y="1405753"/>
                    <a:pt x="70764" y="1415983"/>
                    <a:pt x="65746" y="1425861"/>
                  </a:cubicBezTo>
                  <a:cubicBezTo>
                    <a:pt x="64670" y="1428683"/>
                    <a:pt x="60010" y="1426567"/>
                    <a:pt x="61086" y="1423744"/>
                  </a:cubicBezTo>
                  <a:cubicBezTo>
                    <a:pt x="65387" y="1413867"/>
                    <a:pt x="70406" y="1402225"/>
                    <a:pt x="79009" y="1395169"/>
                  </a:cubicBezTo>
                  <a:close/>
                  <a:moveTo>
                    <a:pt x="191092" y="1394792"/>
                  </a:moveTo>
                  <a:cubicBezTo>
                    <a:pt x="191546" y="1394111"/>
                    <a:pt x="192907" y="1394792"/>
                    <a:pt x="192453" y="1395472"/>
                  </a:cubicBezTo>
                  <a:cubicBezTo>
                    <a:pt x="192453" y="1396493"/>
                    <a:pt x="192453" y="1397173"/>
                    <a:pt x="192453" y="1397853"/>
                  </a:cubicBezTo>
                  <a:cubicBezTo>
                    <a:pt x="192000" y="1398534"/>
                    <a:pt x="191546" y="1398534"/>
                    <a:pt x="191092" y="1398194"/>
                  </a:cubicBezTo>
                  <a:cubicBezTo>
                    <a:pt x="190185" y="1397173"/>
                    <a:pt x="190639" y="1395812"/>
                    <a:pt x="191092" y="1394792"/>
                  </a:cubicBezTo>
                  <a:close/>
                  <a:moveTo>
                    <a:pt x="219025" y="1394746"/>
                  </a:moveTo>
                  <a:cubicBezTo>
                    <a:pt x="219025" y="1394111"/>
                    <a:pt x="220083" y="1394111"/>
                    <a:pt x="220083" y="1394746"/>
                  </a:cubicBezTo>
                  <a:cubicBezTo>
                    <a:pt x="219818" y="1396016"/>
                    <a:pt x="220083" y="1396651"/>
                    <a:pt x="220083" y="1397604"/>
                  </a:cubicBezTo>
                  <a:cubicBezTo>
                    <a:pt x="219818" y="1398557"/>
                    <a:pt x="219025" y="1398557"/>
                    <a:pt x="219025" y="1397604"/>
                  </a:cubicBezTo>
                  <a:cubicBezTo>
                    <a:pt x="219025" y="1396651"/>
                    <a:pt x="218760" y="1395699"/>
                    <a:pt x="219025" y="1394746"/>
                  </a:cubicBezTo>
                  <a:close/>
                  <a:moveTo>
                    <a:pt x="184364" y="1393582"/>
                  </a:moveTo>
                  <a:cubicBezTo>
                    <a:pt x="185069" y="1394288"/>
                    <a:pt x="184011" y="1395346"/>
                    <a:pt x="183306" y="1394994"/>
                  </a:cubicBezTo>
                  <a:lnTo>
                    <a:pt x="182953" y="1394994"/>
                  </a:lnTo>
                  <a:cubicBezTo>
                    <a:pt x="182247" y="1394288"/>
                    <a:pt x="183658" y="1392524"/>
                    <a:pt x="184364" y="1393582"/>
                  </a:cubicBezTo>
                  <a:close/>
                  <a:moveTo>
                    <a:pt x="223522" y="1388952"/>
                  </a:moveTo>
                  <a:cubicBezTo>
                    <a:pt x="223522" y="1388158"/>
                    <a:pt x="225110" y="1387761"/>
                    <a:pt x="225110" y="1388952"/>
                  </a:cubicBezTo>
                  <a:cubicBezTo>
                    <a:pt x="225110" y="1389349"/>
                    <a:pt x="225507" y="1390143"/>
                    <a:pt x="225507" y="1390540"/>
                  </a:cubicBezTo>
                  <a:cubicBezTo>
                    <a:pt x="226300" y="1391730"/>
                    <a:pt x="224316" y="1392127"/>
                    <a:pt x="223919" y="1390936"/>
                  </a:cubicBezTo>
                  <a:cubicBezTo>
                    <a:pt x="223919" y="1390540"/>
                    <a:pt x="223919" y="1389746"/>
                    <a:pt x="223522" y="1388952"/>
                  </a:cubicBezTo>
                  <a:close/>
                  <a:moveTo>
                    <a:pt x="2520" y="1387617"/>
                  </a:moveTo>
                  <a:cubicBezTo>
                    <a:pt x="6772" y="1403132"/>
                    <a:pt x="12087" y="1419007"/>
                    <a:pt x="18820" y="1433799"/>
                  </a:cubicBezTo>
                  <a:cubicBezTo>
                    <a:pt x="22364" y="1441376"/>
                    <a:pt x="25907" y="1448231"/>
                    <a:pt x="32285" y="1453282"/>
                  </a:cubicBezTo>
                  <a:cubicBezTo>
                    <a:pt x="34766" y="1455447"/>
                    <a:pt x="35829" y="1456890"/>
                    <a:pt x="37246" y="1459416"/>
                  </a:cubicBezTo>
                  <a:cubicBezTo>
                    <a:pt x="39018" y="1461941"/>
                    <a:pt x="34766" y="1465188"/>
                    <a:pt x="32994" y="1462663"/>
                  </a:cubicBezTo>
                  <a:cubicBezTo>
                    <a:pt x="25907" y="1453282"/>
                    <a:pt x="18111" y="1447870"/>
                    <a:pt x="13859" y="1435964"/>
                  </a:cubicBezTo>
                  <a:cubicBezTo>
                    <a:pt x="8189" y="1420089"/>
                    <a:pt x="2520" y="1404575"/>
                    <a:pt x="39" y="1388339"/>
                  </a:cubicBezTo>
                  <a:cubicBezTo>
                    <a:pt x="-315" y="1386535"/>
                    <a:pt x="1811" y="1386174"/>
                    <a:pt x="2520" y="1387617"/>
                  </a:cubicBezTo>
                  <a:close/>
                  <a:moveTo>
                    <a:pt x="182645" y="1384939"/>
                  </a:moveTo>
                  <a:cubicBezTo>
                    <a:pt x="183835" y="1384939"/>
                    <a:pt x="184629" y="1385292"/>
                    <a:pt x="185820" y="1385644"/>
                  </a:cubicBezTo>
                  <a:cubicBezTo>
                    <a:pt x="186613" y="1385997"/>
                    <a:pt x="186216" y="1387408"/>
                    <a:pt x="185026" y="1387056"/>
                  </a:cubicBezTo>
                  <a:cubicBezTo>
                    <a:pt x="183835" y="1386703"/>
                    <a:pt x="183041" y="1386350"/>
                    <a:pt x="181851" y="1385997"/>
                  </a:cubicBezTo>
                  <a:cubicBezTo>
                    <a:pt x="180660" y="1385644"/>
                    <a:pt x="181454" y="1384586"/>
                    <a:pt x="182645" y="1384939"/>
                  </a:cubicBezTo>
                  <a:close/>
                  <a:moveTo>
                    <a:pt x="415736" y="1377401"/>
                  </a:moveTo>
                  <a:cubicBezTo>
                    <a:pt x="417672" y="1377941"/>
                    <a:pt x="419292" y="1379742"/>
                    <a:pt x="418572" y="1382262"/>
                  </a:cubicBezTo>
                  <a:cubicBezTo>
                    <a:pt x="415691" y="1392704"/>
                    <a:pt x="409930" y="1402065"/>
                    <a:pt x="405249" y="1411786"/>
                  </a:cubicBezTo>
                  <a:cubicBezTo>
                    <a:pt x="399128" y="1424028"/>
                    <a:pt x="390846" y="1434470"/>
                    <a:pt x="382564" y="1445271"/>
                  </a:cubicBezTo>
                  <a:cubicBezTo>
                    <a:pt x="369241" y="1462194"/>
                    <a:pt x="355558" y="1480196"/>
                    <a:pt x="336834" y="1491718"/>
                  </a:cubicBezTo>
                  <a:cubicBezTo>
                    <a:pt x="317750" y="1503239"/>
                    <a:pt x="297946" y="1514401"/>
                    <a:pt x="275261" y="1514401"/>
                  </a:cubicBezTo>
                  <a:cubicBezTo>
                    <a:pt x="251136" y="1514041"/>
                    <a:pt x="225210" y="1513681"/>
                    <a:pt x="203965" y="1501439"/>
                  </a:cubicBezTo>
                  <a:cubicBezTo>
                    <a:pt x="202885" y="1500359"/>
                    <a:pt x="203965" y="1498199"/>
                    <a:pt x="205406" y="1498919"/>
                  </a:cubicBezTo>
                  <a:cubicBezTo>
                    <a:pt x="228091" y="1505760"/>
                    <a:pt x="251136" y="1509360"/>
                    <a:pt x="275261" y="1508280"/>
                  </a:cubicBezTo>
                  <a:lnTo>
                    <a:pt x="320982" y="1490310"/>
                  </a:lnTo>
                  <a:lnTo>
                    <a:pt x="279206" y="1502216"/>
                  </a:lnTo>
                  <a:cubicBezTo>
                    <a:pt x="261174" y="1503291"/>
                    <a:pt x="244946" y="1499350"/>
                    <a:pt x="227274" y="1496484"/>
                  </a:cubicBezTo>
                  <a:cubicBezTo>
                    <a:pt x="225110" y="1496484"/>
                    <a:pt x="225110" y="1493259"/>
                    <a:pt x="227274" y="1493259"/>
                  </a:cubicBezTo>
                  <a:cubicBezTo>
                    <a:pt x="243142" y="1493618"/>
                    <a:pt x="259011" y="1498275"/>
                    <a:pt x="274879" y="1497200"/>
                  </a:cubicBezTo>
                  <a:cubicBezTo>
                    <a:pt x="291829" y="1495767"/>
                    <a:pt x="310222" y="1492543"/>
                    <a:pt x="324647" y="1482870"/>
                  </a:cubicBezTo>
                  <a:cubicBezTo>
                    <a:pt x="352056" y="1464956"/>
                    <a:pt x="369367" y="1440236"/>
                    <a:pt x="388120" y="1414440"/>
                  </a:cubicBezTo>
                  <a:cubicBezTo>
                    <a:pt x="389923" y="1411574"/>
                    <a:pt x="394612" y="1414440"/>
                    <a:pt x="392448" y="1416948"/>
                  </a:cubicBezTo>
                  <a:cubicBezTo>
                    <a:pt x="382710" y="1430383"/>
                    <a:pt x="372883" y="1444535"/>
                    <a:pt x="361748" y="1457343"/>
                  </a:cubicBezTo>
                  <a:lnTo>
                    <a:pt x="323743" y="1489225"/>
                  </a:lnTo>
                  <a:lnTo>
                    <a:pt x="337554" y="1483797"/>
                  </a:lnTo>
                  <a:cubicBezTo>
                    <a:pt x="355918" y="1470475"/>
                    <a:pt x="368881" y="1452832"/>
                    <a:pt x="382564" y="1434830"/>
                  </a:cubicBezTo>
                  <a:cubicBezTo>
                    <a:pt x="389766" y="1425468"/>
                    <a:pt x="396607" y="1416107"/>
                    <a:pt x="400568" y="1404945"/>
                  </a:cubicBezTo>
                  <a:cubicBezTo>
                    <a:pt x="403809" y="1396304"/>
                    <a:pt x="408850" y="1389103"/>
                    <a:pt x="411010" y="1380102"/>
                  </a:cubicBezTo>
                  <a:cubicBezTo>
                    <a:pt x="411550" y="1377581"/>
                    <a:pt x="413801" y="1376861"/>
                    <a:pt x="415736" y="1377401"/>
                  </a:cubicBezTo>
                  <a:close/>
                  <a:moveTo>
                    <a:pt x="71099" y="1376509"/>
                  </a:moveTo>
                  <a:cubicBezTo>
                    <a:pt x="71809" y="1375061"/>
                    <a:pt x="73942" y="1375785"/>
                    <a:pt x="73586" y="1377233"/>
                  </a:cubicBezTo>
                  <a:cubicBezTo>
                    <a:pt x="70388" y="1389906"/>
                    <a:pt x="61503" y="1400405"/>
                    <a:pt x="56883" y="1412716"/>
                  </a:cubicBezTo>
                  <a:cubicBezTo>
                    <a:pt x="55816" y="1415974"/>
                    <a:pt x="50485" y="1414164"/>
                    <a:pt x="51551" y="1411267"/>
                  </a:cubicBezTo>
                  <a:cubicBezTo>
                    <a:pt x="56527" y="1398595"/>
                    <a:pt x="66478" y="1389182"/>
                    <a:pt x="71099" y="1376509"/>
                  </a:cubicBezTo>
                  <a:close/>
                  <a:moveTo>
                    <a:pt x="181127" y="1373871"/>
                  </a:moveTo>
                  <a:cubicBezTo>
                    <a:pt x="181127" y="1373474"/>
                    <a:pt x="181874" y="1373871"/>
                    <a:pt x="181874" y="1374268"/>
                  </a:cubicBezTo>
                  <a:cubicBezTo>
                    <a:pt x="180753" y="1376252"/>
                    <a:pt x="179259" y="1377443"/>
                    <a:pt x="178138" y="1378634"/>
                  </a:cubicBezTo>
                  <a:cubicBezTo>
                    <a:pt x="177391" y="1379427"/>
                    <a:pt x="175897" y="1378237"/>
                    <a:pt x="177018" y="1377443"/>
                  </a:cubicBezTo>
                  <a:cubicBezTo>
                    <a:pt x="178512" y="1376252"/>
                    <a:pt x="179633" y="1375459"/>
                    <a:pt x="181127" y="1373871"/>
                  </a:cubicBezTo>
                  <a:close/>
                  <a:moveTo>
                    <a:pt x="212768" y="1369350"/>
                  </a:moveTo>
                  <a:cubicBezTo>
                    <a:pt x="208467" y="1367550"/>
                    <a:pt x="203090" y="1367910"/>
                    <a:pt x="199505" y="1372590"/>
                  </a:cubicBezTo>
                  <a:cubicBezTo>
                    <a:pt x="195204" y="1377271"/>
                    <a:pt x="196996" y="1384472"/>
                    <a:pt x="201298" y="1388793"/>
                  </a:cubicBezTo>
                  <a:cubicBezTo>
                    <a:pt x="206675" y="1393473"/>
                    <a:pt x="213485" y="1392033"/>
                    <a:pt x="216353" y="1385192"/>
                  </a:cubicBezTo>
                  <a:cubicBezTo>
                    <a:pt x="218504" y="1378711"/>
                    <a:pt x="217787" y="1374031"/>
                    <a:pt x="212768" y="1369710"/>
                  </a:cubicBezTo>
                  <a:close/>
                  <a:moveTo>
                    <a:pt x="213485" y="1367190"/>
                  </a:moveTo>
                  <a:cubicBezTo>
                    <a:pt x="213844" y="1366469"/>
                    <a:pt x="214202" y="1366469"/>
                    <a:pt x="214919" y="1367190"/>
                  </a:cubicBezTo>
                  <a:cubicBezTo>
                    <a:pt x="222088" y="1372590"/>
                    <a:pt x="223164" y="1381952"/>
                    <a:pt x="218145" y="1389513"/>
                  </a:cubicBezTo>
                  <a:cubicBezTo>
                    <a:pt x="213485" y="1396714"/>
                    <a:pt x="204524" y="1398514"/>
                    <a:pt x="198071" y="1391673"/>
                  </a:cubicBezTo>
                  <a:cubicBezTo>
                    <a:pt x="193053" y="1385912"/>
                    <a:pt x="190185" y="1375831"/>
                    <a:pt x="196638" y="1370070"/>
                  </a:cubicBezTo>
                  <a:cubicBezTo>
                    <a:pt x="202015" y="1365029"/>
                    <a:pt x="208108" y="1363949"/>
                    <a:pt x="213485" y="1367190"/>
                  </a:cubicBezTo>
                  <a:close/>
                  <a:moveTo>
                    <a:pt x="186169" y="1365889"/>
                  </a:moveTo>
                  <a:cubicBezTo>
                    <a:pt x="187663" y="1365889"/>
                    <a:pt x="189531" y="1366242"/>
                    <a:pt x="190652" y="1366947"/>
                  </a:cubicBezTo>
                  <a:cubicBezTo>
                    <a:pt x="191399" y="1367300"/>
                    <a:pt x="190652" y="1368358"/>
                    <a:pt x="189905" y="1368358"/>
                  </a:cubicBezTo>
                  <a:cubicBezTo>
                    <a:pt x="188410" y="1368006"/>
                    <a:pt x="187663" y="1367300"/>
                    <a:pt x="186169" y="1366594"/>
                  </a:cubicBezTo>
                  <a:cubicBezTo>
                    <a:pt x="185422" y="1366594"/>
                    <a:pt x="185422" y="1365536"/>
                    <a:pt x="186169" y="1365889"/>
                  </a:cubicBezTo>
                  <a:close/>
                  <a:moveTo>
                    <a:pt x="65159" y="1362928"/>
                  </a:moveTo>
                  <a:cubicBezTo>
                    <a:pt x="66253" y="1360774"/>
                    <a:pt x="69171" y="1361492"/>
                    <a:pt x="68441" y="1363645"/>
                  </a:cubicBezTo>
                  <a:cubicBezTo>
                    <a:pt x="64429" y="1376566"/>
                    <a:pt x="55677" y="1386975"/>
                    <a:pt x="49112" y="1398460"/>
                  </a:cubicBezTo>
                  <a:cubicBezTo>
                    <a:pt x="47288" y="1401690"/>
                    <a:pt x="42547" y="1398819"/>
                    <a:pt x="44371" y="1395589"/>
                  </a:cubicBezTo>
                  <a:cubicBezTo>
                    <a:pt x="51300" y="1384462"/>
                    <a:pt x="60782" y="1375131"/>
                    <a:pt x="65159" y="1362928"/>
                  </a:cubicBezTo>
                  <a:close/>
                  <a:moveTo>
                    <a:pt x="215463" y="1362758"/>
                  </a:moveTo>
                  <a:cubicBezTo>
                    <a:pt x="215829" y="1363552"/>
                    <a:pt x="216928" y="1363949"/>
                    <a:pt x="217295" y="1364346"/>
                  </a:cubicBezTo>
                  <a:cubicBezTo>
                    <a:pt x="218394" y="1365140"/>
                    <a:pt x="217295" y="1366727"/>
                    <a:pt x="216562" y="1365933"/>
                  </a:cubicBezTo>
                  <a:cubicBezTo>
                    <a:pt x="215829" y="1365536"/>
                    <a:pt x="215096" y="1364743"/>
                    <a:pt x="214730" y="1363949"/>
                  </a:cubicBezTo>
                  <a:cubicBezTo>
                    <a:pt x="213997" y="1363552"/>
                    <a:pt x="214730" y="1362361"/>
                    <a:pt x="215463" y="1362758"/>
                  </a:cubicBezTo>
                  <a:close/>
                  <a:moveTo>
                    <a:pt x="199313" y="1356646"/>
                  </a:moveTo>
                  <a:cubicBezTo>
                    <a:pt x="199710" y="1356011"/>
                    <a:pt x="200900" y="1356646"/>
                    <a:pt x="200503" y="1357281"/>
                  </a:cubicBezTo>
                  <a:cubicBezTo>
                    <a:pt x="200107" y="1357916"/>
                    <a:pt x="199710" y="1358551"/>
                    <a:pt x="199710" y="1359186"/>
                  </a:cubicBezTo>
                  <a:cubicBezTo>
                    <a:pt x="199313" y="1360457"/>
                    <a:pt x="198122" y="1360139"/>
                    <a:pt x="198122" y="1359186"/>
                  </a:cubicBezTo>
                  <a:cubicBezTo>
                    <a:pt x="198122" y="1358234"/>
                    <a:pt x="198916" y="1357281"/>
                    <a:pt x="199313" y="1356646"/>
                  </a:cubicBezTo>
                  <a:close/>
                  <a:moveTo>
                    <a:pt x="189867" y="1356588"/>
                  </a:moveTo>
                  <a:cubicBezTo>
                    <a:pt x="190820" y="1356877"/>
                    <a:pt x="191773" y="1357166"/>
                    <a:pt x="192725" y="1357743"/>
                  </a:cubicBezTo>
                  <a:cubicBezTo>
                    <a:pt x="193043" y="1358320"/>
                    <a:pt x="192725" y="1358897"/>
                    <a:pt x="191773" y="1358609"/>
                  </a:cubicBezTo>
                  <a:cubicBezTo>
                    <a:pt x="190820" y="1358609"/>
                    <a:pt x="190185" y="1358032"/>
                    <a:pt x="189550" y="1357454"/>
                  </a:cubicBezTo>
                  <a:cubicBezTo>
                    <a:pt x="188597" y="1357166"/>
                    <a:pt x="189232" y="1356011"/>
                    <a:pt x="189867" y="1356588"/>
                  </a:cubicBezTo>
                  <a:close/>
                  <a:moveTo>
                    <a:pt x="213771" y="1353517"/>
                  </a:moveTo>
                  <a:cubicBezTo>
                    <a:pt x="213771" y="1352836"/>
                    <a:pt x="215132" y="1353517"/>
                    <a:pt x="214678" y="1353857"/>
                  </a:cubicBezTo>
                  <a:cubicBezTo>
                    <a:pt x="214678" y="1354877"/>
                    <a:pt x="214225" y="1355558"/>
                    <a:pt x="213771" y="1356238"/>
                  </a:cubicBezTo>
                  <a:cubicBezTo>
                    <a:pt x="213771" y="1357259"/>
                    <a:pt x="212410" y="1356919"/>
                    <a:pt x="212864" y="1356238"/>
                  </a:cubicBezTo>
                  <a:cubicBezTo>
                    <a:pt x="212864" y="1355218"/>
                    <a:pt x="213317" y="1354197"/>
                    <a:pt x="213771" y="1353517"/>
                  </a:cubicBezTo>
                  <a:close/>
                  <a:moveTo>
                    <a:pt x="208698" y="1341390"/>
                  </a:moveTo>
                  <a:cubicBezTo>
                    <a:pt x="216119" y="1341678"/>
                    <a:pt x="223501" y="1344546"/>
                    <a:pt x="229924" y="1350778"/>
                  </a:cubicBezTo>
                  <a:cubicBezTo>
                    <a:pt x="230280" y="1351501"/>
                    <a:pt x="230280" y="1352224"/>
                    <a:pt x="229924" y="1352946"/>
                  </a:cubicBezTo>
                  <a:cubicBezTo>
                    <a:pt x="230280" y="1352946"/>
                    <a:pt x="230637" y="1352946"/>
                    <a:pt x="230994" y="1353307"/>
                  </a:cubicBezTo>
                  <a:cubicBezTo>
                    <a:pt x="232421" y="1353669"/>
                    <a:pt x="231708" y="1355836"/>
                    <a:pt x="230280" y="1355836"/>
                  </a:cubicBezTo>
                  <a:cubicBezTo>
                    <a:pt x="226712" y="1355475"/>
                    <a:pt x="225285" y="1359449"/>
                    <a:pt x="224928" y="1362340"/>
                  </a:cubicBezTo>
                  <a:cubicBezTo>
                    <a:pt x="224928" y="1366675"/>
                    <a:pt x="227069" y="1368482"/>
                    <a:pt x="230994" y="1369204"/>
                  </a:cubicBezTo>
                  <a:cubicBezTo>
                    <a:pt x="232778" y="1369566"/>
                    <a:pt x="233492" y="1372456"/>
                    <a:pt x="231351" y="1373179"/>
                  </a:cubicBezTo>
                  <a:cubicBezTo>
                    <a:pt x="227783" y="1374262"/>
                    <a:pt x="225285" y="1376430"/>
                    <a:pt x="227069" y="1380766"/>
                  </a:cubicBezTo>
                  <a:cubicBezTo>
                    <a:pt x="228853" y="1384017"/>
                    <a:pt x="231351" y="1385824"/>
                    <a:pt x="234919" y="1385101"/>
                  </a:cubicBezTo>
                  <a:cubicBezTo>
                    <a:pt x="237060" y="1384740"/>
                    <a:pt x="237774" y="1388353"/>
                    <a:pt x="235633" y="1388714"/>
                  </a:cubicBezTo>
                  <a:cubicBezTo>
                    <a:pt x="235276" y="1388714"/>
                    <a:pt x="234919" y="1388714"/>
                    <a:pt x="234919" y="1388714"/>
                  </a:cubicBezTo>
                  <a:cubicBezTo>
                    <a:pt x="232778" y="1390882"/>
                    <a:pt x="230280" y="1393772"/>
                    <a:pt x="230280" y="1396663"/>
                  </a:cubicBezTo>
                  <a:cubicBezTo>
                    <a:pt x="229924" y="1402082"/>
                    <a:pt x="234919" y="1403888"/>
                    <a:pt x="238487" y="1406056"/>
                  </a:cubicBezTo>
                  <a:cubicBezTo>
                    <a:pt x="239915" y="1406779"/>
                    <a:pt x="240628" y="1408224"/>
                    <a:pt x="239558" y="1409308"/>
                  </a:cubicBezTo>
                  <a:cubicBezTo>
                    <a:pt x="237060" y="1411837"/>
                    <a:pt x="234919" y="1416172"/>
                    <a:pt x="231351" y="1417618"/>
                  </a:cubicBezTo>
                  <a:lnTo>
                    <a:pt x="219439" y="1418935"/>
                  </a:lnTo>
                  <a:lnTo>
                    <a:pt x="229210" y="1413282"/>
                  </a:lnTo>
                  <a:cubicBezTo>
                    <a:pt x="229924" y="1412921"/>
                    <a:pt x="230637" y="1412921"/>
                    <a:pt x="231351" y="1412921"/>
                  </a:cubicBezTo>
                  <a:cubicBezTo>
                    <a:pt x="232421" y="1411837"/>
                    <a:pt x="233492" y="1410392"/>
                    <a:pt x="234562" y="1408947"/>
                  </a:cubicBezTo>
                  <a:cubicBezTo>
                    <a:pt x="229924" y="1406779"/>
                    <a:pt x="226355" y="1403166"/>
                    <a:pt x="225999" y="1397385"/>
                  </a:cubicBezTo>
                  <a:cubicBezTo>
                    <a:pt x="225999" y="1393772"/>
                    <a:pt x="228853" y="1390882"/>
                    <a:pt x="231708" y="1388714"/>
                  </a:cubicBezTo>
                  <a:cubicBezTo>
                    <a:pt x="227783" y="1388353"/>
                    <a:pt x="224571" y="1385101"/>
                    <a:pt x="223144" y="1381127"/>
                  </a:cubicBezTo>
                  <a:cubicBezTo>
                    <a:pt x="222073" y="1377514"/>
                    <a:pt x="223144" y="1374262"/>
                    <a:pt x="225285" y="1372456"/>
                  </a:cubicBezTo>
                  <a:cubicBezTo>
                    <a:pt x="217792" y="1368120"/>
                    <a:pt x="221360" y="1354753"/>
                    <a:pt x="227069" y="1352946"/>
                  </a:cubicBezTo>
                  <a:lnTo>
                    <a:pt x="199829" y="1350777"/>
                  </a:lnTo>
                  <a:lnTo>
                    <a:pt x="191342" y="1350101"/>
                  </a:lnTo>
                  <a:cubicBezTo>
                    <a:pt x="180236" y="1356288"/>
                    <a:pt x="171583" y="1368120"/>
                    <a:pt x="170334" y="1381127"/>
                  </a:cubicBezTo>
                  <a:cubicBezTo>
                    <a:pt x="170334" y="1381127"/>
                    <a:pt x="170334" y="1381127"/>
                    <a:pt x="170334" y="1381488"/>
                  </a:cubicBezTo>
                  <a:cubicBezTo>
                    <a:pt x="170334" y="1381488"/>
                    <a:pt x="170334" y="1381850"/>
                    <a:pt x="169977" y="1382211"/>
                  </a:cubicBezTo>
                  <a:cubicBezTo>
                    <a:pt x="169977" y="1382933"/>
                    <a:pt x="169977" y="1384017"/>
                    <a:pt x="169977" y="1385101"/>
                  </a:cubicBezTo>
                  <a:cubicBezTo>
                    <a:pt x="171047" y="1386908"/>
                    <a:pt x="174616" y="1387269"/>
                    <a:pt x="175329" y="1389437"/>
                  </a:cubicBezTo>
                  <a:cubicBezTo>
                    <a:pt x="176757" y="1392688"/>
                    <a:pt x="176043" y="1397024"/>
                    <a:pt x="179611" y="1398469"/>
                  </a:cubicBezTo>
                  <a:cubicBezTo>
                    <a:pt x="181039" y="1398830"/>
                    <a:pt x="183536" y="1399914"/>
                    <a:pt x="184250" y="1401359"/>
                  </a:cubicBezTo>
                  <a:cubicBezTo>
                    <a:pt x="185320" y="1403527"/>
                    <a:pt x="184607" y="1402443"/>
                    <a:pt x="185320" y="1404611"/>
                  </a:cubicBezTo>
                  <a:cubicBezTo>
                    <a:pt x="186391" y="1412559"/>
                    <a:pt x="191743" y="1410753"/>
                    <a:pt x="195312" y="1410030"/>
                  </a:cubicBezTo>
                  <a:cubicBezTo>
                    <a:pt x="197453" y="1409669"/>
                    <a:pt x="198880" y="1411114"/>
                    <a:pt x="200307" y="1412559"/>
                  </a:cubicBezTo>
                  <a:cubicBezTo>
                    <a:pt x="201021" y="1413282"/>
                    <a:pt x="201378" y="1414366"/>
                    <a:pt x="202091" y="1415089"/>
                  </a:cubicBezTo>
                  <a:cubicBezTo>
                    <a:pt x="205303" y="1419424"/>
                    <a:pt x="207087" y="1416895"/>
                    <a:pt x="209941" y="1416172"/>
                  </a:cubicBezTo>
                  <a:lnTo>
                    <a:pt x="218975" y="1418987"/>
                  </a:lnTo>
                  <a:lnTo>
                    <a:pt x="212639" y="1419687"/>
                  </a:lnTo>
                  <a:lnTo>
                    <a:pt x="207087" y="1419063"/>
                  </a:lnTo>
                  <a:cubicBezTo>
                    <a:pt x="205303" y="1419785"/>
                    <a:pt x="202805" y="1419063"/>
                    <a:pt x="201734" y="1417618"/>
                  </a:cubicBezTo>
                  <a:cubicBezTo>
                    <a:pt x="198880" y="1414005"/>
                    <a:pt x="198880" y="1410753"/>
                    <a:pt x="192457" y="1412559"/>
                  </a:cubicBezTo>
                  <a:cubicBezTo>
                    <a:pt x="191386" y="1412559"/>
                    <a:pt x="190316" y="1412198"/>
                    <a:pt x="189246" y="1411837"/>
                  </a:cubicBezTo>
                  <a:cubicBezTo>
                    <a:pt x="187461" y="1411476"/>
                    <a:pt x="185320" y="1410030"/>
                    <a:pt x="184607" y="1408585"/>
                  </a:cubicBezTo>
                  <a:cubicBezTo>
                    <a:pt x="183536" y="1406056"/>
                    <a:pt x="183536" y="1401721"/>
                    <a:pt x="180325" y="1400637"/>
                  </a:cubicBezTo>
                  <a:cubicBezTo>
                    <a:pt x="178898" y="1400276"/>
                    <a:pt x="177113" y="1399553"/>
                    <a:pt x="176043" y="1398469"/>
                  </a:cubicBezTo>
                  <a:cubicBezTo>
                    <a:pt x="174259" y="1397385"/>
                    <a:pt x="173545" y="1395217"/>
                    <a:pt x="173902" y="1393411"/>
                  </a:cubicBezTo>
                  <a:cubicBezTo>
                    <a:pt x="174259" y="1390521"/>
                    <a:pt x="171761" y="1388714"/>
                    <a:pt x="169977" y="1386546"/>
                  </a:cubicBezTo>
                  <a:cubicBezTo>
                    <a:pt x="170334" y="1389798"/>
                    <a:pt x="171047" y="1393050"/>
                    <a:pt x="172118" y="1395940"/>
                  </a:cubicBezTo>
                  <a:cubicBezTo>
                    <a:pt x="176043" y="1405695"/>
                    <a:pt x="183893" y="1415450"/>
                    <a:pt x="194241" y="1419063"/>
                  </a:cubicBezTo>
                  <a:lnTo>
                    <a:pt x="210987" y="1419870"/>
                  </a:lnTo>
                  <a:lnTo>
                    <a:pt x="188889" y="1422314"/>
                  </a:lnTo>
                  <a:cubicBezTo>
                    <a:pt x="175329" y="1415811"/>
                    <a:pt x="166766" y="1401721"/>
                    <a:pt x="165695" y="1387269"/>
                  </a:cubicBezTo>
                  <a:cubicBezTo>
                    <a:pt x="164446" y="1371011"/>
                    <a:pt x="174081" y="1355656"/>
                    <a:pt x="187238" y="1347482"/>
                  </a:cubicBezTo>
                  <a:cubicBezTo>
                    <a:pt x="193817" y="1343395"/>
                    <a:pt x="201277" y="1341103"/>
                    <a:pt x="208698" y="1341390"/>
                  </a:cubicBezTo>
                  <a:close/>
                  <a:moveTo>
                    <a:pt x="6251" y="1326928"/>
                  </a:moveTo>
                  <a:cubicBezTo>
                    <a:pt x="10941" y="1338793"/>
                    <a:pt x="9498" y="1351738"/>
                    <a:pt x="10580" y="1363963"/>
                  </a:cubicBezTo>
                  <a:cubicBezTo>
                    <a:pt x="12384" y="1381941"/>
                    <a:pt x="18157" y="1398121"/>
                    <a:pt x="26456" y="1414301"/>
                  </a:cubicBezTo>
                  <a:cubicBezTo>
                    <a:pt x="39805" y="1441269"/>
                    <a:pt x="53155" y="1470033"/>
                    <a:pt x="79853" y="1486214"/>
                  </a:cubicBezTo>
                  <a:cubicBezTo>
                    <a:pt x="83461" y="1488371"/>
                    <a:pt x="79853" y="1493765"/>
                    <a:pt x="76246" y="1491967"/>
                  </a:cubicBezTo>
                  <a:cubicBezTo>
                    <a:pt x="49547" y="1476506"/>
                    <a:pt x="35476" y="1447022"/>
                    <a:pt x="22848" y="1420773"/>
                  </a:cubicBezTo>
                  <a:cubicBezTo>
                    <a:pt x="15993" y="1407110"/>
                    <a:pt x="9498" y="1392368"/>
                    <a:pt x="7333" y="1377266"/>
                  </a:cubicBezTo>
                  <a:cubicBezTo>
                    <a:pt x="5168" y="1360727"/>
                    <a:pt x="7333" y="1343827"/>
                    <a:pt x="4447" y="1327647"/>
                  </a:cubicBezTo>
                  <a:cubicBezTo>
                    <a:pt x="4447" y="1326568"/>
                    <a:pt x="5890" y="1325849"/>
                    <a:pt x="6251" y="1326928"/>
                  </a:cubicBezTo>
                  <a:close/>
                  <a:moveTo>
                    <a:pt x="60541" y="1324526"/>
                  </a:moveTo>
                  <a:cubicBezTo>
                    <a:pt x="61453" y="1325144"/>
                    <a:pt x="61909" y="1326378"/>
                    <a:pt x="60997" y="1327613"/>
                  </a:cubicBezTo>
                  <a:cubicBezTo>
                    <a:pt x="54068" y="1337138"/>
                    <a:pt x="47503" y="1347016"/>
                    <a:pt x="41668" y="1357599"/>
                  </a:cubicBezTo>
                  <a:cubicBezTo>
                    <a:pt x="40574" y="1360421"/>
                    <a:pt x="36197" y="1357952"/>
                    <a:pt x="37656" y="1355130"/>
                  </a:cubicBezTo>
                  <a:cubicBezTo>
                    <a:pt x="42762" y="1344546"/>
                    <a:pt x="50056" y="1334669"/>
                    <a:pt x="57350" y="1325144"/>
                  </a:cubicBezTo>
                  <a:cubicBezTo>
                    <a:pt x="58262" y="1323909"/>
                    <a:pt x="59630" y="1323909"/>
                    <a:pt x="60541" y="1324526"/>
                  </a:cubicBezTo>
                  <a:close/>
                  <a:moveTo>
                    <a:pt x="54026" y="1311760"/>
                  </a:moveTo>
                  <a:cubicBezTo>
                    <a:pt x="55492" y="1309974"/>
                    <a:pt x="58056" y="1312117"/>
                    <a:pt x="56957" y="1313546"/>
                  </a:cubicBezTo>
                  <a:cubicBezTo>
                    <a:pt x="50729" y="1321404"/>
                    <a:pt x="45600" y="1329262"/>
                    <a:pt x="39006" y="1336406"/>
                  </a:cubicBezTo>
                  <a:cubicBezTo>
                    <a:pt x="37541" y="1338192"/>
                    <a:pt x="34610" y="1336049"/>
                    <a:pt x="35709" y="1333906"/>
                  </a:cubicBezTo>
                  <a:cubicBezTo>
                    <a:pt x="41204" y="1326048"/>
                    <a:pt x="47798" y="1318547"/>
                    <a:pt x="54026" y="1311760"/>
                  </a:cubicBezTo>
                  <a:close/>
                  <a:moveTo>
                    <a:pt x="81044" y="1160685"/>
                  </a:moveTo>
                  <a:cubicBezTo>
                    <a:pt x="82147" y="1161133"/>
                    <a:pt x="82940" y="1162208"/>
                    <a:pt x="82411" y="1163463"/>
                  </a:cubicBezTo>
                  <a:cubicBezTo>
                    <a:pt x="79942" y="1169557"/>
                    <a:pt x="78531" y="1176009"/>
                    <a:pt x="76767" y="1182103"/>
                  </a:cubicBezTo>
                  <a:cubicBezTo>
                    <a:pt x="74650" y="1188555"/>
                    <a:pt x="71828" y="1194649"/>
                    <a:pt x="71122" y="1201460"/>
                  </a:cubicBezTo>
                  <a:cubicBezTo>
                    <a:pt x="71122" y="1203253"/>
                    <a:pt x="68653" y="1203253"/>
                    <a:pt x="68653" y="1201460"/>
                  </a:cubicBezTo>
                  <a:cubicBezTo>
                    <a:pt x="67947" y="1194291"/>
                    <a:pt x="70417" y="1187480"/>
                    <a:pt x="72181" y="1180669"/>
                  </a:cubicBezTo>
                  <a:cubicBezTo>
                    <a:pt x="73944" y="1174217"/>
                    <a:pt x="74650" y="1167406"/>
                    <a:pt x="77825" y="1161670"/>
                  </a:cubicBezTo>
                  <a:cubicBezTo>
                    <a:pt x="78531" y="1160416"/>
                    <a:pt x="79942" y="1160236"/>
                    <a:pt x="81044" y="1160685"/>
                  </a:cubicBezTo>
                  <a:close/>
                  <a:moveTo>
                    <a:pt x="93139" y="1130989"/>
                  </a:moveTo>
                  <a:cubicBezTo>
                    <a:pt x="94454" y="1131531"/>
                    <a:pt x="95394" y="1132978"/>
                    <a:pt x="94642" y="1134786"/>
                  </a:cubicBezTo>
                  <a:cubicBezTo>
                    <a:pt x="91259" y="1142021"/>
                    <a:pt x="88251" y="1149255"/>
                    <a:pt x="84491" y="1156127"/>
                  </a:cubicBezTo>
                  <a:cubicBezTo>
                    <a:pt x="84115" y="1157212"/>
                    <a:pt x="82235" y="1156489"/>
                    <a:pt x="82235" y="1155404"/>
                  </a:cubicBezTo>
                  <a:cubicBezTo>
                    <a:pt x="83363" y="1147808"/>
                    <a:pt x="85995" y="1139850"/>
                    <a:pt x="89379" y="1132616"/>
                  </a:cubicBezTo>
                  <a:cubicBezTo>
                    <a:pt x="90131" y="1130808"/>
                    <a:pt x="91823" y="1130446"/>
                    <a:pt x="93139" y="1130989"/>
                  </a:cubicBezTo>
                  <a:close/>
                  <a:moveTo>
                    <a:pt x="103269" y="1107107"/>
                  </a:moveTo>
                  <a:cubicBezTo>
                    <a:pt x="104280" y="1107718"/>
                    <a:pt x="104869" y="1109028"/>
                    <a:pt x="104027" y="1110425"/>
                  </a:cubicBezTo>
                  <a:cubicBezTo>
                    <a:pt x="102680" y="1112870"/>
                    <a:pt x="101333" y="1115315"/>
                    <a:pt x="99986" y="1117759"/>
                  </a:cubicBezTo>
                  <a:cubicBezTo>
                    <a:pt x="99649" y="1119157"/>
                    <a:pt x="98639" y="1121601"/>
                    <a:pt x="97292" y="1122300"/>
                  </a:cubicBezTo>
                  <a:cubicBezTo>
                    <a:pt x="96619" y="1122300"/>
                    <a:pt x="96282" y="1122300"/>
                    <a:pt x="96282" y="1121601"/>
                  </a:cubicBezTo>
                  <a:cubicBezTo>
                    <a:pt x="94935" y="1120204"/>
                    <a:pt x="96282" y="1117061"/>
                    <a:pt x="96619" y="1115664"/>
                  </a:cubicBezTo>
                  <a:cubicBezTo>
                    <a:pt x="97629" y="1112870"/>
                    <a:pt x="98639" y="1110076"/>
                    <a:pt x="99986" y="1107980"/>
                  </a:cubicBezTo>
                  <a:cubicBezTo>
                    <a:pt x="100828" y="1106583"/>
                    <a:pt x="102259" y="1106496"/>
                    <a:pt x="103269" y="1107107"/>
                  </a:cubicBezTo>
                  <a:close/>
                  <a:moveTo>
                    <a:pt x="110387" y="1092333"/>
                  </a:moveTo>
                  <a:cubicBezTo>
                    <a:pt x="112609" y="1090899"/>
                    <a:pt x="115202" y="1094125"/>
                    <a:pt x="112979" y="1095917"/>
                  </a:cubicBezTo>
                  <a:cubicBezTo>
                    <a:pt x="112239" y="1096634"/>
                    <a:pt x="111498" y="1097351"/>
                    <a:pt x="110757" y="1097710"/>
                  </a:cubicBezTo>
                  <a:cubicBezTo>
                    <a:pt x="110016" y="1098785"/>
                    <a:pt x="109275" y="1099502"/>
                    <a:pt x="108535" y="1100219"/>
                  </a:cubicBezTo>
                  <a:cubicBezTo>
                    <a:pt x="107794" y="1101294"/>
                    <a:pt x="107053" y="1101653"/>
                    <a:pt x="105571" y="1100936"/>
                  </a:cubicBezTo>
                  <a:cubicBezTo>
                    <a:pt x="104831" y="1100219"/>
                    <a:pt x="104460" y="1099144"/>
                    <a:pt x="105201" y="1098427"/>
                  </a:cubicBezTo>
                  <a:cubicBezTo>
                    <a:pt x="105942" y="1097351"/>
                    <a:pt x="107053" y="1095917"/>
                    <a:pt x="107794" y="1095201"/>
                  </a:cubicBezTo>
                  <a:cubicBezTo>
                    <a:pt x="108535" y="1094125"/>
                    <a:pt x="109275" y="1093050"/>
                    <a:pt x="110387" y="1092333"/>
                  </a:cubicBezTo>
                  <a:close/>
                  <a:moveTo>
                    <a:pt x="497185" y="1005387"/>
                  </a:moveTo>
                  <a:cubicBezTo>
                    <a:pt x="500082" y="1024472"/>
                    <a:pt x="507323" y="1044638"/>
                    <a:pt x="504789" y="1064084"/>
                  </a:cubicBezTo>
                  <a:cubicBezTo>
                    <a:pt x="502254" y="1080649"/>
                    <a:pt x="499720" y="1096493"/>
                    <a:pt x="494289" y="1112338"/>
                  </a:cubicBezTo>
                  <a:cubicBezTo>
                    <a:pt x="493202" y="1115939"/>
                    <a:pt x="487047" y="1114138"/>
                    <a:pt x="488496" y="1110537"/>
                  </a:cubicBezTo>
                  <a:cubicBezTo>
                    <a:pt x="493927" y="1094333"/>
                    <a:pt x="498271" y="1075967"/>
                    <a:pt x="498996" y="1059042"/>
                  </a:cubicBezTo>
                  <a:cubicBezTo>
                    <a:pt x="499720" y="1041037"/>
                    <a:pt x="495013" y="1023752"/>
                    <a:pt x="493565" y="1005747"/>
                  </a:cubicBezTo>
                  <a:cubicBezTo>
                    <a:pt x="493565" y="1003946"/>
                    <a:pt x="496823" y="1003586"/>
                    <a:pt x="497185" y="1005387"/>
                  </a:cubicBezTo>
                  <a:close/>
                  <a:moveTo>
                    <a:pt x="492420" y="967791"/>
                  </a:moveTo>
                  <a:cubicBezTo>
                    <a:pt x="508906" y="984985"/>
                    <a:pt x="516600" y="1007553"/>
                    <a:pt x="519530" y="1030480"/>
                  </a:cubicBezTo>
                  <a:cubicBezTo>
                    <a:pt x="523194" y="1059496"/>
                    <a:pt x="514768" y="1085288"/>
                    <a:pt x="512570" y="1113587"/>
                  </a:cubicBezTo>
                  <a:cubicBezTo>
                    <a:pt x="512203" y="1117528"/>
                    <a:pt x="505975" y="1117528"/>
                    <a:pt x="505975" y="1113587"/>
                  </a:cubicBezTo>
                  <a:cubicBezTo>
                    <a:pt x="508173" y="1087079"/>
                    <a:pt x="515501" y="1062720"/>
                    <a:pt x="513302" y="1036211"/>
                  </a:cubicBezTo>
                  <a:cubicBezTo>
                    <a:pt x="511471" y="1011494"/>
                    <a:pt x="501946" y="990717"/>
                    <a:pt x="490955" y="969223"/>
                  </a:cubicBezTo>
                  <a:cubicBezTo>
                    <a:pt x="490222" y="968149"/>
                    <a:pt x="491321" y="967074"/>
                    <a:pt x="492420" y="967791"/>
                  </a:cubicBezTo>
                  <a:close/>
                  <a:moveTo>
                    <a:pt x="301277" y="878372"/>
                  </a:moveTo>
                  <a:cubicBezTo>
                    <a:pt x="273180" y="883774"/>
                    <a:pt x="246164" y="894579"/>
                    <a:pt x="222390" y="911145"/>
                  </a:cubicBezTo>
                  <a:cubicBezTo>
                    <a:pt x="194653" y="930953"/>
                    <a:pt x="174842" y="956523"/>
                    <a:pt x="156831" y="984974"/>
                  </a:cubicBezTo>
                  <a:cubicBezTo>
                    <a:pt x="114326" y="1051960"/>
                    <a:pt x="82267" y="1125788"/>
                    <a:pt x="58493" y="1201417"/>
                  </a:cubicBezTo>
                  <a:cubicBezTo>
                    <a:pt x="43364" y="1249766"/>
                    <a:pt x="28235" y="1299938"/>
                    <a:pt x="31949" y="1350110"/>
                  </a:cubicBezTo>
                  <a:lnTo>
                    <a:pt x="37722" y="1377158"/>
                  </a:lnTo>
                  <a:lnTo>
                    <a:pt x="61578" y="1342297"/>
                  </a:lnTo>
                  <a:cubicBezTo>
                    <a:pt x="63050" y="1340136"/>
                    <a:pt x="65992" y="1341937"/>
                    <a:pt x="64889" y="1344098"/>
                  </a:cubicBezTo>
                  <a:cubicBezTo>
                    <a:pt x="57532" y="1356345"/>
                    <a:pt x="49807" y="1368231"/>
                    <a:pt x="42083" y="1380118"/>
                  </a:cubicBezTo>
                  <a:cubicBezTo>
                    <a:pt x="41163" y="1381378"/>
                    <a:pt x="39692" y="1381378"/>
                    <a:pt x="38634" y="1380703"/>
                  </a:cubicBezTo>
                  <a:lnTo>
                    <a:pt x="37969" y="1378315"/>
                  </a:lnTo>
                  <a:lnTo>
                    <a:pt x="42643" y="1400214"/>
                  </a:lnTo>
                  <a:cubicBezTo>
                    <a:pt x="53810" y="1430106"/>
                    <a:pt x="72541" y="1457837"/>
                    <a:pt x="101358" y="1472963"/>
                  </a:cubicBezTo>
                  <a:cubicBezTo>
                    <a:pt x="118648" y="1481966"/>
                    <a:pt x="134858" y="1490249"/>
                    <a:pt x="152869" y="1497812"/>
                  </a:cubicBezTo>
                  <a:cubicBezTo>
                    <a:pt x="157191" y="1499613"/>
                    <a:pt x="157551" y="1499613"/>
                    <a:pt x="159353" y="1500333"/>
                  </a:cubicBezTo>
                  <a:cubicBezTo>
                    <a:pt x="164756" y="1503574"/>
                    <a:pt x="170519" y="1504655"/>
                    <a:pt x="174842" y="1507176"/>
                  </a:cubicBezTo>
                  <a:cubicBezTo>
                    <a:pt x="184928" y="1511137"/>
                    <a:pt x="186008" y="1512218"/>
                    <a:pt x="198256" y="1516539"/>
                  </a:cubicBezTo>
                  <a:cubicBezTo>
                    <a:pt x="200057" y="1517260"/>
                    <a:pt x="201858" y="1517260"/>
                    <a:pt x="204379" y="1518340"/>
                  </a:cubicBezTo>
                  <a:cubicBezTo>
                    <a:pt x="246164" y="1530945"/>
                    <a:pt x="293712" y="1527704"/>
                    <a:pt x="330814" y="1506095"/>
                  </a:cubicBezTo>
                  <a:cubicBezTo>
                    <a:pt x="390970" y="1471882"/>
                    <a:pt x="421228" y="1404536"/>
                    <a:pt x="443201" y="1341872"/>
                  </a:cubicBezTo>
                  <a:cubicBezTo>
                    <a:pt x="457970" y="1300816"/>
                    <a:pt x="472018" y="1259760"/>
                    <a:pt x="485346" y="1217984"/>
                  </a:cubicBezTo>
                  <a:cubicBezTo>
                    <a:pt x="497593" y="1179089"/>
                    <a:pt x="511642" y="1139473"/>
                    <a:pt x="519566" y="1099498"/>
                  </a:cubicBezTo>
                  <a:cubicBezTo>
                    <a:pt x="526050" y="1068526"/>
                    <a:pt x="528572" y="1035393"/>
                    <a:pt x="520287" y="1004781"/>
                  </a:cubicBezTo>
                  <a:cubicBezTo>
                    <a:pt x="511642" y="972369"/>
                    <a:pt x="492911" y="944278"/>
                    <a:pt x="467696" y="922669"/>
                  </a:cubicBezTo>
                  <a:cubicBezTo>
                    <a:pt x="422309" y="884495"/>
                    <a:pt x="360352" y="867208"/>
                    <a:pt x="301277" y="878372"/>
                  </a:cubicBezTo>
                  <a:close/>
                  <a:moveTo>
                    <a:pt x="313342" y="849794"/>
                  </a:moveTo>
                  <a:cubicBezTo>
                    <a:pt x="337884" y="847444"/>
                    <a:pt x="362651" y="849071"/>
                    <a:pt x="384806" y="856481"/>
                  </a:cubicBezTo>
                  <a:cubicBezTo>
                    <a:pt x="389850" y="858288"/>
                    <a:pt x="387688" y="866241"/>
                    <a:pt x="382285" y="864433"/>
                  </a:cubicBezTo>
                  <a:cubicBezTo>
                    <a:pt x="341216" y="849975"/>
                    <a:pt x="288980" y="856481"/>
                    <a:pt x="248992" y="872385"/>
                  </a:cubicBezTo>
                  <a:cubicBezTo>
                    <a:pt x="209725" y="887928"/>
                    <a:pt x="174781" y="919014"/>
                    <a:pt x="155327" y="956967"/>
                  </a:cubicBezTo>
                  <a:cubicBezTo>
                    <a:pt x="154247" y="958775"/>
                    <a:pt x="152085" y="957329"/>
                    <a:pt x="152445" y="955883"/>
                  </a:cubicBezTo>
                  <a:cubicBezTo>
                    <a:pt x="154607" y="945039"/>
                    <a:pt x="161812" y="935641"/>
                    <a:pt x="168296" y="926966"/>
                  </a:cubicBezTo>
                  <a:cubicBezTo>
                    <a:pt x="174781" y="918291"/>
                    <a:pt x="181265" y="909254"/>
                    <a:pt x="189191" y="901664"/>
                  </a:cubicBezTo>
                  <a:cubicBezTo>
                    <a:pt x="204682" y="886844"/>
                    <a:pt x="223054" y="875277"/>
                    <a:pt x="243228" y="866963"/>
                  </a:cubicBezTo>
                  <a:cubicBezTo>
                    <a:pt x="264483" y="858469"/>
                    <a:pt x="288800" y="852143"/>
                    <a:pt x="313342" y="849794"/>
                  </a:cubicBezTo>
                  <a:close/>
                  <a:moveTo>
                    <a:pt x="297607" y="843995"/>
                  </a:moveTo>
                  <a:lnTo>
                    <a:pt x="246025" y="857480"/>
                  </a:lnTo>
                  <a:cubicBezTo>
                    <a:pt x="229777" y="864722"/>
                    <a:pt x="214973" y="873773"/>
                    <a:pt x="200892" y="884997"/>
                  </a:cubicBezTo>
                  <a:cubicBezTo>
                    <a:pt x="190060" y="894049"/>
                    <a:pt x="177061" y="900204"/>
                    <a:pt x="169479" y="912514"/>
                  </a:cubicBezTo>
                  <a:cubicBezTo>
                    <a:pt x="168396" y="914324"/>
                    <a:pt x="164785" y="913238"/>
                    <a:pt x="165868" y="911066"/>
                  </a:cubicBezTo>
                  <a:cubicBezTo>
                    <a:pt x="171645" y="896583"/>
                    <a:pt x="185366" y="889704"/>
                    <a:pt x="196198" y="880290"/>
                  </a:cubicBezTo>
                  <a:cubicBezTo>
                    <a:pt x="210280" y="868704"/>
                    <a:pt x="225805" y="858567"/>
                    <a:pt x="242414" y="851325"/>
                  </a:cubicBezTo>
                  <a:close/>
                  <a:moveTo>
                    <a:pt x="297612" y="843994"/>
                  </a:moveTo>
                  <a:lnTo>
                    <a:pt x="297616" y="843994"/>
                  </a:lnTo>
                  <a:lnTo>
                    <a:pt x="297607" y="843995"/>
                  </a:lnTo>
                  <a:close/>
                  <a:moveTo>
                    <a:pt x="351456" y="836843"/>
                  </a:moveTo>
                  <a:cubicBezTo>
                    <a:pt x="356511" y="837567"/>
                    <a:pt x="356511" y="845894"/>
                    <a:pt x="351095" y="845170"/>
                  </a:cubicBezTo>
                  <a:lnTo>
                    <a:pt x="297616" y="843994"/>
                  </a:lnTo>
                  <a:close/>
                  <a:moveTo>
                    <a:pt x="308996" y="821379"/>
                  </a:moveTo>
                  <a:cubicBezTo>
                    <a:pt x="313652" y="821024"/>
                    <a:pt x="313294" y="828481"/>
                    <a:pt x="308637" y="828481"/>
                  </a:cubicBezTo>
                  <a:cubicBezTo>
                    <a:pt x="283923" y="829546"/>
                    <a:pt x="260641" y="836293"/>
                    <a:pt x="237717" y="846236"/>
                  </a:cubicBezTo>
                  <a:cubicBezTo>
                    <a:pt x="228046" y="850852"/>
                    <a:pt x="218017" y="855114"/>
                    <a:pt x="208704" y="860795"/>
                  </a:cubicBezTo>
                  <a:cubicBezTo>
                    <a:pt x="201899" y="865056"/>
                    <a:pt x="196168" y="870383"/>
                    <a:pt x="188646" y="873934"/>
                  </a:cubicBezTo>
                  <a:cubicBezTo>
                    <a:pt x="186855" y="874644"/>
                    <a:pt x="185422" y="872869"/>
                    <a:pt x="186855" y="871448"/>
                  </a:cubicBezTo>
                  <a:cubicBezTo>
                    <a:pt x="216584" y="840199"/>
                    <a:pt x="266730" y="824575"/>
                    <a:pt x="308996" y="821379"/>
                  </a:cubicBezTo>
                  <a:close/>
                  <a:moveTo>
                    <a:pt x="277142" y="469614"/>
                  </a:moveTo>
                  <a:cubicBezTo>
                    <a:pt x="220949" y="485460"/>
                    <a:pt x="188530" y="535520"/>
                    <a:pt x="190691" y="593502"/>
                  </a:cubicBezTo>
                  <a:cubicBezTo>
                    <a:pt x="193213" y="648964"/>
                    <a:pt x="233917" y="689299"/>
                    <a:pt x="289750" y="691460"/>
                  </a:cubicBezTo>
                  <a:cubicBezTo>
                    <a:pt x="356029" y="693621"/>
                    <a:pt x="419787" y="652925"/>
                    <a:pt x="465534" y="608268"/>
                  </a:cubicBezTo>
                  <a:cubicBezTo>
                    <a:pt x="471298" y="602866"/>
                    <a:pt x="476701" y="597103"/>
                    <a:pt x="482464" y="591341"/>
                  </a:cubicBezTo>
                  <a:cubicBezTo>
                    <a:pt x="475260" y="561089"/>
                    <a:pt x="459771" y="533359"/>
                    <a:pt x="432755" y="509950"/>
                  </a:cubicBezTo>
                  <a:cubicBezTo>
                    <a:pt x="391330" y="473936"/>
                    <a:pt x="331535" y="454848"/>
                    <a:pt x="277142" y="469614"/>
                  </a:cubicBezTo>
                  <a:close/>
                  <a:moveTo>
                    <a:pt x="392051" y="352"/>
                  </a:moveTo>
                  <a:cubicBezTo>
                    <a:pt x="405379" y="-2889"/>
                    <a:pt x="410782" y="17279"/>
                    <a:pt x="397814" y="20880"/>
                  </a:cubicBezTo>
                  <a:cubicBezTo>
                    <a:pt x="372599" y="27723"/>
                    <a:pt x="356750" y="55094"/>
                    <a:pt x="354228" y="79583"/>
                  </a:cubicBezTo>
                  <a:cubicBezTo>
                    <a:pt x="351707" y="105153"/>
                    <a:pt x="358191" y="129282"/>
                    <a:pt x="371518" y="150891"/>
                  </a:cubicBezTo>
                  <a:cubicBezTo>
                    <a:pt x="397094" y="193747"/>
                    <a:pt x="437077" y="223999"/>
                    <a:pt x="476701" y="253170"/>
                  </a:cubicBezTo>
                  <a:cubicBezTo>
                    <a:pt x="512002" y="279460"/>
                    <a:pt x="550905" y="307551"/>
                    <a:pt x="571077" y="347887"/>
                  </a:cubicBezTo>
                  <a:cubicBezTo>
                    <a:pt x="593050" y="391824"/>
                    <a:pt x="588367" y="441523"/>
                    <a:pt x="571077" y="486541"/>
                  </a:cubicBezTo>
                  <a:cubicBezTo>
                    <a:pt x="554507" y="527957"/>
                    <a:pt x="530373" y="566131"/>
                    <a:pt x="500475" y="599264"/>
                  </a:cubicBezTo>
                  <a:cubicBezTo>
                    <a:pt x="506599" y="639960"/>
                    <a:pt x="500475" y="682456"/>
                    <a:pt x="489669" y="721712"/>
                  </a:cubicBezTo>
                  <a:cubicBezTo>
                    <a:pt x="474540" y="776093"/>
                    <a:pt x="451486" y="827593"/>
                    <a:pt x="429873" y="879813"/>
                  </a:cubicBezTo>
                  <a:cubicBezTo>
                    <a:pt x="429153" y="881253"/>
                    <a:pt x="428072" y="881974"/>
                    <a:pt x="426991" y="882694"/>
                  </a:cubicBezTo>
                  <a:cubicBezTo>
                    <a:pt x="459771" y="897460"/>
                    <a:pt x="488948" y="920869"/>
                    <a:pt x="509841" y="952921"/>
                  </a:cubicBezTo>
                  <a:cubicBezTo>
                    <a:pt x="543340" y="1004781"/>
                    <a:pt x="541899" y="1067085"/>
                    <a:pt x="525330" y="1124708"/>
                  </a:cubicBezTo>
                  <a:cubicBezTo>
                    <a:pt x="501916" y="1206099"/>
                    <a:pt x="476701" y="1287491"/>
                    <a:pt x="445362" y="1366001"/>
                  </a:cubicBezTo>
                  <a:cubicBezTo>
                    <a:pt x="423029" y="1422903"/>
                    <a:pt x="392051" y="1484487"/>
                    <a:pt x="336218" y="1514739"/>
                  </a:cubicBezTo>
                  <a:cubicBezTo>
                    <a:pt x="295874" y="1536707"/>
                    <a:pt x="244723" y="1541389"/>
                    <a:pt x="200417" y="1526983"/>
                  </a:cubicBezTo>
                  <a:cubicBezTo>
                    <a:pt x="197535" y="1526623"/>
                    <a:pt x="186008" y="1522662"/>
                    <a:pt x="184567" y="1521581"/>
                  </a:cubicBezTo>
                  <a:cubicBezTo>
                    <a:pt x="131256" y="1501414"/>
                    <a:pt x="77944" y="1489529"/>
                    <a:pt x="46606" y="1438029"/>
                  </a:cubicBezTo>
                  <a:cubicBezTo>
                    <a:pt x="19590" y="1393372"/>
                    <a:pt x="12385" y="1336830"/>
                    <a:pt x="22471" y="1286050"/>
                  </a:cubicBezTo>
                  <a:cubicBezTo>
                    <a:pt x="37960" y="1211861"/>
                    <a:pt x="64616" y="1138033"/>
                    <a:pt x="97036" y="1069606"/>
                  </a:cubicBezTo>
                  <a:cubicBezTo>
                    <a:pt x="113966" y="1034313"/>
                    <a:pt x="132697" y="1000099"/>
                    <a:pt x="153949" y="968047"/>
                  </a:cubicBezTo>
                  <a:cubicBezTo>
                    <a:pt x="170519" y="943197"/>
                    <a:pt x="188890" y="920509"/>
                    <a:pt x="213385" y="903222"/>
                  </a:cubicBezTo>
                  <a:cubicBezTo>
                    <a:pt x="272820" y="861086"/>
                    <a:pt x="352787" y="853163"/>
                    <a:pt x="418706" y="879093"/>
                  </a:cubicBezTo>
                  <a:cubicBezTo>
                    <a:pt x="418706" y="878372"/>
                    <a:pt x="418706" y="877652"/>
                    <a:pt x="419067" y="876572"/>
                  </a:cubicBezTo>
                  <a:cubicBezTo>
                    <a:pt x="446803" y="801663"/>
                    <a:pt x="495072" y="700824"/>
                    <a:pt x="486066" y="614390"/>
                  </a:cubicBezTo>
                  <a:cubicBezTo>
                    <a:pt x="472378" y="628075"/>
                    <a:pt x="457610" y="640680"/>
                    <a:pt x="441760" y="652565"/>
                  </a:cubicBezTo>
                  <a:cubicBezTo>
                    <a:pt x="394572" y="688219"/>
                    <a:pt x="334416" y="717030"/>
                    <a:pt x="273540" y="708026"/>
                  </a:cubicBezTo>
                  <a:cubicBezTo>
                    <a:pt x="224911" y="700463"/>
                    <a:pt x="183487" y="665530"/>
                    <a:pt x="175202" y="615471"/>
                  </a:cubicBezTo>
                  <a:cubicBezTo>
                    <a:pt x="166557" y="563250"/>
                    <a:pt x="183487" y="504548"/>
                    <a:pt x="228153" y="473215"/>
                  </a:cubicBezTo>
                  <a:cubicBezTo>
                    <a:pt x="317486" y="411271"/>
                    <a:pt x="454007" y="466373"/>
                    <a:pt x="491109" y="563971"/>
                  </a:cubicBezTo>
                  <a:cubicBezTo>
                    <a:pt x="492550" y="567932"/>
                    <a:pt x="493991" y="572254"/>
                    <a:pt x="495072" y="576575"/>
                  </a:cubicBezTo>
                  <a:cubicBezTo>
                    <a:pt x="533254" y="532278"/>
                    <a:pt x="564233" y="477177"/>
                    <a:pt x="566754" y="419555"/>
                  </a:cubicBezTo>
                  <a:cubicBezTo>
                    <a:pt x="569636" y="354730"/>
                    <a:pt x="523889" y="312953"/>
                    <a:pt x="475260" y="277300"/>
                  </a:cubicBezTo>
                  <a:cubicBezTo>
                    <a:pt x="426991" y="241646"/>
                    <a:pt x="372599" y="204551"/>
                    <a:pt x="346304" y="148010"/>
                  </a:cubicBezTo>
                  <a:cubicBezTo>
                    <a:pt x="333696" y="120999"/>
                    <a:pt x="328653" y="90747"/>
                    <a:pt x="336578" y="61576"/>
                  </a:cubicBezTo>
                  <a:cubicBezTo>
                    <a:pt x="344142" y="34205"/>
                    <a:pt x="363954" y="7915"/>
                    <a:pt x="392051" y="3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77736D9F-6B0A-C94A-B351-A3C4E74C42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64149" y="1670977"/>
              <a:ext cx="426741" cy="334879"/>
            </a:xfrm>
            <a:custGeom>
              <a:avLst/>
              <a:gdLst>
                <a:gd name="connsiteX0" fmla="*/ 189118 w 470403"/>
                <a:gd name="connsiteY0" fmla="*/ 332753 h 369142"/>
                <a:gd name="connsiteX1" fmla="*/ 229624 w 470403"/>
                <a:gd name="connsiteY1" fmla="*/ 366224 h 369142"/>
                <a:gd name="connsiteX2" fmla="*/ 227115 w 470403"/>
                <a:gd name="connsiteY2" fmla="*/ 368717 h 369142"/>
                <a:gd name="connsiteX3" fmla="*/ 204532 w 470403"/>
                <a:gd name="connsiteY3" fmla="*/ 349133 h 369142"/>
                <a:gd name="connsiteX4" fmla="*/ 187684 w 470403"/>
                <a:gd name="connsiteY4" fmla="*/ 333465 h 369142"/>
                <a:gd name="connsiteX5" fmla="*/ 189118 w 470403"/>
                <a:gd name="connsiteY5" fmla="*/ 332753 h 369142"/>
                <a:gd name="connsiteX6" fmla="*/ 214717 w 470403"/>
                <a:gd name="connsiteY6" fmla="*/ 306525 h 369142"/>
                <a:gd name="connsiteX7" fmla="*/ 216103 w 470403"/>
                <a:gd name="connsiteY7" fmla="*/ 306525 h 369142"/>
                <a:gd name="connsiteX8" fmla="*/ 217142 w 470403"/>
                <a:gd name="connsiteY8" fmla="*/ 326245 h 369142"/>
                <a:gd name="connsiteX9" fmla="*/ 216796 w 470403"/>
                <a:gd name="connsiteY9" fmla="*/ 327362 h 369142"/>
                <a:gd name="connsiteX10" fmla="*/ 215064 w 470403"/>
                <a:gd name="connsiteY10" fmla="*/ 328106 h 369142"/>
                <a:gd name="connsiteX11" fmla="*/ 206751 w 470403"/>
                <a:gd name="connsiteY11" fmla="*/ 319920 h 369142"/>
                <a:gd name="connsiteX12" fmla="*/ 198785 w 470403"/>
                <a:gd name="connsiteY12" fmla="*/ 312106 h 369142"/>
                <a:gd name="connsiteX13" fmla="*/ 199131 w 470403"/>
                <a:gd name="connsiteY13" fmla="*/ 311734 h 369142"/>
                <a:gd name="connsiteX14" fmla="*/ 214025 w 470403"/>
                <a:gd name="connsiteY14" fmla="*/ 323641 h 369142"/>
                <a:gd name="connsiteX15" fmla="*/ 214717 w 470403"/>
                <a:gd name="connsiteY15" fmla="*/ 306525 h 369142"/>
                <a:gd name="connsiteX16" fmla="*/ 206375 w 470403"/>
                <a:gd name="connsiteY16" fmla="*/ 289058 h 369142"/>
                <a:gd name="connsiteX17" fmla="*/ 208757 w 470403"/>
                <a:gd name="connsiteY17" fmla="*/ 290169 h 369142"/>
                <a:gd name="connsiteX18" fmla="*/ 206772 w 470403"/>
                <a:gd name="connsiteY18" fmla="*/ 294614 h 369142"/>
                <a:gd name="connsiteX19" fmla="*/ 203597 w 470403"/>
                <a:gd name="connsiteY19" fmla="*/ 298318 h 369142"/>
                <a:gd name="connsiteX20" fmla="*/ 201613 w 470403"/>
                <a:gd name="connsiteY20" fmla="*/ 296837 h 369142"/>
                <a:gd name="connsiteX21" fmla="*/ 204391 w 470403"/>
                <a:gd name="connsiteY21" fmla="*/ 293133 h 369142"/>
                <a:gd name="connsiteX22" fmla="*/ 206375 w 470403"/>
                <a:gd name="connsiteY22" fmla="*/ 289058 h 369142"/>
                <a:gd name="connsiteX23" fmla="*/ 85212 w 470403"/>
                <a:gd name="connsiteY23" fmla="*/ 285090 h 369142"/>
                <a:gd name="connsiteX24" fmla="*/ 118502 w 470403"/>
                <a:gd name="connsiteY24" fmla="*/ 286359 h 369142"/>
                <a:gd name="connsiteX25" fmla="*/ 118145 w 470403"/>
                <a:gd name="connsiteY25" fmla="*/ 289217 h 369142"/>
                <a:gd name="connsiteX26" fmla="*/ 85212 w 470403"/>
                <a:gd name="connsiteY26" fmla="*/ 286677 h 369142"/>
                <a:gd name="connsiteX27" fmla="*/ 85212 w 470403"/>
                <a:gd name="connsiteY27" fmla="*/ 285090 h 369142"/>
                <a:gd name="connsiteX28" fmla="*/ 204391 w 470403"/>
                <a:gd name="connsiteY28" fmla="*/ 279480 h 369142"/>
                <a:gd name="connsiteX29" fmla="*/ 206892 w 470403"/>
                <a:gd name="connsiteY29" fmla="*/ 280186 h 369142"/>
                <a:gd name="connsiteX30" fmla="*/ 202605 w 470403"/>
                <a:gd name="connsiteY30" fmla="*/ 287947 h 369142"/>
                <a:gd name="connsiteX31" fmla="*/ 197247 w 470403"/>
                <a:gd name="connsiteY31" fmla="*/ 295708 h 369142"/>
                <a:gd name="connsiteX32" fmla="*/ 194390 w 470403"/>
                <a:gd name="connsiteY32" fmla="*/ 294650 h 369142"/>
                <a:gd name="connsiteX33" fmla="*/ 204391 w 470403"/>
                <a:gd name="connsiteY33" fmla="*/ 279480 h 369142"/>
                <a:gd name="connsiteX34" fmla="*/ 118171 w 470403"/>
                <a:gd name="connsiteY34" fmla="*/ 276834 h 369142"/>
                <a:gd name="connsiteX35" fmla="*/ 118171 w 470403"/>
                <a:gd name="connsiteY35" fmla="*/ 279720 h 369142"/>
                <a:gd name="connsiteX36" fmla="*/ 76030 w 470403"/>
                <a:gd name="connsiteY36" fmla="*/ 279143 h 369142"/>
                <a:gd name="connsiteX37" fmla="*/ 76030 w 470403"/>
                <a:gd name="connsiteY37" fmla="*/ 277700 h 369142"/>
                <a:gd name="connsiteX38" fmla="*/ 118171 w 470403"/>
                <a:gd name="connsiteY38" fmla="*/ 276834 h 369142"/>
                <a:gd name="connsiteX39" fmla="*/ 119713 w 470403"/>
                <a:gd name="connsiteY39" fmla="*/ 272072 h 369142"/>
                <a:gd name="connsiteX40" fmla="*/ 119713 w 470403"/>
                <a:gd name="connsiteY40" fmla="*/ 275735 h 369142"/>
                <a:gd name="connsiteX41" fmla="*/ 93374 w 470403"/>
                <a:gd name="connsiteY41" fmla="*/ 275735 h 369142"/>
                <a:gd name="connsiteX42" fmla="*/ 67757 w 470403"/>
                <a:gd name="connsiteY42" fmla="*/ 275735 h 369142"/>
                <a:gd name="connsiteX43" fmla="*/ 67757 w 470403"/>
                <a:gd name="connsiteY43" fmla="*/ 274270 h 369142"/>
                <a:gd name="connsiteX44" fmla="*/ 119713 w 470403"/>
                <a:gd name="connsiteY44" fmla="*/ 272072 h 369142"/>
                <a:gd name="connsiteX45" fmla="*/ 207610 w 470403"/>
                <a:gd name="connsiteY45" fmla="*/ 259255 h 369142"/>
                <a:gd name="connsiteX46" fmla="*/ 209727 w 470403"/>
                <a:gd name="connsiteY46" fmla="*/ 260725 h 369142"/>
                <a:gd name="connsiteX47" fmla="*/ 186444 w 470403"/>
                <a:gd name="connsiteY47" fmla="*/ 290871 h 369142"/>
                <a:gd name="connsiteX48" fmla="*/ 183622 w 470403"/>
                <a:gd name="connsiteY48" fmla="*/ 288665 h 369142"/>
                <a:gd name="connsiteX49" fmla="*/ 207610 w 470403"/>
                <a:gd name="connsiteY49" fmla="*/ 259255 h 369142"/>
                <a:gd name="connsiteX50" fmla="*/ 212311 w 470403"/>
                <a:gd name="connsiteY50" fmla="*/ 242984 h 369142"/>
                <a:gd name="connsiteX51" fmla="*/ 214106 w 470403"/>
                <a:gd name="connsiteY51" fmla="*/ 245135 h 369142"/>
                <a:gd name="connsiteX52" fmla="*/ 178932 w 470403"/>
                <a:gd name="connsiteY52" fmla="*/ 284208 h 369142"/>
                <a:gd name="connsiteX53" fmla="*/ 176420 w 470403"/>
                <a:gd name="connsiteY53" fmla="*/ 281341 h 369142"/>
                <a:gd name="connsiteX54" fmla="*/ 212311 w 470403"/>
                <a:gd name="connsiteY54" fmla="*/ 242984 h 369142"/>
                <a:gd name="connsiteX55" fmla="*/ 72231 w 470403"/>
                <a:gd name="connsiteY55" fmla="*/ 232219 h 369142"/>
                <a:gd name="connsiteX56" fmla="*/ 75010 w 470403"/>
                <a:gd name="connsiteY56" fmla="*/ 232219 h 369142"/>
                <a:gd name="connsiteX57" fmla="*/ 75406 w 470403"/>
                <a:gd name="connsiteY57" fmla="*/ 251055 h 369142"/>
                <a:gd name="connsiteX58" fmla="*/ 71835 w 470403"/>
                <a:gd name="connsiteY58" fmla="*/ 252121 h 369142"/>
                <a:gd name="connsiteX59" fmla="*/ 72231 w 470403"/>
                <a:gd name="connsiteY59" fmla="*/ 232219 h 369142"/>
                <a:gd name="connsiteX60" fmla="*/ 66040 w 470403"/>
                <a:gd name="connsiteY60" fmla="*/ 231879 h 369142"/>
                <a:gd name="connsiteX61" fmla="*/ 66993 w 470403"/>
                <a:gd name="connsiteY61" fmla="*/ 231879 h 369142"/>
                <a:gd name="connsiteX62" fmla="*/ 67945 w 470403"/>
                <a:gd name="connsiteY62" fmla="*/ 252444 h 369142"/>
                <a:gd name="connsiteX63" fmla="*/ 65088 w 470403"/>
                <a:gd name="connsiteY63" fmla="*/ 252444 h 369142"/>
                <a:gd name="connsiteX64" fmla="*/ 66040 w 470403"/>
                <a:gd name="connsiteY64" fmla="*/ 231879 h 369142"/>
                <a:gd name="connsiteX65" fmla="*/ 61768 w 470403"/>
                <a:gd name="connsiteY65" fmla="*/ 229929 h 369142"/>
                <a:gd name="connsiteX66" fmla="*/ 62634 w 470403"/>
                <a:gd name="connsiteY66" fmla="*/ 239644 h 369142"/>
                <a:gd name="connsiteX67" fmla="*/ 63211 w 470403"/>
                <a:gd name="connsiteY67" fmla="*/ 254038 h 369142"/>
                <a:gd name="connsiteX68" fmla="*/ 60902 w 470403"/>
                <a:gd name="connsiteY68" fmla="*/ 254038 h 369142"/>
                <a:gd name="connsiteX69" fmla="*/ 61191 w 470403"/>
                <a:gd name="connsiteY69" fmla="*/ 230288 h 369142"/>
                <a:gd name="connsiteX70" fmla="*/ 61768 w 470403"/>
                <a:gd name="connsiteY70" fmla="*/ 229929 h 369142"/>
                <a:gd name="connsiteX71" fmla="*/ 212358 w 470403"/>
                <a:gd name="connsiteY71" fmla="*/ 225894 h 369142"/>
                <a:gd name="connsiteX72" fmla="*/ 214483 w 470403"/>
                <a:gd name="connsiteY72" fmla="*/ 226980 h 369142"/>
                <a:gd name="connsiteX73" fmla="*/ 177289 w 470403"/>
                <a:gd name="connsiteY73" fmla="*/ 271488 h 369142"/>
                <a:gd name="connsiteX74" fmla="*/ 174455 w 470403"/>
                <a:gd name="connsiteY74" fmla="*/ 269317 h 369142"/>
                <a:gd name="connsiteX75" fmla="*/ 212358 w 470403"/>
                <a:gd name="connsiteY75" fmla="*/ 225894 h 369142"/>
                <a:gd name="connsiteX76" fmla="*/ 56216 w 470403"/>
                <a:gd name="connsiteY76" fmla="*/ 224804 h 369142"/>
                <a:gd name="connsiteX77" fmla="*/ 56963 w 470403"/>
                <a:gd name="connsiteY77" fmla="*/ 224804 h 369142"/>
                <a:gd name="connsiteX78" fmla="*/ 58457 w 470403"/>
                <a:gd name="connsiteY78" fmla="*/ 252986 h 369142"/>
                <a:gd name="connsiteX79" fmla="*/ 55095 w 470403"/>
                <a:gd name="connsiteY79" fmla="*/ 253700 h 369142"/>
                <a:gd name="connsiteX80" fmla="*/ 55095 w 470403"/>
                <a:gd name="connsiteY80" fmla="*/ 240500 h 369142"/>
                <a:gd name="connsiteX81" fmla="*/ 55842 w 470403"/>
                <a:gd name="connsiteY81" fmla="*/ 232652 h 369142"/>
                <a:gd name="connsiteX82" fmla="*/ 56216 w 470403"/>
                <a:gd name="connsiteY82" fmla="*/ 225874 h 369142"/>
                <a:gd name="connsiteX83" fmla="*/ 55842 w 470403"/>
                <a:gd name="connsiteY83" fmla="*/ 225874 h 369142"/>
                <a:gd name="connsiteX84" fmla="*/ 213055 w 470403"/>
                <a:gd name="connsiteY84" fmla="*/ 209656 h 369142"/>
                <a:gd name="connsiteX85" fmla="*/ 215189 w 470403"/>
                <a:gd name="connsiteY85" fmla="*/ 211101 h 369142"/>
                <a:gd name="connsiteX86" fmla="*/ 175362 w 470403"/>
                <a:gd name="connsiteY86" fmla="*/ 258791 h 369142"/>
                <a:gd name="connsiteX87" fmla="*/ 172873 w 470403"/>
                <a:gd name="connsiteY87" fmla="*/ 256262 h 369142"/>
                <a:gd name="connsiteX88" fmla="*/ 213055 w 470403"/>
                <a:gd name="connsiteY88" fmla="*/ 209656 h 369142"/>
                <a:gd name="connsiteX89" fmla="*/ 51777 w 470403"/>
                <a:gd name="connsiteY89" fmla="*/ 203294 h 369142"/>
                <a:gd name="connsiteX90" fmla="*/ 53242 w 470403"/>
                <a:gd name="connsiteY90" fmla="*/ 203294 h 369142"/>
                <a:gd name="connsiteX91" fmla="*/ 52510 w 470403"/>
                <a:gd name="connsiteY91" fmla="*/ 254052 h 369142"/>
                <a:gd name="connsiteX92" fmla="*/ 49213 w 470403"/>
                <a:gd name="connsiteY92" fmla="*/ 254052 h 369142"/>
                <a:gd name="connsiteX93" fmla="*/ 51777 w 470403"/>
                <a:gd name="connsiteY93" fmla="*/ 203294 h 369142"/>
                <a:gd name="connsiteX94" fmla="*/ 2822 w 470403"/>
                <a:gd name="connsiteY94" fmla="*/ 196943 h 369142"/>
                <a:gd name="connsiteX95" fmla="*/ 3880 w 470403"/>
                <a:gd name="connsiteY95" fmla="*/ 196943 h 369142"/>
                <a:gd name="connsiteX96" fmla="*/ 2822 w 470403"/>
                <a:gd name="connsiteY96" fmla="*/ 234448 h 369142"/>
                <a:gd name="connsiteX97" fmla="*/ 15169 w 470403"/>
                <a:gd name="connsiteY97" fmla="*/ 234091 h 369142"/>
                <a:gd name="connsiteX98" fmla="*/ 27516 w 470403"/>
                <a:gd name="connsiteY98" fmla="*/ 235162 h 369142"/>
                <a:gd name="connsiteX99" fmla="*/ 27516 w 470403"/>
                <a:gd name="connsiteY99" fmla="*/ 236591 h 369142"/>
                <a:gd name="connsiteX100" fmla="*/ 14816 w 470403"/>
                <a:gd name="connsiteY100" fmla="*/ 237305 h 369142"/>
                <a:gd name="connsiteX101" fmla="*/ 2116 w 470403"/>
                <a:gd name="connsiteY101" fmla="*/ 237663 h 369142"/>
                <a:gd name="connsiteX102" fmla="*/ 0 w 470403"/>
                <a:gd name="connsiteY102" fmla="*/ 236234 h 369142"/>
                <a:gd name="connsiteX103" fmla="*/ 2822 w 470403"/>
                <a:gd name="connsiteY103" fmla="*/ 196943 h 369142"/>
                <a:gd name="connsiteX104" fmla="*/ 215810 w 470403"/>
                <a:gd name="connsiteY104" fmla="*/ 195378 h 369142"/>
                <a:gd name="connsiteX105" fmla="*/ 217624 w 470403"/>
                <a:gd name="connsiteY105" fmla="*/ 197202 h 369142"/>
                <a:gd name="connsiteX106" fmla="*/ 172267 w 470403"/>
                <a:gd name="connsiteY106" fmla="*/ 246071 h 369142"/>
                <a:gd name="connsiteX107" fmla="*/ 169727 w 470403"/>
                <a:gd name="connsiteY107" fmla="*/ 243518 h 369142"/>
                <a:gd name="connsiteX108" fmla="*/ 215810 w 470403"/>
                <a:gd name="connsiteY108" fmla="*/ 195378 h 369142"/>
                <a:gd name="connsiteX109" fmla="*/ 211468 w 470403"/>
                <a:gd name="connsiteY109" fmla="*/ 182680 h 369142"/>
                <a:gd name="connsiteX110" fmla="*/ 212891 w 470403"/>
                <a:gd name="connsiteY110" fmla="*/ 184508 h 369142"/>
                <a:gd name="connsiteX111" fmla="*/ 192266 w 470403"/>
                <a:gd name="connsiteY111" fmla="*/ 209359 h 369142"/>
                <a:gd name="connsiteX112" fmla="*/ 173419 w 470403"/>
                <a:gd name="connsiteY112" fmla="*/ 230557 h 369142"/>
                <a:gd name="connsiteX113" fmla="*/ 171286 w 470403"/>
                <a:gd name="connsiteY113" fmla="*/ 227998 h 369142"/>
                <a:gd name="connsiteX114" fmla="*/ 211468 w 470403"/>
                <a:gd name="connsiteY114" fmla="*/ 182680 h 369142"/>
                <a:gd name="connsiteX115" fmla="*/ 11515 w 470403"/>
                <a:gd name="connsiteY115" fmla="*/ 181948 h 369142"/>
                <a:gd name="connsiteX116" fmla="*/ 11873 w 470403"/>
                <a:gd name="connsiteY116" fmla="*/ 181948 h 369142"/>
                <a:gd name="connsiteX117" fmla="*/ 12588 w 470403"/>
                <a:gd name="connsiteY117" fmla="*/ 207831 h 369142"/>
                <a:gd name="connsiteX118" fmla="*/ 11515 w 470403"/>
                <a:gd name="connsiteY118" fmla="*/ 225329 h 369142"/>
                <a:gd name="connsiteX119" fmla="*/ 24394 w 470403"/>
                <a:gd name="connsiteY119" fmla="*/ 227516 h 369142"/>
                <a:gd name="connsiteX120" fmla="*/ 32265 w 470403"/>
                <a:gd name="connsiteY120" fmla="*/ 228974 h 369142"/>
                <a:gd name="connsiteX121" fmla="*/ 31549 w 470403"/>
                <a:gd name="connsiteY121" fmla="*/ 230068 h 369142"/>
                <a:gd name="connsiteX122" fmla="*/ 23321 w 470403"/>
                <a:gd name="connsiteY122" fmla="*/ 230432 h 369142"/>
                <a:gd name="connsiteX123" fmla="*/ 9726 w 470403"/>
                <a:gd name="connsiteY123" fmla="*/ 228974 h 369142"/>
                <a:gd name="connsiteX124" fmla="*/ 8295 w 470403"/>
                <a:gd name="connsiteY124" fmla="*/ 227152 h 369142"/>
                <a:gd name="connsiteX125" fmla="*/ 7938 w 470403"/>
                <a:gd name="connsiteY125" fmla="*/ 225693 h 369142"/>
                <a:gd name="connsiteX126" fmla="*/ 9369 w 470403"/>
                <a:gd name="connsiteY126" fmla="*/ 204915 h 369142"/>
                <a:gd name="connsiteX127" fmla="*/ 11515 w 470403"/>
                <a:gd name="connsiteY127" fmla="*/ 181948 h 369142"/>
                <a:gd name="connsiteX128" fmla="*/ 210939 w 470403"/>
                <a:gd name="connsiteY128" fmla="*/ 172416 h 369142"/>
                <a:gd name="connsiteX129" fmla="*/ 212011 w 470403"/>
                <a:gd name="connsiteY129" fmla="*/ 173131 h 369142"/>
                <a:gd name="connsiteX130" fmla="*/ 173435 w 470403"/>
                <a:gd name="connsiteY130" fmla="*/ 213493 h 369142"/>
                <a:gd name="connsiteX131" fmla="*/ 171292 w 470403"/>
                <a:gd name="connsiteY131" fmla="*/ 211350 h 369142"/>
                <a:gd name="connsiteX132" fmla="*/ 210939 w 470403"/>
                <a:gd name="connsiteY132" fmla="*/ 172416 h 369142"/>
                <a:gd name="connsiteX133" fmla="*/ 211025 w 470403"/>
                <a:gd name="connsiteY133" fmla="*/ 160807 h 369142"/>
                <a:gd name="connsiteX134" fmla="*/ 212852 w 470403"/>
                <a:gd name="connsiteY134" fmla="*/ 162617 h 369142"/>
                <a:gd name="connsiteX135" fmla="*/ 170833 w 470403"/>
                <a:gd name="connsiteY135" fmla="*/ 199548 h 369142"/>
                <a:gd name="connsiteX136" fmla="*/ 169006 w 470403"/>
                <a:gd name="connsiteY136" fmla="*/ 197375 h 369142"/>
                <a:gd name="connsiteX137" fmla="*/ 211025 w 470403"/>
                <a:gd name="connsiteY137" fmla="*/ 160807 h 369142"/>
                <a:gd name="connsiteX138" fmla="*/ 40685 w 470403"/>
                <a:gd name="connsiteY138" fmla="*/ 151095 h 369142"/>
                <a:gd name="connsiteX139" fmla="*/ 23822 w 470403"/>
                <a:gd name="connsiteY139" fmla="*/ 153257 h 369142"/>
                <a:gd name="connsiteX140" fmla="*/ 25257 w 470403"/>
                <a:gd name="connsiteY140" fmla="*/ 180655 h 369142"/>
                <a:gd name="connsiteX141" fmla="*/ 24540 w 470403"/>
                <a:gd name="connsiteY141" fmla="*/ 200843 h 369142"/>
                <a:gd name="connsiteX142" fmla="*/ 24540 w 470403"/>
                <a:gd name="connsiteY142" fmla="*/ 213100 h 369142"/>
                <a:gd name="connsiteX143" fmla="*/ 28486 w 470403"/>
                <a:gd name="connsiteY143" fmla="*/ 214542 h 369142"/>
                <a:gd name="connsiteX144" fmla="*/ 37456 w 470403"/>
                <a:gd name="connsiteY144" fmla="*/ 214542 h 369142"/>
                <a:gd name="connsiteX145" fmla="*/ 40685 w 470403"/>
                <a:gd name="connsiteY145" fmla="*/ 151095 h 369142"/>
                <a:gd name="connsiteX146" fmla="*/ 51352 w 470403"/>
                <a:gd name="connsiteY146" fmla="*/ 139992 h 369142"/>
                <a:gd name="connsiteX147" fmla="*/ 72393 w 470403"/>
                <a:gd name="connsiteY147" fmla="*/ 139992 h 369142"/>
                <a:gd name="connsiteX148" fmla="*/ 96642 w 470403"/>
                <a:gd name="connsiteY148" fmla="*/ 140309 h 369142"/>
                <a:gd name="connsiteX149" fmla="*/ 96642 w 470403"/>
                <a:gd name="connsiteY149" fmla="*/ 141897 h 369142"/>
                <a:gd name="connsiteX150" fmla="*/ 75246 w 470403"/>
                <a:gd name="connsiteY150" fmla="*/ 142532 h 369142"/>
                <a:gd name="connsiteX151" fmla="*/ 52066 w 470403"/>
                <a:gd name="connsiteY151" fmla="*/ 142532 h 369142"/>
                <a:gd name="connsiteX152" fmla="*/ 51352 w 470403"/>
                <a:gd name="connsiteY152" fmla="*/ 139992 h 369142"/>
                <a:gd name="connsiteX153" fmla="*/ 54209 w 470403"/>
                <a:gd name="connsiteY153" fmla="*/ 133959 h 369142"/>
                <a:gd name="connsiteX154" fmla="*/ 86258 w 470403"/>
                <a:gd name="connsiteY154" fmla="*/ 134536 h 369142"/>
                <a:gd name="connsiteX155" fmla="*/ 113208 w 470403"/>
                <a:gd name="connsiteY155" fmla="*/ 135113 h 369142"/>
                <a:gd name="connsiteX156" fmla="*/ 112843 w 470403"/>
                <a:gd name="connsiteY156" fmla="*/ 136268 h 369142"/>
                <a:gd name="connsiteX157" fmla="*/ 83344 w 470403"/>
                <a:gd name="connsiteY157" fmla="*/ 136845 h 369142"/>
                <a:gd name="connsiteX158" fmla="*/ 54209 w 470403"/>
                <a:gd name="connsiteY158" fmla="*/ 136268 h 369142"/>
                <a:gd name="connsiteX159" fmla="*/ 54209 w 470403"/>
                <a:gd name="connsiteY159" fmla="*/ 133959 h 369142"/>
                <a:gd name="connsiteX160" fmla="*/ 57359 w 470403"/>
                <a:gd name="connsiteY160" fmla="*/ 126022 h 369142"/>
                <a:gd name="connsiteX161" fmla="*/ 74964 w 470403"/>
                <a:gd name="connsiteY161" fmla="*/ 126395 h 369142"/>
                <a:gd name="connsiteX162" fmla="*/ 91131 w 470403"/>
                <a:gd name="connsiteY162" fmla="*/ 127890 h 369142"/>
                <a:gd name="connsiteX163" fmla="*/ 122388 w 470403"/>
                <a:gd name="connsiteY163" fmla="*/ 130131 h 369142"/>
                <a:gd name="connsiteX164" fmla="*/ 121670 w 470403"/>
                <a:gd name="connsiteY164" fmla="*/ 131625 h 369142"/>
                <a:gd name="connsiteX165" fmla="*/ 105143 w 470403"/>
                <a:gd name="connsiteY165" fmla="*/ 131251 h 369142"/>
                <a:gd name="connsiteX166" fmla="*/ 88257 w 470403"/>
                <a:gd name="connsiteY166" fmla="*/ 130504 h 369142"/>
                <a:gd name="connsiteX167" fmla="*/ 57359 w 470403"/>
                <a:gd name="connsiteY167" fmla="*/ 129010 h 369142"/>
                <a:gd name="connsiteX168" fmla="*/ 57359 w 470403"/>
                <a:gd name="connsiteY168" fmla="*/ 126022 h 369142"/>
                <a:gd name="connsiteX169" fmla="*/ 273006 w 470403"/>
                <a:gd name="connsiteY169" fmla="*/ 99752 h 369142"/>
                <a:gd name="connsiteX170" fmla="*/ 306997 w 470403"/>
                <a:gd name="connsiteY170" fmla="*/ 131348 h 369142"/>
                <a:gd name="connsiteX171" fmla="*/ 321461 w 470403"/>
                <a:gd name="connsiteY171" fmla="*/ 180896 h 369142"/>
                <a:gd name="connsiteX172" fmla="*/ 280961 w 470403"/>
                <a:gd name="connsiteY172" fmla="*/ 283941 h 369142"/>
                <a:gd name="connsiteX173" fmla="*/ 268667 w 470403"/>
                <a:gd name="connsiteY173" fmla="*/ 272452 h 369142"/>
                <a:gd name="connsiteX174" fmla="*/ 305550 w 470403"/>
                <a:gd name="connsiteY174" fmla="*/ 181614 h 369142"/>
                <a:gd name="connsiteX175" fmla="*/ 294341 w 470403"/>
                <a:gd name="connsiteY175" fmla="*/ 137092 h 369142"/>
                <a:gd name="connsiteX176" fmla="*/ 282769 w 470403"/>
                <a:gd name="connsiteY176" fmla="*/ 118422 h 369142"/>
                <a:gd name="connsiteX177" fmla="*/ 269752 w 470403"/>
                <a:gd name="connsiteY177" fmla="*/ 105138 h 369142"/>
                <a:gd name="connsiteX178" fmla="*/ 273006 w 470403"/>
                <a:gd name="connsiteY178" fmla="*/ 99752 h 369142"/>
                <a:gd name="connsiteX179" fmla="*/ 314785 w 470403"/>
                <a:gd name="connsiteY179" fmla="*/ 43685 h 369142"/>
                <a:gd name="connsiteX180" fmla="*/ 395428 w 470403"/>
                <a:gd name="connsiteY180" fmla="*/ 184556 h 369142"/>
                <a:gd name="connsiteX181" fmla="*/ 373007 w 470403"/>
                <a:gd name="connsiteY181" fmla="*/ 275348 h 369142"/>
                <a:gd name="connsiteX182" fmla="*/ 348779 w 470403"/>
                <a:gd name="connsiteY182" fmla="*/ 312817 h 369142"/>
                <a:gd name="connsiteX183" fmla="*/ 320210 w 470403"/>
                <a:gd name="connsiteY183" fmla="*/ 340920 h 369142"/>
                <a:gd name="connsiteX184" fmla="*/ 311892 w 470403"/>
                <a:gd name="connsiteY184" fmla="*/ 327589 h 369142"/>
                <a:gd name="connsiteX185" fmla="*/ 338653 w 470403"/>
                <a:gd name="connsiteY185" fmla="*/ 299847 h 369142"/>
                <a:gd name="connsiteX186" fmla="*/ 359989 w 470403"/>
                <a:gd name="connsiteY186" fmla="*/ 265260 h 369142"/>
                <a:gd name="connsiteX187" fmla="*/ 379878 w 470403"/>
                <a:gd name="connsiteY187" fmla="*/ 182395 h 369142"/>
                <a:gd name="connsiteX188" fmla="*/ 311531 w 470403"/>
                <a:gd name="connsiteY188" fmla="*/ 48369 h 369142"/>
                <a:gd name="connsiteX189" fmla="*/ 314785 w 470403"/>
                <a:gd name="connsiteY189" fmla="*/ 43685 h 369142"/>
                <a:gd name="connsiteX190" fmla="*/ 235506 w 470403"/>
                <a:gd name="connsiteY190" fmla="*/ 31050 h 369142"/>
                <a:gd name="connsiteX191" fmla="*/ 182047 w 470403"/>
                <a:gd name="connsiteY191" fmla="*/ 79717 h 369142"/>
                <a:gd name="connsiteX192" fmla="*/ 156573 w 470403"/>
                <a:gd name="connsiteY192" fmla="*/ 101346 h 369142"/>
                <a:gd name="connsiteX193" fmla="*/ 136840 w 470403"/>
                <a:gd name="connsiteY193" fmla="*/ 118650 h 369142"/>
                <a:gd name="connsiteX194" fmla="*/ 131458 w 470403"/>
                <a:gd name="connsiteY194" fmla="*/ 124778 h 369142"/>
                <a:gd name="connsiteX195" fmla="*/ 81946 w 470403"/>
                <a:gd name="connsiteY195" fmla="*/ 123697 h 369142"/>
                <a:gd name="connsiteX196" fmla="*/ 47861 w 470403"/>
                <a:gd name="connsiteY196" fmla="*/ 120452 h 369142"/>
                <a:gd name="connsiteX197" fmla="*/ 46067 w 470403"/>
                <a:gd name="connsiteY197" fmla="*/ 258522 h 369142"/>
                <a:gd name="connsiteX198" fmla="*/ 45708 w 470403"/>
                <a:gd name="connsiteY198" fmla="*/ 260325 h 369142"/>
                <a:gd name="connsiteX199" fmla="*/ 120694 w 470403"/>
                <a:gd name="connsiteY199" fmla="*/ 256720 h 369142"/>
                <a:gd name="connsiteX200" fmla="*/ 125359 w 470403"/>
                <a:gd name="connsiteY200" fmla="*/ 264290 h 369142"/>
                <a:gd name="connsiteX201" fmla="*/ 126794 w 470403"/>
                <a:gd name="connsiteY201" fmla="*/ 265732 h 369142"/>
                <a:gd name="connsiteX202" fmla="*/ 127153 w 470403"/>
                <a:gd name="connsiteY202" fmla="*/ 266092 h 369142"/>
                <a:gd name="connsiteX203" fmla="*/ 152626 w 470403"/>
                <a:gd name="connsiteY203" fmla="*/ 282675 h 369142"/>
                <a:gd name="connsiteX204" fmla="*/ 178100 w 470403"/>
                <a:gd name="connsiteY204" fmla="*/ 302142 h 369142"/>
                <a:gd name="connsiteX205" fmla="*/ 207162 w 470403"/>
                <a:gd name="connsiteY205" fmla="*/ 327737 h 369142"/>
                <a:gd name="connsiteX206" fmla="*/ 220795 w 470403"/>
                <a:gd name="connsiteY206" fmla="*/ 338191 h 369142"/>
                <a:gd name="connsiteX207" fmla="*/ 221513 w 470403"/>
                <a:gd name="connsiteY207" fmla="*/ 318725 h 369142"/>
                <a:gd name="connsiteX208" fmla="*/ 222231 w 470403"/>
                <a:gd name="connsiteY208" fmla="*/ 279070 h 369142"/>
                <a:gd name="connsiteX209" fmla="*/ 226177 w 470403"/>
                <a:gd name="connsiteY209" fmla="*/ 194354 h 369142"/>
                <a:gd name="connsiteX210" fmla="*/ 231200 w 470403"/>
                <a:gd name="connsiteY210" fmla="*/ 107835 h 369142"/>
                <a:gd name="connsiteX211" fmla="*/ 235506 w 470403"/>
                <a:gd name="connsiteY211" fmla="*/ 31050 h 369142"/>
                <a:gd name="connsiteX212" fmla="*/ 236941 w 470403"/>
                <a:gd name="connsiteY212" fmla="*/ 19874 h 369142"/>
                <a:gd name="connsiteX213" fmla="*/ 241605 w 470403"/>
                <a:gd name="connsiteY213" fmla="*/ 21677 h 369142"/>
                <a:gd name="connsiteX214" fmla="*/ 241964 w 470403"/>
                <a:gd name="connsiteY214" fmla="*/ 107835 h 369142"/>
                <a:gd name="connsiteX215" fmla="*/ 238017 w 470403"/>
                <a:gd name="connsiteY215" fmla="*/ 191470 h 369142"/>
                <a:gd name="connsiteX216" fmla="*/ 234429 w 470403"/>
                <a:gd name="connsiteY216" fmla="*/ 276907 h 369142"/>
                <a:gd name="connsiteX217" fmla="*/ 233353 w 470403"/>
                <a:gd name="connsiteY217" fmla="*/ 316201 h 369142"/>
                <a:gd name="connsiteX218" fmla="*/ 231918 w 470403"/>
                <a:gd name="connsiteY218" fmla="*/ 347204 h 369142"/>
                <a:gd name="connsiteX219" fmla="*/ 232277 w 470403"/>
                <a:gd name="connsiteY219" fmla="*/ 347204 h 369142"/>
                <a:gd name="connsiteX220" fmla="*/ 232635 w 470403"/>
                <a:gd name="connsiteY220" fmla="*/ 353693 h 369142"/>
                <a:gd name="connsiteX221" fmla="*/ 232994 w 470403"/>
                <a:gd name="connsiteY221" fmla="*/ 354414 h 369142"/>
                <a:gd name="connsiteX222" fmla="*/ 222589 w 470403"/>
                <a:gd name="connsiteY222" fmla="*/ 356937 h 369142"/>
                <a:gd name="connsiteX223" fmla="*/ 221513 w 470403"/>
                <a:gd name="connsiteY223" fmla="*/ 352611 h 369142"/>
                <a:gd name="connsiteX224" fmla="*/ 196398 w 470403"/>
                <a:gd name="connsiteY224" fmla="*/ 332784 h 369142"/>
                <a:gd name="connsiteX225" fmla="*/ 168772 w 470403"/>
                <a:gd name="connsiteY225" fmla="*/ 307549 h 369142"/>
                <a:gd name="connsiteX226" fmla="*/ 140069 w 470403"/>
                <a:gd name="connsiteY226" fmla="*/ 285199 h 369142"/>
                <a:gd name="connsiteX227" fmla="*/ 121053 w 470403"/>
                <a:gd name="connsiteY227" fmla="*/ 268255 h 369142"/>
                <a:gd name="connsiteX228" fmla="*/ 121053 w 470403"/>
                <a:gd name="connsiteY228" fmla="*/ 267534 h 369142"/>
                <a:gd name="connsiteX229" fmla="*/ 120336 w 470403"/>
                <a:gd name="connsiteY229" fmla="*/ 267895 h 369142"/>
                <a:gd name="connsiteX230" fmla="*/ 43196 w 470403"/>
                <a:gd name="connsiteY230" fmla="*/ 265371 h 369142"/>
                <a:gd name="connsiteX231" fmla="*/ 41044 w 470403"/>
                <a:gd name="connsiteY231" fmla="*/ 263569 h 369142"/>
                <a:gd name="connsiteX232" fmla="*/ 36380 w 470403"/>
                <a:gd name="connsiteY232" fmla="*/ 258522 h 369142"/>
                <a:gd name="connsiteX233" fmla="*/ 37097 w 470403"/>
                <a:gd name="connsiteY233" fmla="*/ 225356 h 369142"/>
                <a:gd name="connsiteX234" fmla="*/ 20593 w 470403"/>
                <a:gd name="connsiteY234" fmla="*/ 221030 h 369142"/>
                <a:gd name="connsiteX235" fmla="*/ 16646 w 470403"/>
                <a:gd name="connsiteY235" fmla="*/ 218507 h 369142"/>
                <a:gd name="connsiteX236" fmla="*/ 15211 w 470403"/>
                <a:gd name="connsiteY236" fmla="*/ 209495 h 369142"/>
                <a:gd name="connsiteX237" fmla="*/ 16288 w 470403"/>
                <a:gd name="connsiteY237" fmla="*/ 182458 h 369142"/>
                <a:gd name="connsiteX238" fmla="*/ 17005 w 470403"/>
                <a:gd name="connsiteY238" fmla="*/ 160828 h 369142"/>
                <a:gd name="connsiteX239" fmla="*/ 16646 w 470403"/>
                <a:gd name="connsiteY239" fmla="*/ 150734 h 369142"/>
                <a:gd name="connsiteX240" fmla="*/ 18799 w 470403"/>
                <a:gd name="connsiteY240" fmla="*/ 144606 h 369142"/>
                <a:gd name="connsiteX241" fmla="*/ 20234 w 470403"/>
                <a:gd name="connsiteY241" fmla="*/ 143885 h 369142"/>
                <a:gd name="connsiteX242" fmla="*/ 23105 w 470403"/>
                <a:gd name="connsiteY242" fmla="*/ 142803 h 369142"/>
                <a:gd name="connsiteX243" fmla="*/ 41044 w 470403"/>
                <a:gd name="connsiteY243" fmla="*/ 144966 h 369142"/>
                <a:gd name="connsiteX244" fmla="*/ 42120 w 470403"/>
                <a:gd name="connsiteY244" fmla="*/ 118650 h 369142"/>
                <a:gd name="connsiteX245" fmla="*/ 41044 w 470403"/>
                <a:gd name="connsiteY245" fmla="*/ 117929 h 369142"/>
                <a:gd name="connsiteX246" fmla="*/ 42479 w 470403"/>
                <a:gd name="connsiteY246" fmla="*/ 113243 h 369142"/>
                <a:gd name="connsiteX247" fmla="*/ 43914 w 470403"/>
                <a:gd name="connsiteY247" fmla="*/ 113243 h 369142"/>
                <a:gd name="connsiteX248" fmla="*/ 46784 w 470403"/>
                <a:gd name="connsiteY248" fmla="*/ 113964 h 369142"/>
                <a:gd name="connsiteX249" fmla="*/ 86610 w 470403"/>
                <a:gd name="connsiteY249" fmla="*/ 113964 h 369142"/>
                <a:gd name="connsiteX250" fmla="*/ 131458 w 470403"/>
                <a:gd name="connsiteY250" fmla="*/ 113964 h 369142"/>
                <a:gd name="connsiteX251" fmla="*/ 150115 w 470403"/>
                <a:gd name="connsiteY251" fmla="*/ 95939 h 369142"/>
                <a:gd name="connsiteX252" fmla="*/ 175589 w 470403"/>
                <a:gd name="connsiteY252" fmla="*/ 73228 h 369142"/>
                <a:gd name="connsiteX253" fmla="*/ 230483 w 470403"/>
                <a:gd name="connsiteY253" fmla="*/ 20595 h 369142"/>
                <a:gd name="connsiteX254" fmla="*/ 236941 w 470403"/>
                <a:gd name="connsiteY254" fmla="*/ 19874 h 369142"/>
                <a:gd name="connsiteX255" fmla="*/ 233490 w 470403"/>
                <a:gd name="connsiteY255" fmla="*/ 10336 h 369142"/>
                <a:gd name="connsiteX256" fmla="*/ 236342 w 470403"/>
                <a:gd name="connsiteY256" fmla="*/ 12841 h 369142"/>
                <a:gd name="connsiteX257" fmla="*/ 201757 w 470403"/>
                <a:gd name="connsiteY257" fmla="*/ 43261 h 369142"/>
                <a:gd name="connsiteX258" fmla="*/ 186069 w 470403"/>
                <a:gd name="connsiteY258" fmla="*/ 57933 h 369142"/>
                <a:gd name="connsiteX259" fmla="*/ 172876 w 470403"/>
                <a:gd name="connsiteY259" fmla="*/ 69743 h 369142"/>
                <a:gd name="connsiteX260" fmla="*/ 172163 w 470403"/>
                <a:gd name="connsiteY260" fmla="*/ 68312 h 369142"/>
                <a:gd name="connsiteX261" fmla="*/ 187852 w 470403"/>
                <a:gd name="connsiteY261" fmla="*/ 52207 h 369142"/>
                <a:gd name="connsiteX262" fmla="*/ 203540 w 470403"/>
                <a:gd name="connsiteY262" fmla="*/ 37535 h 369142"/>
                <a:gd name="connsiteX263" fmla="*/ 233490 w 470403"/>
                <a:gd name="connsiteY263" fmla="*/ 10336 h 369142"/>
                <a:gd name="connsiteX264" fmla="*/ 229065 w 470403"/>
                <a:gd name="connsiteY264" fmla="*/ 6821 h 369142"/>
                <a:gd name="connsiteX265" fmla="*/ 231572 w 470403"/>
                <a:gd name="connsiteY265" fmla="*/ 9357 h 369142"/>
                <a:gd name="connsiteX266" fmla="*/ 217246 w 470403"/>
                <a:gd name="connsiteY266" fmla="*/ 22035 h 369142"/>
                <a:gd name="connsiteX267" fmla="*/ 203994 w 470403"/>
                <a:gd name="connsiteY267" fmla="*/ 33627 h 369142"/>
                <a:gd name="connsiteX268" fmla="*/ 175700 w 470403"/>
                <a:gd name="connsiteY268" fmla="*/ 58622 h 369142"/>
                <a:gd name="connsiteX269" fmla="*/ 174983 w 470403"/>
                <a:gd name="connsiteY269" fmla="*/ 57898 h 369142"/>
                <a:gd name="connsiteX270" fmla="*/ 201845 w 470403"/>
                <a:gd name="connsiteY270" fmla="*/ 31454 h 369142"/>
                <a:gd name="connsiteX271" fmla="*/ 229065 w 470403"/>
                <a:gd name="connsiteY271" fmla="*/ 6821 h 369142"/>
                <a:gd name="connsiteX272" fmla="*/ 369990 w 470403"/>
                <a:gd name="connsiteY272" fmla="*/ 2197 h 369142"/>
                <a:gd name="connsiteX273" fmla="*/ 381103 w 470403"/>
                <a:gd name="connsiteY273" fmla="*/ 5430 h 369142"/>
                <a:gd name="connsiteX274" fmla="*/ 470003 w 470403"/>
                <a:gd name="connsiteY274" fmla="*/ 171420 h 369142"/>
                <a:gd name="connsiteX275" fmla="*/ 386121 w 470403"/>
                <a:gd name="connsiteY275" fmla="*/ 356451 h 369142"/>
                <a:gd name="connsiteX276" fmla="*/ 377518 w 470403"/>
                <a:gd name="connsiteY276" fmla="*/ 343517 h 369142"/>
                <a:gd name="connsiteX277" fmla="*/ 437741 w 470403"/>
                <a:gd name="connsiteY277" fmla="*/ 261241 h 369142"/>
                <a:gd name="connsiteX278" fmla="*/ 452438 w 470403"/>
                <a:gd name="connsiteY278" fmla="*/ 166390 h 369142"/>
                <a:gd name="connsiteX279" fmla="*/ 428421 w 470403"/>
                <a:gd name="connsiteY279" fmla="*/ 75132 h 369142"/>
                <a:gd name="connsiteX280" fmla="*/ 401894 w 470403"/>
                <a:gd name="connsiteY280" fmla="*/ 36329 h 369142"/>
                <a:gd name="connsiteX281" fmla="*/ 383971 w 470403"/>
                <a:gd name="connsiteY281" fmla="*/ 20880 h 369142"/>
                <a:gd name="connsiteX282" fmla="*/ 366764 w 470403"/>
                <a:gd name="connsiteY282" fmla="*/ 8664 h 369142"/>
                <a:gd name="connsiteX283" fmla="*/ 369990 w 470403"/>
                <a:gd name="connsiteY283" fmla="*/ 2197 h 369142"/>
                <a:gd name="connsiteX284" fmla="*/ 224235 w 470403"/>
                <a:gd name="connsiteY284" fmla="*/ 480 h 369142"/>
                <a:gd name="connsiteX285" fmla="*/ 226781 w 470403"/>
                <a:gd name="connsiteY285" fmla="*/ 2667 h 369142"/>
                <a:gd name="connsiteX286" fmla="*/ 200952 w 470403"/>
                <a:gd name="connsiteY286" fmla="*/ 25633 h 369142"/>
                <a:gd name="connsiteX287" fmla="*/ 178032 w 470403"/>
                <a:gd name="connsiteY287" fmla="*/ 47505 h 369142"/>
                <a:gd name="connsiteX288" fmla="*/ 176941 w 470403"/>
                <a:gd name="connsiteY288" fmla="*/ 46411 h 369142"/>
                <a:gd name="connsiteX289" fmla="*/ 198769 w 470403"/>
                <a:gd name="connsiteY289" fmla="*/ 23810 h 369142"/>
                <a:gd name="connsiteX290" fmla="*/ 224235 w 470403"/>
                <a:gd name="connsiteY290" fmla="*/ 480 h 36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</a:cxnLst>
              <a:rect l="l" t="t" r="r" b="b"/>
              <a:pathLst>
                <a:path w="470403" h="369142">
                  <a:moveTo>
                    <a:pt x="189118" y="332753"/>
                  </a:moveTo>
                  <a:cubicBezTo>
                    <a:pt x="203098" y="343079"/>
                    <a:pt x="216003" y="355186"/>
                    <a:pt x="229624" y="366224"/>
                  </a:cubicBezTo>
                  <a:cubicBezTo>
                    <a:pt x="231417" y="367648"/>
                    <a:pt x="228908" y="370141"/>
                    <a:pt x="227115" y="368717"/>
                  </a:cubicBezTo>
                  <a:cubicBezTo>
                    <a:pt x="219587" y="362307"/>
                    <a:pt x="212060" y="355898"/>
                    <a:pt x="204532" y="349133"/>
                  </a:cubicBezTo>
                  <a:cubicBezTo>
                    <a:pt x="199155" y="344148"/>
                    <a:pt x="192344" y="339875"/>
                    <a:pt x="187684" y="333465"/>
                  </a:cubicBezTo>
                  <a:cubicBezTo>
                    <a:pt x="187325" y="333109"/>
                    <a:pt x="188401" y="332397"/>
                    <a:pt x="189118" y="332753"/>
                  </a:cubicBezTo>
                  <a:close/>
                  <a:moveTo>
                    <a:pt x="214717" y="306525"/>
                  </a:moveTo>
                  <a:cubicBezTo>
                    <a:pt x="214717" y="305409"/>
                    <a:pt x="215756" y="305781"/>
                    <a:pt x="216103" y="306525"/>
                  </a:cubicBezTo>
                  <a:cubicBezTo>
                    <a:pt x="216449" y="313223"/>
                    <a:pt x="217142" y="319920"/>
                    <a:pt x="217142" y="326245"/>
                  </a:cubicBezTo>
                  <a:cubicBezTo>
                    <a:pt x="217142" y="326618"/>
                    <a:pt x="217142" y="326990"/>
                    <a:pt x="216796" y="327362"/>
                  </a:cubicBezTo>
                  <a:cubicBezTo>
                    <a:pt x="216796" y="328106"/>
                    <a:pt x="215756" y="328850"/>
                    <a:pt x="215064" y="328106"/>
                  </a:cubicBezTo>
                  <a:cubicBezTo>
                    <a:pt x="211946" y="325873"/>
                    <a:pt x="209176" y="322897"/>
                    <a:pt x="206751" y="319920"/>
                  </a:cubicBezTo>
                  <a:cubicBezTo>
                    <a:pt x="204326" y="316571"/>
                    <a:pt x="201556" y="314711"/>
                    <a:pt x="198785" y="312106"/>
                  </a:cubicBezTo>
                  <a:cubicBezTo>
                    <a:pt x="198438" y="311734"/>
                    <a:pt x="198785" y="311734"/>
                    <a:pt x="199131" y="311734"/>
                  </a:cubicBezTo>
                  <a:cubicBezTo>
                    <a:pt x="205019" y="312106"/>
                    <a:pt x="209522" y="319176"/>
                    <a:pt x="214025" y="323641"/>
                  </a:cubicBezTo>
                  <a:cubicBezTo>
                    <a:pt x="214025" y="318060"/>
                    <a:pt x="214371" y="312479"/>
                    <a:pt x="214717" y="306525"/>
                  </a:cubicBezTo>
                  <a:close/>
                  <a:moveTo>
                    <a:pt x="206375" y="289058"/>
                  </a:moveTo>
                  <a:cubicBezTo>
                    <a:pt x="206772" y="287947"/>
                    <a:pt x="209153" y="289058"/>
                    <a:pt x="208757" y="290169"/>
                  </a:cubicBezTo>
                  <a:cubicBezTo>
                    <a:pt x="208360" y="291651"/>
                    <a:pt x="207566" y="293133"/>
                    <a:pt x="206772" y="294614"/>
                  </a:cubicBezTo>
                  <a:cubicBezTo>
                    <a:pt x="205979" y="296096"/>
                    <a:pt x="205185" y="298318"/>
                    <a:pt x="203597" y="298318"/>
                  </a:cubicBezTo>
                  <a:cubicBezTo>
                    <a:pt x="202804" y="298689"/>
                    <a:pt x="201613" y="297948"/>
                    <a:pt x="201613" y="296837"/>
                  </a:cubicBezTo>
                  <a:cubicBezTo>
                    <a:pt x="201613" y="295355"/>
                    <a:pt x="203201" y="294614"/>
                    <a:pt x="204391" y="293133"/>
                  </a:cubicBezTo>
                  <a:cubicBezTo>
                    <a:pt x="204788" y="292021"/>
                    <a:pt x="205582" y="290540"/>
                    <a:pt x="206375" y="289058"/>
                  </a:cubicBezTo>
                  <a:close/>
                  <a:moveTo>
                    <a:pt x="85212" y="285090"/>
                  </a:moveTo>
                  <a:cubicBezTo>
                    <a:pt x="96309" y="284772"/>
                    <a:pt x="107406" y="285724"/>
                    <a:pt x="118502" y="286359"/>
                  </a:cubicBezTo>
                  <a:cubicBezTo>
                    <a:pt x="120292" y="286359"/>
                    <a:pt x="120292" y="289217"/>
                    <a:pt x="118145" y="289217"/>
                  </a:cubicBezTo>
                  <a:cubicBezTo>
                    <a:pt x="107406" y="288899"/>
                    <a:pt x="96309" y="287312"/>
                    <a:pt x="85212" y="286677"/>
                  </a:cubicBezTo>
                  <a:cubicBezTo>
                    <a:pt x="84138" y="286677"/>
                    <a:pt x="84138" y="285090"/>
                    <a:pt x="85212" y="285090"/>
                  </a:cubicBezTo>
                  <a:close/>
                  <a:moveTo>
                    <a:pt x="204391" y="279480"/>
                  </a:moveTo>
                  <a:cubicBezTo>
                    <a:pt x="205106" y="278422"/>
                    <a:pt x="207606" y="278775"/>
                    <a:pt x="206892" y="280186"/>
                  </a:cubicBezTo>
                  <a:cubicBezTo>
                    <a:pt x="205820" y="283008"/>
                    <a:pt x="204391" y="285478"/>
                    <a:pt x="202605" y="287947"/>
                  </a:cubicBezTo>
                  <a:cubicBezTo>
                    <a:pt x="200819" y="290417"/>
                    <a:pt x="199390" y="293239"/>
                    <a:pt x="197247" y="295708"/>
                  </a:cubicBezTo>
                  <a:cubicBezTo>
                    <a:pt x="196176" y="297119"/>
                    <a:pt x="193675" y="296061"/>
                    <a:pt x="194390" y="294650"/>
                  </a:cubicBezTo>
                  <a:cubicBezTo>
                    <a:pt x="196890" y="289005"/>
                    <a:pt x="202248" y="285125"/>
                    <a:pt x="204391" y="279480"/>
                  </a:cubicBezTo>
                  <a:close/>
                  <a:moveTo>
                    <a:pt x="118171" y="276834"/>
                  </a:moveTo>
                  <a:cubicBezTo>
                    <a:pt x="120296" y="276834"/>
                    <a:pt x="120296" y="279720"/>
                    <a:pt x="118171" y="279720"/>
                  </a:cubicBezTo>
                  <a:cubicBezTo>
                    <a:pt x="104006" y="279720"/>
                    <a:pt x="89841" y="279720"/>
                    <a:pt x="76030" y="279143"/>
                  </a:cubicBezTo>
                  <a:cubicBezTo>
                    <a:pt x="74613" y="279143"/>
                    <a:pt x="74613" y="277700"/>
                    <a:pt x="76030" y="277700"/>
                  </a:cubicBezTo>
                  <a:cubicBezTo>
                    <a:pt x="89841" y="277123"/>
                    <a:pt x="104006" y="276834"/>
                    <a:pt x="118171" y="276834"/>
                  </a:cubicBezTo>
                  <a:close/>
                  <a:moveTo>
                    <a:pt x="119713" y="272072"/>
                  </a:moveTo>
                  <a:cubicBezTo>
                    <a:pt x="121877" y="272072"/>
                    <a:pt x="121517" y="275735"/>
                    <a:pt x="119713" y="275735"/>
                  </a:cubicBezTo>
                  <a:cubicBezTo>
                    <a:pt x="110693" y="276468"/>
                    <a:pt x="102034" y="275735"/>
                    <a:pt x="93374" y="275735"/>
                  </a:cubicBezTo>
                  <a:cubicBezTo>
                    <a:pt x="84715" y="276101"/>
                    <a:pt x="76417" y="276468"/>
                    <a:pt x="67757" y="275735"/>
                  </a:cubicBezTo>
                  <a:cubicBezTo>
                    <a:pt x="66675" y="275735"/>
                    <a:pt x="66675" y="274270"/>
                    <a:pt x="67757" y="274270"/>
                  </a:cubicBezTo>
                  <a:cubicBezTo>
                    <a:pt x="85076" y="272438"/>
                    <a:pt x="102394" y="273904"/>
                    <a:pt x="119713" y="272072"/>
                  </a:cubicBezTo>
                  <a:close/>
                  <a:moveTo>
                    <a:pt x="207610" y="259255"/>
                  </a:moveTo>
                  <a:cubicBezTo>
                    <a:pt x="208316" y="257784"/>
                    <a:pt x="210785" y="259255"/>
                    <a:pt x="209727" y="260725"/>
                  </a:cubicBezTo>
                  <a:cubicBezTo>
                    <a:pt x="203024" y="271386"/>
                    <a:pt x="194910" y="282415"/>
                    <a:pt x="186444" y="290871"/>
                  </a:cubicBezTo>
                  <a:cubicBezTo>
                    <a:pt x="185033" y="292341"/>
                    <a:pt x="182563" y="290503"/>
                    <a:pt x="183622" y="288665"/>
                  </a:cubicBezTo>
                  <a:cubicBezTo>
                    <a:pt x="190324" y="278371"/>
                    <a:pt x="200555" y="269916"/>
                    <a:pt x="207610" y="259255"/>
                  </a:cubicBezTo>
                  <a:close/>
                  <a:moveTo>
                    <a:pt x="212311" y="242984"/>
                  </a:moveTo>
                  <a:cubicBezTo>
                    <a:pt x="213388" y="241909"/>
                    <a:pt x="215541" y="243701"/>
                    <a:pt x="214106" y="245135"/>
                  </a:cubicBezTo>
                  <a:cubicBezTo>
                    <a:pt x="202620" y="258040"/>
                    <a:pt x="191135" y="271662"/>
                    <a:pt x="178932" y="284208"/>
                  </a:cubicBezTo>
                  <a:cubicBezTo>
                    <a:pt x="177138" y="286001"/>
                    <a:pt x="174625" y="283133"/>
                    <a:pt x="176420" y="281341"/>
                  </a:cubicBezTo>
                  <a:cubicBezTo>
                    <a:pt x="187905" y="268436"/>
                    <a:pt x="200467" y="255889"/>
                    <a:pt x="212311" y="242984"/>
                  </a:cubicBezTo>
                  <a:close/>
                  <a:moveTo>
                    <a:pt x="72231" y="232219"/>
                  </a:moveTo>
                  <a:cubicBezTo>
                    <a:pt x="72231" y="230797"/>
                    <a:pt x="75010" y="230797"/>
                    <a:pt x="75010" y="232219"/>
                  </a:cubicBezTo>
                  <a:cubicBezTo>
                    <a:pt x="75010" y="238616"/>
                    <a:pt x="74613" y="245013"/>
                    <a:pt x="75406" y="251055"/>
                  </a:cubicBezTo>
                  <a:cubicBezTo>
                    <a:pt x="75803" y="253543"/>
                    <a:pt x="72231" y="254254"/>
                    <a:pt x="71835" y="252121"/>
                  </a:cubicBezTo>
                  <a:cubicBezTo>
                    <a:pt x="69850" y="245724"/>
                    <a:pt x="71835" y="238971"/>
                    <a:pt x="72231" y="232219"/>
                  </a:cubicBezTo>
                  <a:close/>
                  <a:moveTo>
                    <a:pt x="66040" y="231879"/>
                  </a:moveTo>
                  <a:cubicBezTo>
                    <a:pt x="66040" y="231158"/>
                    <a:pt x="66993" y="230797"/>
                    <a:pt x="66993" y="231879"/>
                  </a:cubicBezTo>
                  <a:cubicBezTo>
                    <a:pt x="67628" y="238374"/>
                    <a:pt x="67628" y="245589"/>
                    <a:pt x="67945" y="252444"/>
                  </a:cubicBezTo>
                  <a:cubicBezTo>
                    <a:pt x="67945" y="254248"/>
                    <a:pt x="65088" y="254248"/>
                    <a:pt x="65088" y="252444"/>
                  </a:cubicBezTo>
                  <a:cubicBezTo>
                    <a:pt x="65405" y="245589"/>
                    <a:pt x="66040" y="238734"/>
                    <a:pt x="66040" y="231879"/>
                  </a:cubicBezTo>
                  <a:close/>
                  <a:moveTo>
                    <a:pt x="61768" y="229929"/>
                  </a:moveTo>
                  <a:cubicBezTo>
                    <a:pt x="62922" y="232807"/>
                    <a:pt x="62634" y="236406"/>
                    <a:pt x="62634" y="239644"/>
                  </a:cubicBezTo>
                  <a:cubicBezTo>
                    <a:pt x="62634" y="244322"/>
                    <a:pt x="62922" y="249360"/>
                    <a:pt x="63211" y="254038"/>
                  </a:cubicBezTo>
                  <a:cubicBezTo>
                    <a:pt x="63211" y="255837"/>
                    <a:pt x="61191" y="255477"/>
                    <a:pt x="60902" y="254038"/>
                  </a:cubicBezTo>
                  <a:cubicBezTo>
                    <a:pt x="60325" y="246122"/>
                    <a:pt x="61768" y="238205"/>
                    <a:pt x="61191" y="230288"/>
                  </a:cubicBezTo>
                  <a:cubicBezTo>
                    <a:pt x="61191" y="229929"/>
                    <a:pt x="61479" y="229209"/>
                    <a:pt x="61768" y="229929"/>
                  </a:cubicBezTo>
                  <a:close/>
                  <a:moveTo>
                    <a:pt x="212358" y="225894"/>
                  </a:moveTo>
                  <a:cubicBezTo>
                    <a:pt x="213066" y="224447"/>
                    <a:pt x="215546" y="225894"/>
                    <a:pt x="214483" y="226980"/>
                  </a:cubicBezTo>
                  <a:cubicBezTo>
                    <a:pt x="203856" y="243625"/>
                    <a:pt x="189333" y="256290"/>
                    <a:pt x="177289" y="271488"/>
                  </a:cubicBezTo>
                  <a:cubicBezTo>
                    <a:pt x="176226" y="273297"/>
                    <a:pt x="173038" y="270764"/>
                    <a:pt x="174455" y="269317"/>
                  </a:cubicBezTo>
                  <a:cubicBezTo>
                    <a:pt x="186145" y="253757"/>
                    <a:pt x="201731" y="242178"/>
                    <a:pt x="212358" y="225894"/>
                  </a:cubicBezTo>
                  <a:close/>
                  <a:moveTo>
                    <a:pt x="56216" y="224804"/>
                  </a:moveTo>
                  <a:cubicBezTo>
                    <a:pt x="56216" y="224447"/>
                    <a:pt x="56589" y="224447"/>
                    <a:pt x="56963" y="224804"/>
                  </a:cubicBezTo>
                  <a:cubicBezTo>
                    <a:pt x="59951" y="234079"/>
                    <a:pt x="56589" y="243711"/>
                    <a:pt x="58457" y="252986"/>
                  </a:cubicBezTo>
                  <a:cubicBezTo>
                    <a:pt x="58831" y="254770"/>
                    <a:pt x="55842" y="255840"/>
                    <a:pt x="55095" y="253700"/>
                  </a:cubicBezTo>
                  <a:cubicBezTo>
                    <a:pt x="53975" y="249419"/>
                    <a:pt x="55095" y="244781"/>
                    <a:pt x="55095" y="240500"/>
                  </a:cubicBezTo>
                  <a:cubicBezTo>
                    <a:pt x="55469" y="238003"/>
                    <a:pt x="55842" y="235149"/>
                    <a:pt x="55842" y="232652"/>
                  </a:cubicBezTo>
                  <a:cubicBezTo>
                    <a:pt x="56216" y="231225"/>
                    <a:pt x="55095" y="226944"/>
                    <a:pt x="56216" y="225874"/>
                  </a:cubicBezTo>
                  <a:cubicBezTo>
                    <a:pt x="56216" y="226231"/>
                    <a:pt x="55842" y="225874"/>
                    <a:pt x="55842" y="225874"/>
                  </a:cubicBezTo>
                  <a:close/>
                  <a:moveTo>
                    <a:pt x="213055" y="209656"/>
                  </a:moveTo>
                  <a:cubicBezTo>
                    <a:pt x="213767" y="208572"/>
                    <a:pt x="215545" y="210017"/>
                    <a:pt x="215189" y="211101"/>
                  </a:cubicBezTo>
                  <a:cubicBezTo>
                    <a:pt x="202387" y="227359"/>
                    <a:pt x="189586" y="243978"/>
                    <a:pt x="175362" y="258791"/>
                  </a:cubicBezTo>
                  <a:cubicBezTo>
                    <a:pt x="173939" y="260598"/>
                    <a:pt x="171450" y="258069"/>
                    <a:pt x="172873" y="256262"/>
                  </a:cubicBezTo>
                  <a:cubicBezTo>
                    <a:pt x="186385" y="240727"/>
                    <a:pt x="200254" y="225914"/>
                    <a:pt x="213055" y="209656"/>
                  </a:cubicBezTo>
                  <a:close/>
                  <a:moveTo>
                    <a:pt x="51777" y="203294"/>
                  </a:moveTo>
                  <a:cubicBezTo>
                    <a:pt x="51777" y="202222"/>
                    <a:pt x="53608" y="202222"/>
                    <a:pt x="53242" y="203294"/>
                  </a:cubicBezTo>
                  <a:cubicBezTo>
                    <a:pt x="52510" y="220094"/>
                    <a:pt x="52510" y="237252"/>
                    <a:pt x="52510" y="254052"/>
                  </a:cubicBezTo>
                  <a:cubicBezTo>
                    <a:pt x="52510" y="255840"/>
                    <a:pt x="49213" y="255840"/>
                    <a:pt x="49213" y="254052"/>
                  </a:cubicBezTo>
                  <a:cubicBezTo>
                    <a:pt x="49213" y="237252"/>
                    <a:pt x="49213" y="220094"/>
                    <a:pt x="51777" y="203294"/>
                  </a:cubicBezTo>
                  <a:close/>
                  <a:moveTo>
                    <a:pt x="2822" y="196943"/>
                  </a:moveTo>
                  <a:cubicBezTo>
                    <a:pt x="2822" y="195872"/>
                    <a:pt x="3880" y="196229"/>
                    <a:pt x="3880" y="196943"/>
                  </a:cubicBezTo>
                  <a:cubicBezTo>
                    <a:pt x="4586" y="209445"/>
                    <a:pt x="3175" y="221946"/>
                    <a:pt x="2822" y="234448"/>
                  </a:cubicBezTo>
                  <a:cubicBezTo>
                    <a:pt x="7055" y="234805"/>
                    <a:pt x="10936" y="234091"/>
                    <a:pt x="15169" y="234091"/>
                  </a:cubicBezTo>
                  <a:cubicBezTo>
                    <a:pt x="19050" y="234091"/>
                    <a:pt x="23283" y="234091"/>
                    <a:pt x="27516" y="235162"/>
                  </a:cubicBezTo>
                  <a:cubicBezTo>
                    <a:pt x="28222" y="235162"/>
                    <a:pt x="28222" y="236591"/>
                    <a:pt x="27516" y="236591"/>
                  </a:cubicBezTo>
                  <a:cubicBezTo>
                    <a:pt x="23283" y="237663"/>
                    <a:pt x="19050" y="237305"/>
                    <a:pt x="14816" y="237305"/>
                  </a:cubicBezTo>
                  <a:cubicBezTo>
                    <a:pt x="10936" y="237305"/>
                    <a:pt x="6350" y="238377"/>
                    <a:pt x="2116" y="237663"/>
                  </a:cubicBezTo>
                  <a:cubicBezTo>
                    <a:pt x="1411" y="238020"/>
                    <a:pt x="0" y="237663"/>
                    <a:pt x="0" y="236234"/>
                  </a:cubicBezTo>
                  <a:cubicBezTo>
                    <a:pt x="0" y="223018"/>
                    <a:pt x="1764" y="210159"/>
                    <a:pt x="2822" y="196943"/>
                  </a:cubicBezTo>
                  <a:close/>
                  <a:moveTo>
                    <a:pt x="215810" y="195378"/>
                  </a:moveTo>
                  <a:cubicBezTo>
                    <a:pt x="216898" y="194284"/>
                    <a:pt x="218712" y="196107"/>
                    <a:pt x="217624" y="197202"/>
                  </a:cubicBezTo>
                  <a:cubicBezTo>
                    <a:pt x="202384" y="213248"/>
                    <a:pt x="188595" y="231118"/>
                    <a:pt x="172267" y="246071"/>
                  </a:cubicBezTo>
                  <a:cubicBezTo>
                    <a:pt x="170452" y="247894"/>
                    <a:pt x="168275" y="245341"/>
                    <a:pt x="169727" y="243518"/>
                  </a:cubicBezTo>
                  <a:cubicBezTo>
                    <a:pt x="184604" y="227107"/>
                    <a:pt x="200570" y="211060"/>
                    <a:pt x="215810" y="195378"/>
                  </a:cubicBezTo>
                  <a:close/>
                  <a:moveTo>
                    <a:pt x="211468" y="182680"/>
                  </a:moveTo>
                  <a:cubicBezTo>
                    <a:pt x="212180" y="181584"/>
                    <a:pt x="213958" y="183046"/>
                    <a:pt x="212891" y="184508"/>
                  </a:cubicBezTo>
                  <a:cubicBezTo>
                    <a:pt x="206134" y="192913"/>
                    <a:pt x="199022" y="200954"/>
                    <a:pt x="192266" y="209359"/>
                  </a:cubicBezTo>
                  <a:cubicBezTo>
                    <a:pt x="186221" y="216303"/>
                    <a:pt x="180531" y="224344"/>
                    <a:pt x="173419" y="230557"/>
                  </a:cubicBezTo>
                  <a:cubicBezTo>
                    <a:pt x="171997" y="232019"/>
                    <a:pt x="169863" y="229826"/>
                    <a:pt x="171286" y="227998"/>
                  </a:cubicBezTo>
                  <a:cubicBezTo>
                    <a:pt x="184798" y="213014"/>
                    <a:pt x="198311" y="198030"/>
                    <a:pt x="211468" y="182680"/>
                  </a:cubicBezTo>
                  <a:close/>
                  <a:moveTo>
                    <a:pt x="11515" y="181948"/>
                  </a:moveTo>
                  <a:cubicBezTo>
                    <a:pt x="11515" y="181584"/>
                    <a:pt x="11873" y="181584"/>
                    <a:pt x="11873" y="181948"/>
                  </a:cubicBezTo>
                  <a:cubicBezTo>
                    <a:pt x="12588" y="190697"/>
                    <a:pt x="12588" y="199082"/>
                    <a:pt x="12588" y="207831"/>
                  </a:cubicBezTo>
                  <a:cubicBezTo>
                    <a:pt x="11873" y="213664"/>
                    <a:pt x="12588" y="219861"/>
                    <a:pt x="11515" y="225329"/>
                  </a:cubicBezTo>
                  <a:cubicBezTo>
                    <a:pt x="15808" y="226058"/>
                    <a:pt x="20101" y="226787"/>
                    <a:pt x="24394" y="227516"/>
                  </a:cubicBezTo>
                  <a:cubicBezTo>
                    <a:pt x="26898" y="227516"/>
                    <a:pt x="30118" y="227516"/>
                    <a:pt x="32265" y="228974"/>
                  </a:cubicBezTo>
                  <a:cubicBezTo>
                    <a:pt x="32980" y="229703"/>
                    <a:pt x="31907" y="230432"/>
                    <a:pt x="31549" y="230068"/>
                  </a:cubicBezTo>
                  <a:cubicBezTo>
                    <a:pt x="31191" y="229703"/>
                    <a:pt x="24752" y="230432"/>
                    <a:pt x="23321" y="230432"/>
                  </a:cubicBezTo>
                  <a:cubicBezTo>
                    <a:pt x="18670" y="230432"/>
                    <a:pt x="14735" y="229339"/>
                    <a:pt x="9726" y="228974"/>
                  </a:cubicBezTo>
                  <a:cubicBezTo>
                    <a:pt x="9011" y="228974"/>
                    <a:pt x="8295" y="228245"/>
                    <a:pt x="8295" y="227152"/>
                  </a:cubicBezTo>
                  <a:cubicBezTo>
                    <a:pt x="7938" y="226787"/>
                    <a:pt x="7938" y="226422"/>
                    <a:pt x="7938" y="225693"/>
                  </a:cubicBezTo>
                  <a:cubicBezTo>
                    <a:pt x="9369" y="219132"/>
                    <a:pt x="8653" y="211476"/>
                    <a:pt x="9369" y="204915"/>
                  </a:cubicBezTo>
                  <a:cubicBezTo>
                    <a:pt x="9726" y="197259"/>
                    <a:pt x="10800" y="189604"/>
                    <a:pt x="11515" y="181948"/>
                  </a:cubicBezTo>
                  <a:close/>
                  <a:moveTo>
                    <a:pt x="210939" y="172416"/>
                  </a:moveTo>
                  <a:cubicBezTo>
                    <a:pt x="211654" y="172059"/>
                    <a:pt x="212368" y="172773"/>
                    <a:pt x="212011" y="173131"/>
                  </a:cubicBezTo>
                  <a:cubicBezTo>
                    <a:pt x="199867" y="187418"/>
                    <a:pt x="187365" y="201349"/>
                    <a:pt x="173435" y="213493"/>
                  </a:cubicBezTo>
                  <a:cubicBezTo>
                    <a:pt x="172006" y="214565"/>
                    <a:pt x="169863" y="212422"/>
                    <a:pt x="171292" y="211350"/>
                  </a:cubicBezTo>
                  <a:cubicBezTo>
                    <a:pt x="184865" y="198848"/>
                    <a:pt x="198081" y="185989"/>
                    <a:pt x="210939" y="172416"/>
                  </a:cubicBezTo>
                  <a:close/>
                  <a:moveTo>
                    <a:pt x="211025" y="160807"/>
                  </a:moveTo>
                  <a:cubicBezTo>
                    <a:pt x="212486" y="159359"/>
                    <a:pt x="213948" y="161531"/>
                    <a:pt x="212852" y="162617"/>
                  </a:cubicBezTo>
                  <a:cubicBezTo>
                    <a:pt x="199333" y="175290"/>
                    <a:pt x="185814" y="188686"/>
                    <a:pt x="170833" y="199548"/>
                  </a:cubicBezTo>
                  <a:cubicBezTo>
                    <a:pt x="169737" y="200272"/>
                    <a:pt x="168275" y="198100"/>
                    <a:pt x="169006" y="197375"/>
                  </a:cubicBezTo>
                  <a:cubicBezTo>
                    <a:pt x="183256" y="184703"/>
                    <a:pt x="197506" y="173479"/>
                    <a:pt x="211025" y="160807"/>
                  </a:cubicBezTo>
                  <a:close/>
                  <a:moveTo>
                    <a:pt x="40685" y="151095"/>
                  </a:moveTo>
                  <a:cubicBezTo>
                    <a:pt x="35303" y="152176"/>
                    <a:pt x="29563" y="153257"/>
                    <a:pt x="23822" y="153257"/>
                  </a:cubicBezTo>
                  <a:cubicBezTo>
                    <a:pt x="25257" y="161909"/>
                    <a:pt x="25616" y="172003"/>
                    <a:pt x="25257" y="180655"/>
                  </a:cubicBezTo>
                  <a:cubicBezTo>
                    <a:pt x="25257" y="187504"/>
                    <a:pt x="24540" y="193993"/>
                    <a:pt x="24540" y="200843"/>
                  </a:cubicBezTo>
                  <a:cubicBezTo>
                    <a:pt x="24540" y="205169"/>
                    <a:pt x="25616" y="209134"/>
                    <a:pt x="24540" y="213100"/>
                  </a:cubicBezTo>
                  <a:cubicBezTo>
                    <a:pt x="25975" y="213821"/>
                    <a:pt x="27051" y="214542"/>
                    <a:pt x="28486" y="214542"/>
                  </a:cubicBezTo>
                  <a:cubicBezTo>
                    <a:pt x="31357" y="214542"/>
                    <a:pt x="34586" y="214542"/>
                    <a:pt x="37456" y="214542"/>
                  </a:cubicBezTo>
                  <a:cubicBezTo>
                    <a:pt x="38173" y="193633"/>
                    <a:pt x="39609" y="172003"/>
                    <a:pt x="40685" y="151095"/>
                  </a:cubicBezTo>
                  <a:close/>
                  <a:moveTo>
                    <a:pt x="51352" y="139992"/>
                  </a:moveTo>
                  <a:cubicBezTo>
                    <a:pt x="58485" y="138722"/>
                    <a:pt x="65260" y="139992"/>
                    <a:pt x="72393" y="139992"/>
                  </a:cubicBezTo>
                  <a:cubicBezTo>
                    <a:pt x="80595" y="139992"/>
                    <a:pt x="88797" y="139992"/>
                    <a:pt x="96642" y="140309"/>
                  </a:cubicBezTo>
                  <a:cubicBezTo>
                    <a:pt x="98069" y="140309"/>
                    <a:pt x="98069" y="141897"/>
                    <a:pt x="96642" y="141897"/>
                  </a:cubicBezTo>
                  <a:cubicBezTo>
                    <a:pt x="89510" y="141897"/>
                    <a:pt x="82378" y="142214"/>
                    <a:pt x="75246" y="142532"/>
                  </a:cubicBezTo>
                  <a:cubicBezTo>
                    <a:pt x="67756" y="142532"/>
                    <a:pt x="59554" y="141262"/>
                    <a:pt x="52066" y="142532"/>
                  </a:cubicBezTo>
                  <a:cubicBezTo>
                    <a:pt x="50283" y="143166"/>
                    <a:pt x="49213" y="140309"/>
                    <a:pt x="51352" y="139992"/>
                  </a:cubicBezTo>
                  <a:close/>
                  <a:moveTo>
                    <a:pt x="54209" y="133959"/>
                  </a:moveTo>
                  <a:cubicBezTo>
                    <a:pt x="65134" y="133959"/>
                    <a:pt x="75332" y="135113"/>
                    <a:pt x="86258" y="134536"/>
                  </a:cubicBezTo>
                  <a:cubicBezTo>
                    <a:pt x="95362" y="134536"/>
                    <a:pt x="104103" y="134248"/>
                    <a:pt x="113208" y="135113"/>
                  </a:cubicBezTo>
                  <a:cubicBezTo>
                    <a:pt x="113936" y="135402"/>
                    <a:pt x="113936" y="136268"/>
                    <a:pt x="112843" y="136268"/>
                  </a:cubicBezTo>
                  <a:cubicBezTo>
                    <a:pt x="103010" y="135979"/>
                    <a:pt x="93177" y="136845"/>
                    <a:pt x="83344" y="136845"/>
                  </a:cubicBezTo>
                  <a:cubicBezTo>
                    <a:pt x="73875" y="136845"/>
                    <a:pt x="64042" y="136268"/>
                    <a:pt x="54209" y="136268"/>
                  </a:cubicBezTo>
                  <a:cubicBezTo>
                    <a:pt x="52388" y="136268"/>
                    <a:pt x="52388" y="133959"/>
                    <a:pt x="54209" y="133959"/>
                  </a:cubicBezTo>
                  <a:close/>
                  <a:moveTo>
                    <a:pt x="57359" y="126022"/>
                  </a:moveTo>
                  <a:cubicBezTo>
                    <a:pt x="63107" y="126769"/>
                    <a:pt x="69215" y="126022"/>
                    <a:pt x="74964" y="126395"/>
                  </a:cubicBezTo>
                  <a:cubicBezTo>
                    <a:pt x="80353" y="126769"/>
                    <a:pt x="85742" y="127890"/>
                    <a:pt x="91131" y="127890"/>
                  </a:cubicBezTo>
                  <a:cubicBezTo>
                    <a:pt x="101191" y="128637"/>
                    <a:pt x="112688" y="126769"/>
                    <a:pt x="122388" y="130131"/>
                  </a:cubicBezTo>
                  <a:cubicBezTo>
                    <a:pt x="123466" y="130131"/>
                    <a:pt x="123107" y="131998"/>
                    <a:pt x="121670" y="131625"/>
                  </a:cubicBezTo>
                  <a:cubicBezTo>
                    <a:pt x="116640" y="130131"/>
                    <a:pt x="110532" y="131251"/>
                    <a:pt x="105143" y="131251"/>
                  </a:cubicBezTo>
                  <a:cubicBezTo>
                    <a:pt x="99395" y="131251"/>
                    <a:pt x="94006" y="131251"/>
                    <a:pt x="88257" y="130504"/>
                  </a:cubicBezTo>
                  <a:cubicBezTo>
                    <a:pt x="77838" y="129384"/>
                    <a:pt x="67778" y="130131"/>
                    <a:pt x="57359" y="129010"/>
                  </a:cubicBezTo>
                  <a:cubicBezTo>
                    <a:pt x="55563" y="129010"/>
                    <a:pt x="55563" y="126022"/>
                    <a:pt x="57359" y="126022"/>
                  </a:cubicBezTo>
                  <a:close/>
                  <a:moveTo>
                    <a:pt x="273006" y="99752"/>
                  </a:moveTo>
                  <a:cubicBezTo>
                    <a:pt x="288193" y="101906"/>
                    <a:pt x="300488" y="119140"/>
                    <a:pt x="306997" y="131348"/>
                  </a:cubicBezTo>
                  <a:cubicBezTo>
                    <a:pt x="315313" y="146787"/>
                    <a:pt x="319653" y="164021"/>
                    <a:pt x="321461" y="180896"/>
                  </a:cubicBezTo>
                  <a:cubicBezTo>
                    <a:pt x="325077" y="218954"/>
                    <a:pt x="310974" y="259167"/>
                    <a:pt x="280961" y="283941"/>
                  </a:cubicBezTo>
                  <a:cubicBezTo>
                    <a:pt x="273006" y="290763"/>
                    <a:pt x="260350" y="279274"/>
                    <a:pt x="268667" y="272452"/>
                  </a:cubicBezTo>
                  <a:cubicBezTo>
                    <a:pt x="295787" y="250191"/>
                    <a:pt x="308443" y="215723"/>
                    <a:pt x="305550" y="181614"/>
                  </a:cubicBezTo>
                  <a:cubicBezTo>
                    <a:pt x="304104" y="166175"/>
                    <a:pt x="300488" y="151454"/>
                    <a:pt x="294341" y="137092"/>
                  </a:cubicBezTo>
                  <a:cubicBezTo>
                    <a:pt x="291448" y="130630"/>
                    <a:pt x="287832" y="123808"/>
                    <a:pt x="282769" y="118422"/>
                  </a:cubicBezTo>
                  <a:cubicBezTo>
                    <a:pt x="278792" y="113755"/>
                    <a:pt x="273729" y="109805"/>
                    <a:pt x="269752" y="105138"/>
                  </a:cubicBezTo>
                  <a:cubicBezTo>
                    <a:pt x="267221" y="102624"/>
                    <a:pt x="269390" y="99034"/>
                    <a:pt x="273006" y="99752"/>
                  </a:cubicBezTo>
                  <a:close/>
                  <a:moveTo>
                    <a:pt x="314785" y="43685"/>
                  </a:moveTo>
                  <a:cubicBezTo>
                    <a:pt x="364328" y="72868"/>
                    <a:pt x="396513" y="126551"/>
                    <a:pt x="395428" y="184556"/>
                  </a:cubicBezTo>
                  <a:cubicBezTo>
                    <a:pt x="395067" y="215901"/>
                    <a:pt x="387473" y="247606"/>
                    <a:pt x="373007" y="275348"/>
                  </a:cubicBezTo>
                  <a:cubicBezTo>
                    <a:pt x="366137" y="288678"/>
                    <a:pt x="357457" y="300928"/>
                    <a:pt x="348779" y="312817"/>
                  </a:cubicBezTo>
                  <a:cubicBezTo>
                    <a:pt x="340461" y="323626"/>
                    <a:pt x="331782" y="334074"/>
                    <a:pt x="320210" y="340920"/>
                  </a:cubicBezTo>
                  <a:cubicBezTo>
                    <a:pt x="311169" y="346324"/>
                    <a:pt x="303213" y="332633"/>
                    <a:pt x="311892" y="327589"/>
                  </a:cubicBezTo>
                  <a:cubicBezTo>
                    <a:pt x="323103" y="321464"/>
                    <a:pt x="331420" y="310295"/>
                    <a:pt x="338653" y="299847"/>
                  </a:cubicBezTo>
                  <a:cubicBezTo>
                    <a:pt x="346247" y="288678"/>
                    <a:pt x="354203" y="277870"/>
                    <a:pt x="359989" y="265260"/>
                  </a:cubicBezTo>
                  <a:cubicBezTo>
                    <a:pt x="372646" y="240040"/>
                    <a:pt x="380240" y="210857"/>
                    <a:pt x="379878" y="182395"/>
                  </a:cubicBezTo>
                  <a:cubicBezTo>
                    <a:pt x="379155" y="129073"/>
                    <a:pt x="350225" y="83317"/>
                    <a:pt x="311531" y="48369"/>
                  </a:cubicBezTo>
                  <a:cubicBezTo>
                    <a:pt x="308999" y="46207"/>
                    <a:pt x="311892" y="41884"/>
                    <a:pt x="314785" y="43685"/>
                  </a:cubicBezTo>
                  <a:close/>
                  <a:moveTo>
                    <a:pt x="235506" y="31050"/>
                  </a:moveTo>
                  <a:cubicBezTo>
                    <a:pt x="219002" y="48714"/>
                    <a:pt x="199986" y="63494"/>
                    <a:pt x="182047" y="79717"/>
                  </a:cubicBezTo>
                  <a:cubicBezTo>
                    <a:pt x="173795" y="87287"/>
                    <a:pt x="165901" y="94857"/>
                    <a:pt x="156573" y="101346"/>
                  </a:cubicBezTo>
                  <a:cubicBezTo>
                    <a:pt x="149756" y="106033"/>
                    <a:pt x="141863" y="111080"/>
                    <a:pt x="136840" y="118650"/>
                  </a:cubicBezTo>
                  <a:cubicBezTo>
                    <a:pt x="137199" y="121534"/>
                    <a:pt x="135405" y="124778"/>
                    <a:pt x="131458" y="124778"/>
                  </a:cubicBezTo>
                  <a:cubicBezTo>
                    <a:pt x="114954" y="124418"/>
                    <a:pt x="98809" y="123336"/>
                    <a:pt x="81946" y="123697"/>
                  </a:cubicBezTo>
                  <a:cubicBezTo>
                    <a:pt x="70823" y="124057"/>
                    <a:pt x="58624" y="123697"/>
                    <a:pt x="47861" y="120452"/>
                  </a:cubicBezTo>
                  <a:cubicBezTo>
                    <a:pt x="48937" y="166596"/>
                    <a:pt x="46067" y="212739"/>
                    <a:pt x="46067" y="258522"/>
                  </a:cubicBezTo>
                  <a:cubicBezTo>
                    <a:pt x="46067" y="259243"/>
                    <a:pt x="46067" y="259964"/>
                    <a:pt x="45708" y="260325"/>
                  </a:cubicBezTo>
                  <a:cubicBezTo>
                    <a:pt x="70465" y="256720"/>
                    <a:pt x="95938" y="256720"/>
                    <a:pt x="120694" y="256720"/>
                  </a:cubicBezTo>
                  <a:cubicBezTo>
                    <a:pt x="125000" y="256720"/>
                    <a:pt x="126435" y="261046"/>
                    <a:pt x="125359" y="264290"/>
                  </a:cubicBezTo>
                  <a:cubicBezTo>
                    <a:pt x="125717" y="264651"/>
                    <a:pt x="126435" y="264651"/>
                    <a:pt x="126794" y="265732"/>
                  </a:cubicBezTo>
                  <a:lnTo>
                    <a:pt x="127153" y="266092"/>
                  </a:lnTo>
                  <a:cubicBezTo>
                    <a:pt x="135046" y="272581"/>
                    <a:pt x="143657" y="277268"/>
                    <a:pt x="152626" y="282675"/>
                  </a:cubicBezTo>
                  <a:cubicBezTo>
                    <a:pt x="161955" y="288083"/>
                    <a:pt x="170207" y="294932"/>
                    <a:pt x="178100" y="302142"/>
                  </a:cubicBezTo>
                  <a:cubicBezTo>
                    <a:pt x="187428" y="310794"/>
                    <a:pt x="197116" y="319806"/>
                    <a:pt x="207162" y="327737"/>
                  </a:cubicBezTo>
                  <a:cubicBezTo>
                    <a:pt x="211467" y="331342"/>
                    <a:pt x="216131" y="334587"/>
                    <a:pt x="220795" y="338191"/>
                  </a:cubicBezTo>
                  <a:cubicBezTo>
                    <a:pt x="220795" y="332063"/>
                    <a:pt x="221513" y="325574"/>
                    <a:pt x="221513" y="318725"/>
                  </a:cubicBezTo>
                  <a:cubicBezTo>
                    <a:pt x="222231" y="305747"/>
                    <a:pt x="221872" y="292409"/>
                    <a:pt x="222231" y="279070"/>
                  </a:cubicBezTo>
                  <a:cubicBezTo>
                    <a:pt x="223307" y="250952"/>
                    <a:pt x="224383" y="222472"/>
                    <a:pt x="226177" y="194354"/>
                  </a:cubicBezTo>
                  <a:cubicBezTo>
                    <a:pt x="227612" y="165514"/>
                    <a:pt x="229765" y="136675"/>
                    <a:pt x="231200" y="107835"/>
                  </a:cubicBezTo>
                  <a:cubicBezTo>
                    <a:pt x="232635" y="82240"/>
                    <a:pt x="233712" y="56645"/>
                    <a:pt x="235506" y="31050"/>
                  </a:cubicBezTo>
                  <a:close/>
                  <a:moveTo>
                    <a:pt x="236941" y="19874"/>
                  </a:moveTo>
                  <a:cubicBezTo>
                    <a:pt x="238017" y="18072"/>
                    <a:pt x="241246" y="18793"/>
                    <a:pt x="241605" y="21677"/>
                  </a:cubicBezTo>
                  <a:cubicBezTo>
                    <a:pt x="244116" y="49795"/>
                    <a:pt x="243040" y="79356"/>
                    <a:pt x="241964" y="107835"/>
                  </a:cubicBezTo>
                  <a:cubicBezTo>
                    <a:pt x="240887" y="135954"/>
                    <a:pt x="239452" y="163712"/>
                    <a:pt x="238017" y="191470"/>
                  </a:cubicBezTo>
                  <a:cubicBezTo>
                    <a:pt x="236582" y="219589"/>
                    <a:pt x="235506" y="248068"/>
                    <a:pt x="234429" y="276907"/>
                  </a:cubicBezTo>
                  <a:cubicBezTo>
                    <a:pt x="234070" y="289885"/>
                    <a:pt x="234070" y="303223"/>
                    <a:pt x="233353" y="316201"/>
                  </a:cubicBezTo>
                  <a:cubicBezTo>
                    <a:pt x="232635" y="326295"/>
                    <a:pt x="231200" y="336749"/>
                    <a:pt x="231918" y="347204"/>
                  </a:cubicBezTo>
                  <a:cubicBezTo>
                    <a:pt x="232277" y="347204"/>
                    <a:pt x="232277" y="347204"/>
                    <a:pt x="232277" y="347204"/>
                  </a:cubicBezTo>
                  <a:cubicBezTo>
                    <a:pt x="234429" y="349367"/>
                    <a:pt x="234429" y="351890"/>
                    <a:pt x="232635" y="353693"/>
                  </a:cubicBezTo>
                  <a:cubicBezTo>
                    <a:pt x="232635" y="354053"/>
                    <a:pt x="232994" y="354053"/>
                    <a:pt x="232994" y="354414"/>
                  </a:cubicBezTo>
                  <a:cubicBezTo>
                    <a:pt x="234070" y="360903"/>
                    <a:pt x="223666" y="363787"/>
                    <a:pt x="222589" y="356937"/>
                  </a:cubicBezTo>
                  <a:cubicBezTo>
                    <a:pt x="221872" y="355495"/>
                    <a:pt x="221872" y="354053"/>
                    <a:pt x="221513" y="352611"/>
                  </a:cubicBezTo>
                  <a:cubicBezTo>
                    <a:pt x="213261" y="345762"/>
                    <a:pt x="204650" y="339633"/>
                    <a:pt x="196398" y="332784"/>
                  </a:cubicBezTo>
                  <a:cubicBezTo>
                    <a:pt x="186711" y="324853"/>
                    <a:pt x="178100" y="315841"/>
                    <a:pt x="168772" y="307549"/>
                  </a:cubicBezTo>
                  <a:cubicBezTo>
                    <a:pt x="160161" y="298898"/>
                    <a:pt x="150474" y="292048"/>
                    <a:pt x="140069" y="285199"/>
                  </a:cubicBezTo>
                  <a:cubicBezTo>
                    <a:pt x="132893" y="280512"/>
                    <a:pt x="125359" y="275465"/>
                    <a:pt x="121053" y="268255"/>
                  </a:cubicBezTo>
                  <a:cubicBezTo>
                    <a:pt x="121053" y="267895"/>
                    <a:pt x="121053" y="267895"/>
                    <a:pt x="121053" y="267534"/>
                  </a:cubicBezTo>
                  <a:cubicBezTo>
                    <a:pt x="120694" y="267534"/>
                    <a:pt x="120694" y="267895"/>
                    <a:pt x="120336" y="267895"/>
                  </a:cubicBezTo>
                  <a:cubicBezTo>
                    <a:pt x="94862" y="267895"/>
                    <a:pt x="68670" y="268976"/>
                    <a:pt x="43196" y="265371"/>
                  </a:cubicBezTo>
                  <a:cubicBezTo>
                    <a:pt x="42120" y="265371"/>
                    <a:pt x="41403" y="264290"/>
                    <a:pt x="41044" y="263569"/>
                  </a:cubicBezTo>
                  <a:cubicBezTo>
                    <a:pt x="38532" y="263209"/>
                    <a:pt x="36380" y="261767"/>
                    <a:pt x="36380" y="258522"/>
                  </a:cubicBezTo>
                  <a:cubicBezTo>
                    <a:pt x="36380" y="247347"/>
                    <a:pt x="36738" y="236532"/>
                    <a:pt x="37097" y="225356"/>
                  </a:cubicBezTo>
                  <a:cubicBezTo>
                    <a:pt x="32433" y="224996"/>
                    <a:pt x="24540" y="224635"/>
                    <a:pt x="20593" y="221030"/>
                  </a:cubicBezTo>
                  <a:cubicBezTo>
                    <a:pt x="18799" y="220670"/>
                    <a:pt x="17005" y="219949"/>
                    <a:pt x="16646" y="218507"/>
                  </a:cubicBezTo>
                  <a:cubicBezTo>
                    <a:pt x="15570" y="215984"/>
                    <a:pt x="14852" y="212739"/>
                    <a:pt x="15211" y="209495"/>
                  </a:cubicBezTo>
                  <a:cubicBezTo>
                    <a:pt x="12700" y="201203"/>
                    <a:pt x="15570" y="190028"/>
                    <a:pt x="16288" y="182458"/>
                  </a:cubicBezTo>
                  <a:cubicBezTo>
                    <a:pt x="16646" y="175248"/>
                    <a:pt x="16646" y="168038"/>
                    <a:pt x="17005" y="160828"/>
                  </a:cubicBezTo>
                  <a:cubicBezTo>
                    <a:pt x="16288" y="157223"/>
                    <a:pt x="16646" y="153978"/>
                    <a:pt x="16646" y="150734"/>
                  </a:cubicBezTo>
                  <a:cubicBezTo>
                    <a:pt x="16646" y="148571"/>
                    <a:pt x="16646" y="146048"/>
                    <a:pt x="18799" y="144606"/>
                  </a:cubicBezTo>
                  <a:cubicBezTo>
                    <a:pt x="19158" y="144245"/>
                    <a:pt x="19875" y="143885"/>
                    <a:pt x="20234" y="143885"/>
                  </a:cubicBezTo>
                  <a:cubicBezTo>
                    <a:pt x="21311" y="143164"/>
                    <a:pt x="22028" y="142803"/>
                    <a:pt x="23105" y="142803"/>
                  </a:cubicBezTo>
                  <a:cubicBezTo>
                    <a:pt x="28845" y="142803"/>
                    <a:pt x="35303" y="143524"/>
                    <a:pt x="41044" y="144966"/>
                  </a:cubicBezTo>
                  <a:cubicBezTo>
                    <a:pt x="41403" y="135954"/>
                    <a:pt x="41761" y="127662"/>
                    <a:pt x="42120" y="118650"/>
                  </a:cubicBezTo>
                  <a:cubicBezTo>
                    <a:pt x="41761" y="118650"/>
                    <a:pt x="41403" y="118289"/>
                    <a:pt x="41044" y="117929"/>
                  </a:cubicBezTo>
                  <a:cubicBezTo>
                    <a:pt x="38173" y="116848"/>
                    <a:pt x="39250" y="112161"/>
                    <a:pt x="42479" y="113243"/>
                  </a:cubicBezTo>
                  <a:cubicBezTo>
                    <a:pt x="43196" y="113243"/>
                    <a:pt x="43555" y="113243"/>
                    <a:pt x="43914" y="113243"/>
                  </a:cubicBezTo>
                  <a:cubicBezTo>
                    <a:pt x="44632" y="112882"/>
                    <a:pt x="46067" y="113243"/>
                    <a:pt x="46784" y="113964"/>
                  </a:cubicBezTo>
                  <a:cubicBezTo>
                    <a:pt x="60059" y="116127"/>
                    <a:pt x="73694" y="114324"/>
                    <a:pt x="86610" y="113964"/>
                  </a:cubicBezTo>
                  <a:cubicBezTo>
                    <a:pt x="101679" y="113603"/>
                    <a:pt x="116748" y="113964"/>
                    <a:pt x="131458" y="113964"/>
                  </a:cubicBezTo>
                  <a:cubicBezTo>
                    <a:pt x="136122" y="106754"/>
                    <a:pt x="143298" y="101346"/>
                    <a:pt x="150115" y="95939"/>
                  </a:cubicBezTo>
                  <a:cubicBezTo>
                    <a:pt x="159084" y="88729"/>
                    <a:pt x="167337" y="80798"/>
                    <a:pt x="175589" y="73228"/>
                  </a:cubicBezTo>
                  <a:cubicBezTo>
                    <a:pt x="193887" y="55563"/>
                    <a:pt x="213979" y="39702"/>
                    <a:pt x="230483" y="20595"/>
                  </a:cubicBezTo>
                  <a:cubicBezTo>
                    <a:pt x="232635" y="18793"/>
                    <a:pt x="234788" y="18793"/>
                    <a:pt x="236941" y="19874"/>
                  </a:cubicBezTo>
                  <a:close/>
                  <a:moveTo>
                    <a:pt x="233490" y="10336"/>
                  </a:moveTo>
                  <a:cubicBezTo>
                    <a:pt x="235273" y="8547"/>
                    <a:pt x="237769" y="11052"/>
                    <a:pt x="236342" y="12841"/>
                  </a:cubicBezTo>
                  <a:cubicBezTo>
                    <a:pt x="225646" y="23935"/>
                    <a:pt x="213167" y="33240"/>
                    <a:pt x="201757" y="43261"/>
                  </a:cubicBezTo>
                  <a:cubicBezTo>
                    <a:pt x="196409" y="48271"/>
                    <a:pt x="191061" y="52923"/>
                    <a:pt x="186069" y="57933"/>
                  </a:cubicBezTo>
                  <a:cubicBezTo>
                    <a:pt x="182147" y="62228"/>
                    <a:pt x="177868" y="66880"/>
                    <a:pt x="172876" y="69743"/>
                  </a:cubicBezTo>
                  <a:cubicBezTo>
                    <a:pt x="172163" y="70101"/>
                    <a:pt x="171450" y="68670"/>
                    <a:pt x="172163" y="68312"/>
                  </a:cubicBezTo>
                  <a:cubicBezTo>
                    <a:pt x="177868" y="64017"/>
                    <a:pt x="182860" y="57576"/>
                    <a:pt x="187852" y="52207"/>
                  </a:cubicBezTo>
                  <a:cubicBezTo>
                    <a:pt x="192843" y="47197"/>
                    <a:pt x="198192" y="42187"/>
                    <a:pt x="203540" y="37535"/>
                  </a:cubicBezTo>
                  <a:cubicBezTo>
                    <a:pt x="213523" y="28588"/>
                    <a:pt x="224220" y="19641"/>
                    <a:pt x="233490" y="10336"/>
                  </a:cubicBezTo>
                  <a:close/>
                  <a:moveTo>
                    <a:pt x="229065" y="6821"/>
                  </a:moveTo>
                  <a:cubicBezTo>
                    <a:pt x="230498" y="5372"/>
                    <a:pt x="233005" y="7908"/>
                    <a:pt x="231572" y="9357"/>
                  </a:cubicBezTo>
                  <a:cubicBezTo>
                    <a:pt x="227275" y="14428"/>
                    <a:pt x="221902" y="17688"/>
                    <a:pt x="217246" y="22035"/>
                  </a:cubicBezTo>
                  <a:cubicBezTo>
                    <a:pt x="212590" y="25658"/>
                    <a:pt x="208292" y="29643"/>
                    <a:pt x="203994" y="33627"/>
                  </a:cubicBezTo>
                  <a:cubicBezTo>
                    <a:pt x="194324" y="41959"/>
                    <a:pt x="185370" y="50653"/>
                    <a:pt x="175700" y="58622"/>
                  </a:cubicBezTo>
                  <a:cubicBezTo>
                    <a:pt x="175342" y="58985"/>
                    <a:pt x="174625" y="58622"/>
                    <a:pt x="174983" y="57898"/>
                  </a:cubicBezTo>
                  <a:cubicBezTo>
                    <a:pt x="182505" y="48479"/>
                    <a:pt x="192891" y="39786"/>
                    <a:pt x="201845" y="31454"/>
                  </a:cubicBezTo>
                  <a:cubicBezTo>
                    <a:pt x="210441" y="23122"/>
                    <a:pt x="220828" y="15877"/>
                    <a:pt x="229065" y="6821"/>
                  </a:cubicBezTo>
                  <a:close/>
                  <a:moveTo>
                    <a:pt x="369990" y="2197"/>
                  </a:moveTo>
                  <a:cubicBezTo>
                    <a:pt x="373934" y="2556"/>
                    <a:pt x="377160" y="3993"/>
                    <a:pt x="381103" y="5430"/>
                  </a:cubicBezTo>
                  <a:cubicBezTo>
                    <a:pt x="442759" y="33095"/>
                    <a:pt x="466418" y="108904"/>
                    <a:pt x="470003" y="171420"/>
                  </a:cubicBezTo>
                  <a:cubicBezTo>
                    <a:pt x="474305" y="239684"/>
                    <a:pt x="443835" y="316930"/>
                    <a:pt x="386121" y="356451"/>
                  </a:cubicBezTo>
                  <a:cubicBezTo>
                    <a:pt x="377877" y="362200"/>
                    <a:pt x="369273" y="349266"/>
                    <a:pt x="377518" y="343517"/>
                  </a:cubicBezTo>
                  <a:cubicBezTo>
                    <a:pt x="405837" y="323756"/>
                    <a:pt x="425553" y="293217"/>
                    <a:pt x="437741" y="261241"/>
                  </a:cubicBezTo>
                  <a:cubicBezTo>
                    <a:pt x="449929" y="230702"/>
                    <a:pt x="455306" y="199085"/>
                    <a:pt x="452438" y="166390"/>
                  </a:cubicBezTo>
                  <a:cubicBezTo>
                    <a:pt x="449929" y="135132"/>
                    <a:pt x="442759" y="103515"/>
                    <a:pt x="428421" y="75132"/>
                  </a:cubicBezTo>
                  <a:cubicBezTo>
                    <a:pt x="421251" y="61120"/>
                    <a:pt x="412648" y="47826"/>
                    <a:pt x="401894" y="36329"/>
                  </a:cubicBezTo>
                  <a:cubicBezTo>
                    <a:pt x="396517" y="30940"/>
                    <a:pt x="390423" y="25550"/>
                    <a:pt x="383971" y="20880"/>
                  </a:cubicBezTo>
                  <a:cubicBezTo>
                    <a:pt x="378235" y="16928"/>
                    <a:pt x="371783" y="13335"/>
                    <a:pt x="366764" y="8664"/>
                  </a:cubicBezTo>
                  <a:cubicBezTo>
                    <a:pt x="363538" y="6149"/>
                    <a:pt x="366764" y="2197"/>
                    <a:pt x="369990" y="2197"/>
                  </a:cubicBezTo>
                  <a:close/>
                  <a:moveTo>
                    <a:pt x="224235" y="480"/>
                  </a:moveTo>
                  <a:cubicBezTo>
                    <a:pt x="226054" y="-978"/>
                    <a:pt x="228236" y="1209"/>
                    <a:pt x="226781" y="2667"/>
                  </a:cubicBezTo>
                  <a:cubicBezTo>
                    <a:pt x="219141" y="11052"/>
                    <a:pt x="209319" y="17978"/>
                    <a:pt x="200952" y="25633"/>
                  </a:cubicBezTo>
                  <a:cubicBezTo>
                    <a:pt x="193676" y="32924"/>
                    <a:pt x="184944" y="39485"/>
                    <a:pt x="178032" y="47505"/>
                  </a:cubicBezTo>
                  <a:cubicBezTo>
                    <a:pt x="177668" y="47869"/>
                    <a:pt x="176213" y="46776"/>
                    <a:pt x="176941" y="46411"/>
                  </a:cubicBezTo>
                  <a:cubicBezTo>
                    <a:pt x="183125" y="38392"/>
                    <a:pt x="191493" y="31101"/>
                    <a:pt x="198769" y="23810"/>
                  </a:cubicBezTo>
                  <a:cubicBezTo>
                    <a:pt x="207136" y="15426"/>
                    <a:pt x="215867" y="8135"/>
                    <a:pt x="224235" y="48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87B514C6-9A0B-1346-893D-C8EE6BA70A4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03520" y="-88115"/>
              <a:ext cx="1396855" cy="827508"/>
            </a:xfrm>
            <a:custGeom>
              <a:avLst/>
              <a:gdLst>
                <a:gd name="connsiteX0" fmla="*/ 1234235 w 1539774"/>
                <a:gd name="connsiteY0" fmla="*/ 847320 h 912174"/>
                <a:gd name="connsiteX1" fmla="*/ 1228841 w 1539774"/>
                <a:gd name="connsiteY1" fmla="*/ 850185 h 912174"/>
                <a:gd name="connsiteX2" fmla="*/ 1218037 w 1539774"/>
                <a:gd name="connsiteY2" fmla="*/ 855922 h 912174"/>
                <a:gd name="connsiteX3" fmla="*/ 1200759 w 1539774"/>
                <a:gd name="connsiteY3" fmla="*/ 862092 h 912174"/>
                <a:gd name="connsiteX4" fmla="*/ 1209038 w 1539774"/>
                <a:gd name="connsiteY4" fmla="*/ 873261 h 912174"/>
                <a:gd name="connsiteX5" fmla="*/ 1224877 w 1539774"/>
                <a:gd name="connsiteY5" fmla="*/ 893438 h 912174"/>
                <a:gd name="connsiteX6" fmla="*/ 1233156 w 1539774"/>
                <a:gd name="connsiteY6" fmla="*/ 850923 h 912174"/>
                <a:gd name="connsiteX7" fmla="*/ 1234235 w 1539774"/>
                <a:gd name="connsiteY7" fmla="*/ 847320 h 912174"/>
                <a:gd name="connsiteX8" fmla="*/ 1154351 w 1539774"/>
                <a:gd name="connsiteY8" fmla="*/ 843065 h 912174"/>
                <a:gd name="connsiteX9" fmla="*/ 1155437 w 1539774"/>
                <a:gd name="connsiteY9" fmla="*/ 847256 h 912174"/>
                <a:gd name="connsiteX10" fmla="*/ 1097157 w 1539774"/>
                <a:gd name="connsiteY10" fmla="*/ 849923 h 912174"/>
                <a:gd name="connsiteX11" fmla="*/ 1028380 w 1539774"/>
                <a:gd name="connsiteY11" fmla="*/ 850685 h 912174"/>
                <a:gd name="connsiteX12" fmla="*/ 1028380 w 1539774"/>
                <a:gd name="connsiteY12" fmla="*/ 847637 h 912174"/>
                <a:gd name="connsiteX13" fmla="*/ 1091004 w 1539774"/>
                <a:gd name="connsiteY13" fmla="*/ 846113 h 912174"/>
                <a:gd name="connsiteX14" fmla="*/ 1154351 w 1539774"/>
                <a:gd name="connsiteY14" fmla="*/ 843065 h 912174"/>
                <a:gd name="connsiteX15" fmla="*/ 1143612 w 1539774"/>
                <a:gd name="connsiteY15" fmla="*/ 834747 h 912174"/>
                <a:gd name="connsiteX16" fmla="*/ 1143675 w 1539774"/>
                <a:gd name="connsiteY16" fmla="*/ 835617 h 912174"/>
                <a:gd name="connsiteX17" fmla="*/ 1143973 w 1539774"/>
                <a:gd name="connsiteY17" fmla="*/ 839700 h 912174"/>
                <a:gd name="connsiteX18" fmla="*/ 998212 w 1539774"/>
                <a:gd name="connsiteY18" fmla="*/ 841605 h 912174"/>
                <a:gd name="connsiteX19" fmla="*/ 998212 w 1539774"/>
                <a:gd name="connsiteY19" fmla="*/ 839319 h 912174"/>
                <a:gd name="connsiteX20" fmla="*/ 1072175 w 1539774"/>
                <a:gd name="connsiteY20" fmla="*/ 837795 h 912174"/>
                <a:gd name="connsiteX21" fmla="*/ 1139595 w 1539774"/>
                <a:gd name="connsiteY21" fmla="*/ 834919 h 912174"/>
                <a:gd name="connsiteX22" fmla="*/ 1131273 w 1539774"/>
                <a:gd name="connsiteY22" fmla="*/ 823634 h 912174"/>
                <a:gd name="connsiteX23" fmla="*/ 1131273 w 1539774"/>
                <a:gd name="connsiteY23" fmla="*/ 828397 h 912174"/>
                <a:gd name="connsiteX24" fmla="*/ 1107541 w 1539774"/>
                <a:gd name="connsiteY24" fmla="*/ 829435 h 912174"/>
                <a:gd name="connsiteX25" fmla="*/ 1047568 w 1539774"/>
                <a:gd name="connsiteY25" fmla="*/ 832060 h 912174"/>
                <a:gd name="connsiteX26" fmla="*/ 961699 w 1539774"/>
                <a:gd name="connsiteY26" fmla="*/ 830228 h 912174"/>
                <a:gd name="connsiteX27" fmla="*/ 961699 w 1539774"/>
                <a:gd name="connsiteY27" fmla="*/ 827298 h 912174"/>
                <a:gd name="connsiteX28" fmla="*/ 1047568 w 1539774"/>
                <a:gd name="connsiteY28" fmla="*/ 827298 h 912174"/>
                <a:gd name="connsiteX29" fmla="*/ 1085371 w 1539774"/>
                <a:gd name="connsiteY29" fmla="*/ 825643 h 912174"/>
                <a:gd name="connsiteX30" fmla="*/ 1286963 w 1539774"/>
                <a:gd name="connsiteY30" fmla="*/ 822177 h 912174"/>
                <a:gd name="connsiteX31" fmla="*/ 1288253 w 1539774"/>
                <a:gd name="connsiteY31" fmla="*/ 825523 h 912174"/>
                <a:gd name="connsiteX32" fmla="*/ 1279408 w 1539774"/>
                <a:gd name="connsiteY32" fmla="*/ 851205 h 912174"/>
                <a:gd name="connsiteX33" fmla="*/ 1272038 w 1539774"/>
                <a:gd name="connsiteY33" fmla="*/ 875801 h 912174"/>
                <a:gd name="connsiteX34" fmla="*/ 1269458 w 1539774"/>
                <a:gd name="connsiteY34" fmla="*/ 875801 h 912174"/>
                <a:gd name="connsiteX35" fmla="*/ 1274617 w 1539774"/>
                <a:gd name="connsiteY35" fmla="*/ 853375 h 912174"/>
                <a:gd name="connsiteX36" fmla="*/ 1283462 w 1539774"/>
                <a:gd name="connsiteY36" fmla="*/ 823715 h 912174"/>
                <a:gd name="connsiteX37" fmla="*/ 1286963 w 1539774"/>
                <a:gd name="connsiteY37" fmla="*/ 822177 h 912174"/>
                <a:gd name="connsiteX38" fmla="*/ 1262184 w 1539774"/>
                <a:gd name="connsiteY38" fmla="*/ 821775 h 912174"/>
                <a:gd name="connsiteX39" fmla="*/ 1266804 w 1539774"/>
                <a:gd name="connsiteY39" fmla="*/ 823227 h 912174"/>
                <a:gd name="connsiteX40" fmla="*/ 1244769 w 1539774"/>
                <a:gd name="connsiteY40" fmla="*/ 894347 h 912174"/>
                <a:gd name="connsiteX41" fmla="*/ 1244058 w 1539774"/>
                <a:gd name="connsiteY41" fmla="*/ 893984 h 912174"/>
                <a:gd name="connsiteX42" fmla="*/ 1262184 w 1539774"/>
                <a:gd name="connsiteY42" fmla="*/ 821775 h 912174"/>
                <a:gd name="connsiteX43" fmla="*/ 1271792 w 1539774"/>
                <a:gd name="connsiteY43" fmla="*/ 818905 h 912174"/>
                <a:gd name="connsiteX44" fmla="*/ 1276345 w 1539774"/>
                <a:gd name="connsiteY44" fmla="*/ 819974 h 912174"/>
                <a:gd name="connsiteX45" fmla="*/ 1256735 w 1539774"/>
                <a:gd name="connsiteY45" fmla="*/ 883409 h 912174"/>
                <a:gd name="connsiteX46" fmla="*/ 1253583 w 1539774"/>
                <a:gd name="connsiteY46" fmla="*/ 882696 h 912174"/>
                <a:gd name="connsiteX47" fmla="*/ 1271792 w 1539774"/>
                <a:gd name="connsiteY47" fmla="*/ 818905 h 912174"/>
                <a:gd name="connsiteX48" fmla="*/ 1242874 w 1539774"/>
                <a:gd name="connsiteY48" fmla="*/ 814532 h 912174"/>
                <a:gd name="connsiteX49" fmla="*/ 1177002 w 1539774"/>
                <a:gd name="connsiteY49" fmla="*/ 835790 h 912174"/>
                <a:gd name="connsiteX50" fmla="*/ 1183167 w 1539774"/>
                <a:gd name="connsiteY50" fmla="*/ 842372 h 912174"/>
                <a:gd name="connsiteX51" fmla="*/ 1193200 w 1539774"/>
                <a:gd name="connsiteY51" fmla="*/ 853084 h 912174"/>
                <a:gd name="connsiteX52" fmla="*/ 1196080 w 1539774"/>
                <a:gd name="connsiteY52" fmla="*/ 856327 h 912174"/>
                <a:gd name="connsiteX53" fmla="*/ 1213065 w 1539774"/>
                <a:gd name="connsiteY53" fmla="*/ 847486 h 912174"/>
                <a:gd name="connsiteX54" fmla="*/ 1232076 w 1539774"/>
                <a:gd name="connsiteY54" fmla="*/ 837591 h 912174"/>
                <a:gd name="connsiteX55" fmla="*/ 1236395 w 1539774"/>
                <a:gd name="connsiteY55" fmla="*/ 837591 h 912174"/>
                <a:gd name="connsiteX56" fmla="*/ 1242874 w 1539774"/>
                <a:gd name="connsiteY56" fmla="*/ 814532 h 912174"/>
                <a:gd name="connsiteX57" fmla="*/ 1506004 w 1539774"/>
                <a:gd name="connsiteY57" fmla="*/ 782105 h 912174"/>
                <a:gd name="connsiteX58" fmla="*/ 1460649 w 1539774"/>
                <a:gd name="connsiteY58" fmla="*/ 797598 h 912174"/>
                <a:gd name="connsiteX59" fmla="*/ 1505644 w 1539774"/>
                <a:gd name="connsiteY59" fmla="*/ 799760 h 912174"/>
                <a:gd name="connsiteX60" fmla="*/ 1506004 w 1539774"/>
                <a:gd name="connsiteY60" fmla="*/ 782105 h 912174"/>
                <a:gd name="connsiteX61" fmla="*/ 231872 w 1539774"/>
                <a:gd name="connsiteY61" fmla="*/ 765110 h 912174"/>
                <a:gd name="connsiteX62" fmla="*/ 225991 w 1539774"/>
                <a:gd name="connsiteY62" fmla="*/ 806966 h 912174"/>
                <a:gd name="connsiteX63" fmla="*/ 203028 w 1539774"/>
                <a:gd name="connsiteY63" fmla="*/ 782526 h 912174"/>
                <a:gd name="connsiteX64" fmla="*/ 323180 w 1539774"/>
                <a:gd name="connsiteY64" fmla="*/ 754362 h 912174"/>
                <a:gd name="connsiteX65" fmla="*/ 236430 w 1539774"/>
                <a:gd name="connsiteY65" fmla="*/ 806966 h 912174"/>
                <a:gd name="connsiteX66" fmla="*/ 307702 w 1539774"/>
                <a:gd name="connsiteY66" fmla="*/ 806245 h 912174"/>
                <a:gd name="connsiteX67" fmla="*/ 330739 w 1539774"/>
                <a:gd name="connsiteY67" fmla="*/ 783546 h 912174"/>
                <a:gd name="connsiteX68" fmla="*/ 323180 w 1539774"/>
                <a:gd name="connsiteY68" fmla="*/ 754362 h 912174"/>
                <a:gd name="connsiteX69" fmla="*/ 1507804 w 1539774"/>
                <a:gd name="connsiteY69" fmla="*/ 749317 h 912174"/>
                <a:gd name="connsiteX70" fmla="*/ 1314866 w 1539774"/>
                <a:gd name="connsiteY70" fmla="*/ 796157 h 912174"/>
                <a:gd name="connsiteX71" fmla="*/ 1319186 w 1539774"/>
                <a:gd name="connsiteY71" fmla="*/ 796157 h 912174"/>
                <a:gd name="connsiteX72" fmla="*/ 1438332 w 1539774"/>
                <a:gd name="connsiteY72" fmla="*/ 796517 h 912174"/>
                <a:gd name="connsiteX73" fmla="*/ 1439772 w 1539774"/>
                <a:gd name="connsiteY73" fmla="*/ 795796 h 912174"/>
                <a:gd name="connsiteX74" fmla="*/ 1506364 w 1539774"/>
                <a:gd name="connsiteY74" fmla="*/ 772017 h 912174"/>
                <a:gd name="connsiteX75" fmla="*/ 1507804 w 1539774"/>
                <a:gd name="connsiteY75" fmla="*/ 749317 h 912174"/>
                <a:gd name="connsiteX76" fmla="*/ 240451 w 1539774"/>
                <a:gd name="connsiteY76" fmla="*/ 704040 h 912174"/>
                <a:gd name="connsiteX77" fmla="*/ 233486 w 1539774"/>
                <a:gd name="connsiteY77" fmla="*/ 753617 h 912174"/>
                <a:gd name="connsiteX78" fmla="*/ 222752 w 1539774"/>
                <a:gd name="connsiteY78" fmla="*/ 761207 h 912174"/>
                <a:gd name="connsiteX79" fmla="*/ 198380 w 1539774"/>
                <a:gd name="connsiteY79" fmla="*/ 777580 h 912174"/>
                <a:gd name="connsiteX80" fmla="*/ 169118 w 1539774"/>
                <a:gd name="connsiteY80" fmla="*/ 746435 h 912174"/>
                <a:gd name="connsiteX81" fmla="*/ 916032 w 1539774"/>
                <a:gd name="connsiteY81" fmla="*/ 701037 h 912174"/>
                <a:gd name="connsiteX82" fmla="*/ 862398 w 1539774"/>
                <a:gd name="connsiteY82" fmla="*/ 701397 h 912174"/>
                <a:gd name="connsiteX83" fmla="*/ 859518 w 1539774"/>
                <a:gd name="connsiteY83" fmla="*/ 703559 h 912174"/>
                <a:gd name="connsiteX84" fmla="*/ 780327 w 1539774"/>
                <a:gd name="connsiteY84" fmla="*/ 734905 h 912174"/>
                <a:gd name="connsiteX85" fmla="*/ 705096 w 1539774"/>
                <a:gd name="connsiteY85" fmla="*/ 760847 h 912174"/>
                <a:gd name="connsiteX86" fmla="*/ 559604 w 1539774"/>
                <a:gd name="connsiteY86" fmla="*/ 809031 h 912174"/>
                <a:gd name="connsiteX87" fmla="*/ 559313 w 1539774"/>
                <a:gd name="connsiteY87" fmla="*/ 809128 h 912174"/>
                <a:gd name="connsiteX88" fmla="*/ 647503 w 1539774"/>
                <a:gd name="connsiteY88" fmla="*/ 810209 h 912174"/>
                <a:gd name="connsiteX89" fmla="*/ 668020 w 1539774"/>
                <a:gd name="connsiteY89" fmla="*/ 810209 h 912174"/>
                <a:gd name="connsiteX90" fmla="*/ 669100 w 1539774"/>
                <a:gd name="connsiteY90" fmla="*/ 806245 h 912174"/>
                <a:gd name="connsiteX91" fmla="*/ 920352 w 1539774"/>
                <a:gd name="connsiteY91" fmla="*/ 701037 h 912174"/>
                <a:gd name="connsiteX92" fmla="*/ 916032 w 1539774"/>
                <a:gd name="connsiteY92" fmla="*/ 701037 h 912174"/>
                <a:gd name="connsiteX93" fmla="*/ 755490 w 1539774"/>
                <a:gd name="connsiteY93" fmla="*/ 700677 h 912174"/>
                <a:gd name="connsiteX94" fmla="*/ 754410 w 1539774"/>
                <a:gd name="connsiteY94" fmla="*/ 701397 h 912174"/>
                <a:gd name="connsiteX95" fmla="*/ 468963 w 1539774"/>
                <a:gd name="connsiteY95" fmla="*/ 808047 h 912174"/>
                <a:gd name="connsiteX96" fmla="*/ 543475 w 1539774"/>
                <a:gd name="connsiteY96" fmla="*/ 809128 h 912174"/>
                <a:gd name="connsiteX97" fmla="*/ 544166 w 1539774"/>
                <a:gd name="connsiteY97" fmla="*/ 808864 h 912174"/>
                <a:gd name="connsiteX98" fmla="*/ 622396 w 1539774"/>
                <a:gd name="connsiteY98" fmla="*/ 778952 h 912174"/>
                <a:gd name="connsiteX99" fmla="*/ 702936 w 1539774"/>
                <a:gd name="connsiteY99" fmla="*/ 752560 h 912174"/>
                <a:gd name="connsiteX100" fmla="*/ 796526 w 1539774"/>
                <a:gd name="connsiteY100" fmla="*/ 717611 h 912174"/>
                <a:gd name="connsiteX101" fmla="*/ 834321 w 1539774"/>
                <a:gd name="connsiteY101" fmla="*/ 701397 h 912174"/>
                <a:gd name="connsiteX102" fmla="*/ 755490 w 1539774"/>
                <a:gd name="connsiteY102" fmla="*/ 700677 h 912174"/>
                <a:gd name="connsiteX103" fmla="*/ 643903 w 1539774"/>
                <a:gd name="connsiteY103" fmla="*/ 698875 h 912174"/>
                <a:gd name="connsiteX104" fmla="*/ 641023 w 1539774"/>
                <a:gd name="connsiteY104" fmla="*/ 701758 h 912174"/>
                <a:gd name="connsiteX105" fmla="*/ 517918 w 1539774"/>
                <a:gd name="connsiteY105" fmla="*/ 759406 h 912174"/>
                <a:gd name="connsiteX106" fmla="*/ 466803 w 1539774"/>
                <a:gd name="connsiteY106" fmla="*/ 784627 h 912174"/>
                <a:gd name="connsiteX107" fmla="*/ 429368 w 1539774"/>
                <a:gd name="connsiteY107" fmla="*/ 807326 h 912174"/>
                <a:gd name="connsiteX108" fmla="*/ 461044 w 1539774"/>
                <a:gd name="connsiteY108" fmla="*/ 807686 h 912174"/>
                <a:gd name="connsiteX109" fmla="*/ 462124 w 1539774"/>
                <a:gd name="connsiteY109" fmla="*/ 805164 h 912174"/>
                <a:gd name="connsiteX110" fmla="*/ 729573 w 1539774"/>
                <a:gd name="connsiteY110" fmla="*/ 700316 h 912174"/>
                <a:gd name="connsiteX111" fmla="*/ 664781 w 1539774"/>
                <a:gd name="connsiteY111" fmla="*/ 699236 h 912174"/>
                <a:gd name="connsiteX112" fmla="*/ 643903 w 1539774"/>
                <a:gd name="connsiteY112" fmla="*/ 698875 h 912174"/>
                <a:gd name="connsiteX113" fmla="*/ 1083413 w 1539774"/>
                <a:gd name="connsiteY113" fmla="*/ 697434 h 912174"/>
                <a:gd name="connsiteX114" fmla="*/ 944109 w 1539774"/>
                <a:gd name="connsiteY114" fmla="*/ 700677 h 912174"/>
                <a:gd name="connsiteX115" fmla="*/ 941229 w 1539774"/>
                <a:gd name="connsiteY115" fmla="*/ 703199 h 912174"/>
                <a:gd name="connsiteX116" fmla="*/ 788966 w 1539774"/>
                <a:gd name="connsiteY116" fmla="*/ 764450 h 912174"/>
                <a:gd name="connsiteX117" fmla="*/ 673060 w 1539774"/>
                <a:gd name="connsiteY117" fmla="*/ 810209 h 912174"/>
                <a:gd name="connsiteX118" fmla="*/ 773848 w 1539774"/>
                <a:gd name="connsiteY118" fmla="*/ 809128 h 912174"/>
                <a:gd name="connsiteX119" fmla="*/ 927551 w 1539774"/>
                <a:gd name="connsiteY119" fmla="*/ 750759 h 912174"/>
                <a:gd name="connsiteX120" fmla="*/ 1083413 w 1539774"/>
                <a:gd name="connsiteY120" fmla="*/ 697434 h 912174"/>
                <a:gd name="connsiteX121" fmla="*/ 549594 w 1539774"/>
                <a:gd name="connsiteY121" fmla="*/ 696713 h 912174"/>
                <a:gd name="connsiteX122" fmla="*/ 548874 w 1539774"/>
                <a:gd name="connsiteY122" fmla="*/ 697074 h 912174"/>
                <a:gd name="connsiteX123" fmla="*/ 362775 w 1539774"/>
                <a:gd name="connsiteY123" fmla="*/ 806605 h 912174"/>
                <a:gd name="connsiteX124" fmla="*/ 416769 w 1539774"/>
                <a:gd name="connsiteY124" fmla="*/ 806966 h 912174"/>
                <a:gd name="connsiteX125" fmla="*/ 534476 w 1539774"/>
                <a:gd name="connsiteY125" fmla="*/ 742832 h 912174"/>
                <a:gd name="connsiteX126" fmla="*/ 625905 w 1539774"/>
                <a:gd name="connsiteY126" fmla="*/ 698155 h 912174"/>
                <a:gd name="connsiteX127" fmla="*/ 549594 w 1539774"/>
                <a:gd name="connsiteY127" fmla="*/ 696713 h 912174"/>
                <a:gd name="connsiteX128" fmla="*/ 1189241 w 1539774"/>
                <a:gd name="connsiteY128" fmla="*/ 694191 h 912174"/>
                <a:gd name="connsiteX129" fmla="*/ 1114729 w 1539774"/>
                <a:gd name="connsiteY129" fmla="*/ 696713 h 912174"/>
                <a:gd name="connsiteX130" fmla="*/ 941589 w 1539774"/>
                <a:gd name="connsiteY130" fmla="*/ 755082 h 912174"/>
                <a:gd name="connsiteX131" fmla="*/ 782847 w 1539774"/>
                <a:gd name="connsiteY131" fmla="*/ 808767 h 912174"/>
                <a:gd name="connsiteX132" fmla="*/ 869957 w 1539774"/>
                <a:gd name="connsiteY132" fmla="*/ 806966 h 912174"/>
                <a:gd name="connsiteX133" fmla="*/ 870317 w 1539774"/>
                <a:gd name="connsiteY133" fmla="*/ 806605 h 912174"/>
                <a:gd name="connsiteX134" fmla="*/ 1043817 w 1539774"/>
                <a:gd name="connsiteY134" fmla="*/ 741391 h 912174"/>
                <a:gd name="connsiteX135" fmla="*/ 1138846 w 1539774"/>
                <a:gd name="connsiteY135" fmla="*/ 710045 h 912174"/>
                <a:gd name="connsiteX136" fmla="*/ 1189241 w 1539774"/>
                <a:gd name="connsiteY136" fmla="*/ 694191 h 912174"/>
                <a:gd name="connsiteX137" fmla="*/ 463204 w 1539774"/>
                <a:gd name="connsiteY137" fmla="*/ 693110 h 912174"/>
                <a:gd name="connsiteX138" fmla="*/ 462124 w 1539774"/>
                <a:gd name="connsiteY138" fmla="*/ 694191 h 912174"/>
                <a:gd name="connsiteX139" fmla="*/ 378974 w 1539774"/>
                <a:gd name="connsiteY139" fmla="*/ 753281 h 912174"/>
                <a:gd name="connsiteX140" fmla="*/ 353776 w 1539774"/>
                <a:gd name="connsiteY140" fmla="*/ 773818 h 912174"/>
                <a:gd name="connsiteX141" fmla="*/ 341898 w 1539774"/>
                <a:gd name="connsiteY141" fmla="*/ 786429 h 912174"/>
                <a:gd name="connsiteX142" fmla="*/ 340818 w 1539774"/>
                <a:gd name="connsiteY142" fmla="*/ 788590 h 912174"/>
                <a:gd name="connsiteX143" fmla="*/ 336858 w 1539774"/>
                <a:gd name="connsiteY143" fmla="*/ 790392 h 912174"/>
                <a:gd name="connsiteX144" fmla="*/ 334339 w 1539774"/>
                <a:gd name="connsiteY144" fmla="*/ 789671 h 912174"/>
                <a:gd name="connsiteX145" fmla="*/ 314901 w 1539774"/>
                <a:gd name="connsiteY145" fmla="*/ 806245 h 912174"/>
                <a:gd name="connsiteX146" fmla="*/ 353776 w 1539774"/>
                <a:gd name="connsiteY146" fmla="*/ 806245 h 912174"/>
                <a:gd name="connsiteX147" fmla="*/ 436567 w 1539774"/>
                <a:gd name="connsiteY147" fmla="*/ 750398 h 912174"/>
                <a:gd name="connsiteX148" fmla="*/ 529436 w 1539774"/>
                <a:gd name="connsiteY148" fmla="*/ 696353 h 912174"/>
                <a:gd name="connsiteX149" fmla="*/ 463204 w 1539774"/>
                <a:gd name="connsiteY149" fmla="*/ 693110 h 912174"/>
                <a:gd name="connsiteX150" fmla="*/ 427208 w 1539774"/>
                <a:gd name="connsiteY150" fmla="*/ 692030 h 912174"/>
                <a:gd name="connsiteX151" fmla="*/ 403091 w 1539774"/>
                <a:gd name="connsiteY151" fmla="*/ 718332 h 912174"/>
                <a:gd name="connsiteX152" fmla="*/ 386533 w 1539774"/>
                <a:gd name="connsiteY152" fmla="*/ 735266 h 912174"/>
                <a:gd name="connsiteX153" fmla="*/ 385453 w 1539774"/>
                <a:gd name="connsiteY153" fmla="*/ 736707 h 912174"/>
                <a:gd name="connsiteX154" fmla="*/ 445926 w 1539774"/>
                <a:gd name="connsiteY154" fmla="*/ 692390 h 912174"/>
                <a:gd name="connsiteX155" fmla="*/ 427208 w 1539774"/>
                <a:gd name="connsiteY155" fmla="*/ 692030 h 912174"/>
                <a:gd name="connsiteX156" fmla="*/ 169478 w 1539774"/>
                <a:gd name="connsiteY156" fmla="*/ 690588 h 912174"/>
                <a:gd name="connsiteX157" fmla="*/ 169118 w 1539774"/>
                <a:gd name="connsiteY157" fmla="*/ 741751 h 912174"/>
                <a:gd name="connsiteX158" fmla="*/ 209793 w 1539774"/>
                <a:gd name="connsiteY158" fmla="*/ 714368 h 912174"/>
                <a:gd name="connsiteX159" fmla="*/ 242189 w 1539774"/>
                <a:gd name="connsiteY159" fmla="*/ 691669 h 912174"/>
                <a:gd name="connsiteX160" fmla="*/ 169118 w 1539774"/>
                <a:gd name="connsiteY160" fmla="*/ 746435 h 912174"/>
                <a:gd name="connsiteX161" fmla="*/ 169118 w 1539774"/>
                <a:gd name="connsiteY161" fmla="*/ 797238 h 912174"/>
                <a:gd name="connsiteX162" fmla="*/ 198380 w 1539774"/>
                <a:gd name="connsiteY162" fmla="*/ 777580 h 912174"/>
                <a:gd name="connsiteX163" fmla="*/ 203028 w 1539774"/>
                <a:gd name="connsiteY163" fmla="*/ 782526 h 912174"/>
                <a:gd name="connsiteX164" fmla="*/ 169118 w 1539774"/>
                <a:gd name="connsiteY164" fmla="*/ 803002 h 912174"/>
                <a:gd name="connsiteX165" fmla="*/ 169118 w 1539774"/>
                <a:gd name="connsiteY165" fmla="*/ 808767 h 912174"/>
                <a:gd name="connsiteX166" fmla="*/ 225991 w 1539774"/>
                <a:gd name="connsiteY166" fmla="*/ 806966 h 912174"/>
                <a:gd name="connsiteX167" fmla="*/ 260187 w 1539774"/>
                <a:gd name="connsiteY167" fmla="*/ 784627 h 912174"/>
                <a:gd name="connsiteX168" fmla="*/ 320300 w 1539774"/>
                <a:gd name="connsiteY168" fmla="*/ 744273 h 912174"/>
                <a:gd name="connsiteX169" fmla="*/ 316701 w 1539774"/>
                <a:gd name="connsiteY169" fmla="*/ 733104 h 912174"/>
                <a:gd name="connsiteX170" fmla="*/ 312021 w 1539774"/>
                <a:gd name="connsiteY170" fmla="*/ 717971 h 912174"/>
                <a:gd name="connsiteX171" fmla="*/ 310221 w 1539774"/>
                <a:gd name="connsiteY171" fmla="*/ 711486 h 912174"/>
                <a:gd name="connsiteX172" fmla="*/ 235350 w 1539774"/>
                <a:gd name="connsiteY172" fmla="*/ 763009 h 912174"/>
                <a:gd name="connsiteX173" fmla="*/ 231872 w 1539774"/>
                <a:gd name="connsiteY173" fmla="*/ 765110 h 912174"/>
                <a:gd name="connsiteX174" fmla="*/ 233486 w 1539774"/>
                <a:gd name="connsiteY174" fmla="*/ 753617 h 912174"/>
                <a:gd name="connsiteX175" fmla="*/ 307342 w 1539774"/>
                <a:gd name="connsiteY175" fmla="*/ 701397 h 912174"/>
                <a:gd name="connsiteX176" fmla="*/ 303742 w 1539774"/>
                <a:gd name="connsiteY176" fmla="*/ 692390 h 912174"/>
                <a:gd name="connsiteX177" fmla="*/ 261267 w 1539774"/>
                <a:gd name="connsiteY177" fmla="*/ 691669 h 912174"/>
                <a:gd name="connsiteX178" fmla="*/ 240451 w 1539774"/>
                <a:gd name="connsiteY178" fmla="*/ 704040 h 912174"/>
                <a:gd name="connsiteX179" fmla="*/ 242189 w 1539774"/>
                <a:gd name="connsiteY179" fmla="*/ 691669 h 912174"/>
                <a:gd name="connsiteX180" fmla="*/ 179197 w 1539774"/>
                <a:gd name="connsiteY180" fmla="*/ 690588 h 912174"/>
                <a:gd name="connsiteX181" fmla="*/ 175957 w 1539774"/>
                <a:gd name="connsiteY181" fmla="*/ 690588 h 912174"/>
                <a:gd name="connsiteX182" fmla="*/ 169478 w 1539774"/>
                <a:gd name="connsiteY182" fmla="*/ 690588 h 912174"/>
                <a:gd name="connsiteX183" fmla="*/ 1305147 w 1539774"/>
                <a:gd name="connsiteY183" fmla="*/ 690228 h 912174"/>
                <a:gd name="connsiteX184" fmla="*/ 1214078 w 1539774"/>
                <a:gd name="connsiteY184" fmla="*/ 693110 h 912174"/>
                <a:gd name="connsiteX185" fmla="*/ 1211918 w 1539774"/>
                <a:gd name="connsiteY185" fmla="*/ 695272 h 912174"/>
                <a:gd name="connsiteX186" fmla="*/ 1151445 w 1539774"/>
                <a:gd name="connsiteY186" fmla="*/ 715089 h 912174"/>
                <a:gd name="connsiteX187" fmla="*/ 1056776 w 1539774"/>
                <a:gd name="connsiteY187" fmla="*/ 747516 h 912174"/>
                <a:gd name="connsiteX188" fmla="*/ 880756 w 1539774"/>
                <a:gd name="connsiteY188" fmla="*/ 806605 h 912174"/>
                <a:gd name="connsiteX189" fmla="*/ 886875 w 1539774"/>
                <a:gd name="connsiteY189" fmla="*/ 806605 h 912174"/>
                <a:gd name="connsiteX190" fmla="*/ 963547 w 1539774"/>
                <a:gd name="connsiteY190" fmla="*/ 804804 h 912174"/>
                <a:gd name="connsiteX191" fmla="*/ 964626 w 1539774"/>
                <a:gd name="connsiteY191" fmla="*/ 802282 h 912174"/>
                <a:gd name="connsiteX192" fmla="*/ 1153605 w 1539774"/>
                <a:gd name="connsiteY192" fmla="*/ 741031 h 912174"/>
                <a:gd name="connsiteX193" fmla="*/ 1305147 w 1539774"/>
                <a:gd name="connsiteY193" fmla="*/ 690228 h 912174"/>
                <a:gd name="connsiteX194" fmla="*/ 1513135 w 1539774"/>
                <a:gd name="connsiteY194" fmla="*/ 677279 h 912174"/>
                <a:gd name="connsiteX195" fmla="*/ 1511404 w 1539774"/>
                <a:gd name="connsiteY195" fmla="*/ 700677 h 912174"/>
                <a:gd name="connsiteX196" fmla="*/ 1511246 w 1539774"/>
                <a:gd name="connsiteY196" fmla="*/ 700725 h 912174"/>
                <a:gd name="connsiteX197" fmla="*/ 1513104 w 1539774"/>
                <a:gd name="connsiteY197" fmla="*/ 677289 h 912174"/>
                <a:gd name="connsiteX198" fmla="*/ 1515003 w 1539774"/>
                <a:gd name="connsiteY198" fmla="*/ 648793 h 912174"/>
                <a:gd name="connsiteX199" fmla="*/ 1413855 w 1539774"/>
                <a:gd name="connsiteY199" fmla="*/ 683022 h 912174"/>
                <a:gd name="connsiteX200" fmla="*/ 1409535 w 1539774"/>
                <a:gd name="connsiteY200" fmla="*/ 685904 h 912174"/>
                <a:gd name="connsiteX201" fmla="*/ 1406656 w 1539774"/>
                <a:gd name="connsiteY201" fmla="*/ 685904 h 912174"/>
                <a:gd name="connsiteX202" fmla="*/ 1403416 w 1539774"/>
                <a:gd name="connsiteY202" fmla="*/ 686265 h 912174"/>
                <a:gd name="connsiteX203" fmla="*/ 1329984 w 1539774"/>
                <a:gd name="connsiteY203" fmla="*/ 689147 h 912174"/>
                <a:gd name="connsiteX204" fmla="*/ 1326745 w 1539774"/>
                <a:gd name="connsiteY204" fmla="*/ 693110 h 912174"/>
                <a:gd name="connsiteX205" fmla="*/ 1143886 w 1539774"/>
                <a:gd name="connsiteY205" fmla="*/ 752200 h 912174"/>
                <a:gd name="connsiteX206" fmla="*/ 969666 w 1539774"/>
                <a:gd name="connsiteY206" fmla="*/ 804804 h 912174"/>
                <a:gd name="connsiteX207" fmla="*/ 1005662 w 1539774"/>
                <a:gd name="connsiteY207" fmla="*/ 803723 h 912174"/>
                <a:gd name="connsiteX208" fmla="*/ 1054256 w 1539774"/>
                <a:gd name="connsiteY208" fmla="*/ 803363 h 912174"/>
                <a:gd name="connsiteX209" fmla="*/ 1056416 w 1539774"/>
                <a:gd name="connsiteY209" fmla="*/ 800841 h 912174"/>
                <a:gd name="connsiteX210" fmla="*/ 1285350 w 1539774"/>
                <a:gd name="connsiteY210" fmla="*/ 730942 h 912174"/>
                <a:gd name="connsiteX211" fmla="*/ 1513563 w 1539774"/>
                <a:gd name="connsiteY211" fmla="*/ 671492 h 912174"/>
                <a:gd name="connsiteX212" fmla="*/ 1513104 w 1539774"/>
                <a:gd name="connsiteY212" fmla="*/ 677289 h 912174"/>
                <a:gd name="connsiteX213" fmla="*/ 1407150 w 1539774"/>
                <a:gd name="connsiteY213" fmla="*/ 710990 h 912174"/>
                <a:gd name="connsiteX214" fmla="*/ 1298668 w 1539774"/>
                <a:gd name="connsiteY214" fmla="*/ 736347 h 912174"/>
                <a:gd name="connsiteX215" fmla="*/ 1070094 w 1539774"/>
                <a:gd name="connsiteY215" fmla="*/ 803002 h 912174"/>
                <a:gd name="connsiteX216" fmla="*/ 1140286 w 1539774"/>
                <a:gd name="connsiteY216" fmla="*/ 801201 h 912174"/>
                <a:gd name="connsiteX217" fmla="*/ 1140646 w 1539774"/>
                <a:gd name="connsiteY217" fmla="*/ 801201 h 912174"/>
                <a:gd name="connsiteX218" fmla="*/ 1148565 w 1539774"/>
                <a:gd name="connsiteY218" fmla="*/ 804444 h 912174"/>
                <a:gd name="connsiteX219" fmla="*/ 1151445 w 1539774"/>
                <a:gd name="connsiteY219" fmla="*/ 808047 h 912174"/>
                <a:gd name="connsiteX220" fmla="*/ 1331064 w 1539774"/>
                <a:gd name="connsiteY220" fmla="*/ 748957 h 912174"/>
                <a:gd name="connsiteX221" fmla="*/ 1422044 w 1539774"/>
                <a:gd name="connsiteY221" fmla="*/ 727789 h 912174"/>
                <a:gd name="connsiteX222" fmla="*/ 1511246 w 1539774"/>
                <a:gd name="connsiteY222" fmla="*/ 700725 h 912174"/>
                <a:gd name="connsiteX223" fmla="*/ 1508164 w 1539774"/>
                <a:gd name="connsiteY223" fmla="*/ 739589 h 912174"/>
                <a:gd name="connsiteX224" fmla="*/ 1510324 w 1539774"/>
                <a:gd name="connsiteY224" fmla="*/ 711126 h 912174"/>
                <a:gd name="connsiteX225" fmla="*/ 1333224 w 1539774"/>
                <a:gd name="connsiteY225" fmla="*/ 757244 h 912174"/>
                <a:gd name="connsiteX226" fmla="*/ 1154325 w 1539774"/>
                <a:gd name="connsiteY226" fmla="*/ 812010 h 912174"/>
                <a:gd name="connsiteX227" fmla="*/ 1173402 w 1539774"/>
                <a:gd name="connsiteY227" fmla="*/ 832187 h 912174"/>
                <a:gd name="connsiteX228" fmla="*/ 1246474 w 1539774"/>
                <a:gd name="connsiteY228" fmla="*/ 806245 h 912174"/>
                <a:gd name="connsiteX229" fmla="*/ 1246474 w 1539774"/>
                <a:gd name="connsiteY229" fmla="*/ 805885 h 912174"/>
                <a:gd name="connsiteX230" fmla="*/ 1246474 w 1539774"/>
                <a:gd name="connsiteY230" fmla="*/ 805525 h 912174"/>
                <a:gd name="connsiteX231" fmla="*/ 1254393 w 1539774"/>
                <a:gd name="connsiteY231" fmla="*/ 797238 h 912174"/>
                <a:gd name="connsiteX232" fmla="*/ 1267712 w 1539774"/>
                <a:gd name="connsiteY232" fmla="*/ 797238 h 912174"/>
                <a:gd name="connsiteX233" fmla="*/ 1283190 w 1539774"/>
                <a:gd name="connsiteY233" fmla="*/ 796517 h 912174"/>
                <a:gd name="connsiteX234" fmla="*/ 1339703 w 1539774"/>
                <a:gd name="connsiteY234" fmla="*/ 784627 h 912174"/>
                <a:gd name="connsiteX235" fmla="*/ 1508164 w 1539774"/>
                <a:gd name="connsiteY235" fmla="*/ 739589 h 912174"/>
                <a:gd name="connsiteX236" fmla="*/ 1511404 w 1539774"/>
                <a:gd name="connsiteY236" fmla="*/ 700677 h 912174"/>
                <a:gd name="connsiteX237" fmla="*/ 1513203 w 1539774"/>
                <a:gd name="connsiteY237" fmla="*/ 677257 h 912174"/>
                <a:gd name="connsiteX238" fmla="*/ 1513135 w 1539774"/>
                <a:gd name="connsiteY238" fmla="*/ 677279 h 912174"/>
                <a:gd name="connsiteX239" fmla="*/ 1513563 w 1539774"/>
                <a:gd name="connsiteY239" fmla="*/ 671492 h 912174"/>
                <a:gd name="connsiteX240" fmla="*/ 1515003 w 1539774"/>
                <a:gd name="connsiteY240" fmla="*/ 648793 h 912174"/>
                <a:gd name="connsiteX241" fmla="*/ 1517163 w 1539774"/>
                <a:gd name="connsiteY241" fmla="*/ 603035 h 912174"/>
                <a:gd name="connsiteX242" fmla="*/ 1468928 w 1539774"/>
                <a:gd name="connsiteY242" fmla="*/ 625013 h 912174"/>
                <a:gd name="connsiteX243" fmla="*/ 1414575 w 1539774"/>
                <a:gd name="connsiteY243" fmla="*/ 652757 h 912174"/>
                <a:gd name="connsiteX244" fmla="*/ 1414575 w 1539774"/>
                <a:gd name="connsiteY244" fmla="*/ 675095 h 912174"/>
                <a:gd name="connsiteX245" fmla="*/ 1414215 w 1539774"/>
                <a:gd name="connsiteY245" fmla="*/ 676176 h 912174"/>
                <a:gd name="connsiteX246" fmla="*/ 1512483 w 1539774"/>
                <a:gd name="connsiteY246" fmla="*/ 640146 h 912174"/>
                <a:gd name="connsiteX247" fmla="*/ 1515723 w 1539774"/>
                <a:gd name="connsiteY247" fmla="*/ 639786 h 912174"/>
                <a:gd name="connsiteX248" fmla="*/ 1516803 w 1539774"/>
                <a:gd name="connsiteY248" fmla="*/ 615285 h 912174"/>
                <a:gd name="connsiteX249" fmla="*/ 1517163 w 1539774"/>
                <a:gd name="connsiteY249" fmla="*/ 603035 h 912174"/>
                <a:gd name="connsiteX250" fmla="*/ 1517883 w 1539774"/>
                <a:gd name="connsiteY250" fmla="*/ 567365 h 912174"/>
                <a:gd name="connsiteX251" fmla="*/ 1414215 w 1539774"/>
                <a:gd name="connsiteY251" fmla="*/ 623932 h 912174"/>
                <a:gd name="connsiteX252" fmla="*/ 1414215 w 1539774"/>
                <a:gd name="connsiteY252" fmla="*/ 647352 h 912174"/>
                <a:gd name="connsiteX253" fmla="*/ 1517523 w 1539774"/>
                <a:gd name="connsiteY253" fmla="*/ 590064 h 912174"/>
                <a:gd name="connsiteX254" fmla="*/ 1517883 w 1539774"/>
                <a:gd name="connsiteY254" fmla="*/ 567365 h 912174"/>
                <a:gd name="connsiteX255" fmla="*/ 8739 w 1539774"/>
                <a:gd name="connsiteY255" fmla="*/ 562416 h 912174"/>
                <a:gd name="connsiteX256" fmla="*/ 12768 w 1539774"/>
                <a:gd name="connsiteY256" fmla="*/ 628523 h 912174"/>
                <a:gd name="connsiteX257" fmla="*/ 18996 w 1539774"/>
                <a:gd name="connsiteY257" fmla="*/ 693192 h 912174"/>
                <a:gd name="connsiteX258" fmla="*/ 14234 w 1539774"/>
                <a:gd name="connsiteY258" fmla="*/ 694629 h 912174"/>
                <a:gd name="connsiteX259" fmla="*/ 8006 w 1539774"/>
                <a:gd name="connsiteY259" fmla="*/ 634271 h 912174"/>
                <a:gd name="connsiteX260" fmla="*/ 6907 w 1539774"/>
                <a:gd name="connsiteY260" fmla="*/ 562775 h 912174"/>
                <a:gd name="connsiteX261" fmla="*/ 8739 w 1539774"/>
                <a:gd name="connsiteY261" fmla="*/ 562416 h 912174"/>
                <a:gd name="connsiteX262" fmla="*/ 1231264 w 1539774"/>
                <a:gd name="connsiteY262" fmla="*/ 561817 h 912174"/>
                <a:gd name="connsiteX263" fmla="*/ 1232489 w 1539774"/>
                <a:gd name="connsiteY263" fmla="*/ 567550 h 912174"/>
                <a:gd name="connsiteX264" fmla="*/ 1182745 w 1539774"/>
                <a:gd name="connsiteY264" fmla="*/ 636159 h 912174"/>
                <a:gd name="connsiteX265" fmla="*/ 1172215 w 1539774"/>
                <a:gd name="connsiteY265" fmla="*/ 630021 h 912174"/>
                <a:gd name="connsiteX266" fmla="*/ 1224864 w 1539774"/>
                <a:gd name="connsiteY266" fmla="*/ 562855 h 912174"/>
                <a:gd name="connsiteX267" fmla="*/ 1231264 w 1539774"/>
                <a:gd name="connsiteY267" fmla="*/ 561817 h 912174"/>
                <a:gd name="connsiteX268" fmla="*/ 1356624 w 1539774"/>
                <a:gd name="connsiteY268" fmla="*/ 560197 h 912174"/>
                <a:gd name="connsiteX269" fmla="*/ 1358528 w 1539774"/>
                <a:gd name="connsiteY269" fmla="*/ 563955 h 912174"/>
                <a:gd name="connsiteX270" fmla="*/ 1330544 w 1539774"/>
                <a:gd name="connsiteY270" fmla="*/ 626615 h 912174"/>
                <a:gd name="connsiteX271" fmla="*/ 1320980 w 1539774"/>
                <a:gd name="connsiteY271" fmla="*/ 620457 h 912174"/>
                <a:gd name="connsiteX272" fmla="*/ 1352860 w 1539774"/>
                <a:gd name="connsiteY272" fmla="*/ 562144 h 912174"/>
                <a:gd name="connsiteX273" fmla="*/ 1356624 w 1539774"/>
                <a:gd name="connsiteY273" fmla="*/ 560197 h 912174"/>
                <a:gd name="connsiteX274" fmla="*/ 1119693 w 1539774"/>
                <a:gd name="connsiteY274" fmla="*/ 559096 h 912174"/>
                <a:gd name="connsiteX275" fmla="*/ 1124044 w 1539774"/>
                <a:gd name="connsiteY275" fmla="*/ 561978 h 912174"/>
                <a:gd name="connsiteX276" fmla="*/ 1055864 w 1539774"/>
                <a:gd name="connsiteY276" fmla="*/ 652049 h 912174"/>
                <a:gd name="connsiteX277" fmla="*/ 1047522 w 1539774"/>
                <a:gd name="connsiteY277" fmla="*/ 645564 h 912174"/>
                <a:gd name="connsiteX278" fmla="*/ 1119693 w 1539774"/>
                <a:gd name="connsiteY278" fmla="*/ 559096 h 912174"/>
                <a:gd name="connsiteX279" fmla="*/ 1080614 w 1539774"/>
                <a:gd name="connsiteY279" fmla="*/ 558374 h 912174"/>
                <a:gd name="connsiteX280" fmla="*/ 1083864 w 1539774"/>
                <a:gd name="connsiteY280" fmla="*/ 560535 h 912174"/>
                <a:gd name="connsiteX281" fmla="*/ 1012726 w 1539774"/>
                <a:gd name="connsiteY281" fmla="*/ 655948 h 912174"/>
                <a:gd name="connsiteX282" fmla="*/ 1005503 w 1539774"/>
                <a:gd name="connsiteY282" fmla="*/ 650548 h 912174"/>
                <a:gd name="connsiteX283" fmla="*/ 1080614 w 1539774"/>
                <a:gd name="connsiteY283" fmla="*/ 558374 h 912174"/>
                <a:gd name="connsiteX284" fmla="*/ 1329970 w 1539774"/>
                <a:gd name="connsiteY284" fmla="*/ 557106 h 912174"/>
                <a:gd name="connsiteX285" fmla="*/ 1331675 w 1539774"/>
                <a:gd name="connsiteY285" fmla="*/ 562804 h 912174"/>
                <a:gd name="connsiteX286" fmla="*/ 1296152 w 1539774"/>
                <a:gd name="connsiteY286" fmla="*/ 624311 h 912174"/>
                <a:gd name="connsiteX287" fmla="*/ 1286105 w 1539774"/>
                <a:gd name="connsiteY287" fmla="*/ 618522 h 912174"/>
                <a:gd name="connsiteX288" fmla="*/ 1324498 w 1539774"/>
                <a:gd name="connsiteY288" fmla="*/ 558463 h 912174"/>
                <a:gd name="connsiteX289" fmla="*/ 1329970 w 1539774"/>
                <a:gd name="connsiteY289" fmla="*/ 557106 h 912174"/>
                <a:gd name="connsiteX290" fmla="*/ 1300544 w 1539774"/>
                <a:gd name="connsiteY290" fmla="*/ 556340 h 912174"/>
                <a:gd name="connsiteX291" fmla="*/ 1302741 w 1539774"/>
                <a:gd name="connsiteY291" fmla="*/ 563408 h 912174"/>
                <a:gd name="connsiteX292" fmla="*/ 1254668 w 1539774"/>
                <a:gd name="connsiteY292" fmla="*/ 627198 h 912174"/>
                <a:gd name="connsiteX293" fmla="*/ 1246416 w 1539774"/>
                <a:gd name="connsiteY293" fmla="*/ 620312 h 912174"/>
                <a:gd name="connsiteX294" fmla="*/ 1293772 w 1539774"/>
                <a:gd name="connsiteY294" fmla="*/ 557971 h 912174"/>
                <a:gd name="connsiteX295" fmla="*/ 1300544 w 1539774"/>
                <a:gd name="connsiteY295" fmla="*/ 556340 h 912174"/>
                <a:gd name="connsiteX296" fmla="*/ 1200887 w 1539774"/>
                <a:gd name="connsiteY296" fmla="*/ 554397 h 912174"/>
                <a:gd name="connsiteX297" fmla="*/ 1202698 w 1539774"/>
                <a:gd name="connsiteY297" fmla="*/ 560632 h 912174"/>
                <a:gd name="connsiteX298" fmla="*/ 1144384 w 1539774"/>
                <a:gd name="connsiteY298" fmla="*/ 638147 h 912174"/>
                <a:gd name="connsiteX299" fmla="*/ 1134605 w 1539774"/>
                <a:gd name="connsiteY299" fmla="*/ 632405 h 912174"/>
                <a:gd name="connsiteX300" fmla="*/ 1194730 w 1539774"/>
                <a:gd name="connsiteY300" fmla="*/ 555967 h 912174"/>
                <a:gd name="connsiteX301" fmla="*/ 1200887 w 1539774"/>
                <a:gd name="connsiteY301" fmla="*/ 554397 h 912174"/>
                <a:gd name="connsiteX302" fmla="*/ 1160434 w 1539774"/>
                <a:gd name="connsiteY302" fmla="*/ 551868 h 912174"/>
                <a:gd name="connsiteX303" fmla="*/ 1162678 w 1539774"/>
                <a:gd name="connsiteY303" fmla="*/ 559300 h 912174"/>
                <a:gd name="connsiteX304" fmla="*/ 1099825 w 1539774"/>
                <a:gd name="connsiteY304" fmla="*/ 651182 h 912174"/>
                <a:gd name="connsiteX305" fmla="*/ 1090128 w 1539774"/>
                <a:gd name="connsiteY305" fmla="*/ 643615 h 912174"/>
                <a:gd name="connsiteX306" fmla="*/ 1153340 w 1539774"/>
                <a:gd name="connsiteY306" fmla="*/ 553895 h 912174"/>
                <a:gd name="connsiteX307" fmla="*/ 1160434 w 1539774"/>
                <a:gd name="connsiteY307" fmla="*/ 551868 h 912174"/>
                <a:gd name="connsiteX308" fmla="*/ 1273319 w 1539774"/>
                <a:gd name="connsiteY308" fmla="*/ 551281 h 912174"/>
                <a:gd name="connsiteX309" fmla="*/ 1274668 w 1539774"/>
                <a:gd name="connsiteY309" fmla="*/ 557855 h 912174"/>
                <a:gd name="connsiteX310" fmla="*/ 1248417 w 1539774"/>
                <a:gd name="connsiteY310" fmla="*/ 594594 h 912174"/>
                <a:gd name="connsiteX311" fmla="*/ 1227200 w 1539774"/>
                <a:gd name="connsiteY311" fmla="*/ 627731 h 912174"/>
                <a:gd name="connsiteX312" fmla="*/ 1216772 w 1539774"/>
                <a:gd name="connsiteY312" fmla="*/ 623049 h 912174"/>
                <a:gd name="connsiteX313" fmla="*/ 1266037 w 1539774"/>
                <a:gd name="connsiteY313" fmla="*/ 552812 h 912174"/>
                <a:gd name="connsiteX314" fmla="*/ 1273319 w 1539774"/>
                <a:gd name="connsiteY314" fmla="*/ 551281 h 912174"/>
                <a:gd name="connsiteX315" fmla="*/ 16762 w 1539774"/>
                <a:gd name="connsiteY315" fmla="*/ 532620 h 912174"/>
                <a:gd name="connsiteX316" fmla="*/ 22834 w 1539774"/>
                <a:gd name="connsiteY316" fmla="*/ 599544 h 912174"/>
                <a:gd name="connsiteX317" fmla="*/ 28906 w 1539774"/>
                <a:gd name="connsiteY317" fmla="*/ 691791 h 912174"/>
                <a:gd name="connsiteX318" fmla="*/ 24262 w 1539774"/>
                <a:gd name="connsiteY318" fmla="*/ 691791 h 912174"/>
                <a:gd name="connsiteX319" fmla="*/ 18190 w 1539774"/>
                <a:gd name="connsiteY319" fmla="*/ 605332 h 912174"/>
                <a:gd name="connsiteX320" fmla="*/ 15333 w 1539774"/>
                <a:gd name="connsiteY320" fmla="*/ 532981 h 912174"/>
                <a:gd name="connsiteX321" fmla="*/ 16762 w 1539774"/>
                <a:gd name="connsiteY321" fmla="*/ 532620 h 912174"/>
                <a:gd name="connsiteX322" fmla="*/ 1513203 w 1539774"/>
                <a:gd name="connsiteY322" fmla="*/ 526651 h 912174"/>
                <a:gd name="connsiteX323" fmla="*/ 1413855 w 1539774"/>
                <a:gd name="connsiteY323" fmla="*/ 585380 h 912174"/>
                <a:gd name="connsiteX324" fmla="*/ 1414215 w 1539774"/>
                <a:gd name="connsiteY324" fmla="*/ 618888 h 912174"/>
                <a:gd name="connsiteX325" fmla="*/ 1514283 w 1539774"/>
                <a:gd name="connsiteY325" fmla="*/ 557997 h 912174"/>
                <a:gd name="connsiteX326" fmla="*/ 1517163 w 1539774"/>
                <a:gd name="connsiteY326" fmla="*/ 557277 h 912174"/>
                <a:gd name="connsiteX327" fmla="*/ 1513203 w 1539774"/>
                <a:gd name="connsiteY327" fmla="*/ 526651 h 912174"/>
                <a:gd name="connsiteX328" fmla="*/ 1510324 w 1539774"/>
                <a:gd name="connsiteY328" fmla="*/ 498187 h 912174"/>
                <a:gd name="connsiteX329" fmla="*/ 1413135 w 1539774"/>
                <a:gd name="connsiteY329" fmla="*/ 553313 h 912174"/>
                <a:gd name="connsiteX330" fmla="*/ 1413495 w 1539774"/>
                <a:gd name="connsiteY330" fmla="*/ 579255 h 912174"/>
                <a:gd name="connsiteX331" fmla="*/ 1512124 w 1539774"/>
                <a:gd name="connsiteY331" fmla="*/ 516202 h 912174"/>
                <a:gd name="connsiteX332" fmla="*/ 1510324 w 1539774"/>
                <a:gd name="connsiteY332" fmla="*/ 499268 h 912174"/>
                <a:gd name="connsiteX333" fmla="*/ 1510324 w 1539774"/>
                <a:gd name="connsiteY333" fmla="*/ 498187 h 912174"/>
                <a:gd name="connsiteX334" fmla="*/ 1507444 w 1539774"/>
                <a:gd name="connsiteY334" fmla="*/ 469363 h 912174"/>
                <a:gd name="connsiteX335" fmla="*/ 1412055 w 1539774"/>
                <a:gd name="connsiteY335" fmla="*/ 519805 h 912174"/>
                <a:gd name="connsiteX336" fmla="*/ 1412775 w 1539774"/>
                <a:gd name="connsiteY336" fmla="*/ 545747 h 912174"/>
                <a:gd name="connsiteX337" fmla="*/ 1509244 w 1539774"/>
                <a:gd name="connsiteY337" fmla="*/ 487378 h 912174"/>
                <a:gd name="connsiteX338" fmla="*/ 1507444 w 1539774"/>
                <a:gd name="connsiteY338" fmla="*/ 469363 h 912174"/>
                <a:gd name="connsiteX339" fmla="*/ 1504204 w 1539774"/>
                <a:gd name="connsiteY339" fmla="*/ 441259 h 912174"/>
                <a:gd name="connsiteX340" fmla="*/ 1450931 w 1539774"/>
                <a:gd name="connsiteY340" fmla="*/ 467922 h 912174"/>
                <a:gd name="connsiteX341" fmla="*/ 1411335 w 1539774"/>
                <a:gd name="connsiteY341" fmla="*/ 490621 h 912174"/>
                <a:gd name="connsiteX342" fmla="*/ 1412055 w 1539774"/>
                <a:gd name="connsiteY342" fmla="*/ 514040 h 912174"/>
                <a:gd name="connsiteX343" fmla="*/ 1506004 w 1539774"/>
                <a:gd name="connsiteY343" fmla="*/ 458554 h 912174"/>
                <a:gd name="connsiteX344" fmla="*/ 1504204 w 1539774"/>
                <a:gd name="connsiteY344" fmla="*/ 441259 h 912174"/>
                <a:gd name="connsiteX345" fmla="*/ 1501325 w 1539774"/>
                <a:gd name="connsiteY345" fmla="*/ 416759 h 912174"/>
                <a:gd name="connsiteX346" fmla="*/ 1410615 w 1539774"/>
                <a:gd name="connsiteY346" fmla="*/ 461797 h 912174"/>
                <a:gd name="connsiteX347" fmla="*/ 1411335 w 1539774"/>
                <a:gd name="connsiteY347" fmla="*/ 486297 h 912174"/>
                <a:gd name="connsiteX348" fmla="*/ 1503125 w 1539774"/>
                <a:gd name="connsiteY348" fmla="*/ 432252 h 912174"/>
                <a:gd name="connsiteX349" fmla="*/ 1501325 w 1539774"/>
                <a:gd name="connsiteY349" fmla="*/ 416759 h 912174"/>
                <a:gd name="connsiteX350" fmla="*/ 1499525 w 1539774"/>
                <a:gd name="connsiteY350" fmla="*/ 384332 h 912174"/>
                <a:gd name="connsiteX351" fmla="*/ 1410255 w 1539774"/>
                <a:gd name="connsiteY351" fmla="*/ 433333 h 912174"/>
                <a:gd name="connsiteX352" fmla="*/ 1410615 w 1539774"/>
                <a:gd name="connsiteY352" fmla="*/ 456392 h 912174"/>
                <a:gd name="connsiteX353" fmla="*/ 1500605 w 1539774"/>
                <a:gd name="connsiteY353" fmla="*/ 406670 h 912174"/>
                <a:gd name="connsiteX354" fmla="*/ 1499525 w 1539774"/>
                <a:gd name="connsiteY354" fmla="*/ 384332 h 912174"/>
                <a:gd name="connsiteX355" fmla="*/ 1498445 w 1539774"/>
                <a:gd name="connsiteY355" fmla="*/ 356949 h 912174"/>
                <a:gd name="connsiteX356" fmla="*/ 1410255 w 1539774"/>
                <a:gd name="connsiteY356" fmla="*/ 407391 h 912174"/>
                <a:gd name="connsiteX357" fmla="*/ 1410255 w 1539774"/>
                <a:gd name="connsiteY357" fmla="*/ 427208 h 912174"/>
                <a:gd name="connsiteX358" fmla="*/ 1499165 w 1539774"/>
                <a:gd name="connsiteY358" fmla="*/ 375324 h 912174"/>
                <a:gd name="connsiteX359" fmla="*/ 1498805 w 1539774"/>
                <a:gd name="connsiteY359" fmla="*/ 361272 h 912174"/>
                <a:gd name="connsiteX360" fmla="*/ 1498445 w 1539774"/>
                <a:gd name="connsiteY360" fmla="*/ 356949 h 912174"/>
                <a:gd name="connsiteX361" fmla="*/ 1497725 w 1539774"/>
                <a:gd name="connsiteY361" fmla="*/ 324161 h 912174"/>
                <a:gd name="connsiteX362" fmla="*/ 1496285 w 1539774"/>
                <a:gd name="connsiteY362" fmla="*/ 325242 h 912174"/>
                <a:gd name="connsiteX363" fmla="*/ 1410255 w 1539774"/>
                <a:gd name="connsiteY363" fmla="*/ 377126 h 912174"/>
                <a:gd name="connsiteX364" fmla="*/ 1410255 w 1539774"/>
                <a:gd name="connsiteY364" fmla="*/ 402347 h 912174"/>
                <a:gd name="connsiteX365" fmla="*/ 1497005 w 1539774"/>
                <a:gd name="connsiteY365" fmla="*/ 347941 h 912174"/>
                <a:gd name="connsiteX366" fmla="*/ 1498445 w 1539774"/>
                <a:gd name="connsiteY366" fmla="*/ 347581 h 912174"/>
                <a:gd name="connsiteX367" fmla="*/ 1497725 w 1539774"/>
                <a:gd name="connsiteY367" fmla="*/ 324161 h 912174"/>
                <a:gd name="connsiteX368" fmla="*/ 956528 w 1539774"/>
                <a:gd name="connsiteY368" fmla="*/ 317778 h 912174"/>
                <a:gd name="connsiteX369" fmla="*/ 925737 w 1539774"/>
                <a:gd name="connsiteY369" fmla="*/ 342499 h 912174"/>
                <a:gd name="connsiteX370" fmla="*/ 952544 w 1539774"/>
                <a:gd name="connsiteY370" fmla="*/ 375459 h 912174"/>
                <a:gd name="connsiteX371" fmla="*/ 960875 w 1539774"/>
                <a:gd name="connsiteY371" fmla="*/ 320286 h 912174"/>
                <a:gd name="connsiteX372" fmla="*/ 956528 w 1539774"/>
                <a:gd name="connsiteY372" fmla="*/ 317778 h 912174"/>
                <a:gd name="connsiteX373" fmla="*/ 736825 w 1539774"/>
                <a:gd name="connsiteY373" fmla="*/ 312974 h 912174"/>
                <a:gd name="connsiteX374" fmla="*/ 716702 w 1539774"/>
                <a:gd name="connsiteY374" fmla="*/ 341377 h 912174"/>
                <a:gd name="connsiteX375" fmla="*/ 761259 w 1539774"/>
                <a:gd name="connsiteY375" fmla="*/ 369421 h 912174"/>
                <a:gd name="connsiteX376" fmla="*/ 742574 w 1539774"/>
                <a:gd name="connsiteY376" fmla="*/ 314412 h 912174"/>
                <a:gd name="connsiteX377" fmla="*/ 736825 w 1539774"/>
                <a:gd name="connsiteY377" fmla="*/ 312974 h 912174"/>
                <a:gd name="connsiteX378" fmla="*/ 551634 w 1539774"/>
                <a:gd name="connsiteY378" fmla="*/ 309348 h 912174"/>
                <a:gd name="connsiteX379" fmla="*/ 534653 w 1539774"/>
                <a:gd name="connsiteY379" fmla="*/ 311141 h 912174"/>
                <a:gd name="connsiteX380" fmla="*/ 510447 w 1539774"/>
                <a:gd name="connsiteY380" fmla="*/ 350591 h 912174"/>
                <a:gd name="connsiteX381" fmla="*/ 549105 w 1539774"/>
                <a:gd name="connsiteY381" fmla="*/ 369240 h 912174"/>
                <a:gd name="connsiteX382" fmla="*/ 568254 w 1539774"/>
                <a:gd name="connsiteY382" fmla="*/ 329790 h 912174"/>
                <a:gd name="connsiteX383" fmla="*/ 551634 w 1539774"/>
                <a:gd name="connsiteY383" fmla="*/ 309348 h 912174"/>
                <a:gd name="connsiteX384" fmla="*/ 963049 w 1539774"/>
                <a:gd name="connsiteY384" fmla="*/ 304522 h 912174"/>
                <a:gd name="connsiteX385" fmla="*/ 999274 w 1539774"/>
                <a:gd name="connsiteY385" fmla="*/ 353963 h 912174"/>
                <a:gd name="connsiteX386" fmla="*/ 943850 w 1539774"/>
                <a:gd name="connsiteY386" fmla="*/ 391223 h 912174"/>
                <a:gd name="connsiteX387" fmla="*/ 913421 w 1539774"/>
                <a:gd name="connsiteY387" fmla="*/ 335333 h 912174"/>
                <a:gd name="connsiteX388" fmla="*/ 957253 w 1539774"/>
                <a:gd name="connsiteY388" fmla="*/ 307030 h 912174"/>
                <a:gd name="connsiteX389" fmla="*/ 963049 w 1539774"/>
                <a:gd name="connsiteY389" fmla="*/ 304522 h 912174"/>
                <a:gd name="connsiteX390" fmla="*/ 753713 w 1539774"/>
                <a:gd name="connsiteY390" fmla="*/ 298233 h 912174"/>
                <a:gd name="connsiteX391" fmla="*/ 750120 w 1539774"/>
                <a:gd name="connsiteY391" fmla="*/ 390994 h 912174"/>
                <a:gd name="connsiteX392" fmla="*/ 704485 w 1539774"/>
                <a:gd name="connsiteY392" fmla="*/ 329513 h 912174"/>
                <a:gd name="connsiteX393" fmla="*/ 753713 w 1539774"/>
                <a:gd name="connsiteY393" fmla="*/ 298233 h 912174"/>
                <a:gd name="connsiteX394" fmla="*/ 1497005 w 1539774"/>
                <a:gd name="connsiteY394" fmla="*/ 295337 h 912174"/>
                <a:gd name="connsiteX395" fmla="*/ 1410255 w 1539774"/>
                <a:gd name="connsiteY395" fmla="*/ 345059 h 912174"/>
                <a:gd name="connsiteX396" fmla="*/ 1410255 w 1539774"/>
                <a:gd name="connsiteY396" fmla="*/ 368478 h 912174"/>
                <a:gd name="connsiteX397" fmla="*/ 1492326 w 1539774"/>
                <a:gd name="connsiteY397" fmla="*/ 317676 h 912174"/>
                <a:gd name="connsiteX398" fmla="*/ 1497365 w 1539774"/>
                <a:gd name="connsiteY398" fmla="*/ 318757 h 912174"/>
                <a:gd name="connsiteX399" fmla="*/ 1497005 w 1539774"/>
                <a:gd name="connsiteY399" fmla="*/ 295337 h 912174"/>
                <a:gd name="connsiteX400" fmla="*/ 541806 w 1539774"/>
                <a:gd name="connsiteY400" fmla="*/ 292301 h 912174"/>
                <a:gd name="connsiteX401" fmla="*/ 585957 w 1539774"/>
                <a:gd name="connsiteY401" fmla="*/ 325486 h 912174"/>
                <a:gd name="connsiteX402" fmla="*/ 553802 w 1539774"/>
                <a:gd name="connsiteY402" fmla="*/ 388248 h 912174"/>
                <a:gd name="connsiteX403" fmla="*/ 492743 w 1539774"/>
                <a:gd name="connsiteY403" fmla="*/ 354895 h 912174"/>
                <a:gd name="connsiteX404" fmla="*/ 517673 w 1539774"/>
                <a:gd name="connsiteY404" fmla="*/ 306120 h 912174"/>
                <a:gd name="connsiteX405" fmla="*/ 521286 w 1539774"/>
                <a:gd name="connsiteY405" fmla="*/ 298588 h 912174"/>
                <a:gd name="connsiteX406" fmla="*/ 541806 w 1539774"/>
                <a:gd name="connsiteY406" fmla="*/ 292301 h 912174"/>
                <a:gd name="connsiteX407" fmla="*/ 1497005 w 1539774"/>
                <a:gd name="connsiteY407" fmla="*/ 267594 h 912174"/>
                <a:gd name="connsiteX408" fmla="*/ 1411335 w 1539774"/>
                <a:gd name="connsiteY408" fmla="*/ 309029 h 912174"/>
                <a:gd name="connsiteX409" fmla="*/ 1410255 w 1539774"/>
                <a:gd name="connsiteY409" fmla="*/ 338213 h 912174"/>
                <a:gd name="connsiteX410" fmla="*/ 1497005 w 1539774"/>
                <a:gd name="connsiteY410" fmla="*/ 284888 h 912174"/>
                <a:gd name="connsiteX411" fmla="*/ 1497005 w 1539774"/>
                <a:gd name="connsiteY411" fmla="*/ 267594 h 912174"/>
                <a:gd name="connsiteX412" fmla="*/ 1497365 w 1539774"/>
                <a:gd name="connsiteY412" fmla="*/ 240571 h 912174"/>
                <a:gd name="connsiteX413" fmla="*/ 1412415 w 1539774"/>
                <a:gd name="connsiteY413" fmla="*/ 282726 h 912174"/>
                <a:gd name="connsiteX414" fmla="*/ 1411695 w 1539774"/>
                <a:gd name="connsiteY414" fmla="*/ 301822 h 912174"/>
                <a:gd name="connsiteX415" fmla="*/ 1432213 w 1539774"/>
                <a:gd name="connsiteY415" fmla="*/ 292094 h 912174"/>
                <a:gd name="connsiteX416" fmla="*/ 1497005 w 1539774"/>
                <a:gd name="connsiteY416" fmla="*/ 256064 h 912174"/>
                <a:gd name="connsiteX417" fmla="*/ 1497365 w 1539774"/>
                <a:gd name="connsiteY417" fmla="*/ 240571 h 912174"/>
                <a:gd name="connsiteX418" fmla="*/ 1499525 w 1539774"/>
                <a:gd name="connsiteY418" fmla="*/ 210666 h 912174"/>
                <a:gd name="connsiteX419" fmla="*/ 1413135 w 1539774"/>
                <a:gd name="connsiteY419" fmla="*/ 255704 h 912174"/>
                <a:gd name="connsiteX420" fmla="*/ 1412415 w 1539774"/>
                <a:gd name="connsiteY420" fmla="*/ 276961 h 912174"/>
                <a:gd name="connsiteX421" fmla="*/ 1495925 w 1539774"/>
                <a:gd name="connsiteY421" fmla="*/ 230122 h 912174"/>
                <a:gd name="connsiteX422" fmla="*/ 1498085 w 1539774"/>
                <a:gd name="connsiteY422" fmla="*/ 229762 h 912174"/>
                <a:gd name="connsiteX423" fmla="*/ 1499525 w 1539774"/>
                <a:gd name="connsiteY423" fmla="*/ 210666 h 912174"/>
                <a:gd name="connsiteX424" fmla="*/ 1494845 w 1539774"/>
                <a:gd name="connsiteY424" fmla="*/ 171033 h 912174"/>
                <a:gd name="connsiteX425" fmla="*/ 1413495 w 1539774"/>
                <a:gd name="connsiteY425" fmla="*/ 220394 h 912174"/>
                <a:gd name="connsiteX426" fmla="*/ 1413135 w 1539774"/>
                <a:gd name="connsiteY426" fmla="*/ 220394 h 912174"/>
                <a:gd name="connsiteX427" fmla="*/ 1413135 w 1539774"/>
                <a:gd name="connsiteY427" fmla="*/ 248858 h 912174"/>
                <a:gd name="connsiteX428" fmla="*/ 1448051 w 1539774"/>
                <a:gd name="connsiteY428" fmla="*/ 229402 h 912174"/>
                <a:gd name="connsiteX429" fmla="*/ 1499525 w 1539774"/>
                <a:gd name="connsiteY429" fmla="*/ 201298 h 912174"/>
                <a:gd name="connsiteX430" fmla="*/ 1500245 w 1539774"/>
                <a:gd name="connsiteY430" fmla="*/ 200938 h 912174"/>
                <a:gd name="connsiteX431" fmla="*/ 1503484 w 1539774"/>
                <a:gd name="connsiteY431" fmla="*/ 173194 h 912174"/>
                <a:gd name="connsiteX432" fmla="*/ 1494845 w 1539774"/>
                <a:gd name="connsiteY432" fmla="*/ 171033 h 912174"/>
                <a:gd name="connsiteX433" fmla="*/ 1454890 w 1539774"/>
                <a:gd name="connsiteY433" fmla="*/ 167069 h 912174"/>
                <a:gd name="connsiteX434" fmla="*/ 1451650 w 1539774"/>
                <a:gd name="connsiteY434" fmla="*/ 173555 h 912174"/>
                <a:gd name="connsiteX435" fmla="*/ 1413135 w 1539774"/>
                <a:gd name="connsiteY435" fmla="*/ 190489 h 912174"/>
                <a:gd name="connsiteX436" fmla="*/ 1413495 w 1539774"/>
                <a:gd name="connsiteY436" fmla="*/ 200938 h 912174"/>
                <a:gd name="connsiteX437" fmla="*/ 1413135 w 1539774"/>
                <a:gd name="connsiteY437" fmla="*/ 213548 h 912174"/>
                <a:gd name="connsiteX438" fmla="*/ 1480087 w 1539774"/>
                <a:gd name="connsiteY438" fmla="*/ 168511 h 912174"/>
                <a:gd name="connsiteX439" fmla="*/ 1454890 w 1539774"/>
                <a:gd name="connsiteY439" fmla="*/ 167069 h 912174"/>
                <a:gd name="connsiteX440" fmla="*/ 1444091 w 1539774"/>
                <a:gd name="connsiteY440" fmla="*/ 167069 h 912174"/>
                <a:gd name="connsiteX441" fmla="*/ 1412415 w 1539774"/>
                <a:gd name="connsiteY441" fmla="*/ 168150 h 912174"/>
                <a:gd name="connsiteX442" fmla="*/ 1412775 w 1539774"/>
                <a:gd name="connsiteY442" fmla="*/ 185084 h 912174"/>
                <a:gd name="connsiteX443" fmla="*/ 1444091 w 1539774"/>
                <a:gd name="connsiteY443" fmla="*/ 167069 h 912174"/>
                <a:gd name="connsiteX444" fmla="*/ 1344438 w 1539774"/>
                <a:gd name="connsiteY444" fmla="*/ 110882 h 912174"/>
                <a:gd name="connsiteX445" fmla="*/ 1378194 w 1539774"/>
                <a:gd name="connsiteY445" fmla="*/ 111063 h 912174"/>
                <a:gd name="connsiteX446" fmla="*/ 1378194 w 1539774"/>
                <a:gd name="connsiteY446" fmla="*/ 116836 h 912174"/>
                <a:gd name="connsiteX447" fmla="*/ 1311314 w 1539774"/>
                <a:gd name="connsiteY447" fmla="*/ 115393 h 912174"/>
                <a:gd name="connsiteX448" fmla="*/ 1310953 w 1539774"/>
                <a:gd name="connsiteY448" fmla="*/ 112867 h 912174"/>
                <a:gd name="connsiteX449" fmla="*/ 1344438 w 1539774"/>
                <a:gd name="connsiteY449" fmla="*/ 110882 h 912174"/>
                <a:gd name="connsiteX450" fmla="*/ 1382964 w 1539774"/>
                <a:gd name="connsiteY450" fmla="*/ 96007 h 912174"/>
                <a:gd name="connsiteX451" fmla="*/ 1382964 w 1539774"/>
                <a:gd name="connsiteY451" fmla="*/ 100838 h 912174"/>
                <a:gd name="connsiteX452" fmla="*/ 1293126 w 1539774"/>
                <a:gd name="connsiteY452" fmla="*/ 102564 h 912174"/>
                <a:gd name="connsiteX453" fmla="*/ 1292766 w 1539774"/>
                <a:gd name="connsiteY453" fmla="*/ 100838 h 912174"/>
                <a:gd name="connsiteX454" fmla="*/ 1382964 w 1539774"/>
                <a:gd name="connsiteY454" fmla="*/ 96007 h 912174"/>
                <a:gd name="connsiteX455" fmla="*/ 1388943 w 1539774"/>
                <a:gd name="connsiteY455" fmla="*/ 82635 h 912174"/>
                <a:gd name="connsiteX456" fmla="*/ 1390028 w 1539774"/>
                <a:gd name="connsiteY456" fmla="*/ 87352 h 912174"/>
                <a:gd name="connsiteX457" fmla="*/ 1273215 w 1539774"/>
                <a:gd name="connsiteY457" fmla="*/ 94246 h 912174"/>
                <a:gd name="connsiteX458" fmla="*/ 1272492 w 1539774"/>
                <a:gd name="connsiteY458" fmla="*/ 92069 h 912174"/>
                <a:gd name="connsiteX459" fmla="*/ 1388943 w 1539774"/>
                <a:gd name="connsiteY459" fmla="*/ 82635 h 912174"/>
                <a:gd name="connsiteX460" fmla="*/ 1390050 w 1539774"/>
                <a:gd name="connsiteY460" fmla="*/ 72747 h 912174"/>
                <a:gd name="connsiteX461" fmla="*/ 1389691 w 1539774"/>
                <a:gd name="connsiteY461" fmla="*/ 77277 h 912174"/>
                <a:gd name="connsiteX462" fmla="*/ 1320362 w 1539774"/>
                <a:gd name="connsiteY462" fmla="*/ 82852 h 912174"/>
                <a:gd name="connsiteX463" fmla="*/ 1247441 w 1539774"/>
                <a:gd name="connsiteY463" fmla="*/ 86337 h 912174"/>
                <a:gd name="connsiteX464" fmla="*/ 1247082 w 1539774"/>
                <a:gd name="connsiteY464" fmla="*/ 83201 h 912174"/>
                <a:gd name="connsiteX465" fmla="*/ 1320362 w 1539774"/>
                <a:gd name="connsiteY465" fmla="*/ 78322 h 912174"/>
                <a:gd name="connsiteX466" fmla="*/ 1390050 w 1539774"/>
                <a:gd name="connsiteY466" fmla="*/ 72747 h 912174"/>
                <a:gd name="connsiteX467" fmla="*/ 112289 w 1539774"/>
                <a:gd name="connsiteY467" fmla="*/ 47719 h 912174"/>
                <a:gd name="connsiteX468" fmla="*/ 52851 w 1539774"/>
                <a:gd name="connsiteY468" fmla="*/ 54655 h 912174"/>
                <a:gd name="connsiteX469" fmla="*/ 60050 w 1539774"/>
                <a:gd name="connsiteY469" fmla="*/ 242733 h 912174"/>
                <a:gd name="connsiteX470" fmla="*/ 49971 w 1539774"/>
                <a:gd name="connsiteY470" fmla="*/ 380729 h 912174"/>
                <a:gd name="connsiteX471" fmla="*/ 44932 w 1539774"/>
                <a:gd name="connsiteY471" fmla="*/ 496746 h 912174"/>
                <a:gd name="connsiteX472" fmla="*/ 57891 w 1539774"/>
                <a:gd name="connsiteY472" fmla="*/ 681220 h 912174"/>
                <a:gd name="connsiteX473" fmla="*/ 149680 w 1539774"/>
                <a:gd name="connsiteY473" fmla="*/ 676537 h 912174"/>
                <a:gd name="connsiteX474" fmla="*/ 170198 w 1539774"/>
                <a:gd name="connsiteY474" fmla="*/ 676176 h 912174"/>
                <a:gd name="connsiteX475" fmla="*/ 244709 w 1539774"/>
                <a:gd name="connsiteY475" fmla="*/ 675456 h 912174"/>
                <a:gd name="connsiteX476" fmla="*/ 295823 w 1539774"/>
                <a:gd name="connsiteY476" fmla="*/ 675816 h 912174"/>
                <a:gd name="connsiteX477" fmla="*/ 309502 w 1539774"/>
                <a:gd name="connsiteY477" fmla="*/ 675816 h 912174"/>
                <a:gd name="connsiteX478" fmla="*/ 317421 w 1539774"/>
                <a:gd name="connsiteY478" fmla="*/ 684103 h 912174"/>
                <a:gd name="connsiteX479" fmla="*/ 327859 w 1539774"/>
                <a:gd name="connsiteY479" fmla="*/ 715809 h 912174"/>
                <a:gd name="connsiteX480" fmla="*/ 331099 w 1539774"/>
                <a:gd name="connsiteY480" fmla="*/ 729141 h 912174"/>
                <a:gd name="connsiteX481" fmla="*/ 340098 w 1539774"/>
                <a:gd name="connsiteY481" fmla="*/ 771656 h 912174"/>
                <a:gd name="connsiteX482" fmla="*/ 355576 w 1539774"/>
                <a:gd name="connsiteY482" fmla="*/ 751479 h 912174"/>
                <a:gd name="connsiteX483" fmla="*/ 371054 w 1539774"/>
                <a:gd name="connsiteY483" fmla="*/ 730582 h 912174"/>
                <a:gd name="connsiteX484" fmla="*/ 390132 w 1539774"/>
                <a:gd name="connsiteY484" fmla="*/ 710405 h 912174"/>
                <a:gd name="connsiteX485" fmla="*/ 415329 w 1539774"/>
                <a:gd name="connsiteY485" fmla="*/ 681581 h 912174"/>
                <a:gd name="connsiteX486" fmla="*/ 423248 w 1539774"/>
                <a:gd name="connsiteY486" fmla="*/ 678338 h 912174"/>
                <a:gd name="connsiteX487" fmla="*/ 557873 w 1539774"/>
                <a:gd name="connsiteY487" fmla="*/ 679419 h 912174"/>
                <a:gd name="connsiteX488" fmla="*/ 677019 w 1539774"/>
                <a:gd name="connsiteY488" fmla="*/ 680860 h 912174"/>
                <a:gd name="connsiteX489" fmla="*/ 916392 w 1539774"/>
                <a:gd name="connsiteY489" fmla="*/ 681581 h 912174"/>
                <a:gd name="connsiteX490" fmla="*/ 1394417 w 1539774"/>
                <a:gd name="connsiteY490" fmla="*/ 674735 h 912174"/>
                <a:gd name="connsiteX491" fmla="*/ 1389378 w 1539774"/>
                <a:gd name="connsiteY491" fmla="*/ 361993 h 912174"/>
                <a:gd name="connsiteX492" fmla="*/ 1391897 w 1539774"/>
                <a:gd name="connsiteY492" fmla="*/ 263270 h 912174"/>
                <a:gd name="connsiteX493" fmla="*/ 1392084 w 1539774"/>
                <a:gd name="connsiteY493" fmla="*/ 237884 h 912174"/>
                <a:gd name="connsiteX494" fmla="*/ 1392257 w 1539774"/>
                <a:gd name="connsiteY494" fmla="*/ 214269 h 912174"/>
                <a:gd name="connsiteX495" fmla="*/ 1391897 w 1539774"/>
                <a:gd name="connsiteY495" fmla="*/ 168871 h 912174"/>
                <a:gd name="connsiteX496" fmla="*/ 1391897 w 1539774"/>
                <a:gd name="connsiteY496" fmla="*/ 151937 h 912174"/>
                <a:gd name="connsiteX497" fmla="*/ 1398017 w 1539774"/>
                <a:gd name="connsiteY497" fmla="*/ 50692 h 912174"/>
                <a:gd name="connsiteX498" fmla="*/ 1234235 w 1539774"/>
                <a:gd name="connsiteY498" fmla="*/ 61501 h 912174"/>
                <a:gd name="connsiteX499" fmla="*/ 1058216 w 1539774"/>
                <a:gd name="connsiteY499" fmla="*/ 61141 h 912174"/>
                <a:gd name="connsiteX500" fmla="*/ 713735 w 1539774"/>
                <a:gd name="connsiteY500" fmla="*/ 62221 h 912174"/>
                <a:gd name="connsiteX501" fmla="*/ 680619 w 1539774"/>
                <a:gd name="connsiteY501" fmla="*/ 62582 h 912174"/>
                <a:gd name="connsiteX502" fmla="*/ 603948 w 1539774"/>
                <a:gd name="connsiteY502" fmla="*/ 97891 h 912174"/>
                <a:gd name="connsiteX503" fmla="*/ 599988 w 1539774"/>
                <a:gd name="connsiteY503" fmla="*/ 91406 h 912174"/>
                <a:gd name="connsiteX504" fmla="*/ 657222 w 1539774"/>
                <a:gd name="connsiteY504" fmla="*/ 62582 h 912174"/>
                <a:gd name="connsiteX505" fmla="*/ 608627 w 1539774"/>
                <a:gd name="connsiteY505" fmla="*/ 63302 h 912174"/>
                <a:gd name="connsiteX506" fmla="*/ 562192 w 1539774"/>
                <a:gd name="connsiteY506" fmla="*/ 84200 h 912174"/>
                <a:gd name="connsiteX507" fmla="*/ 559673 w 1539774"/>
                <a:gd name="connsiteY507" fmla="*/ 79516 h 912174"/>
                <a:gd name="connsiteX508" fmla="*/ 590269 w 1539774"/>
                <a:gd name="connsiteY508" fmla="*/ 63302 h 912174"/>
                <a:gd name="connsiteX509" fmla="*/ 350897 w 1539774"/>
                <a:gd name="connsiteY509" fmla="*/ 60420 h 912174"/>
                <a:gd name="connsiteX510" fmla="*/ 173077 w 1539774"/>
                <a:gd name="connsiteY510" fmla="*/ 48890 h 912174"/>
                <a:gd name="connsiteX511" fmla="*/ 112289 w 1539774"/>
                <a:gd name="connsiteY511" fmla="*/ 47719 h 912174"/>
                <a:gd name="connsiteX512" fmla="*/ 687458 w 1539774"/>
                <a:gd name="connsiteY512" fmla="*/ 18985 h 912174"/>
                <a:gd name="connsiteX513" fmla="*/ 691418 w 1539774"/>
                <a:gd name="connsiteY513" fmla="*/ 27993 h 912174"/>
                <a:gd name="connsiteX514" fmla="*/ 659381 w 1539774"/>
                <a:gd name="connsiteY514" fmla="*/ 41324 h 912174"/>
                <a:gd name="connsiteX515" fmla="*/ 698977 w 1539774"/>
                <a:gd name="connsiteY515" fmla="*/ 41324 h 912174"/>
                <a:gd name="connsiteX516" fmla="*/ 701496 w 1539774"/>
                <a:gd name="connsiteY516" fmla="*/ 41324 h 912174"/>
                <a:gd name="connsiteX517" fmla="*/ 748291 w 1539774"/>
                <a:gd name="connsiteY517" fmla="*/ 21147 h 912174"/>
                <a:gd name="connsiteX518" fmla="*/ 751531 w 1539774"/>
                <a:gd name="connsiteY518" fmla="*/ 33037 h 912174"/>
                <a:gd name="connsiteX519" fmla="*/ 729933 w 1539774"/>
                <a:gd name="connsiteY519" fmla="*/ 41324 h 912174"/>
                <a:gd name="connsiteX520" fmla="*/ 1058936 w 1539774"/>
                <a:gd name="connsiteY520" fmla="*/ 39883 h 912174"/>
                <a:gd name="connsiteX521" fmla="*/ 1234595 w 1539774"/>
                <a:gd name="connsiteY521" fmla="*/ 42405 h 912174"/>
                <a:gd name="connsiteX522" fmla="*/ 1399456 w 1539774"/>
                <a:gd name="connsiteY522" fmla="*/ 43846 h 912174"/>
                <a:gd name="connsiteX523" fmla="*/ 1399456 w 1539774"/>
                <a:gd name="connsiteY523" fmla="*/ 42765 h 912174"/>
                <a:gd name="connsiteX524" fmla="*/ 1413135 w 1539774"/>
                <a:gd name="connsiteY524" fmla="*/ 44927 h 912174"/>
                <a:gd name="connsiteX525" fmla="*/ 1412055 w 1539774"/>
                <a:gd name="connsiteY525" fmla="*/ 152297 h 912174"/>
                <a:gd name="connsiteX526" fmla="*/ 1509244 w 1539774"/>
                <a:gd name="connsiteY526" fmla="*/ 153738 h 912174"/>
                <a:gd name="connsiteX527" fmla="*/ 1509964 w 1539774"/>
                <a:gd name="connsiteY527" fmla="*/ 154098 h 912174"/>
                <a:gd name="connsiteX528" fmla="*/ 1515003 w 1539774"/>
                <a:gd name="connsiteY528" fmla="*/ 155540 h 912174"/>
                <a:gd name="connsiteX529" fmla="*/ 1517883 w 1539774"/>
                <a:gd name="connsiteY529" fmla="*/ 169591 h 912174"/>
                <a:gd name="connsiteX530" fmla="*/ 1518963 w 1539774"/>
                <a:gd name="connsiteY530" fmla="*/ 348302 h 912174"/>
                <a:gd name="connsiteX531" fmla="*/ 1532641 w 1539774"/>
                <a:gd name="connsiteY531" fmla="*/ 498908 h 912174"/>
                <a:gd name="connsiteX532" fmla="*/ 1539480 w 1539774"/>
                <a:gd name="connsiteY532" fmla="*/ 601954 h 912174"/>
                <a:gd name="connsiteX533" fmla="*/ 1528322 w 1539774"/>
                <a:gd name="connsiteY533" fmla="*/ 803002 h 912174"/>
                <a:gd name="connsiteX534" fmla="*/ 1509244 w 1539774"/>
                <a:gd name="connsiteY534" fmla="*/ 811650 h 912174"/>
                <a:gd name="connsiteX535" fmla="*/ 1492686 w 1539774"/>
                <a:gd name="connsiteY535" fmla="*/ 812010 h 912174"/>
                <a:gd name="connsiteX536" fmla="*/ 1440132 w 1539774"/>
                <a:gd name="connsiteY536" fmla="*/ 811289 h 912174"/>
                <a:gd name="connsiteX537" fmla="*/ 1387938 w 1539774"/>
                <a:gd name="connsiteY537" fmla="*/ 810569 h 912174"/>
                <a:gd name="connsiteX538" fmla="*/ 1384698 w 1539774"/>
                <a:gd name="connsiteY538" fmla="*/ 810569 h 912174"/>
                <a:gd name="connsiteX539" fmla="*/ 1319186 w 1539774"/>
                <a:gd name="connsiteY539" fmla="*/ 812370 h 912174"/>
                <a:gd name="connsiteX540" fmla="*/ 1260512 w 1539774"/>
                <a:gd name="connsiteY540" fmla="*/ 813812 h 912174"/>
                <a:gd name="connsiteX541" fmla="*/ 1252233 w 1539774"/>
                <a:gd name="connsiteY541" fmla="*/ 839393 h 912174"/>
                <a:gd name="connsiteX542" fmla="*/ 1247914 w 1539774"/>
                <a:gd name="connsiteY542" fmla="*/ 854526 h 912174"/>
                <a:gd name="connsiteX543" fmla="*/ 1234235 w 1539774"/>
                <a:gd name="connsiteY543" fmla="*/ 905328 h 912174"/>
                <a:gd name="connsiteX544" fmla="*/ 1233876 w 1539774"/>
                <a:gd name="connsiteY544" fmla="*/ 908571 h 912174"/>
                <a:gd name="connsiteX545" fmla="*/ 1232076 w 1539774"/>
                <a:gd name="connsiteY545" fmla="*/ 910733 h 912174"/>
                <a:gd name="connsiteX546" fmla="*/ 1228476 w 1539774"/>
                <a:gd name="connsiteY546" fmla="*/ 912174 h 912174"/>
                <a:gd name="connsiteX547" fmla="*/ 1224157 w 1539774"/>
                <a:gd name="connsiteY547" fmla="*/ 910733 h 912174"/>
                <a:gd name="connsiteX548" fmla="*/ 1223437 w 1539774"/>
                <a:gd name="connsiteY548" fmla="*/ 908571 h 912174"/>
                <a:gd name="connsiteX549" fmla="*/ 1193200 w 1539774"/>
                <a:gd name="connsiteY549" fmla="*/ 875783 h 912174"/>
                <a:gd name="connsiteX550" fmla="*/ 1177722 w 1539774"/>
                <a:gd name="connsiteY550" fmla="*/ 857768 h 912174"/>
                <a:gd name="connsiteX551" fmla="*/ 1161524 w 1539774"/>
                <a:gd name="connsiteY551" fmla="*/ 841194 h 912174"/>
                <a:gd name="connsiteX552" fmla="*/ 1158683 w 1539774"/>
                <a:gd name="connsiteY552" fmla="*/ 838184 h 912174"/>
                <a:gd name="connsiteX553" fmla="*/ 1137047 w 1539774"/>
                <a:gd name="connsiteY553" fmla="*/ 815253 h 912174"/>
                <a:gd name="connsiteX554" fmla="*/ 1136687 w 1539774"/>
                <a:gd name="connsiteY554" fmla="*/ 815253 h 912174"/>
                <a:gd name="connsiteX555" fmla="*/ 1049454 w 1539774"/>
                <a:gd name="connsiteY555" fmla="*/ 819499 h 912174"/>
                <a:gd name="connsiteX556" fmla="*/ 1018260 w 1539774"/>
                <a:gd name="connsiteY556" fmla="*/ 821018 h 912174"/>
                <a:gd name="connsiteX557" fmla="*/ 899474 w 1539774"/>
                <a:gd name="connsiteY557" fmla="*/ 824981 h 912174"/>
                <a:gd name="connsiteX558" fmla="*/ 648223 w 1539774"/>
                <a:gd name="connsiteY558" fmla="*/ 829665 h 912174"/>
                <a:gd name="connsiteX559" fmla="*/ 160479 w 1539774"/>
                <a:gd name="connsiteY559" fmla="*/ 820297 h 912174"/>
                <a:gd name="connsiteX560" fmla="*/ 157239 w 1539774"/>
                <a:gd name="connsiteY560" fmla="*/ 820297 h 912174"/>
                <a:gd name="connsiteX561" fmla="*/ 154359 w 1539774"/>
                <a:gd name="connsiteY561" fmla="*/ 820297 h 912174"/>
                <a:gd name="connsiteX562" fmla="*/ 149680 w 1539774"/>
                <a:gd name="connsiteY562" fmla="*/ 812731 h 912174"/>
                <a:gd name="connsiteX563" fmla="*/ 149320 w 1539774"/>
                <a:gd name="connsiteY563" fmla="*/ 809488 h 912174"/>
                <a:gd name="connsiteX564" fmla="*/ 149320 w 1539774"/>
                <a:gd name="connsiteY564" fmla="*/ 690949 h 912174"/>
                <a:gd name="connsiteX565" fmla="*/ 123763 w 1539774"/>
                <a:gd name="connsiteY565" fmla="*/ 692030 h 912174"/>
                <a:gd name="connsiteX566" fmla="*/ 71209 w 1539774"/>
                <a:gd name="connsiteY566" fmla="*/ 693471 h 912174"/>
                <a:gd name="connsiteX567" fmla="*/ 54651 w 1539774"/>
                <a:gd name="connsiteY567" fmla="*/ 693110 h 912174"/>
                <a:gd name="connsiteX568" fmla="*/ 35573 w 1539774"/>
                <a:gd name="connsiteY568" fmla="*/ 684823 h 912174"/>
                <a:gd name="connsiteX569" fmla="*/ 21895 w 1539774"/>
                <a:gd name="connsiteY569" fmla="*/ 484135 h 912174"/>
                <a:gd name="connsiteX570" fmla="*/ 27654 w 1539774"/>
                <a:gd name="connsiteY570" fmla="*/ 380368 h 912174"/>
                <a:gd name="connsiteX571" fmla="*/ 39533 w 1539774"/>
                <a:gd name="connsiteY571" fmla="*/ 229762 h 912174"/>
                <a:gd name="connsiteX572" fmla="*/ 38453 w 1539774"/>
                <a:gd name="connsiteY572" fmla="*/ 51052 h 912174"/>
                <a:gd name="connsiteX573" fmla="*/ 41332 w 1539774"/>
                <a:gd name="connsiteY573" fmla="*/ 37000 h 912174"/>
                <a:gd name="connsiteX574" fmla="*/ 46012 w 1539774"/>
                <a:gd name="connsiteY574" fmla="*/ 35559 h 912174"/>
                <a:gd name="connsiteX575" fmla="*/ 47092 w 1539774"/>
                <a:gd name="connsiteY575" fmla="*/ 35199 h 912174"/>
                <a:gd name="connsiteX576" fmla="*/ 229231 w 1539774"/>
                <a:gd name="connsiteY576" fmla="*/ 30155 h 912174"/>
                <a:gd name="connsiteX577" fmla="*/ 336138 w 1539774"/>
                <a:gd name="connsiteY577" fmla="*/ 38802 h 912174"/>
                <a:gd name="connsiteX578" fmla="*/ 634544 w 1539774"/>
                <a:gd name="connsiteY578" fmla="*/ 41684 h 912174"/>
                <a:gd name="connsiteX579" fmla="*/ 687458 w 1539774"/>
                <a:gd name="connsiteY579" fmla="*/ 18985 h 912174"/>
                <a:gd name="connsiteX580" fmla="*/ 246607 w 1539774"/>
                <a:gd name="connsiteY580" fmla="*/ 605 h 912174"/>
                <a:gd name="connsiteX581" fmla="*/ 347204 w 1539774"/>
                <a:gd name="connsiteY581" fmla="*/ 1369 h 912174"/>
                <a:gd name="connsiteX582" fmla="*/ 347204 w 1539774"/>
                <a:gd name="connsiteY582" fmla="*/ 7479 h 912174"/>
                <a:gd name="connsiteX583" fmla="*/ 170844 w 1539774"/>
                <a:gd name="connsiteY583" fmla="*/ 15746 h 912174"/>
                <a:gd name="connsiteX584" fmla="*/ 83023 w 1539774"/>
                <a:gd name="connsiteY584" fmla="*/ 21497 h 912174"/>
                <a:gd name="connsiteX585" fmla="*/ 15359 w 1539774"/>
                <a:gd name="connsiteY585" fmla="*/ 22216 h 912174"/>
                <a:gd name="connsiteX586" fmla="*/ 18958 w 1539774"/>
                <a:gd name="connsiteY586" fmla="*/ 27967 h 912174"/>
                <a:gd name="connsiteX587" fmla="*/ 13199 w 1539774"/>
                <a:gd name="connsiteY587" fmla="*/ 179648 h 912174"/>
                <a:gd name="connsiteX588" fmla="*/ 14279 w 1539774"/>
                <a:gd name="connsiteY588" fmla="*/ 317312 h 912174"/>
                <a:gd name="connsiteX589" fmla="*/ 7080 w 1539774"/>
                <a:gd name="connsiteY589" fmla="*/ 317312 h 912174"/>
                <a:gd name="connsiteX590" fmla="*/ 5641 w 1539774"/>
                <a:gd name="connsiteY590" fmla="*/ 27607 h 912174"/>
                <a:gd name="connsiteX591" fmla="*/ 7440 w 1539774"/>
                <a:gd name="connsiteY591" fmla="*/ 23294 h 912174"/>
                <a:gd name="connsiteX592" fmla="*/ 7440 w 1539774"/>
                <a:gd name="connsiteY592" fmla="*/ 14668 h 912174"/>
                <a:gd name="connsiteX593" fmla="*/ 45592 w 1539774"/>
                <a:gd name="connsiteY593" fmla="*/ 12152 h 912174"/>
                <a:gd name="connsiteX594" fmla="*/ 146009 w 1539774"/>
                <a:gd name="connsiteY594" fmla="*/ 6041 h 912174"/>
                <a:gd name="connsiteX595" fmla="*/ 246607 w 1539774"/>
                <a:gd name="connsiteY595" fmla="*/ 605 h 912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</a:cxnLst>
              <a:rect l="l" t="t" r="r" b="b"/>
              <a:pathLst>
                <a:path w="1539774" h="912174">
                  <a:moveTo>
                    <a:pt x="1234235" y="847320"/>
                  </a:moveTo>
                  <a:lnTo>
                    <a:pt x="1228841" y="850185"/>
                  </a:lnTo>
                  <a:lnTo>
                    <a:pt x="1218037" y="855922"/>
                  </a:lnTo>
                  <a:cubicBezTo>
                    <a:pt x="1212458" y="858669"/>
                    <a:pt x="1206698" y="861011"/>
                    <a:pt x="1200759" y="862092"/>
                  </a:cubicBezTo>
                  <a:cubicBezTo>
                    <a:pt x="1203639" y="866055"/>
                    <a:pt x="1206519" y="869658"/>
                    <a:pt x="1209038" y="873261"/>
                  </a:cubicBezTo>
                  <a:cubicBezTo>
                    <a:pt x="1214078" y="880107"/>
                    <a:pt x="1219117" y="886953"/>
                    <a:pt x="1224877" y="893438"/>
                  </a:cubicBezTo>
                  <a:cubicBezTo>
                    <a:pt x="1226676" y="878666"/>
                    <a:pt x="1229196" y="864614"/>
                    <a:pt x="1233156" y="850923"/>
                  </a:cubicBezTo>
                  <a:cubicBezTo>
                    <a:pt x="1233516" y="849481"/>
                    <a:pt x="1233876" y="848400"/>
                    <a:pt x="1234235" y="847320"/>
                  </a:cubicBezTo>
                  <a:close/>
                  <a:moveTo>
                    <a:pt x="1154351" y="843065"/>
                  </a:moveTo>
                  <a:cubicBezTo>
                    <a:pt x="1156885" y="842684"/>
                    <a:pt x="1157971" y="846875"/>
                    <a:pt x="1155437" y="847256"/>
                  </a:cubicBezTo>
                  <a:cubicBezTo>
                    <a:pt x="1136252" y="851828"/>
                    <a:pt x="1116705" y="849542"/>
                    <a:pt x="1097157" y="849923"/>
                  </a:cubicBezTo>
                  <a:cubicBezTo>
                    <a:pt x="1074352" y="849923"/>
                    <a:pt x="1051185" y="851066"/>
                    <a:pt x="1028380" y="850685"/>
                  </a:cubicBezTo>
                  <a:cubicBezTo>
                    <a:pt x="1026570" y="850685"/>
                    <a:pt x="1026570" y="847637"/>
                    <a:pt x="1028380" y="847637"/>
                  </a:cubicBezTo>
                  <a:cubicBezTo>
                    <a:pt x="1049375" y="847637"/>
                    <a:pt x="1070008" y="846494"/>
                    <a:pt x="1091004" y="846113"/>
                  </a:cubicBezTo>
                  <a:cubicBezTo>
                    <a:pt x="1111999" y="845351"/>
                    <a:pt x="1133718" y="848018"/>
                    <a:pt x="1154351" y="843065"/>
                  </a:cubicBezTo>
                  <a:close/>
                  <a:moveTo>
                    <a:pt x="1143612" y="834747"/>
                  </a:moveTo>
                  <a:lnTo>
                    <a:pt x="1143675" y="835617"/>
                  </a:lnTo>
                  <a:lnTo>
                    <a:pt x="1143973" y="839700"/>
                  </a:lnTo>
                  <a:cubicBezTo>
                    <a:pt x="1094905" y="840081"/>
                    <a:pt x="1046559" y="843891"/>
                    <a:pt x="998212" y="841605"/>
                  </a:cubicBezTo>
                  <a:cubicBezTo>
                    <a:pt x="996408" y="841605"/>
                    <a:pt x="996408" y="839319"/>
                    <a:pt x="998212" y="839319"/>
                  </a:cubicBezTo>
                  <a:cubicBezTo>
                    <a:pt x="1022746" y="838176"/>
                    <a:pt x="1047280" y="837795"/>
                    <a:pt x="1072175" y="837795"/>
                  </a:cubicBezTo>
                  <a:lnTo>
                    <a:pt x="1139595" y="834919"/>
                  </a:lnTo>
                  <a:close/>
                  <a:moveTo>
                    <a:pt x="1131273" y="823634"/>
                  </a:moveTo>
                  <a:cubicBezTo>
                    <a:pt x="1134159" y="823634"/>
                    <a:pt x="1134159" y="828397"/>
                    <a:pt x="1131273" y="828397"/>
                  </a:cubicBezTo>
                  <a:lnTo>
                    <a:pt x="1107541" y="829435"/>
                  </a:lnTo>
                  <a:lnTo>
                    <a:pt x="1047568" y="832060"/>
                  </a:lnTo>
                  <a:cubicBezTo>
                    <a:pt x="1019066" y="832793"/>
                    <a:pt x="989841" y="828397"/>
                    <a:pt x="961699" y="830228"/>
                  </a:cubicBezTo>
                  <a:cubicBezTo>
                    <a:pt x="959895" y="830595"/>
                    <a:pt x="959895" y="827298"/>
                    <a:pt x="961699" y="827298"/>
                  </a:cubicBezTo>
                  <a:cubicBezTo>
                    <a:pt x="989841" y="824001"/>
                    <a:pt x="1019066" y="828030"/>
                    <a:pt x="1047568" y="827298"/>
                  </a:cubicBezTo>
                  <a:lnTo>
                    <a:pt x="1085371" y="825643"/>
                  </a:lnTo>
                  <a:close/>
                  <a:moveTo>
                    <a:pt x="1286963" y="822177"/>
                  </a:moveTo>
                  <a:cubicBezTo>
                    <a:pt x="1288160" y="822629"/>
                    <a:pt x="1288990" y="823896"/>
                    <a:pt x="1288253" y="825523"/>
                  </a:cubicBezTo>
                  <a:cubicBezTo>
                    <a:pt x="1284567" y="833842"/>
                    <a:pt x="1282356" y="842885"/>
                    <a:pt x="1279408" y="851205"/>
                  </a:cubicBezTo>
                  <a:cubicBezTo>
                    <a:pt x="1277197" y="859162"/>
                    <a:pt x="1273143" y="867481"/>
                    <a:pt x="1272038" y="875801"/>
                  </a:cubicBezTo>
                  <a:cubicBezTo>
                    <a:pt x="1272038" y="877248"/>
                    <a:pt x="1269458" y="876886"/>
                    <a:pt x="1269458" y="875801"/>
                  </a:cubicBezTo>
                  <a:cubicBezTo>
                    <a:pt x="1269827" y="868205"/>
                    <a:pt x="1272775" y="860971"/>
                    <a:pt x="1274617" y="853375"/>
                  </a:cubicBezTo>
                  <a:cubicBezTo>
                    <a:pt x="1277197" y="843609"/>
                    <a:pt x="1279777" y="833119"/>
                    <a:pt x="1283462" y="823715"/>
                  </a:cubicBezTo>
                  <a:cubicBezTo>
                    <a:pt x="1284199" y="822087"/>
                    <a:pt x="1285765" y="821725"/>
                    <a:pt x="1286963" y="822177"/>
                  </a:cubicBezTo>
                  <a:close/>
                  <a:moveTo>
                    <a:pt x="1262184" y="821775"/>
                  </a:moveTo>
                  <a:cubicBezTo>
                    <a:pt x="1262894" y="818872"/>
                    <a:pt x="1267515" y="819961"/>
                    <a:pt x="1266804" y="823227"/>
                  </a:cubicBezTo>
                  <a:cubicBezTo>
                    <a:pt x="1259696" y="846812"/>
                    <a:pt x="1252232" y="870761"/>
                    <a:pt x="1244769" y="894347"/>
                  </a:cubicBezTo>
                  <a:cubicBezTo>
                    <a:pt x="1244769" y="894709"/>
                    <a:pt x="1244058" y="894709"/>
                    <a:pt x="1244058" y="893984"/>
                  </a:cubicBezTo>
                  <a:cubicBezTo>
                    <a:pt x="1249034" y="870035"/>
                    <a:pt x="1255431" y="845724"/>
                    <a:pt x="1262184" y="821775"/>
                  </a:cubicBezTo>
                  <a:close/>
                  <a:moveTo>
                    <a:pt x="1271792" y="818905"/>
                  </a:moveTo>
                  <a:cubicBezTo>
                    <a:pt x="1272493" y="815697"/>
                    <a:pt x="1277045" y="816766"/>
                    <a:pt x="1276345" y="819974"/>
                  </a:cubicBezTo>
                  <a:cubicBezTo>
                    <a:pt x="1271792" y="841713"/>
                    <a:pt x="1261987" y="862026"/>
                    <a:pt x="1256735" y="883409"/>
                  </a:cubicBezTo>
                  <a:cubicBezTo>
                    <a:pt x="1256034" y="885191"/>
                    <a:pt x="1253583" y="884834"/>
                    <a:pt x="1253583" y="882696"/>
                  </a:cubicBezTo>
                  <a:cubicBezTo>
                    <a:pt x="1257435" y="860957"/>
                    <a:pt x="1267590" y="840644"/>
                    <a:pt x="1271792" y="818905"/>
                  </a:cubicBezTo>
                  <a:close/>
                  <a:moveTo>
                    <a:pt x="1242874" y="814532"/>
                  </a:moveTo>
                  <a:cubicBezTo>
                    <a:pt x="1220557" y="820657"/>
                    <a:pt x="1198600" y="827503"/>
                    <a:pt x="1177002" y="835790"/>
                  </a:cubicBezTo>
                  <a:lnTo>
                    <a:pt x="1183167" y="842372"/>
                  </a:lnTo>
                  <a:lnTo>
                    <a:pt x="1193200" y="853084"/>
                  </a:lnTo>
                  <a:cubicBezTo>
                    <a:pt x="1194280" y="854165"/>
                    <a:pt x="1195000" y="855246"/>
                    <a:pt x="1196080" y="856327"/>
                  </a:cubicBezTo>
                  <a:lnTo>
                    <a:pt x="1213065" y="847486"/>
                  </a:lnTo>
                  <a:lnTo>
                    <a:pt x="1232076" y="837591"/>
                  </a:lnTo>
                  <a:cubicBezTo>
                    <a:pt x="1233516" y="836511"/>
                    <a:pt x="1234955" y="836871"/>
                    <a:pt x="1236395" y="837591"/>
                  </a:cubicBezTo>
                  <a:cubicBezTo>
                    <a:pt x="1238195" y="829665"/>
                    <a:pt x="1239995" y="821738"/>
                    <a:pt x="1242874" y="814532"/>
                  </a:cubicBezTo>
                  <a:close/>
                  <a:moveTo>
                    <a:pt x="1506004" y="782105"/>
                  </a:moveTo>
                  <a:cubicBezTo>
                    <a:pt x="1491246" y="787509"/>
                    <a:pt x="1476128" y="793274"/>
                    <a:pt x="1460649" y="797598"/>
                  </a:cubicBezTo>
                  <a:cubicBezTo>
                    <a:pt x="1475768" y="797958"/>
                    <a:pt x="1490526" y="798679"/>
                    <a:pt x="1505644" y="799760"/>
                  </a:cubicBezTo>
                  <a:cubicBezTo>
                    <a:pt x="1506004" y="793995"/>
                    <a:pt x="1506004" y="788230"/>
                    <a:pt x="1506004" y="782105"/>
                  </a:cubicBezTo>
                  <a:close/>
                  <a:moveTo>
                    <a:pt x="231872" y="765110"/>
                  </a:moveTo>
                  <a:lnTo>
                    <a:pt x="225991" y="806966"/>
                  </a:lnTo>
                  <a:lnTo>
                    <a:pt x="203028" y="782526"/>
                  </a:lnTo>
                  <a:close/>
                  <a:moveTo>
                    <a:pt x="323180" y="754362"/>
                  </a:moveTo>
                  <a:cubicBezTo>
                    <a:pt x="295823" y="774899"/>
                    <a:pt x="265227" y="789311"/>
                    <a:pt x="236430" y="806966"/>
                  </a:cubicBezTo>
                  <a:cubicBezTo>
                    <a:pt x="260187" y="806605"/>
                    <a:pt x="283944" y="806245"/>
                    <a:pt x="307702" y="806245"/>
                  </a:cubicBezTo>
                  <a:cubicBezTo>
                    <a:pt x="314901" y="798319"/>
                    <a:pt x="322820" y="790752"/>
                    <a:pt x="330739" y="783546"/>
                  </a:cubicBezTo>
                  <a:cubicBezTo>
                    <a:pt x="328219" y="773097"/>
                    <a:pt x="325700" y="763369"/>
                    <a:pt x="323180" y="754362"/>
                  </a:cubicBezTo>
                  <a:close/>
                  <a:moveTo>
                    <a:pt x="1507804" y="749317"/>
                  </a:moveTo>
                  <a:cubicBezTo>
                    <a:pt x="1444451" y="769134"/>
                    <a:pt x="1379299" y="781745"/>
                    <a:pt x="1314866" y="796157"/>
                  </a:cubicBezTo>
                  <a:cubicBezTo>
                    <a:pt x="1316306" y="796157"/>
                    <a:pt x="1317746" y="796157"/>
                    <a:pt x="1319186" y="796157"/>
                  </a:cubicBezTo>
                  <a:cubicBezTo>
                    <a:pt x="1356981" y="795796"/>
                    <a:pt x="1397297" y="795796"/>
                    <a:pt x="1438332" y="796517"/>
                  </a:cubicBezTo>
                  <a:cubicBezTo>
                    <a:pt x="1438692" y="796517"/>
                    <a:pt x="1439052" y="796157"/>
                    <a:pt x="1439772" y="795796"/>
                  </a:cubicBezTo>
                  <a:cubicBezTo>
                    <a:pt x="1462449" y="788951"/>
                    <a:pt x="1484047" y="779223"/>
                    <a:pt x="1506364" y="772017"/>
                  </a:cubicBezTo>
                  <a:cubicBezTo>
                    <a:pt x="1506724" y="764450"/>
                    <a:pt x="1507084" y="757244"/>
                    <a:pt x="1507804" y="749317"/>
                  </a:cubicBezTo>
                  <a:close/>
                  <a:moveTo>
                    <a:pt x="240451" y="704040"/>
                  </a:moveTo>
                  <a:lnTo>
                    <a:pt x="233486" y="753617"/>
                  </a:lnTo>
                  <a:lnTo>
                    <a:pt x="222752" y="761207"/>
                  </a:lnTo>
                  <a:lnTo>
                    <a:pt x="198380" y="777580"/>
                  </a:lnTo>
                  <a:lnTo>
                    <a:pt x="169118" y="746435"/>
                  </a:lnTo>
                  <a:close/>
                  <a:moveTo>
                    <a:pt x="916032" y="701037"/>
                  </a:moveTo>
                  <a:cubicBezTo>
                    <a:pt x="898034" y="701397"/>
                    <a:pt x="880396" y="701397"/>
                    <a:pt x="862398" y="701397"/>
                  </a:cubicBezTo>
                  <a:cubicBezTo>
                    <a:pt x="862038" y="702478"/>
                    <a:pt x="860958" y="703199"/>
                    <a:pt x="859518" y="703559"/>
                  </a:cubicBezTo>
                  <a:cubicBezTo>
                    <a:pt x="831441" y="710045"/>
                    <a:pt x="806964" y="724457"/>
                    <a:pt x="780327" y="734905"/>
                  </a:cubicBezTo>
                  <a:cubicBezTo>
                    <a:pt x="755490" y="744634"/>
                    <a:pt x="730293" y="752921"/>
                    <a:pt x="705096" y="760847"/>
                  </a:cubicBezTo>
                  <a:lnTo>
                    <a:pt x="559604" y="809031"/>
                  </a:lnTo>
                  <a:lnTo>
                    <a:pt x="559313" y="809128"/>
                  </a:lnTo>
                  <a:cubicBezTo>
                    <a:pt x="588469" y="809848"/>
                    <a:pt x="617986" y="810209"/>
                    <a:pt x="647503" y="810209"/>
                  </a:cubicBezTo>
                  <a:cubicBezTo>
                    <a:pt x="654342" y="810209"/>
                    <a:pt x="661181" y="810209"/>
                    <a:pt x="668020" y="810209"/>
                  </a:cubicBezTo>
                  <a:cubicBezTo>
                    <a:pt x="666940" y="809128"/>
                    <a:pt x="666940" y="806966"/>
                    <a:pt x="669100" y="806245"/>
                  </a:cubicBezTo>
                  <a:cubicBezTo>
                    <a:pt x="754050" y="775259"/>
                    <a:pt x="834681" y="731663"/>
                    <a:pt x="920352" y="701037"/>
                  </a:cubicBezTo>
                  <a:cubicBezTo>
                    <a:pt x="918912" y="701037"/>
                    <a:pt x="917472" y="701037"/>
                    <a:pt x="916032" y="701037"/>
                  </a:cubicBezTo>
                  <a:close/>
                  <a:moveTo>
                    <a:pt x="755490" y="700677"/>
                  </a:moveTo>
                  <a:cubicBezTo>
                    <a:pt x="755130" y="701037"/>
                    <a:pt x="754770" y="701397"/>
                    <a:pt x="754410" y="701397"/>
                  </a:cubicBezTo>
                  <a:cubicBezTo>
                    <a:pt x="659381" y="737067"/>
                    <a:pt x="562912" y="769134"/>
                    <a:pt x="468963" y="808047"/>
                  </a:cubicBezTo>
                  <a:cubicBezTo>
                    <a:pt x="493800" y="808407"/>
                    <a:pt x="518278" y="808767"/>
                    <a:pt x="543475" y="809128"/>
                  </a:cubicBezTo>
                  <a:lnTo>
                    <a:pt x="544166" y="808864"/>
                  </a:lnTo>
                  <a:lnTo>
                    <a:pt x="622396" y="778952"/>
                  </a:lnTo>
                  <a:cubicBezTo>
                    <a:pt x="649032" y="769855"/>
                    <a:pt x="675939" y="761388"/>
                    <a:pt x="702936" y="752560"/>
                  </a:cubicBezTo>
                  <a:cubicBezTo>
                    <a:pt x="734613" y="741751"/>
                    <a:pt x="766289" y="731663"/>
                    <a:pt x="796526" y="717611"/>
                  </a:cubicBezTo>
                  <a:cubicBezTo>
                    <a:pt x="809124" y="711486"/>
                    <a:pt x="821723" y="706081"/>
                    <a:pt x="834321" y="701397"/>
                  </a:cubicBezTo>
                  <a:cubicBezTo>
                    <a:pt x="808044" y="701397"/>
                    <a:pt x="781767" y="701397"/>
                    <a:pt x="755490" y="700677"/>
                  </a:cubicBezTo>
                  <a:close/>
                  <a:moveTo>
                    <a:pt x="643903" y="698875"/>
                  </a:moveTo>
                  <a:cubicBezTo>
                    <a:pt x="643543" y="699956"/>
                    <a:pt x="642823" y="701397"/>
                    <a:pt x="641023" y="701758"/>
                  </a:cubicBezTo>
                  <a:cubicBezTo>
                    <a:pt x="598548" y="715089"/>
                    <a:pt x="557873" y="740310"/>
                    <a:pt x="517918" y="759406"/>
                  </a:cubicBezTo>
                  <a:cubicBezTo>
                    <a:pt x="500640" y="767333"/>
                    <a:pt x="483722" y="775620"/>
                    <a:pt x="466803" y="784627"/>
                  </a:cubicBezTo>
                  <a:cubicBezTo>
                    <a:pt x="460684" y="788230"/>
                    <a:pt x="441606" y="801922"/>
                    <a:pt x="429368" y="807326"/>
                  </a:cubicBezTo>
                  <a:cubicBezTo>
                    <a:pt x="439807" y="807326"/>
                    <a:pt x="450245" y="807326"/>
                    <a:pt x="461044" y="807686"/>
                  </a:cubicBezTo>
                  <a:cubicBezTo>
                    <a:pt x="460684" y="806966"/>
                    <a:pt x="461044" y="805885"/>
                    <a:pt x="462124" y="805164"/>
                  </a:cubicBezTo>
                  <a:cubicBezTo>
                    <a:pt x="549954" y="766612"/>
                    <a:pt x="639944" y="734185"/>
                    <a:pt x="729573" y="700316"/>
                  </a:cubicBezTo>
                  <a:cubicBezTo>
                    <a:pt x="707976" y="700316"/>
                    <a:pt x="686378" y="699956"/>
                    <a:pt x="664781" y="699236"/>
                  </a:cubicBezTo>
                  <a:cubicBezTo>
                    <a:pt x="657581" y="699236"/>
                    <a:pt x="650742" y="698875"/>
                    <a:pt x="643903" y="698875"/>
                  </a:cubicBezTo>
                  <a:close/>
                  <a:moveTo>
                    <a:pt x="1083413" y="697434"/>
                  </a:moveTo>
                  <a:cubicBezTo>
                    <a:pt x="1036978" y="698875"/>
                    <a:pt x="990543" y="699956"/>
                    <a:pt x="944109" y="700677"/>
                  </a:cubicBezTo>
                  <a:cubicBezTo>
                    <a:pt x="943749" y="701758"/>
                    <a:pt x="942669" y="702839"/>
                    <a:pt x="941229" y="703199"/>
                  </a:cubicBezTo>
                  <a:cubicBezTo>
                    <a:pt x="889395" y="720133"/>
                    <a:pt x="839361" y="743553"/>
                    <a:pt x="788966" y="764450"/>
                  </a:cubicBezTo>
                  <a:cubicBezTo>
                    <a:pt x="751531" y="779943"/>
                    <a:pt x="712655" y="801201"/>
                    <a:pt x="673060" y="810209"/>
                  </a:cubicBezTo>
                  <a:cubicBezTo>
                    <a:pt x="706536" y="810209"/>
                    <a:pt x="740372" y="809488"/>
                    <a:pt x="773848" y="809128"/>
                  </a:cubicBezTo>
                  <a:cubicBezTo>
                    <a:pt x="818123" y="776700"/>
                    <a:pt x="876436" y="766972"/>
                    <a:pt x="927551" y="750759"/>
                  </a:cubicBezTo>
                  <a:cubicBezTo>
                    <a:pt x="979745" y="733825"/>
                    <a:pt x="1031219" y="715089"/>
                    <a:pt x="1083413" y="697434"/>
                  </a:cubicBezTo>
                  <a:close/>
                  <a:moveTo>
                    <a:pt x="549594" y="696713"/>
                  </a:moveTo>
                  <a:cubicBezTo>
                    <a:pt x="549234" y="696713"/>
                    <a:pt x="549234" y="697074"/>
                    <a:pt x="548874" y="697074"/>
                  </a:cubicBezTo>
                  <a:cubicBezTo>
                    <a:pt x="485881" y="727699"/>
                    <a:pt x="419649" y="764450"/>
                    <a:pt x="362775" y="806605"/>
                  </a:cubicBezTo>
                  <a:cubicBezTo>
                    <a:pt x="380413" y="806605"/>
                    <a:pt x="398771" y="806605"/>
                    <a:pt x="416769" y="806966"/>
                  </a:cubicBezTo>
                  <a:cubicBezTo>
                    <a:pt x="453845" y="781745"/>
                    <a:pt x="494520" y="762288"/>
                    <a:pt x="534476" y="742832"/>
                  </a:cubicBezTo>
                  <a:cubicBezTo>
                    <a:pt x="564712" y="728420"/>
                    <a:pt x="594589" y="710405"/>
                    <a:pt x="625905" y="698155"/>
                  </a:cubicBezTo>
                  <a:cubicBezTo>
                    <a:pt x="600348" y="697794"/>
                    <a:pt x="575151" y="697074"/>
                    <a:pt x="549594" y="696713"/>
                  </a:cubicBezTo>
                  <a:close/>
                  <a:moveTo>
                    <a:pt x="1189241" y="694191"/>
                  </a:moveTo>
                  <a:cubicBezTo>
                    <a:pt x="1164763" y="695272"/>
                    <a:pt x="1139926" y="695633"/>
                    <a:pt x="1114729" y="696713"/>
                  </a:cubicBezTo>
                  <a:cubicBezTo>
                    <a:pt x="1056776" y="715809"/>
                    <a:pt x="999902" y="736707"/>
                    <a:pt x="941589" y="755082"/>
                  </a:cubicBezTo>
                  <a:cubicBezTo>
                    <a:pt x="888675" y="771656"/>
                    <a:pt x="830722" y="781384"/>
                    <a:pt x="782847" y="808767"/>
                  </a:cubicBezTo>
                  <a:cubicBezTo>
                    <a:pt x="811644" y="808407"/>
                    <a:pt x="840800" y="807686"/>
                    <a:pt x="869957" y="806966"/>
                  </a:cubicBezTo>
                  <a:cubicBezTo>
                    <a:pt x="870317" y="806966"/>
                    <a:pt x="870317" y="806605"/>
                    <a:pt x="870317" y="806605"/>
                  </a:cubicBezTo>
                  <a:cubicBezTo>
                    <a:pt x="922511" y="773097"/>
                    <a:pt x="985144" y="758685"/>
                    <a:pt x="1043817" y="741391"/>
                  </a:cubicBezTo>
                  <a:cubicBezTo>
                    <a:pt x="1075854" y="732023"/>
                    <a:pt x="1107530" y="721574"/>
                    <a:pt x="1138846" y="710045"/>
                  </a:cubicBezTo>
                  <a:cubicBezTo>
                    <a:pt x="1155045" y="703919"/>
                    <a:pt x="1172683" y="699956"/>
                    <a:pt x="1189241" y="694191"/>
                  </a:cubicBezTo>
                  <a:close/>
                  <a:moveTo>
                    <a:pt x="463204" y="693110"/>
                  </a:moveTo>
                  <a:cubicBezTo>
                    <a:pt x="462844" y="693110"/>
                    <a:pt x="462484" y="693471"/>
                    <a:pt x="462124" y="694191"/>
                  </a:cubicBezTo>
                  <a:cubicBezTo>
                    <a:pt x="432607" y="711126"/>
                    <a:pt x="404531" y="730582"/>
                    <a:pt x="378974" y="753281"/>
                  </a:cubicBezTo>
                  <a:cubicBezTo>
                    <a:pt x="371054" y="760487"/>
                    <a:pt x="362775" y="767333"/>
                    <a:pt x="353776" y="773818"/>
                  </a:cubicBezTo>
                  <a:cubicBezTo>
                    <a:pt x="350177" y="778142"/>
                    <a:pt x="346217" y="782465"/>
                    <a:pt x="341898" y="786429"/>
                  </a:cubicBezTo>
                  <a:cubicBezTo>
                    <a:pt x="341898" y="787509"/>
                    <a:pt x="341178" y="788230"/>
                    <a:pt x="340818" y="788590"/>
                  </a:cubicBezTo>
                  <a:cubicBezTo>
                    <a:pt x="339738" y="789671"/>
                    <a:pt x="338298" y="790392"/>
                    <a:pt x="336858" y="790392"/>
                  </a:cubicBezTo>
                  <a:cubicBezTo>
                    <a:pt x="335779" y="790392"/>
                    <a:pt x="335059" y="790032"/>
                    <a:pt x="334339" y="789671"/>
                  </a:cubicBezTo>
                  <a:cubicBezTo>
                    <a:pt x="327499" y="795076"/>
                    <a:pt x="321020" y="800480"/>
                    <a:pt x="314901" y="806245"/>
                  </a:cubicBezTo>
                  <a:cubicBezTo>
                    <a:pt x="327859" y="806245"/>
                    <a:pt x="340458" y="806245"/>
                    <a:pt x="353776" y="806245"/>
                  </a:cubicBezTo>
                  <a:cubicBezTo>
                    <a:pt x="378974" y="784627"/>
                    <a:pt x="407770" y="767333"/>
                    <a:pt x="436567" y="750398"/>
                  </a:cubicBezTo>
                  <a:cubicBezTo>
                    <a:pt x="467523" y="732744"/>
                    <a:pt x="498120" y="712567"/>
                    <a:pt x="529436" y="696353"/>
                  </a:cubicBezTo>
                  <a:cubicBezTo>
                    <a:pt x="507479" y="695272"/>
                    <a:pt x="485521" y="693831"/>
                    <a:pt x="463204" y="693110"/>
                  </a:cubicBezTo>
                  <a:close/>
                  <a:moveTo>
                    <a:pt x="427208" y="692030"/>
                  </a:moveTo>
                  <a:cubicBezTo>
                    <a:pt x="420009" y="701758"/>
                    <a:pt x="411370" y="710405"/>
                    <a:pt x="403091" y="718332"/>
                  </a:cubicBezTo>
                  <a:cubicBezTo>
                    <a:pt x="397331" y="723736"/>
                    <a:pt x="391932" y="729501"/>
                    <a:pt x="386533" y="735266"/>
                  </a:cubicBezTo>
                  <a:cubicBezTo>
                    <a:pt x="386173" y="735626"/>
                    <a:pt x="385813" y="736347"/>
                    <a:pt x="385453" y="736707"/>
                  </a:cubicBezTo>
                  <a:cubicBezTo>
                    <a:pt x="404531" y="720133"/>
                    <a:pt x="424688" y="705721"/>
                    <a:pt x="445926" y="692390"/>
                  </a:cubicBezTo>
                  <a:cubicBezTo>
                    <a:pt x="439807" y="692390"/>
                    <a:pt x="433327" y="692030"/>
                    <a:pt x="427208" y="692030"/>
                  </a:cubicBezTo>
                  <a:close/>
                  <a:moveTo>
                    <a:pt x="169478" y="690588"/>
                  </a:moveTo>
                  <a:cubicBezTo>
                    <a:pt x="169478" y="706442"/>
                    <a:pt x="169118" y="723376"/>
                    <a:pt x="169118" y="741751"/>
                  </a:cubicBezTo>
                  <a:cubicBezTo>
                    <a:pt x="182076" y="732023"/>
                    <a:pt x="196475" y="723736"/>
                    <a:pt x="209793" y="714368"/>
                  </a:cubicBezTo>
                  <a:cubicBezTo>
                    <a:pt x="220592" y="706442"/>
                    <a:pt x="231391" y="698875"/>
                    <a:pt x="242189" y="691669"/>
                  </a:cubicBezTo>
                  <a:lnTo>
                    <a:pt x="169118" y="746435"/>
                  </a:lnTo>
                  <a:cubicBezTo>
                    <a:pt x="168758" y="761928"/>
                    <a:pt x="168758" y="778862"/>
                    <a:pt x="169118" y="797238"/>
                  </a:cubicBezTo>
                  <a:lnTo>
                    <a:pt x="198380" y="777580"/>
                  </a:lnTo>
                  <a:lnTo>
                    <a:pt x="203028" y="782526"/>
                  </a:lnTo>
                  <a:lnTo>
                    <a:pt x="169118" y="803002"/>
                  </a:lnTo>
                  <a:cubicBezTo>
                    <a:pt x="169118" y="804804"/>
                    <a:pt x="169118" y="806966"/>
                    <a:pt x="169118" y="808767"/>
                  </a:cubicBezTo>
                  <a:cubicBezTo>
                    <a:pt x="188196" y="808047"/>
                    <a:pt x="206913" y="807326"/>
                    <a:pt x="225991" y="806966"/>
                  </a:cubicBezTo>
                  <a:cubicBezTo>
                    <a:pt x="233190" y="796517"/>
                    <a:pt x="250828" y="789311"/>
                    <a:pt x="260187" y="784627"/>
                  </a:cubicBezTo>
                  <a:cubicBezTo>
                    <a:pt x="281065" y="773097"/>
                    <a:pt x="301582" y="759766"/>
                    <a:pt x="320300" y="744273"/>
                  </a:cubicBezTo>
                  <a:cubicBezTo>
                    <a:pt x="318860" y="740670"/>
                    <a:pt x="317421" y="736707"/>
                    <a:pt x="316701" y="733104"/>
                  </a:cubicBezTo>
                  <a:cubicBezTo>
                    <a:pt x="314901" y="728060"/>
                    <a:pt x="313461" y="723015"/>
                    <a:pt x="312021" y="717971"/>
                  </a:cubicBezTo>
                  <a:cubicBezTo>
                    <a:pt x="311301" y="715809"/>
                    <a:pt x="310941" y="713648"/>
                    <a:pt x="310221" y="711486"/>
                  </a:cubicBezTo>
                  <a:cubicBezTo>
                    <a:pt x="285384" y="729141"/>
                    <a:pt x="260907" y="746075"/>
                    <a:pt x="235350" y="763009"/>
                  </a:cubicBezTo>
                  <a:lnTo>
                    <a:pt x="231872" y="765110"/>
                  </a:lnTo>
                  <a:lnTo>
                    <a:pt x="233486" y="753617"/>
                  </a:lnTo>
                  <a:lnTo>
                    <a:pt x="307342" y="701397"/>
                  </a:lnTo>
                  <a:cubicBezTo>
                    <a:pt x="306262" y="698155"/>
                    <a:pt x="304822" y="695272"/>
                    <a:pt x="303742" y="692390"/>
                  </a:cubicBezTo>
                  <a:cubicBezTo>
                    <a:pt x="289344" y="692390"/>
                    <a:pt x="275306" y="692030"/>
                    <a:pt x="261267" y="691669"/>
                  </a:cubicBezTo>
                  <a:lnTo>
                    <a:pt x="240451" y="704040"/>
                  </a:lnTo>
                  <a:lnTo>
                    <a:pt x="242189" y="691669"/>
                  </a:lnTo>
                  <a:cubicBezTo>
                    <a:pt x="221672" y="690949"/>
                    <a:pt x="200434" y="690588"/>
                    <a:pt x="179197" y="690588"/>
                  </a:cubicBezTo>
                  <a:lnTo>
                    <a:pt x="175957" y="690588"/>
                  </a:lnTo>
                  <a:cubicBezTo>
                    <a:pt x="174157" y="690588"/>
                    <a:pt x="171997" y="690588"/>
                    <a:pt x="169478" y="690588"/>
                  </a:cubicBezTo>
                  <a:close/>
                  <a:moveTo>
                    <a:pt x="1305147" y="690228"/>
                  </a:moveTo>
                  <a:cubicBezTo>
                    <a:pt x="1274551" y="690949"/>
                    <a:pt x="1244314" y="692030"/>
                    <a:pt x="1214078" y="693110"/>
                  </a:cubicBezTo>
                  <a:cubicBezTo>
                    <a:pt x="1213358" y="694191"/>
                    <a:pt x="1212998" y="694912"/>
                    <a:pt x="1211918" y="695272"/>
                  </a:cubicBezTo>
                  <a:cubicBezTo>
                    <a:pt x="1193560" y="704640"/>
                    <a:pt x="1170883" y="708243"/>
                    <a:pt x="1151445" y="715089"/>
                  </a:cubicBezTo>
                  <a:cubicBezTo>
                    <a:pt x="1120129" y="726979"/>
                    <a:pt x="1088812" y="738148"/>
                    <a:pt x="1056776" y="747516"/>
                  </a:cubicBezTo>
                  <a:cubicBezTo>
                    <a:pt x="997023" y="764810"/>
                    <a:pt x="937990" y="781745"/>
                    <a:pt x="880756" y="806605"/>
                  </a:cubicBezTo>
                  <a:cubicBezTo>
                    <a:pt x="882916" y="806605"/>
                    <a:pt x="884715" y="806605"/>
                    <a:pt x="886875" y="806605"/>
                  </a:cubicBezTo>
                  <a:cubicBezTo>
                    <a:pt x="912432" y="805885"/>
                    <a:pt x="937990" y="805525"/>
                    <a:pt x="963547" y="804804"/>
                  </a:cubicBezTo>
                  <a:cubicBezTo>
                    <a:pt x="962827" y="803723"/>
                    <a:pt x="963187" y="803002"/>
                    <a:pt x="964626" y="802282"/>
                  </a:cubicBezTo>
                  <a:cubicBezTo>
                    <a:pt x="1027259" y="779223"/>
                    <a:pt x="1089532" y="759766"/>
                    <a:pt x="1153605" y="741031"/>
                  </a:cubicBezTo>
                  <a:cubicBezTo>
                    <a:pt x="1204719" y="725898"/>
                    <a:pt x="1253673" y="703919"/>
                    <a:pt x="1305147" y="690228"/>
                  </a:cubicBezTo>
                  <a:close/>
                  <a:moveTo>
                    <a:pt x="1513135" y="677279"/>
                  </a:moveTo>
                  <a:lnTo>
                    <a:pt x="1511404" y="700677"/>
                  </a:lnTo>
                  <a:lnTo>
                    <a:pt x="1511246" y="700725"/>
                  </a:lnTo>
                  <a:lnTo>
                    <a:pt x="1513104" y="677289"/>
                  </a:lnTo>
                  <a:close/>
                  <a:moveTo>
                    <a:pt x="1515003" y="648793"/>
                  </a:moveTo>
                  <a:cubicBezTo>
                    <a:pt x="1485487" y="667169"/>
                    <a:pt x="1448051" y="675816"/>
                    <a:pt x="1413855" y="683022"/>
                  </a:cubicBezTo>
                  <a:cubicBezTo>
                    <a:pt x="1413495" y="684463"/>
                    <a:pt x="1411695" y="685904"/>
                    <a:pt x="1409535" y="685904"/>
                  </a:cubicBezTo>
                  <a:lnTo>
                    <a:pt x="1406656" y="685904"/>
                  </a:lnTo>
                  <a:cubicBezTo>
                    <a:pt x="1405576" y="686265"/>
                    <a:pt x="1404496" y="686265"/>
                    <a:pt x="1403416" y="686265"/>
                  </a:cubicBezTo>
                  <a:cubicBezTo>
                    <a:pt x="1378939" y="686985"/>
                    <a:pt x="1354462" y="688066"/>
                    <a:pt x="1329984" y="689147"/>
                  </a:cubicBezTo>
                  <a:cubicBezTo>
                    <a:pt x="1329984" y="690949"/>
                    <a:pt x="1328905" y="692750"/>
                    <a:pt x="1326745" y="693110"/>
                  </a:cubicBezTo>
                  <a:cubicBezTo>
                    <a:pt x="1264112" y="707522"/>
                    <a:pt x="1205799" y="735266"/>
                    <a:pt x="1143886" y="752200"/>
                  </a:cubicBezTo>
                  <a:cubicBezTo>
                    <a:pt x="1085573" y="768053"/>
                    <a:pt x="1027979" y="788951"/>
                    <a:pt x="969666" y="804804"/>
                  </a:cubicBezTo>
                  <a:cubicBezTo>
                    <a:pt x="981545" y="804444"/>
                    <a:pt x="993783" y="804083"/>
                    <a:pt x="1005662" y="803723"/>
                  </a:cubicBezTo>
                  <a:cubicBezTo>
                    <a:pt x="1021500" y="803363"/>
                    <a:pt x="1038058" y="803363"/>
                    <a:pt x="1054256" y="803363"/>
                  </a:cubicBezTo>
                  <a:cubicBezTo>
                    <a:pt x="1054616" y="802282"/>
                    <a:pt x="1054976" y="801201"/>
                    <a:pt x="1056416" y="800841"/>
                  </a:cubicBezTo>
                  <a:cubicBezTo>
                    <a:pt x="1126248" y="766252"/>
                    <a:pt x="1209398" y="747876"/>
                    <a:pt x="1285350" y="730942"/>
                  </a:cubicBezTo>
                  <a:cubicBezTo>
                    <a:pt x="1361661" y="713648"/>
                    <a:pt x="1439052" y="696713"/>
                    <a:pt x="1513563" y="671492"/>
                  </a:cubicBezTo>
                  <a:lnTo>
                    <a:pt x="1513104" y="677289"/>
                  </a:lnTo>
                  <a:lnTo>
                    <a:pt x="1407150" y="710990"/>
                  </a:lnTo>
                  <a:cubicBezTo>
                    <a:pt x="1371110" y="720223"/>
                    <a:pt x="1334664" y="728060"/>
                    <a:pt x="1298668" y="736347"/>
                  </a:cubicBezTo>
                  <a:cubicBezTo>
                    <a:pt x="1223437" y="752921"/>
                    <a:pt x="1140646" y="770215"/>
                    <a:pt x="1070094" y="803002"/>
                  </a:cubicBezTo>
                  <a:cubicBezTo>
                    <a:pt x="1092772" y="803002"/>
                    <a:pt x="1116169" y="802282"/>
                    <a:pt x="1140286" y="801201"/>
                  </a:cubicBezTo>
                  <a:cubicBezTo>
                    <a:pt x="1140646" y="801201"/>
                    <a:pt x="1140646" y="801201"/>
                    <a:pt x="1140646" y="801201"/>
                  </a:cubicBezTo>
                  <a:cubicBezTo>
                    <a:pt x="1143526" y="800841"/>
                    <a:pt x="1146766" y="801561"/>
                    <a:pt x="1148565" y="804444"/>
                  </a:cubicBezTo>
                  <a:cubicBezTo>
                    <a:pt x="1149645" y="805525"/>
                    <a:pt x="1150365" y="806605"/>
                    <a:pt x="1151445" y="808047"/>
                  </a:cubicBezTo>
                  <a:cubicBezTo>
                    <a:pt x="1210838" y="785708"/>
                    <a:pt x="1269151" y="765171"/>
                    <a:pt x="1331064" y="748957"/>
                  </a:cubicBezTo>
                  <a:cubicBezTo>
                    <a:pt x="1360581" y="741211"/>
                    <a:pt x="1391447" y="734996"/>
                    <a:pt x="1422044" y="727789"/>
                  </a:cubicBezTo>
                  <a:lnTo>
                    <a:pt x="1511246" y="700725"/>
                  </a:lnTo>
                  <a:lnTo>
                    <a:pt x="1508164" y="739589"/>
                  </a:lnTo>
                  <a:cubicBezTo>
                    <a:pt x="1508884" y="730222"/>
                    <a:pt x="1509604" y="720493"/>
                    <a:pt x="1510324" y="711126"/>
                  </a:cubicBezTo>
                  <a:cubicBezTo>
                    <a:pt x="1454170" y="733104"/>
                    <a:pt x="1391177" y="742472"/>
                    <a:pt x="1333224" y="757244"/>
                  </a:cubicBezTo>
                  <a:cubicBezTo>
                    <a:pt x="1272391" y="772737"/>
                    <a:pt x="1214078" y="794355"/>
                    <a:pt x="1154325" y="812010"/>
                  </a:cubicBezTo>
                  <a:cubicBezTo>
                    <a:pt x="1160084" y="818856"/>
                    <a:pt x="1166923" y="825701"/>
                    <a:pt x="1173402" y="832187"/>
                  </a:cubicBezTo>
                  <a:cubicBezTo>
                    <a:pt x="1197160" y="821378"/>
                    <a:pt x="1221277" y="813091"/>
                    <a:pt x="1246474" y="806245"/>
                  </a:cubicBezTo>
                  <a:cubicBezTo>
                    <a:pt x="1246474" y="805885"/>
                    <a:pt x="1246474" y="805885"/>
                    <a:pt x="1246474" y="805885"/>
                  </a:cubicBezTo>
                  <a:lnTo>
                    <a:pt x="1246474" y="805525"/>
                  </a:lnTo>
                  <a:cubicBezTo>
                    <a:pt x="1246474" y="801561"/>
                    <a:pt x="1248994" y="797238"/>
                    <a:pt x="1254393" y="797238"/>
                  </a:cubicBezTo>
                  <a:lnTo>
                    <a:pt x="1267712" y="797238"/>
                  </a:lnTo>
                  <a:cubicBezTo>
                    <a:pt x="1272751" y="796877"/>
                    <a:pt x="1278150" y="796877"/>
                    <a:pt x="1283190" y="796517"/>
                  </a:cubicBezTo>
                  <a:cubicBezTo>
                    <a:pt x="1301908" y="792554"/>
                    <a:pt x="1320626" y="788590"/>
                    <a:pt x="1339703" y="784627"/>
                  </a:cubicBezTo>
                  <a:cubicBezTo>
                    <a:pt x="1396217" y="772017"/>
                    <a:pt x="1452730" y="757244"/>
                    <a:pt x="1508164" y="739589"/>
                  </a:cubicBezTo>
                  <a:lnTo>
                    <a:pt x="1511404" y="700677"/>
                  </a:lnTo>
                  <a:cubicBezTo>
                    <a:pt x="1511764" y="693110"/>
                    <a:pt x="1512483" y="685184"/>
                    <a:pt x="1513203" y="677257"/>
                  </a:cubicBezTo>
                  <a:lnTo>
                    <a:pt x="1513135" y="677279"/>
                  </a:lnTo>
                  <a:lnTo>
                    <a:pt x="1513563" y="671492"/>
                  </a:lnTo>
                  <a:cubicBezTo>
                    <a:pt x="1513923" y="663926"/>
                    <a:pt x="1514643" y="656360"/>
                    <a:pt x="1515003" y="648793"/>
                  </a:cubicBezTo>
                  <a:close/>
                  <a:moveTo>
                    <a:pt x="1517163" y="603035"/>
                  </a:moveTo>
                  <a:cubicBezTo>
                    <a:pt x="1501325" y="610601"/>
                    <a:pt x="1485127" y="617447"/>
                    <a:pt x="1468928" y="625013"/>
                  </a:cubicBezTo>
                  <a:cubicBezTo>
                    <a:pt x="1450571" y="633300"/>
                    <a:pt x="1433293" y="645551"/>
                    <a:pt x="1414575" y="652757"/>
                  </a:cubicBezTo>
                  <a:cubicBezTo>
                    <a:pt x="1414575" y="659963"/>
                    <a:pt x="1414575" y="667529"/>
                    <a:pt x="1414575" y="675095"/>
                  </a:cubicBezTo>
                  <a:cubicBezTo>
                    <a:pt x="1414575" y="675456"/>
                    <a:pt x="1414215" y="675816"/>
                    <a:pt x="1414215" y="676176"/>
                  </a:cubicBezTo>
                  <a:cubicBezTo>
                    <a:pt x="1447691" y="664286"/>
                    <a:pt x="1480807" y="656720"/>
                    <a:pt x="1512483" y="640146"/>
                  </a:cubicBezTo>
                  <a:cubicBezTo>
                    <a:pt x="1513563" y="639786"/>
                    <a:pt x="1515003" y="639786"/>
                    <a:pt x="1515723" y="639786"/>
                  </a:cubicBezTo>
                  <a:cubicBezTo>
                    <a:pt x="1516083" y="631499"/>
                    <a:pt x="1516443" y="623572"/>
                    <a:pt x="1516803" y="615285"/>
                  </a:cubicBezTo>
                  <a:cubicBezTo>
                    <a:pt x="1516803" y="610962"/>
                    <a:pt x="1517163" y="606638"/>
                    <a:pt x="1517163" y="603035"/>
                  </a:cubicBezTo>
                  <a:close/>
                  <a:moveTo>
                    <a:pt x="1517883" y="567365"/>
                  </a:moveTo>
                  <a:cubicBezTo>
                    <a:pt x="1482967" y="586461"/>
                    <a:pt x="1446611" y="600873"/>
                    <a:pt x="1414215" y="623932"/>
                  </a:cubicBezTo>
                  <a:cubicBezTo>
                    <a:pt x="1414215" y="631139"/>
                    <a:pt x="1414215" y="639065"/>
                    <a:pt x="1414215" y="647352"/>
                  </a:cubicBezTo>
                  <a:cubicBezTo>
                    <a:pt x="1447691" y="628616"/>
                    <a:pt x="1480807" y="602675"/>
                    <a:pt x="1517523" y="590064"/>
                  </a:cubicBezTo>
                  <a:cubicBezTo>
                    <a:pt x="1517883" y="580336"/>
                    <a:pt x="1517883" y="573130"/>
                    <a:pt x="1517883" y="567365"/>
                  </a:cubicBezTo>
                  <a:close/>
                  <a:moveTo>
                    <a:pt x="8739" y="562416"/>
                  </a:moveTo>
                  <a:cubicBezTo>
                    <a:pt x="13501" y="583972"/>
                    <a:pt x="10937" y="606607"/>
                    <a:pt x="12768" y="628523"/>
                  </a:cubicBezTo>
                  <a:cubicBezTo>
                    <a:pt x="14600" y="649001"/>
                    <a:pt x="13501" y="673432"/>
                    <a:pt x="18996" y="693192"/>
                  </a:cubicBezTo>
                  <a:cubicBezTo>
                    <a:pt x="19729" y="696426"/>
                    <a:pt x="14966" y="697863"/>
                    <a:pt x="14234" y="694629"/>
                  </a:cubicBezTo>
                  <a:cubicBezTo>
                    <a:pt x="9105" y="675588"/>
                    <a:pt x="9838" y="653672"/>
                    <a:pt x="8006" y="634271"/>
                  </a:cubicBezTo>
                  <a:cubicBezTo>
                    <a:pt x="5808" y="610200"/>
                    <a:pt x="7640" y="586487"/>
                    <a:pt x="6907" y="562775"/>
                  </a:cubicBezTo>
                  <a:cubicBezTo>
                    <a:pt x="6907" y="561697"/>
                    <a:pt x="8372" y="561697"/>
                    <a:pt x="8739" y="562416"/>
                  </a:cubicBezTo>
                  <a:close/>
                  <a:moveTo>
                    <a:pt x="1231264" y="561817"/>
                  </a:moveTo>
                  <a:cubicBezTo>
                    <a:pt x="1233125" y="562946"/>
                    <a:pt x="1234123" y="565202"/>
                    <a:pt x="1232489" y="567550"/>
                  </a:cubicBezTo>
                  <a:cubicBezTo>
                    <a:pt x="1216876" y="591022"/>
                    <a:pt x="1200174" y="613771"/>
                    <a:pt x="1182745" y="636159"/>
                  </a:cubicBezTo>
                  <a:cubicBezTo>
                    <a:pt x="1178025" y="642298"/>
                    <a:pt x="1167858" y="636520"/>
                    <a:pt x="1172215" y="630021"/>
                  </a:cubicBezTo>
                  <a:cubicBezTo>
                    <a:pt x="1188191" y="606549"/>
                    <a:pt x="1208162" y="585605"/>
                    <a:pt x="1224864" y="562855"/>
                  </a:cubicBezTo>
                  <a:cubicBezTo>
                    <a:pt x="1226680" y="560689"/>
                    <a:pt x="1229403" y="560689"/>
                    <a:pt x="1231264" y="561817"/>
                  </a:cubicBezTo>
                  <a:close/>
                  <a:moveTo>
                    <a:pt x="1356624" y="560197"/>
                  </a:moveTo>
                  <a:cubicBezTo>
                    <a:pt x="1357997" y="560605"/>
                    <a:pt x="1359059" y="561963"/>
                    <a:pt x="1358528" y="563955"/>
                  </a:cubicBezTo>
                  <a:cubicBezTo>
                    <a:pt x="1353569" y="585687"/>
                    <a:pt x="1342588" y="607781"/>
                    <a:pt x="1330544" y="626615"/>
                  </a:cubicBezTo>
                  <a:cubicBezTo>
                    <a:pt x="1326647" y="632772"/>
                    <a:pt x="1317083" y="627339"/>
                    <a:pt x="1320980" y="620457"/>
                  </a:cubicBezTo>
                  <a:cubicBezTo>
                    <a:pt x="1331961" y="600899"/>
                    <a:pt x="1345776" y="584238"/>
                    <a:pt x="1352860" y="562144"/>
                  </a:cubicBezTo>
                  <a:cubicBezTo>
                    <a:pt x="1353569" y="560333"/>
                    <a:pt x="1355251" y="559790"/>
                    <a:pt x="1356624" y="560197"/>
                  </a:cubicBezTo>
                  <a:close/>
                  <a:moveTo>
                    <a:pt x="1119693" y="559096"/>
                  </a:moveTo>
                  <a:cubicBezTo>
                    <a:pt x="1121868" y="556934"/>
                    <a:pt x="1126220" y="559456"/>
                    <a:pt x="1124044" y="561978"/>
                  </a:cubicBezTo>
                  <a:cubicBezTo>
                    <a:pt x="1100834" y="591521"/>
                    <a:pt x="1077986" y="621425"/>
                    <a:pt x="1055864" y="652049"/>
                  </a:cubicBezTo>
                  <a:cubicBezTo>
                    <a:pt x="1051512" y="658174"/>
                    <a:pt x="1042445" y="651329"/>
                    <a:pt x="1047522" y="645564"/>
                  </a:cubicBezTo>
                  <a:cubicBezTo>
                    <a:pt x="1072184" y="617102"/>
                    <a:pt x="1096845" y="588639"/>
                    <a:pt x="1119693" y="559096"/>
                  </a:cubicBezTo>
                  <a:close/>
                  <a:moveTo>
                    <a:pt x="1080614" y="558374"/>
                  </a:moveTo>
                  <a:cubicBezTo>
                    <a:pt x="1082058" y="556934"/>
                    <a:pt x="1084947" y="558374"/>
                    <a:pt x="1083864" y="560535"/>
                  </a:cubicBezTo>
                  <a:cubicBezTo>
                    <a:pt x="1060753" y="592939"/>
                    <a:pt x="1036920" y="624624"/>
                    <a:pt x="1012726" y="655948"/>
                  </a:cubicBezTo>
                  <a:cubicBezTo>
                    <a:pt x="1008392" y="661349"/>
                    <a:pt x="1001170" y="655588"/>
                    <a:pt x="1005503" y="650548"/>
                  </a:cubicBezTo>
                  <a:cubicBezTo>
                    <a:pt x="1032225" y="621023"/>
                    <a:pt x="1057864" y="590779"/>
                    <a:pt x="1080614" y="558374"/>
                  </a:cubicBezTo>
                  <a:close/>
                  <a:moveTo>
                    <a:pt x="1329970" y="557106"/>
                  </a:moveTo>
                  <a:cubicBezTo>
                    <a:pt x="1331764" y="558191"/>
                    <a:pt x="1332930" y="560453"/>
                    <a:pt x="1331675" y="562804"/>
                  </a:cubicBezTo>
                  <a:cubicBezTo>
                    <a:pt x="1321269" y="584151"/>
                    <a:pt x="1308352" y="604050"/>
                    <a:pt x="1296152" y="624311"/>
                  </a:cubicBezTo>
                  <a:cubicBezTo>
                    <a:pt x="1292205" y="631185"/>
                    <a:pt x="1282158" y="624673"/>
                    <a:pt x="1286105" y="618522"/>
                  </a:cubicBezTo>
                  <a:cubicBezTo>
                    <a:pt x="1299740" y="598623"/>
                    <a:pt x="1313375" y="579809"/>
                    <a:pt x="1324498" y="558463"/>
                  </a:cubicBezTo>
                  <a:cubicBezTo>
                    <a:pt x="1325754" y="556111"/>
                    <a:pt x="1328176" y="556020"/>
                    <a:pt x="1329970" y="557106"/>
                  </a:cubicBezTo>
                  <a:close/>
                  <a:moveTo>
                    <a:pt x="1300544" y="556340"/>
                  </a:moveTo>
                  <a:cubicBezTo>
                    <a:pt x="1302741" y="557699"/>
                    <a:pt x="1304176" y="560508"/>
                    <a:pt x="1302741" y="563408"/>
                  </a:cubicBezTo>
                  <a:cubicBezTo>
                    <a:pt x="1290544" y="586242"/>
                    <a:pt x="1273323" y="609076"/>
                    <a:pt x="1254668" y="627198"/>
                  </a:cubicBezTo>
                  <a:cubicBezTo>
                    <a:pt x="1250363" y="631185"/>
                    <a:pt x="1242470" y="625386"/>
                    <a:pt x="1246416" y="620312"/>
                  </a:cubicBezTo>
                  <a:cubicBezTo>
                    <a:pt x="1262202" y="598927"/>
                    <a:pt x="1281216" y="581530"/>
                    <a:pt x="1293772" y="557971"/>
                  </a:cubicBezTo>
                  <a:cubicBezTo>
                    <a:pt x="1295387" y="555072"/>
                    <a:pt x="1298347" y="554981"/>
                    <a:pt x="1300544" y="556340"/>
                  </a:cubicBezTo>
                  <a:close/>
                  <a:moveTo>
                    <a:pt x="1200887" y="554397"/>
                  </a:moveTo>
                  <a:cubicBezTo>
                    <a:pt x="1202879" y="555608"/>
                    <a:pt x="1204147" y="558120"/>
                    <a:pt x="1202698" y="560632"/>
                  </a:cubicBezTo>
                  <a:cubicBezTo>
                    <a:pt x="1187124" y="588624"/>
                    <a:pt x="1162856" y="611950"/>
                    <a:pt x="1144384" y="638147"/>
                  </a:cubicBezTo>
                  <a:cubicBezTo>
                    <a:pt x="1140400" y="643888"/>
                    <a:pt x="1131345" y="638864"/>
                    <a:pt x="1134605" y="632405"/>
                  </a:cubicBezTo>
                  <a:cubicBezTo>
                    <a:pt x="1149455" y="603696"/>
                    <a:pt x="1178431" y="584317"/>
                    <a:pt x="1194730" y="555967"/>
                  </a:cubicBezTo>
                  <a:cubicBezTo>
                    <a:pt x="1196179" y="553276"/>
                    <a:pt x="1198895" y="553186"/>
                    <a:pt x="1200887" y="554397"/>
                  </a:cubicBezTo>
                  <a:close/>
                  <a:moveTo>
                    <a:pt x="1160434" y="551868"/>
                  </a:moveTo>
                  <a:cubicBezTo>
                    <a:pt x="1162768" y="553264"/>
                    <a:pt x="1164295" y="556237"/>
                    <a:pt x="1162678" y="559300"/>
                  </a:cubicBezTo>
                  <a:cubicBezTo>
                    <a:pt x="1146875" y="592089"/>
                    <a:pt x="1122452" y="623077"/>
                    <a:pt x="1099825" y="651182"/>
                  </a:cubicBezTo>
                  <a:cubicBezTo>
                    <a:pt x="1095156" y="656587"/>
                    <a:pt x="1086895" y="649380"/>
                    <a:pt x="1090128" y="643615"/>
                  </a:cubicBezTo>
                  <a:cubicBezTo>
                    <a:pt x="1108804" y="611907"/>
                    <a:pt x="1136460" y="587045"/>
                    <a:pt x="1153340" y="553895"/>
                  </a:cubicBezTo>
                  <a:cubicBezTo>
                    <a:pt x="1154956" y="550652"/>
                    <a:pt x="1158099" y="550472"/>
                    <a:pt x="1160434" y="551868"/>
                  </a:cubicBezTo>
                  <a:close/>
                  <a:moveTo>
                    <a:pt x="1273319" y="551281"/>
                  </a:moveTo>
                  <a:cubicBezTo>
                    <a:pt x="1275477" y="552542"/>
                    <a:pt x="1276646" y="555153"/>
                    <a:pt x="1274668" y="557855"/>
                  </a:cubicBezTo>
                  <a:cubicBezTo>
                    <a:pt x="1266397" y="570101"/>
                    <a:pt x="1256688" y="581987"/>
                    <a:pt x="1248417" y="594594"/>
                  </a:cubicBezTo>
                  <a:cubicBezTo>
                    <a:pt x="1240865" y="605400"/>
                    <a:pt x="1234752" y="616926"/>
                    <a:pt x="1227200" y="627731"/>
                  </a:cubicBezTo>
                  <a:cubicBezTo>
                    <a:pt x="1223604" y="632774"/>
                    <a:pt x="1213895" y="629532"/>
                    <a:pt x="1216772" y="623049"/>
                  </a:cubicBezTo>
                  <a:cubicBezTo>
                    <a:pt x="1227200" y="597115"/>
                    <a:pt x="1250215" y="575504"/>
                    <a:pt x="1266037" y="552812"/>
                  </a:cubicBezTo>
                  <a:cubicBezTo>
                    <a:pt x="1268015" y="550111"/>
                    <a:pt x="1271162" y="550021"/>
                    <a:pt x="1273319" y="551281"/>
                  </a:cubicBezTo>
                  <a:close/>
                  <a:moveTo>
                    <a:pt x="16762" y="532620"/>
                  </a:moveTo>
                  <a:cubicBezTo>
                    <a:pt x="25334" y="552516"/>
                    <a:pt x="22119" y="578201"/>
                    <a:pt x="22834" y="599544"/>
                  </a:cubicBezTo>
                  <a:cubicBezTo>
                    <a:pt x="23548" y="630655"/>
                    <a:pt x="26048" y="661042"/>
                    <a:pt x="28906" y="691791"/>
                  </a:cubicBezTo>
                  <a:cubicBezTo>
                    <a:pt x="29263" y="694685"/>
                    <a:pt x="24262" y="694685"/>
                    <a:pt x="24262" y="691791"/>
                  </a:cubicBezTo>
                  <a:cubicBezTo>
                    <a:pt x="21762" y="662851"/>
                    <a:pt x="18547" y="634273"/>
                    <a:pt x="18190" y="605332"/>
                  </a:cubicBezTo>
                  <a:cubicBezTo>
                    <a:pt x="17833" y="581456"/>
                    <a:pt x="19262" y="556495"/>
                    <a:pt x="15333" y="532981"/>
                  </a:cubicBezTo>
                  <a:cubicBezTo>
                    <a:pt x="15333" y="532258"/>
                    <a:pt x="16404" y="531534"/>
                    <a:pt x="16762" y="532620"/>
                  </a:cubicBezTo>
                  <a:close/>
                  <a:moveTo>
                    <a:pt x="1513203" y="526651"/>
                  </a:moveTo>
                  <a:cubicBezTo>
                    <a:pt x="1478647" y="543585"/>
                    <a:pt x="1444451" y="562321"/>
                    <a:pt x="1413855" y="585380"/>
                  </a:cubicBezTo>
                  <a:cubicBezTo>
                    <a:pt x="1413855" y="596189"/>
                    <a:pt x="1414215" y="606998"/>
                    <a:pt x="1414215" y="618888"/>
                  </a:cubicBezTo>
                  <a:cubicBezTo>
                    <a:pt x="1443371" y="593667"/>
                    <a:pt x="1480447" y="576373"/>
                    <a:pt x="1514283" y="557997"/>
                  </a:cubicBezTo>
                  <a:cubicBezTo>
                    <a:pt x="1515363" y="557277"/>
                    <a:pt x="1516083" y="557277"/>
                    <a:pt x="1517163" y="557277"/>
                  </a:cubicBezTo>
                  <a:cubicBezTo>
                    <a:pt x="1516083" y="549710"/>
                    <a:pt x="1515003" y="542144"/>
                    <a:pt x="1513203" y="526651"/>
                  </a:cubicBezTo>
                  <a:close/>
                  <a:moveTo>
                    <a:pt x="1510324" y="498187"/>
                  </a:moveTo>
                  <a:cubicBezTo>
                    <a:pt x="1477208" y="515482"/>
                    <a:pt x="1441572" y="528453"/>
                    <a:pt x="1413135" y="553313"/>
                  </a:cubicBezTo>
                  <a:cubicBezTo>
                    <a:pt x="1413495" y="561961"/>
                    <a:pt x="1413495" y="570247"/>
                    <a:pt x="1413495" y="579255"/>
                  </a:cubicBezTo>
                  <a:cubicBezTo>
                    <a:pt x="1443371" y="553674"/>
                    <a:pt x="1477208" y="533857"/>
                    <a:pt x="1512124" y="516202"/>
                  </a:cubicBezTo>
                  <a:cubicBezTo>
                    <a:pt x="1511764" y="511158"/>
                    <a:pt x="1511044" y="505753"/>
                    <a:pt x="1510324" y="499268"/>
                  </a:cubicBezTo>
                  <a:cubicBezTo>
                    <a:pt x="1510324" y="498908"/>
                    <a:pt x="1510324" y="498547"/>
                    <a:pt x="1510324" y="498187"/>
                  </a:cubicBezTo>
                  <a:close/>
                  <a:moveTo>
                    <a:pt x="1507444" y="469363"/>
                  </a:moveTo>
                  <a:cubicBezTo>
                    <a:pt x="1476848" y="488459"/>
                    <a:pt x="1442651" y="500349"/>
                    <a:pt x="1412055" y="519805"/>
                  </a:cubicBezTo>
                  <a:cubicBezTo>
                    <a:pt x="1412415" y="528453"/>
                    <a:pt x="1412775" y="537100"/>
                    <a:pt x="1412775" y="545747"/>
                  </a:cubicBezTo>
                  <a:cubicBezTo>
                    <a:pt x="1440852" y="520526"/>
                    <a:pt x="1476488" y="505393"/>
                    <a:pt x="1509244" y="487378"/>
                  </a:cubicBezTo>
                  <a:cubicBezTo>
                    <a:pt x="1508524" y="480893"/>
                    <a:pt x="1508164" y="474768"/>
                    <a:pt x="1507444" y="469363"/>
                  </a:cubicBezTo>
                  <a:close/>
                  <a:moveTo>
                    <a:pt x="1504204" y="441259"/>
                  </a:moveTo>
                  <a:cubicBezTo>
                    <a:pt x="1486566" y="449907"/>
                    <a:pt x="1468569" y="458554"/>
                    <a:pt x="1450931" y="467922"/>
                  </a:cubicBezTo>
                  <a:cubicBezTo>
                    <a:pt x="1439052" y="474047"/>
                    <a:pt x="1425014" y="485937"/>
                    <a:pt x="1411335" y="490621"/>
                  </a:cubicBezTo>
                  <a:cubicBezTo>
                    <a:pt x="1411695" y="498908"/>
                    <a:pt x="1411695" y="506474"/>
                    <a:pt x="1412055" y="514040"/>
                  </a:cubicBezTo>
                  <a:cubicBezTo>
                    <a:pt x="1438692" y="489540"/>
                    <a:pt x="1476488" y="478731"/>
                    <a:pt x="1506004" y="458554"/>
                  </a:cubicBezTo>
                  <a:cubicBezTo>
                    <a:pt x="1505644" y="452069"/>
                    <a:pt x="1504564" y="446304"/>
                    <a:pt x="1504204" y="441259"/>
                  </a:cubicBezTo>
                  <a:close/>
                  <a:moveTo>
                    <a:pt x="1501325" y="416759"/>
                  </a:moveTo>
                  <a:cubicBezTo>
                    <a:pt x="1472528" y="434774"/>
                    <a:pt x="1440492" y="445583"/>
                    <a:pt x="1410615" y="461797"/>
                  </a:cubicBezTo>
                  <a:cubicBezTo>
                    <a:pt x="1410975" y="470444"/>
                    <a:pt x="1411335" y="478371"/>
                    <a:pt x="1411335" y="486297"/>
                  </a:cubicBezTo>
                  <a:cubicBezTo>
                    <a:pt x="1440852" y="467922"/>
                    <a:pt x="1470008" y="443421"/>
                    <a:pt x="1503125" y="432252"/>
                  </a:cubicBezTo>
                  <a:cubicBezTo>
                    <a:pt x="1502405" y="427208"/>
                    <a:pt x="1502045" y="422524"/>
                    <a:pt x="1501325" y="416759"/>
                  </a:cubicBezTo>
                  <a:close/>
                  <a:moveTo>
                    <a:pt x="1499525" y="384332"/>
                  </a:moveTo>
                  <a:cubicBezTo>
                    <a:pt x="1468928" y="399825"/>
                    <a:pt x="1439412" y="415678"/>
                    <a:pt x="1410255" y="433333"/>
                  </a:cubicBezTo>
                  <a:cubicBezTo>
                    <a:pt x="1410615" y="441259"/>
                    <a:pt x="1410615" y="449186"/>
                    <a:pt x="1410615" y="456392"/>
                  </a:cubicBezTo>
                  <a:cubicBezTo>
                    <a:pt x="1439772" y="438737"/>
                    <a:pt x="1472168" y="425766"/>
                    <a:pt x="1500605" y="406670"/>
                  </a:cubicBezTo>
                  <a:cubicBezTo>
                    <a:pt x="1500245" y="400185"/>
                    <a:pt x="1499885" y="392979"/>
                    <a:pt x="1499525" y="384332"/>
                  </a:cubicBezTo>
                  <a:close/>
                  <a:moveTo>
                    <a:pt x="1498445" y="356949"/>
                  </a:moveTo>
                  <a:cubicBezTo>
                    <a:pt x="1469648" y="374604"/>
                    <a:pt x="1439412" y="390457"/>
                    <a:pt x="1410255" y="407391"/>
                  </a:cubicBezTo>
                  <a:cubicBezTo>
                    <a:pt x="1410255" y="414237"/>
                    <a:pt x="1410255" y="420722"/>
                    <a:pt x="1410255" y="427208"/>
                  </a:cubicBezTo>
                  <a:cubicBezTo>
                    <a:pt x="1438692" y="407751"/>
                    <a:pt x="1467849" y="388295"/>
                    <a:pt x="1499165" y="375324"/>
                  </a:cubicBezTo>
                  <a:cubicBezTo>
                    <a:pt x="1498805" y="371001"/>
                    <a:pt x="1498805" y="366317"/>
                    <a:pt x="1498805" y="361272"/>
                  </a:cubicBezTo>
                  <a:cubicBezTo>
                    <a:pt x="1498445" y="359831"/>
                    <a:pt x="1498445" y="358390"/>
                    <a:pt x="1498445" y="356949"/>
                  </a:cubicBezTo>
                  <a:close/>
                  <a:moveTo>
                    <a:pt x="1497725" y="324161"/>
                  </a:moveTo>
                  <a:cubicBezTo>
                    <a:pt x="1497365" y="324522"/>
                    <a:pt x="1497005" y="324882"/>
                    <a:pt x="1496285" y="325242"/>
                  </a:cubicBezTo>
                  <a:cubicBezTo>
                    <a:pt x="1469288" y="345059"/>
                    <a:pt x="1437972" y="358390"/>
                    <a:pt x="1410255" y="377126"/>
                  </a:cubicBezTo>
                  <a:cubicBezTo>
                    <a:pt x="1410255" y="386133"/>
                    <a:pt x="1410255" y="394060"/>
                    <a:pt x="1410255" y="402347"/>
                  </a:cubicBezTo>
                  <a:cubicBezTo>
                    <a:pt x="1439052" y="384332"/>
                    <a:pt x="1467129" y="364515"/>
                    <a:pt x="1497005" y="347941"/>
                  </a:cubicBezTo>
                  <a:cubicBezTo>
                    <a:pt x="1497365" y="347581"/>
                    <a:pt x="1497725" y="347581"/>
                    <a:pt x="1498445" y="347581"/>
                  </a:cubicBezTo>
                  <a:cubicBezTo>
                    <a:pt x="1498085" y="339654"/>
                    <a:pt x="1497725" y="332088"/>
                    <a:pt x="1497725" y="324161"/>
                  </a:cubicBezTo>
                  <a:close/>
                  <a:moveTo>
                    <a:pt x="956528" y="317778"/>
                  </a:moveTo>
                  <a:cubicBezTo>
                    <a:pt x="943487" y="321361"/>
                    <a:pt x="930446" y="332109"/>
                    <a:pt x="925737" y="342499"/>
                  </a:cubicBezTo>
                  <a:cubicBezTo>
                    <a:pt x="917043" y="360770"/>
                    <a:pt x="935156" y="375818"/>
                    <a:pt x="952544" y="375459"/>
                  </a:cubicBezTo>
                  <a:cubicBezTo>
                    <a:pt x="985870" y="374385"/>
                    <a:pt x="994927" y="328526"/>
                    <a:pt x="960875" y="320286"/>
                  </a:cubicBezTo>
                  <a:cubicBezTo>
                    <a:pt x="959064" y="319928"/>
                    <a:pt x="957615" y="319211"/>
                    <a:pt x="956528" y="317778"/>
                  </a:cubicBezTo>
                  <a:close/>
                  <a:moveTo>
                    <a:pt x="736825" y="312974"/>
                  </a:moveTo>
                  <a:cubicBezTo>
                    <a:pt x="725685" y="318367"/>
                    <a:pt x="716343" y="328794"/>
                    <a:pt x="716702" y="341377"/>
                  </a:cubicBezTo>
                  <a:cubicBezTo>
                    <a:pt x="717421" y="362950"/>
                    <a:pt x="739699" y="389196"/>
                    <a:pt x="761259" y="369421"/>
                  </a:cubicBezTo>
                  <a:cubicBezTo>
                    <a:pt x="781382" y="351085"/>
                    <a:pt x="774554" y="310098"/>
                    <a:pt x="742574" y="314412"/>
                  </a:cubicBezTo>
                  <a:cubicBezTo>
                    <a:pt x="740418" y="314772"/>
                    <a:pt x="738262" y="314053"/>
                    <a:pt x="736825" y="312974"/>
                  </a:cubicBezTo>
                  <a:close/>
                  <a:moveTo>
                    <a:pt x="551634" y="309348"/>
                  </a:moveTo>
                  <a:cubicBezTo>
                    <a:pt x="545853" y="308272"/>
                    <a:pt x="540434" y="309348"/>
                    <a:pt x="534653" y="311141"/>
                  </a:cubicBezTo>
                  <a:cubicBezTo>
                    <a:pt x="520563" y="319389"/>
                    <a:pt x="504666" y="333018"/>
                    <a:pt x="510447" y="350591"/>
                  </a:cubicBezTo>
                  <a:cubicBezTo>
                    <a:pt x="515505" y="365295"/>
                    <a:pt x="533931" y="372826"/>
                    <a:pt x="549105" y="369240"/>
                  </a:cubicBezTo>
                  <a:cubicBezTo>
                    <a:pt x="567531" y="365295"/>
                    <a:pt x="573673" y="347005"/>
                    <a:pt x="568254" y="329790"/>
                  </a:cubicBezTo>
                  <a:cubicBezTo>
                    <a:pt x="565363" y="321900"/>
                    <a:pt x="561028" y="311858"/>
                    <a:pt x="551634" y="309348"/>
                  </a:cubicBezTo>
                  <a:close/>
                  <a:moveTo>
                    <a:pt x="963049" y="304522"/>
                  </a:moveTo>
                  <a:cubicBezTo>
                    <a:pt x="988406" y="306672"/>
                    <a:pt x="1003983" y="329959"/>
                    <a:pt x="999274" y="353963"/>
                  </a:cubicBezTo>
                  <a:cubicBezTo>
                    <a:pt x="994202" y="379400"/>
                    <a:pt x="969932" y="396239"/>
                    <a:pt x="943850" y="391223"/>
                  </a:cubicBezTo>
                  <a:cubicBezTo>
                    <a:pt x="919579" y="386566"/>
                    <a:pt x="896395" y="359337"/>
                    <a:pt x="913421" y="335333"/>
                  </a:cubicBezTo>
                  <a:cubicBezTo>
                    <a:pt x="922115" y="322077"/>
                    <a:pt x="939865" y="309180"/>
                    <a:pt x="957253" y="307030"/>
                  </a:cubicBezTo>
                  <a:cubicBezTo>
                    <a:pt x="958702" y="305597"/>
                    <a:pt x="960513" y="304522"/>
                    <a:pt x="963049" y="304522"/>
                  </a:cubicBezTo>
                  <a:close/>
                  <a:moveTo>
                    <a:pt x="753713" y="298233"/>
                  </a:moveTo>
                  <a:cubicBezTo>
                    <a:pt x="798630" y="302547"/>
                    <a:pt x="800786" y="381286"/>
                    <a:pt x="750120" y="390994"/>
                  </a:cubicBezTo>
                  <a:cubicBezTo>
                    <a:pt x="717421" y="397825"/>
                    <a:pt x="694783" y="357916"/>
                    <a:pt x="704485" y="329513"/>
                  </a:cubicBezTo>
                  <a:cubicBezTo>
                    <a:pt x="711312" y="310098"/>
                    <a:pt x="733591" y="294997"/>
                    <a:pt x="753713" y="298233"/>
                  </a:cubicBezTo>
                  <a:close/>
                  <a:moveTo>
                    <a:pt x="1497005" y="295337"/>
                  </a:moveTo>
                  <a:cubicBezTo>
                    <a:pt x="1470368" y="315514"/>
                    <a:pt x="1437612" y="325603"/>
                    <a:pt x="1410255" y="345059"/>
                  </a:cubicBezTo>
                  <a:cubicBezTo>
                    <a:pt x="1410255" y="351905"/>
                    <a:pt x="1410255" y="359831"/>
                    <a:pt x="1410255" y="368478"/>
                  </a:cubicBezTo>
                  <a:cubicBezTo>
                    <a:pt x="1436172" y="349743"/>
                    <a:pt x="1464609" y="334250"/>
                    <a:pt x="1492326" y="317676"/>
                  </a:cubicBezTo>
                  <a:cubicBezTo>
                    <a:pt x="1494126" y="316235"/>
                    <a:pt x="1496285" y="317316"/>
                    <a:pt x="1497365" y="318757"/>
                  </a:cubicBezTo>
                  <a:cubicBezTo>
                    <a:pt x="1497365" y="311191"/>
                    <a:pt x="1497005" y="303263"/>
                    <a:pt x="1497005" y="295337"/>
                  </a:cubicBezTo>
                  <a:close/>
                  <a:moveTo>
                    <a:pt x="541806" y="292301"/>
                  </a:moveTo>
                  <a:cubicBezTo>
                    <a:pt x="561909" y="290653"/>
                    <a:pt x="579725" y="302623"/>
                    <a:pt x="585957" y="325486"/>
                  </a:cubicBezTo>
                  <a:cubicBezTo>
                    <a:pt x="592822" y="350591"/>
                    <a:pt x="584151" y="384303"/>
                    <a:pt x="553802" y="388248"/>
                  </a:cubicBezTo>
                  <a:cubicBezTo>
                    <a:pt x="528873" y="391476"/>
                    <a:pt x="499247" y="381792"/>
                    <a:pt x="492743" y="354895"/>
                  </a:cubicBezTo>
                  <a:cubicBezTo>
                    <a:pt x="488408" y="335887"/>
                    <a:pt x="500692" y="316520"/>
                    <a:pt x="517673" y="306120"/>
                  </a:cubicBezTo>
                  <a:cubicBezTo>
                    <a:pt x="517311" y="303250"/>
                    <a:pt x="518034" y="300022"/>
                    <a:pt x="521286" y="298588"/>
                  </a:cubicBezTo>
                  <a:cubicBezTo>
                    <a:pt x="528150" y="294912"/>
                    <a:pt x="535105" y="292850"/>
                    <a:pt x="541806" y="292301"/>
                  </a:cubicBezTo>
                  <a:close/>
                  <a:moveTo>
                    <a:pt x="1497005" y="267594"/>
                  </a:moveTo>
                  <a:cubicBezTo>
                    <a:pt x="1470728" y="285609"/>
                    <a:pt x="1439052" y="293535"/>
                    <a:pt x="1411335" y="309029"/>
                  </a:cubicBezTo>
                  <a:cubicBezTo>
                    <a:pt x="1410975" y="318036"/>
                    <a:pt x="1410615" y="327044"/>
                    <a:pt x="1410255" y="338213"/>
                  </a:cubicBezTo>
                  <a:cubicBezTo>
                    <a:pt x="1436892" y="317316"/>
                    <a:pt x="1470008" y="305426"/>
                    <a:pt x="1497005" y="284888"/>
                  </a:cubicBezTo>
                  <a:cubicBezTo>
                    <a:pt x="1497005" y="279123"/>
                    <a:pt x="1497005" y="273358"/>
                    <a:pt x="1497005" y="267594"/>
                  </a:cubicBezTo>
                  <a:close/>
                  <a:moveTo>
                    <a:pt x="1497365" y="240571"/>
                  </a:moveTo>
                  <a:cubicBezTo>
                    <a:pt x="1468928" y="254623"/>
                    <a:pt x="1440852" y="269755"/>
                    <a:pt x="1412415" y="282726"/>
                  </a:cubicBezTo>
                  <a:cubicBezTo>
                    <a:pt x="1412055" y="289572"/>
                    <a:pt x="1411695" y="295697"/>
                    <a:pt x="1411695" y="301822"/>
                  </a:cubicBezTo>
                  <a:cubicBezTo>
                    <a:pt x="1418894" y="297859"/>
                    <a:pt x="1427893" y="294256"/>
                    <a:pt x="1432213" y="292094"/>
                  </a:cubicBezTo>
                  <a:cubicBezTo>
                    <a:pt x="1454530" y="281285"/>
                    <a:pt x="1476848" y="270476"/>
                    <a:pt x="1497005" y="256064"/>
                  </a:cubicBezTo>
                  <a:cubicBezTo>
                    <a:pt x="1497365" y="251020"/>
                    <a:pt x="1497365" y="245615"/>
                    <a:pt x="1497365" y="240571"/>
                  </a:cubicBezTo>
                  <a:close/>
                  <a:moveTo>
                    <a:pt x="1499525" y="210666"/>
                  </a:moveTo>
                  <a:cubicBezTo>
                    <a:pt x="1471808" y="228321"/>
                    <a:pt x="1440852" y="238769"/>
                    <a:pt x="1413135" y="255704"/>
                  </a:cubicBezTo>
                  <a:cubicBezTo>
                    <a:pt x="1412775" y="263630"/>
                    <a:pt x="1412775" y="270476"/>
                    <a:pt x="1412415" y="276961"/>
                  </a:cubicBezTo>
                  <a:cubicBezTo>
                    <a:pt x="1439412" y="259667"/>
                    <a:pt x="1467849" y="244174"/>
                    <a:pt x="1495925" y="230122"/>
                  </a:cubicBezTo>
                  <a:cubicBezTo>
                    <a:pt x="1497005" y="229762"/>
                    <a:pt x="1497365" y="229762"/>
                    <a:pt x="1498085" y="229762"/>
                  </a:cubicBezTo>
                  <a:cubicBezTo>
                    <a:pt x="1498445" y="223276"/>
                    <a:pt x="1498805" y="217151"/>
                    <a:pt x="1499525" y="210666"/>
                  </a:cubicBezTo>
                  <a:close/>
                  <a:moveTo>
                    <a:pt x="1494845" y="171033"/>
                  </a:moveTo>
                  <a:cubicBezTo>
                    <a:pt x="1467129" y="186165"/>
                    <a:pt x="1440852" y="204541"/>
                    <a:pt x="1413495" y="220394"/>
                  </a:cubicBezTo>
                  <a:cubicBezTo>
                    <a:pt x="1413495" y="220394"/>
                    <a:pt x="1413495" y="220394"/>
                    <a:pt x="1413135" y="220394"/>
                  </a:cubicBezTo>
                  <a:lnTo>
                    <a:pt x="1413135" y="248858"/>
                  </a:lnTo>
                  <a:cubicBezTo>
                    <a:pt x="1424294" y="241291"/>
                    <a:pt x="1436172" y="235166"/>
                    <a:pt x="1448051" y="229402"/>
                  </a:cubicBezTo>
                  <a:cubicBezTo>
                    <a:pt x="1465689" y="220754"/>
                    <a:pt x="1482607" y="211026"/>
                    <a:pt x="1499525" y="201298"/>
                  </a:cubicBezTo>
                  <a:cubicBezTo>
                    <a:pt x="1499885" y="201298"/>
                    <a:pt x="1499885" y="201298"/>
                    <a:pt x="1500245" y="200938"/>
                  </a:cubicBezTo>
                  <a:cubicBezTo>
                    <a:pt x="1500965" y="191570"/>
                    <a:pt x="1502405" y="182562"/>
                    <a:pt x="1503484" y="173194"/>
                  </a:cubicBezTo>
                  <a:cubicBezTo>
                    <a:pt x="1500965" y="172114"/>
                    <a:pt x="1497725" y="171753"/>
                    <a:pt x="1494845" y="171033"/>
                  </a:cubicBezTo>
                  <a:close/>
                  <a:moveTo>
                    <a:pt x="1454890" y="167069"/>
                  </a:moveTo>
                  <a:cubicBezTo>
                    <a:pt x="1455970" y="169591"/>
                    <a:pt x="1455250" y="172474"/>
                    <a:pt x="1451650" y="173555"/>
                  </a:cubicBezTo>
                  <a:cubicBezTo>
                    <a:pt x="1438692" y="177878"/>
                    <a:pt x="1425014" y="183283"/>
                    <a:pt x="1413135" y="190489"/>
                  </a:cubicBezTo>
                  <a:cubicBezTo>
                    <a:pt x="1413135" y="194092"/>
                    <a:pt x="1413135" y="197335"/>
                    <a:pt x="1413495" y="200938"/>
                  </a:cubicBezTo>
                  <a:lnTo>
                    <a:pt x="1413135" y="213548"/>
                  </a:lnTo>
                  <a:cubicBezTo>
                    <a:pt x="1435092" y="198055"/>
                    <a:pt x="1457410" y="182202"/>
                    <a:pt x="1480087" y="168511"/>
                  </a:cubicBezTo>
                  <a:cubicBezTo>
                    <a:pt x="1471808" y="167430"/>
                    <a:pt x="1463169" y="167069"/>
                    <a:pt x="1454890" y="167069"/>
                  </a:cubicBezTo>
                  <a:close/>
                  <a:moveTo>
                    <a:pt x="1444091" y="167069"/>
                  </a:moveTo>
                  <a:cubicBezTo>
                    <a:pt x="1433653" y="167069"/>
                    <a:pt x="1423214" y="167790"/>
                    <a:pt x="1412415" y="168150"/>
                  </a:cubicBezTo>
                  <a:cubicBezTo>
                    <a:pt x="1412775" y="173555"/>
                    <a:pt x="1412775" y="179320"/>
                    <a:pt x="1412775" y="185084"/>
                  </a:cubicBezTo>
                  <a:cubicBezTo>
                    <a:pt x="1423214" y="178239"/>
                    <a:pt x="1433653" y="173194"/>
                    <a:pt x="1444091" y="167069"/>
                  </a:cubicBezTo>
                  <a:close/>
                  <a:moveTo>
                    <a:pt x="1344438" y="110882"/>
                  </a:moveTo>
                  <a:cubicBezTo>
                    <a:pt x="1355690" y="110973"/>
                    <a:pt x="1366987" y="111424"/>
                    <a:pt x="1378194" y="111063"/>
                  </a:cubicBezTo>
                  <a:cubicBezTo>
                    <a:pt x="1381809" y="111063"/>
                    <a:pt x="1381809" y="116836"/>
                    <a:pt x="1378194" y="116836"/>
                  </a:cubicBezTo>
                  <a:cubicBezTo>
                    <a:pt x="1356141" y="116114"/>
                    <a:pt x="1333366" y="112867"/>
                    <a:pt x="1311314" y="115393"/>
                  </a:cubicBezTo>
                  <a:cubicBezTo>
                    <a:pt x="1309868" y="115753"/>
                    <a:pt x="1309145" y="113228"/>
                    <a:pt x="1310953" y="112867"/>
                  </a:cubicBezTo>
                  <a:cubicBezTo>
                    <a:pt x="1321979" y="111063"/>
                    <a:pt x="1333186" y="110792"/>
                    <a:pt x="1344438" y="110882"/>
                  </a:cubicBezTo>
                  <a:close/>
                  <a:moveTo>
                    <a:pt x="1382964" y="96007"/>
                  </a:moveTo>
                  <a:cubicBezTo>
                    <a:pt x="1386572" y="96007"/>
                    <a:pt x="1386572" y="100838"/>
                    <a:pt x="1382964" y="100838"/>
                  </a:cubicBezTo>
                  <a:cubicBezTo>
                    <a:pt x="1353018" y="100838"/>
                    <a:pt x="1322712" y="100148"/>
                    <a:pt x="1293126" y="102564"/>
                  </a:cubicBezTo>
                  <a:cubicBezTo>
                    <a:pt x="1292044" y="102564"/>
                    <a:pt x="1291683" y="100838"/>
                    <a:pt x="1292766" y="100838"/>
                  </a:cubicBezTo>
                  <a:cubicBezTo>
                    <a:pt x="1321990" y="94972"/>
                    <a:pt x="1353740" y="96352"/>
                    <a:pt x="1382964" y="96007"/>
                  </a:cubicBezTo>
                  <a:close/>
                  <a:moveTo>
                    <a:pt x="1388943" y="82635"/>
                  </a:moveTo>
                  <a:cubicBezTo>
                    <a:pt x="1391837" y="82272"/>
                    <a:pt x="1392921" y="86989"/>
                    <a:pt x="1390028" y="87352"/>
                  </a:cubicBezTo>
                  <a:cubicBezTo>
                    <a:pt x="1351332" y="92795"/>
                    <a:pt x="1311912" y="87352"/>
                    <a:pt x="1273215" y="94246"/>
                  </a:cubicBezTo>
                  <a:cubicBezTo>
                    <a:pt x="1271768" y="94609"/>
                    <a:pt x="1271045" y="92069"/>
                    <a:pt x="1272492" y="92069"/>
                  </a:cubicBezTo>
                  <a:cubicBezTo>
                    <a:pt x="1310827" y="84812"/>
                    <a:pt x="1350247" y="87352"/>
                    <a:pt x="1388943" y="82635"/>
                  </a:cubicBezTo>
                  <a:close/>
                  <a:moveTo>
                    <a:pt x="1390050" y="72747"/>
                  </a:moveTo>
                  <a:cubicBezTo>
                    <a:pt x="1392924" y="72747"/>
                    <a:pt x="1392924" y="77277"/>
                    <a:pt x="1389691" y="77277"/>
                  </a:cubicBezTo>
                  <a:cubicBezTo>
                    <a:pt x="1366701" y="77625"/>
                    <a:pt x="1343352" y="81110"/>
                    <a:pt x="1320362" y="82852"/>
                  </a:cubicBezTo>
                  <a:cubicBezTo>
                    <a:pt x="1296295" y="84595"/>
                    <a:pt x="1271509" y="83549"/>
                    <a:pt x="1247441" y="86337"/>
                  </a:cubicBezTo>
                  <a:cubicBezTo>
                    <a:pt x="1246004" y="86685"/>
                    <a:pt x="1245645" y="83549"/>
                    <a:pt x="1247082" y="83201"/>
                  </a:cubicBezTo>
                  <a:cubicBezTo>
                    <a:pt x="1271150" y="79019"/>
                    <a:pt x="1296295" y="80761"/>
                    <a:pt x="1320362" y="78322"/>
                  </a:cubicBezTo>
                  <a:cubicBezTo>
                    <a:pt x="1343711" y="76580"/>
                    <a:pt x="1366701" y="73095"/>
                    <a:pt x="1390050" y="72747"/>
                  </a:cubicBezTo>
                  <a:close/>
                  <a:moveTo>
                    <a:pt x="112289" y="47719"/>
                  </a:moveTo>
                  <a:cubicBezTo>
                    <a:pt x="91907" y="47539"/>
                    <a:pt x="71749" y="48710"/>
                    <a:pt x="52851" y="54655"/>
                  </a:cubicBezTo>
                  <a:cubicBezTo>
                    <a:pt x="63290" y="115186"/>
                    <a:pt x="61130" y="182202"/>
                    <a:pt x="60050" y="242733"/>
                  </a:cubicBezTo>
                  <a:cubicBezTo>
                    <a:pt x="58970" y="310470"/>
                    <a:pt x="55371" y="313713"/>
                    <a:pt x="49971" y="380729"/>
                  </a:cubicBezTo>
                  <a:cubicBezTo>
                    <a:pt x="43852" y="451708"/>
                    <a:pt x="41332" y="426127"/>
                    <a:pt x="44932" y="496746"/>
                  </a:cubicBezTo>
                  <a:cubicBezTo>
                    <a:pt x="47812" y="558358"/>
                    <a:pt x="56811" y="619609"/>
                    <a:pt x="57891" y="681220"/>
                  </a:cubicBezTo>
                  <a:cubicBezTo>
                    <a:pt x="89207" y="678698"/>
                    <a:pt x="119443" y="677257"/>
                    <a:pt x="149680" y="676537"/>
                  </a:cubicBezTo>
                  <a:lnTo>
                    <a:pt x="170198" y="676176"/>
                  </a:lnTo>
                  <a:cubicBezTo>
                    <a:pt x="195395" y="675816"/>
                    <a:pt x="220592" y="675456"/>
                    <a:pt x="244709" y="675456"/>
                  </a:cubicBezTo>
                  <a:cubicBezTo>
                    <a:pt x="261987" y="675456"/>
                    <a:pt x="278905" y="675816"/>
                    <a:pt x="295823" y="675816"/>
                  </a:cubicBezTo>
                  <a:lnTo>
                    <a:pt x="309502" y="675816"/>
                  </a:lnTo>
                  <a:cubicBezTo>
                    <a:pt x="314541" y="675816"/>
                    <a:pt x="317421" y="679779"/>
                    <a:pt x="317421" y="684103"/>
                  </a:cubicBezTo>
                  <a:cubicBezTo>
                    <a:pt x="322460" y="693831"/>
                    <a:pt x="324980" y="705000"/>
                    <a:pt x="327859" y="715809"/>
                  </a:cubicBezTo>
                  <a:cubicBezTo>
                    <a:pt x="328579" y="720133"/>
                    <a:pt x="330019" y="724817"/>
                    <a:pt x="331099" y="729141"/>
                  </a:cubicBezTo>
                  <a:cubicBezTo>
                    <a:pt x="335059" y="742832"/>
                    <a:pt x="338298" y="756524"/>
                    <a:pt x="340098" y="771656"/>
                  </a:cubicBezTo>
                  <a:cubicBezTo>
                    <a:pt x="345497" y="764810"/>
                    <a:pt x="350537" y="758325"/>
                    <a:pt x="355576" y="751479"/>
                  </a:cubicBezTo>
                  <a:cubicBezTo>
                    <a:pt x="360616" y="744273"/>
                    <a:pt x="365655" y="737428"/>
                    <a:pt x="371054" y="730582"/>
                  </a:cubicBezTo>
                  <a:cubicBezTo>
                    <a:pt x="376814" y="723736"/>
                    <a:pt x="383653" y="716890"/>
                    <a:pt x="390132" y="710405"/>
                  </a:cubicBezTo>
                  <a:cubicBezTo>
                    <a:pt x="399131" y="701397"/>
                    <a:pt x="408490" y="692030"/>
                    <a:pt x="415329" y="681581"/>
                  </a:cubicBezTo>
                  <a:cubicBezTo>
                    <a:pt x="417129" y="678698"/>
                    <a:pt x="420369" y="677978"/>
                    <a:pt x="423248" y="678338"/>
                  </a:cubicBezTo>
                  <a:cubicBezTo>
                    <a:pt x="471123" y="680140"/>
                    <a:pt x="515398" y="679059"/>
                    <a:pt x="557873" y="679419"/>
                  </a:cubicBezTo>
                  <a:cubicBezTo>
                    <a:pt x="597828" y="679779"/>
                    <a:pt x="637424" y="680140"/>
                    <a:pt x="677019" y="680860"/>
                  </a:cubicBezTo>
                  <a:cubicBezTo>
                    <a:pt x="756570" y="681581"/>
                    <a:pt x="836481" y="682662"/>
                    <a:pt x="916392" y="681581"/>
                  </a:cubicBezTo>
                  <a:cubicBezTo>
                    <a:pt x="1075854" y="679419"/>
                    <a:pt x="1234955" y="670051"/>
                    <a:pt x="1394417" y="674735"/>
                  </a:cubicBezTo>
                  <a:cubicBezTo>
                    <a:pt x="1394417" y="538181"/>
                    <a:pt x="1388658" y="498547"/>
                    <a:pt x="1389378" y="361993"/>
                  </a:cubicBezTo>
                  <a:cubicBezTo>
                    <a:pt x="1389738" y="311191"/>
                    <a:pt x="1390817" y="295697"/>
                    <a:pt x="1391897" y="263270"/>
                  </a:cubicBezTo>
                  <a:lnTo>
                    <a:pt x="1392084" y="237884"/>
                  </a:lnTo>
                  <a:lnTo>
                    <a:pt x="1392257" y="214269"/>
                  </a:lnTo>
                  <a:cubicBezTo>
                    <a:pt x="1392257" y="199136"/>
                    <a:pt x="1392257" y="184003"/>
                    <a:pt x="1391897" y="168871"/>
                  </a:cubicBezTo>
                  <a:lnTo>
                    <a:pt x="1391897" y="151937"/>
                  </a:lnTo>
                  <a:cubicBezTo>
                    <a:pt x="1391537" y="117708"/>
                    <a:pt x="1392257" y="83840"/>
                    <a:pt x="1398017" y="50692"/>
                  </a:cubicBezTo>
                  <a:cubicBezTo>
                    <a:pt x="1343303" y="55736"/>
                    <a:pt x="1289309" y="64023"/>
                    <a:pt x="1234235" y="61501"/>
                  </a:cubicBezTo>
                  <a:cubicBezTo>
                    <a:pt x="1175562" y="58618"/>
                    <a:pt x="1117249" y="60060"/>
                    <a:pt x="1058216" y="61141"/>
                  </a:cubicBezTo>
                  <a:cubicBezTo>
                    <a:pt x="943389" y="63302"/>
                    <a:pt x="828562" y="62942"/>
                    <a:pt x="713735" y="62221"/>
                  </a:cubicBezTo>
                  <a:cubicBezTo>
                    <a:pt x="702576" y="62221"/>
                    <a:pt x="691778" y="62221"/>
                    <a:pt x="680619" y="62582"/>
                  </a:cubicBezTo>
                  <a:cubicBezTo>
                    <a:pt x="654702" y="74111"/>
                    <a:pt x="629505" y="86362"/>
                    <a:pt x="603948" y="97891"/>
                  </a:cubicBezTo>
                  <a:cubicBezTo>
                    <a:pt x="599268" y="100053"/>
                    <a:pt x="595669" y="93928"/>
                    <a:pt x="599988" y="91406"/>
                  </a:cubicBezTo>
                  <a:cubicBezTo>
                    <a:pt x="619066" y="81678"/>
                    <a:pt x="638144" y="72310"/>
                    <a:pt x="657222" y="62582"/>
                  </a:cubicBezTo>
                  <a:cubicBezTo>
                    <a:pt x="641023" y="62942"/>
                    <a:pt x="624825" y="62942"/>
                    <a:pt x="608627" y="63302"/>
                  </a:cubicBezTo>
                  <a:cubicBezTo>
                    <a:pt x="593149" y="70148"/>
                    <a:pt x="577671" y="76634"/>
                    <a:pt x="562192" y="84200"/>
                  </a:cubicBezTo>
                  <a:cubicBezTo>
                    <a:pt x="559313" y="85641"/>
                    <a:pt x="556793" y="81317"/>
                    <a:pt x="559673" y="79516"/>
                  </a:cubicBezTo>
                  <a:cubicBezTo>
                    <a:pt x="569752" y="74111"/>
                    <a:pt x="580190" y="68707"/>
                    <a:pt x="590269" y="63302"/>
                  </a:cubicBezTo>
                  <a:cubicBezTo>
                    <a:pt x="510358" y="64383"/>
                    <a:pt x="430448" y="65464"/>
                    <a:pt x="350897" y="60420"/>
                  </a:cubicBezTo>
                  <a:cubicBezTo>
                    <a:pt x="291504" y="56817"/>
                    <a:pt x="232470" y="47449"/>
                    <a:pt x="173077" y="48890"/>
                  </a:cubicBezTo>
                  <a:cubicBezTo>
                    <a:pt x="153280" y="49431"/>
                    <a:pt x="132672" y="47900"/>
                    <a:pt x="112289" y="47719"/>
                  </a:cubicBezTo>
                  <a:close/>
                  <a:moveTo>
                    <a:pt x="687458" y="18985"/>
                  </a:moveTo>
                  <a:cubicBezTo>
                    <a:pt x="692857" y="17184"/>
                    <a:pt x="696457" y="25831"/>
                    <a:pt x="691418" y="27993"/>
                  </a:cubicBezTo>
                  <a:cubicBezTo>
                    <a:pt x="680619" y="32677"/>
                    <a:pt x="670180" y="37000"/>
                    <a:pt x="659381" y="41324"/>
                  </a:cubicBezTo>
                  <a:cubicBezTo>
                    <a:pt x="672700" y="41324"/>
                    <a:pt x="685658" y="41324"/>
                    <a:pt x="698977" y="41324"/>
                  </a:cubicBezTo>
                  <a:cubicBezTo>
                    <a:pt x="699697" y="41324"/>
                    <a:pt x="700777" y="41324"/>
                    <a:pt x="701496" y="41324"/>
                  </a:cubicBezTo>
                  <a:cubicBezTo>
                    <a:pt x="717335" y="34118"/>
                    <a:pt x="732453" y="27272"/>
                    <a:pt x="748291" y="21147"/>
                  </a:cubicBezTo>
                  <a:cubicBezTo>
                    <a:pt x="755850" y="18265"/>
                    <a:pt x="759090" y="30155"/>
                    <a:pt x="751531" y="33037"/>
                  </a:cubicBezTo>
                  <a:cubicBezTo>
                    <a:pt x="744332" y="35919"/>
                    <a:pt x="737132" y="38442"/>
                    <a:pt x="729933" y="41324"/>
                  </a:cubicBezTo>
                  <a:cubicBezTo>
                    <a:pt x="839361" y="41684"/>
                    <a:pt x="949148" y="42405"/>
                    <a:pt x="1058936" y="39883"/>
                  </a:cubicBezTo>
                  <a:cubicBezTo>
                    <a:pt x="1117609" y="38802"/>
                    <a:pt x="1175922" y="37721"/>
                    <a:pt x="1234595" y="42405"/>
                  </a:cubicBezTo>
                  <a:cubicBezTo>
                    <a:pt x="1289309" y="46728"/>
                    <a:pt x="1344383" y="41684"/>
                    <a:pt x="1399456" y="43846"/>
                  </a:cubicBezTo>
                  <a:cubicBezTo>
                    <a:pt x="1399456" y="43486"/>
                    <a:pt x="1399456" y="43125"/>
                    <a:pt x="1399456" y="42765"/>
                  </a:cubicBezTo>
                  <a:cubicBezTo>
                    <a:pt x="1401256" y="33758"/>
                    <a:pt x="1413855" y="35919"/>
                    <a:pt x="1413135" y="44927"/>
                  </a:cubicBezTo>
                  <a:cubicBezTo>
                    <a:pt x="1410615" y="80957"/>
                    <a:pt x="1411335" y="116267"/>
                    <a:pt x="1412055" y="152297"/>
                  </a:cubicBezTo>
                  <a:lnTo>
                    <a:pt x="1509244" y="153738"/>
                  </a:lnTo>
                  <a:cubicBezTo>
                    <a:pt x="1509604" y="153738"/>
                    <a:pt x="1509964" y="153738"/>
                    <a:pt x="1509964" y="154098"/>
                  </a:cubicBezTo>
                  <a:cubicBezTo>
                    <a:pt x="1511764" y="153738"/>
                    <a:pt x="1513563" y="154098"/>
                    <a:pt x="1515003" y="155540"/>
                  </a:cubicBezTo>
                  <a:cubicBezTo>
                    <a:pt x="1521482" y="158062"/>
                    <a:pt x="1521482" y="164908"/>
                    <a:pt x="1517883" y="169591"/>
                  </a:cubicBezTo>
                  <a:cubicBezTo>
                    <a:pt x="1526882" y="227240"/>
                    <a:pt x="1517523" y="290293"/>
                    <a:pt x="1518963" y="348302"/>
                  </a:cubicBezTo>
                  <a:cubicBezTo>
                    <a:pt x="1520763" y="420002"/>
                    <a:pt x="1526162" y="427208"/>
                    <a:pt x="1532641" y="498908"/>
                  </a:cubicBezTo>
                  <a:cubicBezTo>
                    <a:pt x="1538760" y="565564"/>
                    <a:pt x="1540560" y="535298"/>
                    <a:pt x="1539480" y="601954"/>
                  </a:cubicBezTo>
                  <a:cubicBezTo>
                    <a:pt x="1538400" y="668970"/>
                    <a:pt x="1528322" y="735986"/>
                    <a:pt x="1528322" y="803002"/>
                  </a:cubicBezTo>
                  <a:cubicBezTo>
                    <a:pt x="1528322" y="813812"/>
                    <a:pt x="1515363" y="817054"/>
                    <a:pt x="1509244" y="811650"/>
                  </a:cubicBezTo>
                  <a:cubicBezTo>
                    <a:pt x="1503844" y="812010"/>
                    <a:pt x="1498445" y="812010"/>
                    <a:pt x="1492686" y="812010"/>
                  </a:cubicBezTo>
                  <a:cubicBezTo>
                    <a:pt x="1475408" y="812370"/>
                    <a:pt x="1457410" y="811650"/>
                    <a:pt x="1440132" y="811289"/>
                  </a:cubicBezTo>
                  <a:cubicBezTo>
                    <a:pt x="1423214" y="810929"/>
                    <a:pt x="1405216" y="810209"/>
                    <a:pt x="1387938" y="810569"/>
                  </a:cubicBezTo>
                  <a:lnTo>
                    <a:pt x="1384698" y="810569"/>
                  </a:lnTo>
                  <a:cubicBezTo>
                    <a:pt x="1362741" y="810929"/>
                    <a:pt x="1340783" y="811650"/>
                    <a:pt x="1319186" y="812370"/>
                  </a:cubicBezTo>
                  <a:cubicBezTo>
                    <a:pt x="1299748" y="812731"/>
                    <a:pt x="1279950" y="813451"/>
                    <a:pt x="1260512" y="813812"/>
                  </a:cubicBezTo>
                  <a:cubicBezTo>
                    <a:pt x="1256553" y="821738"/>
                    <a:pt x="1254393" y="830746"/>
                    <a:pt x="1252233" y="839393"/>
                  </a:cubicBezTo>
                  <a:cubicBezTo>
                    <a:pt x="1250794" y="844437"/>
                    <a:pt x="1249354" y="849842"/>
                    <a:pt x="1247914" y="854526"/>
                  </a:cubicBezTo>
                  <a:cubicBezTo>
                    <a:pt x="1243234" y="869658"/>
                    <a:pt x="1238555" y="886592"/>
                    <a:pt x="1234235" y="905328"/>
                  </a:cubicBezTo>
                  <a:cubicBezTo>
                    <a:pt x="1234595" y="906409"/>
                    <a:pt x="1234235" y="907490"/>
                    <a:pt x="1233876" y="908571"/>
                  </a:cubicBezTo>
                  <a:cubicBezTo>
                    <a:pt x="1233516" y="909292"/>
                    <a:pt x="1232796" y="910012"/>
                    <a:pt x="1232076" y="910733"/>
                  </a:cubicBezTo>
                  <a:cubicBezTo>
                    <a:pt x="1230996" y="911814"/>
                    <a:pt x="1229916" y="912174"/>
                    <a:pt x="1228476" y="912174"/>
                  </a:cubicBezTo>
                  <a:cubicBezTo>
                    <a:pt x="1227036" y="912174"/>
                    <a:pt x="1225237" y="911814"/>
                    <a:pt x="1224157" y="910733"/>
                  </a:cubicBezTo>
                  <a:cubicBezTo>
                    <a:pt x="1223797" y="910012"/>
                    <a:pt x="1223437" y="909292"/>
                    <a:pt x="1223437" y="908571"/>
                  </a:cubicBezTo>
                  <a:cubicBezTo>
                    <a:pt x="1212638" y="898482"/>
                    <a:pt x="1202919" y="886953"/>
                    <a:pt x="1193200" y="875783"/>
                  </a:cubicBezTo>
                  <a:cubicBezTo>
                    <a:pt x="1188161" y="869658"/>
                    <a:pt x="1183121" y="863533"/>
                    <a:pt x="1177722" y="857768"/>
                  </a:cubicBezTo>
                  <a:cubicBezTo>
                    <a:pt x="1172683" y="852004"/>
                    <a:pt x="1166923" y="846599"/>
                    <a:pt x="1161524" y="841194"/>
                  </a:cubicBezTo>
                  <a:lnTo>
                    <a:pt x="1158683" y="838184"/>
                  </a:lnTo>
                  <a:lnTo>
                    <a:pt x="1137047" y="815253"/>
                  </a:lnTo>
                  <a:cubicBezTo>
                    <a:pt x="1136687" y="815253"/>
                    <a:pt x="1136687" y="815253"/>
                    <a:pt x="1136687" y="815253"/>
                  </a:cubicBezTo>
                  <a:lnTo>
                    <a:pt x="1049454" y="819499"/>
                  </a:lnTo>
                  <a:lnTo>
                    <a:pt x="1018260" y="821018"/>
                  </a:lnTo>
                  <a:cubicBezTo>
                    <a:pt x="978305" y="822098"/>
                    <a:pt x="939069" y="823540"/>
                    <a:pt x="899474" y="824981"/>
                  </a:cubicBezTo>
                  <a:cubicBezTo>
                    <a:pt x="815603" y="827863"/>
                    <a:pt x="732093" y="829665"/>
                    <a:pt x="648223" y="829665"/>
                  </a:cubicBezTo>
                  <a:cubicBezTo>
                    <a:pt x="485521" y="829305"/>
                    <a:pt x="322820" y="824621"/>
                    <a:pt x="160479" y="820297"/>
                  </a:cubicBezTo>
                  <a:cubicBezTo>
                    <a:pt x="159399" y="820657"/>
                    <a:pt x="158319" y="820657"/>
                    <a:pt x="157239" y="820297"/>
                  </a:cubicBezTo>
                  <a:cubicBezTo>
                    <a:pt x="156159" y="820297"/>
                    <a:pt x="155439" y="820297"/>
                    <a:pt x="154359" y="820297"/>
                  </a:cubicBezTo>
                  <a:cubicBezTo>
                    <a:pt x="150400" y="820297"/>
                    <a:pt x="148600" y="815973"/>
                    <a:pt x="149680" y="812731"/>
                  </a:cubicBezTo>
                  <a:cubicBezTo>
                    <a:pt x="149680" y="811650"/>
                    <a:pt x="149320" y="810929"/>
                    <a:pt x="149320" y="809488"/>
                  </a:cubicBezTo>
                  <a:cubicBezTo>
                    <a:pt x="148600" y="759766"/>
                    <a:pt x="148960" y="723736"/>
                    <a:pt x="149320" y="690949"/>
                  </a:cubicBezTo>
                  <a:cubicBezTo>
                    <a:pt x="141041" y="691309"/>
                    <a:pt x="132042" y="691669"/>
                    <a:pt x="123763" y="692030"/>
                  </a:cubicBezTo>
                  <a:cubicBezTo>
                    <a:pt x="106485" y="692750"/>
                    <a:pt x="88487" y="693471"/>
                    <a:pt x="71209" y="693471"/>
                  </a:cubicBezTo>
                  <a:cubicBezTo>
                    <a:pt x="65450" y="693471"/>
                    <a:pt x="60410" y="693110"/>
                    <a:pt x="54651" y="693110"/>
                  </a:cubicBezTo>
                  <a:cubicBezTo>
                    <a:pt x="48532" y="698515"/>
                    <a:pt x="35933" y="695633"/>
                    <a:pt x="35573" y="684823"/>
                  </a:cubicBezTo>
                  <a:cubicBezTo>
                    <a:pt x="34853" y="617447"/>
                    <a:pt x="24054" y="551152"/>
                    <a:pt x="21895" y="484135"/>
                  </a:cubicBezTo>
                  <a:cubicBezTo>
                    <a:pt x="20095" y="416759"/>
                    <a:pt x="22615" y="447385"/>
                    <a:pt x="27654" y="380368"/>
                  </a:cubicBezTo>
                  <a:cubicBezTo>
                    <a:pt x="33413" y="309029"/>
                    <a:pt x="38813" y="301822"/>
                    <a:pt x="39533" y="229762"/>
                  </a:cubicBezTo>
                  <a:cubicBezTo>
                    <a:pt x="40253" y="172114"/>
                    <a:pt x="30174" y="109061"/>
                    <a:pt x="38453" y="51052"/>
                  </a:cubicBezTo>
                  <a:cubicBezTo>
                    <a:pt x="34853" y="46728"/>
                    <a:pt x="34853" y="39883"/>
                    <a:pt x="41332" y="37000"/>
                  </a:cubicBezTo>
                  <a:cubicBezTo>
                    <a:pt x="42412" y="35919"/>
                    <a:pt x="44572" y="35199"/>
                    <a:pt x="46012" y="35559"/>
                  </a:cubicBezTo>
                  <a:cubicBezTo>
                    <a:pt x="46732" y="35199"/>
                    <a:pt x="46732" y="35199"/>
                    <a:pt x="47092" y="35199"/>
                  </a:cubicBezTo>
                  <a:lnTo>
                    <a:pt x="229231" y="30155"/>
                  </a:lnTo>
                  <a:cubicBezTo>
                    <a:pt x="264867" y="32677"/>
                    <a:pt x="300143" y="36640"/>
                    <a:pt x="336138" y="38802"/>
                  </a:cubicBezTo>
                  <a:cubicBezTo>
                    <a:pt x="435487" y="45287"/>
                    <a:pt x="535196" y="42765"/>
                    <a:pt x="634544" y="41684"/>
                  </a:cubicBezTo>
                  <a:cubicBezTo>
                    <a:pt x="652182" y="33758"/>
                    <a:pt x="669820" y="25831"/>
                    <a:pt x="687458" y="18985"/>
                  </a:cubicBezTo>
                  <a:close/>
                  <a:moveTo>
                    <a:pt x="246607" y="605"/>
                  </a:moveTo>
                  <a:cubicBezTo>
                    <a:pt x="280169" y="-339"/>
                    <a:pt x="313731" y="-249"/>
                    <a:pt x="347204" y="1369"/>
                  </a:cubicBezTo>
                  <a:cubicBezTo>
                    <a:pt x="351523" y="1369"/>
                    <a:pt x="351163" y="7479"/>
                    <a:pt x="347204" y="7479"/>
                  </a:cubicBezTo>
                  <a:cubicBezTo>
                    <a:pt x="288537" y="10714"/>
                    <a:pt x="229510" y="12152"/>
                    <a:pt x="170844" y="15746"/>
                  </a:cubicBezTo>
                  <a:cubicBezTo>
                    <a:pt x="141330" y="17543"/>
                    <a:pt x="112177" y="20419"/>
                    <a:pt x="83023" y="21497"/>
                  </a:cubicBezTo>
                  <a:cubicBezTo>
                    <a:pt x="66107" y="22575"/>
                    <a:pt x="32995" y="16465"/>
                    <a:pt x="15359" y="22216"/>
                  </a:cubicBezTo>
                  <a:cubicBezTo>
                    <a:pt x="17518" y="23294"/>
                    <a:pt x="18958" y="25091"/>
                    <a:pt x="18958" y="27967"/>
                  </a:cubicBezTo>
                  <a:cubicBezTo>
                    <a:pt x="20757" y="78288"/>
                    <a:pt x="12839" y="128968"/>
                    <a:pt x="13199" y="179648"/>
                  </a:cubicBezTo>
                  <a:cubicBezTo>
                    <a:pt x="13559" y="225296"/>
                    <a:pt x="11399" y="271663"/>
                    <a:pt x="14279" y="317312"/>
                  </a:cubicBezTo>
                  <a:cubicBezTo>
                    <a:pt x="14279" y="321625"/>
                    <a:pt x="7800" y="321625"/>
                    <a:pt x="7080" y="317312"/>
                  </a:cubicBezTo>
                  <a:cubicBezTo>
                    <a:pt x="-3717" y="220983"/>
                    <a:pt x="-478" y="124295"/>
                    <a:pt x="5641" y="27607"/>
                  </a:cubicBezTo>
                  <a:cubicBezTo>
                    <a:pt x="5641" y="25810"/>
                    <a:pt x="6721" y="24372"/>
                    <a:pt x="7440" y="23294"/>
                  </a:cubicBezTo>
                  <a:cubicBezTo>
                    <a:pt x="4561" y="21497"/>
                    <a:pt x="3121" y="16465"/>
                    <a:pt x="7440" y="14668"/>
                  </a:cubicBezTo>
                  <a:cubicBezTo>
                    <a:pt x="18958" y="8917"/>
                    <a:pt x="32995" y="12152"/>
                    <a:pt x="45592" y="12152"/>
                  </a:cubicBezTo>
                  <a:cubicBezTo>
                    <a:pt x="79064" y="11792"/>
                    <a:pt x="112177" y="8557"/>
                    <a:pt x="146009" y="6041"/>
                  </a:cubicBezTo>
                  <a:cubicBezTo>
                    <a:pt x="179482" y="3525"/>
                    <a:pt x="213044" y="1548"/>
                    <a:pt x="246607" y="60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0" name="Freeform 1042">
              <a:extLst>
                <a:ext uri="{FF2B5EF4-FFF2-40B4-BE49-F238E27FC236}">
                  <a16:creationId xmlns:a16="http://schemas.microsoft.com/office/drawing/2014/main" id="{8F04312F-C19E-2742-8746-15BB112CA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95386" y="-56599"/>
              <a:ext cx="445007" cy="344197"/>
            </a:xfrm>
            <a:custGeom>
              <a:avLst/>
              <a:gdLst>
                <a:gd name="T0" fmla="*/ 1224 w 1364"/>
                <a:gd name="T1" fmla="*/ 128 h 1053"/>
                <a:gd name="T2" fmla="*/ 1162 w 1364"/>
                <a:gd name="T3" fmla="*/ 276 h 1053"/>
                <a:gd name="T4" fmla="*/ 1011 w 1364"/>
                <a:gd name="T5" fmla="*/ 529 h 1053"/>
                <a:gd name="T6" fmla="*/ 1053 w 1364"/>
                <a:gd name="T7" fmla="*/ 389 h 1053"/>
                <a:gd name="T8" fmla="*/ 549 w 1364"/>
                <a:gd name="T9" fmla="*/ 841 h 1053"/>
                <a:gd name="T10" fmla="*/ 569 w 1364"/>
                <a:gd name="T11" fmla="*/ 722 h 1053"/>
                <a:gd name="T12" fmla="*/ 641 w 1364"/>
                <a:gd name="T13" fmla="*/ 780 h 1053"/>
                <a:gd name="T14" fmla="*/ 673 w 1364"/>
                <a:gd name="T15" fmla="*/ 508 h 1053"/>
                <a:gd name="T16" fmla="*/ 733 w 1364"/>
                <a:gd name="T17" fmla="*/ 620 h 1053"/>
                <a:gd name="T18" fmla="*/ 693 w 1364"/>
                <a:gd name="T19" fmla="*/ 709 h 1053"/>
                <a:gd name="T20" fmla="*/ 673 w 1364"/>
                <a:gd name="T21" fmla="*/ 508 h 1053"/>
                <a:gd name="T22" fmla="*/ 493 w 1364"/>
                <a:gd name="T23" fmla="*/ 167 h 1053"/>
                <a:gd name="T24" fmla="*/ 548 w 1364"/>
                <a:gd name="T25" fmla="*/ 147 h 1053"/>
                <a:gd name="T26" fmla="*/ 513 w 1364"/>
                <a:gd name="T27" fmla="*/ 251 h 1053"/>
                <a:gd name="T28" fmla="*/ 250 w 1364"/>
                <a:gd name="T29" fmla="*/ 589 h 1053"/>
                <a:gd name="T30" fmla="*/ 319 w 1364"/>
                <a:gd name="T31" fmla="*/ 404 h 1053"/>
                <a:gd name="T32" fmla="*/ 1257 w 1364"/>
                <a:gd name="T33" fmla="*/ 645 h 1053"/>
                <a:gd name="T34" fmla="*/ 1232 w 1364"/>
                <a:gd name="T35" fmla="*/ 689 h 1053"/>
                <a:gd name="T36" fmla="*/ 1163 w 1364"/>
                <a:gd name="T37" fmla="*/ 757 h 1053"/>
                <a:gd name="T38" fmla="*/ 981 w 1364"/>
                <a:gd name="T39" fmla="*/ 694 h 1053"/>
                <a:gd name="T40" fmla="*/ 1058 w 1364"/>
                <a:gd name="T41" fmla="*/ 621 h 1053"/>
                <a:gd name="T42" fmla="*/ 1242 w 1364"/>
                <a:gd name="T43" fmla="*/ 338 h 1053"/>
                <a:gd name="T44" fmla="*/ 1243 w 1364"/>
                <a:gd name="T45" fmla="*/ 336 h 1053"/>
                <a:gd name="T46" fmla="*/ 1266 w 1364"/>
                <a:gd name="T47" fmla="*/ 291 h 1053"/>
                <a:gd name="T48" fmla="*/ 1306 w 1364"/>
                <a:gd name="T49" fmla="*/ 199 h 1053"/>
                <a:gd name="T50" fmla="*/ 1097 w 1364"/>
                <a:gd name="T51" fmla="*/ 95 h 1053"/>
                <a:gd name="T52" fmla="*/ 980 w 1364"/>
                <a:gd name="T53" fmla="*/ 313 h 1053"/>
                <a:gd name="T54" fmla="*/ 890 w 1364"/>
                <a:gd name="T55" fmla="*/ 646 h 1053"/>
                <a:gd name="T56" fmla="*/ 796 w 1364"/>
                <a:gd name="T57" fmla="*/ 701 h 1053"/>
                <a:gd name="T58" fmla="*/ 799 w 1364"/>
                <a:gd name="T59" fmla="*/ 449 h 1053"/>
                <a:gd name="T60" fmla="*/ 575 w 1364"/>
                <a:gd name="T61" fmla="*/ 480 h 1053"/>
                <a:gd name="T62" fmla="*/ 528 w 1364"/>
                <a:gd name="T63" fmla="*/ 556 h 1053"/>
                <a:gd name="T64" fmla="*/ 431 w 1364"/>
                <a:gd name="T65" fmla="*/ 768 h 1053"/>
                <a:gd name="T66" fmla="*/ 236 w 1364"/>
                <a:gd name="T67" fmla="*/ 808 h 1053"/>
                <a:gd name="T68" fmla="*/ 228 w 1364"/>
                <a:gd name="T69" fmla="*/ 691 h 1053"/>
                <a:gd name="T70" fmla="*/ 491 w 1364"/>
                <a:gd name="T71" fmla="*/ 431 h 1053"/>
                <a:gd name="T72" fmla="*/ 630 w 1364"/>
                <a:gd name="T73" fmla="*/ 161 h 1053"/>
                <a:gd name="T74" fmla="*/ 324 w 1364"/>
                <a:gd name="T75" fmla="*/ 229 h 1053"/>
                <a:gd name="T76" fmla="*/ 192 w 1364"/>
                <a:gd name="T77" fmla="*/ 509 h 1053"/>
                <a:gd name="T78" fmla="*/ 98 w 1364"/>
                <a:gd name="T79" fmla="*/ 735 h 1053"/>
                <a:gd name="T80" fmla="*/ 21 w 1364"/>
                <a:gd name="T81" fmla="*/ 773 h 1053"/>
                <a:gd name="T82" fmla="*/ 139 w 1364"/>
                <a:gd name="T83" fmla="*/ 756 h 1053"/>
                <a:gd name="T84" fmla="*/ 179 w 1364"/>
                <a:gd name="T85" fmla="*/ 880 h 1053"/>
                <a:gd name="T86" fmla="*/ 445 w 1364"/>
                <a:gd name="T87" fmla="*/ 870 h 1053"/>
                <a:gd name="T88" fmla="*/ 507 w 1364"/>
                <a:gd name="T89" fmla="*/ 919 h 1053"/>
                <a:gd name="T90" fmla="*/ 734 w 1364"/>
                <a:gd name="T91" fmla="*/ 801 h 1053"/>
                <a:gd name="T92" fmla="*/ 811 w 1364"/>
                <a:gd name="T93" fmla="*/ 791 h 1053"/>
                <a:gd name="T94" fmla="*/ 895 w 1364"/>
                <a:gd name="T95" fmla="*/ 788 h 1053"/>
                <a:gd name="T96" fmla="*/ 1357 w 1364"/>
                <a:gd name="T97" fmla="*/ 646 h 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364" h="1053">
                  <a:moveTo>
                    <a:pt x="1154" y="176"/>
                  </a:moveTo>
                  <a:lnTo>
                    <a:pt x="1154" y="176"/>
                  </a:lnTo>
                  <a:cubicBezTo>
                    <a:pt x="1172" y="152"/>
                    <a:pt x="1195" y="134"/>
                    <a:pt x="1224" y="128"/>
                  </a:cubicBezTo>
                  <a:lnTo>
                    <a:pt x="1224" y="128"/>
                  </a:lnTo>
                  <a:cubicBezTo>
                    <a:pt x="1215" y="180"/>
                    <a:pt x="1185" y="229"/>
                    <a:pt x="1162" y="276"/>
                  </a:cubicBezTo>
                  <a:lnTo>
                    <a:pt x="1162" y="276"/>
                  </a:lnTo>
                  <a:cubicBezTo>
                    <a:pt x="1121" y="362"/>
                    <a:pt x="1075" y="445"/>
                    <a:pt x="1018" y="521"/>
                  </a:cubicBezTo>
                  <a:lnTo>
                    <a:pt x="1018" y="521"/>
                  </a:lnTo>
                  <a:cubicBezTo>
                    <a:pt x="1015" y="524"/>
                    <a:pt x="1013" y="526"/>
                    <a:pt x="1011" y="529"/>
                  </a:cubicBezTo>
                  <a:lnTo>
                    <a:pt x="1011" y="529"/>
                  </a:lnTo>
                  <a:cubicBezTo>
                    <a:pt x="1024" y="482"/>
                    <a:pt x="1039" y="435"/>
                    <a:pt x="1053" y="389"/>
                  </a:cubicBezTo>
                  <a:lnTo>
                    <a:pt x="1053" y="389"/>
                  </a:lnTo>
                  <a:cubicBezTo>
                    <a:pt x="1077" y="314"/>
                    <a:pt x="1107" y="239"/>
                    <a:pt x="1154" y="176"/>
                  </a:cubicBezTo>
                  <a:close/>
                  <a:moveTo>
                    <a:pt x="549" y="841"/>
                  </a:moveTo>
                  <a:lnTo>
                    <a:pt x="549" y="841"/>
                  </a:lnTo>
                  <a:cubicBezTo>
                    <a:pt x="522" y="847"/>
                    <a:pt x="512" y="831"/>
                    <a:pt x="511" y="810"/>
                  </a:cubicBezTo>
                  <a:lnTo>
                    <a:pt x="511" y="810"/>
                  </a:lnTo>
                  <a:cubicBezTo>
                    <a:pt x="534" y="783"/>
                    <a:pt x="554" y="753"/>
                    <a:pt x="569" y="722"/>
                  </a:cubicBezTo>
                  <a:lnTo>
                    <a:pt x="569" y="722"/>
                  </a:lnTo>
                  <a:cubicBezTo>
                    <a:pt x="589" y="748"/>
                    <a:pt x="613" y="767"/>
                    <a:pt x="641" y="780"/>
                  </a:cubicBezTo>
                  <a:lnTo>
                    <a:pt x="641" y="780"/>
                  </a:lnTo>
                  <a:cubicBezTo>
                    <a:pt x="616" y="808"/>
                    <a:pt x="585" y="834"/>
                    <a:pt x="549" y="841"/>
                  </a:cubicBezTo>
                  <a:lnTo>
                    <a:pt x="673" y="508"/>
                  </a:lnTo>
                  <a:lnTo>
                    <a:pt x="673" y="508"/>
                  </a:lnTo>
                  <a:cubicBezTo>
                    <a:pt x="694" y="496"/>
                    <a:pt x="734" y="493"/>
                    <a:pt x="743" y="521"/>
                  </a:cubicBezTo>
                  <a:lnTo>
                    <a:pt x="743" y="521"/>
                  </a:lnTo>
                  <a:cubicBezTo>
                    <a:pt x="753" y="552"/>
                    <a:pt x="740" y="591"/>
                    <a:pt x="733" y="620"/>
                  </a:cubicBezTo>
                  <a:lnTo>
                    <a:pt x="733" y="620"/>
                  </a:lnTo>
                  <a:cubicBezTo>
                    <a:pt x="724" y="653"/>
                    <a:pt x="710" y="682"/>
                    <a:pt x="693" y="709"/>
                  </a:cubicBezTo>
                  <a:lnTo>
                    <a:pt x="693" y="709"/>
                  </a:lnTo>
                  <a:cubicBezTo>
                    <a:pt x="672" y="702"/>
                    <a:pt x="652" y="688"/>
                    <a:pt x="635" y="665"/>
                  </a:cubicBezTo>
                  <a:lnTo>
                    <a:pt x="635" y="665"/>
                  </a:lnTo>
                  <a:cubicBezTo>
                    <a:pt x="593" y="609"/>
                    <a:pt x="614" y="539"/>
                    <a:pt x="673" y="508"/>
                  </a:cubicBezTo>
                  <a:lnTo>
                    <a:pt x="549" y="841"/>
                  </a:lnTo>
                  <a:close/>
                  <a:moveTo>
                    <a:pt x="493" y="167"/>
                  </a:moveTo>
                  <a:lnTo>
                    <a:pt x="493" y="167"/>
                  </a:lnTo>
                  <a:cubicBezTo>
                    <a:pt x="505" y="158"/>
                    <a:pt x="519" y="152"/>
                    <a:pt x="533" y="148"/>
                  </a:cubicBezTo>
                  <a:lnTo>
                    <a:pt x="533" y="148"/>
                  </a:lnTo>
                  <a:cubicBezTo>
                    <a:pt x="539" y="146"/>
                    <a:pt x="545" y="147"/>
                    <a:pt x="548" y="147"/>
                  </a:cubicBezTo>
                  <a:lnTo>
                    <a:pt x="548" y="147"/>
                  </a:lnTo>
                  <a:cubicBezTo>
                    <a:pt x="551" y="167"/>
                    <a:pt x="518" y="239"/>
                    <a:pt x="513" y="251"/>
                  </a:cubicBezTo>
                  <a:lnTo>
                    <a:pt x="513" y="251"/>
                  </a:lnTo>
                  <a:cubicBezTo>
                    <a:pt x="467" y="352"/>
                    <a:pt x="391" y="435"/>
                    <a:pt x="317" y="515"/>
                  </a:cubicBezTo>
                  <a:lnTo>
                    <a:pt x="317" y="515"/>
                  </a:lnTo>
                  <a:cubicBezTo>
                    <a:pt x="295" y="539"/>
                    <a:pt x="273" y="564"/>
                    <a:pt x="250" y="589"/>
                  </a:cubicBezTo>
                  <a:lnTo>
                    <a:pt x="250" y="589"/>
                  </a:lnTo>
                  <a:cubicBezTo>
                    <a:pt x="269" y="526"/>
                    <a:pt x="294" y="464"/>
                    <a:pt x="319" y="404"/>
                  </a:cubicBezTo>
                  <a:lnTo>
                    <a:pt x="319" y="404"/>
                  </a:lnTo>
                  <a:cubicBezTo>
                    <a:pt x="357" y="316"/>
                    <a:pt x="410" y="219"/>
                    <a:pt x="493" y="167"/>
                  </a:cubicBezTo>
                  <a:lnTo>
                    <a:pt x="1257" y="645"/>
                  </a:lnTo>
                  <a:lnTo>
                    <a:pt x="1257" y="645"/>
                  </a:lnTo>
                  <a:cubicBezTo>
                    <a:pt x="1258" y="635"/>
                    <a:pt x="1254" y="655"/>
                    <a:pt x="1253" y="656"/>
                  </a:cubicBezTo>
                  <a:lnTo>
                    <a:pt x="1253" y="656"/>
                  </a:lnTo>
                  <a:cubicBezTo>
                    <a:pt x="1247" y="668"/>
                    <a:pt x="1240" y="679"/>
                    <a:pt x="1232" y="689"/>
                  </a:cubicBezTo>
                  <a:lnTo>
                    <a:pt x="1232" y="689"/>
                  </a:lnTo>
                  <a:cubicBezTo>
                    <a:pt x="1213" y="715"/>
                    <a:pt x="1188" y="737"/>
                    <a:pt x="1163" y="757"/>
                  </a:cubicBezTo>
                  <a:lnTo>
                    <a:pt x="1163" y="757"/>
                  </a:lnTo>
                  <a:cubicBezTo>
                    <a:pt x="1132" y="783"/>
                    <a:pt x="1063" y="830"/>
                    <a:pt x="1022" y="811"/>
                  </a:cubicBezTo>
                  <a:lnTo>
                    <a:pt x="1022" y="811"/>
                  </a:lnTo>
                  <a:cubicBezTo>
                    <a:pt x="984" y="794"/>
                    <a:pt x="978" y="742"/>
                    <a:pt x="981" y="694"/>
                  </a:cubicBezTo>
                  <a:lnTo>
                    <a:pt x="981" y="694"/>
                  </a:lnTo>
                  <a:cubicBezTo>
                    <a:pt x="1009" y="671"/>
                    <a:pt x="1034" y="646"/>
                    <a:pt x="1058" y="621"/>
                  </a:cubicBezTo>
                  <a:lnTo>
                    <a:pt x="1058" y="621"/>
                  </a:lnTo>
                  <a:cubicBezTo>
                    <a:pt x="1133" y="540"/>
                    <a:pt x="1188" y="443"/>
                    <a:pt x="1238" y="345"/>
                  </a:cubicBezTo>
                  <a:lnTo>
                    <a:pt x="1238" y="345"/>
                  </a:lnTo>
                  <a:cubicBezTo>
                    <a:pt x="1240" y="343"/>
                    <a:pt x="1241" y="340"/>
                    <a:pt x="1242" y="338"/>
                  </a:cubicBezTo>
                  <a:lnTo>
                    <a:pt x="1242" y="338"/>
                  </a:lnTo>
                  <a:cubicBezTo>
                    <a:pt x="1241" y="341"/>
                    <a:pt x="1241" y="340"/>
                    <a:pt x="1243" y="336"/>
                  </a:cubicBezTo>
                  <a:lnTo>
                    <a:pt x="1243" y="336"/>
                  </a:lnTo>
                  <a:cubicBezTo>
                    <a:pt x="1245" y="332"/>
                    <a:pt x="1247" y="327"/>
                    <a:pt x="1250" y="323"/>
                  </a:cubicBezTo>
                  <a:lnTo>
                    <a:pt x="1250" y="323"/>
                  </a:lnTo>
                  <a:cubicBezTo>
                    <a:pt x="1255" y="312"/>
                    <a:pt x="1261" y="302"/>
                    <a:pt x="1266" y="291"/>
                  </a:cubicBezTo>
                  <a:lnTo>
                    <a:pt x="1266" y="291"/>
                  </a:lnTo>
                  <a:cubicBezTo>
                    <a:pt x="1281" y="261"/>
                    <a:pt x="1295" y="231"/>
                    <a:pt x="1306" y="199"/>
                  </a:cubicBezTo>
                  <a:lnTo>
                    <a:pt x="1306" y="199"/>
                  </a:lnTo>
                  <a:cubicBezTo>
                    <a:pt x="1326" y="146"/>
                    <a:pt x="1337" y="78"/>
                    <a:pt x="1284" y="41"/>
                  </a:cubicBezTo>
                  <a:lnTo>
                    <a:pt x="1284" y="41"/>
                  </a:lnTo>
                  <a:cubicBezTo>
                    <a:pt x="1225" y="0"/>
                    <a:pt x="1137" y="52"/>
                    <a:pt x="1097" y="95"/>
                  </a:cubicBezTo>
                  <a:lnTo>
                    <a:pt x="1097" y="95"/>
                  </a:lnTo>
                  <a:cubicBezTo>
                    <a:pt x="1040" y="155"/>
                    <a:pt x="1008" y="236"/>
                    <a:pt x="980" y="313"/>
                  </a:cubicBezTo>
                  <a:lnTo>
                    <a:pt x="980" y="313"/>
                  </a:lnTo>
                  <a:cubicBezTo>
                    <a:pt x="955" y="382"/>
                    <a:pt x="933" y="454"/>
                    <a:pt x="914" y="525"/>
                  </a:cubicBezTo>
                  <a:lnTo>
                    <a:pt x="914" y="525"/>
                  </a:lnTo>
                  <a:cubicBezTo>
                    <a:pt x="904" y="564"/>
                    <a:pt x="895" y="605"/>
                    <a:pt x="890" y="646"/>
                  </a:cubicBezTo>
                  <a:lnTo>
                    <a:pt x="890" y="646"/>
                  </a:lnTo>
                  <a:cubicBezTo>
                    <a:pt x="860" y="669"/>
                    <a:pt x="828" y="689"/>
                    <a:pt x="796" y="701"/>
                  </a:cubicBezTo>
                  <a:lnTo>
                    <a:pt x="796" y="701"/>
                  </a:lnTo>
                  <a:cubicBezTo>
                    <a:pt x="799" y="694"/>
                    <a:pt x="803" y="687"/>
                    <a:pt x="806" y="680"/>
                  </a:cubicBezTo>
                  <a:lnTo>
                    <a:pt x="806" y="680"/>
                  </a:lnTo>
                  <a:cubicBezTo>
                    <a:pt x="835" y="609"/>
                    <a:pt x="854" y="511"/>
                    <a:pt x="799" y="449"/>
                  </a:cubicBezTo>
                  <a:lnTo>
                    <a:pt x="799" y="449"/>
                  </a:lnTo>
                  <a:cubicBezTo>
                    <a:pt x="737" y="380"/>
                    <a:pt x="626" y="421"/>
                    <a:pt x="575" y="480"/>
                  </a:cubicBezTo>
                  <a:lnTo>
                    <a:pt x="575" y="480"/>
                  </a:lnTo>
                  <a:cubicBezTo>
                    <a:pt x="559" y="499"/>
                    <a:pt x="546" y="521"/>
                    <a:pt x="539" y="544"/>
                  </a:cubicBezTo>
                  <a:lnTo>
                    <a:pt x="539" y="544"/>
                  </a:lnTo>
                  <a:cubicBezTo>
                    <a:pt x="535" y="546"/>
                    <a:pt x="531" y="551"/>
                    <a:pt x="528" y="556"/>
                  </a:cubicBezTo>
                  <a:lnTo>
                    <a:pt x="528" y="556"/>
                  </a:lnTo>
                  <a:cubicBezTo>
                    <a:pt x="495" y="609"/>
                    <a:pt x="444" y="692"/>
                    <a:pt x="431" y="768"/>
                  </a:cubicBezTo>
                  <a:lnTo>
                    <a:pt x="431" y="768"/>
                  </a:lnTo>
                  <a:cubicBezTo>
                    <a:pt x="414" y="784"/>
                    <a:pt x="397" y="799"/>
                    <a:pt x="377" y="811"/>
                  </a:cubicBezTo>
                  <a:lnTo>
                    <a:pt x="377" y="811"/>
                  </a:lnTo>
                  <a:cubicBezTo>
                    <a:pt x="335" y="838"/>
                    <a:pt x="263" y="867"/>
                    <a:pt x="236" y="808"/>
                  </a:cubicBezTo>
                  <a:lnTo>
                    <a:pt x="236" y="808"/>
                  </a:lnTo>
                  <a:cubicBezTo>
                    <a:pt x="220" y="775"/>
                    <a:pt x="222" y="731"/>
                    <a:pt x="228" y="691"/>
                  </a:cubicBezTo>
                  <a:lnTo>
                    <a:pt x="228" y="691"/>
                  </a:lnTo>
                  <a:cubicBezTo>
                    <a:pt x="242" y="678"/>
                    <a:pt x="257" y="666"/>
                    <a:pt x="270" y="653"/>
                  </a:cubicBezTo>
                  <a:lnTo>
                    <a:pt x="270" y="653"/>
                  </a:lnTo>
                  <a:cubicBezTo>
                    <a:pt x="347" y="582"/>
                    <a:pt x="425" y="512"/>
                    <a:pt x="491" y="431"/>
                  </a:cubicBezTo>
                  <a:lnTo>
                    <a:pt x="491" y="431"/>
                  </a:lnTo>
                  <a:cubicBezTo>
                    <a:pt x="555" y="354"/>
                    <a:pt x="615" y="261"/>
                    <a:pt x="630" y="161"/>
                  </a:cubicBezTo>
                  <a:lnTo>
                    <a:pt x="630" y="161"/>
                  </a:lnTo>
                  <a:cubicBezTo>
                    <a:pt x="642" y="87"/>
                    <a:pt x="577" y="49"/>
                    <a:pt x="512" y="67"/>
                  </a:cubicBezTo>
                  <a:lnTo>
                    <a:pt x="512" y="67"/>
                  </a:lnTo>
                  <a:cubicBezTo>
                    <a:pt x="431" y="89"/>
                    <a:pt x="370" y="163"/>
                    <a:pt x="324" y="229"/>
                  </a:cubicBezTo>
                  <a:lnTo>
                    <a:pt x="324" y="229"/>
                  </a:lnTo>
                  <a:cubicBezTo>
                    <a:pt x="264" y="313"/>
                    <a:pt x="226" y="413"/>
                    <a:pt x="192" y="509"/>
                  </a:cubicBezTo>
                  <a:lnTo>
                    <a:pt x="192" y="509"/>
                  </a:lnTo>
                  <a:cubicBezTo>
                    <a:pt x="172" y="564"/>
                    <a:pt x="149" y="632"/>
                    <a:pt x="142" y="699"/>
                  </a:cubicBezTo>
                  <a:lnTo>
                    <a:pt x="142" y="699"/>
                  </a:lnTo>
                  <a:cubicBezTo>
                    <a:pt x="127" y="711"/>
                    <a:pt x="112" y="723"/>
                    <a:pt x="98" y="735"/>
                  </a:cubicBezTo>
                  <a:lnTo>
                    <a:pt x="98" y="735"/>
                  </a:lnTo>
                  <a:cubicBezTo>
                    <a:pt x="74" y="751"/>
                    <a:pt x="48" y="764"/>
                    <a:pt x="21" y="773"/>
                  </a:cubicBezTo>
                  <a:lnTo>
                    <a:pt x="21" y="773"/>
                  </a:lnTo>
                  <a:cubicBezTo>
                    <a:pt x="0" y="778"/>
                    <a:pt x="8" y="810"/>
                    <a:pt x="29" y="805"/>
                  </a:cubicBezTo>
                  <a:lnTo>
                    <a:pt x="29" y="805"/>
                  </a:lnTo>
                  <a:cubicBezTo>
                    <a:pt x="68" y="795"/>
                    <a:pt x="105" y="777"/>
                    <a:pt x="139" y="756"/>
                  </a:cubicBezTo>
                  <a:lnTo>
                    <a:pt x="139" y="756"/>
                  </a:lnTo>
                  <a:cubicBezTo>
                    <a:pt x="141" y="801"/>
                    <a:pt x="152" y="844"/>
                    <a:pt x="179" y="880"/>
                  </a:cubicBezTo>
                  <a:lnTo>
                    <a:pt x="179" y="880"/>
                  </a:lnTo>
                  <a:cubicBezTo>
                    <a:pt x="238" y="957"/>
                    <a:pt x="349" y="928"/>
                    <a:pt x="420" y="886"/>
                  </a:cubicBezTo>
                  <a:lnTo>
                    <a:pt x="420" y="886"/>
                  </a:lnTo>
                  <a:cubicBezTo>
                    <a:pt x="428" y="881"/>
                    <a:pt x="437" y="875"/>
                    <a:pt x="445" y="870"/>
                  </a:cubicBezTo>
                  <a:lnTo>
                    <a:pt x="445" y="870"/>
                  </a:lnTo>
                  <a:cubicBezTo>
                    <a:pt x="457" y="889"/>
                    <a:pt x="477" y="907"/>
                    <a:pt x="507" y="919"/>
                  </a:cubicBezTo>
                  <a:lnTo>
                    <a:pt x="507" y="919"/>
                  </a:lnTo>
                  <a:cubicBezTo>
                    <a:pt x="574" y="946"/>
                    <a:pt x="645" y="894"/>
                    <a:pt x="690" y="851"/>
                  </a:cubicBezTo>
                  <a:lnTo>
                    <a:pt x="690" y="851"/>
                  </a:lnTo>
                  <a:cubicBezTo>
                    <a:pt x="706" y="836"/>
                    <a:pt x="721" y="819"/>
                    <a:pt x="734" y="801"/>
                  </a:cubicBezTo>
                  <a:lnTo>
                    <a:pt x="734" y="801"/>
                  </a:lnTo>
                  <a:cubicBezTo>
                    <a:pt x="760" y="801"/>
                    <a:pt x="786" y="798"/>
                    <a:pt x="811" y="791"/>
                  </a:cubicBezTo>
                  <a:lnTo>
                    <a:pt x="811" y="791"/>
                  </a:lnTo>
                  <a:cubicBezTo>
                    <a:pt x="838" y="783"/>
                    <a:pt x="864" y="771"/>
                    <a:pt x="889" y="757"/>
                  </a:cubicBezTo>
                  <a:lnTo>
                    <a:pt x="889" y="757"/>
                  </a:lnTo>
                  <a:cubicBezTo>
                    <a:pt x="891" y="768"/>
                    <a:pt x="893" y="778"/>
                    <a:pt x="895" y="788"/>
                  </a:cubicBezTo>
                  <a:lnTo>
                    <a:pt x="895" y="788"/>
                  </a:lnTo>
                  <a:cubicBezTo>
                    <a:pt x="957" y="1052"/>
                    <a:pt x="1342" y="829"/>
                    <a:pt x="1357" y="646"/>
                  </a:cubicBezTo>
                  <a:lnTo>
                    <a:pt x="1357" y="646"/>
                  </a:lnTo>
                  <a:cubicBezTo>
                    <a:pt x="1363" y="582"/>
                    <a:pt x="1263" y="581"/>
                    <a:pt x="1257" y="645"/>
                  </a:cubicBezTo>
                  <a:lnTo>
                    <a:pt x="493" y="167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B701CF5-B967-9E4C-A4F7-642CE12173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51175" y="3824556"/>
              <a:ext cx="479587" cy="957058"/>
            </a:xfrm>
            <a:custGeom>
              <a:avLst/>
              <a:gdLst>
                <a:gd name="connsiteX0" fmla="*/ 250395 w 528656"/>
                <a:gd name="connsiteY0" fmla="*/ 1032619 h 1054979"/>
                <a:gd name="connsiteX1" fmla="*/ 267774 w 528656"/>
                <a:gd name="connsiteY1" fmla="*/ 1051967 h 1054979"/>
                <a:gd name="connsiteX2" fmla="*/ 266688 w 528656"/>
                <a:gd name="connsiteY2" fmla="*/ 1054943 h 1054979"/>
                <a:gd name="connsiteX3" fmla="*/ 249309 w 528656"/>
                <a:gd name="connsiteY3" fmla="*/ 1032991 h 1054979"/>
                <a:gd name="connsiteX4" fmla="*/ 250395 w 528656"/>
                <a:gd name="connsiteY4" fmla="*/ 1032619 h 1054979"/>
                <a:gd name="connsiteX5" fmla="*/ 252122 w 528656"/>
                <a:gd name="connsiteY5" fmla="*/ 1019892 h 1054979"/>
                <a:gd name="connsiteX6" fmla="*/ 253569 w 528656"/>
                <a:gd name="connsiteY6" fmla="*/ 1019892 h 1054979"/>
                <a:gd name="connsiteX7" fmla="*/ 261164 w 528656"/>
                <a:gd name="connsiteY7" fmla="*/ 1041041 h 1054979"/>
                <a:gd name="connsiteX8" fmla="*/ 278526 w 528656"/>
                <a:gd name="connsiteY8" fmla="*/ 1049286 h 1054979"/>
                <a:gd name="connsiteX9" fmla="*/ 277080 w 528656"/>
                <a:gd name="connsiteY9" fmla="*/ 1051437 h 1054979"/>
                <a:gd name="connsiteX10" fmla="*/ 257547 w 528656"/>
                <a:gd name="connsiteY10" fmla="*/ 1039966 h 1054979"/>
                <a:gd name="connsiteX11" fmla="*/ 252122 w 528656"/>
                <a:gd name="connsiteY11" fmla="*/ 1019892 h 1054979"/>
                <a:gd name="connsiteX12" fmla="*/ 255663 w 528656"/>
                <a:gd name="connsiteY12" fmla="*/ 997309 h 1054979"/>
                <a:gd name="connsiteX13" fmla="*/ 256762 w 528656"/>
                <a:gd name="connsiteY13" fmla="*/ 997309 h 1054979"/>
                <a:gd name="connsiteX14" fmla="*/ 261891 w 528656"/>
                <a:gd name="connsiteY14" fmla="*/ 1028526 h 1054979"/>
                <a:gd name="connsiteX15" fmla="*/ 290100 w 528656"/>
                <a:gd name="connsiteY15" fmla="*/ 1042520 h 1054979"/>
                <a:gd name="connsiteX16" fmla="*/ 291565 w 528656"/>
                <a:gd name="connsiteY16" fmla="*/ 1045031 h 1054979"/>
                <a:gd name="connsiteX17" fmla="*/ 263723 w 528656"/>
                <a:gd name="connsiteY17" fmla="*/ 1037138 h 1054979"/>
                <a:gd name="connsiteX18" fmla="*/ 257861 w 528656"/>
                <a:gd name="connsiteY18" fmla="*/ 1020991 h 1054979"/>
                <a:gd name="connsiteX19" fmla="*/ 255663 w 528656"/>
                <a:gd name="connsiteY19" fmla="*/ 997309 h 1054979"/>
                <a:gd name="connsiteX20" fmla="*/ 301912 w 528656"/>
                <a:gd name="connsiteY20" fmla="*/ 775055 h 1054979"/>
                <a:gd name="connsiteX21" fmla="*/ 302489 w 528656"/>
                <a:gd name="connsiteY21" fmla="*/ 775055 h 1054979"/>
                <a:gd name="connsiteX22" fmla="*/ 303644 w 528656"/>
                <a:gd name="connsiteY22" fmla="*/ 793835 h 1054979"/>
                <a:gd name="connsiteX23" fmla="*/ 304221 w 528656"/>
                <a:gd name="connsiteY23" fmla="*/ 812261 h 1054979"/>
                <a:gd name="connsiteX24" fmla="*/ 302489 w 528656"/>
                <a:gd name="connsiteY24" fmla="*/ 812616 h 1054979"/>
                <a:gd name="connsiteX25" fmla="*/ 301912 w 528656"/>
                <a:gd name="connsiteY25" fmla="*/ 796315 h 1054979"/>
                <a:gd name="connsiteX26" fmla="*/ 301912 w 528656"/>
                <a:gd name="connsiteY26" fmla="*/ 775055 h 1054979"/>
                <a:gd name="connsiteX27" fmla="*/ 298297 w 528656"/>
                <a:gd name="connsiteY27" fmla="*/ 758825 h 1054979"/>
                <a:gd name="connsiteX28" fmla="*/ 298643 w 528656"/>
                <a:gd name="connsiteY28" fmla="*/ 759187 h 1054979"/>
                <a:gd name="connsiteX29" fmla="*/ 300023 w 528656"/>
                <a:gd name="connsiteY29" fmla="*/ 778353 h 1054979"/>
                <a:gd name="connsiteX30" fmla="*/ 300713 w 528656"/>
                <a:gd name="connsiteY30" fmla="*/ 805837 h 1054979"/>
                <a:gd name="connsiteX31" fmla="*/ 301058 w 528656"/>
                <a:gd name="connsiteY31" fmla="*/ 850679 h 1054979"/>
                <a:gd name="connsiteX32" fmla="*/ 298988 w 528656"/>
                <a:gd name="connsiteY32" fmla="*/ 849956 h 1054979"/>
                <a:gd name="connsiteX33" fmla="*/ 298988 w 528656"/>
                <a:gd name="connsiteY33" fmla="*/ 825365 h 1054979"/>
                <a:gd name="connsiteX34" fmla="*/ 297952 w 528656"/>
                <a:gd name="connsiteY34" fmla="*/ 797520 h 1054979"/>
                <a:gd name="connsiteX35" fmla="*/ 297607 w 528656"/>
                <a:gd name="connsiteY35" fmla="*/ 770036 h 1054979"/>
                <a:gd name="connsiteX36" fmla="*/ 298297 w 528656"/>
                <a:gd name="connsiteY36" fmla="*/ 758825 h 1054979"/>
                <a:gd name="connsiteX37" fmla="*/ 251328 w 528656"/>
                <a:gd name="connsiteY37" fmla="*/ 609600 h 1054979"/>
                <a:gd name="connsiteX38" fmla="*/ 252009 w 528656"/>
                <a:gd name="connsiteY38" fmla="*/ 609600 h 1054979"/>
                <a:gd name="connsiteX39" fmla="*/ 253370 w 528656"/>
                <a:gd name="connsiteY39" fmla="*/ 666201 h 1054979"/>
                <a:gd name="connsiteX40" fmla="*/ 250988 w 528656"/>
                <a:gd name="connsiteY40" fmla="*/ 666201 h 1054979"/>
                <a:gd name="connsiteX41" fmla="*/ 251328 w 528656"/>
                <a:gd name="connsiteY41" fmla="*/ 609600 h 1054979"/>
                <a:gd name="connsiteX42" fmla="*/ 257029 w 528656"/>
                <a:gd name="connsiteY42" fmla="*/ 583334 h 1054979"/>
                <a:gd name="connsiteX43" fmla="*/ 257894 w 528656"/>
                <a:gd name="connsiteY43" fmla="*/ 583695 h 1054979"/>
                <a:gd name="connsiteX44" fmla="*/ 257317 w 528656"/>
                <a:gd name="connsiteY44" fmla="*/ 637129 h 1054979"/>
                <a:gd name="connsiteX45" fmla="*/ 258183 w 528656"/>
                <a:gd name="connsiteY45" fmla="*/ 689118 h 1054979"/>
                <a:gd name="connsiteX46" fmla="*/ 256451 w 528656"/>
                <a:gd name="connsiteY46" fmla="*/ 688757 h 1054979"/>
                <a:gd name="connsiteX47" fmla="*/ 255585 w 528656"/>
                <a:gd name="connsiteY47" fmla="*/ 637129 h 1054979"/>
                <a:gd name="connsiteX48" fmla="*/ 257029 w 528656"/>
                <a:gd name="connsiteY48" fmla="*/ 583334 h 1054979"/>
                <a:gd name="connsiteX49" fmla="*/ 341186 w 528656"/>
                <a:gd name="connsiteY49" fmla="*/ 512762 h 1054979"/>
                <a:gd name="connsiteX50" fmla="*/ 341542 w 528656"/>
                <a:gd name="connsiteY50" fmla="*/ 514286 h 1054979"/>
                <a:gd name="connsiteX51" fmla="*/ 305934 w 528656"/>
                <a:gd name="connsiteY51" fmla="*/ 521906 h 1054979"/>
                <a:gd name="connsiteX52" fmla="*/ 305934 w 528656"/>
                <a:gd name="connsiteY52" fmla="*/ 519620 h 1054979"/>
                <a:gd name="connsiteX53" fmla="*/ 341186 w 528656"/>
                <a:gd name="connsiteY53" fmla="*/ 512762 h 1054979"/>
                <a:gd name="connsiteX54" fmla="*/ 349096 w 528656"/>
                <a:gd name="connsiteY54" fmla="*/ 505165 h 1054979"/>
                <a:gd name="connsiteX55" fmla="*/ 349459 w 528656"/>
                <a:gd name="connsiteY55" fmla="*/ 506186 h 1054979"/>
                <a:gd name="connsiteX56" fmla="*/ 325873 w 528656"/>
                <a:gd name="connsiteY56" fmla="*/ 511969 h 1054979"/>
                <a:gd name="connsiteX57" fmla="*/ 301198 w 528656"/>
                <a:gd name="connsiteY57" fmla="*/ 514010 h 1054979"/>
                <a:gd name="connsiteX58" fmla="*/ 301198 w 528656"/>
                <a:gd name="connsiteY58" fmla="*/ 511969 h 1054979"/>
                <a:gd name="connsiteX59" fmla="*/ 328413 w 528656"/>
                <a:gd name="connsiteY59" fmla="*/ 509928 h 1054979"/>
                <a:gd name="connsiteX60" fmla="*/ 349096 w 528656"/>
                <a:gd name="connsiteY60" fmla="*/ 505165 h 1054979"/>
                <a:gd name="connsiteX61" fmla="*/ 357029 w 528656"/>
                <a:gd name="connsiteY61" fmla="*/ 496887 h 1054979"/>
                <a:gd name="connsiteX62" fmla="*/ 357757 w 528656"/>
                <a:gd name="connsiteY62" fmla="*/ 497634 h 1054979"/>
                <a:gd name="connsiteX63" fmla="*/ 333368 w 528656"/>
                <a:gd name="connsiteY63" fmla="*/ 505105 h 1054979"/>
                <a:gd name="connsiteX64" fmla="*/ 302427 w 528656"/>
                <a:gd name="connsiteY64" fmla="*/ 509214 h 1054979"/>
                <a:gd name="connsiteX65" fmla="*/ 302427 w 528656"/>
                <a:gd name="connsiteY65" fmla="*/ 507346 h 1054979"/>
                <a:gd name="connsiteX66" fmla="*/ 327908 w 528656"/>
                <a:gd name="connsiteY66" fmla="*/ 503984 h 1054979"/>
                <a:gd name="connsiteX67" fmla="*/ 357029 w 528656"/>
                <a:gd name="connsiteY67" fmla="*/ 496887 h 1054979"/>
                <a:gd name="connsiteX68" fmla="*/ 169084 w 528656"/>
                <a:gd name="connsiteY68" fmla="*/ 489683 h 1054979"/>
                <a:gd name="connsiteX69" fmla="*/ 188500 w 528656"/>
                <a:gd name="connsiteY69" fmla="*/ 492980 h 1054979"/>
                <a:gd name="connsiteX70" fmla="*/ 208649 w 528656"/>
                <a:gd name="connsiteY70" fmla="*/ 495544 h 1054979"/>
                <a:gd name="connsiteX71" fmla="*/ 208649 w 528656"/>
                <a:gd name="connsiteY71" fmla="*/ 498109 h 1054979"/>
                <a:gd name="connsiteX72" fmla="*/ 184836 w 528656"/>
                <a:gd name="connsiteY72" fmla="*/ 494812 h 1054979"/>
                <a:gd name="connsiteX73" fmla="*/ 168717 w 528656"/>
                <a:gd name="connsiteY73" fmla="*/ 490416 h 1054979"/>
                <a:gd name="connsiteX74" fmla="*/ 169084 w 528656"/>
                <a:gd name="connsiteY74" fmla="*/ 489683 h 1054979"/>
                <a:gd name="connsiteX75" fmla="*/ 363392 w 528656"/>
                <a:gd name="connsiteY75" fmla="*/ 486132 h 1054979"/>
                <a:gd name="connsiteX76" fmla="*/ 363753 w 528656"/>
                <a:gd name="connsiteY76" fmla="*/ 487204 h 1054979"/>
                <a:gd name="connsiteX77" fmla="*/ 303139 w 528656"/>
                <a:gd name="connsiteY77" fmla="*/ 499705 h 1054979"/>
                <a:gd name="connsiteX78" fmla="*/ 302778 w 528656"/>
                <a:gd name="connsiteY78" fmla="*/ 497562 h 1054979"/>
                <a:gd name="connsiteX79" fmla="*/ 363392 w 528656"/>
                <a:gd name="connsiteY79" fmla="*/ 486132 h 1054979"/>
                <a:gd name="connsiteX80" fmla="*/ 147708 w 528656"/>
                <a:gd name="connsiteY80" fmla="*/ 481012 h 1054979"/>
                <a:gd name="connsiteX81" fmla="*/ 186382 w 528656"/>
                <a:gd name="connsiteY81" fmla="*/ 486989 h 1054979"/>
                <a:gd name="connsiteX82" fmla="*/ 226503 w 528656"/>
                <a:gd name="connsiteY82" fmla="*/ 490724 h 1054979"/>
                <a:gd name="connsiteX83" fmla="*/ 226503 w 528656"/>
                <a:gd name="connsiteY83" fmla="*/ 493339 h 1054979"/>
                <a:gd name="connsiteX84" fmla="*/ 181322 w 528656"/>
                <a:gd name="connsiteY84" fmla="*/ 488109 h 1054979"/>
                <a:gd name="connsiteX85" fmla="*/ 147708 w 528656"/>
                <a:gd name="connsiteY85" fmla="*/ 481759 h 1054979"/>
                <a:gd name="connsiteX86" fmla="*/ 147708 w 528656"/>
                <a:gd name="connsiteY86" fmla="*/ 481012 h 1054979"/>
                <a:gd name="connsiteX87" fmla="*/ 374519 w 528656"/>
                <a:gd name="connsiteY87" fmla="*/ 476599 h 1054979"/>
                <a:gd name="connsiteX88" fmla="*/ 375233 w 528656"/>
                <a:gd name="connsiteY88" fmla="*/ 477647 h 1054979"/>
                <a:gd name="connsiteX89" fmla="*/ 340605 w 528656"/>
                <a:gd name="connsiteY89" fmla="*/ 488474 h 1054979"/>
                <a:gd name="connsiteX90" fmla="*/ 319185 w 528656"/>
                <a:gd name="connsiteY90" fmla="*/ 491966 h 1054979"/>
                <a:gd name="connsiteX91" fmla="*/ 303120 w 528656"/>
                <a:gd name="connsiteY91" fmla="*/ 493014 h 1054979"/>
                <a:gd name="connsiteX92" fmla="*/ 302763 w 528656"/>
                <a:gd name="connsiteY92" fmla="*/ 491268 h 1054979"/>
                <a:gd name="connsiteX93" fmla="*/ 316329 w 528656"/>
                <a:gd name="connsiteY93" fmla="*/ 490220 h 1054979"/>
                <a:gd name="connsiteX94" fmla="*/ 337749 w 528656"/>
                <a:gd name="connsiteY94" fmla="*/ 487077 h 1054979"/>
                <a:gd name="connsiteX95" fmla="*/ 374519 w 528656"/>
                <a:gd name="connsiteY95" fmla="*/ 476599 h 1054979"/>
                <a:gd name="connsiteX96" fmla="*/ 135372 w 528656"/>
                <a:gd name="connsiteY96" fmla="*/ 468312 h 1054979"/>
                <a:gd name="connsiteX97" fmla="*/ 158575 w 528656"/>
                <a:gd name="connsiteY97" fmla="*/ 476694 h 1054979"/>
                <a:gd name="connsiteX98" fmla="*/ 183953 w 528656"/>
                <a:gd name="connsiteY98" fmla="*/ 480187 h 1054979"/>
                <a:gd name="connsiteX99" fmla="*/ 237609 w 528656"/>
                <a:gd name="connsiteY99" fmla="*/ 483330 h 1054979"/>
                <a:gd name="connsiteX100" fmla="*/ 237609 w 528656"/>
                <a:gd name="connsiteY100" fmla="*/ 485426 h 1054979"/>
                <a:gd name="connsiteX101" fmla="*/ 178877 w 528656"/>
                <a:gd name="connsiteY101" fmla="*/ 481933 h 1054979"/>
                <a:gd name="connsiteX102" fmla="*/ 155312 w 528656"/>
                <a:gd name="connsiteY102" fmla="*/ 477742 h 1054979"/>
                <a:gd name="connsiteX103" fmla="*/ 135009 w 528656"/>
                <a:gd name="connsiteY103" fmla="*/ 469360 h 1054979"/>
                <a:gd name="connsiteX104" fmla="*/ 135372 w 528656"/>
                <a:gd name="connsiteY104" fmla="*/ 468312 h 1054979"/>
                <a:gd name="connsiteX105" fmla="*/ 686 w 528656"/>
                <a:gd name="connsiteY105" fmla="*/ 336913 h 1054979"/>
                <a:gd name="connsiteX106" fmla="*/ 1419 w 528656"/>
                <a:gd name="connsiteY106" fmla="*/ 336913 h 1054979"/>
                <a:gd name="connsiteX107" fmla="*/ 12409 w 528656"/>
                <a:gd name="connsiteY107" fmla="*/ 370318 h 1054979"/>
                <a:gd name="connsiteX108" fmla="*/ 30361 w 528656"/>
                <a:gd name="connsiteY108" fmla="*/ 402271 h 1054979"/>
                <a:gd name="connsiteX109" fmla="*/ 28529 w 528656"/>
                <a:gd name="connsiteY109" fmla="*/ 403360 h 1054979"/>
                <a:gd name="connsiteX110" fmla="*/ 7647 w 528656"/>
                <a:gd name="connsiteY110" fmla="*/ 366324 h 1054979"/>
                <a:gd name="connsiteX111" fmla="*/ 686 w 528656"/>
                <a:gd name="connsiteY111" fmla="*/ 336913 h 1054979"/>
                <a:gd name="connsiteX112" fmla="*/ 233435 w 528656"/>
                <a:gd name="connsiteY112" fmla="*/ 327392 h 1054979"/>
                <a:gd name="connsiteX113" fmla="*/ 256295 w 528656"/>
                <a:gd name="connsiteY113" fmla="*/ 333253 h 1054979"/>
                <a:gd name="connsiteX114" fmla="*/ 256295 w 528656"/>
                <a:gd name="connsiteY114" fmla="*/ 336184 h 1054979"/>
                <a:gd name="connsiteX115" fmla="*/ 233435 w 528656"/>
                <a:gd name="connsiteY115" fmla="*/ 328491 h 1054979"/>
                <a:gd name="connsiteX116" fmla="*/ 233435 w 528656"/>
                <a:gd name="connsiteY116" fmla="*/ 327392 h 1054979"/>
                <a:gd name="connsiteX117" fmla="*/ 242988 w 528656"/>
                <a:gd name="connsiteY117" fmla="*/ 323281 h 1054979"/>
                <a:gd name="connsiteX118" fmla="*/ 258251 w 528656"/>
                <a:gd name="connsiteY118" fmla="*/ 325891 h 1054979"/>
                <a:gd name="connsiteX119" fmla="*/ 257889 w 528656"/>
                <a:gd name="connsiteY119" fmla="*/ 328272 h 1054979"/>
                <a:gd name="connsiteX120" fmla="*/ 239740 w 528656"/>
                <a:gd name="connsiteY120" fmla="*/ 322193 h 1054979"/>
                <a:gd name="connsiteX121" fmla="*/ 242988 w 528656"/>
                <a:gd name="connsiteY121" fmla="*/ 323281 h 1054979"/>
                <a:gd name="connsiteX122" fmla="*/ 242336 w 528656"/>
                <a:gd name="connsiteY122" fmla="*/ 323169 h 1054979"/>
                <a:gd name="connsiteX123" fmla="*/ 275211 w 528656"/>
                <a:gd name="connsiteY123" fmla="*/ 319370 h 1054979"/>
                <a:gd name="connsiteX124" fmla="*/ 272318 w 528656"/>
                <a:gd name="connsiteY124" fmla="*/ 321889 h 1054979"/>
                <a:gd name="connsiteX125" fmla="*/ 270509 w 528656"/>
                <a:gd name="connsiteY125" fmla="*/ 431624 h 1054979"/>
                <a:gd name="connsiteX126" fmla="*/ 277382 w 528656"/>
                <a:gd name="connsiteY126" fmla="*/ 426587 h 1054979"/>
                <a:gd name="connsiteX127" fmla="*/ 278828 w 528656"/>
                <a:gd name="connsiteY127" fmla="*/ 430544 h 1054979"/>
                <a:gd name="connsiteX128" fmla="*/ 270871 w 528656"/>
                <a:gd name="connsiteY128" fmla="*/ 435941 h 1054979"/>
                <a:gd name="connsiteX129" fmla="*/ 270871 w 528656"/>
                <a:gd name="connsiteY129" fmla="*/ 437740 h 1054979"/>
                <a:gd name="connsiteX130" fmla="*/ 270871 w 528656"/>
                <a:gd name="connsiteY130" fmla="*/ 438100 h 1054979"/>
                <a:gd name="connsiteX131" fmla="*/ 275573 w 528656"/>
                <a:gd name="connsiteY131" fmla="*/ 435222 h 1054979"/>
                <a:gd name="connsiteX132" fmla="*/ 277743 w 528656"/>
                <a:gd name="connsiteY132" fmla="*/ 438820 h 1054979"/>
                <a:gd name="connsiteX133" fmla="*/ 270871 w 528656"/>
                <a:gd name="connsiteY133" fmla="*/ 443137 h 1054979"/>
                <a:gd name="connsiteX134" fmla="*/ 270871 w 528656"/>
                <a:gd name="connsiteY134" fmla="*/ 488830 h 1054979"/>
                <a:gd name="connsiteX135" fmla="*/ 269786 w 528656"/>
                <a:gd name="connsiteY135" fmla="*/ 554311 h 1054979"/>
                <a:gd name="connsiteX136" fmla="*/ 277382 w 528656"/>
                <a:gd name="connsiteY136" fmla="*/ 539560 h 1054979"/>
                <a:gd name="connsiteX137" fmla="*/ 279190 w 528656"/>
                <a:gd name="connsiteY137" fmla="*/ 539920 h 1054979"/>
                <a:gd name="connsiteX138" fmla="*/ 269786 w 528656"/>
                <a:gd name="connsiteY138" fmla="*/ 559348 h 1054979"/>
                <a:gd name="connsiteX139" fmla="*/ 269786 w 528656"/>
                <a:gd name="connsiteY139" fmla="*/ 565824 h 1054979"/>
                <a:gd name="connsiteX140" fmla="*/ 279552 w 528656"/>
                <a:gd name="connsiteY140" fmla="*/ 548555 h 1054979"/>
                <a:gd name="connsiteX141" fmla="*/ 280637 w 528656"/>
                <a:gd name="connsiteY141" fmla="*/ 548914 h 1054979"/>
                <a:gd name="connsiteX142" fmla="*/ 269786 w 528656"/>
                <a:gd name="connsiteY142" fmla="*/ 570142 h 1054979"/>
                <a:gd name="connsiteX143" fmla="*/ 269424 w 528656"/>
                <a:gd name="connsiteY143" fmla="*/ 576618 h 1054979"/>
                <a:gd name="connsiteX144" fmla="*/ 278467 w 528656"/>
                <a:gd name="connsiteY144" fmla="*/ 559348 h 1054979"/>
                <a:gd name="connsiteX145" fmla="*/ 279190 w 528656"/>
                <a:gd name="connsiteY145" fmla="*/ 559348 h 1054979"/>
                <a:gd name="connsiteX146" fmla="*/ 275573 w 528656"/>
                <a:gd name="connsiteY146" fmla="*/ 569422 h 1054979"/>
                <a:gd name="connsiteX147" fmla="*/ 269424 w 528656"/>
                <a:gd name="connsiteY147" fmla="*/ 582015 h 1054979"/>
                <a:gd name="connsiteX148" fmla="*/ 269424 w 528656"/>
                <a:gd name="connsiteY148" fmla="*/ 590290 h 1054979"/>
                <a:gd name="connsiteX149" fmla="*/ 279190 w 528656"/>
                <a:gd name="connsiteY149" fmla="*/ 573020 h 1054979"/>
                <a:gd name="connsiteX150" fmla="*/ 280637 w 528656"/>
                <a:gd name="connsiteY150" fmla="*/ 573380 h 1054979"/>
                <a:gd name="connsiteX151" fmla="*/ 269424 w 528656"/>
                <a:gd name="connsiteY151" fmla="*/ 595327 h 1054979"/>
                <a:gd name="connsiteX152" fmla="*/ 269424 w 528656"/>
                <a:gd name="connsiteY152" fmla="*/ 607200 h 1054979"/>
                <a:gd name="connsiteX153" fmla="*/ 279914 w 528656"/>
                <a:gd name="connsiteY153" fmla="*/ 584533 h 1054979"/>
                <a:gd name="connsiteX154" fmla="*/ 280999 w 528656"/>
                <a:gd name="connsiteY154" fmla="*/ 584893 h 1054979"/>
                <a:gd name="connsiteX155" fmla="*/ 269424 w 528656"/>
                <a:gd name="connsiteY155" fmla="*/ 612957 h 1054979"/>
                <a:gd name="connsiteX156" fmla="*/ 269062 w 528656"/>
                <a:gd name="connsiteY156" fmla="*/ 621232 h 1054979"/>
                <a:gd name="connsiteX157" fmla="*/ 279914 w 528656"/>
                <a:gd name="connsiteY157" fmla="*/ 599285 h 1054979"/>
                <a:gd name="connsiteX158" fmla="*/ 281360 w 528656"/>
                <a:gd name="connsiteY158" fmla="*/ 600004 h 1054979"/>
                <a:gd name="connsiteX159" fmla="*/ 274488 w 528656"/>
                <a:gd name="connsiteY159" fmla="*/ 615835 h 1054979"/>
                <a:gd name="connsiteX160" fmla="*/ 269062 w 528656"/>
                <a:gd name="connsiteY160" fmla="*/ 626629 h 1054979"/>
                <a:gd name="connsiteX161" fmla="*/ 269062 w 528656"/>
                <a:gd name="connsiteY161" fmla="*/ 635623 h 1054979"/>
                <a:gd name="connsiteX162" fmla="*/ 273041 w 528656"/>
                <a:gd name="connsiteY162" fmla="*/ 627708 h 1054979"/>
                <a:gd name="connsiteX163" fmla="*/ 278828 w 528656"/>
                <a:gd name="connsiteY163" fmla="*/ 615835 h 1054979"/>
                <a:gd name="connsiteX164" fmla="*/ 280275 w 528656"/>
                <a:gd name="connsiteY164" fmla="*/ 615835 h 1054979"/>
                <a:gd name="connsiteX165" fmla="*/ 275211 w 528656"/>
                <a:gd name="connsiteY165" fmla="*/ 627348 h 1054979"/>
                <a:gd name="connsiteX166" fmla="*/ 269062 w 528656"/>
                <a:gd name="connsiteY166" fmla="*/ 641020 h 1054979"/>
                <a:gd name="connsiteX167" fmla="*/ 269062 w 528656"/>
                <a:gd name="connsiteY167" fmla="*/ 653613 h 1054979"/>
                <a:gd name="connsiteX168" fmla="*/ 278828 w 528656"/>
                <a:gd name="connsiteY168" fmla="*/ 632745 h 1054979"/>
                <a:gd name="connsiteX169" fmla="*/ 279552 w 528656"/>
                <a:gd name="connsiteY169" fmla="*/ 633105 h 1054979"/>
                <a:gd name="connsiteX170" fmla="*/ 269062 w 528656"/>
                <a:gd name="connsiteY170" fmla="*/ 659369 h 1054979"/>
                <a:gd name="connsiteX171" fmla="*/ 269062 w 528656"/>
                <a:gd name="connsiteY171" fmla="*/ 673041 h 1054979"/>
                <a:gd name="connsiteX172" fmla="*/ 279190 w 528656"/>
                <a:gd name="connsiteY172" fmla="*/ 652173 h 1054979"/>
                <a:gd name="connsiteX173" fmla="*/ 280637 w 528656"/>
                <a:gd name="connsiteY173" fmla="*/ 652533 h 1054979"/>
                <a:gd name="connsiteX174" fmla="*/ 269062 w 528656"/>
                <a:gd name="connsiteY174" fmla="*/ 678438 h 1054979"/>
                <a:gd name="connsiteX175" fmla="*/ 269062 w 528656"/>
                <a:gd name="connsiteY175" fmla="*/ 697147 h 1054979"/>
                <a:gd name="connsiteX176" fmla="*/ 278828 w 528656"/>
                <a:gd name="connsiteY176" fmla="*/ 675560 h 1054979"/>
                <a:gd name="connsiteX177" fmla="*/ 280275 w 528656"/>
                <a:gd name="connsiteY177" fmla="*/ 676279 h 1054979"/>
                <a:gd name="connsiteX178" fmla="*/ 269062 w 528656"/>
                <a:gd name="connsiteY178" fmla="*/ 703983 h 1054979"/>
                <a:gd name="connsiteX179" fmla="*/ 269062 w 528656"/>
                <a:gd name="connsiteY179" fmla="*/ 717295 h 1054979"/>
                <a:gd name="connsiteX180" fmla="*/ 280275 w 528656"/>
                <a:gd name="connsiteY180" fmla="*/ 693189 h 1054979"/>
                <a:gd name="connsiteX181" fmla="*/ 281722 w 528656"/>
                <a:gd name="connsiteY181" fmla="*/ 693549 h 1054979"/>
                <a:gd name="connsiteX182" fmla="*/ 269062 w 528656"/>
                <a:gd name="connsiteY182" fmla="*/ 722332 h 1054979"/>
                <a:gd name="connsiteX183" fmla="*/ 269062 w 528656"/>
                <a:gd name="connsiteY183" fmla="*/ 735644 h 1054979"/>
                <a:gd name="connsiteX184" fmla="*/ 280275 w 528656"/>
                <a:gd name="connsiteY184" fmla="*/ 711898 h 1054979"/>
                <a:gd name="connsiteX185" fmla="*/ 281722 w 528656"/>
                <a:gd name="connsiteY185" fmla="*/ 712258 h 1054979"/>
                <a:gd name="connsiteX186" fmla="*/ 269062 w 528656"/>
                <a:gd name="connsiteY186" fmla="*/ 740681 h 1054979"/>
                <a:gd name="connsiteX187" fmla="*/ 269062 w 528656"/>
                <a:gd name="connsiteY187" fmla="*/ 759030 h 1054979"/>
                <a:gd name="connsiteX188" fmla="*/ 279190 w 528656"/>
                <a:gd name="connsiteY188" fmla="*/ 731327 h 1054979"/>
                <a:gd name="connsiteX189" fmla="*/ 280999 w 528656"/>
                <a:gd name="connsiteY189" fmla="*/ 731686 h 1054979"/>
                <a:gd name="connsiteX190" fmla="*/ 269062 w 528656"/>
                <a:gd name="connsiteY190" fmla="*/ 766946 h 1054979"/>
                <a:gd name="connsiteX191" fmla="*/ 269062 w 528656"/>
                <a:gd name="connsiteY191" fmla="*/ 777739 h 1054979"/>
                <a:gd name="connsiteX192" fmla="*/ 281360 w 528656"/>
                <a:gd name="connsiteY192" fmla="*/ 747157 h 1054979"/>
                <a:gd name="connsiteX193" fmla="*/ 282807 w 528656"/>
                <a:gd name="connsiteY193" fmla="*/ 747517 h 1054979"/>
                <a:gd name="connsiteX194" fmla="*/ 269062 w 528656"/>
                <a:gd name="connsiteY194" fmla="*/ 782057 h 1054979"/>
                <a:gd name="connsiteX195" fmla="*/ 269062 w 528656"/>
                <a:gd name="connsiteY195" fmla="*/ 790692 h 1054979"/>
                <a:gd name="connsiteX196" fmla="*/ 282446 w 528656"/>
                <a:gd name="connsiteY196" fmla="*/ 764427 h 1054979"/>
                <a:gd name="connsiteX197" fmla="*/ 283169 w 528656"/>
                <a:gd name="connsiteY197" fmla="*/ 764427 h 1054979"/>
                <a:gd name="connsiteX198" fmla="*/ 269062 w 528656"/>
                <a:gd name="connsiteY198" fmla="*/ 795009 h 1054979"/>
                <a:gd name="connsiteX199" fmla="*/ 269062 w 528656"/>
                <a:gd name="connsiteY199" fmla="*/ 796088 h 1054979"/>
                <a:gd name="connsiteX200" fmla="*/ 269062 w 528656"/>
                <a:gd name="connsiteY200" fmla="*/ 805803 h 1054979"/>
                <a:gd name="connsiteX201" fmla="*/ 280275 w 528656"/>
                <a:gd name="connsiteY201" fmla="*/ 782057 h 1054979"/>
                <a:gd name="connsiteX202" fmla="*/ 281360 w 528656"/>
                <a:gd name="connsiteY202" fmla="*/ 782416 h 1054979"/>
                <a:gd name="connsiteX203" fmla="*/ 269062 w 528656"/>
                <a:gd name="connsiteY203" fmla="*/ 810840 h 1054979"/>
                <a:gd name="connsiteX204" fmla="*/ 269062 w 528656"/>
                <a:gd name="connsiteY204" fmla="*/ 830988 h 1054979"/>
                <a:gd name="connsiteX205" fmla="*/ 278467 w 528656"/>
                <a:gd name="connsiteY205" fmla="*/ 809041 h 1054979"/>
                <a:gd name="connsiteX206" fmla="*/ 279914 w 528656"/>
                <a:gd name="connsiteY206" fmla="*/ 809400 h 1054979"/>
                <a:gd name="connsiteX207" fmla="*/ 269062 w 528656"/>
                <a:gd name="connsiteY207" fmla="*/ 837104 h 1054979"/>
                <a:gd name="connsiteX208" fmla="*/ 268701 w 528656"/>
                <a:gd name="connsiteY208" fmla="*/ 837464 h 1054979"/>
                <a:gd name="connsiteX209" fmla="*/ 268701 w 528656"/>
                <a:gd name="connsiteY209" fmla="*/ 846818 h 1054979"/>
                <a:gd name="connsiteX210" fmla="*/ 282446 w 528656"/>
                <a:gd name="connsiteY210" fmla="*/ 820194 h 1054979"/>
                <a:gd name="connsiteX211" fmla="*/ 283892 w 528656"/>
                <a:gd name="connsiteY211" fmla="*/ 820554 h 1054979"/>
                <a:gd name="connsiteX212" fmla="*/ 268701 w 528656"/>
                <a:gd name="connsiteY212" fmla="*/ 852575 h 1054979"/>
                <a:gd name="connsiteX213" fmla="*/ 268701 w 528656"/>
                <a:gd name="connsiteY213" fmla="*/ 863369 h 1054979"/>
                <a:gd name="connsiteX214" fmla="*/ 280999 w 528656"/>
                <a:gd name="connsiteY214" fmla="*/ 839623 h 1054979"/>
                <a:gd name="connsiteX215" fmla="*/ 282084 w 528656"/>
                <a:gd name="connsiteY215" fmla="*/ 839982 h 1054979"/>
                <a:gd name="connsiteX216" fmla="*/ 268339 w 528656"/>
                <a:gd name="connsiteY216" fmla="*/ 868046 h 1054979"/>
                <a:gd name="connsiteX217" fmla="*/ 267977 w 528656"/>
                <a:gd name="connsiteY217" fmla="*/ 883517 h 1054979"/>
                <a:gd name="connsiteX218" fmla="*/ 279914 w 528656"/>
                <a:gd name="connsiteY218" fmla="*/ 860130 h 1054979"/>
                <a:gd name="connsiteX219" fmla="*/ 281722 w 528656"/>
                <a:gd name="connsiteY219" fmla="*/ 860850 h 1054979"/>
                <a:gd name="connsiteX220" fmla="*/ 273403 w 528656"/>
                <a:gd name="connsiteY220" fmla="*/ 877400 h 1054979"/>
                <a:gd name="connsiteX221" fmla="*/ 267977 w 528656"/>
                <a:gd name="connsiteY221" fmla="*/ 888913 h 1054979"/>
                <a:gd name="connsiteX222" fmla="*/ 267254 w 528656"/>
                <a:gd name="connsiteY222" fmla="*/ 899707 h 1054979"/>
                <a:gd name="connsiteX223" fmla="*/ 267254 w 528656"/>
                <a:gd name="connsiteY223" fmla="*/ 909781 h 1054979"/>
                <a:gd name="connsiteX224" fmla="*/ 278828 w 528656"/>
                <a:gd name="connsiteY224" fmla="*/ 883157 h 1054979"/>
                <a:gd name="connsiteX225" fmla="*/ 280275 w 528656"/>
                <a:gd name="connsiteY225" fmla="*/ 883517 h 1054979"/>
                <a:gd name="connsiteX226" fmla="*/ 267254 w 528656"/>
                <a:gd name="connsiteY226" fmla="*/ 915898 h 1054979"/>
                <a:gd name="connsiteX227" fmla="*/ 266892 w 528656"/>
                <a:gd name="connsiteY227" fmla="*/ 916257 h 1054979"/>
                <a:gd name="connsiteX228" fmla="*/ 266530 w 528656"/>
                <a:gd name="connsiteY228" fmla="*/ 927771 h 1054979"/>
                <a:gd name="connsiteX229" fmla="*/ 279190 w 528656"/>
                <a:gd name="connsiteY229" fmla="*/ 903305 h 1054979"/>
                <a:gd name="connsiteX230" fmla="*/ 280637 w 528656"/>
                <a:gd name="connsiteY230" fmla="*/ 903665 h 1054979"/>
                <a:gd name="connsiteX231" fmla="*/ 266530 w 528656"/>
                <a:gd name="connsiteY231" fmla="*/ 933167 h 1054979"/>
                <a:gd name="connsiteX232" fmla="*/ 266169 w 528656"/>
                <a:gd name="connsiteY232" fmla="*/ 947559 h 1054979"/>
                <a:gd name="connsiteX233" fmla="*/ 275573 w 528656"/>
                <a:gd name="connsiteY233" fmla="*/ 926331 h 1054979"/>
                <a:gd name="connsiteX234" fmla="*/ 277020 w 528656"/>
                <a:gd name="connsiteY234" fmla="*/ 926691 h 1054979"/>
                <a:gd name="connsiteX235" fmla="*/ 266169 w 528656"/>
                <a:gd name="connsiteY235" fmla="*/ 953315 h 1054979"/>
                <a:gd name="connsiteX236" fmla="*/ 266169 w 528656"/>
                <a:gd name="connsiteY236" fmla="*/ 961591 h 1054979"/>
                <a:gd name="connsiteX237" fmla="*/ 278105 w 528656"/>
                <a:gd name="connsiteY237" fmla="*/ 940003 h 1054979"/>
                <a:gd name="connsiteX238" fmla="*/ 279914 w 528656"/>
                <a:gd name="connsiteY238" fmla="*/ 940723 h 1054979"/>
                <a:gd name="connsiteX239" fmla="*/ 266169 w 528656"/>
                <a:gd name="connsiteY239" fmla="*/ 966268 h 1054979"/>
                <a:gd name="connsiteX240" fmla="*/ 266892 w 528656"/>
                <a:gd name="connsiteY240" fmla="*/ 976342 h 1054979"/>
                <a:gd name="connsiteX241" fmla="*/ 276658 w 528656"/>
                <a:gd name="connsiteY241" fmla="*/ 955474 h 1054979"/>
                <a:gd name="connsiteX242" fmla="*/ 278828 w 528656"/>
                <a:gd name="connsiteY242" fmla="*/ 955834 h 1054979"/>
                <a:gd name="connsiteX243" fmla="*/ 266892 w 528656"/>
                <a:gd name="connsiteY243" fmla="*/ 981379 h 1054979"/>
                <a:gd name="connsiteX244" fmla="*/ 267615 w 528656"/>
                <a:gd name="connsiteY244" fmla="*/ 991093 h 1054979"/>
                <a:gd name="connsiteX245" fmla="*/ 278105 w 528656"/>
                <a:gd name="connsiteY245" fmla="*/ 966628 h 1054979"/>
                <a:gd name="connsiteX246" fmla="*/ 280275 w 528656"/>
                <a:gd name="connsiteY246" fmla="*/ 967347 h 1054979"/>
                <a:gd name="connsiteX247" fmla="*/ 267977 w 528656"/>
                <a:gd name="connsiteY247" fmla="*/ 995770 h 1054979"/>
                <a:gd name="connsiteX248" fmla="*/ 269786 w 528656"/>
                <a:gd name="connsiteY248" fmla="*/ 1009442 h 1054979"/>
                <a:gd name="connsiteX249" fmla="*/ 280275 w 528656"/>
                <a:gd name="connsiteY249" fmla="*/ 984617 h 1054979"/>
                <a:gd name="connsiteX250" fmla="*/ 281360 w 528656"/>
                <a:gd name="connsiteY250" fmla="*/ 984977 h 1054979"/>
                <a:gd name="connsiteX251" fmla="*/ 270147 w 528656"/>
                <a:gd name="connsiteY251" fmla="*/ 1013400 h 1054979"/>
                <a:gd name="connsiteX252" fmla="*/ 271233 w 528656"/>
                <a:gd name="connsiteY252" fmla="*/ 1019876 h 1054979"/>
                <a:gd name="connsiteX253" fmla="*/ 271956 w 528656"/>
                <a:gd name="connsiteY253" fmla="*/ 1022754 h 1054979"/>
                <a:gd name="connsiteX254" fmla="*/ 280637 w 528656"/>
                <a:gd name="connsiteY254" fmla="*/ 999368 h 1054979"/>
                <a:gd name="connsiteX255" fmla="*/ 282446 w 528656"/>
                <a:gd name="connsiteY255" fmla="*/ 1000088 h 1054979"/>
                <a:gd name="connsiteX256" fmla="*/ 273764 w 528656"/>
                <a:gd name="connsiteY256" fmla="*/ 1024553 h 1054979"/>
                <a:gd name="connsiteX257" fmla="*/ 273403 w 528656"/>
                <a:gd name="connsiteY257" fmla="*/ 1025273 h 1054979"/>
                <a:gd name="connsiteX258" fmla="*/ 278467 w 528656"/>
                <a:gd name="connsiteY258" fmla="*/ 1028871 h 1054979"/>
                <a:gd name="connsiteX259" fmla="*/ 283169 w 528656"/>
                <a:gd name="connsiteY259" fmla="*/ 1010522 h 1054979"/>
                <a:gd name="connsiteX260" fmla="*/ 284616 w 528656"/>
                <a:gd name="connsiteY260" fmla="*/ 1011241 h 1054979"/>
                <a:gd name="connsiteX261" fmla="*/ 280637 w 528656"/>
                <a:gd name="connsiteY261" fmla="*/ 1029231 h 1054979"/>
                <a:gd name="connsiteX262" fmla="*/ 281722 w 528656"/>
                <a:gd name="connsiteY262" fmla="*/ 1029231 h 1054979"/>
                <a:gd name="connsiteX263" fmla="*/ 284977 w 528656"/>
                <a:gd name="connsiteY263" fmla="*/ 1028511 h 1054979"/>
                <a:gd name="connsiteX264" fmla="*/ 285339 w 528656"/>
                <a:gd name="connsiteY264" fmla="*/ 1020236 h 1054979"/>
                <a:gd name="connsiteX265" fmla="*/ 287509 w 528656"/>
                <a:gd name="connsiteY265" fmla="*/ 1020236 h 1054979"/>
                <a:gd name="connsiteX266" fmla="*/ 287509 w 528656"/>
                <a:gd name="connsiteY266" fmla="*/ 1027791 h 1054979"/>
                <a:gd name="connsiteX267" fmla="*/ 291488 w 528656"/>
                <a:gd name="connsiteY267" fmla="*/ 1018797 h 1054979"/>
                <a:gd name="connsiteX268" fmla="*/ 288233 w 528656"/>
                <a:gd name="connsiteY268" fmla="*/ 811559 h 1054979"/>
                <a:gd name="connsiteX269" fmla="*/ 286063 w 528656"/>
                <a:gd name="connsiteY269" fmla="*/ 683835 h 1054979"/>
                <a:gd name="connsiteX270" fmla="*/ 285339 w 528656"/>
                <a:gd name="connsiteY270" fmla="*/ 562227 h 1054979"/>
                <a:gd name="connsiteX271" fmla="*/ 284616 w 528656"/>
                <a:gd name="connsiteY271" fmla="*/ 504301 h 1054979"/>
                <a:gd name="connsiteX272" fmla="*/ 284616 w 528656"/>
                <a:gd name="connsiteY272" fmla="*/ 490989 h 1054979"/>
                <a:gd name="connsiteX273" fmla="*/ 282807 w 528656"/>
                <a:gd name="connsiteY273" fmla="*/ 417592 h 1054979"/>
                <a:gd name="connsiteX274" fmla="*/ 282807 w 528656"/>
                <a:gd name="connsiteY274" fmla="*/ 413994 h 1054979"/>
                <a:gd name="connsiteX275" fmla="*/ 279914 w 528656"/>
                <a:gd name="connsiteY275" fmla="*/ 324407 h 1054979"/>
                <a:gd name="connsiteX276" fmla="*/ 279190 w 528656"/>
                <a:gd name="connsiteY276" fmla="*/ 320809 h 1054979"/>
                <a:gd name="connsiteX277" fmla="*/ 275211 w 528656"/>
                <a:gd name="connsiteY277" fmla="*/ 319370 h 1054979"/>
                <a:gd name="connsiteX278" fmla="*/ 231485 w 528656"/>
                <a:gd name="connsiteY278" fmla="*/ 319087 h 1054979"/>
                <a:gd name="connsiteX279" fmla="*/ 239740 w 528656"/>
                <a:gd name="connsiteY279" fmla="*/ 322193 h 1054979"/>
                <a:gd name="connsiteX280" fmla="*/ 231485 w 528656"/>
                <a:gd name="connsiteY280" fmla="*/ 319427 h 1054979"/>
                <a:gd name="connsiteX281" fmla="*/ 231485 w 528656"/>
                <a:gd name="connsiteY281" fmla="*/ 319087 h 1054979"/>
                <a:gd name="connsiteX282" fmla="*/ 229380 w 528656"/>
                <a:gd name="connsiteY282" fmla="*/ 309915 h 1054979"/>
                <a:gd name="connsiteX283" fmla="*/ 241509 w 528656"/>
                <a:gd name="connsiteY283" fmla="*/ 317676 h 1054979"/>
                <a:gd name="connsiteX284" fmla="*/ 258276 w 528656"/>
                <a:gd name="connsiteY284" fmla="*/ 322262 h 1054979"/>
                <a:gd name="connsiteX285" fmla="*/ 257563 w 528656"/>
                <a:gd name="connsiteY285" fmla="*/ 324732 h 1054979"/>
                <a:gd name="connsiteX286" fmla="*/ 240439 w 528656"/>
                <a:gd name="connsiteY286" fmla="*/ 319440 h 1054979"/>
                <a:gd name="connsiteX287" fmla="*/ 228666 w 528656"/>
                <a:gd name="connsiteY287" fmla="*/ 310621 h 1054979"/>
                <a:gd name="connsiteX288" fmla="*/ 229380 w 528656"/>
                <a:gd name="connsiteY288" fmla="*/ 309915 h 1054979"/>
                <a:gd name="connsiteX289" fmla="*/ 474289 w 528656"/>
                <a:gd name="connsiteY289" fmla="*/ 308331 h 1054979"/>
                <a:gd name="connsiteX290" fmla="*/ 475013 w 528656"/>
                <a:gd name="connsiteY290" fmla="*/ 308331 h 1054979"/>
                <a:gd name="connsiteX291" fmla="*/ 471392 w 528656"/>
                <a:gd name="connsiteY291" fmla="*/ 328956 h 1054979"/>
                <a:gd name="connsiteX292" fmla="*/ 459807 w 528656"/>
                <a:gd name="connsiteY292" fmla="*/ 350647 h 1054979"/>
                <a:gd name="connsiteX293" fmla="*/ 457634 w 528656"/>
                <a:gd name="connsiteY293" fmla="*/ 349580 h 1054979"/>
                <a:gd name="connsiteX294" fmla="*/ 474289 w 528656"/>
                <a:gd name="connsiteY294" fmla="*/ 308331 h 1054979"/>
                <a:gd name="connsiteX295" fmla="*/ 75 w 528656"/>
                <a:gd name="connsiteY295" fmla="*/ 294403 h 1054979"/>
                <a:gd name="connsiteX296" fmla="*/ 440 w 528656"/>
                <a:gd name="connsiteY296" fmla="*/ 294403 h 1054979"/>
                <a:gd name="connsiteX297" fmla="*/ 13229 w 528656"/>
                <a:gd name="connsiteY297" fmla="*/ 356996 h 1054979"/>
                <a:gd name="connsiteX298" fmla="*/ 44285 w 528656"/>
                <a:gd name="connsiteY298" fmla="*/ 407071 h 1054979"/>
                <a:gd name="connsiteX299" fmla="*/ 42824 w 528656"/>
                <a:gd name="connsiteY299" fmla="*/ 408502 h 1054979"/>
                <a:gd name="connsiteX300" fmla="*/ 11036 w 528656"/>
                <a:gd name="connsiteY300" fmla="*/ 357712 h 1054979"/>
                <a:gd name="connsiteX301" fmla="*/ 75 w 528656"/>
                <a:gd name="connsiteY301" fmla="*/ 294403 h 1054979"/>
                <a:gd name="connsiteX302" fmla="*/ 225840 w 528656"/>
                <a:gd name="connsiteY302" fmla="*/ 294052 h 1054979"/>
                <a:gd name="connsiteX303" fmla="*/ 258296 w 528656"/>
                <a:gd name="connsiteY303" fmla="*/ 317758 h 1054979"/>
                <a:gd name="connsiteX304" fmla="*/ 257943 w 528656"/>
                <a:gd name="connsiteY304" fmla="*/ 319946 h 1054979"/>
                <a:gd name="connsiteX305" fmla="*/ 225135 w 528656"/>
                <a:gd name="connsiteY305" fmla="*/ 294417 h 1054979"/>
                <a:gd name="connsiteX306" fmla="*/ 225840 w 528656"/>
                <a:gd name="connsiteY306" fmla="*/ 294052 h 1054979"/>
                <a:gd name="connsiteX307" fmla="*/ 469754 w 528656"/>
                <a:gd name="connsiteY307" fmla="*/ 290875 h 1054979"/>
                <a:gd name="connsiteX308" fmla="*/ 470836 w 528656"/>
                <a:gd name="connsiteY308" fmla="*/ 290875 h 1054979"/>
                <a:gd name="connsiteX309" fmla="*/ 466146 w 528656"/>
                <a:gd name="connsiteY309" fmla="*/ 326024 h 1054979"/>
                <a:gd name="connsiteX310" fmla="*/ 450632 w 528656"/>
                <a:gd name="connsiteY310" fmla="*/ 355375 h 1054979"/>
                <a:gd name="connsiteX311" fmla="*/ 448107 w 528656"/>
                <a:gd name="connsiteY311" fmla="*/ 354288 h 1054979"/>
                <a:gd name="connsiteX312" fmla="*/ 464703 w 528656"/>
                <a:gd name="connsiteY312" fmla="*/ 322763 h 1054979"/>
                <a:gd name="connsiteX313" fmla="*/ 469754 w 528656"/>
                <a:gd name="connsiteY313" fmla="*/ 290875 h 1054979"/>
                <a:gd name="connsiteX314" fmla="*/ 170026 w 528656"/>
                <a:gd name="connsiteY314" fmla="*/ 265112 h 1054979"/>
                <a:gd name="connsiteX315" fmla="*/ 170366 w 528656"/>
                <a:gd name="connsiteY315" fmla="*/ 265112 h 1054979"/>
                <a:gd name="connsiteX316" fmla="*/ 170366 w 528656"/>
                <a:gd name="connsiteY316" fmla="*/ 275048 h 1054979"/>
                <a:gd name="connsiteX317" fmla="*/ 176489 w 528656"/>
                <a:gd name="connsiteY317" fmla="*/ 292436 h 1054979"/>
                <a:gd name="connsiteX318" fmla="*/ 175129 w 528656"/>
                <a:gd name="connsiteY318" fmla="*/ 293856 h 1054979"/>
                <a:gd name="connsiteX319" fmla="*/ 168665 w 528656"/>
                <a:gd name="connsiteY319" fmla="*/ 275048 h 1054979"/>
                <a:gd name="connsiteX320" fmla="*/ 170026 w 528656"/>
                <a:gd name="connsiteY320" fmla="*/ 265112 h 1054979"/>
                <a:gd name="connsiteX321" fmla="*/ 273201 w 528656"/>
                <a:gd name="connsiteY321" fmla="*/ 242962 h 1054979"/>
                <a:gd name="connsiteX322" fmla="*/ 259159 w 528656"/>
                <a:gd name="connsiteY322" fmla="*/ 248061 h 1054979"/>
                <a:gd name="connsiteX323" fmla="*/ 250878 w 528656"/>
                <a:gd name="connsiteY323" fmla="*/ 263721 h 1054979"/>
                <a:gd name="connsiteX324" fmla="*/ 256279 w 528656"/>
                <a:gd name="connsiteY324" fmla="*/ 278289 h 1054979"/>
                <a:gd name="connsiteX325" fmla="*/ 280042 w 528656"/>
                <a:gd name="connsiteY325" fmla="*/ 288122 h 1054979"/>
                <a:gd name="connsiteX326" fmla="*/ 290484 w 528656"/>
                <a:gd name="connsiteY326" fmla="*/ 285937 h 1054979"/>
                <a:gd name="connsiteX327" fmla="*/ 292644 w 528656"/>
                <a:gd name="connsiteY327" fmla="*/ 284480 h 1054979"/>
                <a:gd name="connsiteX328" fmla="*/ 295524 w 528656"/>
                <a:gd name="connsiteY328" fmla="*/ 282295 h 1054979"/>
                <a:gd name="connsiteX329" fmla="*/ 296965 w 528656"/>
                <a:gd name="connsiteY329" fmla="*/ 280474 h 1054979"/>
                <a:gd name="connsiteX330" fmla="*/ 298405 w 528656"/>
                <a:gd name="connsiteY330" fmla="*/ 278653 h 1054979"/>
                <a:gd name="connsiteX331" fmla="*/ 286523 w 528656"/>
                <a:gd name="connsiteY331" fmla="*/ 245876 h 1054979"/>
                <a:gd name="connsiteX332" fmla="*/ 273201 w 528656"/>
                <a:gd name="connsiteY332" fmla="*/ 242962 h 1054979"/>
                <a:gd name="connsiteX333" fmla="*/ 273201 w 528656"/>
                <a:gd name="connsiteY333" fmla="*/ 234950 h 1054979"/>
                <a:gd name="connsiteX334" fmla="*/ 290124 w 528656"/>
                <a:gd name="connsiteY334" fmla="*/ 238592 h 1054979"/>
                <a:gd name="connsiteX335" fmla="*/ 290484 w 528656"/>
                <a:gd name="connsiteY335" fmla="*/ 238956 h 1054979"/>
                <a:gd name="connsiteX336" fmla="*/ 305246 w 528656"/>
                <a:gd name="connsiteY336" fmla="*/ 283023 h 1054979"/>
                <a:gd name="connsiteX337" fmla="*/ 304886 w 528656"/>
                <a:gd name="connsiteY337" fmla="*/ 283751 h 1054979"/>
                <a:gd name="connsiteX338" fmla="*/ 303806 w 528656"/>
                <a:gd name="connsiteY338" fmla="*/ 284844 h 1054979"/>
                <a:gd name="connsiteX339" fmla="*/ 300205 w 528656"/>
                <a:gd name="connsiteY339" fmla="*/ 289214 h 1054979"/>
                <a:gd name="connsiteX340" fmla="*/ 298045 w 528656"/>
                <a:gd name="connsiteY340" fmla="*/ 290671 h 1054979"/>
                <a:gd name="connsiteX341" fmla="*/ 294084 w 528656"/>
                <a:gd name="connsiteY341" fmla="*/ 293220 h 1054979"/>
                <a:gd name="connsiteX342" fmla="*/ 280042 w 528656"/>
                <a:gd name="connsiteY342" fmla="*/ 296498 h 1054979"/>
                <a:gd name="connsiteX343" fmla="*/ 250518 w 528656"/>
                <a:gd name="connsiteY343" fmla="*/ 283751 h 1054979"/>
                <a:gd name="connsiteX344" fmla="*/ 242957 w 528656"/>
                <a:gd name="connsiteY344" fmla="*/ 263357 h 1054979"/>
                <a:gd name="connsiteX345" fmla="*/ 254118 w 528656"/>
                <a:gd name="connsiteY345" fmla="*/ 241506 h 1054979"/>
                <a:gd name="connsiteX346" fmla="*/ 273201 w 528656"/>
                <a:gd name="connsiteY346" fmla="*/ 234950 h 1054979"/>
                <a:gd name="connsiteX347" fmla="*/ 275211 w 528656"/>
                <a:gd name="connsiteY347" fmla="*/ 222587 h 1054979"/>
                <a:gd name="connsiteX348" fmla="*/ 239764 w 528656"/>
                <a:gd name="connsiteY348" fmla="*/ 238418 h 1054979"/>
                <a:gd name="connsiteX349" fmla="*/ 235423 w 528656"/>
                <a:gd name="connsiteY349" fmla="*/ 284111 h 1054979"/>
                <a:gd name="connsiteX350" fmla="*/ 278105 w 528656"/>
                <a:gd name="connsiteY350" fmla="*/ 307497 h 1054979"/>
                <a:gd name="connsiteX351" fmla="*/ 313191 w 528656"/>
                <a:gd name="connsiteY351" fmla="*/ 292386 h 1054979"/>
                <a:gd name="connsiteX352" fmla="*/ 313553 w 528656"/>
                <a:gd name="connsiteY352" fmla="*/ 292386 h 1054979"/>
                <a:gd name="connsiteX353" fmla="*/ 321511 w 528656"/>
                <a:gd name="connsiteY353" fmla="*/ 257846 h 1054979"/>
                <a:gd name="connsiteX354" fmla="*/ 287871 w 528656"/>
                <a:gd name="connsiteY354" fmla="*/ 224386 h 1054979"/>
                <a:gd name="connsiteX355" fmla="*/ 275211 w 528656"/>
                <a:gd name="connsiteY355" fmla="*/ 222587 h 1054979"/>
                <a:gd name="connsiteX356" fmla="*/ 275211 w 528656"/>
                <a:gd name="connsiteY356" fmla="*/ 214312 h 1054979"/>
                <a:gd name="connsiteX357" fmla="*/ 290041 w 528656"/>
                <a:gd name="connsiteY357" fmla="*/ 216471 h 1054979"/>
                <a:gd name="connsiteX358" fmla="*/ 329830 w 528656"/>
                <a:gd name="connsiteY358" fmla="*/ 256407 h 1054979"/>
                <a:gd name="connsiteX359" fmla="*/ 319340 w 528656"/>
                <a:gd name="connsiteY359" fmla="*/ 297783 h 1054979"/>
                <a:gd name="connsiteX360" fmla="*/ 285701 w 528656"/>
                <a:gd name="connsiteY360" fmla="*/ 315053 h 1054979"/>
                <a:gd name="connsiteX361" fmla="*/ 288595 w 528656"/>
                <a:gd name="connsiteY361" fmla="*/ 325487 h 1054979"/>
                <a:gd name="connsiteX362" fmla="*/ 291488 w 528656"/>
                <a:gd name="connsiteY362" fmla="*/ 413275 h 1054979"/>
                <a:gd name="connsiteX363" fmla="*/ 291488 w 528656"/>
                <a:gd name="connsiteY363" fmla="*/ 417232 h 1054979"/>
                <a:gd name="connsiteX364" fmla="*/ 293658 w 528656"/>
                <a:gd name="connsiteY364" fmla="*/ 490989 h 1054979"/>
                <a:gd name="connsiteX365" fmla="*/ 293658 w 528656"/>
                <a:gd name="connsiteY365" fmla="*/ 504301 h 1054979"/>
                <a:gd name="connsiteX366" fmla="*/ 294020 w 528656"/>
                <a:gd name="connsiteY366" fmla="*/ 562227 h 1054979"/>
                <a:gd name="connsiteX367" fmla="*/ 294744 w 528656"/>
                <a:gd name="connsiteY367" fmla="*/ 683835 h 1054979"/>
                <a:gd name="connsiteX368" fmla="*/ 297276 w 528656"/>
                <a:gd name="connsiteY368" fmla="*/ 811199 h 1054979"/>
                <a:gd name="connsiteX369" fmla="*/ 300169 w 528656"/>
                <a:gd name="connsiteY369" fmla="*/ 1018797 h 1054979"/>
                <a:gd name="connsiteX370" fmla="*/ 281722 w 528656"/>
                <a:gd name="connsiteY370" fmla="*/ 1037865 h 1054979"/>
                <a:gd name="connsiteX371" fmla="*/ 262552 w 528656"/>
                <a:gd name="connsiteY371" fmla="*/ 1021315 h 1054979"/>
                <a:gd name="connsiteX372" fmla="*/ 258573 w 528656"/>
                <a:gd name="connsiteY372" fmla="*/ 899347 h 1054979"/>
                <a:gd name="connsiteX373" fmla="*/ 260020 w 528656"/>
                <a:gd name="connsiteY373" fmla="*/ 849337 h 1054979"/>
                <a:gd name="connsiteX374" fmla="*/ 260020 w 528656"/>
                <a:gd name="connsiteY374" fmla="*/ 796088 h 1054979"/>
                <a:gd name="connsiteX375" fmla="*/ 260381 w 528656"/>
                <a:gd name="connsiteY375" fmla="*/ 674120 h 1054979"/>
                <a:gd name="connsiteX376" fmla="*/ 262190 w 528656"/>
                <a:gd name="connsiteY376" fmla="*/ 488830 h 1054979"/>
                <a:gd name="connsiteX377" fmla="*/ 262190 w 528656"/>
                <a:gd name="connsiteY377" fmla="*/ 449253 h 1054979"/>
                <a:gd name="connsiteX378" fmla="*/ 256041 w 528656"/>
                <a:gd name="connsiteY378" fmla="*/ 453571 h 1054979"/>
                <a:gd name="connsiteX379" fmla="*/ 254594 w 528656"/>
                <a:gd name="connsiteY379" fmla="*/ 452491 h 1054979"/>
                <a:gd name="connsiteX380" fmla="*/ 262190 w 528656"/>
                <a:gd name="connsiteY380" fmla="*/ 444576 h 1054979"/>
                <a:gd name="connsiteX381" fmla="*/ 262190 w 528656"/>
                <a:gd name="connsiteY381" fmla="*/ 442058 h 1054979"/>
                <a:gd name="connsiteX382" fmla="*/ 253871 w 528656"/>
                <a:gd name="connsiteY382" fmla="*/ 448534 h 1054979"/>
                <a:gd name="connsiteX383" fmla="*/ 251700 w 528656"/>
                <a:gd name="connsiteY383" fmla="*/ 446015 h 1054979"/>
                <a:gd name="connsiteX384" fmla="*/ 262190 w 528656"/>
                <a:gd name="connsiteY384" fmla="*/ 438460 h 1054979"/>
                <a:gd name="connsiteX385" fmla="*/ 262190 w 528656"/>
                <a:gd name="connsiteY385" fmla="*/ 437740 h 1054979"/>
                <a:gd name="connsiteX386" fmla="*/ 263637 w 528656"/>
                <a:gd name="connsiteY386" fmla="*/ 320809 h 1054979"/>
                <a:gd name="connsiteX387" fmla="*/ 266169 w 528656"/>
                <a:gd name="connsiteY387" fmla="*/ 314693 h 1054979"/>
                <a:gd name="connsiteX388" fmla="*/ 228189 w 528656"/>
                <a:gd name="connsiteY388" fmla="*/ 287709 h 1054979"/>
                <a:gd name="connsiteX389" fmla="*/ 233615 w 528656"/>
                <a:gd name="connsiteY389" fmla="*/ 233381 h 1054979"/>
                <a:gd name="connsiteX390" fmla="*/ 275211 w 528656"/>
                <a:gd name="connsiteY390" fmla="*/ 214312 h 1054979"/>
                <a:gd name="connsiteX391" fmla="*/ 269983 w 528656"/>
                <a:gd name="connsiteY391" fmla="*/ 137307 h 1054979"/>
                <a:gd name="connsiteX392" fmla="*/ 403803 w 528656"/>
                <a:gd name="connsiteY392" fmla="*/ 230120 h 1054979"/>
                <a:gd name="connsiteX393" fmla="*/ 392982 w 528656"/>
                <a:gd name="connsiteY393" fmla="*/ 320415 h 1054979"/>
                <a:gd name="connsiteX394" fmla="*/ 317596 w 528656"/>
                <a:gd name="connsiteY394" fmla="*/ 374376 h 1054979"/>
                <a:gd name="connsiteX395" fmla="*/ 309300 w 528656"/>
                <a:gd name="connsiteY395" fmla="*/ 355310 h 1054979"/>
                <a:gd name="connsiteX396" fmla="*/ 377112 w 528656"/>
                <a:gd name="connsiteY396" fmla="*/ 306385 h 1054979"/>
                <a:gd name="connsiteX397" fmla="*/ 382522 w 528656"/>
                <a:gd name="connsiteY397" fmla="*/ 230840 h 1054979"/>
                <a:gd name="connsiteX398" fmla="*/ 272508 w 528656"/>
                <a:gd name="connsiteY398" fmla="*/ 156373 h 1054979"/>
                <a:gd name="connsiteX399" fmla="*/ 168987 w 528656"/>
                <a:gd name="connsiteY399" fmla="*/ 230120 h 1054979"/>
                <a:gd name="connsiteX400" fmla="*/ 161818 w 528656"/>
                <a:gd name="connsiteY400" fmla="*/ 268702 h 1054979"/>
                <a:gd name="connsiteX401" fmla="*/ 164211 w 528656"/>
                <a:gd name="connsiteY401" fmla="*/ 279734 h 1054979"/>
                <a:gd name="connsiteX402" fmla="*/ 166686 w 528656"/>
                <a:gd name="connsiteY402" fmla="*/ 249594 h 1054979"/>
                <a:gd name="connsiteX403" fmla="*/ 167407 w 528656"/>
                <a:gd name="connsiteY403" fmla="*/ 249594 h 1054979"/>
                <a:gd name="connsiteX404" fmla="*/ 176788 w 528656"/>
                <a:gd name="connsiteY404" fmla="*/ 306707 h 1054979"/>
                <a:gd name="connsiteX405" fmla="*/ 174984 w 528656"/>
                <a:gd name="connsiteY405" fmla="*/ 308134 h 1054979"/>
                <a:gd name="connsiteX406" fmla="*/ 164252 w 528656"/>
                <a:gd name="connsiteY406" fmla="*/ 279925 h 1054979"/>
                <a:gd name="connsiteX407" fmla="*/ 170069 w 528656"/>
                <a:gd name="connsiteY407" fmla="*/ 306745 h 1054979"/>
                <a:gd name="connsiteX408" fmla="*/ 241488 w 528656"/>
                <a:gd name="connsiteY408" fmla="*/ 358907 h 1054979"/>
                <a:gd name="connsiteX409" fmla="*/ 239684 w 528656"/>
                <a:gd name="connsiteY409" fmla="*/ 372577 h 1054979"/>
                <a:gd name="connsiteX410" fmla="*/ 156723 w 528656"/>
                <a:gd name="connsiteY410" fmla="*/ 321134 h 1054979"/>
                <a:gd name="connsiteX411" fmla="*/ 149509 w 528656"/>
                <a:gd name="connsiteY411" fmla="*/ 229760 h 1054979"/>
                <a:gd name="connsiteX412" fmla="*/ 269983 w 528656"/>
                <a:gd name="connsiteY412" fmla="*/ 137307 h 1054979"/>
                <a:gd name="connsiteX413" fmla="*/ 319154 w 528656"/>
                <a:gd name="connsiteY413" fmla="*/ 119062 h 1054979"/>
                <a:gd name="connsiteX414" fmla="*/ 352653 w 528656"/>
                <a:gd name="connsiteY414" fmla="*/ 133978 h 1054979"/>
                <a:gd name="connsiteX415" fmla="*/ 351228 w 528656"/>
                <a:gd name="connsiteY415" fmla="*/ 135434 h 1054979"/>
                <a:gd name="connsiteX416" fmla="*/ 319154 w 528656"/>
                <a:gd name="connsiteY416" fmla="*/ 119790 h 1054979"/>
                <a:gd name="connsiteX417" fmla="*/ 319154 w 528656"/>
                <a:gd name="connsiteY417" fmla="*/ 119062 h 1054979"/>
                <a:gd name="connsiteX418" fmla="*/ 289351 w 528656"/>
                <a:gd name="connsiteY418" fmla="*/ 107950 h 1054979"/>
                <a:gd name="connsiteX419" fmla="*/ 314405 w 528656"/>
                <a:gd name="connsiteY419" fmla="*/ 111847 h 1054979"/>
                <a:gd name="connsiteX420" fmla="*/ 340890 w 528656"/>
                <a:gd name="connsiteY420" fmla="*/ 120348 h 1054979"/>
                <a:gd name="connsiteX421" fmla="*/ 385629 w 528656"/>
                <a:gd name="connsiteY421" fmla="*/ 147270 h 1054979"/>
                <a:gd name="connsiteX422" fmla="*/ 384555 w 528656"/>
                <a:gd name="connsiteY422" fmla="*/ 149395 h 1054979"/>
                <a:gd name="connsiteX423" fmla="*/ 335521 w 528656"/>
                <a:gd name="connsiteY423" fmla="*/ 120702 h 1054979"/>
                <a:gd name="connsiteX424" fmla="*/ 309751 w 528656"/>
                <a:gd name="connsiteY424" fmla="*/ 112555 h 1054979"/>
                <a:gd name="connsiteX425" fmla="*/ 288993 w 528656"/>
                <a:gd name="connsiteY425" fmla="*/ 108659 h 1054979"/>
                <a:gd name="connsiteX426" fmla="*/ 289351 w 528656"/>
                <a:gd name="connsiteY426" fmla="*/ 107950 h 1054979"/>
                <a:gd name="connsiteX427" fmla="*/ 113960 w 528656"/>
                <a:gd name="connsiteY427" fmla="*/ 100826 h 1054979"/>
                <a:gd name="connsiteX428" fmla="*/ 112635 w 528656"/>
                <a:gd name="connsiteY428" fmla="*/ 102266 h 1054979"/>
                <a:gd name="connsiteX429" fmla="*/ 113715 w 528656"/>
                <a:gd name="connsiteY429" fmla="*/ 101907 h 1054979"/>
                <a:gd name="connsiteX430" fmla="*/ 113715 w 528656"/>
                <a:gd name="connsiteY430" fmla="*/ 102266 h 1054979"/>
                <a:gd name="connsiteX431" fmla="*/ 112635 w 528656"/>
                <a:gd name="connsiteY431" fmla="*/ 103700 h 1054979"/>
                <a:gd name="connsiteX432" fmla="*/ 111555 w 528656"/>
                <a:gd name="connsiteY432" fmla="*/ 103341 h 1054979"/>
                <a:gd name="connsiteX433" fmla="*/ 117006 w 528656"/>
                <a:gd name="connsiteY433" fmla="*/ 97642 h 1054979"/>
                <a:gd name="connsiteX434" fmla="*/ 113960 w 528656"/>
                <a:gd name="connsiteY434" fmla="*/ 100826 h 1054979"/>
                <a:gd name="connsiteX435" fmla="*/ 116595 w 528656"/>
                <a:gd name="connsiteY435" fmla="*/ 97964 h 1054979"/>
                <a:gd name="connsiteX436" fmla="*/ 282392 w 528656"/>
                <a:gd name="connsiteY436" fmla="*/ 85643 h 1054979"/>
                <a:gd name="connsiteX437" fmla="*/ 386706 w 528656"/>
                <a:gd name="connsiteY437" fmla="*/ 115675 h 1054979"/>
                <a:gd name="connsiteX438" fmla="*/ 465330 w 528656"/>
                <a:gd name="connsiteY438" fmla="*/ 243677 h 1054979"/>
                <a:gd name="connsiteX439" fmla="*/ 462819 w 528656"/>
                <a:gd name="connsiteY439" fmla="*/ 294744 h 1054979"/>
                <a:gd name="connsiteX440" fmla="*/ 467313 w 528656"/>
                <a:gd name="connsiteY440" fmla="*/ 272180 h 1054979"/>
                <a:gd name="connsiteX441" fmla="*/ 467668 w 528656"/>
                <a:gd name="connsiteY441" fmla="*/ 272180 h 1054979"/>
                <a:gd name="connsiteX442" fmla="*/ 460220 w 528656"/>
                <a:gd name="connsiteY442" fmla="*/ 318832 h 1054979"/>
                <a:gd name="connsiteX443" fmla="*/ 437522 w 528656"/>
                <a:gd name="connsiteY443" fmla="*/ 362972 h 1054979"/>
                <a:gd name="connsiteX444" fmla="*/ 435395 w 528656"/>
                <a:gd name="connsiteY444" fmla="*/ 361895 h 1054979"/>
                <a:gd name="connsiteX445" fmla="*/ 458092 w 528656"/>
                <a:gd name="connsiteY445" fmla="*/ 318473 h 1054979"/>
                <a:gd name="connsiteX446" fmla="*/ 462452 w 528656"/>
                <a:gd name="connsiteY446" fmla="*/ 296585 h 1054979"/>
                <a:gd name="connsiteX447" fmla="*/ 443893 w 528656"/>
                <a:gd name="connsiteY447" fmla="*/ 344027 h 1054979"/>
                <a:gd name="connsiteX448" fmla="*/ 318936 w 528656"/>
                <a:gd name="connsiteY448" fmla="*/ 424009 h 1054979"/>
                <a:gd name="connsiteX449" fmla="*/ 319296 w 528656"/>
                <a:gd name="connsiteY449" fmla="*/ 402757 h 1054979"/>
                <a:gd name="connsiteX450" fmla="*/ 353902 w 528656"/>
                <a:gd name="connsiteY450" fmla="*/ 396274 h 1054979"/>
                <a:gd name="connsiteX451" fmla="*/ 434650 w 528656"/>
                <a:gd name="connsiteY451" fmla="*/ 205006 h 1054979"/>
                <a:gd name="connsiteX452" fmla="*/ 250084 w 528656"/>
                <a:gd name="connsiteY452" fmla="*/ 107751 h 1054979"/>
                <a:gd name="connsiteX453" fmla="*/ 93635 w 528656"/>
                <a:gd name="connsiteY453" fmla="*/ 264799 h 1054979"/>
                <a:gd name="connsiteX454" fmla="*/ 133649 w 528656"/>
                <a:gd name="connsiteY454" fmla="*/ 360253 h 1054979"/>
                <a:gd name="connsiteX455" fmla="*/ 239990 w 528656"/>
                <a:gd name="connsiteY455" fmla="*/ 409241 h 1054979"/>
                <a:gd name="connsiteX456" fmla="*/ 239630 w 528656"/>
                <a:gd name="connsiteY456" fmla="*/ 417886 h 1054979"/>
                <a:gd name="connsiteX457" fmla="*/ 74530 w 528656"/>
                <a:gd name="connsiteY457" fmla="*/ 288933 h 1054979"/>
                <a:gd name="connsiteX458" fmla="*/ 177267 w 528656"/>
                <a:gd name="connsiteY458" fmla="*/ 114234 h 1054979"/>
                <a:gd name="connsiteX459" fmla="*/ 282392 w 528656"/>
                <a:gd name="connsiteY459" fmla="*/ 85643 h 1054979"/>
                <a:gd name="connsiteX460" fmla="*/ 189615 w 528656"/>
                <a:gd name="connsiteY460" fmla="*/ 60690 h 1054979"/>
                <a:gd name="connsiteX461" fmla="*/ 189979 w 528656"/>
                <a:gd name="connsiteY461" fmla="*/ 62881 h 1054979"/>
                <a:gd name="connsiteX462" fmla="*/ 154708 w 528656"/>
                <a:gd name="connsiteY462" fmla="*/ 77486 h 1054979"/>
                <a:gd name="connsiteX463" fmla="*/ 127437 w 528656"/>
                <a:gd name="connsiteY463" fmla="*/ 96472 h 1054979"/>
                <a:gd name="connsiteX464" fmla="*/ 127073 w 528656"/>
                <a:gd name="connsiteY464" fmla="*/ 96107 h 1054979"/>
                <a:gd name="connsiteX465" fmla="*/ 153981 w 528656"/>
                <a:gd name="connsiteY465" fmla="*/ 75660 h 1054979"/>
                <a:gd name="connsiteX466" fmla="*/ 189615 w 528656"/>
                <a:gd name="connsiteY466" fmla="*/ 60690 h 1054979"/>
                <a:gd name="connsiteX467" fmla="*/ 205512 w 528656"/>
                <a:gd name="connsiteY467" fmla="*/ 49571 h 1054979"/>
                <a:gd name="connsiteX468" fmla="*/ 206232 w 528656"/>
                <a:gd name="connsiteY468" fmla="*/ 52080 h 1054979"/>
                <a:gd name="connsiteX469" fmla="*/ 150434 w 528656"/>
                <a:gd name="connsiteY469" fmla="*/ 75022 h 1054979"/>
                <a:gd name="connsiteX470" fmla="*/ 128474 w 528656"/>
                <a:gd name="connsiteY470" fmla="*/ 88644 h 1054979"/>
                <a:gd name="connsiteX471" fmla="*/ 117006 w 528656"/>
                <a:gd name="connsiteY471" fmla="*/ 97642 h 1054979"/>
                <a:gd name="connsiteX472" fmla="*/ 125954 w 528656"/>
                <a:gd name="connsiteY472" fmla="*/ 88285 h 1054979"/>
                <a:gd name="connsiteX473" fmla="*/ 149354 w 528656"/>
                <a:gd name="connsiteY473" fmla="*/ 73230 h 1054979"/>
                <a:gd name="connsiteX474" fmla="*/ 205512 w 528656"/>
                <a:gd name="connsiteY474" fmla="*/ 49571 h 1054979"/>
                <a:gd name="connsiteX475" fmla="*/ 324877 w 528656"/>
                <a:gd name="connsiteY475" fmla="*/ 19177 h 1054979"/>
                <a:gd name="connsiteX476" fmla="*/ 492769 w 528656"/>
                <a:gd name="connsiteY476" fmla="*/ 137377 h 1054979"/>
                <a:gd name="connsiteX477" fmla="*/ 506100 w 528656"/>
                <a:gd name="connsiteY477" fmla="*/ 361165 h 1054979"/>
                <a:gd name="connsiteX478" fmla="*/ 435484 w 528656"/>
                <a:gd name="connsiteY478" fmla="*/ 442248 h 1054979"/>
                <a:gd name="connsiteX479" fmla="*/ 385405 w 528656"/>
                <a:gd name="connsiteY479" fmla="*/ 466753 h 1054979"/>
                <a:gd name="connsiteX480" fmla="*/ 327039 w 528656"/>
                <a:gd name="connsiteY480" fmla="*/ 481888 h 1054979"/>
                <a:gd name="connsiteX481" fmla="*/ 321634 w 528656"/>
                <a:gd name="connsiteY481" fmla="*/ 460266 h 1054979"/>
                <a:gd name="connsiteX482" fmla="*/ 390088 w 528656"/>
                <a:gd name="connsiteY482" fmla="*/ 442248 h 1054979"/>
                <a:gd name="connsiteX483" fmla="*/ 443050 w 528656"/>
                <a:gd name="connsiteY483" fmla="*/ 408734 h 1054979"/>
                <a:gd name="connsiteX484" fmla="*/ 502857 w 528656"/>
                <a:gd name="connsiteY484" fmla="*/ 294858 h 1054979"/>
                <a:gd name="connsiteX485" fmla="*/ 399816 w 528656"/>
                <a:gd name="connsiteY485" fmla="*/ 73953 h 1054979"/>
                <a:gd name="connsiteX486" fmla="*/ 295333 w 528656"/>
                <a:gd name="connsiteY486" fmla="*/ 36474 h 1054979"/>
                <a:gd name="connsiteX487" fmla="*/ 182564 w 528656"/>
                <a:gd name="connsiteY487" fmla="*/ 52331 h 1054979"/>
                <a:gd name="connsiteX488" fmla="*/ 37730 w 528656"/>
                <a:gd name="connsiteY488" fmla="*/ 207649 h 1054979"/>
                <a:gd name="connsiteX489" fmla="*/ 68715 w 528656"/>
                <a:gd name="connsiteY489" fmla="*/ 396121 h 1054979"/>
                <a:gd name="connsiteX490" fmla="*/ 241651 w 528656"/>
                <a:gd name="connsiteY490" fmla="*/ 466753 h 1054979"/>
                <a:gd name="connsiteX491" fmla="*/ 242732 w 528656"/>
                <a:gd name="connsiteY491" fmla="*/ 477924 h 1054979"/>
                <a:gd name="connsiteX492" fmla="*/ 13591 w 528656"/>
                <a:gd name="connsiteY492" fmla="*/ 343868 h 1054979"/>
                <a:gd name="connsiteX493" fmla="*/ 115552 w 528656"/>
                <a:gd name="connsiteY493" fmla="*/ 63142 h 1054979"/>
                <a:gd name="connsiteX494" fmla="*/ 324877 w 528656"/>
                <a:gd name="connsiteY494" fmla="*/ 19177 h 1054979"/>
                <a:gd name="connsiteX495" fmla="*/ 280996 w 528656"/>
                <a:gd name="connsiteY495" fmla="*/ 10258 h 1054979"/>
                <a:gd name="connsiteX496" fmla="*/ 324440 w 528656"/>
                <a:gd name="connsiteY496" fmla="*/ 13555 h 1054979"/>
                <a:gd name="connsiteX497" fmla="*/ 372192 w 528656"/>
                <a:gd name="connsiteY497" fmla="*/ 28941 h 1054979"/>
                <a:gd name="connsiteX498" fmla="*/ 399479 w 528656"/>
                <a:gd name="connsiteY498" fmla="*/ 41763 h 1054979"/>
                <a:gd name="connsiteX499" fmla="*/ 414199 w 528656"/>
                <a:gd name="connsiteY499" fmla="*/ 49456 h 1054979"/>
                <a:gd name="connsiteX500" fmla="*/ 412404 w 528656"/>
                <a:gd name="connsiteY500" fmla="*/ 50922 h 1054979"/>
                <a:gd name="connsiteX501" fmla="*/ 391221 w 528656"/>
                <a:gd name="connsiteY501" fmla="*/ 40664 h 1054979"/>
                <a:gd name="connsiteX502" fmla="*/ 366088 w 528656"/>
                <a:gd name="connsiteY502" fmla="*/ 28941 h 1054979"/>
                <a:gd name="connsiteX503" fmla="*/ 310437 w 528656"/>
                <a:gd name="connsiteY503" fmla="*/ 13921 h 1054979"/>
                <a:gd name="connsiteX504" fmla="*/ 273098 w 528656"/>
                <a:gd name="connsiteY504" fmla="*/ 12456 h 1054979"/>
                <a:gd name="connsiteX505" fmla="*/ 258736 w 528656"/>
                <a:gd name="connsiteY505" fmla="*/ 12456 h 1054979"/>
                <a:gd name="connsiteX506" fmla="*/ 254069 w 528656"/>
                <a:gd name="connsiteY506" fmla="*/ 11357 h 1054979"/>
                <a:gd name="connsiteX507" fmla="*/ 254787 w 528656"/>
                <a:gd name="connsiteY507" fmla="*/ 10624 h 1054979"/>
                <a:gd name="connsiteX508" fmla="*/ 266994 w 528656"/>
                <a:gd name="connsiteY508" fmla="*/ 10624 h 1054979"/>
                <a:gd name="connsiteX509" fmla="*/ 280996 w 528656"/>
                <a:gd name="connsiteY509" fmla="*/ 10258 h 1054979"/>
                <a:gd name="connsiteX510" fmla="*/ 304754 w 528656"/>
                <a:gd name="connsiteY510" fmla="*/ 4792 h 1054979"/>
                <a:gd name="connsiteX511" fmla="*/ 338437 w 528656"/>
                <a:gd name="connsiteY511" fmla="*/ 9777 h 1054979"/>
                <a:gd name="connsiteX512" fmla="*/ 401144 w 528656"/>
                <a:gd name="connsiteY512" fmla="*/ 36839 h 1054979"/>
                <a:gd name="connsiteX513" fmla="*/ 400069 w 528656"/>
                <a:gd name="connsiteY513" fmla="*/ 38619 h 1054979"/>
                <a:gd name="connsiteX514" fmla="*/ 340587 w 528656"/>
                <a:gd name="connsiteY514" fmla="*/ 12625 h 1054979"/>
                <a:gd name="connsiteX515" fmla="*/ 304396 w 528656"/>
                <a:gd name="connsiteY515" fmla="*/ 6928 h 1054979"/>
                <a:gd name="connsiteX516" fmla="*/ 278597 w 528656"/>
                <a:gd name="connsiteY516" fmla="*/ 6216 h 1054979"/>
                <a:gd name="connsiteX517" fmla="*/ 277880 w 528656"/>
                <a:gd name="connsiteY517" fmla="*/ 5148 h 1054979"/>
                <a:gd name="connsiteX518" fmla="*/ 304754 w 528656"/>
                <a:gd name="connsiteY518" fmla="*/ 4792 h 1054979"/>
                <a:gd name="connsiteX519" fmla="*/ 313159 w 528656"/>
                <a:gd name="connsiteY519" fmla="*/ 0 h 1054979"/>
                <a:gd name="connsiteX520" fmla="*/ 347303 w 528656"/>
                <a:gd name="connsiteY520" fmla="*/ 7761 h 1054979"/>
                <a:gd name="connsiteX521" fmla="*/ 375757 w 528656"/>
                <a:gd name="connsiteY521" fmla="*/ 16228 h 1054979"/>
                <a:gd name="connsiteX522" fmla="*/ 374690 w 528656"/>
                <a:gd name="connsiteY522" fmla="*/ 17992 h 1054979"/>
                <a:gd name="connsiteX523" fmla="*/ 344102 w 528656"/>
                <a:gd name="connsiteY523" fmla="*/ 8820 h 1054979"/>
                <a:gd name="connsiteX524" fmla="*/ 313159 w 528656"/>
                <a:gd name="connsiteY524" fmla="*/ 1058 h 1054979"/>
                <a:gd name="connsiteX525" fmla="*/ 313159 w 528656"/>
                <a:gd name="connsiteY525" fmla="*/ 0 h 1054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</a:cxnLst>
              <a:rect l="l" t="t" r="r" b="b"/>
              <a:pathLst>
                <a:path w="528656" h="1054979">
                  <a:moveTo>
                    <a:pt x="250395" y="1032619"/>
                  </a:moveTo>
                  <a:cubicBezTo>
                    <a:pt x="252930" y="1041549"/>
                    <a:pt x="258723" y="1048990"/>
                    <a:pt x="267774" y="1051967"/>
                  </a:cubicBezTo>
                  <a:cubicBezTo>
                    <a:pt x="269223" y="1052711"/>
                    <a:pt x="268499" y="1055315"/>
                    <a:pt x="266688" y="1054943"/>
                  </a:cubicBezTo>
                  <a:cubicBezTo>
                    <a:pt x="257636" y="1051595"/>
                    <a:pt x="251119" y="1042665"/>
                    <a:pt x="249309" y="1032991"/>
                  </a:cubicBezTo>
                  <a:cubicBezTo>
                    <a:pt x="248947" y="1032247"/>
                    <a:pt x="250033" y="1031875"/>
                    <a:pt x="250395" y="1032619"/>
                  </a:cubicBezTo>
                  <a:close/>
                  <a:moveTo>
                    <a:pt x="252122" y="1019892"/>
                  </a:moveTo>
                  <a:cubicBezTo>
                    <a:pt x="252122" y="1019175"/>
                    <a:pt x="253569" y="1019534"/>
                    <a:pt x="253569" y="1019892"/>
                  </a:cubicBezTo>
                  <a:cubicBezTo>
                    <a:pt x="254654" y="1027061"/>
                    <a:pt x="256101" y="1036023"/>
                    <a:pt x="261164" y="1041041"/>
                  </a:cubicBezTo>
                  <a:cubicBezTo>
                    <a:pt x="265867" y="1046060"/>
                    <a:pt x="272377" y="1046418"/>
                    <a:pt x="278526" y="1049286"/>
                  </a:cubicBezTo>
                  <a:cubicBezTo>
                    <a:pt x="280335" y="1050003"/>
                    <a:pt x="278526" y="1052154"/>
                    <a:pt x="277080" y="1051437"/>
                  </a:cubicBezTo>
                  <a:cubicBezTo>
                    <a:pt x="269845" y="1048211"/>
                    <a:pt x="261526" y="1047852"/>
                    <a:pt x="257547" y="1039966"/>
                  </a:cubicBezTo>
                  <a:cubicBezTo>
                    <a:pt x="254292" y="1033514"/>
                    <a:pt x="252845" y="1027061"/>
                    <a:pt x="252122" y="1019892"/>
                  </a:cubicBezTo>
                  <a:close/>
                  <a:moveTo>
                    <a:pt x="255663" y="997309"/>
                  </a:moveTo>
                  <a:cubicBezTo>
                    <a:pt x="255663" y="996950"/>
                    <a:pt x="256762" y="996950"/>
                    <a:pt x="256762" y="997309"/>
                  </a:cubicBezTo>
                  <a:cubicBezTo>
                    <a:pt x="257495" y="1007715"/>
                    <a:pt x="258594" y="1019556"/>
                    <a:pt x="261891" y="1028526"/>
                  </a:cubicBezTo>
                  <a:cubicBezTo>
                    <a:pt x="265554" y="1038573"/>
                    <a:pt x="279476" y="1047543"/>
                    <a:pt x="290100" y="1042520"/>
                  </a:cubicBezTo>
                  <a:cubicBezTo>
                    <a:pt x="291931" y="1041802"/>
                    <a:pt x="293030" y="1043955"/>
                    <a:pt x="291565" y="1045031"/>
                  </a:cubicBezTo>
                  <a:cubicBezTo>
                    <a:pt x="282773" y="1048978"/>
                    <a:pt x="269951" y="1043955"/>
                    <a:pt x="263723" y="1037138"/>
                  </a:cubicBezTo>
                  <a:cubicBezTo>
                    <a:pt x="259693" y="1033191"/>
                    <a:pt x="258594" y="1026373"/>
                    <a:pt x="257861" y="1020991"/>
                  </a:cubicBezTo>
                  <a:cubicBezTo>
                    <a:pt x="256762" y="1013456"/>
                    <a:pt x="255297" y="1005562"/>
                    <a:pt x="255663" y="997309"/>
                  </a:cubicBezTo>
                  <a:close/>
                  <a:moveTo>
                    <a:pt x="301912" y="775055"/>
                  </a:moveTo>
                  <a:cubicBezTo>
                    <a:pt x="301912" y="774700"/>
                    <a:pt x="302489" y="774700"/>
                    <a:pt x="302489" y="775055"/>
                  </a:cubicBezTo>
                  <a:cubicBezTo>
                    <a:pt x="302778" y="781433"/>
                    <a:pt x="303355" y="787457"/>
                    <a:pt x="303644" y="793835"/>
                  </a:cubicBezTo>
                  <a:cubicBezTo>
                    <a:pt x="303932" y="799859"/>
                    <a:pt x="303067" y="806237"/>
                    <a:pt x="304221" y="812261"/>
                  </a:cubicBezTo>
                  <a:cubicBezTo>
                    <a:pt x="304221" y="813679"/>
                    <a:pt x="302489" y="814033"/>
                    <a:pt x="302489" y="812616"/>
                  </a:cubicBezTo>
                  <a:cubicBezTo>
                    <a:pt x="301335" y="807300"/>
                    <a:pt x="301912" y="801985"/>
                    <a:pt x="301912" y="796315"/>
                  </a:cubicBezTo>
                  <a:cubicBezTo>
                    <a:pt x="301912" y="789229"/>
                    <a:pt x="301623" y="782142"/>
                    <a:pt x="301912" y="775055"/>
                  </a:cubicBezTo>
                  <a:close/>
                  <a:moveTo>
                    <a:pt x="298297" y="758825"/>
                  </a:moveTo>
                  <a:cubicBezTo>
                    <a:pt x="298297" y="758825"/>
                    <a:pt x="298643" y="758825"/>
                    <a:pt x="298643" y="759187"/>
                  </a:cubicBezTo>
                  <a:cubicBezTo>
                    <a:pt x="297952" y="764973"/>
                    <a:pt x="299678" y="772206"/>
                    <a:pt x="300023" y="778353"/>
                  </a:cubicBezTo>
                  <a:cubicBezTo>
                    <a:pt x="300713" y="787756"/>
                    <a:pt x="300713" y="796796"/>
                    <a:pt x="300713" y="805837"/>
                  </a:cubicBezTo>
                  <a:cubicBezTo>
                    <a:pt x="300713" y="820302"/>
                    <a:pt x="304165" y="836576"/>
                    <a:pt x="301058" y="850679"/>
                  </a:cubicBezTo>
                  <a:cubicBezTo>
                    <a:pt x="301058" y="852126"/>
                    <a:pt x="298643" y="851402"/>
                    <a:pt x="298988" y="849956"/>
                  </a:cubicBezTo>
                  <a:cubicBezTo>
                    <a:pt x="301058" y="842000"/>
                    <a:pt x="299333" y="833321"/>
                    <a:pt x="298988" y="825365"/>
                  </a:cubicBezTo>
                  <a:cubicBezTo>
                    <a:pt x="298297" y="815963"/>
                    <a:pt x="298297" y="806922"/>
                    <a:pt x="297952" y="797520"/>
                  </a:cubicBezTo>
                  <a:cubicBezTo>
                    <a:pt x="297952" y="788479"/>
                    <a:pt x="297952" y="779438"/>
                    <a:pt x="297607" y="770036"/>
                  </a:cubicBezTo>
                  <a:cubicBezTo>
                    <a:pt x="297607" y="766781"/>
                    <a:pt x="296572" y="762080"/>
                    <a:pt x="298297" y="758825"/>
                  </a:cubicBezTo>
                  <a:close/>
                  <a:moveTo>
                    <a:pt x="251328" y="609600"/>
                  </a:moveTo>
                  <a:lnTo>
                    <a:pt x="252009" y="609600"/>
                  </a:lnTo>
                  <a:cubicBezTo>
                    <a:pt x="250648" y="628467"/>
                    <a:pt x="253370" y="647334"/>
                    <a:pt x="253370" y="666201"/>
                  </a:cubicBezTo>
                  <a:cubicBezTo>
                    <a:pt x="253370" y="667981"/>
                    <a:pt x="250988" y="667625"/>
                    <a:pt x="250988" y="666201"/>
                  </a:cubicBezTo>
                  <a:cubicBezTo>
                    <a:pt x="250648" y="647334"/>
                    <a:pt x="248947" y="628467"/>
                    <a:pt x="251328" y="609600"/>
                  </a:cubicBezTo>
                  <a:close/>
                  <a:moveTo>
                    <a:pt x="257029" y="583334"/>
                  </a:moveTo>
                  <a:cubicBezTo>
                    <a:pt x="257029" y="582612"/>
                    <a:pt x="257894" y="582612"/>
                    <a:pt x="257894" y="583695"/>
                  </a:cubicBezTo>
                  <a:cubicBezTo>
                    <a:pt x="257894" y="601386"/>
                    <a:pt x="257317" y="619077"/>
                    <a:pt x="257317" y="637129"/>
                  </a:cubicBezTo>
                  <a:cubicBezTo>
                    <a:pt x="257606" y="654459"/>
                    <a:pt x="258183" y="671788"/>
                    <a:pt x="258183" y="689118"/>
                  </a:cubicBezTo>
                  <a:cubicBezTo>
                    <a:pt x="258183" y="690201"/>
                    <a:pt x="256451" y="690201"/>
                    <a:pt x="256451" y="688757"/>
                  </a:cubicBezTo>
                  <a:cubicBezTo>
                    <a:pt x="256451" y="671788"/>
                    <a:pt x="255585" y="654459"/>
                    <a:pt x="255585" y="637129"/>
                  </a:cubicBezTo>
                  <a:cubicBezTo>
                    <a:pt x="255297" y="619077"/>
                    <a:pt x="256163" y="601386"/>
                    <a:pt x="257029" y="583334"/>
                  </a:cubicBezTo>
                  <a:close/>
                  <a:moveTo>
                    <a:pt x="341186" y="512762"/>
                  </a:moveTo>
                  <a:cubicBezTo>
                    <a:pt x="341898" y="512762"/>
                    <a:pt x="342254" y="513905"/>
                    <a:pt x="341542" y="514286"/>
                  </a:cubicBezTo>
                  <a:cubicBezTo>
                    <a:pt x="330148" y="518477"/>
                    <a:pt x="318041" y="521906"/>
                    <a:pt x="305934" y="521906"/>
                  </a:cubicBezTo>
                  <a:cubicBezTo>
                    <a:pt x="304510" y="521906"/>
                    <a:pt x="304510" y="519620"/>
                    <a:pt x="305934" y="519620"/>
                  </a:cubicBezTo>
                  <a:cubicBezTo>
                    <a:pt x="318041" y="518858"/>
                    <a:pt x="329435" y="517334"/>
                    <a:pt x="341186" y="512762"/>
                  </a:cubicBezTo>
                  <a:close/>
                  <a:moveTo>
                    <a:pt x="349096" y="505165"/>
                  </a:moveTo>
                  <a:cubicBezTo>
                    <a:pt x="349822" y="504825"/>
                    <a:pt x="350184" y="506186"/>
                    <a:pt x="349459" y="506186"/>
                  </a:cubicBezTo>
                  <a:cubicBezTo>
                    <a:pt x="341839" y="508227"/>
                    <a:pt x="333856" y="510948"/>
                    <a:pt x="325873" y="511969"/>
                  </a:cubicBezTo>
                  <a:cubicBezTo>
                    <a:pt x="317890" y="512990"/>
                    <a:pt x="309544" y="513670"/>
                    <a:pt x="301198" y="514010"/>
                  </a:cubicBezTo>
                  <a:cubicBezTo>
                    <a:pt x="299747" y="514010"/>
                    <a:pt x="299747" y="511969"/>
                    <a:pt x="301198" y="511969"/>
                  </a:cubicBezTo>
                  <a:cubicBezTo>
                    <a:pt x="310270" y="510948"/>
                    <a:pt x="319704" y="511629"/>
                    <a:pt x="328413" y="509928"/>
                  </a:cubicBezTo>
                  <a:cubicBezTo>
                    <a:pt x="335670" y="508567"/>
                    <a:pt x="342202" y="506866"/>
                    <a:pt x="349096" y="505165"/>
                  </a:cubicBezTo>
                  <a:close/>
                  <a:moveTo>
                    <a:pt x="357029" y="496887"/>
                  </a:moveTo>
                  <a:cubicBezTo>
                    <a:pt x="357757" y="496887"/>
                    <a:pt x="358121" y="497261"/>
                    <a:pt x="357757" y="497634"/>
                  </a:cubicBezTo>
                  <a:cubicBezTo>
                    <a:pt x="351205" y="502864"/>
                    <a:pt x="341377" y="503984"/>
                    <a:pt x="333368" y="505105"/>
                  </a:cubicBezTo>
                  <a:cubicBezTo>
                    <a:pt x="323176" y="506225"/>
                    <a:pt x="312620" y="508093"/>
                    <a:pt x="302427" y="509214"/>
                  </a:cubicBezTo>
                  <a:cubicBezTo>
                    <a:pt x="301699" y="509214"/>
                    <a:pt x="301335" y="507720"/>
                    <a:pt x="302427" y="507346"/>
                  </a:cubicBezTo>
                  <a:cubicBezTo>
                    <a:pt x="310435" y="505105"/>
                    <a:pt x="319172" y="504731"/>
                    <a:pt x="327908" y="503984"/>
                  </a:cubicBezTo>
                  <a:cubicBezTo>
                    <a:pt x="337008" y="502864"/>
                    <a:pt x="349021" y="502117"/>
                    <a:pt x="357029" y="496887"/>
                  </a:cubicBezTo>
                  <a:close/>
                  <a:moveTo>
                    <a:pt x="169084" y="489683"/>
                  </a:moveTo>
                  <a:cubicBezTo>
                    <a:pt x="174945" y="492614"/>
                    <a:pt x="182272" y="492247"/>
                    <a:pt x="188500" y="492980"/>
                  </a:cubicBezTo>
                  <a:cubicBezTo>
                    <a:pt x="195460" y="493713"/>
                    <a:pt x="202055" y="495544"/>
                    <a:pt x="208649" y="495544"/>
                  </a:cubicBezTo>
                  <a:cubicBezTo>
                    <a:pt x="210480" y="495544"/>
                    <a:pt x="210480" y="498109"/>
                    <a:pt x="208649" y="498109"/>
                  </a:cubicBezTo>
                  <a:cubicBezTo>
                    <a:pt x="200589" y="497743"/>
                    <a:pt x="192896" y="495544"/>
                    <a:pt x="184836" y="494812"/>
                  </a:cubicBezTo>
                  <a:cubicBezTo>
                    <a:pt x="179341" y="494079"/>
                    <a:pt x="173114" y="493713"/>
                    <a:pt x="168717" y="490416"/>
                  </a:cubicBezTo>
                  <a:cubicBezTo>
                    <a:pt x="167985" y="490049"/>
                    <a:pt x="168351" y="488950"/>
                    <a:pt x="169084" y="489683"/>
                  </a:cubicBezTo>
                  <a:close/>
                  <a:moveTo>
                    <a:pt x="363392" y="486132"/>
                  </a:moveTo>
                  <a:cubicBezTo>
                    <a:pt x="364114" y="485775"/>
                    <a:pt x="364474" y="486490"/>
                    <a:pt x="363753" y="487204"/>
                  </a:cubicBezTo>
                  <a:cubicBezTo>
                    <a:pt x="346074" y="497919"/>
                    <a:pt x="322983" y="496490"/>
                    <a:pt x="303139" y="499705"/>
                  </a:cubicBezTo>
                  <a:cubicBezTo>
                    <a:pt x="302056" y="499705"/>
                    <a:pt x="301335" y="497919"/>
                    <a:pt x="302778" y="497562"/>
                  </a:cubicBezTo>
                  <a:cubicBezTo>
                    <a:pt x="322983" y="493276"/>
                    <a:pt x="344270" y="495776"/>
                    <a:pt x="363392" y="486132"/>
                  </a:cubicBezTo>
                  <a:close/>
                  <a:moveTo>
                    <a:pt x="147708" y="481012"/>
                  </a:moveTo>
                  <a:cubicBezTo>
                    <a:pt x="159274" y="486242"/>
                    <a:pt x="174093" y="485495"/>
                    <a:pt x="186382" y="486989"/>
                  </a:cubicBezTo>
                  <a:cubicBezTo>
                    <a:pt x="200117" y="488109"/>
                    <a:pt x="213129" y="490350"/>
                    <a:pt x="226503" y="490724"/>
                  </a:cubicBezTo>
                  <a:cubicBezTo>
                    <a:pt x="227948" y="490724"/>
                    <a:pt x="227948" y="493339"/>
                    <a:pt x="226503" y="493339"/>
                  </a:cubicBezTo>
                  <a:cubicBezTo>
                    <a:pt x="211322" y="492965"/>
                    <a:pt x="196503" y="489977"/>
                    <a:pt x="181322" y="488109"/>
                  </a:cubicBezTo>
                  <a:cubicBezTo>
                    <a:pt x="170479" y="486989"/>
                    <a:pt x="156744" y="487362"/>
                    <a:pt x="147708" y="481759"/>
                  </a:cubicBezTo>
                  <a:cubicBezTo>
                    <a:pt x="147347" y="481386"/>
                    <a:pt x="147347" y="481012"/>
                    <a:pt x="147708" y="481012"/>
                  </a:cubicBezTo>
                  <a:close/>
                  <a:moveTo>
                    <a:pt x="374519" y="476599"/>
                  </a:moveTo>
                  <a:cubicBezTo>
                    <a:pt x="375233" y="476250"/>
                    <a:pt x="375590" y="476949"/>
                    <a:pt x="375233" y="477647"/>
                  </a:cubicBezTo>
                  <a:cubicBezTo>
                    <a:pt x="364166" y="482537"/>
                    <a:pt x="352743" y="486378"/>
                    <a:pt x="340605" y="488474"/>
                  </a:cubicBezTo>
                  <a:cubicBezTo>
                    <a:pt x="333465" y="489871"/>
                    <a:pt x="326325" y="490918"/>
                    <a:pt x="319185" y="491966"/>
                  </a:cubicBezTo>
                  <a:cubicBezTo>
                    <a:pt x="313830" y="492665"/>
                    <a:pt x="308475" y="492315"/>
                    <a:pt x="303120" y="493014"/>
                  </a:cubicBezTo>
                  <a:cubicBezTo>
                    <a:pt x="302049" y="493363"/>
                    <a:pt x="301335" y="491617"/>
                    <a:pt x="302763" y="491268"/>
                  </a:cubicBezTo>
                  <a:cubicBezTo>
                    <a:pt x="307047" y="490220"/>
                    <a:pt x="311688" y="490918"/>
                    <a:pt x="316329" y="490220"/>
                  </a:cubicBezTo>
                  <a:cubicBezTo>
                    <a:pt x="323469" y="489521"/>
                    <a:pt x="330609" y="488474"/>
                    <a:pt x="337749" y="487077"/>
                  </a:cubicBezTo>
                  <a:cubicBezTo>
                    <a:pt x="350244" y="484981"/>
                    <a:pt x="362738" y="481489"/>
                    <a:pt x="374519" y="476599"/>
                  </a:cubicBezTo>
                  <a:close/>
                  <a:moveTo>
                    <a:pt x="135372" y="468312"/>
                  </a:moveTo>
                  <a:cubicBezTo>
                    <a:pt x="143348" y="470757"/>
                    <a:pt x="150599" y="474948"/>
                    <a:pt x="158575" y="476694"/>
                  </a:cubicBezTo>
                  <a:cubicBezTo>
                    <a:pt x="166913" y="478790"/>
                    <a:pt x="175252" y="479139"/>
                    <a:pt x="183953" y="480187"/>
                  </a:cubicBezTo>
                  <a:cubicBezTo>
                    <a:pt x="201717" y="481235"/>
                    <a:pt x="219844" y="483330"/>
                    <a:pt x="237609" y="483330"/>
                  </a:cubicBezTo>
                  <a:cubicBezTo>
                    <a:pt x="239059" y="483330"/>
                    <a:pt x="239059" y="485426"/>
                    <a:pt x="237609" y="485426"/>
                  </a:cubicBezTo>
                  <a:cubicBezTo>
                    <a:pt x="218032" y="485426"/>
                    <a:pt x="198454" y="483680"/>
                    <a:pt x="178877" y="481933"/>
                  </a:cubicBezTo>
                  <a:cubicBezTo>
                    <a:pt x="170901" y="480886"/>
                    <a:pt x="162925" y="480187"/>
                    <a:pt x="155312" y="477742"/>
                  </a:cubicBezTo>
                  <a:cubicBezTo>
                    <a:pt x="148061" y="475647"/>
                    <a:pt x="141898" y="472154"/>
                    <a:pt x="135009" y="469360"/>
                  </a:cubicBezTo>
                  <a:cubicBezTo>
                    <a:pt x="134647" y="469011"/>
                    <a:pt x="134647" y="468312"/>
                    <a:pt x="135372" y="468312"/>
                  </a:cubicBezTo>
                  <a:close/>
                  <a:moveTo>
                    <a:pt x="686" y="336913"/>
                  </a:moveTo>
                  <a:cubicBezTo>
                    <a:pt x="686" y="336550"/>
                    <a:pt x="1419" y="336550"/>
                    <a:pt x="1419" y="336913"/>
                  </a:cubicBezTo>
                  <a:cubicBezTo>
                    <a:pt x="-779" y="348532"/>
                    <a:pt x="6548" y="360515"/>
                    <a:pt x="12409" y="370318"/>
                  </a:cubicBezTo>
                  <a:cubicBezTo>
                    <a:pt x="18271" y="381211"/>
                    <a:pt x="24133" y="391741"/>
                    <a:pt x="30361" y="402271"/>
                  </a:cubicBezTo>
                  <a:cubicBezTo>
                    <a:pt x="31093" y="403360"/>
                    <a:pt x="29262" y="404449"/>
                    <a:pt x="28529" y="403360"/>
                  </a:cubicBezTo>
                  <a:cubicBezTo>
                    <a:pt x="21202" y="391378"/>
                    <a:pt x="13875" y="378669"/>
                    <a:pt x="7647" y="366324"/>
                  </a:cubicBezTo>
                  <a:cubicBezTo>
                    <a:pt x="3251" y="357247"/>
                    <a:pt x="-1878" y="347080"/>
                    <a:pt x="686" y="336913"/>
                  </a:cubicBezTo>
                  <a:close/>
                  <a:moveTo>
                    <a:pt x="233435" y="327392"/>
                  </a:moveTo>
                  <a:cubicBezTo>
                    <a:pt x="241417" y="328124"/>
                    <a:pt x="248312" y="332887"/>
                    <a:pt x="256295" y="333253"/>
                  </a:cubicBezTo>
                  <a:cubicBezTo>
                    <a:pt x="258109" y="333619"/>
                    <a:pt x="258109" y="336184"/>
                    <a:pt x="256295" y="336184"/>
                  </a:cubicBezTo>
                  <a:cubicBezTo>
                    <a:pt x="248312" y="335085"/>
                    <a:pt x="241417" y="329956"/>
                    <a:pt x="233435" y="328491"/>
                  </a:cubicBezTo>
                  <a:cubicBezTo>
                    <a:pt x="233072" y="328124"/>
                    <a:pt x="233072" y="327025"/>
                    <a:pt x="233435" y="327392"/>
                  </a:cubicBezTo>
                  <a:close/>
                  <a:moveTo>
                    <a:pt x="242988" y="323281"/>
                  </a:moveTo>
                  <a:lnTo>
                    <a:pt x="258251" y="325891"/>
                  </a:lnTo>
                  <a:cubicBezTo>
                    <a:pt x="259698" y="325891"/>
                    <a:pt x="259698" y="328272"/>
                    <a:pt x="257889" y="328272"/>
                  </a:cubicBezTo>
                  <a:close/>
                  <a:moveTo>
                    <a:pt x="239740" y="322193"/>
                  </a:moveTo>
                  <a:lnTo>
                    <a:pt x="242988" y="323281"/>
                  </a:lnTo>
                  <a:lnTo>
                    <a:pt x="242336" y="323169"/>
                  </a:lnTo>
                  <a:close/>
                  <a:moveTo>
                    <a:pt x="275211" y="319370"/>
                  </a:moveTo>
                  <a:cubicBezTo>
                    <a:pt x="273041" y="319370"/>
                    <a:pt x="272679" y="320809"/>
                    <a:pt x="272318" y="321889"/>
                  </a:cubicBezTo>
                  <a:cubicBezTo>
                    <a:pt x="267254" y="357867"/>
                    <a:pt x="269786" y="394925"/>
                    <a:pt x="270509" y="431624"/>
                  </a:cubicBezTo>
                  <a:cubicBezTo>
                    <a:pt x="272679" y="429465"/>
                    <a:pt x="274850" y="427666"/>
                    <a:pt x="277382" y="426587"/>
                  </a:cubicBezTo>
                  <a:cubicBezTo>
                    <a:pt x="279914" y="425867"/>
                    <a:pt x="280637" y="429465"/>
                    <a:pt x="278828" y="430544"/>
                  </a:cubicBezTo>
                  <a:cubicBezTo>
                    <a:pt x="276296" y="432343"/>
                    <a:pt x="273403" y="434142"/>
                    <a:pt x="270871" y="435941"/>
                  </a:cubicBezTo>
                  <a:cubicBezTo>
                    <a:pt x="270871" y="436661"/>
                    <a:pt x="270871" y="437380"/>
                    <a:pt x="270871" y="437740"/>
                  </a:cubicBezTo>
                  <a:cubicBezTo>
                    <a:pt x="270871" y="437740"/>
                    <a:pt x="270871" y="437740"/>
                    <a:pt x="270871" y="438100"/>
                  </a:cubicBezTo>
                  <a:cubicBezTo>
                    <a:pt x="272679" y="437021"/>
                    <a:pt x="274126" y="435941"/>
                    <a:pt x="275573" y="435222"/>
                  </a:cubicBezTo>
                  <a:cubicBezTo>
                    <a:pt x="278105" y="433783"/>
                    <a:pt x="280275" y="437380"/>
                    <a:pt x="277743" y="438820"/>
                  </a:cubicBezTo>
                  <a:cubicBezTo>
                    <a:pt x="275573" y="440259"/>
                    <a:pt x="273041" y="441698"/>
                    <a:pt x="270871" y="443137"/>
                  </a:cubicBezTo>
                  <a:cubicBezTo>
                    <a:pt x="270871" y="458248"/>
                    <a:pt x="271233" y="473719"/>
                    <a:pt x="270871" y="488830"/>
                  </a:cubicBezTo>
                  <a:cubicBezTo>
                    <a:pt x="270509" y="509338"/>
                    <a:pt x="270147" y="531285"/>
                    <a:pt x="269786" y="554311"/>
                  </a:cubicBezTo>
                  <a:cubicBezTo>
                    <a:pt x="272679" y="549274"/>
                    <a:pt x="275573" y="544597"/>
                    <a:pt x="277382" y="539560"/>
                  </a:cubicBezTo>
                  <a:cubicBezTo>
                    <a:pt x="277743" y="538481"/>
                    <a:pt x="279552" y="539200"/>
                    <a:pt x="279190" y="539920"/>
                  </a:cubicBezTo>
                  <a:cubicBezTo>
                    <a:pt x="276658" y="546756"/>
                    <a:pt x="273041" y="552872"/>
                    <a:pt x="269786" y="559348"/>
                  </a:cubicBezTo>
                  <a:cubicBezTo>
                    <a:pt x="269786" y="561507"/>
                    <a:pt x="269786" y="563666"/>
                    <a:pt x="269786" y="565824"/>
                  </a:cubicBezTo>
                  <a:cubicBezTo>
                    <a:pt x="273041" y="560068"/>
                    <a:pt x="277020" y="555031"/>
                    <a:pt x="279552" y="548555"/>
                  </a:cubicBezTo>
                  <a:cubicBezTo>
                    <a:pt x="279914" y="547835"/>
                    <a:pt x="280999" y="548195"/>
                    <a:pt x="280637" y="548914"/>
                  </a:cubicBezTo>
                  <a:cubicBezTo>
                    <a:pt x="278105" y="556470"/>
                    <a:pt x="273403" y="562946"/>
                    <a:pt x="269786" y="570142"/>
                  </a:cubicBezTo>
                  <a:cubicBezTo>
                    <a:pt x="269424" y="572301"/>
                    <a:pt x="269424" y="574459"/>
                    <a:pt x="269424" y="576618"/>
                  </a:cubicBezTo>
                  <a:cubicBezTo>
                    <a:pt x="272679" y="570861"/>
                    <a:pt x="277020" y="565824"/>
                    <a:pt x="278467" y="559348"/>
                  </a:cubicBezTo>
                  <a:cubicBezTo>
                    <a:pt x="278467" y="558989"/>
                    <a:pt x="279190" y="558989"/>
                    <a:pt x="279190" y="559348"/>
                  </a:cubicBezTo>
                  <a:cubicBezTo>
                    <a:pt x="279190" y="562946"/>
                    <a:pt x="277382" y="566184"/>
                    <a:pt x="275573" y="569422"/>
                  </a:cubicBezTo>
                  <a:cubicBezTo>
                    <a:pt x="273041" y="573380"/>
                    <a:pt x="271594" y="577697"/>
                    <a:pt x="269424" y="582015"/>
                  </a:cubicBezTo>
                  <a:cubicBezTo>
                    <a:pt x="269424" y="584533"/>
                    <a:pt x="269424" y="587771"/>
                    <a:pt x="269424" y="590290"/>
                  </a:cubicBezTo>
                  <a:cubicBezTo>
                    <a:pt x="273041" y="584533"/>
                    <a:pt x="277382" y="579496"/>
                    <a:pt x="279190" y="573020"/>
                  </a:cubicBezTo>
                  <a:cubicBezTo>
                    <a:pt x="279914" y="572301"/>
                    <a:pt x="280999" y="572660"/>
                    <a:pt x="280637" y="573380"/>
                  </a:cubicBezTo>
                  <a:cubicBezTo>
                    <a:pt x="278828" y="581295"/>
                    <a:pt x="273041" y="587771"/>
                    <a:pt x="269424" y="595327"/>
                  </a:cubicBezTo>
                  <a:cubicBezTo>
                    <a:pt x="269424" y="598925"/>
                    <a:pt x="269424" y="602883"/>
                    <a:pt x="269424" y="607200"/>
                  </a:cubicBezTo>
                  <a:cubicBezTo>
                    <a:pt x="273041" y="599644"/>
                    <a:pt x="277743" y="592809"/>
                    <a:pt x="279914" y="584533"/>
                  </a:cubicBezTo>
                  <a:cubicBezTo>
                    <a:pt x="280275" y="583814"/>
                    <a:pt x="280999" y="584174"/>
                    <a:pt x="280999" y="584893"/>
                  </a:cubicBezTo>
                  <a:cubicBezTo>
                    <a:pt x="279552" y="594967"/>
                    <a:pt x="273403" y="603602"/>
                    <a:pt x="269424" y="612957"/>
                  </a:cubicBezTo>
                  <a:cubicBezTo>
                    <a:pt x="269424" y="615835"/>
                    <a:pt x="269062" y="618713"/>
                    <a:pt x="269062" y="621232"/>
                  </a:cubicBezTo>
                  <a:cubicBezTo>
                    <a:pt x="273403" y="614396"/>
                    <a:pt x="277743" y="607200"/>
                    <a:pt x="279914" y="599285"/>
                  </a:cubicBezTo>
                  <a:cubicBezTo>
                    <a:pt x="280275" y="598565"/>
                    <a:pt x="281722" y="598925"/>
                    <a:pt x="281360" y="600004"/>
                  </a:cubicBezTo>
                  <a:cubicBezTo>
                    <a:pt x="279914" y="605761"/>
                    <a:pt x="277020" y="610798"/>
                    <a:pt x="274488" y="615835"/>
                  </a:cubicBezTo>
                  <a:cubicBezTo>
                    <a:pt x="272679" y="619433"/>
                    <a:pt x="270871" y="623031"/>
                    <a:pt x="269062" y="626629"/>
                  </a:cubicBezTo>
                  <a:cubicBezTo>
                    <a:pt x="269062" y="629507"/>
                    <a:pt x="269062" y="632745"/>
                    <a:pt x="269062" y="635623"/>
                  </a:cubicBezTo>
                  <a:cubicBezTo>
                    <a:pt x="270509" y="633105"/>
                    <a:pt x="271594" y="630226"/>
                    <a:pt x="273041" y="627708"/>
                  </a:cubicBezTo>
                  <a:cubicBezTo>
                    <a:pt x="275211" y="624110"/>
                    <a:pt x="278105" y="620512"/>
                    <a:pt x="278828" y="615835"/>
                  </a:cubicBezTo>
                  <a:cubicBezTo>
                    <a:pt x="279190" y="614756"/>
                    <a:pt x="280275" y="614756"/>
                    <a:pt x="280275" y="615835"/>
                  </a:cubicBezTo>
                  <a:cubicBezTo>
                    <a:pt x="279914" y="620152"/>
                    <a:pt x="277382" y="623750"/>
                    <a:pt x="275211" y="627348"/>
                  </a:cubicBezTo>
                  <a:cubicBezTo>
                    <a:pt x="273041" y="631666"/>
                    <a:pt x="271233" y="636703"/>
                    <a:pt x="269062" y="641020"/>
                  </a:cubicBezTo>
                  <a:cubicBezTo>
                    <a:pt x="269062" y="645337"/>
                    <a:pt x="269062" y="649655"/>
                    <a:pt x="269062" y="653613"/>
                  </a:cubicBezTo>
                  <a:cubicBezTo>
                    <a:pt x="272679" y="647136"/>
                    <a:pt x="276658" y="640300"/>
                    <a:pt x="278828" y="632745"/>
                  </a:cubicBezTo>
                  <a:cubicBezTo>
                    <a:pt x="278828" y="632025"/>
                    <a:pt x="279914" y="632385"/>
                    <a:pt x="279552" y="633105"/>
                  </a:cubicBezTo>
                  <a:cubicBezTo>
                    <a:pt x="278105" y="642459"/>
                    <a:pt x="273041" y="650734"/>
                    <a:pt x="269062" y="659369"/>
                  </a:cubicBezTo>
                  <a:cubicBezTo>
                    <a:pt x="269062" y="664046"/>
                    <a:pt x="269062" y="668364"/>
                    <a:pt x="269062" y="673041"/>
                  </a:cubicBezTo>
                  <a:cubicBezTo>
                    <a:pt x="273041" y="666205"/>
                    <a:pt x="277020" y="659729"/>
                    <a:pt x="279190" y="652173"/>
                  </a:cubicBezTo>
                  <a:cubicBezTo>
                    <a:pt x="279552" y="651094"/>
                    <a:pt x="280999" y="651454"/>
                    <a:pt x="280637" y="652533"/>
                  </a:cubicBezTo>
                  <a:cubicBezTo>
                    <a:pt x="278105" y="661528"/>
                    <a:pt x="273403" y="669803"/>
                    <a:pt x="269062" y="678438"/>
                  </a:cubicBezTo>
                  <a:cubicBezTo>
                    <a:pt x="269062" y="684554"/>
                    <a:pt x="269062" y="690671"/>
                    <a:pt x="269062" y="697147"/>
                  </a:cubicBezTo>
                  <a:cubicBezTo>
                    <a:pt x="271956" y="689591"/>
                    <a:pt x="275573" y="682396"/>
                    <a:pt x="278828" y="675560"/>
                  </a:cubicBezTo>
                  <a:cubicBezTo>
                    <a:pt x="279190" y="674840"/>
                    <a:pt x="280637" y="675200"/>
                    <a:pt x="280275" y="676279"/>
                  </a:cubicBezTo>
                  <a:cubicBezTo>
                    <a:pt x="276296" y="685634"/>
                    <a:pt x="273041" y="694628"/>
                    <a:pt x="269062" y="703983"/>
                  </a:cubicBezTo>
                  <a:cubicBezTo>
                    <a:pt x="269062" y="708300"/>
                    <a:pt x="269062" y="712618"/>
                    <a:pt x="269062" y="717295"/>
                  </a:cubicBezTo>
                  <a:cubicBezTo>
                    <a:pt x="273041" y="709380"/>
                    <a:pt x="277020" y="701464"/>
                    <a:pt x="280275" y="693189"/>
                  </a:cubicBezTo>
                  <a:cubicBezTo>
                    <a:pt x="280637" y="692110"/>
                    <a:pt x="282446" y="692829"/>
                    <a:pt x="281722" y="693549"/>
                  </a:cubicBezTo>
                  <a:cubicBezTo>
                    <a:pt x="278105" y="703623"/>
                    <a:pt x="273403" y="712977"/>
                    <a:pt x="269062" y="722332"/>
                  </a:cubicBezTo>
                  <a:cubicBezTo>
                    <a:pt x="269062" y="727009"/>
                    <a:pt x="269062" y="731327"/>
                    <a:pt x="269062" y="735644"/>
                  </a:cubicBezTo>
                  <a:cubicBezTo>
                    <a:pt x="273041" y="727729"/>
                    <a:pt x="277382" y="720173"/>
                    <a:pt x="280275" y="711898"/>
                  </a:cubicBezTo>
                  <a:cubicBezTo>
                    <a:pt x="280637" y="710819"/>
                    <a:pt x="282446" y="711179"/>
                    <a:pt x="281722" y="712258"/>
                  </a:cubicBezTo>
                  <a:cubicBezTo>
                    <a:pt x="278828" y="722332"/>
                    <a:pt x="273403" y="731327"/>
                    <a:pt x="269062" y="740681"/>
                  </a:cubicBezTo>
                  <a:cubicBezTo>
                    <a:pt x="269062" y="747157"/>
                    <a:pt x="269062" y="752914"/>
                    <a:pt x="269062" y="759030"/>
                  </a:cubicBezTo>
                  <a:cubicBezTo>
                    <a:pt x="272318" y="749676"/>
                    <a:pt x="275573" y="740321"/>
                    <a:pt x="279190" y="731327"/>
                  </a:cubicBezTo>
                  <a:cubicBezTo>
                    <a:pt x="279552" y="730247"/>
                    <a:pt x="280999" y="730607"/>
                    <a:pt x="280999" y="731686"/>
                  </a:cubicBezTo>
                  <a:cubicBezTo>
                    <a:pt x="276658" y="743559"/>
                    <a:pt x="273041" y="755073"/>
                    <a:pt x="269062" y="766946"/>
                  </a:cubicBezTo>
                  <a:cubicBezTo>
                    <a:pt x="269062" y="770543"/>
                    <a:pt x="269062" y="774141"/>
                    <a:pt x="269062" y="777739"/>
                  </a:cubicBezTo>
                  <a:cubicBezTo>
                    <a:pt x="273764" y="767665"/>
                    <a:pt x="278105" y="757591"/>
                    <a:pt x="281360" y="747157"/>
                  </a:cubicBezTo>
                  <a:cubicBezTo>
                    <a:pt x="281722" y="746438"/>
                    <a:pt x="282807" y="746438"/>
                    <a:pt x="282807" y="747517"/>
                  </a:cubicBezTo>
                  <a:cubicBezTo>
                    <a:pt x="279190" y="759390"/>
                    <a:pt x="274488" y="771263"/>
                    <a:pt x="269062" y="782057"/>
                  </a:cubicBezTo>
                  <a:cubicBezTo>
                    <a:pt x="269062" y="785295"/>
                    <a:pt x="269062" y="787813"/>
                    <a:pt x="269062" y="790692"/>
                  </a:cubicBezTo>
                  <a:cubicBezTo>
                    <a:pt x="273764" y="782057"/>
                    <a:pt x="278828" y="773422"/>
                    <a:pt x="282446" y="764427"/>
                  </a:cubicBezTo>
                  <a:cubicBezTo>
                    <a:pt x="282446" y="763707"/>
                    <a:pt x="283169" y="764067"/>
                    <a:pt x="283169" y="764427"/>
                  </a:cubicBezTo>
                  <a:cubicBezTo>
                    <a:pt x="279190" y="775221"/>
                    <a:pt x="274126" y="784935"/>
                    <a:pt x="269062" y="795009"/>
                  </a:cubicBezTo>
                  <a:cubicBezTo>
                    <a:pt x="269062" y="795369"/>
                    <a:pt x="269062" y="795729"/>
                    <a:pt x="269062" y="796088"/>
                  </a:cubicBezTo>
                  <a:cubicBezTo>
                    <a:pt x="269062" y="799326"/>
                    <a:pt x="269062" y="802565"/>
                    <a:pt x="269062" y="805803"/>
                  </a:cubicBezTo>
                  <a:cubicBezTo>
                    <a:pt x="273041" y="798247"/>
                    <a:pt x="277020" y="790692"/>
                    <a:pt x="280275" y="782057"/>
                  </a:cubicBezTo>
                  <a:cubicBezTo>
                    <a:pt x="280275" y="781337"/>
                    <a:pt x="281722" y="781697"/>
                    <a:pt x="281360" y="782416"/>
                  </a:cubicBezTo>
                  <a:cubicBezTo>
                    <a:pt x="278828" y="792490"/>
                    <a:pt x="274126" y="802205"/>
                    <a:pt x="269062" y="810840"/>
                  </a:cubicBezTo>
                  <a:cubicBezTo>
                    <a:pt x="269062" y="817676"/>
                    <a:pt x="269062" y="824152"/>
                    <a:pt x="269062" y="830988"/>
                  </a:cubicBezTo>
                  <a:cubicBezTo>
                    <a:pt x="271594" y="823432"/>
                    <a:pt x="274488" y="815877"/>
                    <a:pt x="278467" y="809041"/>
                  </a:cubicBezTo>
                  <a:cubicBezTo>
                    <a:pt x="278828" y="807961"/>
                    <a:pt x="280275" y="808681"/>
                    <a:pt x="279914" y="809400"/>
                  </a:cubicBezTo>
                  <a:cubicBezTo>
                    <a:pt x="275211" y="818395"/>
                    <a:pt x="272318" y="827750"/>
                    <a:pt x="269062" y="837104"/>
                  </a:cubicBezTo>
                  <a:cubicBezTo>
                    <a:pt x="269062" y="837104"/>
                    <a:pt x="269062" y="837104"/>
                    <a:pt x="268701" y="837464"/>
                  </a:cubicBezTo>
                  <a:cubicBezTo>
                    <a:pt x="268701" y="840342"/>
                    <a:pt x="268701" y="843580"/>
                    <a:pt x="268701" y="846818"/>
                  </a:cubicBezTo>
                  <a:cubicBezTo>
                    <a:pt x="273403" y="838183"/>
                    <a:pt x="279190" y="829549"/>
                    <a:pt x="282446" y="820194"/>
                  </a:cubicBezTo>
                  <a:cubicBezTo>
                    <a:pt x="282807" y="819115"/>
                    <a:pt x="284254" y="819834"/>
                    <a:pt x="283892" y="820554"/>
                  </a:cubicBezTo>
                  <a:cubicBezTo>
                    <a:pt x="280637" y="832067"/>
                    <a:pt x="274488" y="842141"/>
                    <a:pt x="268701" y="852575"/>
                  </a:cubicBezTo>
                  <a:cubicBezTo>
                    <a:pt x="268701" y="856173"/>
                    <a:pt x="268701" y="859771"/>
                    <a:pt x="268701" y="863369"/>
                  </a:cubicBezTo>
                  <a:cubicBezTo>
                    <a:pt x="273041" y="855813"/>
                    <a:pt x="278105" y="848258"/>
                    <a:pt x="280999" y="839623"/>
                  </a:cubicBezTo>
                  <a:cubicBezTo>
                    <a:pt x="280999" y="839263"/>
                    <a:pt x="282446" y="839263"/>
                    <a:pt x="282084" y="839982"/>
                  </a:cubicBezTo>
                  <a:cubicBezTo>
                    <a:pt x="279914" y="850416"/>
                    <a:pt x="273764" y="859051"/>
                    <a:pt x="268339" y="868046"/>
                  </a:cubicBezTo>
                  <a:cubicBezTo>
                    <a:pt x="268339" y="873443"/>
                    <a:pt x="268339" y="878480"/>
                    <a:pt x="267977" y="883517"/>
                  </a:cubicBezTo>
                  <a:cubicBezTo>
                    <a:pt x="272318" y="875961"/>
                    <a:pt x="276658" y="868406"/>
                    <a:pt x="279914" y="860130"/>
                  </a:cubicBezTo>
                  <a:cubicBezTo>
                    <a:pt x="280275" y="859051"/>
                    <a:pt x="282084" y="859771"/>
                    <a:pt x="281722" y="860850"/>
                  </a:cubicBezTo>
                  <a:cubicBezTo>
                    <a:pt x="279552" y="866607"/>
                    <a:pt x="276658" y="872003"/>
                    <a:pt x="273403" y="877400"/>
                  </a:cubicBezTo>
                  <a:cubicBezTo>
                    <a:pt x="271594" y="880998"/>
                    <a:pt x="269786" y="885316"/>
                    <a:pt x="267977" y="888913"/>
                  </a:cubicBezTo>
                  <a:cubicBezTo>
                    <a:pt x="267977" y="892511"/>
                    <a:pt x="267615" y="896109"/>
                    <a:pt x="267254" y="899707"/>
                  </a:cubicBezTo>
                  <a:cubicBezTo>
                    <a:pt x="267254" y="902945"/>
                    <a:pt x="267254" y="906183"/>
                    <a:pt x="267254" y="909781"/>
                  </a:cubicBezTo>
                  <a:cubicBezTo>
                    <a:pt x="270509" y="900786"/>
                    <a:pt x="275211" y="892152"/>
                    <a:pt x="278828" y="883157"/>
                  </a:cubicBezTo>
                  <a:cubicBezTo>
                    <a:pt x="279190" y="882078"/>
                    <a:pt x="280637" y="882797"/>
                    <a:pt x="280275" y="883517"/>
                  </a:cubicBezTo>
                  <a:cubicBezTo>
                    <a:pt x="276296" y="894670"/>
                    <a:pt x="271233" y="905104"/>
                    <a:pt x="267254" y="915898"/>
                  </a:cubicBezTo>
                  <a:cubicBezTo>
                    <a:pt x="267254" y="916257"/>
                    <a:pt x="266892" y="916257"/>
                    <a:pt x="266892" y="916257"/>
                  </a:cubicBezTo>
                  <a:cubicBezTo>
                    <a:pt x="266892" y="920215"/>
                    <a:pt x="266892" y="923813"/>
                    <a:pt x="266530" y="927771"/>
                  </a:cubicBezTo>
                  <a:cubicBezTo>
                    <a:pt x="270871" y="919495"/>
                    <a:pt x="276296" y="911940"/>
                    <a:pt x="279190" y="903305"/>
                  </a:cubicBezTo>
                  <a:cubicBezTo>
                    <a:pt x="279190" y="902226"/>
                    <a:pt x="280637" y="902585"/>
                    <a:pt x="280637" y="903665"/>
                  </a:cubicBezTo>
                  <a:cubicBezTo>
                    <a:pt x="277382" y="914099"/>
                    <a:pt x="270871" y="923093"/>
                    <a:pt x="266530" y="933167"/>
                  </a:cubicBezTo>
                  <a:cubicBezTo>
                    <a:pt x="266169" y="937845"/>
                    <a:pt x="266169" y="942882"/>
                    <a:pt x="266169" y="947559"/>
                  </a:cubicBezTo>
                  <a:cubicBezTo>
                    <a:pt x="269424" y="940723"/>
                    <a:pt x="272679" y="933527"/>
                    <a:pt x="275573" y="926331"/>
                  </a:cubicBezTo>
                  <a:cubicBezTo>
                    <a:pt x="275935" y="925252"/>
                    <a:pt x="277382" y="925612"/>
                    <a:pt x="277020" y="926691"/>
                  </a:cubicBezTo>
                  <a:cubicBezTo>
                    <a:pt x="274126" y="935686"/>
                    <a:pt x="269786" y="944321"/>
                    <a:pt x="266169" y="953315"/>
                  </a:cubicBezTo>
                  <a:cubicBezTo>
                    <a:pt x="266169" y="955834"/>
                    <a:pt x="266169" y="958712"/>
                    <a:pt x="266169" y="961591"/>
                  </a:cubicBezTo>
                  <a:cubicBezTo>
                    <a:pt x="270509" y="954395"/>
                    <a:pt x="274850" y="947559"/>
                    <a:pt x="278105" y="940003"/>
                  </a:cubicBezTo>
                  <a:cubicBezTo>
                    <a:pt x="278828" y="938924"/>
                    <a:pt x="280275" y="939643"/>
                    <a:pt x="279914" y="940723"/>
                  </a:cubicBezTo>
                  <a:cubicBezTo>
                    <a:pt x="276296" y="949358"/>
                    <a:pt x="271233" y="957993"/>
                    <a:pt x="266169" y="966268"/>
                  </a:cubicBezTo>
                  <a:cubicBezTo>
                    <a:pt x="266530" y="969506"/>
                    <a:pt x="266530" y="973104"/>
                    <a:pt x="266892" y="976342"/>
                  </a:cubicBezTo>
                  <a:cubicBezTo>
                    <a:pt x="270509" y="969506"/>
                    <a:pt x="273764" y="962670"/>
                    <a:pt x="276658" y="955474"/>
                  </a:cubicBezTo>
                  <a:cubicBezTo>
                    <a:pt x="277020" y="954035"/>
                    <a:pt x="279190" y="954755"/>
                    <a:pt x="278828" y="955834"/>
                  </a:cubicBezTo>
                  <a:cubicBezTo>
                    <a:pt x="275211" y="964469"/>
                    <a:pt x="271594" y="973463"/>
                    <a:pt x="266892" y="981379"/>
                  </a:cubicBezTo>
                  <a:cubicBezTo>
                    <a:pt x="267254" y="984617"/>
                    <a:pt x="267254" y="987855"/>
                    <a:pt x="267615" y="991093"/>
                  </a:cubicBezTo>
                  <a:cubicBezTo>
                    <a:pt x="271233" y="982818"/>
                    <a:pt x="275211" y="974903"/>
                    <a:pt x="278105" y="966628"/>
                  </a:cubicBezTo>
                  <a:cubicBezTo>
                    <a:pt x="278828" y="965548"/>
                    <a:pt x="280637" y="966268"/>
                    <a:pt x="280275" y="967347"/>
                  </a:cubicBezTo>
                  <a:cubicBezTo>
                    <a:pt x="276658" y="977061"/>
                    <a:pt x="272318" y="986416"/>
                    <a:pt x="267977" y="995770"/>
                  </a:cubicBezTo>
                  <a:cubicBezTo>
                    <a:pt x="268339" y="1000448"/>
                    <a:pt x="269062" y="1005125"/>
                    <a:pt x="269786" y="1009442"/>
                  </a:cubicBezTo>
                  <a:cubicBezTo>
                    <a:pt x="273041" y="1001167"/>
                    <a:pt x="277020" y="993252"/>
                    <a:pt x="280275" y="984617"/>
                  </a:cubicBezTo>
                  <a:cubicBezTo>
                    <a:pt x="280275" y="983897"/>
                    <a:pt x="281722" y="984257"/>
                    <a:pt x="281360" y="984977"/>
                  </a:cubicBezTo>
                  <a:cubicBezTo>
                    <a:pt x="278105" y="994691"/>
                    <a:pt x="274488" y="1004405"/>
                    <a:pt x="270147" y="1013400"/>
                  </a:cubicBezTo>
                  <a:cubicBezTo>
                    <a:pt x="270509" y="1015918"/>
                    <a:pt x="270871" y="1017717"/>
                    <a:pt x="271233" y="1019876"/>
                  </a:cubicBezTo>
                  <a:cubicBezTo>
                    <a:pt x="271594" y="1020955"/>
                    <a:pt x="271594" y="1022035"/>
                    <a:pt x="271956" y="1022754"/>
                  </a:cubicBezTo>
                  <a:cubicBezTo>
                    <a:pt x="273764" y="1014839"/>
                    <a:pt x="277743" y="1007284"/>
                    <a:pt x="280637" y="999368"/>
                  </a:cubicBezTo>
                  <a:cubicBezTo>
                    <a:pt x="280999" y="998289"/>
                    <a:pt x="282807" y="999008"/>
                    <a:pt x="282446" y="1000088"/>
                  </a:cubicBezTo>
                  <a:cubicBezTo>
                    <a:pt x="279914" y="1008363"/>
                    <a:pt x="276296" y="1016278"/>
                    <a:pt x="273764" y="1024553"/>
                  </a:cubicBezTo>
                  <a:cubicBezTo>
                    <a:pt x="273764" y="1024913"/>
                    <a:pt x="273403" y="1024913"/>
                    <a:pt x="273403" y="1025273"/>
                  </a:cubicBezTo>
                  <a:cubicBezTo>
                    <a:pt x="274850" y="1027072"/>
                    <a:pt x="276658" y="1028151"/>
                    <a:pt x="278467" y="1028871"/>
                  </a:cubicBezTo>
                  <a:cubicBezTo>
                    <a:pt x="279914" y="1022754"/>
                    <a:pt x="281360" y="1016998"/>
                    <a:pt x="283169" y="1010522"/>
                  </a:cubicBezTo>
                  <a:cubicBezTo>
                    <a:pt x="283531" y="1009802"/>
                    <a:pt x="284977" y="1010162"/>
                    <a:pt x="284616" y="1011241"/>
                  </a:cubicBezTo>
                  <a:cubicBezTo>
                    <a:pt x="283531" y="1017358"/>
                    <a:pt x="282084" y="1023114"/>
                    <a:pt x="280637" y="1029231"/>
                  </a:cubicBezTo>
                  <a:cubicBezTo>
                    <a:pt x="280999" y="1029231"/>
                    <a:pt x="281360" y="1029231"/>
                    <a:pt x="281722" y="1029231"/>
                  </a:cubicBezTo>
                  <a:cubicBezTo>
                    <a:pt x="282807" y="1029231"/>
                    <a:pt x="283892" y="1029231"/>
                    <a:pt x="284977" y="1028511"/>
                  </a:cubicBezTo>
                  <a:cubicBezTo>
                    <a:pt x="285339" y="1025992"/>
                    <a:pt x="285339" y="1022754"/>
                    <a:pt x="285339" y="1020236"/>
                  </a:cubicBezTo>
                  <a:cubicBezTo>
                    <a:pt x="285701" y="1018797"/>
                    <a:pt x="287871" y="1018797"/>
                    <a:pt x="287509" y="1020236"/>
                  </a:cubicBezTo>
                  <a:cubicBezTo>
                    <a:pt x="287509" y="1022754"/>
                    <a:pt x="287509" y="1024913"/>
                    <a:pt x="287509" y="1027791"/>
                  </a:cubicBezTo>
                  <a:cubicBezTo>
                    <a:pt x="289680" y="1025992"/>
                    <a:pt x="291488" y="1023114"/>
                    <a:pt x="291488" y="1018797"/>
                  </a:cubicBezTo>
                  <a:cubicBezTo>
                    <a:pt x="291488" y="949718"/>
                    <a:pt x="290041" y="879199"/>
                    <a:pt x="288233" y="811559"/>
                  </a:cubicBezTo>
                  <a:cubicBezTo>
                    <a:pt x="287509" y="769464"/>
                    <a:pt x="286786" y="726290"/>
                    <a:pt x="286063" y="683835"/>
                  </a:cubicBezTo>
                  <a:cubicBezTo>
                    <a:pt x="285701" y="643539"/>
                    <a:pt x="285339" y="602163"/>
                    <a:pt x="285339" y="562227"/>
                  </a:cubicBezTo>
                  <a:cubicBezTo>
                    <a:pt x="284977" y="543158"/>
                    <a:pt x="284977" y="523729"/>
                    <a:pt x="284616" y="504301"/>
                  </a:cubicBezTo>
                  <a:lnTo>
                    <a:pt x="284616" y="490989"/>
                  </a:lnTo>
                  <a:cubicBezTo>
                    <a:pt x="284616" y="466883"/>
                    <a:pt x="284254" y="442058"/>
                    <a:pt x="282807" y="417592"/>
                  </a:cubicBezTo>
                  <a:lnTo>
                    <a:pt x="282807" y="413994"/>
                  </a:lnTo>
                  <a:cubicBezTo>
                    <a:pt x="283169" y="381613"/>
                    <a:pt x="282084" y="356068"/>
                    <a:pt x="279914" y="324407"/>
                  </a:cubicBezTo>
                  <a:cubicBezTo>
                    <a:pt x="279914" y="322968"/>
                    <a:pt x="279914" y="321889"/>
                    <a:pt x="279190" y="320809"/>
                  </a:cubicBezTo>
                  <a:cubicBezTo>
                    <a:pt x="278105" y="319730"/>
                    <a:pt x="276658" y="319370"/>
                    <a:pt x="275211" y="319370"/>
                  </a:cubicBezTo>
                  <a:close/>
                  <a:moveTo>
                    <a:pt x="231485" y="319087"/>
                  </a:moveTo>
                  <a:lnTo>
                    <a:pt x="239740" y="322193"/>
                  </a:lnTo>
                  <a:lnTo>
                    <a:pt x="231485" y="319427"/>
                  </a:lnTo>
                  <a:cubicBezTo>
                    <a:pt x="231485" y="319087"/>
                    <a:pt x="231485" y="319087"/>
                    <a:pt x="231485" y="319087"/>
                  </a:cubicBezTo>
                  <a:close/>
                  <a:moveTo>
                    <a:pt x="229380" y="309915"/>
                  </a:moveTo>
                  <a:cubicBezTo>
                    <a:pt x="233304" y="312032"/>
                    <a:pt x="237228" y="315207"/>
                    <a:pt x="241509" y="317676"/>
                  </a:cubicBezTo>
                  <a:cubicBezTo>
                    <a:pt x="246860" y="320146"/>
                    <a:pt x="252211" y="321204"/>
                    <a:pt x="258276" y="322262"/>
                  </a:cubicBezTo>
                  <a:cubicBezTo>
                    <a:pt x="259703" y="322262"/>
                    <a:pt x="259346" y="325084"/>
                    <a:pt x="257563" y="324732"/>
                  </a:cubicBezTo>
                  <a:cubicBezTo>
                    <a:pt x="251498" y="323673"/>
                    <a:pt x="245433" y="322615"/>
                    <a:pt x="240439" y="319440"/>
                  </a:cubicBezTo>
                  <a:cubicBezTo>
                    <a:pt x="236158" y="316618"/>
                    <a:pt x="232591" y="313796"/>
                    <a:pt x="228666" y="310621"/>
                  </a:cubicBezTo>
                  <a:cubicBezTo>
                    <a:pt x="228310" y="310268"/>
                    <a:pt x="229023" y="309562"/>
                    <a:pt x="229380" y="309915"/>
                  </a:cubicBezTo>
                  <a:close/>
                  <a:moveTo>
                    <a:pt x="474289" y="308331"/>
                  </a:moveTo>
                  <a:cubicBezTo>
                    <a:pt x="474289" y="307975"/>
                    <a:pt x="475013" y="307975"/>
                    <a:pt x="475013" y="308331"/>
                  </a:cubicBezTo>
                  <a:cubicBezTo>
                    <a:pt x="477185" y="315087"/>
                    <a:pt x="473927" y="322910"/>
                    <a:pt x="471392" y="328956"/>
                  </a:cubicBezTo>
                  <a:cubicBezTo>
                    <a:pt x="467772" y="336423"/>
                    <a:pt x="463427" y="343535"/>
                    <a:pt x="459807" y="350647"/>
                  </a:cubicBezTo>
                  <a:cubicBezTo>
                    <a:pt x="459083" y="352070"/>
                    <a:pt x="456910" y="351003"/>
                    <a:pt x="457634" y="349580"/>
                  </a:cubicBezTo>
                  <a:cubicBezTo>
                    <a:pt x="464151" y="337134"/>
                    <a:pt x="476099" y="322910"/>
                    <a:pt x="474289" y="308331"/>
                  </a:cubicBezTo>
                  <a:close/>
                  <a:moveTo>
                    <a:pt x="75" y="294403"/>
                  </a:moveTo>
                  <a:cubicBezTo>
                    <a:pt x="75" y="293687"/>
                    <a:pt x="440" y="293687"/>
                    <a:pt x="440" y="294403"/>
                  </a:cubicBezTo>
                  <a:cubicBezTo>
                    <a:pt x="1171" y="315506"/>
                    <a:pt x="5190" y="336966"/>
                    <a:pt x="13229" y="356996"/>
                  </a:cubicBezTo>
                  <a:cubicBezTo>
                    <a:pt x="20536" y="374880"/>
                    <a:pt x="29670" y="394195"/>
                    <a:pt x="44285" y="407071"/>
                  </a:cubicBezTo>
                  <a:cubicBezTo>
                    <a:pt x="45381" y="408145"/>
                    <a:pt x="43920" y="409218"/>
                    <a:pt x="42824" y="408502"/>
                  </a:cubicBezTo>
                  <a:cubicBezTo>
                    <a:pt x="27478" y="395626"/>
                    <a:pt x="17978" y="375596"/>
                    <a:pt x="11036" y="357712"/>
                  </a:cubicBezTo>
                  <a:cubicBezTo>
                    <a:pt x="3729" y="336966"/>
                    <a:pt x="-290" y="315863"/>
                    <a:pt x="75" y="294403"/>
                  </a:cubicBezTo>
                  <a:close/>
                  <a:moveTo>
                    <a:pt x="225840" y="294052"/>
                  </a:moveTo>
                  <a:cubicBezTo>
                    <a:pt x="233249" y="307181"/>
                    <a:pt x="244538" y="313746"/>
                    <a:pt x="258296" y="317758"/>
                  </a:cubicBezTo>
                  <a:cubicBezTo>
                    <a:pt x="259707" y="318122"/>
                    <a:pt x="259354" y="320311"/>
                    <a:pt x="257943" y="319946"/>
                  </a:cubicBezTo>
                  <a:cubicBezTo>
                    <a:pt x="245243" y="316664"/>
                    <a:pt x="229368" y="308275"/>
                    <a:pt x="225135" y="294417"/>
                  </a:cubicBezTo>
                  <a:cubicBezTo>
                    <a:pt x="225135" y="294052"/>
                    <a:pt x="225840" y="293687"/>
                    <a:pt x="225840" y="294052"/>
                  </a:cubicBezTo>
                  <a:close/>
                  <a:moveTo>
                    <a:pt x="469754" y="290875"/>
                  </a:moveTo>
                  <a:cubicBezTo>
                    <a:pt x="470115" y="290512"/>
                    <a:pt x="470836" y="290512"/>
                    <a:pt x="470836" y="290875"/>
                  </a:cubicBezTo>
                  <a:cubicBezTo>
                    <a:pt x="469754" y="302470"/>
                    <a:pt x="470115" y="315153"/>
                    <a:pt x="466146" y="326024"/>
                  </a:cubicBezTo>
                  <a:cubicBezTo>
                    <a:pt x="462178" y="336532"/>
                    <a:pt x="456044" y="345954"/>
                    <a:pt x="450632" y="355375"/>
                  </a:cubicBezTo>
                  <a:cubicBezTo>
                    <a:pt x="449911" y="356825"/>
                    <a:pt x="447385" y="355738"/>
                    <a:pt x="448107" y="354288"/>
                  </a:cubicBezTo>
                  <a:cubicBezTo>
                    <a:pt x="453879" y="344142"/>
                    <a:pt x="461456" y="333996"/>
                    <a:pt x="464703" y="322763"/>
                  </a:cubicBezTo>
                  <a:cubicBezTo>
                    <a:pt x="467229" y="312254"/>
                    <a:pt x="467589" y="301383"/>
                    <a:pt x="469754" y="290875"/>
                  </a:cubicBezTo>
                  <a:close/>
                  <a:moveTo>
                    <a:pt x="170026" y="265112"/>
                  </a:moveTo>
                  <a:lnTo>
                    <a:pt x="170366" y="265112"/>
                  </a:lnTo>
                  <a:cubicBezTo>
                    <a:pt x="171046" y="266532"/>
                    <a:pt x="170366" y="273274"/>
                    <a:pt x="170366" y="275048"/>
                  </a:cubicBezTo>
                  <a:cubicBezTo>
                    <a:pt x="170706" y="281081"/>
                    <a:pt x="172407" y="287468"/>
                    <a:pt x="176489" y="292436"/>
                  </a:cubicBezTo>
                  <a:cubicBezTo>
                    <a:pt x="177170" y="293501"/>
                    <a:pt x="175809" y="294920"/>
                    <a:pt x="175129" y="293856"/>
                  </a:cubicBezTo>
                  <a:cubicBezTo>
                    <a:pt x="171046" y="288533"/>
                    <a:pt x="168665" y="281436"/>
                    <a:pt x="168665" y="275048"/>
                  </a:cubicBezTo>
                  <a:cubicBezTo>
                    <a:pt x="168665" y="272919"/>
                    <a:pt x="167985" y="266177"/>
                    <a:pt x="170026" y="265112"/>
                  </a:cubicBezTo>
                  <a:close/>
                  <a:moveTo>
                    <a:pt x="273201" y="242962"/>
                  </a:moveTo>
                  <a:cubicBezTo>
                    <a:pt x="267800" y="242962"/>
                    <a:pt x="262760" y="244783"/>
                    <a:pt x="259159" y="248061"/>
                  </a:cubicBezTo>
                  <a:cubicBezTo>
                    <a:pt x="254478" y="252067"/>
                    <a:pt x="251238" y="257894"/>
                    <a:pt x="250878" y="263721"/>
                  </a:cubicBezTo>
                  <a:cubicBezTo>
                    <a:pt x="250518" y="269184"/>
                    <a:pt x="252678" y="274283"/>
                    <a:pt x="256279" y="278289"/>
                  </a:cubicBezTo>
                  <a:cubicBezTo>
                    <a:pt x="261679" y="284480"/>
                    <a:pt x="271041" y="288122"/>
                    <a:pt x="280042" y="288122"/>
                  </a:cubicBezTo>
                  <a:cubicBezTo>
                    <a:pt x="284003" y="288122"/>
                    <a:pt x="287603" y="287393"/>
                    <a:pt x="290484" y="285937"/>
                  </a:cubicBezTo>
                  <a:cubicBezTo>
                    <a:pt x="291924" y="285572"/>
                    <a:pt x="291924" y="285208"/>
                    <a:pt x="292644" y="284480"/>
                  </a:cubicBezTo>
                  <a:cubicBezTo>
                    <a:pt x="293364" y="284116"/>
                    <a:pt x="294084" y="283387"/>
                    <a:pt x="295524" y="282295"/>
                  </a:cubicBezTo>
                  <a:cubicBezTo>
                    <a:pt x="295884" y="281931"/>
                    <a:pt x="296604" y="281202"/>
                    <a:pt x="296965" y="280474"/>
                  </a:cubicBezTo>
                  <a:cubicBezTo>
                    <a:pt x="297685" y="279745"/>
                    <a:pt x="298045" y="279017"/>
                    <a:pt x="298405" y="278653"/>
                  </a:cubicBezTo>
                  <a:cubicBezTo>
                    <a:pt x="304526" y="268091"/>
                    <a:pt x="296965" y="252795"/>
                    <a:pt x="286523" y="245876"/>
                  </a:cubicBezTo>
                  <a:cubicBezTo>
                    <a:pt x="282202" y="244055"/>
                    <a:pt x="277522" y="242962"/>
                    <a:pt x="273201" y="242962"/>
                  </a:cubicBezTo>
                  <a:close/>
                  <a:moveTo>
                    <a:pt x="273201" y="234950"/>
                  </a:moveTo>
                  <a:cubicBezTo>
                    <a:pt x="278962" y="234950"/>
                    <a:pt x="284723" y="236407"/>
                    <a:pt x="290124" y="238592"/>
                  </a:cubicBezTo>
                  <a:lnTo>
                    <a:pt x="290484" y="238956"/>
                  </a:lnTo>
                  <a:cubicBezTo>
                    <a:pt x="308126" y="250246"/>
                    <a:pt x="312087" y="271005"/>
                    <a:pt x="305246" y="283023"/>
                  </a:cubicBezTo>
                  <a:lnTo>
                    <a:pt x="304886" y="283751"/>
                  </a:lnTo>
                  <a:cubicBezTo>
                    <a:pt x="304526" y="284116"/>
                    <a:pt x="303806" y="284480"/>
                    <a:pt x="303806" y="284844"/>
                  </a:cubicBezTo>
                  <a:cubicBezTo>
                    <a:pt x="302725" y="286301"/>
                    <a:pt x="301645" y="287758"/>
                    <a:pt x="300205" y="289214"/>
                  </a:cubicBezTo>
                  <a:cubicBezTo>
                    <a:pt x="299125" y="289578"/>
                    <a:pt x="298765" y="289943"/>
                    <a:pt x="298045" y="290671"/>
                  </a:cubicBezTo>
                  <a:cubicBezTo>
                    <a:pt x="297325" y="291399"/>
                    <a:pt x="296604" y="292128"/>
                    <a:pt x="294084" y="293220"/>
                  </a:cubicBezTo>
                  <a:cubicBezTo>
                    <a:pt x="290124" y="295405"/>
                    <a:pt x="285443" y="296498"/>
                    <a:pt x="280042" y="296498"/>
                  </a:cubicBezTo>
                  <a:cubicBezTo>
                    <a:pt x="268881" y="296498"/>
                    <a:pt x="257359" y="291764"/>
                    <a:pt x="250518" y="283751"/>
                  </a:cubicBezTo>
                  <a:cubicBezTo>
                    <a:pt x="245117" y="278289"/>
                    <a:pt x="242597" y="271005"/>
                    <a:pt x="242957" y="263357"/>
                  </a:cubicBezTo>
                  <a:cubicBezTo>
                    <a:pt x="243317" y="255345"/>
                    <a:pt x="247277" y="247333"/>
                    <a:pt x="254118" y="241506"/>
                  </a:cubicBezTo>
                  <a:cubicBezTo>
                    <a:pt x="259159" y="237135"/>
                    <a:pt x="265640" y="234950"/>
                    <a:pt x="273201" y="234950"/>
                  </a:cubicBezTo>
                  <a:close/>
                  <a:moveTo>
                    <a:pt x="275211" y="222587"/>
                  </a:moveTo>
                  <a:cubicBezTo>
                    <a:pt x="261105" y="222587"/>
                    <a:pt x="248083" y="228344"/>
                    <a:pt x="239764" y="238418"/>
                  </a:cubicBezTo>
                  <a:cubicBezTo>
                    <a:pt x="229274" y="251010"/>
                    <a:pt x="227827" y="268640"/>
                    <a:pt x="235423" y="284111"/>
                  </a:cubicBezTo>
                  <a:cubicBezTo>
                    <a:pt x="242658" y="298502"/>
                    <a:pt x="259658" y="307497"/>
                    <a:pt x="278105" y="307497"/>
                  </a:cubicBezTo>
                  <a:cubicBezTo>
                    <a:pt x="292573" y="307497"/>
                    <a:pt x="305595" y="302100"/>
                    <a:pt x="313191" y="292386"/>
                  </a:cubicBezTo>
                  <a:lnTo>
                    <a:pt x="313553" y="292386"/>
                  </a:lnTo>
                  <a:cubicBezTo>
                    <a:pt x="321149" y="284471"/>
                    <a:pt x="324404" y="271878"/>
                    <a:pt x="321511" y="257846"/>
                  </a:cubicBezTo>
                  <a:cubicBezTo>
                    <a:pt x="318617" y="242016"/>
                    <a:pt x="305595" y="229423"/>
                    <a:pt x="287871" y="224386"/>
                  </a:cubicBezTo>
                  <a:cubicBezTo>
                    <a:pt x="283531" y="222947"/>
                    <a:pt x="279190" y="222587"/>
                    <a:pt x="275211" y="222587"/>
                  </a:cubicBezTo>
                  <a:close/>
                  <a:moveTo>
                    <a:pt x="275211" y="214312"/>
                  </a:moveTo>
                  <a:cubicBezTo>
                    <a:pt x="280275" y="214312"/>
                    <a:pt x="284977" y="215391"/>
                    <a:pt x="290041" y="216471"/>
                  </a:cubicBezTo>
                  <a:cubicBezTo>
                    <a:pt x="310659" y="222227"/>
                    <a:pt x="325851" y="237698"/>
                    <a:pt x="329830" y="256407"/>
                  </a:cubicBezTo>
                  <a:cubicBezTo>
                    <a:pt x="332724" y="272958"/>
                    <a:pt x="329106" y="288428"/>
                    <a:pt x="319340" y="297783"/>
                  </a:cubicBezTo>
                  <a:cubicBezTo>
                    <a:pt x="311744" y="307497"/>
                    <a:pt x="299446" y="313614"/>
                    <a:pt x="285701" y="315053"/>
                  </a:cubicBezTo>
                  <a:cubicBezTo>
                    <a:pt x="288233" y="317931"/>
                    <a:pt x="288595" y="321529"/>
                    <a:pt x="288595" y="325487"/>
                  </a:cubicBezTo>
                  <a:cubicBezTo>
                    <a:pt x="289680" y="356788"/>
                    <a:pt x="289680" y="383412"/>
                    <a:pt x="291488" y="413275"/>
                  </a:cubicBezTo>
                  <a:lnTo>
                    <a:pt x="291488" y="417232"/>
                  </a:lnTo>
                  <a:cubicBezTo>
                    <a:pt x="293297" y="441698"/>
                    <a:pt x="293297" y="466883"/>
                    <a:pt x="293658" y="490989"/>
                  </a:cubicBezTo>
                  <a:lnTo>
                    <a:pt x="293658" y="504301"/>
                  </a:lnTo>
                  <a:cubicBezTo>
                    <a:pt x="293658" y="523729"/>
                    <a:pt x="293658" y="542798"/>
                    <a:pt x="294020" y="562227"/>
                  </a:cubicBezTo>
                  <a:cubicBezTo>
                    <a:pt x="294382" y="602163"/>
                    <a:pt x="294382" y="643179"/>
                    <a:pt x="294744" y="683835"/>
                  </a:cubicBezTo>
                  <a:cubicBezTo>
                    <a:pt x="295467" y="726290"/>
                    <a:pt x="296190" y="769464"/>
                    <a:pt x="297276" y="811199"/>
                  </a:cubicBezTo>
                  <a:cubicBezTo>
                    <a:pt x="298722" y="879199"/>
                    <a:pt x="300169" y="949358"/>
                    <a:pt x="300169" y="1018797"/>
                  </a:cubicBezTo>
                  <a:cubicBezTo>
                    <a:pt x="300169" y="1031389"/>
                    <a:pt x="290765" y="1037865"/>
                    <a:pt x="281722" y="1037865"/>
                  </a:cubicBezTo>
                  <a:cubicBezTo>
                    <a:pt x="273403" y="1037865"/>
                    <a:pt x="264360" y="1032828"/>
                    <a:pt x="262552" y="1021315"/>
                  </a:cubicBezTo>
                  <a:cubicBezTo>
                    <a:pt x="255679" y="981019"/>
                    <a:pt x="257126" y="939643"/>
                    <a:pt x="258573" y="899347"/>
                  </a:cubicBezTo>
                  <a:cubicBezTo>
                    <a:pt x="259296" y="882797"/>
                    <a:pt x="260020" y="865887"/>
                    <a:pt x="260020" y="849337"/>
                  </a:cubicBezTo>
                  <a:cubicBezTo>
                    <a:pt x="260020" y="831707"/>
                    <a:pt x="260020" y="813718"/>
                    <a:pt x="260020" y="796088"/>
                  </a:cubicBezTo>
                  <a:cubicBezTo>
                    <a:pt x="260020" y="756152"/>
                    <a:pt x="260381" y="714776"/>
                    <a:pt x="260381" y="674120"/>
                  </a:cubicBezTo>
                  <a:cubicBezTo>
                    <a:pt x="260020" y="607560"/>
                    <a:pt x="261105" y="543158"/>
                    <a:pt x="262190" y="488830"/>
                  </a:cubicBezTo>
                  <a:cubicBezTo>
                    <a:pt x="262190" y="475518"/>
                    <a:pt x="262190" y="462206"/>
                    <a:pt x="262190" y="449253"/>
                  </a:cubicBezTo>
                  <a:cubicBezTo>
                    <a:pt x="260020" y="450693"/>
                    <a:pt x="258211" y="452132"/>
                    <a:pt x="256041" y="453571"/>
                  </a:cubicBezTo>
                  <a:cubicBezTo>
                    <a:pt x="254956" y="454290"/>
                    <a:pt x="253509" y="453571"/>
                    <a:pt x="254594" y="452491"/>
                  </a:cubicBezTo>
                  <a:cubicBezTo>
                    <a:pt x="256764" y="449613"/>
                    <a:pt x="258934" y="447095"/>
                    <a:pt x="262190" y="444576"/>
                  </a:cubicBezTo>
                  <a:cubicBezTo>
                    <a:pt x="262190" y="443857"/>
                    <a:pt x="262190" y="442777"/>
                    <a:pt x="262190" y="442058"/>
                  </a:cubicBezTo>
                  <a:cubicBezTo>
                    <a:pt x="259296" y="444216"/>
                    <a:pt x="256402" y="446375"/>
                    <a:pt x="253871" y="448534"/>
                  </a:cubicBezTo>
                  <a:cubicBezTo>
                    <a:pt x="252062" y="449253"/>
                    <a:pt x="250253" y="447454"/>
                    <a:pt x="251700" y="446015"/>
                  </a:cubicBezTo>
                  <a:cubicBezTo>
                    <a:pt x="254956" y="443497"/>
                    <a:pt x="258573" y="440978"/>
                    <a:pt x="262190" y="438460"/>
                  </a:cubicBezTo>
                  <a:cubicBezTo>
                    <a:pt x="262190" y="438100"/>
                    <a:pt x="262190" y="438100"/>
                    <a:pt x="262190" y="437740"/>
                  </a:cubicBezTo>
                  <a:cubicBezTo>
                    <a:pt x="261466" y="399243"/>
                    <a:pt x="258211" y="359307"/>
                    <a:pt x="263637" y="320809"/>
                  </a:cubicBezTo>
                  <a:cubicBezTo>
                    <a:pt x="263998" y="318291"/>
                    <a:pt x="265083" y="316492"/>
                    <a:pt x="266169" y="314693"/>
                  </a:cubicBezTo>
                  <a:cubicBezTo>
                    <a:pt x="249530" y="311455"/>
                    <a:pt x="235423" y="301741"/>
                    <a:pt x="228189" y="287709"/>
                  </a:cubicBezTo>
                  <a:cubicBezTo>
                    <a:pt x="218785" y="269360"/>
                    <a:pt x="220955" y="248132"/>
                    <a:pt x="233615" y="233381"/>
                  </a:cubicBezTo>
                  <a:cubicBezTo>
                    <a:pt x="243381" y="221508"/>
                    <a:pt x="258934" y="214312"/>
                    <a:pt x="275211" y="214312"/>
                  </a:cubicBezTo>
                  <a:close/>
                  <a:moveTo>
                    <a:pt x="269983" y="137307"/>
                  </a:moveTo>
                  <a:cubicBezTo>
                    <a:pt x="331303" y="133350"/>
                    <a:pt x="386851" y="170403"/>
                    <a:pt x="403803" y="230120"/>
                  </a:cubicBezTo>
                  <a:cubicBezTo>
                    <a:pt x="412100" y="259979"/>
                    <a:pt x="409575" y="294154"/>
                    <a:pt x="392982" y="320415"/>
                  </a:cubicBezTo>
                  <a:cubicBezTo>
                    <a:pt x="375669" y="348115"/>
                    <a:pt x="347534" y="362864"/>
                    <a:pt x="317596" y="374376"/>
                  </a:cubicBezTo>
                  <a:cubicBezTo>
                    <a:pt x="304971" y="379053"/>
                    <a:pt x="296675" y="359627"/>
                    <a:pt x="309300" y="355310"/>
                  </a:cubicBezTo>
                  <a:cubicBezTo>
                    <a:pt x="335270" y="346316"/>
                    <a:pt x="364487" y="332286"/>
                    <a:pt x="377112" y="306385"/>
                  </a:cubicBezTo>
                  <a:cubicBezTo>
                    <a:pt x="388654" y="283002"/>
                    <a:pt x="391179" y="255662"/>
                    <a:pt x="382522" y="230840"/>
                  </a:cubicBezTo>
                  <a:cubicBezTo>
                    <a:pt x="365930" y="185153"/>
                    <a:pt x="322646" y="151697"/>
                    <a:pt x="272508" y="156373"/>
                  </a:cubicBezTo>
                  <a:cubicBezTo>
                    <a:pt x="228503" y="160690"/>
                    <a:pt x="184858" y="187671"/>
                    <a:pt x="168987" y="230120"/>
                  </a:cubicBezTo>
                  <a:cubicBezTo>
                    <a:pt x="164659" y="241992"/>
                    <a:pt x="161954" y="255392"/>
                    <a:pt x="161818" y="268702"/>
                  </a:cubicBezTo>
                  <a:lnTo>
                    <a:pt x="164211" y="279734"/>
                  </a:lnTo>
                  <a:lnTo>
                    <a:pt x="166686" y="249594"/>
                  </a:lnTo>
                  <a:cubicBezTo>
                    <a:pt x="166686" y="249237"/>
                    <a:pt x="167407" y="249237"/>
                    <a:pt x="167407" y="249594"/>
                  </a:cubicBezTo>
                  <a:cubicBezTo>
                    <a:pt x="164160" y="268513"/>
                    <a:pt x="164160" y="290644"/>
                    <a:pt x="176788" y="306707"/>
                  </a:cubicBezTo>
                  <a:cubicBezTo>
                    <a:pt x="177149" y="307421"/>
                    <a:pt x="175706" y="309205"/>
                    <a:pt x="174984" y="308134"/>
                  </a:cubicBezTo>
                  <a:lnTo>
                    <a:pt x="164252" y="279925"/>
                  </a:lnTo>
                  <a:lnTo>
                    <a:pt x="170069" y="306745"/>
                  </a:lnTo>
                  <a:cubicBezTo>
                    <a:pt x="183054" y="332646"/>
                    <a:pt x="213714" y="352432"/>
                    <a:pt x="241488" y="358907"/>
                  </a:cubicBezTo>
                  <a:cubicBezTo>
                    <a:pt x="250145" y="361066"/>
                    <a:pt x="248702" y="374016"/>
                    <a:pt x="239684" y="372577"/>
                  </a:cubicBezTo>
                  <a:cubicBezTo>
                    <a:pt x="208303" y="368620"/>
                    <a:pt x="172594" y="348834"/>
                    <a:pt x="156723" y="321134"/>
                  </a:cubicBezTo>
                  <a:cubicBezTo>
                    <a:pt x="140853" y="294154"/>
                    <a:pt x="139410" y="259259"/>
                    <a:pt x="149509" y="229760"/>
                  </a:cubicBezTo>
                  <a:cubicBezTo>
                    <a:pt x="165741" y="179037"/>
                    <a:pt x="215878" y="141264"/>
                    <a:pt x="269983" y="137307"/>
                  </a:cubicBezTo>
                  <a:close/>
                  <a:moveTo>
                    <a:pt x="319154" y="119062"/>
                  </a:moveTo>
                  <a:cubicBezTo>
                    <a:pt x="330914" y="121609"/>
                    <a:pt x="343387" y="125975"/>
                    <a:pt x="352653" y="133978"/>
                  </a:cubicBezTo>
                  <a:cubicBezTo>
                    <a:pt x="353366" y="134706"/>
                    <a:pt x="352297" y="136161"/>
                    <a:pt x="351228" y="135434"/>
                  </a:cubicBezTo>
                  <a:cubicBezTo>
                    <a:pt x="341962" y="127794"/>
                    <a:pt x="330558" y="124156"/>
                    <a:pt x="319154" y="119790"/>
                  </a:cubicBezTo>
                  <a:cubicBezTo>
                    <a:pt x="318797" y="119790"/>
                    <a:pt x="319154" y="119062"/>
                    <a:pt x="319154" y="119062"/>
                  </a:cubicBezTo>
                  <a:close/>
                  <a:moveTo>
                    <a:pt x="289351" y="107950"/>
                  </a:moveTo>
                  <a:cubicBezTo>
                    <a:pt x="297582" y="110430"/>
                    <a:pt x="306172" y="109721"/>
                    <a:pt x="314405" y="111847"/>
                  </a:cubicBezTo>
                  <a:cubicBezTo>
                    <a:pt x="323352" y="113972"/>
                    <a:pt x="331942" y="117160"/>
                    <a:pt x="340890" y="120348"/>
                  </a:cubicBezTo>
                  <a:cubicBezTo>
                    <a:pt x="356996" y="126724"/>
                    <a:pt x="371670" y="136643"/>
                    <a:pt x="385629" y="147270"/>
                  </a:cubicBezTo>
                  <a:cubicBezTo>
                    <a:pt x="386702" y="148333"/>
                    <a:pt x="385629" y="150458"/>
                    <a:pt x="384555" y="149395"/>
                  </a:cubicBezTo>
                  <a:cubicBezTo>
                    <a:pt x="368807" y="138414"/>
                    <a:pt x="353775" y="127433"/>
                    <a:pt x="335521" y="120702"/>
                  </a:cubicBezTo>
                  <a:cubicBezTo>
                    <a:pt x="327289" y="117514"/>
                    <a:pt x="318342" y="113972"/>
                    <a:pt x="309751" y="112555"/>
                  </a:cubicBezTo>
                  <a:cubicBezTo>
                    <a:pt x="302593" y="111492"/>
                    <a:pt x="295435" y="111492"/>
                    <a:pt x="288993" y="108659"/>
                  </a:cubicBezTo>
                  <a:cubicBezTo>
                    <a:pt x="288635" y="108659"/>
                    <a:pt x="288635" y="107950"/>
                    <a:pt x="289351" y="107950"/>
                  </a:cubicBezTo>
                  <a:close/>
                  <a:moveTo>
                    <a:pt x="113960" y="100826"/>
                  </a:moveTo>
                  <a:lnTo>
                    <a:pt x="112635" y="102266"/>
                  </a:lnTo>
                  <a:cubicBezTo>
                    <a:pt x="112995" y="102266"/>
                    <a:pt x="113355" y="102266"/>
                    <a:pt x="113715" y="101907"/>
                  </a:cubicBezTo>
                  <a:cubicBezTo>
                    <a:pt x="113715" y="101907"/>
                    <a:pt x="114075" y="101907"/>
                    <a:pt x="113715" y="102266"/>
                  </a:cubicBezTo>
                  <a:cubicBezTo>
                    <a:pt x="113355" y="102624"/>
                    <a:pt x="112995" y="103341"/>
                    <a:pt x="112635" y="103700"/>
                  </a:cubicBezTo>
                  <a:cubicBezTo>
                    <a:pt x="111915" y="104417"/>
                    <a:pt x="110835" y="103700"/>
                    <a:pt x="111555" y="103341"/>
                  </a:cubicBezTo>
                  <a:close/>
                  <a:moveTo>
                    <a:pt x="117006" y="97642"/>
                  </a:moveTo>
                  <a:lnTo>
                    <a:pt x="113960" y="100826"/>
                  </a:lnTo>
                  <a:lnTo>
                    <a:pt x="116595" y="97964"/>
                  </a:lnTo>
                  <a:close/>
                  <a:moveTo>
                    <a:pt x="282392" y="85643"/>
                  </a:moveTo>
                  <a:cubicBezTo>
                    <a:pt x="318846" y="85508"/>
                    <a:pt x="355164" y="95144"/>
                    <a:pt x="386706" y="115675"/>
                  </a:cubicBezTo>
                  <a:cubicBezTo>
                    <a:pt x="431316" y="144312"/>
                    <a:pt x="459906" y="192196"/>
                    <a:pt x="465330" y="243677"/>
                  </a:cubicBezTo>
                  <a:lnTo>
                    <a:pt x="462819" y="294744"/>
                  </a:lnTo>
                  <a:lnTo>
                    <a:pt x="467313" y="272180"/>
                  </a:lnTo>
                  <a:cubicBezTo>
                    <a:pt x="467313" y="271462"/>
                    <a:pt x="467668" y="271462"/>
                    <a:pt x="467668" y="272180"/>
                  </a:cubicBezTo>
                  <a:cubicBezTo>
                    <a:pt x="467313" y="287970"/>
                    <a:pt x="465185" y="304119"/>
                    <a:pt x="460220" y="318832"/>
                  </a:cubicBezTo>
                  <a:cubicBezTo>
                    <a:pt x="455255" y="334981"/>
                    <a:pt x="445325" y="348618"/>
                    <a:pt x="437522" y="362972"/>
                  </a:cubicBezTo>
                  <a:cubicBezTo>
                    <a:pt x="436813" y="364766"/>
                    <a:pt x="434685" y="363331"/>
                    <a:pt x="435395" y="361895"/>
                  </a:cubicBezTo>
                  <a:cubicBezTo>
                    <a:pt x="442842" y="347182"/>
                    <a:pt x="453127" y="333904"/>
                    <a:pt x="458092" y="318473"/>
                  </a:cubicBezTo>
                  <a:lnTo>
                    <a:pt x="462452" y="296585"/>
                  </a:lnTo>
                  <a:lnTo>
                    <a:pt x="443893" y="344027"/>
                  </a:lnTo>
                  <a:cubicBezTo>
                    <a:pt x="417753" y="388417"/>
                    <a:pt x="371386" y="419687"/>
                    <a:pt x="318936" y="424009"/>
                  </a:cubicBezTo>
                  <a:cubicBezTo>
                    <a:pt x="305598" y="425090"/>
                    <a:pt x="305598" y="402757"/>
                    <a:pt x="319296" y="402757"/>
                  </a:cubicBezTo>
                  <a:cubicBezTo>
                    <a:pt x="331192" y="402397"/>
                    <a:pt x="343088" y="400596"/>
                    <a:pt x="353902" y="396274"/>
                  </a:cubicBezTo>
                  <a:cubicBezTo>
                    <a:pt x="429603" y="368178"/>
                    <a:pt x="461326" y="277767"/>
                    <a:pt x="434650" y="205006"/>
                  </a:cubicBezTo>
                  <a:cubicBezTo>
                    <a:pt x="408335" y="132245"/>
                    <a:pt x="324704" y="93343"/>
                    <a:pt x="250084" y="107751"/>
                  </a:cubicBezTo>
                  <a:cubicBezTo>
                    <a:pt x="178348" y="121439"/>
                    <a:pt x="96159" y="186275"/>
                    <a:pt x="93635" y="264799"/>
                  </a:cubicBezTo>
                  <a:cubicBezTo>
                    <a:pt x="92193" y="301540"/>
                    <a:pt x="106252" y="335760"/>
                    <a:pt x="133649" y="360253"/>
                  </a:cubicBezTo>
                  <a:cubicBezTo>
                    <a:pt x="161405" y="385107"/>
                    <a:pt x="202500" y="405639"/>
                    <a:pt x="239990" y="409241"/>
                  </a:cubicBezTo>
                  <a:cubicBezTo>
                    <a:pt x="245397" y="409601"/>
                    <a:pt x="245397" y="417526"/>
                    <a:pt x="239630" y="417886"/>
                  </a:cubicBezTo>
                  <a:cubicBezTo>
                    <a:pt x="162847" y="421128"/>
                    <a:pt x="84984" y="367458"/>
                    <a:pt x="74530" y="288933"/>
                  </a:cubicBezTo>
                  <a:cubicBezTo>
                    <a:pt x="64797" y="216532"/>
                    <a:pt x="117427" y="149174"/>
                    <a:pt x="177267" y="114234"/>
                  </a:cubicBezTo>
                  <a:cubicBezTo>
                    <a:pt x="209350" y="95684"/>
                    <a:pt x="245938" y="85778"/>
                    <a:pt x="282392" y="85643"/>
                  </a:cubicBezTo>
                  <a:close/>
                  <a:moveTo>
                    <a:pt x="189615" y="60690"/>
                  </a:moveTo>
                  <a:cubicBezTo>
                    <a:pt x="191070" y="60325"/>
                    <a:pt x="191433" y="62516"/>
                    <a:pt x="189979" y="62881"/>
                  </a:cubicBezTo>
                  <a:cubicBezTo>
                    <a:pt x="177616" y="65437"/>
                    <a:pt x="166344" y="71279"/>
                    <a:pt x="154708" y="77486"/>
                  </a:cubicBezTo>
                  <a:cubicBezTo>
                    <a:pt x="144890" y="82597"/>
                    <a:pt x="135800" y="88439"/>
                    <a:pt x="127437" y="96472"/>
                  </a:cubicBezTo>
                  <a:cubicBezTo>
                    <a:pt x="127437" y="96472"/>
                    <a:pt x="126710" y="96107"/>
                    <a:pt x="127073" y="96107"/>
                  </a:cubicBezTo>
                  <a:cubicBezTo>
                    <a:pt x="132528" y="86614"/>
                    <a:pt x="144890" y="80407"/>
                    <a:pt x="153981" y="75660"/>
                  </a:cubicBezTo>
                  <a:cubicBezTo>
                    <a:pt x="165253" y="69453"/>
                    <a:pt x="176889" y="63246"/>
                    <a:pt x="189615" y="60690"/>
                  </a:cubicBezTo>
                  <a:close/>
                  <a:moveTo>
                    <a:pt x="205512" y="49571"/>
                  </a:moveTo>
                  <a:cubicBezTo>
                    <a:pt x="206952" y="49212"/>
                    <a:pt x="207312" y="51363"/>
                    <a:pt x="206232" y="52080"/>
                  </a:cubicBezTo>
                  <a:cubicBezTo>
                    <a:pt x="187152" y="58891"/>
                    <a:pt x="167713" y="64985"/>
                    <a:pt x="150434" y="75022"/>
                  </a:cubicBezTo>
                  <a:cubicBezTo>
                    <a:pt x="142874" y="79324"/>
                    <a:pt x="135674" y="83625"/>
                    <a:pt x="128474" y="88644"/>
                  </a:cubicBezTo>
                  <a:lnTo>
                    <a:pt x="117006" y="97642"/>
                  </a:lnTo>
                  <a:lnTo>
                    <a:pt x="125954" y="88285"/>
                  </a:lnTo>
                  <a:cubicBezTo>
                    <a:pt x="133514" y="82908"/>
                    <a:pt x="141434" y="77890"/>
                    <a:pt x="149354" y="73230"/>
                  </a:cubicBezTo>
                  <a:cubicBezTo>
                    <a:pt x="167353" y="63192"/>
                    <a:pt x="186432" y="57098"/>
                    <a:pt x="205512" y="49571"/>
                  </a:cubicBezTo>
                  <a:close/>
                  <a:moveTo>
                    <a:pt x="324877" y="19177"/>
                  </a:moveTo>
                  <a:cubicBezTo>
                    <a:pt x="392610" y="32510"/>
                    <a:pt x="456741" y="78637"/>
                    <a:pt x="492769" y="137377"/>
                  </a:cubicBezTo>
                  <a:cubicBezTo>
                    <a:pt x="534922" y="205487"/>
                    <a:pt x="540687" y="288732"/>
                    <a:pt x="506100" y="361165"/>
                  </a:cubicBezTo>
                  <a:cubicBezTo>
                    <a:pt x="489887" y="393959"/>
                    <a:pt x="466108" y="422428"/>
                    <a:pt x="435484" y="442248"/>
                  </a:cubicBezTo>
                  <a:cubicBezTo>
                    <a:pt x="419632" y="452338"/>
                    <a:pt x="403059" y="460627"/>
                    <a:pt x="385405" y="466753"/>
                  </a:cubicBezTo>
                  <a:cubicBezTo>
                    <a:pt x="366310" y="473240"/>
                    <a:pt x="346134" y="475762"/>
                    <a:pt x="327039" y="481888"/>
                  </a:cubicBezTo>
                  <a:cubicBezTo>
                    <a:pt x="313348" y="486213"/>
                    <a:pt x="307943" y="464230"/>
                    <a:pt x="321634" y="460266"/>
                  </a:cubicBezTo>
                  <a:cubicBezTo>
                    <a:pt x="344332" y="453780"/>
                    <a:pt x="368111" y="452338"/>
                    <a:pt x="390088" y="442248"/>
                  </a:cubicBezTo>
                  <a:cubicBezTo>
                    <a:pt x="409183" y="433960"/>
                    <a:pt x="427558" y="423149"/>
                    <a:pt x="443050" y="408734"/>
                  </a:cubicBezTo>
                  <a:cubicBezTo>
                    <a:pt x="475476" y="378823"/>
                    <a:pt x="495651" y="338462"/>
                    <a:pt x="502857" y="294858"/>
                  </a:cubicBezTo>
                  <a:cubicBezTo>
                    <a:pt x="517629" y="207289"/>
                    <a:pt x="472954" y="121521"/>
                    <a:pt x="399816" y="73953"/>
                  </a:cubicBezTo>
                  <a:cubicBezTo>
                    <a:pt x="368111" y="53772"/>
                    <a:pt x="333524" y="38997"/>
                    <a:pt x="295333" y="36474"/>
                  </a:cubicBezTo>
                  <a:cubicBezTo>
                    <a:pt x="257143" y="33592"/>
                    <a:pt x="218593" y="38997"/>
                    <a:pt x="182564" y="52331"/>
                  </a:cubicBezTo>
                  <a:cubicBezTo>
                    <a:pt x="110868" y="78637"/>
                    <a:pt x="59708" y="134494"/>
                    <a:pt x="37730" y="207649"/>
                  </a:cubicBezTo>
                  <a:cubicBezTo>
                    <a:pt x="18275" y="272155"/>
                    <a:pt x="19716" y="344949"/>
                    <a:pt x="68715" y="396121"/>
                  </a:cubicBezTo>
                  <a:cubicBezTo>
                    <a:pt x="115191" y="444050"/>
                    <a:pt x="177881" y="458465"/>
                    <a:pt x="241651" y="466753"/>
                  </a:cubicBezTo>
                  <a:cubicBezTo>
                    <a:pt x="247416" y="467474"/>
                    <a:pt x="249577" y="477204"/>
                    <a:pt x="242732" y="477924"/>
                  </a:cubicBezTo>
                  <a:cubicBezTo>
                    <a:pt x="151580" y="490177"/>
                    <a:pt x="42774" y="434320"/>
                    <a:pt x="13591" y="343868"/>
                  </a:cubicBezTo>
                  <a:cubicBezTo>
                    <a:pt x="-17753" y="246208"/>
                    <a:pt x="31245" y="119359"/>
                    <a:pt x="115552" y="63142"/>
                  </a:cubicBezTo>
                  <a:cubicBezTo>
                    <a:pt x="175719" y="23501"/>
                    <a:pt x="253540" y="4762"/>
                    <a:pt x="324877" y="19177"/>
                  </a:cubicBezTo>
                  <a:close/>
                  <a:moveTo>
                    <a:pt x="280996" y="10258"/>
                  </a:moveTo>
                  <a:cubicBezTo>
                    <a:pt x="295717" y="9525"/>
                    <a:pt x="310437" y="10990"/>
                    <a:pt x="324440" y="13555"/>
                  </a:cubicBezTo>
                  <a:cubicBezTo>
                    <a:pt x="341674" y="16486"/>
                    <a:pt x="356753" y="21981"/>
                    <a:pt x="372192" y="28941"/>
                  </a:cubicBezTo>
                  <a:cubicBezTo>
                    <a:pt x="381527" y="33337"/>
                    <a:pt x="390144" y="38100"/>
                    <a:pt x="399479" y="41763"/>
                  </a:cubicBezTo>
                  <a:cubicBezTo>
                    <a:pt x="404864" y="43961"/>
                    <a:pt x="410250" y="45427"/>
                    <a:pt x="414199" y="49456"/>
                  </a:cubicBezTo>
                  <a:cubicBezTo>
                    <a:pt x="415276" y="50555"/>
                    <a:pt x="413840" y="52021"/>
                    <a:pt x="412404" y="50922"/>
                  </a:cubicBezTo>
                  <a:cubicBezTo>
                    <a:pt x="407018" y="45793"/>
                    <a:pt x="398043" y="43595"/>
                    <a:pt x="391221" y="40664"/>
                  </a:cubicBezTo>
                  <a:cubicBezTo>
                    <a:pt x="382963" y="36634"/>
                    <a:pt x="374705" y="32605"/>
                    <a:pt x="366088" y="28941"/>
                  </a:cubicBezTo>
                  <a:cubicBezTo>
                    <a:pt x="348496" y="20882"/>
                    <a:pt x="330185" y="16119"/>
                    <a:pt x="310437" y="13921"/>
                  </a:cubicBezTo>
                  <a:cubicBezTo>
                    <a:pt x="297871" y="12456"/>
                    <a:pt x="285305" y="12456"/>
                    <a:pt x="273098" y="12456"/>
                  </a:cubicBezTo>
                  <a:cubicBezTo>
                    <a:pt x="268071" y="12456"/>
                    <a:pt x="263404" y="12822"/>
                    <a:pt x="258736" y="12456"/>
                  </a:cubicBezTo>
                  <a:cubicBezTo>
                    <a:pt x="257659" y="12456"/>
                    <a:pt x="255146" y="12456"/>
                    <a:pt x="254069" y="11357"/>
                  </a:cubicBezTo>
                  <a:cubicBezTo>
                    <a:pt x="253710" y="11357"/>
                    <a:pt x="254428" y="10624"/>
                    <a:pt x="254787" y="10624"/>
                  </a:cubicBezTo>
                  <a:cubicBezTo>
                    <a:pt x="256941" y="12456"/>
                    <a:pt x="264481" y="10624"/>
                    <a:pt x="266994" y="10624"/>
                  </a:cubicBezTo>
                  <a:cubicBezTo>
                    <a:pt x="271662" y="10624"/>
                    <a:pt x="276329" y="10258"/>
                    <a:pt x="280996" y="10258"/>
                  </a:cubicBezTo>
                  <a:close/>
                  <a:moveTo>
                    <a:pt x="304754" y="4792"/>
                  </a:moveTo>
                  <a:cubicBezTo>
                    <a:pt x="315863" y="5860"/>
                    <a:pt x="327329" y="7640"/>
                    <a:pt x="338437" y="9777"/>
                  </a:cubicBezTo>
                  <a:cubicBezTo>
                    <a:pt x="361011" y="14762"/>
                    <a:pt x="381794" y="23664"/>
                    <a:pt x="401144" y="36839"/>
                  </a:cubicBezTo>
                  <a:cubicBezTo>
                    <a:pt x="402577" y="37195"/>
                    <a:pt x="401144" y="39331"/>
                    <a:pt x="400069" y="38619"/>
                  </a:cubicBezTo>
                  <a:cubicBezTo>
                    <a:pt x="381794" y="26512"/>
                    <a:pt x="361728" y="16898"/>
                    <a:pt x="340587" y="12625"/>
                  </a:cubicBezTo>
                  <a:cubicBezTo>
                    <a:pt x="328404" y="10133"/>
                    <a:pt x="316579" y="8353"/>
                    <a:pt x="304396" y="6928"/>
                  </a:cubicBezTo>
                  <a:cubicBezTo>
                    <a:pt x="295796" y="5860"/>
                    <a:pt x="286838" y="3724"/>
                    <a:pt x="278597" y="6216"/>
                  </a:cubicBezTo>
                  <a:cubicBezTo>
                    <a:pt x="277880" y="6216"/>
                    <a:pt x="277522" y="5148"/>
                    <a:pt x="277880" y="5148"/>
                  </a:cubicBezTo>
                  <a:cubicBezTo>
                    <a:pt x="286121" y="1587"/>
                    <a:pt x="295796" y="4080"/>
                    <a:pt x="304754" y="4792"/>
                  </a:cubicBezTo>
                  <a:close/>
                  <a:moveTo>
                    <a:pt x="313159" y="0"/>
                  </a:moveTo>
                  <a:cubicBezTo>
                    <a:pt x="324896" y="1411"/>
                    <a:pt x="335922" y="4586"/>
                    <a:pt x="347303" y="7761"/>
                  </a:cubicBezTo>
                  <a:cubicBezTo>
                    <a:pt x="356906" y="10231"/>
                    <a:pt x="367221" y="11642"/>
                    <a:pt x="375757" y="16228"/>
                  </a:cubicBezTo>
                  <a:cubicBezTo>
                    <a:pt x="377180" y="16933"/>
                    <a:pt x="376113" y="18697"/>
                    <a:pt x="374690" y="17992"/>
                  </a:cubicBezTo>
                  <a:cubicBezTo>
                    <a:pt x="365442" y="13406"/>
                    <a:pt x="354417" y="11642"/>
                    <a:pt x="344102" y="8820"/>
                  </a:cubicBezTo>
                  <a:cubicBezTo>
                    <a:pt x="334143" y="5997"/>
                    <a:pt x="323473" y="3528"/>
                    <a:pt x="313159" y="1058"/>
                  </a:cubicBezTo>
                  <a:cubicBezTo>
                    <a:pt x="312447" y="706"/>
                    <a:pt x="312803" y="0"/>
                    <a:pt x="313159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CC813CCC-940A-1C42-B0EF-9F31C5F105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3635" y="1322015"/>
              <a:ext cx="785657" cy="414820"/>
            </a:xfrm>
            <a:custGeom>
              <a:avLst/>
              <a:gdLst>
                <a:gd name="connsiteX0" fmla="*/ 679516 w 866041"/>
                <a:gd name="connsiteY0" fmla="*/ 408811 h 457262"/>
                <a:gd name="connsiteX1" fmla="*/ 683856 w 866041"/>
                <a:gd name="connsiteY1" fmla="*/ 413520 h 457262"/>
                <a:gd name="connsiteX2" fmla="*/ 622375 w 866041"/>
                <a:gd name="connsiteY2" fmla="*/ 451919 h 457262"/>
                <a:gd name="connsiteX3" fmla="*/ 566319 w 866041"/>
                <a:gd name="connsiteY3" fmla="*/ 453368 h 457262"/>
                <a:gd name="connsiteX4" fmla="*/ 566681 w 866041"/>
                <a:gd name="connsiteY4" fmla="*/ 451194 h 457262"/>
                <a:gd name="connsiteX5" fmla="*/ 627800 w 866041"/>
                <a:gd name="connsiteY5" fmla="*/ 443587 h 457262"/>
                <a:gd name="connsiteX6" fmla="*/ 679516 w 866041"/>
                <a:gd name="connsiteY6" fmla="*/ 408811 h 457262"/>
                <a:gd name="connsiteX7" fmla="*/ 624571 w 866041"/>
                <a:gd name="connsiteY7" fmla="*/ 387610 h 457262"/>
                <a:gd name="connsiteX8" fmla="*/ 601882 w 866041"/>
                <a:gd name="connsiteY8" fmla="*/ 389049 h 457262"/>
                <a:gd name="connsiteX9" fmla="*/ 603248 w 866041"/>
                <a:gd name="connsiteY9" fmla="*/ 404225 h 457262"/>
                <a:gd name="connsiteX10" fmla="*/ 604763 w 866041"/>
                <a:gd name="connsiteY10" fmla="*/ 421057 h 457262"/>
                <a:gd name="connsiteX11" fmla="*/ 626371 w 866041"/>
                <a:gd name="connsiteY11" fmla="*/ 409908 h 457262"/>
                <a:gd name="connsiteX12" fmla="*/ 624211 w 866041"/>
                <a:gd name="connsiteY12" fmla="*/ 398400 h 457262"/>
                <a:gd name="connsiteX13" fmla="*/ 624485 w 866041"/>
                <a:gd name="connsiteY13" fmla="*/ 390183 h 457262"/>
                <a:gd name="connsiteX14" fmla="*/ 698730 w 866041"/>
                <a:gd name="connsiteY14" fmla="*/ 381758 h 457262"/>
                <a:gd name="connsiteX15" fmla="*/ 698866 w 866041"/>
                <a:gd name="connsiteY15" fmla="*/ 385760 h 457262"/>
                <a:gd name="connsiteX16" fmla="*/ 659083 w 866041"/>
                <a:gd name="connsiteY16" fmla="*/ 416337 h 457262"/>
                <a:gd name="connsiteX17" fmla="*/ 619663 w 866041"/>
                <a:gd name="connsiteY17" fmla="*/ 440798 h 457262"/>
                <a:gd name="connsiteX18" fmla="*/ 551671 w 866041"/>
                <a:gd name="connsiteY18" fmla="*/ 433604 h 457262"/>
                <a:gd name="connsiteX19" fmla="*/ 552394 w 866041"/>
                <a:gd name="connsiteY19" fmla="*/ 432165 h 457262"/>
                <a:gd name="connsiteX20" fmla="*/ 628704 w 866041"/>
                <a:gd name="connsiteY20" fmla="*/ 430007 h 457262"/>
                <a:gd name="connsiteX21" fmla="*/ 662700 w 866041"/>
                <a:gd name="connsiteY21" fmla="*/ 406984 h 457262"/>
                <a:gd name="connsiteX22" fmla="*/ 694526 w 866041"/>
                <a:gd name="connsiteY22" fmla="*/ 381803 h 457262"/>
                <a:gd name="connsiteX23" fmla="*/ 698730 w 866041"/>
                <a:gd name="connsiteY23" fmla="*/ 381758 h 457262"/>
                <a:gd name="connsiteX24" fmla="*/ 646179 w 866041"/>
                <a:gd name="connsiteY24" fmla="*/ 376461 h 457262"/>
                <a:gd name="connsiteX25" fmla="*/ 639068 w 866041"/>
                <a:gd name="connsiteY25" fmla="*/ 380540 h 457262"/>
                <a:gd name="connsiteX26" fmla="*/ 629252 w 866041"/>
                <a:gd name="connsiteY26" fmla="*/ 386171 h 457262"/>
                <a:gd name="connsiteX27" fmla="*/ 629352 w 866041"/>
                <a:gd name="connsiteY27" fmla="*/ 386965 h 457262"/>
                <a:gd name="connsiteX28" fmla="*/ 630693 w 866041"/>
                <a:gd name="connsiteY28" fmla="*/ 397680 h 457262"/>
                <a:gd name="connsiteX29" fmla="*/ 632494 w 866041"/>
                <a:gd name="connsiteY29" fmla="*/ 406312 h 457262"/>
                <a:gd name="connsiteX30" fmla="*/ 646539 w 866041"/>
                <a:gd name="connsiteY30" fmla="*/ 397321 h 457262"/>
                <a:gd name="connsiteX31" fmla="*/ 645819 w 866041"/>
                <a:gd name="connsiteY31" fmla="*/ 395522 h 457262"/>
                <a:gd name="connsiteX32" fmla="*/ 645963 w 866041"/>
                <a:gd name="connsiteY32" fmla="*/ 387877 h 457262"/>
                <a:gd name="connsiteX33" fmla="*/ 579554 w 866041"/>
                <a:gd name="connsiteY33" fmla="*/ 371786 h 457262"/>
                <a:gd name="connsiteX34" fmla="*/ 580505 w 866041"/>
                <a:gd name="connsiteY34" fmla="*/ 419263 h 457262"/>
                <a:gd name="connsiteX35" fmla="*/ 580634 w 866041"/>
                <a:gd name="connsiteY35" fmla="*/ 425733 h 457262"/>
                <a:gd name="connsiteX36" fmla="*/ 597561 w 866041"/>
                <a:gd name="connsiteY36" fmla="*/ 423575 h 457262"/>
                <a:gd name="connsiteX37" fmla="*/ 597106 w 866041"/>
                <a:gd name="connsiteY37" fmla="*/ 408286 h 457262"/>
                <a:gd name="connsiteX38" fmla="*/ 596480 w 866041"/>
                <a:gd name="connsiteY38" fmla="*/ 387250 h 457262"/>
                <a:gd name="connsiteX39" fmla="*/ 586397 w 866041"/>
                <a:gd name="connsiteY39" fmla="*/ 380057 h 457262"/>
                <a:gd name="connsiteX40" fmla="*/ 579554 w 866041"/>
                <a:gd name="connsiteY40" fmla="*/ 371786 h 457262"/>
                <a:gd name="connsiteX41" fmla="*/ 666706 w 866041"/>
                <a:gd name="connsiteY41" fmla="*/ 358479 h 457262"/>
                <a:gd name="connsiteX42" fmla="*/ 651221 w 866041"/>
                <a:gd name="connsiteY42" fmla="*/ 372505 h 457262"/>
                <a:gd name="connsiteX43" fmla="*/ 652445 w 866041"/>
                <a:gd name="connsiteY43" fmla="*/ 383716 h 457262"/>
                <a:gd name="connsiteX44" fmla="*/ 653381 w 866041"/>
                <a:gd name="connsiteY44" fmla="*/ 392286 h 457262"/>
                <a:gd name="connsiteX45" fmla="*/ 666346 w 866041"/>
                <a:gd name="connsiteY45" fmla="*/ 382215 h 457262"/>
                <a:gd name="connsiteX46" fmla="*/ 666460 w 866041"/>
                <a:gd name="connsiteY46" fmla="*/ 374718 h 457262"/>
                <a:gd name="connsiteX47" fmla="*/ 686153 w 866041"/>
                <a:gd name="connsiteY47" fmla="*/ 340856 h 457262"/>
                <a:gd name="connsiteX48" fmla="*/ 671748 w 866041"/>
                <a:gd name="connsiteY48" fmla="*/ 353803 h 457262"/>
                <a:gd name="connsiteX49" fmla="*/ 673549 w 866041"/>
                <a:gd name="connsiteY49" fmla="*/ 365672 h 457262"/>
                <a:gd name="connsiteX50" fmla="*/ 673706 w 866041"/>
                <a:gd name="connsiteY50" fmla="*/ 370066 h 457262"/>
                <a:gd name="connsiteX51" fmla="*/ 673909 w 866041"/>
                <a:gd name="connsiteY51" fmla="*/ 375742 h 457262"/>
                <a:gd name="connsiteX52" fmla="*/ 687594 w 866041"/>
                <a:gd name="connsiteY52" fmla="*/ 363873 h 457262"/>
                <a:gd name="connsiteX53" fmla="*/ 686153 w 866041"/>
                <a:gd name="connsiteY53" fmla="*/ 362075 h 457262"/>
                <a:gd name="connsiteX54" fmla="*/ 685793 w 866041"/>
                <a:gd name="connsiteY54" fmla="*/ 348049 h 457262"/>
                <a:gd name="connsiteX55" fmla="*/ 686153 w 866041"/>
                <a:gd name="connsiteY55" fmla="*/ 340856 h 457262"/>
                <a:gd name="connsiteX56" fmla="*/ 464990 w 866041"/>
                <a:gd name="connsiteY56" fmla="*/ 328815 h 457262"/>
                <a:gd name="connsiteX57" fmla="*/ 489267 w 866041"/>
                <a:gd name="connsiteY57" fmla="*/ 337098 h 457262"/>
                <a:gd name="connsiteX58" fmla="*/ 485956 w 866041"/>
                <a:gd name="connsiteY58" fmla="*/ 341584 h 457262"/>
                <a:gd name="connsiteX59" fmla="*/ 476025 w 866041"/>
                <a:gd name="connsiteY59" fmla="*/ 335372 h 457262"/>
                <a:gd name="connsiteX60" fmla="*/ 464254 w 866041"/>
                <a:gd name="connsiteY60" fmla="*/ 332266 h 457262"/>
                <a:gd name="connsiteX61" fmla="*/ 464990 w 866041"/>
                <a:gd name="connsiteY61" fmla="*/ 328815 h 457262"/>
                <a:gd name="connsiteX62" fmla="*/ 708842 w 866041"/>
                <a:gd name="connsiteY62" fmla="*/ 323952 h 457262"/>
                <a:gd name="connsiteX63" fmla="*/ 704160 w 866041"/>
                <a:gd name="connsiteY63" fmla="*/ 326829 h 457262"/>
                <a:gd name="connsiteX64" fmla="*/ 690835 w 866041"/>
                <a:gd name="connsiteY64" fmla="*/ 336540 h 457262"/>
                <a:gd name="connsiteX65" fmla="*/ 691555 w 866041"/>
                <a:gd name="connsiteY65" fmla="*/ 346610 h 457262"/>
                <a:gd name="connsiteX66" fmla="*/ 693356 w 866041"/>
                <a:gd name="connsiteY66" fmla="*/ 358838 h 457262"/>
                <a:gd name="connsiteX67" fmla="*/ 711003 w 866041"/>
                <a:gd name="connsiteY67" fmla="*/ 343733 h 457262"/>
                <a:gd name="connsiteX68" fmla="*/ 709202 w 866041"/>
                <a:gd name="connsiteY68" fmla="*/ 332584 h 457262"/>
                <a:gd name="connsiteX69" fmla="*/ 708842 w 866041"/>
                <a:gd name="connsiteY69" fmla="*/ 323952 h 457262"/>
                <a:gd name="connsiteX70" fmla="*/ 456613 w 866041"/>
                <a:gd name="connsiteY70" fmla="*/ 318630 h 457262"/>
                <a:gd name="connsiteX71" fmla="*/ 483018 w 866041"/>
                <a:gd name="connsiteY71" fmla="*/ 322190 h 457262"/>
                <a:gd name="connsiteX72" fmla="*/ 513351 w 866041"/>
                <a:gd name="connsiteY72" fmla="*/ 347472 h 457262"/>
                <a:gd name="connsiteX73" fmla="*/ 507212 w 866041"/>
                <a:gd name="connsiteY73" fmla="*/ 348896 h 457262"/>
                <a:gd name="connsiteX74" fmla="*/ 474713 w 866041"/>
                <a:gd name="connsiteY74" fmla="*/ 326819 h 457262"/>
                <a:gd name="connsiteX75" fmla="*/ 431742 w 866041"/>
                <a:gd name="connsiteY75" fmla="*/ 325039 h 457262"/>
                <a:gd name="connsiteX76" fmla="*/ 431019 w 866041"/>
                <a:gd name="connsiteY76" fmla="*/ 323615 h 457262"/>
                <a:gd name="connsiteX77" fmla="*/ 456613 w 866041"/>
                <a:gd name="connsiteY77" fmla="*/ 318630 h 457262"/>
                <a:gd name="connsiteX78" fmla="*/ 732971 w 866041"/>
                <a:gd name="connsiteY78" fmla="*/ 309207 h 457262"/>
                <a:gd name="connsiteX79" fmla="*/ 714244 w 866041"/>
                <a:gd name="connsiteY79" fmla="*/ 320715 h 457262"/>
                <a:gd name="connsiteX80" fmla="*/ 715324 w 866041"/>
                <a:gd name="connsiteY80" fmla="*/ 331865 h 457262"/>
                <a:gd name="connsiteX81" fmla="*/ 717485 w 866041"/>
                <a:gd name="connsiteY81" fmla="*/ 338698 h 457262"/>
                <a:gd name="connsiteX82" fmla="*/ 722167 w 866041"/>
                <a:gd name="connsiteY82" fmla="*/ 334742 h 457262"/>
                <a:gd name="connsiteX83" fmla="*/ 732611 w 866041"/>
                <a:gd name="connsiteY83" fmla="*/ 326829 h 457262"/>
                <a:gd name="connsiteX84" fmla="*/ 731890 w 866041"/>
                <a:gd name="connsiteY84" fmla="*/ 316759 h 457262"/>
                <a:gd name="connsiteX85" fmla="*/ 732971 w 866041"/>
                <a:gd name="connsiteY85" fmla="*/ 309207 h 457262"/>
                <a:gd name="connsiteX86" fmla="*/ 436452 w 866041"/>
                <a:gd name="connsiteY86" fmla="*/ 308137 h 457262"/>
                <a:gd name="connsiteX87" fmla="*/ 495136 w 866041"/>
                <a:gd name="connsiteY87" fmla="*/ 311597 h 457262"/>
                <a:gd name="connsiteX88" fmla="*/ 521138 w 866041"/>
                <a:gd name="connsiteY88" fmla="*/ 329078 h 457262"/>
                <a:gd name="connsiteX89" fmla="*/ 527278 w 866041"/>
                <a:gd name="connsiteY89" fmla="*/ 360398 h 457262"/>
                <a:gd name="connsiteX90" fmla="*/ 521138 w 866041"/>
                <a:gd name="connsiteY90" fmla="*/ 361855 h 457262"/>
                <a:gd name="connsiteX91" fmla="*/ 514277 w 866041"/>
                <a:gd name="connsiteY91" fmla="*/ 330170 h 457262"/>
                <a:gd name="connsiteX92" fmla="*/ 472746 w 866041"/>
                <a:gd name="connsiteY92" fmla="*/ 315603 h 457262"/>
                <a:gd name="connsiteX93" fmla="*/ 377767 w 866041"/>
                <a:gd name="connsiteY93" fmla="*/ 315603 h 457262"/>
                <a:gd name="connsiteX94" fmla="*/ 377767 w 866041"/>
                <a:gd name="connsiteY94" fmla="*/ 313418 h 457262"/>
                <a:gd name="connsiteX95" fmla="*/ 436452 w 866041"/>
                <a:gd name="connsiteY95" fmla="*/ 308137 h 457262"/>
                <a:gd name="connsiteX96" fmla="*/ 753498 w 866041"/>
                <a:gd name="connsiteY96" fmla="*/ 296619 h 457262"/>
                <a:gd name="connsiteX97" fmla="*/ 738373 w 866041"/>
                <a:gd name="connsiteY97" fmla="*/ 305970 h 457262"/>
                <a:gd name="connsiteX98" fmla="*/ 738013 w 866041"/>
                <a:gd name="connsiteY98" fmla="*/ 317479 h 457262"/>
                <a:gd name="connsiteX99" fmla="*/ 738373 w 866041"/>
                <a:gd name="connsiteY99" fmla="*/ 322514 h 457262"/>
                <a:gd name="connsiteX100" fmla="*/ 758180 w 866041"/>
                <a:gd name="connsiteY100" fmla="*/ 308128 h 457262"/>
                <a:gd name="connsiteX101" fmla="*/ 756740 w 866041"/>
                <a:gd name="connsiteY101" fmla="*/ 308128 h 457262"/>
                <a:gd name="connsiteX102" fmla="*/ 756019 w 866041"/>
                <a:gd name="connsiteY102" fmla="*/ 308128 h 457262"/>
                <a:gd name="connsiteX103" fmla="*/ 754219 w 866041"/>
                <a:gd name="connsiteY103" fmla="*/ 305970 h 457262"/>
                <a:gd name="connsiteX104" fmla="*/ 753498 w 866041"/>
                <a:gd name="connsiteY104" fmla="*/ 297338 h 457262"/>
                <a:gd name="connsiteX105" fmla="*/ 753498 w 866041"/>
                <a:gd name="connsiteY105" fmla="*/ 296619 h 457262"/>
                <a:gd name="connsiteX106" fmla="*/ 617898 w 866041"/>
                <a:gd name="connsiteY106" fmla="*/ 283526 h 457262"/>
                <a:gd name="connsiteX107" fmla="*/ 620659 w 866041"/>
                <a:gd name="connsiteY107" fmla="*/ 283885 h 457262"/>
                <a:gd name="connsiteX108" fmla="*/ 625146 w 866041"/>
                <a:gd name="connsiteY108" fmla="*/ 353975 h 457262"/>
                <a:gd name="connsiteX109" fmla="*/ 619624 w 866041"/>
                <a:gd name="connsiteY109" fmla="*/ 352178 h 457262"/>
                <a:gd name="connsiteX110" fmla="*/ 617898 w 866041"/>
                <a:gd name="connsiteY110" fmla="*/ 283526 h 457262"/>
                <a:gd name="connsiteX111" fmla="*/ 781949 w 866041"/>
                <a:gd name="connsiteY111" fmla="*/ 278277 h 457262"/>
                <a:gd name="connsiteX112" fmla="*/ 757460 w 866041"/>
                <a:gd name="connsiteY112" fmla="*/ 294101 h 457262"/>
                <a:gd name="connsiteX113" fmla="*/ 757460 w 866041"/>
                <a:gd name="connsiteY113" fmla="*/ 298058 h 457262"/>
                <a:gd name="connsiteX114" fmla="*/ 759621 w 866041"/>
                <a:gd name="connsiteY114" fmla="*/ 306329 h 457262"/>
                <a:gd name="connsiteX115" fmla="*/ 758900 w 866041"/>
                <a:gd name="connsiteY115" fmla="*/ 307408 h 457262"/>
                <a:gd name="connsiteX116" fmla="*/ 781949 w 866041"/>
                <a:gd name="connsiteY116" fmla="*/ 290505 h 457262"/>
                <a:gd name="connsiteX117" fmla="*/ 780869 w 866041"/>
                <a:gd name="connsiteY117" fmla="*/ 287987 h 457262"/>
                <a:gd name="connsiteX118" fmla="*/ 781949 w 866041"/>
                <a:gd name="connsiteY118" fmla="*/ 279715 h 457262"/>
                <a:gd name="connsiteX119" fmla="*/ 781949 w 866041"/>
                <a:gd name="connsiteY119" fmla="*/ 278277 h 457262"/>
                <a:gd name="connsiteX120" fmla="*/ 148114 w 866041"/>
                <a:gd name="connsiteY120" fmla="*/ 272163 h 457262"/>
                <a:gd name="connsiteX121" fmla="*/ 149915 w 866041"/>
                <a:gd name="connsiteY121" fmla="*/ 301294 h 457262"/>
                <a:gd name="connsiteX122" fmla="*/ 149915 w 866041"/>
                <a:gd name="connsiteY122" fmla="*/ 301654 h 457262"/>
                <a:gd name="connsiteX123" fmla="*/ 162159 w 866041"/>
                <a:gd name="connsiteY123" fmla="*/ 301654 h 457262"/>
                <a:gd name="connsiteX124" fmla="*/ 161439 w 866041"/>
                <a:gd name="connsiteY124" fmla="*/ 272163 h 457262"/>
                <a:gd name="connsiteX125" fmla="*/ 148114 w 866041"/>
                <a:gd name="connsiteY125" fmla="*/ 272163 h 457262"/>
                <a:gd name="connsiteX126" fmla="*/ 127947 w 866041"/>
                <a:gd name="connsiteY126" fmla="*/ 271803 h 457262"/>
                <a:gd name="connsiteX127" fmla="*/ 126866 w 866041"/>
                <a:gd name="connsiteY127" fmla="*/ 300935 h 457262"/>
                <a:gd name="connsiteX128" fmla="*/ 141272 w 866041"/>
                <a:gd name="connsiteY128" fmla="*/ 301654 h 457262"/>
                <a:gd name="connsiteX129" fmla="*/ 142352 w 866041"/>
                <a:gd name="connsiteY129" fmla="*/ 272163 h 457262"/>
                <a:gd name="connsiteX130" fmla="*/ 127947 w 866041"/>
                <a:gd name="connsiteY130" fmla="*/ 271803 h 457262"/>
                <a:gd name="connsiteX131" fmla="*/ 192771 w 866041"/>
                <a:gd name="connsiteY131" fmla="*/ 271444 h 457262"/>
                <a:gd name="connsiteX132" fmla="*/ 178725 w 866041"/>
                <a:gd name="connsiteY132" fmla="*/ 271803 h 457262"/>
                <a:gd name="connsiteX133" fmla="*/ 167561 w 866041"/>
                <a:gd name="connsiteY133" fmla="*/ 272163 h 457262"/>
                <a:gd name="connsiteX134" fmla="*/ 169722 w 866041"/>
                <a:gd name="connsiteY134" fmla="*/ 301654 h 457262"/>
                <a:gd name="connsiteX135" fmla="*/ 192050 w 866041"/>
                <a:gd name="connsiteY135" fmla="*/ 301294 h 457262"/>
                <a:gd name="connsiteX136" fmla="*/ 192771 w 866041"/>
                <a:gd name="connsiteY136" fmla="*/ 271444 h 457262"/>
                <a:gd name="connsiteX137" fmla="*/ 553264 w 866041"/>
                <a:gd name="connsiteY137" fmla="*/ 270365 h 457262"/>
                <a:gd name="connsiteX138" fmla="*/ 558306 w 866041"/>
                <a:gd name="connsiteY138" fmla="*/ 411707 h 457262"/>
                <a:gd name="connsiteX139" fmla="*/ 556505 w 866041"/>
                <a:gd name="connsiteY139" fmla="*/ 415303 h 457262"/>
                <a:gd name="connsiteX140" fmla="*/ 572351 w 866041"/>
                <a:gd name="connsiteY140" fmla="*/ 424654 h 457262"/>
                <a:gd name="connsiteX141" fmla="*/ 573072 w 866041"/>
                <a:gd name="connsiteY141" fmla="*/ 353803 h 457262"/>
                <a:gd name="connsiteX142" fmla="*/ 570551 w 866041"/>
                <a:gd name="connsiteY142" fmla="*/ 315680 h 457262"/>
                <a:gd name="connsiteX143" fmla="*/ 554345 w 866041"/>
                <a:gd name="connsiteY143" fmla="*/ 270724 h 457262"/>
                <a:gd name="connsiteX144" fmla="*/ 553264 w 866041"/>
                <a:gd name="connsiteY144" fmla="*/ 270365 h 457262"/>
                <a:gd name="connsiteX145" fmla="*/ 223742 w 866041"/>
                <a:gd name="connsiteY145" fmla="*/ 270365 h 457262"/>
                <a:gd name="connsiteX146" fmla="*/ 197452 w 866041"/>
                <a:gd name="connsiteY146" fmla="*/ 271084 h 457262"/>
                <a:gd name="connsiteX147" fmla="*/ 198533 w 866041"/>
                <a:gd name="connsiteY147" fmla="*/ 286549 h 457262"/>
                <a:gd name="connsiteX148" fmla="*/ 198893 w 866041"/>
                <a:gd name="connsiteY148" fmla="*/ 301294 h 457262"/>
                <a:gd name="connsiteX149" fmla="*/ 211498 w 866041"/>
                <a:gd name="connsiteY149" fmla="*/ 300935 h 457262"/>
                <a:gd name="connsiteX150" fmla="*/ 225183 w 866041"/>
                <a:gd name="connsiteY150" fmla="*/ 300575 h 457262"/>
                <a:gd name="connsiteX151" fmla="*/ 223742 w 866041"/>
                <a:gd name="connsiteY151" fmla="*/ 270365 h 457262"/>
                <a:gd name="connsiteX152" fmla="*/ 292888 w 866041"/>
                <a:gd name="connsiteY152" fmla="*/ 270005 h 457262"/>
                <a:gd name="connsiteX153" fmla="*/ 292888 w 866041"/>
                <a:gd name="connsiteY153" fmla="*/ 282952 h 457262"/>
                <a:gd name="connsiteX154" fmla="*/ 294688 w 866041"/>
                <a:gd name="connsiteY154" fmla="*/ 294101 h 457262"/>
                <a:gd name="connsiteX155" fmla="*/ 295769 w 866041"/>
                <a:gd name="connsiteY155" fmla="*/ 297338 h 457262"/>
                <a:gd name="connsiteX156" fmla="*/ 315576 w 866041"/>
                <a:gd name="connsiteY156" fmla="*/ 295900 h 457262"/>
                <a:gd name="connsiteX157" fmla="*/ 317737 w 866041"/>
                <a:gd name="connsiteY157" fmla="*/ 270005 h 457262"/>
                <a:gd name="connsiteX158" fmla="*/ 292888 w 866041"/>
                <a:gd name="connsiteY158" fmla="*/ 270005 h 457262"/>
                <a:gd name="connsiteX159" fmla="*/ 258315 w 866041"/>
                <a:gd name="connsiteY159" fmla="*/ 270005 h 457262"/>
                <a:gd name="connsiteX160" fmla="*/ 259395 w 866041"/>
                <a:gd name="connsiteY160" fmla="*/ 299137 h 457262"/>
                <a:gd name="connsiteX161" fmla="*/ 287126 w 866041"/>
                <a:gd name="connsiteY161" fmla="*/ 297698 h 457262"/>
                <a:gd name="connsiteX162" fmla="*/ 286405 w 866041"/>
                <a:gd name="connsiteY162" fmla="*/ 282952 h 457262"/>
                <a:gd name="connsiteX163" fmla="*/ 287846 w 866041"/>
                <a:gd name="connsiteY163" fmla="*/ 270005 h 457262"/>
                <a:gd name="connsiteX164" fmla="*/ 258315 w 866041"/>
                <a:gd name="connsiteY164" fmla="*/ 270005 h 457262"/>
                <a:gd name="connsiteX165" fmla="*/ 254714 w 866041"/>
                <a:gd name="connsiteY165" fmla="*/ 270005 h 457262"/>
                <a:gd name="connsiteX166" fmla="*/ 228064 w 866041"/>
                <a:gd name="connsiteY166" fmla="*/ 270365 h 457262"/>
                <a:gd name="connsiteX167" fmla="*/ 228064 w 866041"/>
                <a:gd name="connsiteY167" fmla="*/ 271084 h 457262"/>
                <a:gd name="connsiteX168" fmla="*/ 227704 w 866041"/>
                <a:gd name="connsiteY168" fmla="*/ 271803 h 457262"/>
                <a:gd name="connsiteX169" fmla="*/ 228064 w 866041"/>
                <a:gd name="connsiteY169" fmla="*/ 283312 h 457262"/>
                <a:gd name="connsiteX170" fmla="*/ 230945 w 866041"/>
                <a:gd name="connsiteY170" fmla="*/ 298058 h 457262"/>
                <a:gd name="connsiteX171" fmla="*/ 230585 w 866041"/>
                <a:gd name="connsiteY171" fmla="*/ 300215 h 457262"/>
                <a:gd name="connsiteX172" fmla="*/ 251833 w 866041"/>
                <a:gd name="connsiteY172" fmla="*/ 299496 h 457262"/>
                <a:gd name="connsiteX173" fmla="*/ 254714 w 866041"/>
                <a:gd name="connsiteY173" fmla="*/ 270005 h 457262"/>
                <a:gd name="connsiteX174" fmla="*/ 530936 w 866041"/>
                <a:gd name="connsiteY174" fmla="*/ 269645 h 457262"/>
                <a:gd name="connsiteX175" fmla="*/ 534537 w 866041"/>
                <a:gd name="connsiteY175" fmla="*/ 310645 h 457262"/>
                <a:gd name="connsiteX176" fmla="*/ 534177 w 866041"/>
                <a:gd name="connsiteY176" fmla="*/ 314961 h 457262"/>
                <a:gd name="connsiteX177" fmla="*/ 545341 w 866041"/>
                <a:gd name="connsiteY177" fmla="*/ 391566 h 457262"/>
                <a:gd name="connsiteX178" fmla="*/ 548943 w 866041"/>
                <a:gd name="connsiteY178" fmla="*/ 402715 h 457262"/>
                <a:gd name="connsiteX179" fmla="*/ 548222 w 866041"/>
                <a:gd name="connsiteY179" fmla="*/ 270005 h 457262"/>
                <a:gd name="connsiteX180" fmla="*/ 530936 w 866041"/>
                <a:gd name="connsiteY180" fmla="*/ 269645 h 457262"/>
                <a:gd name="connsiteX181" fmla="*/ 506447 w 866041"/>
                <a:gd name="connsiteY181" fmla="*/ 269645 h 457262"/>
                <a:gd name="connsiteX182" fmla="*/ 506087 w 866041"/>
                <a:gd name="connsiteY182" fmla="*/ 296259 h 457262"/>
                <a:gd name="connsiteX183" fmla="*/ 525174 w 866041"/>
                <a:gd name="connsiteY183" fmla="*/ 305251 h 457262"/>
                <a:gd name="connsiteX184" fmla="*/ 527335 w 866041"/>
                <a:gd name="connsiteY184" fmla="*/ 269645 h 457262"/>
                <a:gd name="connsiteX185" fmla="*/ 526614 w 866041"/>
                <a:gd name="connsiteY185" fmla="*/ 269645 h 457262"/>
                <a:gd name="connsiteX186" fmla="*/ 506447 w 866041"/>
                <a:gd name="connsiteY186" fmla="*/ 269645 h 457262"/>
                <a:gd name="connsiteX187" fmla="*/ 481958 w 866041"/>
                <a:gd name="connsiteY187" fmla="*/ 269645 h 457262"/>
                <a:gd name="connsiteX188" fmla="*/ 483038 w 866041"/>
                <a:gd name="connsiteY188" fmla="*/ 276838 h 457262"/>
                <a:gd name="connsiteX189" fmla="*/ 483398 w 866041"/>
                <a:gd name="connsiteY189" fmla="*/ 292663 h 457262"/>
                <a:gd name="connsiteX190" fmla="*/ 498884 w 866041"/>
                <a:gd name="connsiteY190" fmla="*/ 294461 h 457262"/>
                <a:gd name="connsiteX191" fmla="*/ 501405 w 866041"/>
                <a:gd name="connsiteY191" fmla="*/ 269645 h 457262"/>
                <a:gd name="connsiteX192" fmla="*/ 481958 w 866041"/>
                <a:gd name="connsiteY192" fmla="*/ 269645 h 457262"/>
                <a:gd name="connsiteX193" fmla="*/ 459269 w 866041"/>
                <a:gd name="connsiteY193" fmla="*/ 269645 h 457262"/>
                <a:gd name="connsiteX194" fmla="*/ 460710 w 866041"/>
                <a:gd name="connsiteY194" fmla="*/ 291584 h 457262"/>
                <a:gd name="connsiteX195" fmla="*/ 475836 w 866041"/>
                <a:gd name="connsiteY195" fmla="*/ 291944 h 457262"/>
                <a:gd name="connsiteX196" fmla="*/ 477276 w 866041"/>
                <a:gd name="connsiteY196" fmla="*/ 269645 h 457262"/>
                <a:gd name="connsiteX197" fmla="*/ 432620 w 866041"/>
                <a:gd name="connsiteY197" fmla="*/ 269645 h 457262"/>
                <a:gd name="connsiteX198" fmla="*/ 433700 w 866041"/>
                <a:gd name="connsiteY198" fmla="*/ 291584 h 457262"/>
                <a:gd name="connsiteX199" fmla="*/ 453147 w 866041"/>
                <a:gd name="connsiteY199" fmla="*/ 291584 h 457262"/>
                <a:gd name="connsiteX200" fmla="*/ 454588 w 866041"/>
                <a:gd name="connsiteY200" fmla="*/ 269645 h 457262"/>
                <a:gd name="connsiteX201" fmla="*/ 411732 w 866041"/>
                <a:gd name="connsiteY201" fmla="*/ 269645 h 457262"/>
                <a:gd name="connsiteX202" fmla="*/ 411732 w 866041"/>
                <a:gd name="connsiteY202" fmla="*/ 280794 h 457262"/>
                <a:gd name="connsiteX203" fmla="*/ 411012 w 866041"/>
                <a:gd name="connsiteY203" fmla="*/ 291584 h 457262"/>
                <a:gd name="connsiteX204" fmla="*/ 425057 w 866041"/>
                <a:gd name="connsiteY204" fmla="*/ 291584 h 457262"/>
                <a:gd name="connsiteX205" fmla="*/ 426497 w 866041"/>
                <a:gd name="connsiteY205" fmla="*/ 269645 h 457262"/>
                <a:gd name="connsiteX206" fmla="*/ 382561 w 866041"/>
                <a:gd name="connsiteY206" fmla="*/ 269645 h 457262"/>
                <a:gd name="connsiteX207" fmla="*/ 382921 w 866041"/>
                <a:gd name="connsiteY207" fmla="*/ 279356 h 457262"/>
                <a:gd name="connsiteX208" fmla="*/ 382921 w 866041"/>
                <a:gd name="connsiteY208" fmla="*/ 291584 h 457262"/>
                <a:gd name="connsiteX209" fmla="*/ 382561 w 866041"/>
                <a:gd name="connsiteY209" fmla="*/ 292663 h 457262"/>
                <a:gd name="connsiteX210" fmla="*/ 404529 w 866041"/>
                <a:gd name="connsiteY210" fmla="*/ 291944 h 457262"/>
                <a:gd name="connsiteX211" fmla="*/ 405249 w 866041"/>
                <a:gd name="connsiteY211" fmla="*/ 280794 h 457262"/>
                <a:gd name="connsiteX212" fmla="*/ 406330 w 866041"/>
                <a:gd name="connsiteY212" fmla="*/ 269645 h 457262"/>
                <a:gd name="connsiteX213" fmla="*/ 353030 w 866041"/>
                <a:gd name="connsiteY213" fmla="*/ 269645 h 457262"/>
                <a:gd name="connsiteX214" fmla="*/ 353750 w 866041"/>
                <a:gd name="connsiteY214" fmla="*/ 294101 h 457262"/>
                <a:gd name="connsiteX215" fmla="*/ 376799 w 866041"/>
                <a:gd name="connsiteY215" fmla="*/ 293022 h 457262"/>
                <a:gd name="connsiteX216" fmla="*/ 376079 w 866041"/>
                <a:gd name="connsiteY216" fmla="*/ 291584 h 457262"/>
                <a:gd name="connsiteX217" fmla="*/ 376799 w 866041"/>
                <a:gd name="connsiteY217" fmla="*/ 277558 h 457262"/>
                <a:gd name="connsiteX218" fmla="*/ 377879 w 866041"/>
                <a:gd name="connsiteY218" fmla="*/ 269645 h 457262"/>
                <a:gd name="connsiteX219" fmla="*/ 354110 w 866041"/>
                <a:gd name="connsiteY219" fmla="*/ 269645 h 457262"/>
                <a:gd name="connsiteX220" fmla="*/ 347268 w 866041"/>
                <a:gd name="connsiteY220" fmla="*/ 269645 h 457262"/>
                <a:gd name="connsiteX221" fmla="*/ 322779 w 866041"/>
                <a:gd name="connsiteY221" fmla="*/ 270005 h 457262"/>
                <a:gd name="connsiteX222" fmla="*/ 323859 w 866041"/>
                <a:gd name="connsiteY222" fmla="*/ 295540 h 457262"/>
                <a:gd name="connsiteX223" fmla="*/ 345467 w 866041"/>
                <a:gd name="connsiteY223" fmla="*/ 294461 h 457262"/>
                <a:gd name="connsiteX224" fmla="*/ 347268 w 866041"/>
                <a:gd name="connsiteY224" fmla="*/ 269645 h 457262"/>
                <a:gd name="connsiteX225" fmla="*/ 103818 w 866041"/>
                <a:gd name="connsiteY225" fmla="*/ 269286 h 457262"/>
                <a:gd name="connsiteX226" fmla="*/ 103458 w 866041"/>
                <a:gd name="connsiteY226" fmla="*/ 278637 h 457262"/>
                <a:gd name="connsiteX227" fmla="*/ 102017 w 866041"/>
                <a:gd name="connsiteY227" fmla="*/ 298058 h 457262"/>
                <a:gd name="connsiteX228" fmla="*/ 119303 w 866041"/>
                <a:gd name="connsiteY228" fmla="*/ 300215 h 457262"/>
                <a:gd name="connsiteX229" fmla="*/ 122545 w 866041"/>
                <a:gd name="connsiteY229" fmla="*/ 271444 h 457262"/>
                <a:gd name="connsiteX230" fmla="*/ 103818 w 866041"/>
                <a:gd name="connsiteY230" fmla="*/ 269286 h 457262"/>
                <a:gd name="connsiteX231" fmla="*/ 799956 w 866041"/>
                <a:gd name="connsiteY231" fmla="*/ 264970 h 457262"/>
                <a:gd name="connsiteX232" fmla="*/ 786631 w 866041"/>
                <a:gd name="connsiteY232" fmla="*/ 274680 h 457262"/>
                <a:gd name="connsiteX233" fmla="*/ 786631 w 866041"/>
                <a:gd name="connsiteY233" fmla="*/ 281154 h 457262"/>
                <a:gd name="connsiteX234" fmla="*/ 786991 w 866041"/>
                <a:gd name="connsiteY234" fmla="*/ 286549 h 457262"/>
                <a:gd name="connsiteX235" fmla="*/ 800676 w 866041"/>
                <a:gd name="connsiteY235" fmla="*/ 275759 h 457262"/>
                <a:gd name="connsiteX236" fmla="*/ 799956 w 866041"/>
                <a:gd name="connsiteY236" fmla="*/ 266768 h 457262"/>
                <a:gd name="connsiteX237" fmla="*/ 799956 w 866041"/>
                <a:gd name="connsiteY237" fmla="*/ 264970 h 457262"/>
                <a:gd name="connsiteX238" fmla="*/ 82570 w 866041"/>
                <a:gd name="connsiteY238" fmla="*/ 264970 h 457262"/>
                <a:gd name="connsiteX239" fmla="*/ 80409 w 866041"/>
                <a:gd name="connsiteY239" fmla="*/ 277198 h 457262"/>
                <a:gd name="connsiteX240" fmla="*/ 80049 w 866041"/>
                <a:gd name="connsiteY240" fmla="*/ 287987 h 457262"/>
                <a:gd name="connsiteX241" fmla="*/ 80769 w 866041"/>
                <a:gd name="connsiteY241" fmla="*/ 294461 h 457262"/>
                <a:gd name="connsiteX242" fmla="*/ 93374 w 866041"/>
                <a:gd name="connsiteY242" fmla="*/ 296979 h 457262"/>
                <a:gd name="connsiteX243" fmla="*/ 97335 w 866041"/>
                <a:gd name="connsiteY243" fmla="*/ 281154 h 457262"/>
                <a:gd name="connsiteX244" fmla="*/ 99496 w 866041"/>
                <a:gd name="connsiteY244" fmla="*/ 269286 h 457262"/>
                <a:gd name="connsiteX245" fmla="*/ 99496 w 866041"/>
                <a:gd name="connsiteY245" fmla="*/ 268566 h 457262"/>
                <a:gd name="connsiteX246" fmla="*/ 82570 w 866041"/>
                <a:gd name="connsiteY246" fmla="*/ 264970 h 457262"/>
                <a:gd name="connsiteX247" fmla="*/ 601895 w 866041"/>
                <a:gd name="connsiteY247" fmla="*/ 263236 h 457262"/>
                <a:gd name="connsiteX248" fmla="*/ 613709 w 866041"/>
                <a:gd name="connsiteY248" fmla="*/ 357534 h 457262"/>
                <a:gd name="connsiteX249" fmla="*/ 608171 w 866041"/>
                <a:gd name="connsiteY249" fmla="*/ 357534 h 457262"/>
                <a:gd name="connsiteX250" fmla="*/ 598941 w 866041"/>
                <a:gd name="connsiteY250" fmla="*/ 263950 h 457262"/>
                <a:gd name="connsiteX251" fmla="*/ 601895 w 866041"/>
                <a:gd name="connsiteY251" fmla="*/ 263236 h 457262"/>
                <a:gd name="connsiteX252" fmla="*/ 62402 w 866041"/>
                <a:gd name="connsiteY252" fmla="*/ 257777 h 457262"/>
                <a:gd name="connsiteX253" fmla="*/ 59881 w 866041"/>
                <a:gd name="connsiteY253" fmla="*/ 268566 h 457262"/>
                <a:gd name="connsiteX254" fmla="*/ 58441 w 866041"/>
                <a:gd name="connsiteY254" fmla="*/ 286908 h 457262"/>
                <a:gd name="connsiteX255" fmla="*/ 58441 w 866041"/>
                <a:gd name="connsiteY255" fmla="*/ 287268 h 457262"/>
                <a:gd name="connsiteX256" fmla="*/ 71766 w 866041"/>
                <a:gd name="connsiteY256" fmla="*/ 292303 h 457262"/>
                <a:gd name="connsiteX257" fmla="*/ 72126 w 866041"/>
                <a:gd name="connsiteY257" fmla="*/ 292303 h 457262"/>
                <a:gd name="connsiteX258" fmla="*/ 73567 w 866041"/>
                <a:gd name="connsiteY258" fmla="*/ 277917 h 457262"/>
                <a:gd name="connsiteX259" fmla="*/ 76448 w 866041"/>
                <a:gd name="connsiteY259" fmla="*/ 263172 h 457262"/>
                <a:gd name="connsiteX260" fmla="*/ 62402 w 866041"/>
                <a:gd name="connsiteY260" fmla="*/ 257777 h 457262"/>
                <a:gd name="connsiteX261" fmla="*/ 581190 w 866041"/>
                <a:gd name="connsiteY261" fmla="*/ 247015 h 457262"/>
                <a:gd name="connsiteX262" fmla="*/ 601445 w 866041"/>
                <a:gd name="connsiteY262" fmla="*/ 290228 h 457262"/>
                <a:gd name="connsiteX263" fmla="*/ 605786 w 866041"/>
                <a:gd name="connsiteY263" fmla="*/ 354327 h 457262"/>
                <a:gd name="connsiteX264" fmla="*/ 600360 w 866041"/>
                <a:gd name="connsiteY264" fmla="*/ 354327 h 457262"/>
                <a:gd name="connsiteX265" fmla="*/ 596743 w 866041"/>
                <a:gd name="connsiteY265" fmla="*/ 299591 h 457262"/>
                <a:gd name="connsiteX266" fmla="*/ 590956 w 866041"/>
                <a:gd name="connsiteY266" fmla="*/ 266821 h 457262"/>
                <a:gd name="connsiteX267" fmla="*/ 579019 w 866041"/>
                <a:gd name="connsiteY267" fmla="*/ 248456 h 457262"/>
                <a:gd name="connsiteX268" fmla="*/ 581190 w 866041"/>
                <a:gd name="connsiteY268" fmla="*/ 247015 h 457262"/>
                <a:gd name="connsiteX269" fmla="*/ 43675 w 866041"/>
                <a:gd name="connsiteY269" fmla="*/ 246987 h 457262"/>
                <a:gd name="connsiteX270" fmla="*/ 42595 w 866041"/>
                <a:gd name="connsiteY270" fmla="*/ 261014 h 457262"/>
                <a:gd name="connsiteX271" fmla="*/ 38994 w 866041"/>
                <a:gd name="connsiteY271" fmla="*/ 274321 h 457262"/>
                <a:gd name="connsiteX272" fmla="*/ 51238 w 866041"/>
                <a:gd name="connsiteY272" fmla="*/ 283312 h 457262"/>
                <a:gd name="connsiteX273" fmla="*/ 54119 w 866041"/>
                <a:gd name="connsiteY273" fmla="*/ 266768 h 457262"/>
                <a:gd name="connsiteX274" fmla="*/ 57361 w 866041"/>
                <a:gd name="connsiteY274" fmla="*/ 255259 h 457262"/>
                <a:gd name="connsiteX275" fmla="*/ 56280 w 866041"/>
                <a:gd name="connsiteY275" fmla="*/ 254900 h 457262"/>
                <a:gd name="connsiteX276" fmla="*/ 43675 w 866041"/>
                <a:gd name="connsiteY276" fmla="*/ 246987 h 457262"/>
                <a:gd name="connsiteX277" fmla="*/ 824085 w 866041"/>
                <a:gd name="connsiteY277" fmla="*/ 243391 h 457262"/>
                <a:gd name="connsiteX278" fmla="*/ 805358 w 866041"/>
                <a:gd name="connsiteY278" fmla="*/ 260294 h 457262"/>
                <a:gd name="connsiteX279" fmla="*/ 805718 w 866041"/>
                <a:gd name="connsiteY279" fmla="*/ 268207 h 457262"/>
                <a:gd name="connsiteX280" fmla="*/ 806078 w 866041"/>
                <a:gd name="connsiteY280" fmla="*/ 271444 h 457262"/>
                <a:gd name="connsiteX281" fmla="*/ 812200 w 866041"/>
                <a:gd name="connsiteY281" fmla="*/ 266408 h 457262"/>
                <a:gd name="connsiteX282" fmla="*/ 823004 w 866041"/>
                <a:gd name="connsiteY282" fmla="*/ 257417 h 457262"/>
                <a:gd name="connsiteX283" fmla="*/ 821924 w 866041"/>
                <a:gd name="connsiteY283" fmla="*/ 253821 h 457262"/>
                <a:gd name="connsiteX284" fmla="*/ 824085 w 866041"/>
                <a:gd name="connsiteY284" fmla="*/ 243391 h 457262"/>
                <a:gd name="connsiteX285" fmla="*/ 29270 w 866041"/>
                <a:gd name="connsiteY285" fmla="*/ 231163 h 457262"/>
                <a:gd name="connsiteX286" fmla="*/ 28910 w 866041"/>
                <a:gd name="connsiteY286" fmla="*/ 240873 h 457262"/>
                <a:gd name="connsiteX287" fmla="*/ 28190 w 866041"/>
                <a:gd name="connsiteY287" fmla="*/ 259575 h 457262"/>
                <a:gd name="connsiteX288" fmla="*/ 27469 w 866041"/>
                <a:gd name="connsiteY288" fmla="*/ 260294 h 457262"/>
                <a:gd name="connsiteX289" fmla="*/ 32871 w 866041"/>
                <a:gd name="connsiteY289" fmla="*/ 267847 h 457262"/>
                <a:gd name="connsiteX290" fmla="*/ 35753 w 866041"/>
                <a:gd name="connsiteY290" fmla="*/ 257417 h 457262"/>
                <a:gd name="connsiteX291" fmla="*/ 37553 w 866041"/>
                <a:gd name="connsiteY291" fmla="*/ 241233 h 457262"/>
                <a:gd name="connsiteX292" fmla="*/ 29270 w 866041"/>
                <a:gd name="connsiteY292" fmla="*/ 231163 h 457262"/>
                <a:gd name="connsiteX293" fmla="*/ 839570 w 866041"/>
                <a:gd name="connsiteY293" fmla="*/ 224689 h 457262"/>
                <a:gd name="connsiteX294" fmla="*/ 827686 w 866041"/>
                <a:gd name="connsiteY294" fmla="*/ 239435 h 457262"/>
                <a:gd name="connsiteX295" fmla="*/ 828766 w 866041"/>
                <a:gd name="connsiteY295" fmla="*/ 252742 h 457262"/>
                <a:gd name="connsiteX296" fmla="*/ 830927 w 866041"/>
                <a:gd name="connsiteY296" fmla="*/ 250944 h 457262"/>
                <a:gd name="connsiteX297" fmla="*/ 839570 w 866041"/>
                <a:gd name="connsiteY297" fmla="*/ 244830 h 457262"/>
                <a:gd name="connsiteX298" fmla="*/ 836689 w 866041"/>
                <a:gd name="connsiteY298" fmla="*/ 239794 h 457262"/>
                <a:gd name="connsiteX299" fmla="*/ 839570 w 866041"/>
                <a:gd name="connsiteY299" fmla="*/ 224689 h 457262"/>
                <a:gd name="connsiteX300" fmla="*/ 487 w 866041"/>
                <a:gd name="connsiteY300" fmla="*/ 221252 h 457262"/>
                <a:gd name="connsiteX301" fmla="*/ 2275 w 866041"/>
                <a:gd name="connsiteY301" fmla="*/ 221252 h 457262"/>
                <a:gd name="connsiteX302" fmla="*/ 43774 w 866041"/>
                <a:gd name="connsiteY302" fmla="*/ 294470 h 457262"/>
                <a:gd name="connsiteX303" fmla="*/ 40197 w 866041"/>
                <a:gd name="connsiteY303" fmla="*/ 299854 h 457262"/>
                <a:gd name="connsiteX304" fmla="*/ 487 w 866041"/>
                <a:gd name="connsiteY304" fmla="*/ 221252 h 457262"/>
                <a:gd name="connsiteX305" fmla="*/ 18826 w 866041"/>
                <a:gd name="connsiteY305" fmla="*/ 207786 h 457262"/>
                <a:gd name="connsiteX306" fmla="*/ 20987 w 866041"/>
                <a:gd name="connsiteY306" fmla="*/ 247347 h 457262"/>
                <a:gd name="connsiteX307" fmla="*/ 22067 w 866041"/>
                <a:gd name="connsiteY307" fmla="*/ 249505 h 457262"/>
                <a:gd name="connsiteX308" fmla="*/ 23148 w 866041"/>
                <a:gd name="connsiteY308" fmla="*/ 240873 h 457262"/>
                <a:gd name="connsiteX309" fmla="*/ 24588 w 866041"/>
                <a:gd name="connsiteY309" fmla="*/ 223970 h 457262"/>
                <a:gd name="connsiteX310" fmla="*/ 18826 w 866041"/>
                <a:gd name="connsiteY310" fmla="*/ 207786 h 457262"/>
                <a:gd name="connsiteX311" fmla="*/ 852895 w 866041"/>
                <a:gd name="connsiteY311" fmla="*/ 193040 h 457262"/>
                <a:gd name="connsiteX312" fmla="*/ 845332 w 866041"/>
                <a:gd name="connsiteY312" fmla="*/ 215338 h 457262"/>
                <a:gd name="connsiteX313" fmla="*/ 844972 w 866041"/>
                <a:gd name="connsiteY313" fmla="*/ 239794 h 457262"/>
                <a:gd name="connsiteX314" fmla="*/ 849294 w 866041"/>
                <a:gd name="connsiteY314" fmla="*/ 234759 h 457262"/>
                <a:gd name="connsiteX315" fmla="*/ 852895 w 866041"/>
                <a:gd name="connsiteY315" fmla="*/ 193040 h 457262"/>
                <a:gd name="connsiteX316" fmla="*/ 58336 w 866041"/>
                <a:gd name="connsiteY316" fmla="*/ 187054 h 457262"/>
                <a:gd name="connsiteX317" fmla="*/ 102527 w 866041"/>
                <a:gd name="connsiteY317" fmla="*/ 217361 h 457262"/>
                <a:gd name="connsiteX318" fmla="*/ 100032 w 866041"/>
                <a:gd name="connsiteY318" fmla="*/ 223495 h 457262"/>
                <a:gd name="connsiteX319" fmla="*/ 54772 w 866041"/>
                <a:gd name="connsiteY319" fmla="*/ 187776 h 457262"/>
                <a:gd name="connsiteX320" fmla="*/ 58336 w 866041"/>
                <a:gd name="connsiteY320" fmla="*/ 187054 h 457262"/>
                <a:gd name="connsiteX321" fmla="*/ 44794 w 866041"/>
                <a:gd name="connsiteY321" fmla="*/ 174354 h 457262"/>
                <a:gd name="connsiteX322" fmla="*/ 48022 w 866041"/>
                <a:gd name="connsiteY322" fmla="*/ 174715 h 457262"/>
                <a:gd name="connsiteX323" fmla="*/ 53761 w 866041"/>
                <a:gd name="connsiteY323" fmla="*/ 208991 h 457262"/>
                <a:gd name="connsiteX324" fmla="*/ 74206 w 866041"/>
                <a:gd name="connsiteY324" fmla="*/ 224866 h 457262"/>
                <a:gd name="connsiteX325" fmla="*/ 103259 w 866041"/>
                <a:gd name="connsiteY325" fmla="*/ 232803 h 457262"/>
                <a:gd name="connsiteX326" fmla="*/ 120834 w 866041"/>
                <a:gd name="connsiteY326" fmla="*/ 235690 h 457262"/>
                <a:gd name="connsiteX327" fmla="*/ 118682 w 866041"/>
                <a:gd name="connsiteY327" fmla="*/ 242184 h 457262"/>
                <a:gd name="connsiteX328" fmla="*/ 82814 w 866041"/>
                <a:gd name="connsiteY328" fmla="*/ 235329 h 457262"/>
                <a:gd name="connsiteX329" fmla="*/ 58424 w 866041"/>
                <a:gd name="connsiteY329" fmla="*/ 221979 h 457262"/>
                <a:gd name="connsiteX330" fmla="*/ 43359 w 866041"/>
                <a:gd name="connsiteY330" fmla="*/ 203218 h 457262"/>
                <a:gd name="connsiteX331" fmla="*/ 44794 w 866041"/>
                <a:gd name="connsiteY331" fmla="*/ 174354 h 457262"/>
                <a:gd name="connsiteX332" fmla="*/ 792173 w 866041"/>
                <a:gd name="connsiteY332" fmla="*/ 170433 h 457262"/>
                <a:gd name="connsiteX333" fmla="*/ 792912 w 866041"/>
                <a:gd name="connsiteY333" fmla="*/ 201125 h 457262"/>
                <a:gd name="connsiteX334" fmla="*/ 788482 w 866041"/>
                <a:gd name="connsiteY334" fmla="*/ 196892 h 457262"/>
                <a:gd name="connsiteX335" fmla="*/ 790327 w 866041"/>
                <a:gd name="connsiteY335" fmla="*/ 171844 h 457262"/>
                <a:gd name="connsiteX336" fmla="*/ 792173 w 866041"/>
                <a:gd name="connsiteY336" fmla="*/ 170433 h 457262"/>
                <a:gd name="connsiteX337" fmla="*/ 788204 w 866041"/>
                <a:gd name="connsiteY337" fmla="*/ 157037 h 457262"/>
                <a:gd name="connsiteX338" fmla="*/ 812313 w 866041"/>
                <a:gd name="connsiteY338" fmla="*/ 180571 h 457262"/>
                <a:gd name="connsiteX339" fmla="*/ 798279 w 866041"/>
                <a:gd name="connsiteY339" fmla="*/ 214967 h 457262"/>
                <a:gd name="connsiteX340" fmla="*/ 793602 w 866041"/>
                <a:gd name="connsiteY340" fmla="*/ 211709 h 457262"/>
                <a:gd name="connsiteX341" fmla="*/ 807275 w 866041"/>
                <a:gd name="connsiteY341" fmla="*/ 184192 h 457262"/>
                <a:gd name="connsiteX342" fmla="*/ 787844 w 866041"/>
                <a:gd name="connsiteY342" fmla="*/ 158123 h 457262"/>
                <a:gd name="connsiteX343" fmla="*/ 788204 w 866041"/>
                <a:gd name="connsiteY343" fmla="*/ 157037 h 457262"/>
                <a:gd name="connsiteX344" fmla="*/ 784397 w 866041"/>
                <a:gd name="connsiteY344" fmla="*/ 139934 h 457262"/>
                <a:gd name="connsiteX345" fmla="*/ 813397 w 866041"/>
                <a:gd name="connsiteY345" fmla="*/ 161926 h 457262"/>
                <a:gd name="connsiteX346" fmla="*/ 826085 w 866041"/>
                <a:gd name="connsiteY346" fmla="*/ 184279 h 457262"/>
                <a:gd name="connsiteX347" fmla="*/ 794547 w 866041"/>
                <a:gd name="connsiteY347" fmla="*/ 234754 h 457262"/>
                <a:gd name="connsiteX348" fmla="*/ 790559 w 866041"/>
                <a:gd name="connsiteY348" fmla="*/ 230427 h 457262"/>
                <a:gd name="connsiteX349" fmla="*/ 819560 w 866041"/>
                <a:gd name="connsiteY349" fmla="*/ 190048 h 457262"/>
                <a:gd name="connsiteX350" fmla="*/ 803972 w 866041"/>
                <a:gd name="connsiteY350" fmla="*/ 160845 h 457262"/>
                <a:gd name="connsiteX351" fmla="*/ 782947 w 866041"/>
                <a:gd name="connsiteY351" fmla="*/ 142458 h 457262"/>
                <a:gd name="connsiteX352" fmla="*/ 784397 w 866041"/>
                <a:gd name="connsiteY352" fmla="*/ 139934 h 457262"/>
                <a:gd name="connsiteX353" fmla="*/ 156068 w 866041"/>
                <a:gd name="connsiteY353" fmla="*/ 84368 h 457262"/>
                <a:gd name="connsiteX354" fmla="*/ 318028 w 866041"/>
                <a:gd name="connsiteY354" fmla="*/ 85445 h 457262"/>
                <a:gd name="connsiteX355" fmla="*/ 318028 w 866041"/>
                <a:gd name="connsiteY355" fmla="*/ 91546 h 457262"/>
                <a:gd name="connsiteX356" fmla="*/ 170105 w 866041"/>
                <a:gd name="connsiteY356" fmla="*/ 91187 h 457262"/>
                <a:gd name="connsiteX357" fmla="*/ 92364 w 866041"/>
                <a:gd name="connsiteY357" fmla="*/ 92623 h 457262"/>
                <a:gd name="connsiteX358" fmla="*/ 32258 w 866041"/>
                <a:gd name="connsiteY358" fmla="*/ 123489 h 457262"/>
                <a:gd name="connsiteX359" fmla="*/ 30099 w 866041"/>
                <a:gd name="connsiteY359" fmla="*/ 121336 h 457262"/>
                <a:gd name="connsiteX360" fmla="*/ 81926 w 866041"/>
                <a:gd name="connsiteY360" fmla="*/ 89034 h 457262"/>
                <a:gd name="connsiteX361" fmla="*/ 156068 w 866041"/>
                <a:gd name="connsiteY361" fmla="*/ 84368 h 457262"/>
                <a:gd name="connsiteX362" fmla="*/ 208429 w 866041"/>
                <a:gd name="connsiteY362" fmla="*/ 72891 h 457262"/>
                <a:gd name="connsiteX363" fmla="*/ 273713 w 866041"/>
                <a:gd name="connsiteY363" fmla="*/ 73243 h 457262"/>
                <a:gd name="connsiteX364" fmla="*/ 275156 w 866041"/>
                <a:gd name="connsiteY364" fmla="*/ 78888 h 457262"/>
                <a:gd name="connsiteX365" fmla="*/ 217807 w 866041"/>
                <a:gd name="connsiteY365" fmla="*/ 78888 h 457262"/>
                <a:gd name="connsiteX366" fmla="*/ 156490 w 866041"/>
                <a:gd name="connsiteY366" fmla="*/ 78888 h 457262"/>
                <a:gd name="connsiteX367" fmla="*/ 93369 w 866041"/>
                <a:gd name="connsiteY367" fmla="*/ 80299 h 457262"/>
                <a:gd name="connsiteX368" fmla="*/ 41070 w 866041"/>
                <a:gd name="connsiteY368" fmla="*/ 100055 h 457262"/>
                <a:gd name="connsiteX369" fmla="*/ 39988 w 866041"/>
                <a:gd name="connsiteY369" fmla="*/ 97585 h 457262"/>
                <a:gd name="connsiteX370" fmla="*/ 87959 w 866041"/>
                <a:gd name="connsiteY370" fmla="*/ 76066 h 457262"/>
                <a:gd name="connsiteX371" fmla="*/ 142784 w 866041"/>
                <a:gd name="connsiteY371" fmla="*/ 73243 h 457262"/>
                <a:gd name="connsiteX372" fmla="*/ 208429 w 866041"/>
                <a:gd name="connsiteY372" fmla="*/ 72891 h 457262"/>
                <a:gd name="connsiteX373" fmla="*/ 512494 w 866041"/>
                <a:gd name="connsiteY373" fmla="*/ 56875 h 457262"/>
                <a:gd name="connsiteX374" fmla="*/ 515317 w 866041"/>
                <a:gd name="connsiteY374" fmla="*/ 56875 h 457262"/>
                <a:gd name="connsiteX375" fmla="*/ 515317 w 866041"/>
                <a:gd name="connsiteY375" fmla="*/ 86039 h 457262"/>
                <a:gd name="connsiteX376" fmla="*/ 509672 w 866041"/>
                <a:gd name="connsiteY376" fmla="*/ 86039 h 457262"/>
                <a:gd name="connsiteX377" fmla="*/ 512494 w 866041"/>
                <a:gd name="connsiteY377" fmla="*/ 56875 h 457262"/>
                <a:gd name="connsiteX378" fmla="*/ 524984 w 866041"/>
                <a:gd name="connsiteY378" fmla="*/ 41864 h 457262"/>
                <a:gd name="connsiteX379" fmla="*/ 526417 w 866041"/>
                <a:gd name="connsiteY379" fmla="*/ 42223 h 457262"/>
                <a:gd name="connsiteX380" fmla="*/ 525342 w 866041"/>
                <a:gd name="connsiteY380" fmla="*/ 87793 h 457262"/>
                <a:gd name="connsiteX381" fmla="*/ 519965 w 866041"/>
                <a:gd name="connsiteY381" fmla="*/ 89228 h 457262"/>
                <a:gd name="connsiteX382" fmla="*/ 524984 w 866041"/>
                <a:gd name="connsiteY382" fmla="*/ 41864 h 457262"/>
                <a:gd name="connsiteX383" fmla="*/ 540717 w 866041"/>
                <a:gd name="connsiteY383" fmla="*/ 26705 h 457262"/>
                <a:gd name="connsiteX384" fmla="*/ 543539 w 866041"/>
                <a:gd name="connsiteY384" fmla="*/ 27422 h 457262"/>
                <a:gd name="connsiteX385" fmla="*/ 537542 w 866041"/>
                <a:gd name="connsiteY385" fmla="*/ 86569 h 457262"/>
                <a:gd name="connsiteX386" fmla="*/ 532250 w 866041"/>
                <a:gd name="connsiteY386" fmla="*/ 88003 h 457262"/>
                <a:gd name="connsiteX387" fmla="*/ 540717 w 866041"/>
                <a:gd name="connsiteY387" fmla="*/ 26705 h 457262"/>
                <a:gd name="connsiteX388" fmla="*/ 612822 w 866041"/>
                <a:gd name="connsiteY388" fmla="*/ 22836 h 457262"/>
                <a:gd name="connsiteX389" fmla="*/ 594680 w 866041"/>
                <a:gd name="connsiteY389" fmla="*/ 24724 h 457262"/>
                <a:gd name="connsiteX390" fmla="*/ 582075 w 866041"/>
                <a:gd name="connsiteY390" fmla="*/ 90540 h 457262"/>
                <a:gd name="connsiteX391" fmla="*/ 583155 w 866041"/>
                <a:gd name="connsiteY391" fmla="*/ 103488 h 457262"/>
                <a:gd name="connsiteX392" fmla="*/ 571631 w 866041"/>
                <a:gd name="connsiteY392" fmla="*/ 106365 h 457262"/>
                <a:gd name="connsiteX393" fmla="*/ 409931 w 866041"/>
                <a:gd name="connsiteY393" fmla="*/ 114996 h 457262"/>
                <a:gd name="connsiteX394" fmla="*/ 395166 w 866041"/>
                <a:gd name="connsiteY394" fmla="*/ 131540 h 457262"/>
                <a:gd name="connsiteX395" fmla="*/ 389404 w 866041"/>
                <a:gd name="connsiteY395" fmla="*/ 129023 h 457262"/>
                <a:gd name="connsiteX396" fmla="*/ 398767 w 866041"/>
                <a:gd name="connsiteY396" fmla="*/ 114996 h 457262"/>
                <a:gd name="connsiteX397" fmla="*/ 386522 w 866041"/>
                <a:gd name="connsiteY397" fmla="*/ 114637 h 457262"/>
                <a:gd name="connsiteX398" fmla="*/ 382561 w 866041"/>
                <a:gd name="connsiteY398" fmla="*/ 118593 h 457262"/>
                <a:gd name="connsiteX399" fmla="*/ 381481 w 866041"/>
                <a:gd name="connsiteY399" fmla="*/ 120031 h 457262"/>
                <a:gd name="connsiteX400" fmla="*/ 377879 w 866041"/>
                <a:gd name="connsiteY400" fmla="*/ 122549 h 457262"/>
                <a:gd name="connsiteX401" fmla="*/ 374278 w 866041"/>
                <a:gd name="connsiteY401" fmla="*/ 117154 h 457262"/>
                <a:gd name="connsiteX402" fmla="*/ 376799 w 866041"/>
                <a:gd name="connsiteY402" fmla="*/ 114637 h 457262"/>
                <a:gd name="connsiteX403" fmla="*/ 354110 w 866041"/>
                <a:gd name="connsiteY403" fmla="*/ 114637 h 457262"/>
                <a:gd name="connsiteX404" fmla="*/ 231665 w 866041"/>
                <a:gd name="connsiteY404" fmla="*/ 115356 h 457262"/>
                <a:gd name="connsiteX405" fmla="*/ 134069 w 866041"/>
                <a:gd name="connsiteY405" fmla="*/ 113917 h 457262"/>
                <a:gd name="connsiteX406" fmla="*/ 68165 w 866041"/>
                <a:gd name="connsiteY406" fmla="*/ 127944 h 457262"/>
                <a:gd name="connsiteX407" fmla="*/ 37913 w 866041"/>
                <a:gd name="connsiteY407" fmla="*/ 190522 h 457262"/>
                <a:gd name="connsiteX408" fmla="*/ 115342 w 866041"/>
                <a:gd name="connsiteY408" fmla="*/ 246987 h 457262"/>
                <a:gd name="connsiteX409" fmla="*/ 231665 w 866041"/>
                <a:gd name="connsiteY409" fmla="*/ 246268 h 457262"/>
                <a:gd name="connsiteX410" fmla="*/ 478717 w 866041"/>
                <a:gd name="connsiteY410" fmla="*/ 246268 h 457262"/>
                <a:gd name="connsiteX411" fmla="*/ 557586 w 866041"/>
                <a:gd name="connsiteY411" fmla="*/ 247347 h 457262"/>
                <a:gd name="connsiteX412" fmla="*/ 589278 w 866041"/>
                <a:gd name="connsiteY412" fmla="*/ 281154 h 457262"/>
                <a:gd name="connsiteX413" fmla="*/ 593599 w 866041"/>
                <a:gd name="connsiteY413" fmla="*/ 318917 h 457262"/>
                <a:gd name="connsiteX414" fmla="*/ 596120 w 866041"/>
                <a:gd name="connsiteY414" fmla="*/ 352365 h 457262"/>
                <a:gd name="connsiteX415" fmla="*/ 647979 w 866041"/>
                <a:gd name="connsiteY415" fmla="*/ 346250 h 457262"/>
                <a:gd name="connsiteX416" fmla="*/ 701999 w 866041"/>
                <a:gd name="connsiteY416" fmla="*/ 303093 h 457262"/>
                <a:gd name="connsiteX417" fmla="*/ 766103 w 866041"/>
                <a:gd name="connsiteY417" fmla="*/ 262812 h 457262"/>
                <a:gd name="connsiteX418" fmla="*/ 823004 w 866041"/>
                <a:gd name="connsiteY418" fmla="*/ 211022 h 457262"/>
                <a:gd name="connsiteX419" fmla="*/ 833448 w 866041"/>
                <a:gd name="connsiteY419" fmla="*/ 182251 h 457262"/>
                <a:gd name="connsiteX420" fmla="*/ 817242 w 866041"/>
                <a:gd name="connsiteY420" fmla="*/ 153838 h 457262"/>
                <a:gd name="connsiteX421" fmla="*/ 754219 w 866041"/>
                <a:gd name="connsiteY421" fmla="*/ 109242 h 457262"/>
                <a:gd name="connsiteX422" fmla="*/ 669227 w 866041"/>
                <a:gd name="connsiteY422" fmla="*/ 45224 h 457262"/>
                <a:gd name="connsiteX423" fmla="*/ 630693 w 866041"/>
                <a:gd name="connsiteY423" fmla="*/ 27961 h 457262"/>
                <a:gd name="connsiteX424" fmla="*/ 612822 w 866041"/>
                <a:gd name="connsiteY424" fmla="*/ 22836 h 457262"/>
                <a:gd name="connsiteX425" fmla="*/ 554215 w 866041"/>
                <a:gd name="connsiteY425" fmla="*/ 20508 h 457262"/>
                <a:gd name="connsiteX426" fmla="*/ 555336 w 866041"/>
                <a:gd name="connsiteY426" fmla="*/ 20866 h 457262"/>
                <a:gd name="connsiteX427" fmla="*/ 552721 w 866041"/>
                <a:gd name="connsiteY427" fmla="*/ 85343 h 457262"/>
                <a:gd name="connsiteX428" fmla="*/ 547865 w 866041"/>
                <a:gd name="connsiteY428" fmla="*/ 86418 h 457262"/>
                <a:gd name="connsiteX429" fmla="*/ 554215 w 866041"/>
                <a:gd name="connsiteY429" fmla="*/ 20508 h 457262"/>
                <a:gd name="connsiteX430" fmla="*/ 598410 w 866041"/>
                <a:gd name="connsiteY430" fmla="*/ 471 h 457262"/>
                <a:gd name="connsiteX431" fmla="*/ 668147 w 866041"/>
                <a:gd name="connsiteY431" fmla="*/ 19689 h 457262"/>
                <a:gd name="connsiteX432" fmla="*/ 747376 w 866041"/>
                <a:gd name="connsiteY432" fmla="*/ 73996 h 457262"/>
                <a:gd name="connsiteX433" fmla="*/ 784110 w 866041"/>
                <a:gd name="connsiteY433" fmla="*/ 104207 h 457262"/>
                <a:gd name="connsiteX434" fmla="*/ 815441 w 866041"/>
                <a:gd name="connsiteY434" fmla="*/ 125426 h 457262"/>
                <a:gd name="connsiteX435" fmla="*/ 853255 w 866041"/>
                <a:gd name="connsiteY435" fmla="*/ 174338 h 457262"/>
                <a:gd name="connsiteX436" fmla="*/ 856497 w 866041"/>
                <a:gd name="connsiteY436" fmla="*/ 176856 h 457262"/>
                <a:gd name="connsiteX437" fmla="*/ 852895 w 866041"/>
                <a:gd name="connsiteY437" fmla="*/ 245909 h 457262"/>
                <a:gd name="connsiteX438" fmla="*/ 819043 w 866041"/>
                <a:gd name="connsiteY438" fmla="*/ 273242 h 457262"/>
                <a:gd name="connsiteX439" fmla="*/ 777988 w 866041"/>
                <a:gd name="connsiteY439" fmla="*/ 304891 h 457262"/>
                <a:gd name="connsiteX440" fmla="*/ 698038 w 866041"/>
                <a:gd name="connsiteY440" fmla="*/ 367829 h 457262"/>
                <a:gd name="connsiteX441" fmla="*/ 615927 w 866041"/>
                <a:gd name="connsiteY441" fmla="*/ 426452 h 457262"/>
                <a:gd name="connsiteX442" fmla="*/ 545701 w 866041"/>
                <a:gd name="connsiteY442" fmla="*/ 417101 h 457262"/>
                <a:gd name="connsiteX443" fmla="*/ 532377 w 866041"/>
                <a:gd name="connsiteY443" fmla="*/ 344452 h 457262"/>
                <a:gd name="connsiteX444" fmla="*/ 501765 w 866041"/>
                <a:gd name="connsiteY444" fmla="*/ 305610 h 457262"/>
                <a:gd name="connsiteX445" fmla="*/ 450986 w 866041"/>
                <a:gd name="connsiteY445" fmla="*/ 300935 h 457262"/>
                <a:gd name="connsiteX446" fmla="*/ 327461 w 866041"/>
                <a:gd name="connsiteY446" fmla="*/ 305251 h 457262"/>
                <a:gd name="connsiteX447" fmla="*/ 206456 w 866041"/>
                <a:gd name="connsiteY447" fmla="*/ 310286 h 457262"/>
                <a:gd name="connsiteX448" fmla="*/ 94454 w 866041"/>
                <a:gd name="connsiteY448" fmla="*/ 305970 h 457262"/>
                <a:gd name="connsiteX449" fmla="*/ 21707 w 866041"/>
                <a:gd name="connsiteY449" fmla="*/ 266768 h 457262"/>
                <a:gd name="connsiteX450" fmla="*/ 9103 w 866041"/>
                <a:gd name="connsiteY450" fmla="*/ 225409 h 457262"/>
                <a:gd name="connsiteX451" fmla="*/ 16305 w 866041"/>
                <a:gd name="connsiteY451" fmla="*/ 185487 h 457262"/>
                <a:gd name="connsiteX452" fmla="*/ 24588 w 866041"/>
                <a:gd name="connsiteY452" fmla="*/ 149163 h 457262"/>
                <a:gd name="connsiteX453" fmla="*/ 137310 w 866041"/>
                <a:gd name="connsiteY453" fmla="*/ 93417 h 457262"/>
                <a:gd name="connsiteX454" fmla="*/ 236707 w 866041"/>
                <a:gd name="connsiteY454" fmla="*/ 95575 h 457262"/>
                <a:gd name="connsiteX455" fmla="*/ 359152 w 866041"/>
                <a:gd name="connsiteY455" fmla="*/ 94856 h 457262"/>
                <a:gd name="connsiteX456" fmla="*/ 398407 w 866041"/>
                <a:gd name="connsiteY456" fmla="*/ 94856 h 457262"/>
                <a:gd name="connsiteX457" fmla="*/ 421095 w 866041"/>
                <a:gd name="connsiteY457" fmla="*/ 75075 h 457262"/>
                <a:gd name="connsiteX458" fmla="*/ 424697 w 866041"/>
                <a:gd name="connsiteY458" fmla="*/ 78672 h 457262"/>
                <a:gd name="connsiteX459" fmla="*/ 406690 w 866041"/>
                <a:gd name="connsiteY459" fmla="*/ 95216 h 457262"/>
                <a:gd name="connsiteX460" fmla="*/ 421095 w 866041"/>
                <a:gd name="connsiteY460" fmla="*/ 95216 h 457262"/>
                <a:gd name="connsiteX461" fmla="*/ 442343 w 866041"/>
                <a:gd name="connsiteY461" fmla="*/ 77952 h 457262"/>
                <a:gd name="connsiteX462" fmla="*/ 445224 w 866041"/>
                <a:gd name="connsiteY462" fmla="*/ 80830 h 457262"/>
                <a:gd name="connsiteX463" fmla="*/ 429378 w 866041"/>
                <a:gd name="connsiteY463" fmla="*/ 95216 h 457262"/>
                <a:gd name="connsiteX464" fmla="*/ 470434 w 866041"/>
                <a:gd name="connsiteY464" fmla="*/ 95935 h 457262"/>
                <a:gd name="connsiteX465" fmla="*/ 560107 w 866041"/>
                <a:gd name="connsiteY465" fmla="*/ 93417 h 457262"/>
                <a:gd name="connsiteX466" fmla="*/ 576673 w 866041"/>
                <a:gd name="connsiteY466" fmla="*/ 9619 h 457262"/>
                <a:gd name="connsiteX467" fmla="*/ 598410 w 866041"/>
                <a:gd name="connsiteY467" fmla="*/ 471 h 457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</a:cxnLst>
              <a:rect l="l" t="t" r="r" b="b"/>
              <a:pathLst>
                <a:path w="866041" h="457262">
                  <a:moveTo>
                    <a:pt x="679516" y="408811"/>
                  </a:moveTo>
                  <a:cubicBezTo>
                    <a:pt x="682771" y="405913"/>
                    <a:pt x="687111" y="410622"/>
                    <a:pt x="683856" y="413520"/>
                  </a:cubicBezTo>
                  <a:cubicBezTo>
                    <a:pt x="665773" y="429097"/>
                    <a:pt x="644797" y="442862"/>
                    <a:pt x="622375" y="451919"/>
                  </a:cubicBezTo>
                  <a:cubicBezTo>
                    <a:pt x="604293" y="459526"/>
                    <a:pt x="585125" y="458077"/>
                    <a:pt x="566319" y="453368"/>
                  </a:cubicBezTo>
                  <a:cubicBezTo>
                    <a:pt x="565234" y="453368"/>
                    <a:pt x="565234" y="451194"/>
                    <a:pt x="566681" y="451194"/>
                  </a:cubicBezTo>
                  <a:cubicBezTo>
                    <a:pt x="588018" y="451556"/>
                    <a:pt x="608271" y="453730"/>
                    <a:pt x="627800" y="443587"/>
                  </a:cubicBezTo>
                  <a:cubicBezTo>
                    <a:pt x="646606" y="433444"/>
                    <a:pt x="663965" y="422576"/>
                    <a:pt x="679516" y="408811"/>
                  </a:cubicBezTo>
                  <a:close/>
                  <a:moveTo>
                    <a:pt x="624571" y="387610"/>
                  </a:moveTo>
                  <a:cubicBezTo>
                    <a:pt x="617008" y="390128"/>
                    <a:pt x="609445" y="390847"/>
                    <a:pt x="601882" y="389049"/>
                  </a:cubicBezTo>
                  <a:lnTo>
                    <a:pt x="603248" y="404225"/>
                  </a:lnTo>
                  <a:lnTo>
                    <a:pt x="604763" y="421057"/>
                  </a:lnTo>
                  <a:cubicBezTo>
                    <a:pt x="612326" y="418180"/>
                    <a:pt x="619169" y="413864"/>
                    <a:pt x="626371" y="409908"/>
                  </a:cubicBezTo>
                  <a:cubicBezTo>
                    <a:pt x="624211" y="406671"/>
                    <a:pt x="624211" y="401996"/>
                    <a:pt x="624211" y="398400"/>
                  </a:cubicBezTo>
                  <a:lnTo>
                    <a:pt x="624485" y="390183"/>
                  </a:lnTo>
                  <a:close/>
                  <a:moveTo>
                    <a:pt x="698730" y="381758"/>
                  </a:moveTo>
                  <a:cubicBezTo>
                    <a:pt x="699770" y="382792"/>
                    <a:pt x="700132" y="384501"/>
                    <a:pt x="698866" y="385760"/>
                  </a:cubicBezTo>
                  <a:cubicBezTo>
                    <a:pt x="687293" y="398350"/>
                    <a:pt x="672465" y="406264"/>
                    <a:pt x="659083" y="416337"/>
                  </a:cubicBezTo>
                  <a:cubicBezTo>
                    <a:pt x="646787" y="425330"/>
                    <a:pt x="633767" y="435403"/>
                    <a:pt x="619663" y="440798"/>
                  </a:cubicBezTo>
                  <a:cubicBezTo>
                    <a:pt x="597240" y="449432"/>
                    <a:pt x="569392" y="451590"/>
                    <a:pt x="551671" y="433604"/>
                  </a:cubicBezTo>
                  <a:cubicBezTo>
                    <a:pt x="550947" y="432884"/>
                    <a:pt x="551671" y="431805"/>
                    <a:pt x="552394" y="432165"/>
                  </a:cubicBezTo>
                  <a:cubicBezTo>
                    <a:pt x="577348" y="445835"/>
                    <a:pt x="604473" y="444396"/>
                    <a:pt x="628704" y="430007"/>
                  </a:cubicBezTo>
                  <a:cubicBezTo>
                    <a:pt x="640639" y="422812"/>
                    <a:pt x="651127" y="414179"/>
                    <a:pt x="662700" y="406984"/>
                  </a:cubicBezTo>
                  <a:cubicBezTo>
                    <a:pt x="673911" y="399070"/>
                    <a:pt x="685123" y="391516"/>
                    <a:pt x="694526" y="381803"/>
                  </a:cubicBezTo>
                  <a:cubicBezTo>
                    <a:pt x="695973" y="380364"/>
                    <a:pt x="697691" y="380724"/>
                    <a:pt x="698730" y="381758"/>
                  </a:cubicBezTo>
                  <a:close/>
                  <a:moveTo>
                    <a:pt x="646179" y="376461"/>
                  </a:moveTo>
                  <a:lnTo>
                    <a:pt x="639068" y="380540"/>
                  </a:lnTo>
                  <a:lnTo>
                    <a:pt x="629252" y="386171"/>
                  </a:lnTo>
                  <a:lnTo>
                    <a:pt x="629352" y="386965"/>
                  </a:lnTo>
                  <a:lnTo>
                    <a:pt x="630693" y="397680"/>
                  </a:lnTo>
                  <a:cubicBezTo>
                    <a:pt x="631053" y="400557"/>
                    <a:pt x="632133" y="403435"/>
                    <a:pt x="632494" y="406312"/>
                  </a:cubicBezTo>
                  <a:cubicBezTo>
                    <a:pt x="637535" y="403435"/>
                    <a:pt x="642217" y="400557"/>
                    <a:pt x="646539" y="397321"/>
                  </a:cubicBezTo>
                  <a:cubicBezTo>
                    <a:pt x="646179" y="396961"/>
                    <a:pt x="645819" y="396242"/>
                    <a:pt x="645819" y="395522"/>
                  </a:cubicBezTo>
                  <a:lnTo>
                    <a:pt x="645963" y="387877"/>
                  </a:lnTo>
                  <a:close/>
                  <a:moveTo>
                    <a:pt x="579554" y="371786"/>
                  </a:moveTo>
                  <a:lnTo>
                    <a:pt x="580505" y="419263"/>
                  </a:lnTo>
                  <a:lnTo>
                    <a:pt x="580634" y="425733"/>
                  </a:lnTo>
                  <a:cubicBezTo>
                    <a:pt x="586757" y="426092"/>
                    <a:pt x="592159" y="425373"/>
                    <a:pt x="597561" y="423575"/>
                  </a:cubicBezTo>
                  <a:lnTo>
                    <a:pt x="597106" y="408286"/>
                  </a:lnTo>
                  <a:lnTo>
                    <a:pt x="596480" y="387250"/>
                  </a:lnTo>
                  <a:cubicBezTo>
                    <a:pt x="592879" y="385452"/>
                    <a:pt x="589638" y="383294"/>
                    <a:pt x="586397" y="380057"/>
                  </a:cubicBezTo>
                  <a:cubicBezTo>
                    <a:pt x="583876" y="377540"/>
                    <a:pt x="581715" y="374663"/>
                    <a:pt x="579554" y="371786"/>
                  </a:cubicBezTo>
                  <a:close/>
                  <a:moveTo>
                    <a:pt x="666706" y="358479"/>
                  </a:moveTo>
                  <a:cubicBezTo>
                    <a:pt x="661664" y="363514"/>
                    <a:pt x="656623" y="368189"/>
                    <a:pt x="651221" y="372505"/>
                  </a:cubicBezTo>
                  <a:lnTo>
                    <a:pt x="652445" y="383716"/>
                  </a:lnTo>
                  <a:lnTo>
                    <a:pt x="653381" y="392286"/>
                  </a:lnTo>
                  <a:cubicBezTo>
                    <a:pt x="657703" y="389049"/>
                    <a:pt x="662025" y="385812"/>
                    <a:pt x="666346" y="382215"/>
                  </a:cubicBezTo>
                  <a:lnTo>
                    <a:pt x="666460" y="374718"/>
                  </a:lnTo>
                  <a:close/>
                  <a:moveTo>
                    <a:pt x="686153" y="340856"/>
                  </a:moveTo>
                  <a:cubicBezTo>
                    <a:pt x="681112" y="344812"/>
                    <a:pt x="676430" y="349487"/>
                    <a:pt x="671748" y="353803"/>
                  </a:cubicBezTo>
                  <a:cubicBezTo>
                    <a:pt x="673189" y="357400"/>
                    <a:pt x="673549" y="361715"/>
                    <a:pt x="673549" y="365672"/>
                  </a:cubicBezTo>
                  <a:lnTo>
                    <a:pt x="673706" y="370066"/>
                  </a:lnTo>
                  <a:lnTo>
                    <a:pt x="673909" y="375742"/>
                  </a:lnTo>
                  <a:cubicBezTo>
                    <a:pt x="678591" y="371786"/>
                    <a:pt x="682912" y="367829"/>
                    <a:pt x="687594" y="363873"/>
                  </a:cubicBezTo>
                  <a:cubicBezTo>
                    <a:pt x="686874" y="363514"/>
                    <a:pt x="686514" y="363154"/>
                    <a:pt x="686153" y="362075"/>
                  </a:cubicBezTo>
                  <a:cubicBezTo>
                    <a:pt x="685073" y="357759"/>
                    <a:pt x="685433" y="352724"/>
                    <a:pt x="685793" y="348049"/>
                  </a:cubicBezTo>
                  <a:cubicBezTo>
                    <a:pt x="685793" y="345891"/>
                    <a:pt x="685793" y="343014"/>
                    <a:pt x="686153" y="340856"/>
                  </a:cubicBezTo>
                  <a:close/>
                  <a:moveTo>
                    <a:pt x="464990" y="328815"/>
                  </a:moveTo>
                  <a:cubicBezTo>
                    <a:pt x="473450" y="328125"/>
                    <a:pt x="483014" y="331921"/>
                    <a:pt x="489267" y="337098"/>
                  </a:cubicBezTo>
                  <a:cubicBezTo>
                    <a:pt x="491841" y="339169"/>
                    <a:pt x="488531" y="343655"/>
                    <a:pt x="485956" y="341584"/>
                  </a:cubicBezTo>
                  <a:cubicBezTo>
                    <a:pt x="482646" y="339514"/>
                    <a:pt x="479703" y="337098"/>
                    <a:pt x="476025" y="335372"/>
                  </a:cubicBezTo>
                  <a:cubicBezTo>
                    <a:pt x="472346" y="333647"/>
                    <a:pt x="468300" y="333302"/>
                    <a:pt x="464254" y="332266"/>
                  </a:cubicBezTo>
                  <a:cubicBezTo>
                    <a:pt x="462047" y="331921"/>
                    <a:pt x="463151" y="329160"/>
                    <a:pt x="464990" y="328815"/>
                  </a:cubicBezTo>
                  <a:close/>
                  <a:moveTo>
                    <a:pt x="708842" y="323952"/>
                  </a:moveTo>
                  <a:cubicBezTo>
                    <a:pt x="707401" y="324672"/>
                    <a:pt x="705601" y="325751"/>
                    <a:pt x="704160" y="326829"/>
                  </a:cubicBezTo>
                  <a:cubicBezTo>
                    <a:pt x="699478" y="330066"/>
                    <a:pt x="694797" y="333303"/>
                    <a:pt x="690835" y="336540"/>
                  </a:cubicBezTo>
                  <a:cubicBezTo>
                    <a:pt x="691195" y="340136"/>
                    <a:pt x="691195" y="343373"/>
                    <a:pt x="691555" y="346610"/>
                  </a:cubicBezTo>
                  <a:cubicBezTo>
                    <a:pt x="691916" y="350926"/>
                    <a:pt x="692636" y="354882"/>
                    <a:pt x="693356" y="358838"/>
                  </a:cubicBezTo>
                  <a:cubicBezTo>
                    <a:pt x="699118" y="353803"/>
                    <a:pt x="705241" y="348408"/>
                    <a:pt x="711003" y="343733"/>
                  </a:cubicBezTo>
                  <a:cubicBezTo>
                    <a:pt x="709202" y="340856"/>
                    <a:pt x="709202" y="335461"/>
                    <a:pt x="709202" y="332584"/>
                  </a:cubicBezTo>
                  <a:cubicBezTo>
                    <a:pt x="709202" y="329707"/>
                    <a:pt x="709202" y="326829"/>
                    <a:pt x="708842" y="323952"/>
                  </a:cubicBezTo>
                  <a:close/>
                  <a:moveTo>
                    <a:pt x="456613" y="318630"/>
                  </a:moveTo>
                  <a:cubicBezTo>
                    <a:pt x="465595" y="318897"/>
                    <a:pt x="474713" y="320588"/>
                    <a:pt x="483018" y="322190"/>
                  </a:cubicBezTo>
                  <a:cubicBezTo>
                    <a:pt x="499268" y="325039"/>
                    <a:pt x="510462" y="329668"/>
                    <a:pt x="513351" y="347472"/>
                  </a:cubicBezTo>
                  <a:cubicBezTo>
                    <a:pt x="514073" y="351389"/>
                    <a:pt x="507934" y="353169"/>
                    <a:pt x="507212" y="348896"/>
                  </a:cubicBezTo>
                  <a:cubicBezTo>
                    <a:pt x="504323" y="331448"/>
                    <a:pt x="489879" y="329312"/>
                    <a:pt x="474713" y="326819"/>
                  </a:cubicBezTo>
                  <a:cubicBezTo>
                    <a:pt x="460630" y="323971"/>
                    <a:pt x="445464" y="321122"/>
                    <a:pt x="431742" y="325039"/>
                  </a:cubicBezTo>
                  <a:cubicBezTo>
                    <a:pt x="430658" y="325395"/>
                    <a:pt x="430297" y="324327"/>
                    <a:pt x="431019" y="323615"/>
                  </a:cubicBezTo>
                  <a:cubicBezTo>
                    <a:pt x="438783" y="319520"/>
                    <a:pt x="447630" y="318363"/>
                    <a:pt x="456613" y="318630"/>
                  </a:cubicBezTo>
                  <a:close/>
                  <a:moveTo>
                    <a:pt x="732971" y="309207"/>
                  </a:moveTo>
                  <a:cubicBezTo>
                    <a:pt x="726488" y="313163"/>
                    <a:pt x="720726" y="316759"/>
                    <a:pt x="714244" y="320715"/>
                  </a:cubicBezTo>
                  <a:cubicBezTo>
                    <a:pt x="714604" y="324312"/>
                    <a:pt x="714604" y="328268"/>
                    <a:pt x="715324" y="331865"/>
                  </a:cubicBezTo>
                  <a:cubicBezTo>
                    <a:pt x="716045" y="334022"/>
                    <a:pt x="716765" y="336180"/>
                    <a:pt x="717485" y="338698"/>
                  </a:cubicBezTo>
                  <a:cubicBezTo>
                    <a:pt x="718926" y="337259"/>
                    <a:pt x="720366" y="335821"/>
                    <a:pt x="722167" y="334742"/>
                  </a:cubicBezTo>
                  <a:cubicBezTo>
                    <a:pt x="725408" y="332224"/>
                    <a:pt x="729009" y="329707"/>
                    <a:pt x="732611" y="326829"/>
                  </a:cubicBezTo>
                  <a:cubicBezTo>
                    <a:pt x="729730" y="323952"/>
                    <a:pt x="731530" y="320356"/>
                    <a:pt x="731890" y="316759"/>
                  </a:cubicBezTo>
                  <a:cubicBezTo>
                    <a:pt x="732611" y="314242"/>
                    <a:pt x="732971" y="311724"/>
                    <a:pt x="732971" y="309207"/>
                  </a:cubicBezTo>
                  <a:close/>
                  <a:moveTo>
                    <a:pt x="436452" y="308137"/>
                  </a:moveTo>
                  <a:cubicBezTo>
                    <a:pt x="456134" y="307318"/>
                    <a:pt x="475816" y="307955"/>
                    <a:pt x="495136" y="311597"/>
                  </a:cubicBezTo>
                  <a:cubicBezTo>
                    <a:pt x="507054" y="313782"/>
                    <a:pt x="516082" y="317788"/>
                    <a:pt x="521138" y="329078"/>
                  </a:cubicBezTo>
                  <a:cubicBezTo>
                    <a:pt x="525833" y="338547"/>
                    <a:pt x="525472" y="349837"/>
                    <a:pt x="527278" y="360398"/>
                  </a:cubicBezTo>
                  <a:cubicBezTo>
                    <a:pt x="528361" y="364404"/>
                    <a:pt x="522222" y="365861"/>
                    <a:pt x="521138" y="361855"/>
                  </a:cubicBezTo>
                  <a:cubicBezTo>
                    <a:pt x="518972" y="352022"/>
                    <a:pt x="519333" y="339275"/>
                    <a:pt x="514277" y="330170"/>
                  </a:cubicBezTo>
                  <a:cubicBezTo>
                    <a:pt x="506332" y="316331"/>
                    <a:pt x="486830" y="316695"/>
                    <a:pt x="472746" y="315603"/>
                  </a:cubicBezTo>
                  <a:cubicBezTo>
                    <a:pt x="440605" y="313418"/>
                    <a:pt x="409908" y="314510"/>
                    <a:pt x="377767" y="315603"/>
                  </a:cubicBezTo>
                  <a:cubicBezTo>
                    <a:pt x="376322" y="315603"/>
                    <a:pt x="376322" y="313782"/>
                    <a:pt x="377767" y="313418"/>
                  </a:cubicBezTo>
                  <a:cubicBezTo>
                    <a:pt x="397088" y="311233"/>
                    <a:pt x="416770" y="308956"/>
                    <a:pt x="436452" y="308137"/>
                  </a:cubicBezTo>
                  <a:close/>
                  <a:moveTo>
                    <a:pt x="753498" y="296619"/>
                  </a:moveTo>
                  <a:cubicBezTo>
                    <a:pt x="748457" y="299496"/>
                    <a:pt x="743415" y="302733"/>
                    <a:pt x="738373" y="305970"/>
                  </a:cubicBezTo>
                  <a:cubicBezTo>
                    <a:pt x="738373" y="309926"/>
                    <a:pt x="738013" y="313882"/>
                    <a:pt x="738013" y="317479"/>
                  </a:cubicBezTo>
                  <a:cubicBezTo>
                    <a:pt x="738013" y="319277"/>
                    <a:pt x="738373" y="321075"/>
                    <a:pt x="738373" y="322514"/>
                  </a:cubicBezTo>
                  <a:cubicBezTo>
                    <a:pt x="745215" y="317479"/>
                    <a:pt x="751698" y="312803"/>
                    <a:pt x="758180" y="308128"/>
                  </a:cubicBezTo>
                  <a:cubicBezTo>
                    <a:pt x="757820" y="308128"/>
                    <a:pt x="757100" y="308128"/>
                    <a:pt x="756740" y="308128"/>
                  </a:cubicBezTo>
                  <a:cubicBezTo>
                    <a:pt x="756380" y="308128"/>
                    <a:pt x="756380" y="308128"/>
                    <a:pt x="756019" y="308128"/>
                  </a:cubicBezTo>
                  <a:cubicBezTo>
                    <a:pt x="754939" y="308128"/>
                    <a:pt x="754579" y="306689"/>
                    <a:pt x="754219" y="305970"/>
                  </a:cubicBezTo>
                  <a:cubicBezTo>
                    <a:pt x="753138" y="303093"/>
                    <a:pt x="753498" y="299856"/>
                    <a:pt x="753498" y="297338"/>
                  </a:cubicBezTo>
                  <a:cubicBezTo>
                    <a:pt x="753498" y="296979"/>
                    <a:pt x="753498" y="296619"/>
                    <a:pt x="753498" y="296619"/>
                  </a:cubicBezTo>
                  <a:close/>
                  <a:moveTo>
                    <a:pt x="617898" y="283526"/>
                  </a:moveTo>
                  <a:cubicBezTo>
                    <a:pt x="618243" y="282088"/>
                    <a:pt x="620659" y="282447"/>
                    <a:pt x="620659" y="283885"/>
                  </a:cubicBezTo>
                  <a:cubicBezTo>
                    <a:pt x="619624" y="307608"/>
                    <a:pt x="629977" y="330252"/>
                    <a:pt x="625146" y="353975"/>
                  </a:cubicBezTo>
                  <a:cubicBezTo>
                    <a:pt x="624455" y="357929"/>
                    <a:pt x="618589" y="356131"/>
                    <a:pt x="619624" y="352178"/>
                  </a:cubicBezTo>
                  <a:cubicBezTo>
                    <a:pt x="623765" y="329174"/>
                    <a:pt x="614447" y="306530"/>
                    <a:pt x="617898" y="283526"/>
                  </a:cubicBezTo>
                  <a:close/>
                  <a:moveTo>
                    <a:pt x="781949" y="278277"/>
                  </a:moveTo>
                  <a:cubicBezTo>
                    <a:pt x="773666" y="283672"/>
                    <a:pt x="765743" y="289066"/>
                    <a:pt x="757460" y="294101"/>
                  </a:cubicBezTo>
                  <a:cubicBezTo>
                    <a:pt x="757460" y="295540"/>
                    <a:pt x="757460" y="296979"/>
                    <a:pt x="757460" y="298058"/>
                  </a:cubicBezTo>
                  <a:cubicBezTo>
                    <a:pt x="757820" y="300935"/>
                    <a:pt x="760701" y="303812"/>
                    <a:pt x="759621" y="306329"/>
                  </a:cubicBezTo>
                  <a:cubicBezTo>
                    <a:pt x="759621" y="306689"/>
                    <a:pt x="758900" y="307408"/>
                    <a:pt x="758900" y="307408"/>
                  </a:cubicBezTo>
                  <a:cubicBezTo>
                    <a:pt x="766463" y="301654"/>
                    <a:pt x="774386" y="295900"/>
                    <a:pt x="781949" y="290505"/>
                  </a:cubicBezTo>
                  <a:cubicBezTo>
                    <a:pt x="781229" y="289786"/>
                    <a:pt x="780869" y="289066"/>
                    <a:pt x="780869" y="287987"/>
                  </a:cubicBezTo>
                  <a:cubicBezTo>
                    <a:pt x="780508" y="285470"/>
                    <a:pt x="781589" y="282593"/>
                    <a:pt x="781949" y="279715"/>
                  </a:cubicBezTo>
                  <a:cubicBezTo>
                    <a:pt x="781949" y="279356"/>
                    <a:pt x="781949" y="278637"/>
                    <a:pt x="781949" y="278277"/>
                  </a:cubicBezTo>
                  <a:close/>
                  <a:moveTo>
                    <a:pt x="148114" y="272163"/>
                  </a:moveTo>
                  <a:cubicBezTo>
                    <a:pt x="147034" y="282233"/>
                    <a:pt x="145593" y="291944"/>
                    <a:pt x="149915" y="301294"/>
                  </a:cubicBezTo>
                  <a:cubicBezTo>
                    <a:pt x="149915" y="301654"/>
                    <a:pt x="149915" y="301654"/>
                    <a:pt x="149915" y="301654"/>
                  </a:cubicBezTo>
                  <a:cubicBezTo>
                    <a:pt x="153876" y="301654"/>
                    <a:pt x="158198" y="301654"/>
                    <a:pt x="162159" y="301654"/>
                  </a:cubicBezTo>
                  <a:cubicBezTo>
                    <a:pt x="161439" y="291944"/>
                    <a:pt x="161799" y="281873"/>
                    <a:pt x="161439" y="272163"/>
                  </a:cubicBezTo>
                  <a:cubicBezTo>
                    <a:pt x="156757" y="272163"/>
                    <a:pt x="152436" y="272163"/>
                    <a:pt x="148114" y="272163"/>
                  </a:cubicBezTo>
                  <a:close/>
                  <a:moveTo>
                    <a:pt x="127947" y="271803"/>
                  </a:moveTo>
                  <a:cubicBezTo>
                    <a:pt x="128307" y="281154"/>
                    <a:pt x="127226" y="291224"/>
                    <a:pt x="126866" y="300935"/>
                  </a:cubicBezTo>
                  <a:cubicBezTo>
                    <a:pt x="131548" y="301294"/>
                    <a:pt x="136230" y="301294"/>
                    <a:pt x="141272" y="301654"/>
                  </a:cubicBezTo>
                  <a:cubicBezTo>
                    <a:pt x="138030" y="293022"/>
                    <a:pt x="140911" y="281514"/>
                    <a:pt x="142352" y="272163"/>
                  </a:cubicBezTo>
                  <a:cubicBezTo>
                    <a:pt x="138030" y="272163"/>
                    <a:pt x="132989" y="272163"/>
                    <a:pt x="127947" y="271803"/>
                  </a:cubicBezTo>
                  <a:close/>
                  <a:moveTo>
                    <a:pt x="192771" y="271444"/>
                  </a:moveTo>
                  <a:cubicBezTo>
                    <a:pt x="188089" y="271444"/>
                    <a:pt x="183407" y="271803"/>
                    <a:pt x="178725" y="271803"/>
                  </a:cubicBezTo>
                  <a:cubicBezTo>
                    <a:pt x="175124" y="271803"/>
                    <a:pt x="171163" y="271803"/>
                    <a:pt x="167561" y="272163"/>
                  </a:cubicBezTo>
                  <a:cubicBezTo>
                    <a:pt x="168642" y="281873"/>
                    <a:pt x="169002" y="291944"/>
                    <a:pt x="169722" y="301654"/>
                  </a:cubicBezTo>
                  <a:cubicBezTo>
                    <a:pt x="177285" y="301654"/>
                    <a:pt x="184848" y="301654"/>
                    <a:pt x="192050" y="301294"/>
                  </a:cubicBezTo>
                  <a:cubicBezTo>
                    <a:pt x="193131" y="291584"/>
                    <a:pt x="192050" y="281154"/>
                    <a:pt x="192771" y="271444"/>
                  </a:cubicBezTo>
                  <a:close/>
                  <a:moveTo>
                    <a:pt x="553264" y="270365"/>
                  </a:moveTo>
                  <a:cubicBezTo>
                    <a:pt x="558306" y="317119"/>
                    <a:pt x="557226" y="364952"/>
                    <a:pt x="558306" y="411707"/>
                  </a:cubicBezTo>
                  <a:cubicBezTo>
                    <a:pt x="558306" y="413505"/>
                    <a:pt x="557586" y="414584"/>
                    <a:pt x="556505" y="415303"/>
                  </a:cubicBezTo>
                  <a:cubicBezTo>
                    <a:pt x="560827" y="419619"/>
                    <a:pt x="565869" y="422856"/>
                    <a:pt x="572351" y="424654"/>
                  </a:cubicBezTo>
                  <a:cubicBezTo>
                    <a:pt x="570551" y="401277"/>
                    <a:pt x="571631" y="377540"/>
                    <a:pt x="573072" y="353803"/>
                  </a:cubicBezTo>
                  <a:cubicBezTo>
                    <a:pt x="570551" y="341575"/>
                    <a:pt x="571271" y="327908"/>
                    <a:pt x="570551" y="315680"/>
                  </a:cubicBezTo>
                  <a:cubicBezTo>
                    <a:pt x="569830" y="303093"/>
                    <a:pt x="570551" y="274680"/>
                    <a:pt x="554345" y="270724"/>
                  </a:cubicBezTo>
                  <a:cubicBezTo>
                    <a:pt x="553985" y="270724"/>
                    <a:pt x="553624" y="270724"/>
                    <a:pt x="553264" y="270365"/>
                  </a:cubicBezTo>
                  <a:close/>
                  <a:moveTo>
                    <a:pt x="223742" y="270365"/>
                  </a:moveTo>
                  <a:cubicBezTo>
                    <a:pt x="214739" y="270724"/>
                    <a:pt x="206096" y="271084"/>
                    <a:pt x="197452" y="271084"/>
                  </a:cubicBezTo>
                  <a:cubicBezTo>
                    <a:pt x="197813" y="276479"/>
                    <a:pt x="198173" y="281514"/>
                    <a:pt x="198533" y="286549"/>
                  </a:cubicBezTo>
                  <a:cubicBezTo>
                    <a:pt x="198893" y="291584"/>
                    <a:pt x="198893" y="296259"/>
                    <a:pt x="198893" y="301294"/>
                  </a:cubicBezTo>
                  <a:cubicBezTo>
                    <a:pt x="203215" y="301294"/>
                    <a:pt x="207536" y="301294"/>
                    <a:pt x="211498" y="300935"/>
                  </a:cubicBezTo>
                  <a:cubicBezTo>
                    <a:pt x="215819" y="300935"/>
                    <a:pt x="220501" y="300935"/>
                    <a:pt x="225183" y="300575"/>
                  </a:cubicBezTo>
                  <a:cubicBezTo>
                    <a:pt x="219781" y="293022"/>
                    <a:pt x="221942" y="279715"/>
                    <a:pt x="223742" y="270365"/>
                  </a:cubicBezTo>
                  <a:close/>
                  <a:moveTo>
                    <a:pt x="292888" y="270005"/>
                  </a:moveTo>
                  <a:cubicBezTo>
                    <a:pt x="293248" y="273961"/>
                    <a:pt x="292528" y="278637"/>
                    <a:pt x="292888" y="282952"/>
                  </a:cubicBezTo>
                  <a:cubicBezTo>
                    <a:pt x="292888" y="286549"/>
                    <a:pt x="293608" y="290505"/>
                    <a:pt x="294688" y="294101"/>
                  </a:cubicBezTo>
                  <a:cubicBezTo>
                    <a:pt x="295049" y="295180"/>
                    <a:pt x="295769" y="295900"/>
                    <a:pt x="295769" y="297338"/>
                  </a:cubicBezTo>
                  <a:cubicBezTo>
                    <a:pt x="302611" y="296979"/>
                    <a:pt x="309094" y="296619"/>
                    <a:pt x="315576" y="295900"/>
                  </a:cubicBezTo>
                  <a:cubicBezTo>
                    <a:pt x="315576" y="287268"/>
                    <a:pt x="316296" y="278637"/>
                    <a:pt x="317737" y="270005"/>
                  </a:cubicBezTo>
                  <a:cubicBezTo>
                    <a:pt x="309454" y="270005"/>
                    <a:pt x="301531" y="270005"/>
                    <a:pt x="292888" y="270005"/>
                  </a:cubicBezTo>
                  <a:close/>
                  <a:moveTo>
                    <a:pt x="258315" y="270005"/>
                  </a:moveTo>
                  <a:cubicBezTo>
                    <a:pt x="259035" y="279715"/>
                    <a:pt x="259395" y="289426"/>
                    <a:pt x="259395" y="299137"/>
                  </a:cubicBezTo>
                  <a:cubicBezTo>
                    <a:pt x="268399" y="298777"/>
                    <a:pt x="277762" y="298058"/>
                    <a:pt x="287126" y="297698"/>
                  </a:cubicBezTo>
                  <a:cubicBezTo>
                    <a:pt x="285685" y="293022"/>
                    <a:pt x="286045" y="286549"/>
                    <a:pt x="286405" y="282952"/>
                  </a:cubicBezTo>
                  <a:cubicBezTo>
                    <a:pt x="286405" y="279715"/>
                    <a:pt x="286405" y="273961"/>
                    <a:pt x="287846" y="270005"/>
                  </a:cubicBezTo>
                  <a:cubicBezTo>
                    <a:pt x="277762" y="270005"/>
                    <a:pt x="268039" y="270005"/>
                    <a:pt x="258315" y="270005"/>
                  </a:cubicBezTo>
                  <a:close/>
                  <a:moveTo>
                    <a:pt x="254714" y="270005"/>
                  </a:moveTo>
                  <a:cubicBezTo>
                    <a:pt x="246070" y="270365"/>
                    <a:pt x="236707" y="270365"/>
                    <a:pt x="228064" y="270365"/>
                  </a:cubicBezTo>
                  <a:cubicBezTo>
                    <a:pt x="228064" y="270724"/>
                    <a:pt x="228064" y="270724"/>
                    <a:pt x="228064" y="271084"/>
                  </a:cubicBezTo>
                  <a:cubicBezTo>
                    <a:pt x="228064" y="271444"/>
                    <a:pt x="228064" y="271803"/>
                    <a:pt x="227704" y="271803"/>
                  </a:cubicBezTo>
                  <a:cubicBezTo>
                    <a:pt x="228064" y="275759"/>
                    <a:pt x="227704" y="279356"/>
                    <a:pt x="228064" y="283312"/>
                  </a:cubicBezTo>
                  <a:cubicBezTo>
                    <a:pt x="228424" y="288347"/>
                    <a:pt x="230225" y="293022"/>
                    <a:pt x="230945" y="298058"/>
                  </a:cubicBezTo>
                  <a:cubicBezTo>
                    <a:pt x="230945" y="299137"/>
                    <a:pt x="230945" y="299496"/>
                    <a:pt x="230585" y="300215"/>
                  </a:cubicBezTo>
                  <a:cubicBezTo>
                    <a:pt x="237427" y="300215"/>
                    <a:pt x="244630" y="299856"/>
                    <a:pt x="251833" y="299496"/>
                  </a:cubicBezTo>
                  <a:cubicBezTo>
                    <a:pt x="252913" y="289786"/>
                    <a:pt x="253993" y="280075"/>
                    <a:pt x="254714" y="270005"/>
                  </a:cubicBezTo>
                  <a:close/>
                  <a:moveTo>
                    <a:pt x="530936" y="269645"/>
                  </a:moveTo>
                  <a:cubicBezTo>
                    <a:pt x="533097" y="283312"/>
                    <a:pt x="528775" y="297338"/>
                    <a:pt x="534537" y="310645"/>
                  </a:cubicBezTo>
                  <a:cubicBezTo>
                    <a:pt x="535618" y="312444"/>
                    <a:pt x="535258" y="313882"/>
                    <a:pt x="534177" y="314961"/>
                  </a:cubicBezTo>
                  <a:cubicBezTo>
                    <a:pt x="547142" y="338338"/>
                    <a:pt x="540299" y="366391"/>
                    <a:pt x="545341" y="391566"/>
                  </a:cubicBezTo>
                  <a:cubicBezTo>
                    <a:pt x="546422" y="395522"/>
                    <a:pt x="547502" y="399119"/>
                    <a:pt x="548943" y="402715"/>
                  </a:cubicBezTo>
                  <a:cubicBezTo>
                    <a:pt x="547502" y="358479"/>
                    <a:pt x="546422" y="313882"/>
                    <a:pt x="548222" y="270005"/>
                  </a:cubicBezTo>
                  <a:cubicBezTo>
                    <a:pt x="542820" y="269286"/>
                    <a:pt x="536698" y="269286"/>
                    <a:pt x="530936" y="269645"/>
                  </a:cubicBezTo>
                  <a:close/>
                  <a:moveTo>
                    <a:pt x="506447" y="269645"/>
                  </a:moveTo>
                  <a:cubicBezTo>
                    <a:pt x="506087" y="278637"/>
                    <a:pt x="506807" y="287268"/>
                    <a:pt x="506087" y="296259"/>
                  </a:cubicBezTo>
                  <a:cubicBezTo>
                    <a:pt x="513289" y="298058"/>
                    <a:pt x="520132" y="300935"/>
                    <a:pt x="525174" y="305251"/>
                  </a:cubicBezTo>
                  <a:cubicBezTo>
                    <a:pt x="523373" y="293742"/>
                    <a:pt x="524814" y="280794"/>
                    <a:pt x="527335" y="269645"/>
                  </a:cubicBezTo>
                  <a:cubicBezTo>
                    <a:pt x="527335" y="269645"/>
                    <a:pt x="526975" y="269645"/>
                    <a:pt x="526614" y="269645"/>
                  </a:cubicBezTo>
                  <a:cubicBezTo>
                    <a:pt x="520132" y="269645"/>
                    <a:pt x="512929" y="269645"/>
                    <a:pt x="506447" y="269645"/>
                  </a:cubicBezTo>
                  <a:close/>
                  <a:moveTo>
                    <a:pt x="481958" y="269645"/>
                  </a:moveTo>
                  <a:cubicBezTo>
                    <a:pt x="482678" y="272163"/>
                    <a:pt x="482678" y="274680"/>
                    <a:pt x="483038" y="276838"/>
                  </a:cubicBezTo>
                  <a:cubicBezTo>
                    <a:pt x="483398" y="281873"/>
                    <a:pt x="483398" y="287268"/>
                    <a:pt x="483398" y="292663"/>
                  </a:cubicBezTo>
                  <a:cubicBezTo>
                    <a:pt x="488440" y="293022"/>
                    <a:pt x="493482" y="293742"/>
                    <a:pt x="498884" y="294461"/>
                  </a:cubicBezTo>
                  <a:cubicBezTo>
                    <a:pt x="498884" y="286189"/>
                    <a:pt x="500325" y="277917"/>
                    <a:pt x="501405" y="269645"/>
                  </a:cubicBezTo>
                  <a:cubicBezTo>
                    <a:pt x="495283" y="269645"/>
                    <a:pt x="488440" y="269645"/>
                    <a:pt x="481958" y="269645"/>
                  </a:cubicBezTo>
                  <a:close/>
                  <a:moveTo>
                    <a:pt x="459269" y="269645"/>
                  </a:moveTo>
                  <a:cubicBezTo>
                    <a:pt x="461070" y="276479"/>
                    <a:pt x="461070" y="284751"/>
                    <a:pt x="460710" y="291584"/>
                  </a:cubicBezTo>
                  <a:cubicBezTo>
                    <a:pt x="465392" y="291584"/>
                    <a:pt x="470434" y="291944"/>
                    <a:pt x="475836" y="291944"/>
                  </a:cubicBezTo>
                  <a:cubicBezTo>
                    <a:pt x="476196" y="284391"/>
                    <a:pt x="477636" y="277198"/>
                    <a:pt x="477276" y="269645"/>
                  </a:cubicBezTo>
                  <a:close/>
                  <a:moveTo>
                    <a:pt x="432620" y="269645"/>
                  </a:moveTo>
                  <a:cubicBezTo>
                    <a:pt x="433700" y="276838"/>
                    <a:pt x="433700" y="284391"/>
                    <a:pt x="433700" y="291584"/>
                  </a:cubicBezTo>
                  <a:cubicBezTo>
                    <a:pt x="440182" y="291584"/>
                    <a:pt x="446665" y="291584"/>
                    <a:pt x="453147" y="291584"/>
                  </a:cubicBezTo>
                  <a:cubicBezTo>
                    <a:pt x="453147" y="284391"/>
                    <a:pt x="454588" y="277198"/>
                    <a:pt x="454588" y="269645"/>
                  </a:cubicBezTo>
                  <a:close/>
                  <a:moveTo>
                    <a:pt x="411732" y="269645"/>
                  </a:moveTo>
                  <a:cubicBezTo>
                    <a:pt x="411732" y="273601"/>
                    <a:pt x="412092" y="277198"/>
                    <a:pt x="411732" y="280794"/>
                  </a:cubicBezTo>
                  <a:cubicBezTo>
                    <a:pt x="411732" y="284391"/>
                    <a:pt x="412092" y="288347"/>
                    <a:pt x="411012" y="291584"/>
                  </a:cubicBezTo>
                  <a:cubicBezTo>
                    <a:pt x="415693" y="291584"/>
                    <a:pt x="420375" y="291584"/>
                    <a:pt x="425057" y="291584"/>
                  </a:cubicBezTo>
                  <a:cubicBezTo>
                    <a:pt x="425057" y="284391"/>
                    <a:pt x="426497" y="277198"/>
                    <a:pt x="426497" y="269645"/>
                  </a:cubicBezTo>
                  <a:close/>
                  <a:moveTo>
                    <a:pt x="382561" y="269645"/>
                  </a:moveTo>
                  <a:cubicBezTo>
                    <a:pt x="382921" y="273242"/>
                    <a:pt x="382921" y="276119"/>
                    <a:pt x="382921" y="279356"/>
                  </a:cubicBezTo>
                  <a:cubicBezTo>
                    <a:pt x="383281" y="283672"/>
                    <a:pt x="383641" y="287628"/>
                    <a:pt x="382921" y="291584"/>
                  </a:cubicBezTo>
                  <a:cubicBezTo>
                    <a:pt x="382921" y="291944"/>
                    <a:pt x="382921" y="292303"/>
                    <a:pt x="382561" y="292663"/>
                  </a:cubicBezTo>
                  <a:cubicBezTo>
                    <a:pt x="390124" y="292303"/>
                    <a:pt x="397326" y="291944"/>
                    <a:pt x="404529" y="291944"/>
                  </a:cubicBezTo>
                  <a:cubicBezTo>
                    <a:pt x="404529" y="288347"/>
                    <a:pt x="405249" y="284391"/>
                    <a:pt x="405249" y="280794"/>
                  </a:cubicBezTo>
                  <a:cubicBezTo>
                    <a:pt x="405970" y="277198"/>
                    <a:pt x="405970" y="273601"/>
                    <a:pt x="406330" y="269645"/>
                  </a:cubicBezTo>
                  <a:close/>
                  <a:moveTo>
                    <a:pt x="353030" y="269645"/>
                  </a:moveTo>
                  <a:cubicBezTo>
                    <a:pt x="354110" y="277558"/>
                    <a:pt x="355191" y="286189"/>
                    <a:pt x="353750" y="294101"/>
                  </a:cubicBezTo>
                  <a:cubicBezTo>
                    <a:pt x="361313" y="293742"/>
                    <a:pt x="368876" y="293022"/>
                    <a:pt x="376799" y="293022"/>
                  </a:cubicBezTo>
                  <a:cubicBezTo>
                    <a:pt x="376439" y="292663"/>
                    <a:pt x="376079" y="291944"/>
                    <a:pt x="376079" y="291584"/>
                  </a:cubicBezTo>
                  <a:cubicBezTo>
                    <a:pt x="375358" y="286908"/>
                    <a:pt x="376079" y="282233"/>
                    <a:pt x="376799" y="277558"/>
                  </a:cubicBezTo>
                  <a:cubicBezTo>
                    <a:pt x="377159" y="275040"/>
                    <a:pt x="377519" y="272163"/>
                    <a:pt x="377879" y="269645"/>
                  </a:cubicBezTo>
                  <a:lnTo>
                    <a:pt x="354110" y="269645"/>
                  </a:lnTo>
                  <a:close/>
                  <a:moveTo>
                    <a:pt x="347268" y="269645"/>
                  </a:moveTo>
                  <a:cubicBezTo>
                    <a:pt x="339345" y="269645"/>
                    <a:pt x="331062" y="269645"/>
                    <a:pt x="322779" y="270005"/>
                  </a:cubicBezTo>
                  <a:cubicBezTo>
                    <a:pt x="323859" y="278277"/>
                    <a:pt x="323859" y="287268"/>
                    <a:pt x="323859" y="295540"/>
                  </a:cubicBezTo>
                  <a:cubicBezTo>
                    <a:pt x="331062" y="295180"/>
                    <a:pt x="338265" y="294821"/>
                    <a:pt x="345467" y="294461"/>
                  </a:cubicBezTo>
                  <a:cubicBezTo>
                    <a:pt x="346908" y="286189"/>
                    <a:pt x="346908" y="277917"/>
                    <a:pt x="347268" y="269645"/>
                  </a:cubicBezTo>
                  <a:close/>
                  <a:moveTo>
                    <a:pt x="103818" y="269286"/>
                  </a:moveTo>
                  <a:cubicBezTo>
                    <a:pt x="104178" y="272882"/>
                    <a:pt x="103818" y="277198"/>
                    <a:pt x="103458" y="278637"/>
                  </a:cubicBezTo>
                  <a:cubicBezTo>
                    <a:pt x="103097" y="284751"/>
                    <a:pt x="103097" y="291944"/>
                    <a:pt x="102017" y="298058"/>
                  </a:cubicBezTo>
                  <a:cubicBezTo>
                    <a:pt x="107779" y="299137"/>
                    <a:pt x="113541" y="299496"/>
                    <a:pt x="119303" y="300215"/>
                  </a:cubicBezTo>
                  <a:cubicBezTo>
                    <a:pt x="119664" y="290865"/>
                    <a:pt x="120744" y="280794"/>
                    <a:pt x="122545" y="271444"/>
                  </a:cubicBezTo>
                  <a:cubicBezTo>
                    <a:pt x="116422" y="271084"/>
                    <a:pt x="110300" y="270365"/>
                    <a:pt x="103818" y="269286"/>
                  </a:cubicBezTo>
                  <a:close/>
                  <a:moveTo>
                    <a:pt x="799956" y="264970"/>
                  </a:moveTo>
                  <a:cubicBezTo>
                    <a:pt x="795634" y="268207"/>
                    <a:pt x="791312" y="271803"/>
                    <a:pt x="786631" y="274680"/>
                  </a:cubicBezTo>
                  <a:cubicBezTo>
                    <a:pt x="786631" y="276838"/>
                    <a:pt x="786631" y="278996"/>
                    <a:pt x="786631" y="281154"/>
                  </a:cubicBezTo>
                  <a:cubicBezTo>
                    <a:pt x="786991" y="282952"/>
                    <a:pt x="787351" y="284751"/>
                    <a:pt x="786991" y="286549"/>
                  </a:cubicBezTo>
                  <a:cubicBezTo>
                    <a:pt x="791673" y="282952"/>
                    <a:pt x="795994" y="279356"/>
                    <a:pt x="800676" y="275759"/>
                  </a:cubicBezTo>
                  <a:cubicBezTo>
                    <a:pt x="798515" y="273242"/>
                    <a:pt x="799596" y="270005"/>
                    <a:pt x="799956" y="266768"/>
                  </a:cubicBezTo>
                  <a:cubicBezTo>
                    <a:pt x="799956" y="266408"/>
                    <a:pt x="799956" y="265330"/>
                    <a:pt x="799956" y="264970"/>
                  </a:cubicBezTo>
                  <a:close/>
                  <a:moveTo>
                    <a:pt x="82570" y="264970"/>
                  </a:moveTo>
                  <a:cubicBezTo>
                    <a:pt x="81850" y="268926"/>
                    <a:pt x="80409" y="273242"/>
                    <a:pt x="80409" y="277198"/>
                  </a:cubicBezTo>
                  <a:cubicBezTo>
                    <a:pt x="80049" y="280794"/>
                    <a:pt x="79689" y="284391"/>
                    <a:pt x="80049" y="287987"/>
                  </a:cubicBezTo>
                  <a:cubicBezTo>
                    <a:pt x="80049" y="290145"/>
                    <a:pt x="80769" y="292303"/>
                    <a:pt x="80769" y="294461"/>
                  </a:cubicBezTo>
                  <a:cubicBezTo>
                    <a:pt x="85091" y="295180"/>
                    <a:pt x="89052" y="296259"/>
                    <a:pt x="93374" y="296979"/>
                  </a:cubicBezTo>
                  <a:cubicBezTo>
                    <a:pt x="93734" y="291584"/>
                    <a:pt x="96255" y="285830"/>
                    <a:pt x="97335" y="281154"/>
                  </a:cubicBezTo>
                  <a:cubicBezTo>
                    <a:pt x="98416" y="277198"/>
                    <a:pt x="99496" y="273242"/>
                    <a:pt x="99496" y="269286"/>
                  </a:cubicBezTo>
                  <a:cubicBezTo>
                    <a:pt x="99496" y="268926"/>
                    <a:pt x="99496" y="268926"/>
                    <a:pt x="99496" y="268566"/>
                  </a:cubicBezTo>
                  <a:cubicBezTo>
                    <a:pt x="93734" y="267487"/>
                    <a:pt x="87972" y="266408"/>
                    <a:pt x="82570" y="264970"/>
                  </a:cubicBezTo>
                  <a:close/>
                  <a:moveTo>
                    <a:pt x="601895" y="263236"/>
                  </a:moveTo>
                  <a:cubicBezTo>
                    <a:pt x="609648" y="294311"/>
                    <a:pt x="614078" y="325387"/>
                    <a:pt x="613709" y="357534"/>
                  </a:cubicBezTo>
                  <a:cubicBezTo>
                    <a:pt x="613709" y="361106"/>
                    <a:pt x="608171" y="361106"/>
                    <a:pt x="608171" y="357534"/>
                  </a:cubicBezTo>
                  <a:cubicBezTo>
                    <a:pt x="607433" y="326101"/>
                    <a:pt x="604848" y="295026"/>
                    <a:pt x="598941" y="263950"/>
                  </a:cubicBezTo>
                  <a:cubicBezTo>
                    <a:pt x="598572" y="262164"/>
                    <a:pt x="601526" y="261450"/>
                    <a:pt x="601895" y="263236"/>
                  </a:cubicBezTo>
                  <a:close/>
                  <a:moveTo>
                    <a:pt x="62402" y="257777"/>
                  </a:moveTo>
                  <a:cubicBezTo>
                    <a:pt x="61682" y="261373"/>
                    <a:pt x="60602" y="264970"/>
                    <a:pt x="59881" y="268566"/>
                  </a:cubicBezTo>
                  <a:cubicBezTo>
                    <a:pt x="58801" y="274680"/>
                    <a:pt x="58801" y="280794"/>
                    <a:pt x="58441" y="286908"/>
                  </a:cubicBezTo>
                  <a:lnTo>
                    <a:pt x="58441" y="287268"/>
                  </a:lnTo>
                  <a:cubicBezTo>
                    <a:pt x="62402" y="289066"/>
                    <a:pt x="67084" y="290865"/>
                    <a:pt x="71766" y="292303"/>
                  </a:cubicBezTo>
                  <a:cubicBezTo>
                    <a:pt x="71766" y="292303"/>
                    <a:pt x="71766" y="292303"/>
                    <a:pt x="72126" y="292303"/>
                  </a:cubicBezTo>
                  <a:cubicBezTo>
                    <a:pt x="71406" y="287268"/>
                    <a:pt x="73206" y="281154"/>
                    <a:pt x="73567" y="277917"/>
                  </a:cubicBezTo>
                  <a:cubicBezTo>
                    <a:pt x="74287" y="273961"/>
                    <a:pt x="74647" y="268207"/>
                    <a:pt x="76448" y="263172"/>
                  </a:cubicBezTo>
                  <a:cubicBezTo>
                    <a:pt x="71766" y="261733"/>
                    <a:pt x="67084" y="259935"/>
                    <a:pt x="62402" y="257777"/>
                  </a:cubicBezTo>
                  <a:close/>
                  <a:moveTo>
                    <a:pt x="581190" y="247015"/>
                  </a:moveTo>
                  <a:cubicBezTo>
                    <a:pt x="593126" y="261060"/>
                    <a:pt x="600360" y="271503"/>
                    <a:pt x="601445" y="290228"/>
                  </a:cubicBezTo>
                  <a:cubicBezTo>
                    <a:pt x="603254" y="311834"/>
                    <a:pt x="606148" y="332721"/>
                    <a:pt x="605786" y="354327"/>
                  </a:cubicBezTo>
                  <a:cubicBezTo>
                    <a:pt x="605786" y="357928"/>
                    <a:pt x="600360" y="357568"/>
                    <a:pt x="600360" y="354327"/>
                  </a:cubicBezTo>
                  <a:cubicBezTo>
                    <a:pt x="600360" y="335962"/>
                    <a:pt x="597828" y="317956"/>
                    <a:pt x="596743" y="299591"/>
                  </a:cubicBezTo>
                  <a:cubicBezTo>
                    <a:pt x="595658" y="289148"/>
                    <a:pt x="596020" y="276544"/>
                    <a:pt x="590956" y="266821"/>
                  </a:cubicBezTo>
                  <a:cubicBezTo>
                    <a:pt x="587700" y="260339"/>
                    <a:pt x="583360" y="254578"/>
                    <a:pt x="579019" y="248456"/>
                  </a:cubicBezTo>
                  <a:cubicBezTo>
                    <a:pt x="577934" y="247376"/>
                    <a:pt x="580105" y="245575"/>
                    <a:pt x="581190" y="247015"/>
                  </a:cubicBezTo>
                  <a:close/>
                  <a:moveTo>
                    <a:pt x="43675" y="246987"/>
                  </a:moveTo>
                  <a:cubicBezTo>
                    <a:pt x="43675" y="251663"/>
                    <a:pt x="43315" y="255979"/>
                    <a:pt x="42595" y="261014"/>
                  </a:cubicBezTo>
                  <a:cubicBezTo>
                    <a:pt x="41875" y="265330"/>
                    <a:pt x="41155" y="270365"/>
                    <a:pt x="38994" y="274321"/>
                  </a:cubicBezTo>
                  <a:cubicBezTo>
                    <a:pt x="42955" y="277558"/>
                    <a:pt x="46557" y="280794"/>
                    <a:pt x="51238" y="283312"/>
                  </a:cubicBezTo>
                  <a:cubicBezTo>
                    <a:pt x="51598" y="277558"/>
                    <a:pt x="52679" y="272163"/>
                    <a:pt x="54119" y="266768"/>
                  </a:cubicBezTo>
                  <a:cubicBezTo>
                    <a:pt x="54840" y="263172"/>
                    <a:pt x="55920" y="259216"/>
                    <a:pt x="57361" y="255259"/>
                  </a:cubicBezTo>
                  <a:cubicBezTo>
                    <a:pt x="57000" y="255259"/>
                    <a:pt x="56640" y="255259"/>
                    <a:pt x="56280" y="254900"/>
                  </a:cubicBezTo>
                  <a:cubicBezTo>
                    <a:pt x="51598" y="252742"/>
                    <a:pt x="47637" y="249865"/>
                    <a:pt x="43675" y="246987"/>
                  </a:cubicBezTo>
                  <a:close/>
                  <a:moveTo>
                    <a:pt x="824085" y="243391"/>
                  </a:moveTo>
                  <a:cubicBezTo>
                    <a:pt x="817962" y="249505"/>
                    <a:pt x="811840" y="255259"/>
                    <a:pt x="805358" y="260294"/>
                  </a:cubicBezTo>
                  <a:cubicBezTo>
                    <a:pt x="805358" y="262812"/>
                    <a:pt x="805358" y="265330"/>
                    <a:pt x="805718" y="268207"/>
                  </a:cubicBezTo>
                  <a:cubicBezTo>
                    <a:pt x="805718" y="269286"/>
                    <a:pt x="805718" y="270365"/>
                    <a:pt x="806078" y="271444"/>
                  </a:cubicBezTo>
                  <a:cubicBezTo>
                    <a:pt x="807879" y="269645"/>
                    <a:pt x="810039" y="268207"/>
                    <a:pt x="812200" y="266408"/>
                  </a:cubicBezTo>
                  <a:cubicBezTo>
                    <a:pt x="815802" y="263172"/>
                    <a:pt x="819403" y="260294"/>
                    <a:pt x="823004" y="257417"/>
                  </a:cubicBezTo>
                  <a:cubicBezTo>
                    <a:pt x="821924" y="256698"/>
                    <a:pt x="821204" y="255619"/>
                    <a:pt x="821924" y="253821"/>
                  </a:cubicBezTo>
                  <a:cubicBezTo>
                    <a:pt x="823004" y="250584"/>
                    <a:pt x="823364" y="246987"/>
                    <a:pt x="824085" y="243391"/>
                  </a:cubicBezTo>
                  <a:close/>
                  <a:moveTo>
                    <a:pt x="29270" y="231163"/>
                  </a:moveTo>
                  <a:cubicBezTo>
                    <a:pt x="29270" y="234759"/>
                    <a:pt x="29270" y="237637"/>
                    <a:pt x="28910" y="240873"/>
                  </a:cubicBezTo>
                  <a:cubicBezTo>
                    <a:pt x="28910" y="246987"/>
                    <a:pt x="29990" y="253821"/>
                    <a:pt x="28190" y="259575"/>
                  </a:cubicBezTo>
                  <a:cubicBezTo>
                    <a:pt x="27830" y="259575"/>
                    <a:pt x="27469" y="259935"/>
                    <a:pt x="27469" y="260294"/>
                  </a:cubicBezTo>
                  <a:cubicBezTo>
                    <a:pt x="29270" y="262812"/>
                    <a:pt x="31071" y="265330"/>
                    <a:pt x="32871" y="267847"/>
                  </a:cubicBezTo>
                  <a:cubicBezTo>
                    <a:pt x="33952" y="264610"/>
                    <a:pt x="35032" y="261014"/>
                    <a:pt x="35753" y="257417"/>
                  </a:cubicBezTo>
                  <a:cubicBezTo>
                    <a:pt x="36833" y="252023"/>
                    <a:pt x="37193" y="246987"/>
                    <a:pt x="37553" y="241233"/>
                  </a:cubicBezTo>
                  <a:cubicBezTo>
                    <a:pt x="34312" y="238356"/>
                    <a:pt x="31791" y="234759"/>
                    <a:pt x="29270" y="231163"/>
                  </a:cubicBezTo>
                  <a:close/>
                  <a:moveTo>
                    <a:pt x="839570" y="224689"/>
                  </a:moveTo>
                  <a:cubicBezTo>
                    <a:pt x="835969" y="229724"/>
                    <a:pt x="832008" y="234759"/>
                    <a:pt x="827686" y="239435"/>
                  </a:cubicBezTo>
                  <a:cubicBezTo>
                    <a:pt x="827686" y="243751"/>
                    <a:pt x="827686" y="248426"/>
                    <a:pt x="828766" y="252742"/>
                  </a:cubicBezTo>
                  <a:cubicBezTo>
                    <a:pt x="829487" y="252023"/>
                    <a:pt x="830207" y="251663"/>
                    <a:pt x="830927" y="250944"/>
                  </a:cubicBezTo>
                  <a:cubicBezTo>
                    <a:pt x="833808" y="249145"/>
                    <a:pt x="836689" y="246987"/>
                    <a:pt x="839570" y="244830"/>
                  </a:cubicBezTo>
                  <a:cubicBezTo>
                    <a:pt x="837410" y="244470"/>
                    <a:pt x="835609" y="242672"/>
                    <a:pt x="836689" y="239794"/>
                  </a:cubicBezTo>
                  <a:cubicBezTo>
                    <a:pt x="838490" y="234759"/>
                    <a:pt x="839210" y="229724"/>
                    <a:pt x="839570" y="224689"/>
                  </a:cubicBezTo>
                  <a:close/>
                  <a:moveTo>
                    <a:pt x="487" y="221252"/>
                  </a:moveTo>
                  <a:cubicBezTo>
                    <a:pt x="844" y="220175"/>
                    <a:pt x="1918" y="220175"/>
                    <a:pt x="2275" y="221252"/>
                  </a:cubicBezTo>
                  <a:cubicBezTo>
                    <a:pt x="5495" y="252477"/>
                    <a:pt x="16585" y="276883"/>
                    <a:pt x="43774" y="294470"/>
                  </a:cubicBezTo>
                  <a:cubicBezTo>
                    <a:pt x="47352" y="296624"/>
                    <a:pt x="43774" y="302366"/>
                    <a:pt x="40197" y="299854"/>
                  </a:cubicBezTo>
                  <a:cubicBezTo>
                    <a:pt x="13366" y="282267"/>
                    <a:pt x="-3091" y="253913"/>
                    <a:pt x="487" y="221252"/>
                  </a:cubicBezTo>
                  <a:close/>
                  <a:moveTo>
                    <a:pt x="18826" y="207786"/>
                  </a:moveTo>
                  <a:cubicBezTo>
                    <a:pt x="17026" y="221452"/>
                    <a:pt x="15945" y="234759"/>
                    <a:pt x="20987" y="247347"/>
                  </a:cubicBezTo>
                  <a:cubicBezTo>
                    <a:pt x="21347" y="248066"/>
                    <a:pt x="21707" y="248786"/>
                    <a:pt x="22067" y="249505"/>
                  </a:cubicBezTo>
                  <a:cubicBezTo>
                    <a:pt x="22428" y="246628"/>
                    <a:pt x="22788" y="243751"/>
                    <a:pt x="23148" y="240873"/>
                  </a:cubicBezTo>
                  <a:cubicBezTo>
                    <a:pt x="23508" y="235479"/>
                    <a:pt x="24228" y="229365"/>
                    <a:pt x="24588" y="223970"/>
                  </a:cubicBezTo>
                  <a:cubicBezTo>
                    <a:pt x="22067" y="218935"/>
                    <a:pt x="19907" y="213180"/>
                    <a:pt x="18826" y="207786"/>
                  </a:cubicBezTo>
                  <a:close/>
                  <a:moveTo>
                    <a:pt x="852895" y="193040"/>
                  </a:moveTo>
                  <a:cubicBezTo>
                    <a:pt x="851455" y="200952"/>
                    <a:pt x="848934" y="208505"/>
                    <a:pt x="845332" y="215338"/>
                  </a:cubicBezTo>
                  <a:cubicBezTo>
                    <a:pt x="846053" y="223251"/>
                    <a:pt x="847133" y="232602"/>
                    <a:pt x="844972" y="239794"/>
                  </a:cubicBezTo>
                  <a:cubicBezTo>
                    <a:pt x="846773" y="238356"/>
                    <a:pt x="848214" y="236558"/>
                    <a:pt x="849294" y="234759"/>
                  </a:cubicBezTo>
                  <a:cubicBezTo>
                    <a:pt x="857577" y="221093"/>
                    <a:pt x="857577" y="206707"/>
                    <a:pt x="852895" y="193040"/>
                  </a:cubicBezTo>
                  <a:close/>
                  <a:moveTo>
                    <a:pt x="58336" y="187054"/>
                  </a:moveTo>
                  <a:cubicBezTo>
                    <a:pt x="60830" y="209063"/>
                    <a:pt x="86846" y="210506"/>
                    <a:pt x="102527" y="217361"/>
                  </a:cubicBezTo>
                  <a:cubicBezTo>
                    <a:pt x="106091" y="219165"/>
                    <a:pt x="103596" y="224577"/>
                    <a:pt x="100032" y="223495"/>
                  </a:cubicBezTo>
                  <a:cubicBezTo>
                    <a:pt x="81857" y="218804"/>
                    <a:pt x="54059" y="210867"/>
                    <a:pt x="54772" y="187776"/>
                  </a:cubicBezTo>
                  <a:cubicBezTo>
                    <a:pt x="55128" y="185611"/>
                    <a:pt x="57979" y="185250"/>
                    <a:pt x="58336" y="187054"/>
                  </a:cubicBezTo>
                  <a:close/>
                  <a:moveTo>
                    <a:pt x="44794" y="174354"/>
                  </a:moveTo>
                  <a:cubicBezTo>
                    <a:pt x="45152" y="172550"/>
                    <a:pt x="48022" y="172550"/>
                    <a:pt x="48022" y="174715"/>
                  </a:cubicBezTo>
                  <a:cubicBezTo>
                    <a:pt x="48022" y="186260"/>
                    <a:pt x="44794" y="199610"/>
                    <a:pt x="53761" y="208991"/>
                  </a:cubicBezTo>
                  <a:cubicBezTo>
                    <a:pt x="59500" y="215485"/>
                    <a:pt x="66315" y="221258"/>
                    <a:pt x="74206" y="224866"/>
                  </a:cubicBezTo>
                  <a:cubicBezTo>
                    <a:pt x="83531" y="228835"/>
                    <a:pt x="92857" y="232082"/>
                    <a:pt x="103259" y="232803"/>
                  </a:cubicBezTo>
                  <a:cubicBezTo>
                    <a:pt x="109357" y="233525"/>
                    <a:pt x="115095" y="233886"/>
                    <a:pt x="120834" y="235690"/>
                  </a:cubicBezTo>
                  <a:cubicBezTo>
                    <a:pt x="125139" y="236772"/>
                    <a:pt x="123345" y="243627"/>
                    <a:pt x="118682" y="242184"/>
                  </a:cubicBezTo>
                  <a:cubicBezTo>
                    <a:pt x="106846" y="238937"/>
                    <a:pt x="94651" y="239658"/>
                    <a:pt x="82814" y="235329"/>
                  </a:cubicBezTo>
                  <a:cubicBezTo>
                    <a:pt x="73847" y="231721"/>
                    <a:pt x="65956" y="227752"/>
                    <a:pt x="58424" y="221979"/>
                  </a:cubicBezTo>
                  <a:cubicBezTo>
                    <a:pt x="51609" y="217289"/>
                    <a:pt x="46229" y="210795"/>
                    <a:pt x="43359" y="203218"/>
                  </a:cubicBezTo>
                  <a:cubicBezTo>
                    <a:pt x="39772" y="194559"/>
                    <a:pt x="43718" y="183013"/>
                    <a:pt x="44794" y="174354"/>
                  </a:cubicBezTo>
                  <a:close/>
                  <a:moveTo>
                    <a:pt x="792173" y="170433"/>
                  </a:moveTo>
                  <a:cubicBezTo>
                    <a:pt x="801403" y="177489"/>
                    <a:pt x="800665" y="193717"/>
                    <a:pt x="792912" y="201125"/>
                  </a:cubicBezTo>
                  <a:cubicBezTo>
                    <a:pt x="789958" y="203947"/>
                    <a:pt x="785897" y="199714"/>
                    <a:pt x="788482" y="196892"/>
                  </a:cubicBezTo>
                  <a:cubicBezTo>
                    <a:pt x="794758" y="189483"/>
                    <a:pt x="794758" y="179958"/>
                    <a:pt x="790327" y="171844"/>
                  </a:cubicBezTo>
                  <a:cubicBezTo>
                    <a:pt x="789220" y="170433"/>
                    <a:pt x="791066" y="169375"/>
                    <a:pt x="792173" y="170433"/>
                  </a:cubicBezTo>
                  <a:close/>
                  <a:moveTo>
                    <a:pt x="788204" y="157037"/>
                  </a:moveTo>
                  <a:cubicBezTo>
                    <a:pt x="798279" y="157399"/>
                    <a:pt x="811234" y="170795"/>
                    <a:pt x="812313" y="180571"/>
                  </a:cubicBezTo>
                  <a:cubicBezTo>
                    <a:pt x="814112" y="195054"/>
                    <a:pt x="804397" y="202657"/>
                    <a:pt x="798279" y="214967"/>
                  </a:cubicBezTo>
                  <a:cubicBezTo>
                    <a:pt x="796480" y="218226"/>
                    <a:pt x="791802" y="214967"/>
                    <a:pt x="793602" y="211709"/>
                  </a:cubicBezTo>
                  <a:cubicBezTo>
                    <a:pt x="797920" y="203381"/>
                    <a:pt x="808355" y="194692"/>
                    <a:pt x="807275" y="184192"/>
                  </a:cubicBezTo>
                  <a:cubicBezTo>
                    <a:pt x="806196" y="173330"/>
                    <a:pt x="796480" y="163916"/>
                    <a:pt x="787844" y="158123"/>
                  </a:cubicBezTo>
                  <a:cubicBezTo>
                    <a:pt x="787484" y="157761"/>
                    <a:pt x="787484" y="156675"/>
                    <a:pt x="788204" y="157037"/>
                  </a:cubicBezTo>
                  <a:close/>
                  <a:moveTo>
                    <a:pt x="784397" y="139934"/>
                  </a:moveTo>
                  <a:cubicBezTo>
                    <a:pt x="795634" y="144981"/>
                    <a:pt x="803972" y="153995"/>
                    <a:pt x="813397" y="161926"/>
                  </a:cubicBezTo>
                  <a:cubicBezTo>
                    <a:pt x="819922" y="167695"/>
                    <a:pt x="826810" y="174906"/>
                    <a:pt x="826085" y="184279"/>
                  </a:cubicBezTo>
                  <a:cubicBezTo>
                    <a:pt x="824997" y="205551"/>
                    <a:pt x="807597" y="219972"/>
                    <a:pt x="794547" y="234754"/>
                  </a:cubicBezTo>
                  <a:cubicBezTo>
                    <a:pt x="792009" y="237278"/>
                    <a:pt x="788384" y="233312"/>
                    <a:pt x="790559" y="230427"/>
                  </a:cubicBezTo>
                  <a:cubicBezTo>
                    <a:pt x="801072" y="218890"/>
                    <a:pt x="816660" y="206272"/>
                    <a:pt x="819560" y="190048"/>
                  </a:cubicBezTo>
                  <a:cubicBezTo>
                    <a:pt x="822097" y="175266"/>
                    <a:pt x="812672" y="169498"/>
                    <a:pt x="803972" y="160845"/>
                  </a:cubicBezTo>
                  <a:cubicBezTo>
                    <a:pt x="797447" y="153995"/>
                    <a:pt x="790922" y="147145"/>
                    <a:pt x="782947" y="142458"/>
                  </a:cubicBezTo>
                  <a:cubicBezTo>
                    <a:pt x="781134" y="141376"/>
                    <a:pt x="782947" y="139213"/>
                    <a:pt x="784397" y="139934"/>
                  </a:cubicBezTo>
                  <a:close/>
                  <a:moveTo>
                    <a:pt x="156068" y="84368"/>
                  </a:moveTo>
                  <a:cubicBezTo>
                    <a:pt x="210055" y="86880"/>
                    <a:pt x="264042" y="86162"/>
                    <a:pt x="318028" y="85445"/>
                  </a:cubicBezTo>
                  <a:cubicBezTo>
                    <a:pt x="321987" y="85445"/>
                    <a:pt x="321987" y="91546"/>
                    <a:pt x="318028" y="91546"/>
                  </a:cubicBezTo>
                  <a:cubicBezTo>
                    <a:pt x="268720" y="91905"/>
                    <a:pt x="219412" y="92623"/>
                    <a:pt x="170105" y="91187"/>
                  </a:cubicBezTo>
                  <a:cubicBezTo>
                    <a:pt x="144191" y="90469"/>
                    <a:pt x="118277" y="87957"/>
                    <a:pt x="92364" y="92623"/>
                  </a:cubicBezTo>
                  <a:cubicBezTo>
                    <a:pt x="69329" y="96571"/>
                    <a:pt x="50254" y="108415"/>
                    <a:pt x="32258" y="123489"/>
                  </a:cubicBezTo>
                  <a:cubicBezTo>
                    <a:pt x="30459" y="124566"/>
                    <a:pt x="28659" y="122771"/>
                    <a:pt x="30099" y="121336"/>
                  </a:cubicBezTo>
                  <a:cubicBezTo>
                    <a:pt x="45215" y="107697"/>
                    <a:pt x="61051" y="93341"/>
                    <a:pt x="81926" y="89034"/>
                  </a:cubicBezTo>
                  <a:cubicBezTo>
                    <a:pt x="106400" y="84009"/>
                    <a:pt x="131234" y="83650"/>
                    <a:pt x="156068" y="84368"/>
                  </a:cubicBezTo>
                  <a:close/>
                  <a:moveTo>
                    <a:pt x="208429" y="72891"/>
                  </a:moveTo>
                  <a:cubicBezTo>
                    <a:pt x="229709" y="72891"/>
                    <a:pt x="252433" y="76418"/>
                    <a:pt x="273713" y="73243"/>
                  </a:cubicBezTo>
                  <a:cubicBezTo>
                    <a:pt x="277681" y="72538"/>
                    <a:pt x="279124" y="78535"/>
                    <a:pt x="275156" y="78888"/>
                  </a:cubicBezTo>
                  <a:cubicBezTo>
                    <a:pt x="256040" y="81357"/>
                    <a:pt x="236923" y="78888"/>
                    <a:pt x="217807" y="78888"/>
                  </a:cubicBezTo>
                  <a:cubicBezTo>
                    <a:pt x="197247" y="78535"/>
                    <a:pt x="176688" y="79241"/>
                    <a:pt x="156490" y="78888"/>
                  </a:cubicBezTo>
                  <a:cubicBezTo>
                    <a:pt x="135570" y="78888"/>
                    <a:pt x="113929" y="76771"/>
                    <a:pt x="93369" y="80299"/>
                  </a:cubicBezTo>
                  <a:cubicBezTo>
                    <a:pt x="74974" y="83827"/>
                    <a:pt x="58383" y="92646"/>
                    <a:pt x="41070" y="100055"/>
                  </a:cubicBezTo>
                  <a:cubicBezTo>
                    <a:pt x="39266" y="100760"/>
                    <a:pt x="38184" y="98643"/>
                    <a:pt x="39988" y="97585"/>
                  </a:cubicBezTo>
                  <a:cubicBezTo>
                    <a:pt x="55497" y="89824"/>
                    <a:pt x="70646" y="79593"/>
                    <a:pt x="87959" y="76066"/>
                  </a:cubicBezTo>
                  <a:cubicBezTo>
                    <a:pt x="105994" y="72538"/>
                    <a:pt x="124389" y="72891"/>
                    <a:pt x="142784" y="73243"/>
                  </a:cubicBezTo>
                  <a:cubicBezTo>
                    <a:pt x="164786" y="73243"/>
                    <a:pt x="186427" y="72891"/>
                    <a:pt x="208429" y="72891"/>
                  </a:cubicBezTo>
                  <a:close/>
                  <a:moveTo>
                    <a:pt x="512494" y="56875"/>
                  </a:moveTo>
                  <a:cubicBezTo>
                    <a:pt x="512847" y="55075"/>
                    <a:pt x="515317" y="55075"/>
                    <a:pt x="515317" y="56875"/>
                  </a:cubicBezTo>
                  <a:cubicBezTo>
                    <a:pt x="515317" y="66597"/>
                    <a:pt x="514964" y="76318"/>
                    <a:pt x="515317" y="86039"/>
                  </a:cubicBezTo>
                  <a:cubicBezTo>
                    <a:pt x="515669" y="89640"/>
                    <a:pt x="509672" y="89640"/>
                    <a:pt x="509672" y="86039"/>
                  </a:cubicBezTo>
                  <a:cubicBezTo>
                    <a:pt x="510378" y="76318"/>
                    <a:pt x="511436" y="66237"/>
                    <a:pt x="512494" y="56875"/>
                  </a:cubicBezTo>
                  <a:close/>
                  <a:moveTo>
                    <a:pt x="524984" y="41864"/>
                  </a:moveTo>
                  <a:cubicBezTo>
                    <a:pt x="525342" y="40788"/>
                    <a:pt x="526776" y="41506"/>
                    <a:pt x="526417" y="42223"/>
                  </a:cubicBezTo>
                  <a:cubicBezTo>
                    <a:pt x="522833" y="56576"/>
                    <a:pt x="521757" y="73799"/>
                    <a:pt x="525342" y="87793"/>
                  </a:cubicBezTo>
                  <a:cubicBezTo>
                    <a:pt x="526417" y="91381"/>
                    <a:pt x="520682" y="92816"/>
                    <a:pt x="519965" y="89228"/>
                  </a:cubicBezTo>
                  <a:cubicBezTo>
                    <a:pt x="516022" y="73081"/>
                    <a:pt x="520324" y="57652"/>
                    <a:pt x="524984" y="41864"/>
                  </a:cubicBezTo>
                  <a:close/>
                  <a:moveTo>
                    <a:pt x="540717" y="26705"/>
                  </a:moveTo>
                  <a:cubicBezTo>
                    <a:pt x="541422" y="24913"/>
                    <a:pt x="544244" y="25630"/>
                    <a:pt x="543539" y="27422"/>
                  </a:cubicBezTo>
                  <a:cubicBezTo>
                    <a:pt x="537894" y="46421"/>
                    <a:pt x="534014" y="66854"/>
                    <a:pt x="537542" y="86569"/>
                  </a:cubicBezTo>
                  <a:cubicBezTo>
                    <a:pt x="538247" y="90154"/>
                    <a:pt x="532956" y="91229"/>
                    <a:pt x="532250" y="88003"/>
                  </a:cubicBezTo>
                  <a:cubicBezTo>
                    <a:pt x="528722" y="66854"/>
                    <a:pt x="533308" y="46063"/>
                    <a:pt x="540717" y="26705"/>
                  </a:cubicBezTo>
                  <a:close/>
                  <a:moveTo>
                    <a:pt x="612822" y="22836"/>
                  </a:moveTo>
                  <a:cubicBezTo>
                    <a:pt x="606474" y="21757"/>
                    <a:pt x="600082" y="21847"/>
                    <a:pt x="594680" y="24724"/>
                  </a:cubicBezTo>
                  <a:cubicBezTo>
                    <a:pt x="573432" y="36233"/>
                    <a:pt x="578834" y="70759"/>
                    <a:pt x="582075" y="90540"/>
                  </a:cubicBezTo>
                  <a:cubicBezTo>
                    <a:pt x="588917" y="91259"/>
                    <a:pt x="591078" y="101689"/>
                    <a:pt x="583155" y="103488"/>
                  </a:cubicBezTo>
                  <a:cubicBezTo>
                    <a:pt x="579194" y="104566"/>
                    <a:pt x="575593" y="105645"/>
                    <a:pt x="571631" y="106365"/>
                  </a:cubicBezTo>
                  <a:cubicBezTo>
                    <a:pt x="518691" y="117514"/>
                    <a:pt x="463951" y="116075"/>
                    <a:pt x="409931" y="114996"/>
                  </a:cubicBezTo>
                  <a:cubicBezTo>
                    <a:pt x="404889" y="120391"/>
                    <a:pt x="399847" y="125786"/>
                    <a:pt x="395166" y="131540"/>
                  </a:cubicBezTo>
                  <a:cubicBezTo>
                    <a:pt x="393005" y="134058"/>
                    <a:pt x="389764" y="131540"/>
                    <a:pt x="389404" y="129023"/>
                  </a:cubicBezTo>
                  <a:cubicBezTo>
                    <a:pt x="389043" y="124707"/>
                    <a:pt x="393725" y="119312"/>
                    <a:pt x="398767" y="114996"/>
                  </a:cubicBezTo>
                  <a:cubicBezTo>
                    <a:pt x="394445" y="114996"/>
                    <a:pt x="390484" y="114637"/>
                    <a:pt x="386522" y="114637"/>
                  </a:cubicBezTo>
                  <a:cubicBezTo>
                    <a:pt x="385082" y="116075"/>
                    <a:pt x="383641" y="117154"/>
                    <a:pt x="382561" y="118593"/>
                  </a:cubicBezTo>
                  <a:cubicBezTo>
                    <a:pt x="382561" y="118952"/>
                    <a:pt x="382201" y="119672"/>
                    <a:pt x="381481" y="120031"/>
                  </a:cubicBezTo>
                  <a:cubicBezTo>
                    <a:pt x="380400" y="121110"/>
                    <a:pt x="379320" y="121470"/>
                    <a:pt x="377879" y="122549"/>
                  </a:cubicBezTo>
                  <a:cubicBezTo>
                    <a:pt x="374638" y="124707"/>
                    <a:pt x="371037" y="119672"/>
                    <a:pt x="374278" y="117154"/>
                  </a:cubicBezTo>
                  <a:cubicBezTo>
                    <a:pt x="374998" y="116435"/>
                    <a:pt x="376079" y="115356"/>
                    <a:pt x="376799" y="114637"/>
                  </a:cubicBezTo>
                  <a:cubicBezTo>
                    <a:pt x="369236" y="114277"/>
                    <a:pt x="361673" y="114277"/>
                    <a:pt x="354110" y="114637"/>
                  </a:cubicBezTo>
                  <a:cubicBezTo>
                    <a:pt x="313415" y="114996"/>
                    <a:pt x="272720" y="115716"/>
                    <a:pt x="231665" y="115356"/>
                  </a:cubicBezTo>
                  <a:cubicBezTo>
                    <a:pt x="199253" y="115356"/>
                    <a:pt x="166481" y="112838"/>
                    <a:pt x="134069" y="113917"/>
                  </a:cubicBezTo>
                  <a:cubicBezTo>
                    <a:pt x="112101" y="114277"/>
                    <a:pt x="87612" y="116075"/>
                    <a:pt x="68165" y="127944"/>
                  </a:cubicBezTo>
                  <a:cubicBezTo>
                    <a:pt x="47637" y="141251"/>
                    <a:pt x="38273" y="166426"/>
                    <a:pt x="37913" y="190522"/>
                  </a:cubicBezTo>
                  <a:cubicBezTo>
                    <a:pt x="37913" y="232242"/>
                    <a:pt x="80409" y="243751"/>
                    <a:pt x="115342" y="246987"/>
                  </a:cubicBezTo>
                  <a:cubicBezTo>
                    <a:pt x="154236" y="250584"/>
                    <a:pt x="192771" y="246268"/>
                    <a:pt x="231665" y="246268"/>
                  </a:cubicBezTo>
                  <a:lnTo>
                    <a:pt x="478717" y="246268"/>
                  </a:lnTo>
                  <a:cubicBezTo>
                    <a:pt x="504286" y="246268"/>
                    <a:pt x="532377" y="242312"/>
                    <a:pt x="557586" y="247347"/>
                  </a:cubicBezTo>
                  <a:cubicBezTo>
                    <a:pt x="575232" y="250944"/>
                    <a:pt x="585676" y="264251"/>
                    <a:pt x="589278" y="281154"/>
                  </a:cubicBezTo>
                  <a:cubicBezTo>
                    <a:pt x="592159" y="293742"/>
                    <a:pt x="593599" y="306329"/>
                    <a:pt x="593599" y="318917"/>
                  </a:cubicBezTo>
                  <a:cubicBezTo>
                    <a:pt x="593959" y="330066"/>
                    <a:pt x="592879" y="341575"/>
                    <a:pt x="596120" y="352365"/>
                  </a:cubicBezTo>
                  <a:cubicBezTo>
                    <a:pt x="604403" y="382935"/>
                    <a:pt x="634294" y="358838"/>
                    <a:pt x="647979" y="346250"/>
                  </a:cubicBezTo>
                  <a:cubicBezTo>
                    <a:pt x="665626" y="330426"/>
                    <a:pt x="681832" y="315321"/>
                    <a:pt x="701999" y="303093"/>
                  </a:cubicBezTo>
                  <a:cubicBezTo>
                    <a:pt x="723607" y="290145"/>
                    <a:pt x="745576" y="277198"/>
                    <a:pt x="766103" y="262812"/>
                  </a:cubicBezTo>
                  <a:cubicBezTo>
                    <a:pt x="786991" y="248426"/>
                    <a:pt x="808959" y="232242"/>
                    <a:pt x="823004" y="211022"/>
                  </a:cubicBezTo>
                  <a:cubicBezTo>
                    <a:pt x="828406" y="202751"/>
                    <a:pt x="833808" y="192680"/>
                    <a:pt x="833448" y="182251"/>
                  </a:cubicBezTo>
                  <a:cubicBezTo>
                    <a:pt x="833088" y="170742"/>
                    <a:pt x="825165" y="161391"/>
                    <a:pt x="817242" y="153838"/>
                  </a:cubicBezTo>
                  <a:cubicBezTo>
                    <a:pt x="798155" y="135856"/>
                    <a:pt x="774026" y="125786"/>
                    <a:pt x="754219" y="109242"/>
                  </a:cubicBezTo>
                  <a:cubicBezTo>
                    <a:pt x="726849" y="86224"/>
                    <a:pt x="701639" y="61409"/>
                    <a:pt x="669227" y="45224"/>
                  </a:cubicBezTo>
                  <a:cubicBezTo>
                    <a:pt x="656623" y="38751"/>
                    <a:pt x="644018" y="32637"/>
                    <a:pt x="630693" y="27961"/>
                  </a:cubicBezTo>
                  <a:cubicBezTo>
                    <a:pt x="625471" y="26163"/>
                    <a:pt x="619169" y="23915"/>
                    <a:pt x="612822" y="22836"/>
                  </a:cubicBezTo>
                  <a:close/>
                  <a:moveTo>
                    <a:pt x="554215" y="20508"/>
                  </a:moveTo>
                  <a:cubicBezTo>
                    <a:pt x="554589" y="20150"/>
                    <a:pt x="555336" y="20150"/>
                    <a:pt x="555336" y="20866"/>
                  </a:cubicBezTo>
                  <a:cubicBezTo>
                    <a:pt x="550106" y="42359"/>
                    <a:pt x="548239" y="63493"/>
                    <a:pt x="552721" y="85343"/>
                  </a:cubicBezTo>
                  <a:cubicBezTo>
                    <a:pt x="553468" y="88209"/>
                    <a:pt x="548239" y="89642"/>
                    <a:pt x="547865" y="86418"/>
                  </a:cubicBezTo>
                  <a:cubicBezTo>
                    <a:pt x="543009" y="63493"/>
                    <a:pt x="544503" y="42000"/>
                    <a:pt x="554215" y="20508"/>
                  </a:cubicBezTo>
                  <a:close/>
                  <a:moveTo>
                    <a:pt x="598410" y="471"/>
                  </a:moveTo>
                  <a:cubicBezTo>
                    <a:pt x="621757" y="-2631"/>
                    <a:pt x="648700" y="10249"/>
                    <a:pt x="668147" y="19689"/>
                  </a:cubicBezTo>
                  <a:cubicBezTo>
                    <a:pt x="697678" y="34075"/>
                    <a:pt x="722887" y="52058"/>
                    <a:pt x="747376" y="73996"/>
                  </a:cubicBezTo>
                  <a:cubicBezTo>
                    <a:pt x="758900" y="84786"/>
                    <a:pt x="770785" y="95216"/>
                    <a:pt x="784110" y="104207"/>
                  </a:cubicBezTo>
                  <a:cubicBezTo>
                    <a:pt x="794914" y="110680"/>
                    <a:pt x="805358" y="117514"/>
                    <a:pt x="815441" y="125426"/>
                  </a:cubicBezTo>
                  <a:cubicBezTo>
                    <a:pt x="830927" y="137654"/>
                    <a:pt x="849654" y="153838"/>
                    <a:pt x="853255" y="174338"/>
                  </a:cubicBezTo>
                  <a:cubicBezTo>
                    <a:pt x="854336" y="174698"/>
                    <a:pt x="855416" y="175417"/>
                    <a:pt x="856497" y="176856"/>
                  </a:cubicBezTo>
                  <a:cubicBezTo>
                    <a:pt x="868381" y="197356"/>
                    <a:pt x="871262" y="227566"/>
                    <a:pt x="852895" y="245909"/>
                  </a:cubicBezTo>
                  <a:cubicBezTo>
                    <a:pt x="842451" y="255979"/>
                    <a:pt x="830207" y="264610"/>
                    <a:pt x="819043" y="273242"/>
                  </a:cubicBezTo>
                  <a:cubicBezTo>
                    <a:pt x="805718" y="284391"/>
                    <a:pt x="791312" y="294101"/>
                    <a:pt x="777988" y="304891"/>
                  </a:cubicBezTo>
                  <a:cubicBezTo>
                    <a:pt x="751698" y="326470"/>
                    <a:pt x="723247" y="344812"/>
                    <a:pt x="698038" y="367829"/>
                  </a:cubicBezTo>
                  <a:cubicBezTo>
                    <a:pt x="672468" y="391207"/>
                    <a:pt x="646179" y="409908"/>
                    <a:pt x="615927" y="426452"/>
                  </a:cubicBezTo>
                  <a:cubicBezTo>
                    <a:pt x="593959" y="437961"/>
                    <a:pt x="561187" y="440478"/>
                    <a:pt x="545701" y="417101"/>
                  </a:cubicBezTo>
                  <a:cubicBezTo>
                    <a:pt x="531656" y="395882"/>
                    <a:pt x="534537" y="368549"/>
                    <a:pt x="532377" y="344452"/>
                  </a:cubicBezTo>
                  <a:cubicBezTo>
                    <a:pt x="530576" y="324312"/>
                    <a:pt x="522653" y="310645"/>
                    <a:pt x="501765" y="305610"/>
                  </a:cubicBezTo>
                  <a:cubicBezTo>
                    <a:pt x="485199" y="301654"/>
                    <a:pt x="468273" y="300935"/>
                    <a:pt x="450986" y="300935"/>
                  </a:cubicBezTo>
                  <a:cubicBezTo>
                    <a:pt x="409931" y="300215"/>
                    <a:pt x="368876" y="302733"/>
                    <a:pt x="327461" y="305251"/>
                  </a:cubicBezTo>
                  <a:cubicBezTo>
                    <a:pt x="287486" y="307408"/>
                    <a:pt x="247151" y="309566"/>
                    <a:pt x="206456" y="310286"/>
                  </a:cubicBezTo>
                  <a:cubicBezTo>
                    <a:pt x="169002" y="310645"/>
                    <a:pt x="131188" y="311365"/>
                    <a:pt x="94454" y="305970"/>
                  </a:cubicBezTo>
                  <a:cubicBezTo>
                    <a:pt x="66004" y="302014"/>
                    <a:pt x="37193" y="291944"/>
                    <a:pt x="21707" y="266768"/>
                  </a:cubicBezTo>
                  <a:cubicBezTo>
                    <a:pt x="13784" y="254540"/>
                    <a:pt x="8022" y="240154"/>
                    <a:pt x="9103" y="225409"/>
                  </a:cubicBezTo>
                  <a:cubicBezTo>
                    <a:pt x="10183" y="212101"/>
                    <a:pt x="13784" y="199154"/>
                    <a:pt x="16305" y="185487"/>
                  </a:cubicBezTo>
                  <a:cubicBezTo>
                    <a:pt x="16665" y="173619"/>
                    <a:pt x="19547" y="161031"/>
                    <a:pt x="24588" y="149163"/>
                  </a:cubicBezTo>
                  <a:cubicBezTo>
                    <a:pt x="44396" y="102409"/>
                    <a:pt x="90853" y="93417"/>
                    <a:pt x="137310" y="93417"/>
                  </a:cubicBezTo>
                  <a:cubicBezTo>
                    <a:pt x="170803" y="93417"/>
                    <a:pt x="203575" y="95216"/>
                    <a:pt x="236707" y="95575"/>
                  </a:cubicBezTo>
                  <a:cubicBezTo>
                    <a:pt x="277762" y="95935"/>
                    <a:pt x="318457" y="95216"/>
                    <a:pt x="359152" y="94856"/>
                  </a:cubicBezTo>
                  <a:cubicBezTo>
                    <a:pt x="372477" y="94856"/>
                    <a:pt x="385442" y="94856"/>
                    <a:pt x="398407" y="94856"/>
                  </a:cubicBezTo>
                  <a:cubicBezTo>
                    <a:pt x="405970" y="88382"/>
                    <a:pt x="413532" y="81549"/>
                    <a:pt x="421095" y="75075"/>
                  </a:cubicBezTo>
                  <a:cubicBezTo>
                    <a:pt x="423616" y="73277"/>
                    <a:pt x="426857" y="76514"/>
                    <a:pt x="424697" y="78672"/>
                  </a:cubicBezTo>
                  <a:cubicBezTo>
                    <a:pt x="418574" y="84066"/>
                    <a:pt x="412452" y="89461"/>
                    <a:pt x="406690" y="95216"/>
                  </a:cubicBezTo>
                  <a:cubicBezTo>
                    <a:pt x="411732" y="95216"/>
                    <a:pt x="416414" y="95216"/>
                    <a:pt x="421095" y="95216"/>
                  </a:cubicBezTo>
                  <a:cubicBezTo>
                    <a:pt x="428298" y="89461"/>
                    <a:pt x="435140" y="83707"/>
                    <a:pt x="442343" y="77952"/>
                  </a:cubicBezTo>
                  <a:cubicBezTo>
                    <a:pt x="444504" y="76514"/>
                    <a:pt x="447025" y="79031"/>
                    <a:pt x="445224" y="80830"/>
                  </a:cubicBezTo>
                  <a:cubicBezTo>
                    <a:pt x="439822" y="85865"/>
                    <a:pt x="434420" y="90540"/>
                    <a:pt x="429378" y="95216"/>
                  </a:cubicBezTo>
                  <a:cubicBezTo>
                    <a:pt x="443063" y="95575"/>
                    <a:pt x="456749" y="95935"/>
                    <a:pt x="470434" y="95935"/>
                  </a:cubicBezTo>
                  <a:cubicBezTo>
                    <a:pt x="500325" y="96654"/>
                    <a:pt x="530216" y="97014"/>
                    <a:pt x="560107" y="93417"/>
                  </a:cubicBezTo>
                  <a:cubicBezTo>
                    <a:pt x="555425" y="65724"/>
                    <a:pt x="552544" y="28681"/>
                    <a:pt x="576673" y="9619"/>
                  </a:cubicBezTo>
                  <a:cubicBezTo>
                    <a:pt x="583245" y="4314"/>
                    <a:pt x="590628" y="1505"/>
                    <a:pt x="598410" y="47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C82A7241-956F-7248-87D3-37870ABDB9F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88604" y="1703213"/>
              <a:ext cx="513905" cy="398467"/>
            </a:xfrm>
            <a:custGeom>
              <a:avLst/>
              <a:gdLst>
                <a:gd name="connsiteX0" fmla="*/ 86543 w 566485"/>
                <a:gd name="connsiteY0" fmla="*/ 407430 h 439236"/>
                <a:gd name="connsiteX1" fmla="*/ 87337 w 566485"/>
                <a:gd name="connsiteY1" fmla="*/ 417384 h 439236"/>
                <a:gd name="connsiteX2" fmla="*/ 84956 w 566485"/>
                <a:gd name="connsiteY2" fmla="*/ 417384 h 439236"/>
                <a:gd name="connsiteX3" fmla="*/ 84559 w 566485"/>
                <a:gd name="connsiteY3" fmla="*/ 408116 h 439236"/>
                <a:gd name="connsiteX4" fmla="*/ 86543 w 566485"/>
                <a:gd name="connsiteY4" fmla="*/ 407430 h 439236"/>
                <a:gd name="connsiteX5" fmla="*/ 352257 w 566485"/>
                <a:gd name="connsiteY5" fmla="*/ 402353 h 439236"/>
                <a:gd name="connsiteX6" fmla="*/ 353709 w 566485"/>
                <a:gd name="connsiteY6" fmla="*/ 402353 h 439236"/>
                <a:gd name="connsiteX7" fmla="*/ 353709 w 566485"/>
                <a:gd name="connsiteY7" fmla="*/ 423448 h 439236"/>
                <a:gd name="connsiteX8" fmla="*/ 353346 w 566485"/>
                <a:gd name="connsiteY8" fmla="*/ 435247 h 439236"/>
                <a:gd name="connsiteX9" fmla="*/ 352620 w 566485"/>
                <a:gd name="connsiteY9" fmla="*/ 437035 h 439236"/>
                <a:gd name="connsiteX10" fmla="*/ 352257 w 566485"/>
                <a:gd name="connsiteY10" fmla="*/ 437392 h 439236"/>
                <a:gd name="connsiteX11" fmla="*/ 317422 w 566485"/>
                <a:gd name="connsiteY11" fmla="*/ 439180 h 439236"/>
                <a:gd name="connsiteX12" fmla="*/ 317059 w 566485"/>
                <a:gd name="connsiteY12" fmla="*/ 437750 h 439236"/>
                <a:gd name="connsiteX13" fmla="*/ 350443 w 566485"/>
                <a:gd name="connsiteY13" fmla="*/ 434889 h 439236"/>
                <a:gd name="connsiteX14" fmla="*/ 350806 w 566485"/>
                <a:gd name="connsiteY14" fmla="*/ 429169 h 439236"/>
                <a:gd name="connsiteX15" fmla="*/ 352257 w 566485"/>
                <a:gd name="connsiteY15" fmla="*/ 402353 h 439236"/>
                <a:gd name="connsiteX16" fmla="*/ 346068 w 566485"/>
                <a:gd name="connsiteY16" fmla="*/ 394061 h 439236"/>
                <a:gd name="connsiteX17" fmla="*/ 349311 w 566485"/>
                <a:gd name="connsiteY17" fmla="*/ 427976 h 439236"/>
                <a:gd name="connsiteX18" fmla="*/ 348951 w 566485"/>
                <a:gd name="connsiteY18" fmla="*/ 429058 h 439236"/>
                <a:gd name="connsiteX19" fmla="*/ 347869 w 566485"/>
                <a:gd name="connsiteY19" fmla="*/ 430502 h 439236"/>
                <a:gd name="connsiteX20" fmla="*/ 299591 w 566485"/>
                <a:gd name="connsiteY20" fmla="*/ 432666 h 439236"/>
                <a:gd name="connsiteX21" fmla="*/ 299591 w 566485"/>
                <a:gd name="connsiteY21" fmla="*/ 431945 h 439236"/>
                <a:gd name="connsiteX22" fmla="*/ 346428 w 566485"/>
                <a:gd name="connsiteY22" fmla="*/ 427976 h 439236"/>
                <a:gd name="connsiteX23" fmla="*/ 345347 w 566485"/>
                <a:gd name="connsiteY23" fmla="*/ 394422 h 439236"/>
                <a:gd name="connsiteX24" fmla="*/ 346068 w 566485"/>
                <a:gd name="connsiteY24" fmla="*/ 394061 h 439236"/>
                <a:gd name="connsiteX25" fmla="*/ 317011 w 566485"/>
                <a:gd name="connsiteY25" fmla="*/ 384175 h 439236"/>
                <a:gd name="connsiteX26" fmla="*/ 317011 w 566485"/>
                <a:gd name="connsiteY26" fmla="*/ 386997 h 439236"/>
                <a:gd name="connsiteX27" fmla="*/ 274185 w 566485"/>
                <a:gd name="connsiteY27" fmla="*/ 385939 h 439236"/>
                <a:gd name="connsiteX28" fmla="*/ 274185 w 566485"/>
                <a:gd name="connsiteY28" fmla="*/ 384528 h 439236"/>
                <a:gd name="connsiteX29" fmla="*/ 317011 w 566485"/>
                <a:gd name="connsiteY29" fmla="*/ 384175 h 439236"/>
                <a:gd name="connsiteX30" fmla="*/ 798 w 566485"/>
                <a:gd name="connsiteY30" fmla="*/ 380140 h 439236"/>
                <a:gd name="connsiteX31" fmla="*/ 1509 w 566485"/>
                <a:gd name="connsiteY31" fmla="*/ 380140 h 439236"/>
                <a:gd name="connsiteX32" fmla="*/ 3285 w 566485"/>
                <a:gd name="connsiteY32" fmla="*/ 407759 h 439236"/>
                <a:gd name="connsiteX33" fmla="*/ 4351 w 566485"/>
                <a:gd name="connsiteY33" fmla="*/ 434650 h 439236"/>
                <a:gd name="connsiteX34" fmla="*/ 46980 w 566485"/>
                <a:gd name="connsiteY34" fmla="*/ 435377 h 439236"/>
                <a:gd name="connsiteX35" fmla="*/ 46625 w 566485"/>
                <a:gd name="connsiteY35" fmla="*/ 436831 h 439236"/>
                <a:gd name="connsiteX36" fmla="*/ 3285 w 566485"/>
                <a:gd name="connsiteY36" fmla="*/ 437558 h 439236"/>
                <a:gd name="connsiteX37" fmla="*/ 1864 w 566485"/>
                <a:gd name="connsiteY37" fmla="*/ 436104 h 439236"/>
                <a:gd name="connsiteX38" fmla="*/ 798 w 566485"/>
                <a:gd name="connsiteY38" fmla="*/ 380140 h 439236"/>
                <a:gd name="connsiteX39" fmla="*/ 263430 w 566485"/>
                <a:gd name="connsiteY39" fmla="*/ 379810 h 439236"/>
                <a:gd name="connsiteX40" fmla="*/ 292363 w 566485"/>
                <a:gd name="connsiteY40" fmla="*/ 379810 h 439236"/>
                <a:gd name="connsiteX41" fmla="*/ 317723 w 566485"/>
                <a:gd name="connsiteY41" fmla="*/ 380207 h 439236"/>
                <a:gd name="connsiteX42" fmla="*/ 317723 w 566485"/>
                <a:gd name="connsiteY42" fmla="*/ 382588 h 439236"/>
                <a:gd name="connsiteX43" fmla="*/ 289505 w 566485"/>
                <a:gd name="connsiteY43" fmla="*/ 382191 h 439236"/>
                <a:gd name="connsiteX44" fmla="*/ 263430 w 566485"/>
                <a:gd name="connsiteY44" fmla="*/ 381000 h 439236"/>
                <a:gd name="connsiteX45" fmla="*/ 263430 w 566485"/>
                <a:gd name="connsiteY45" fmla="*/ 379810 h 439236"/>
                <a:gd name="connsiteX46" fmla="*/ 253558 w 566485"/>
                <a:gd name="connsiteY46" fmla="*/ 372496 h 439236"/>
                <a:gd name="connsiteX47" fmla="*/ 290473 w 566485"/>
                <a:gd name="connsiteY47" fmla="*/ 372836 h 439236"/>
                <a:gd name="connsiteX48" fmla="*/ 320512 w 566485"/>
                <a:gd name="connsiteY48" fmla="*/ 373176 h 439236"/>
                <a:gd name="connsiteX49" fmla="*/ 319788 w 566485"/>
                <a:gd name="connsiteY49" fmla="*/ 375898 h 439236"/>
                <a:gd name="connsiteX50" fmla="*/ 287578 w 566485"/>
                <a:gd name="connsiteY50" fmla="*/ 374877 h 439236"/>
                <a:gd name="connsiteX51" fmla="*/ 253558 w 566485"/>
                <a:gd name="connsiteY51" fmla="*/ 373516 h 439236"/>
                <a:gd name="connsiteX52" fmla="*/ 253558 w 566485"/>
                <a:gd name="connsiteY52" fmla="*/ 372496 h 439236"/>
                <a:gd name="connsiteX53" fmla="*/ 354796 w 566485"/>
                <a:gd name="connsiteY53" fmla="*/ 370249 h 439236"/>
                <a:gd name="connsiteX54" fmla="*/ 387360 w 566485"/>
                <a:gd name="connsiteY54" fmla="*/ 374218 h 439236"/>
                <a:gd name="connsiteX55" fmla="*/ 418115 w 566485"/>
                <a:gd name="connsiteY55" fmla="*/ 379629 h 439236"/>
                <a:gd name="connsiteX56" fmla="*/ 449956 w 566485"/>
                <a:gd name="connsiteY56" fmla="*/ 385402 h 439236"/>
                <a:gd name="connsiteX57" fmla="*/ 479625 w 566485"/>
                <a:gd name="connsiteY57" fmla="*/ 390453 h 439236"/>
                <a:gd name="connsiteX58" fmla="*/ 478540 w 566485"/>
                <a:gd name="connsiteY58" fmla="*/ 392618 h 439236"/>
                <a:gd name="connsiteX59" fmla="*/ 449232 w 566485"/>
                <a:gd name="connsiteY59" fmla="*/ 387927 h 439236"/>
                <a:gd name="connsiteX60" fmla="*/ 417753 w 566485"/>
                <a:gd name="connsiteY60" fmla="*/ 381794 h 439236"/>
                <a:gd name="connsiteX61" fmla="*/ 354796 w 566485"/>
                <a:gd name="connsiteY61" fmla="*/ 371692 h 439236"/>
                <a:gd name="connsiteX62" fmla="*/ 354796 w 566485"/>
                <a:gd name="connsiteY62" fmla="*/ 370249 h 439236"/>
                <a:gd name="connsiteX63" fmla="*/ 288322 w 566485"/>
                <a:gd name="connsiteY63" fmla="*/ 369570 h 439236"/>
                <a:gd name="connsiteX64" fmla="*/ 310547 w 566485"/>
                <a:gd name="connsiteY64" fmla="*/ 369570 h 439236"/>
                <a:gd name="connsiteX65" fmla="*/ 318433 w 566485"/>
                <a:gd name="connsiteY65" fmla="*/ 369888 h 439236"/>
                <a:gd name="connsiteX66" fmla="*/ 318075 w 566485"/>
                <a:gd name="connsiteY66" fmla="*/ 371158 h 439236"/>
                <a:gd name="connsiteX67" fmla="*/ 288322 w 566485"/>
                <a:gd name="connsiteY67" fmla="*/ 371475 h 439236"/>
                <a:gd name="connsiteX68" fmla="*/ 242438 w 566485"/>
                <a:gd name="connsiteY68" fmla="*/ 370840 h 439236"/>
                <a:gd name="connsiteX69" fmla="*/ 242438 w 566485"/>
                <a:gd name="connsiteY69" fmla="*/ 369888 h 439236"/>
                <a:gd name="connsiteX70" fmla="*/ 288322 w 566485"/>
                <a:gd name="connsiteY70" fmla="*/ 369570 h 439236"/>
                <a:gd name="connsiteX71" fmla="*/ 369079 w 566485"/>
                <a:gd name="connsiteY71" fmla="*/ 366218 h 439236"/>
                <a:gd name="connsiteX72" fmla="*/ 386983 w 566485"/>
                <a:gd name="connsiteY72" fmla="*/ 368404 h 439236"/>
                <a:gd name="connsiteX73" fmla="*/ 410259 w 566485"/>
                <a:gd name="connsiteY73" fmla="*/ 373869 h 439236"/>
                <a:gd name="connsiteX74" fmla="*/ 438189 w 566485"/>
                <a:gd name="connsiteY74" fmla="*/ 379334 h 439236"/>
                <a:gd name="connsiteX75" fmla="*/ 462181 w 566485"/>
                <a:gd name="connsiteY75" fmla="*/ 384071 h 439236"/>
                <a:gd name="connsiteX76" fmla="*/ 461465 w 566485"/>
                <a:gd name="connsiteY76" fmla="*/ 386621 h 439236"/>
                <a:gd name="connsiteX77" fmla="*/ 437473 w 566485"/>
                <a:gd name="connsiteY77" fmla="*/ 381885 h 439236"/>
                <a:gd name="connsiteX78" fmla="*/ 412407 w 566485"/>
                <a:gd name="connsiteY78" fmla="*/ 376420 h 439236"/>
                <a:gd name="connsiteX79" fmla="*/ 388774 w 566485"/>
                <a:gd name="connsiteY79" fmla="*/ 370590 h 439236"/>
                <a:gd name="connsiteX80" fmla="*/ 369437 w 566485"/>
                <a:gd name="connsiteY80" fmla="*/ 367311 h 439236"/>
                <a:gd name="connsiteX81" fmla="*/ 369079 w 566485"/>
                <a:gd name="connsiteY81" fmla="*/ 366218 h 439236"/>
                <a:gd name="connsiteX82" fmla="*/ 6984 w 566485"/>
                <a:gd name="connsiteY82" fmla="*/ 364266 h 439236"/>
                <a:gd name="connsiteX83" fmla="*/ 8065 w 566485"/>
                <a:gd name="connsiteY83" fmla="*/ 364266 h 439236"/>
                <a:gd name="connsiteX84" fmla="*/ 8425 w 566485"/>
                <a:gd name="connsiteY84" fmla="*/ 397372 h 439236"/>
                <a:gd name="connsiteX85" fmla="*/ 9505 w 566485"/>
                <a:gd name="connsiteY85" fmla="*/ 427931 h 439236"/>
                <a:gd name="connsiteX86" fmla="*/ 9865 w 566485"/>
                <a:gd name="connsiteY86" fmla="*/ 427931 h 439236"/>
                <a:gd name="connsiteX87" fmla="*/ 45518 w 566485"/>
                <a:gd name="connsiteY87" fmla="*/ 429386 h 439236"/>
                <a:gd name="connsiteX88" fmla="*/ 81530 w 566485"/>
                <a:gd name="connsiteY88" fmla="*/ 430478 h 439236"/>
                <a:gd name="connsiteX89" fmla="*/ 81530 w 566485"/>
                <a:gd name="connsiteY89" fmla="*/ 432297 h 439236"/>
                <a:gd name="connsiteX90" fmla="*/ 40116 w 566485"/>
                <a:gd name="connsiteY90" fmla="*/ 432297 h 439236"/>
                <a:gd name="connsiteX91" fmla="*/ 9145 w 566485"/>
                <a:gd name="connsiteY91" fmla="*/ 430478 h 439236"/>
                <a:gd name="connsiteX92" fmla="*/ 8425 w 566485"/>
                <a:gd name="connsiteY92" fmla="*/ 430114 h 439236"/>
                <a:gd name="connsiteX93" fmla="*/ 6984 w 566485"/>
                <a:gd name="connsiteY93" fmla="*/ 429022 h 439236"/>
                <a:gd name="connsiteX94" fmla="*/ 5904 w 566485"/>
                <a:gd name="connsiteY94" fmla="*/ 397372 h 439236"/>
                <a:gd name="connsiteX95" fmla="*/ 6984 w 566485"/>
                <a:gd name="connsiteY95" fmla="*/ 364266 h 439236"/>
                <a:gd name="connsiteX96" fmla="*/ 393606 w 566485"/>
                <a:gd name="connsiteY96" fmla="*/ 362316 h 439236"/>
                <a:gd name="connsiteX97" fmla="*/ 425038 w 566485"/>
                <a:gd name="connsiteY97" fmla="*/ 368178 h 439236"/>
                <a:gd name="connsiteX98" fmla="*/ 447541 w 566485"/>
                <a:gd name="connsiteY98" fmla="*/ 372941 h 439236"/>
                <a:gd name="connsiteX99" fmla="*/ 446470 w 566485"/>
                <a:gd name="connsiteY99" fmla="*/ 375139 h 439236"/>
                <a:gd name="connsiteX100" fmla="*/ 421466 w 566485"/>
                <a:gd name="connsiteY100" fmla="*/ 370010 h 439236"/>
                <a:gd name="connsiteX101" fmla="*/ 393606 w 566485"/>
                <a:gd name="connsiteY101" fmla="*/ 363049 h 439236"/>
                <a:gd name="connsiteX102" fmla="*/ 393606 w 566485"/>
                <a:gd name="connsiteY102" fmla="*/ 362316 h 439236"/>
                <a:gd name="connsiteX103" fmla="*/ 407560 w 566485"/>
                <a:gd name="connsiteY103" fmla="*/ 360363 h 439236"/>
                <a:gd name="connsiteX104" fmla="*/ 421958 w 566485"/>
                <a:gd name="connsiteY104" fmla="*/ 362678 h 439236"/>
                <a:gd name="connsiteX105" fmla="*/ 436725 w 566485"/>
                <a:gd name="connsiteY105" fmla="*/ 365324 h 439236"/>
                <a:gd name="connsiteX106" fmla="*/ 436356 w 566485"/>
                <a:gd name="connsiteY106" fmla="*/ 367639 h 439236"/>
                <a:gd name="connsiteX107" fmla="*/ 423065 w 566485"/>
                <a:gd name="connsiteY107" fmla="*/ 364662 h 439236"/>
                <a:gd name="connsiteX108" fmla="*/ 407560 w 566485"/>
                <a:gd name="connsiteY108" fmla="*/ 362017 h 439236"/>
                <a:gd name="connsiteX109" fmla="*/ 407560 w 566485"/>
                <a:gd name="connsiteY109" fmla="*/ 360363 h 439236"/>
                <a:gd name="connsiteX110" fmla="*/ 347078 w 566485"/>
                <a:gd name="connsiteY110" fmla="*/ 301978 h 439236"/>
                <a:gd name="connsiteX111" fmla="*/ 408911 w 566485"/>
                <a:gd name="connsiteY111" fmla="*/ 316089 h 439236"/>
                <a:gd name="connsiteX112" fmla="*/ 408550 w 566485"/>
                <a:gd name="connsiteY112" fmla="*/ 316795 h 439236"/>
                <a:gd name="connsiteX113" fmla="*/ 346355 w 566485"/>
                <a:gd name="connsiteY113" fmla="*/ 304095 h 439236"/>
                <a:gd name="connsiteX114" fmla="*/ 347078 w 566485"/>
                <a:gd name="connsiteY114" fmla="*/ 301978 h 439236"/>
                <a:gd name="connsiteX115" fmla="*/ 349532 w 566485"/>
                <a:gd name="connsiteY115" fmla="*/ 298450 h 439236"/>
                <a:gd name="connsiteX116" fmla="*/ 373414 w 566485"/>
                <a:gd name="connsiteY116" fmla="*/ 303679 h 439236"/>
                <a:gd name="connsiteX117" fmla="*/ 396573 w 566485"/>
                <a:gd name="connsiteY117" fmla="*/ 309282 h 439236"/>
                <a:gd name="connsiteX118" fmla="*/ 396211 w 566485"/>
                <a:gd name="connsiteY118" fmla="*/ 310403 h 439236"/>
                <a:gd name="connsiteX119" fmla="*/ 372690 w 566485"/>
                <a:gd name="connsiteY119" fmla="*/ 305921 h 439236"/>
                <a:gd name="connsiteX120" fmla="*/ 349532 w 566485"/>
                <a:gd name="connsiteY120" fmla="*/ 301065 h 439236"/>
                <a:gd name="connsiteX121" fmla="*/ 349532 w 566485"/>
                <a:gd name="connsiteY121" fmla="*/ 298450 h 439236"/>
                <a:gd name="connsiteX122" fmla="*/ 44080 w 566485"/>
                <a:gd name="connsiteY122" fmla="*/ 118678 h 439236"/>
                <a:gd name="connsiteX123" fmla="*/ 45884 w 566485"/>
                <a:gd name="connsiteY123" fmla="*/ 241080 h 439236"/>
                <a:gd name="connsiteX124" fmla="*/ 43719 w 566485"/>
                <a:gd name="connsiteY124" fmla="*/ 303538 h 439236"/>
                <a:gd name="connsiteX125" fmla="*/ 43358 w 566485"/>
                <a:gd name="connsiteY125" fmla="*/ 357739 h 439236"/>
                <a:gd name="connsiteX126" fmla="*/ 186989 w 566485"/>
                <a:gd name="connsiteY126" fmla="*/ 355945 h 439236"/>
                <a:gd name="connsiteX127" fmla="*/ 261692 w 566485"/>
                <a:gd name="connsiteY127" fmla="*/ 355586 h 439236"/>
                <a:gd name="connsiteX128" fmla="*/ 312216 w 566485"/>
                <a:gd name="connsiteY128" fmla="*/ 355945 h 439236"/>
                <a:gd name="connsiteX129" fmla="*/ 311494 w 566485"/>
                <a:gd name="connsiteY129" fmla="*/ 299230 h 439236"/>
                <a:gd name="connsiteX130" fmla="*/ 309690 w 566485"/>
                <a:gd name="connsiteY130" fmla="*/ 238568 h 439236"/>
                <a:gd name="connsiteX131" fmla="*/ 303194 w 566485"/>
                <a:gd name="connsiteY131" fmla="*/ 241439 h 439236"/>
                <a:gd name="connsiteX132" fmla="*/ 301750 w 566485"/>
                <a:gd name="connsiteY132" fmla="*/ 240004 h 439236"/>
                <a:gd name="connsiteX133" fmla="*/ 309690 w 566485"/>
                <a:gd name="connsiteY133" fmla="*/ 233542 h 439236"/>
                <a:gd name="connsiteX134" fmla="*/ 309690 w 566485"/>
                <a:gd name="connsiteY134" fmla="*/ 229953 h 439236"/>
                <a:gd name="connsiteX135" fmla="*/ 309690 w 566485"/>
                <a:gd name="connsiteY135" fmla="*/ 228876 h 439236"/>
                <a:gd name="connsiteX136" fmla="*/ 303555 w 566485"/>
                <a:gd name="connsiteY136" fmla="*/ 232107 h 439236"/>
                <a:gd name="connsiteX137" fmla="*/ 302111 w 566485"/>
                <a:gd name="connsiteY137" fmla="*/ 230312 h 439236"/>
                <a:gd name="connsiteX138" fmla="*/ 309690 w 566485"/>
                <a:gd name="connsiteY138" fmla="*/ 223133 h 439236"/>
                <a:gd name="connsiteX139" fmla="*/ 310772 w 566485"/>
                <a:gd name="connsiteY139" fmla="*/ 166060 h 439236"/>
                <a:gd name="connsiteX140" fmla="*/ 313298 w 566485"/>
                <a:gd name="connsiteY140" fmla="*/ 122986 h 439236"/>
                <a:gd name="connsiteX141" fmla="*/ 44080 w 566485"/>
                <a:gd name="connsiteY141" fmla="*/ 118678 h 439236"/>
                <a:gd name="connsiteX142" fmla="*/ 38375 w 566485"/>
                <a:gd name="connsiteY142" fmla="*/ 108527 h 439236"/>
                <a:gd name="connsiteX143" fmla="*/ 94229 w 566485"/>
                <a:gd name="connsiteY143" fmla="*/ 108527 h 439236"/>
                <a:gd name="connsiteX144" fmla="*/ 94229 w 566485"/>
                <a:gd name="connsiteY144" fmla="*/ 109682 h 439236"/>
                <a:gd name="connsiteX145" fmla="*/ 38375 w 566485"/>
                <a:gd name="connsiteY145" fmla="*/ 110836 h 439236"/>
                <a:gd name="connsiteX146" fmla="*/ 38375 w 566485"/>
                <a:gd name="connsiteY146" fmla="*/ 108527 h 439236"/>
                <a:gd name="connsiteX147" fmla="*/ 36773 w 566485"/>
                <a:gd name="connsiteY147" fmla="*/ 103505 h 439236"/>
                <a:gd name="connsiteX148" fmla="*/ 79956 w 566485"/>
                <a:gd name="connsiteY148" fmla="*/ 103823 h 439236"/>
                <a:gd name="connsiteX149" fmla="*/ 79956 w 566485"/>
                <a:gd name="connsiteY149" fmla="*/ 104775 h 439236"/>
                <a:gd name="connsiteX150" fmla="*/ 36773 w 566485"/>
                <a:gd name="connsiteY150" fmla="*/ 106045 h 439236"/>
                <a:gd name="connsiteX151" fmla="*/ 36773 w 566485"/>
                <a:gd name="connsiteY151" fmla="*/ 103505 h 439236"/>
                <a:gd name="connsiteX152" fmla="*/ 203951 w 566485"/>
                <a:gd name="connsiteY152" fmla="*/ 100731 h 439236"/>
                <a:gd name="connsiteX153" fmla="*/ 205034 w 566485"/>
                <a:gd name="connsiteY153" fmla="*/ 101808 h 439236"/>
                <a:gd name="connsiteX154" fmla="*/ 194568 w 566485"/>
                <a:gd name="connsiteY154" fmla="*/ 110422 h 439236"/>
                <a:gd name="connsiteX155" fmla="*/ 189155 w 566485"/>
                <a:gd name="connsiteY155" fmla="*/ 114730 h 439236"/>
                <a:gd name="connsiteX156" fmla="*/ 195651 w 566485"/>
                <a:gd name="connsiteY156" fmla="*/ 114730 h 439236"/>
                <a:gd name="connsiteX157" fmla="*/ 212973 w 566485"/>
                <a:gd name="connsiteY157" fmla="*/ 102167 h 439236"/>
                <a:gd name="connsiteX158" fmla="*/ 214056 w 566485"/>
                <a:gd name="connsiteY158" fmla="*/ 103243 h 439236"/>
                <a:gd name="connsiteX159" fmla="*/ 198899 w 566485"/>
                <a:gd name="connsiteY159" fmla="*/ 114730 h 439236"/>
                <a:gd name="connsiteX160" fmla="*/ 207921 w 566485"/>
                <a:gd name="connsiteY160" fmla="*/ 114730 h 439236"/>
                <a:gd name="connsiteX161" fmla="*/ 208282 w 566485"/>
                <a:gd name="connsiteY161" fmla="*/ 114371 h 439236"/>
                <a:gd name="connsiteX162" fmla="*/ 221634 w 566485"/>
                <a:gd name="connsiteY162" fmla="*/ 102526 h 439236"/>
                <a:gd name="connsiteX163" fmla="*/ 222356 w 566485"/>
                <a:gd name="connsiteY163" fmla="*/ 103602 h 439236"/>
                <a:gd name="connsiteX164" fmla="*/ 210086 w 566485"/>
                <a:gd name="connsiteY164" fmla="*/ 114730 h 439236"/>
                <a:gd name="connsiteX165" fmla="*/ 216221 w 566485"/>
                <a:gd name="connsiteY165" fmla="*/ 114730 h 439236"/>
                <a:gd name="connsiteX166" fmla="*/ 227408 w 566485"/>
                <a:gd name="connsiteY166" fmla="*/ 105756 h 439236"/>
                <a:gd name="connsiteX167" fmla="*/ 228491 w 566485"/>
                <a:gd name="connsiteY167" fmla="*/ 106833 h 439236"/>
                <a:gd name="connsiteX168" fmla="*/ 219108 w 566485"/>
                <a:gd name="connsiteY168" fmla="*/ 114730 h 439236"/>
                <a:gd name="connsiteX169" fmla="*/ 225604 w 566485"/>
                <a:gd name="connsiteY169" fmla="*/ 114730 h 439236"/>
                <a:gd name="connsiteX170" fmla="*/ 236791 w 566485"/>
                <a:gd name="connsiteY170" fmla="*/ 105397 h 439236"/>
                <a:gd name="connsiteX171" fmla="*/ 237874 w 566485"/>
                <a:gd name="connsiteY171" fmla="*/ 106474 h 439236"/>
                <a:gd name="connsiteX172" fmla="*/ 228130 w 566485"/>
                <a:gd name="connsiteY172" fmla="*/ 114730 h 439236"/>
                <a:gd name="connsiteX173" fmla="*/ 234265 w 566485"/>
                <a:gd name="connsiteY173" fmla="*/ 114730 h 439236"/>
                <a:gd name="connsiteX174" fmla="*/ 245813 w 566485"/>
                <a:gd name="connsiteY174" fmla="*/ 105397 h 439236"/>
                <a:gd name="connsiteX175" fmla="*/ 247257 w 566485"/>
                <a:gd name="connsiteY175" fmla="*/ 106474 h 439236"/>
                <a:gd name="connsiteX176" fmla="*/ 237152 w 566485"/>
                <a:gd name="connsiteY176" fmla="*/ 114730 h 439236"/>
                <a:gd name="connsiteX177" fmla="*/ 244731 w 566485"/>
                <a:gd name="connsiteY177" fmla="*/ 114730 h 439236"/>
                <a:gd name="connsiteX178" fmla="*/ 255918 w 566485"/>
                <a:gd name="connsiteY178" fmla="*/ 102526 h 439236"/>
                <a:gd name="connsiteX179" fmla="*/ 256640 w 566485"/>
                <a:gd name="connsiteY179" fmla="*/ 103243 h 439236"/>
                <a:gd name="connsiteX180" fmla="*/ 247257 w 566485"/>
                <a:gd name="connsiteY180" fmla="*/ 114730 h 439236"/>
                <a:gd name="connsiteX181" fmla="*/ 257362 w 566485"/>
                <a:gd name="connsiteY181" fmla="*/ 114730 h 439236"/>
                <a:gd name="connsiteX182" fmla="*/ 267105 w 566485"/>
                <a:gd name="connsiteY182" fmla="*/ 103602 h 439236"/>
                <a:gd name="connsiteX183" fmla="*/ 268188 w 566485"/>
                <a:gd name="connsiteY183" fmla="*/ 104320 h 439236"/>
                <a:gd name="connsiteX184" fmla="*/ 260249 w 566485"/>
                <a:gd name="connsiteY184" fmla="*/ 114730 h 439236"/>
                <a:gd name="connsiteX185" fmla="*/ 264940 w 566485"/>
                <a:gd name="connsiteY185" fmla="*/ 114730 h 439236"/>
                <a:gd name="connsiteX186" fmla="*/ 268910 w 566485"/>
                <a:gd name="connsiteY186" fmla="*/ 110781 h 439236"/>
                <a:gd name="connsiteX187" fmla="*/ 273962 w 566485"/>
                <a:gd name="connsiteY187" fmla="*/ 105038 h 439236"/>
                <a:gd name="connsiteX188" fmla="*/ 275045 w 566485"/>
                <a:gd name="connsiteY188" fmla="*/ 105756 h 439236"/>
                <a:gd name="connsiteX189" fmla="*/ 270714 w 566485"/>
                <a:gd name="connsiteY189" fmla="*/ 111858 h 439236"/>
                <a:gd name="connsiteX190" fmla="*/ 268188 w 566485"/>
                <a:gd name="connsiteY190" fmla="*/ 114730 h 439236"/>
                <a:gd name="connsiteX191" fmla="*/ 273240 w 566485"/>
                <a:gd name="connsiteY191" fmla="*/ 114730 h 439236"/>
                <a:gd name="connsiteX192" fmla="*/ 280097 w 566485"/>
                <a:gd name="connsiteY192" fmla="*/ 105397 h 439236"/>
                <a:gd name="connsiteX193" fmla="*/ 281541 w 566485"/>
                <a:gd name="connsiteY193" fmla="*/ 106115 h 439236"/>
                <a:gd name="connsiteX194" fmla="*/ 275767 w 566485"/>
                <a:gd name="connsiteY194" fmla="*/ 114730 h 439236"/>
                <a:gd name="connsiteX195" fmla="*/ 282984 w 566485"/>
                <a:gd name="connsiteY195" fmla="*/ 114730 h 439236"/>
                <a:gd name="connsiteX196" fmla="*/ 291285 w 566485"/>
                <a:gd name="connsiteY196" fmla="*/ 105397 h 439236"/>
                <a:gd name="connsiteX197" fmla="*/ 292367 w 566485"/>
                <a:gd name="connsiteY197" fmla="*/ 106115 h 439236"/>
                <a:gd name="connsiteX198" fmla="*/ 285510 w 566485"/>
                <a:gd name="connsiteY198" fmla="*/ 114730 h 439236"/>
                <a:gd name="connsiteX199" fmla="*/ 290563 w 566485"/>
                <a:gd name="connsiteY199" fmla="*/ 114730 h 439236"/>
                <a:gd name="connsiteX200" fmla="*/ 297420 w 566485"/>
                <a:gd name="connsiteY200" fmla="*/ 106115 h 439236"/>
                <a:gd name="connsiteX201" fmla="*/ 298863 w 566485"/>
                <a:gd name="connsiteY201" fmla="*/ 107192 h 439236"/>
                <a:gd name="connsiteX202" fmla="*/ 293450 w 566485"/>
                <a:gd name="connsiteY202" fmla="*/ 114730 h 439236"/>
                <a:gd name="connsiteX203" fmla="*/ 297780 w 566485"/>
                <a:gd name="connsiteY203" fmla="*/ 114730 h 439236"/>
                <a:gd name="connsiteX204" fmla="*/ 298141 w 566485"/>
                <a:gd name="connsiteY204" fmla="*/ 113294 h 439236"/>
                <a:gd name="connsiteX205" fmla="*/ 299585 w 566485"/>
                <a:gd name="connsiteY205" fmla="*/ 111499 h 439236"/>
                <a:gd name="connsiteX206" fmla="*/ 302833 w 566485"/>
                <a:gd name="connsiteY206" fmla="*/ 107192 h 439236"/>
                <a:gd name="connsiteX207" fmla="*/ 304637 w 566485"/>
                <a:gd name="connsiteY207" fmla="*/ 108269 h 439236"/>
                <a:gd name="connsiteX208" fmla="*/ 301389 w 566485"/>
                <a:gd name="connsiteY208" fmla="*/ 112935 h 439236"/>
                <a:gd name="connsiteX209" fmla="*/ 299946 w 566485"/>
                <a:gd name="connsiteY209" fmla="*/ 114730 h 439236"/>
                <a:gd name="connsiteX210" fmla="*/ 303915 w 566485"/>
                <a:gd name="connsiteY210" fmla="*/ 114730 h 439236"/>
                <a:gd name="connsiteX211" fmla="*/ 306081 w 566485"/>
                <a:gd name="connsiteY211" fmla="*/ 111140 h 439236"/>
                <a:gd name="connsiteX212" fmla="*/ 310411 w 566485"/>
                <a:gd name="connsiteY212" fmla="*/ 106474 h 439236"/>
                <a:gd name="connsiteX213" fmla="*/ 311494 w 566485"/>
                <a:gd name="connsiteY213" fmla="*/ 107192 h 439236"/>
                <a:gd name="connsiteX214" fmla="*/ 308246 w 566485"/>
                <a:gd name="connsiteY214" fmla="*/ 111858 h 439236"/>
                <a:gd name="connsiteX215" fmla="*/ 306803 w 566485"/>
                <a:gd name="connsiteY215" fmla="*/ 114371 h 439236"/>
                <a:gd name="connsiteX216" fmla="*/ 306442 w 566485"/>
                <a:gd name="connsiteY216" fmla="*/ 114730 h 439236"/>
                <a:gd name="connsiteX217" fmla="*/ 310411 w 566485"/>
                <a:gd name="connsiteY217" fmla="*/ 114730 h 439236"/>
                <a:gd name="connsiteX218" fmla="*/ 310411 w 566485"/>
                <a:gd name="connsiteY218" fmla="*/ 114371 h 439236"/>
                <a:gd name="connsiteX219" fmla="*/ 313659 w 566485"/>
                <a:gd name="connsiteY219" fmla="*/ 111140 h 439236"/>
                <a:gd name="connsiteX220" fmla="*/ 316185 w 566485"/>
                <a:gd name="connsiteY220" fmla="*/ 107192 h 439236"/>
                <a:gd name="connsiteX221" fmla="*/ 317990 w 566485"/>
                <a:gd name="connsiteY221" fmla="*/ 107551 h 439236"/>
                <a:gd name="connsiteX222" fmla="*/ 315103 w 566485"/>
                <a:gd name="connsiteY222" fmla="*/ 112217 h 439236"/>
                <a:gd name="connsiteX223" fmla="*/ 312938 w 566485"/>
                <a:gd name="connsiteY223" fmla="*/ 114730 h 439236"/>
                <a:gd name="connsiteX224" fmla="*/ 314742 w 566485"/>
                <a:gd name="connsiteY224" fmla="*/ 114730 h 439236"/>
                <a:gd name="connsiteX225" fmla="*/ 315103 w 566485"/>
                <a:gd name="connsiteY225" fmla="*/ 115089 h 439236"/>
                <a:gd name="connsiteX226" fmla="*/ 319073 w 566485"/>
                <a:gd name="connsiteY226" fmla="*/ 116884 h 439236"/>
                <a:gd name="connsiteX227" fmla="*/ 318351 w 566485"/>
                <a:gd name="connsiteY227" fmla="*/ 216672 h 439236"/>
                <a:gd name="connsiteX228" fmla="*/ 322320 w 566485"/>
                <a:gd name="connsiteY228" fmla="*/ 214159 h 439236"/>
                <a:gd name="connsiteX229" fmla="*/ 324847 w 566485"/>
                <a:gd name="connsiteY229" fmla="*/ 218467 h 439236"/>
                <a:gd name="connsiteX230" fmla="*/ 318351 w 566485"/>
                <a:gd name="connsiteY230" fmla="*/ 223133 h 439236"/>
                <a:gd name="connsiteX231" fmla="*/ 318351 w 566485"/>
                <a:gd name="connsiteY231" fmla="*/ 227440 h 439236"/>
                <a:gd name="connsiteX232" fmla="*/ 324847 w 566485"/>
                <a:gd name="connsiteY232" fmla="*/ 223133 h 439236"/>
                <a:gd name="connsiteX233" fmla="*/ 327734 w 566485"/>
                <a:gd name="connsiteY233" fmla="*/ 227799 h 439236"/>
                <a:gd name="connsiteX234" fmla="*/ 318351 w 566485"/>
                <a:gd name="connsiteY234" fmla="*/ 233542 h 439236"/>
                <a:gd name="connsiteX235" fmla="*/ 319794 w 566485"/>
                <a:gd name="connsiteY235" fmla="*/ 299589 h 439236"/>
                <a:gd name="connsiteX236" fmla="*/ 320155 w 566485"/>
                <a:gd name="connsiteY236" fmla="*/ 358816 h 439236"/>
                <a:gd name="connsiteX237" fmla="*/ 317990 w 566485"/>
                <a:gd name="connsiteY237" fmla="*/ 362047 h 439236"/>
                <a:gd name="connsiteX238" fmla="*/ 312938 w 566485"/>
                <a:gd name="connsiteY238" fmla="*/ 364918 h 439236"/>
                <a:gd name="connsiteX239" fmla="*/ 244370 w 566485"/>
                <a:gd name="connsiteY239" fmla="*/ 364559 h 439236"/>
                <a:gd name="connsiteX240" fmla="*/ 175080 w 566485"/>
                <a:gd name="connsiteY240" fmla="*/ 364918 h 439236"/>
                <a:gd name="connsiteX241" fmla="*/ 98573 w 566485"/>
                <a:gd name="connsiteY241" fmla="*/ 364918 h 439236"/>
                <a:gd name="connsiteX242" fmla="*/ 42997 w 566485"/>
                <a:gd name="connsiteY242" fmla="*/ 362765 h 439236"/>
                <a:gd name="connsiteX243" fmla="*/ 36140 w 566485"/>
                <a:gd name="connsiteY243" fmla="*/ 362047 h 439236"/>
                <a:gd name="connsiteX244" fmla="*/ 35419 w 566485"/>
                <a:gd name="connsiteY244" fmla="*/ 308922 h 439236"/>
                <a:gd name="connsiteX245" fmla="*/ 37223 w 566485"/>
                <a:gd name="connsiteY245" fmla="*/ 246824 h 439236"/>
                <a:gd name="connsiteX246" fmla="*/ 39749 w 566485"/>
                <a:gd name="connsiteY246" fmla="*/ 118319 h 439236"/>
                <a:gd name="connsiteX247" fmla="*/ 39749 w 566485"/>
                <a:gd name="connsiteY247" fmla="*/ 113653 h 439236"/>
                <a:gd name="connsiteX248" fmla="*/ 177967 w 566485"/>
                <a:gd name="connsiteY248" fmla="*/ 114730 h 439236"/>
                <a:gd name="connsiteX249" fmla="*/ 186629 w 566485"/>
                <a:gd name="connsiteY249" fmla="*/ 114730 h 439236"/>
                <a:gd name="connsiteX250" fmla="*/ 191320 w 566485"/>
                <a:gd name="connsiteY250" fmla="*/ 110422 h 439236"/>
                <a:gd name="connsiteX251" fmla="*/ 203951 w 566485"/>
                <a:gd name="connsiteY251" fmla="*/ 100731 h 439236"/>
                <a:gd name="connsiteX252" fmla="*/ 178984 w 566485"/>
                <a:gd name="connsiteY252" fmla="*/ 98599 h 439236"/>
                <a:gd name="connsiteX253" fmla="*/ 95726 w 566485"/>
                <a:gd name="connsiteY253" fmla="*/ 99681 h 439236"/>
                <a:gd name="connsiteX254" fmla="*/ 18956 w 566485"/>
                <a:gd name="connsiteY254" fmla="*/ 99321 h 439236"/>
                <a:gd name="connsiteX255" fmla="*/ 18956 w 566485"/>
                <a:gd name="connsiteY255" fmla="*/ 177212 h 439236"/>
                <a:gd name="connsiteX256" fmla="*/ 19677 w 566485"/>
                <a:gd name="connsiteY256" fmla="*/ 258709 h 439236"/>
                <a:gd name="connsiteX257" fmla="*/ 20758 w 566485"/>
                <a:gd name="connsiteY257" fmla="*/ 342370 h 439236"/>
                <a:gd name="connsiteX258" fmla="*/ 20758 w 566485"/>
                <a:gd name="connsiteY258" fmla="*/ 420621 h 439236"/>
                <a:gd name="connsiteX259" fmla="*/ 26525 w 566485"/>
                <a:gd name="connsiteY259" fmla="*/ 420982 h 439236"/>
                <a:gd name="connsiteX260" fmla="*/ 26886 w 566485"/>
                <a:gd name="connsiteY260" fmla="*/ 402230 h 439236"/>
                <a:gd name="connsiteX261" fmla="*/ 26886 w 566485"/>
                <a:gd name="connsiteY261" fmla="*/ 382758 h 439236"/>
                <a:gd name="connsiteX262" fmla="*/ 27246 w 566485"/>
                <a:gd name="connsiteY262" fmla="*/ 382758 h 439236"/>
                <a:gd name="connsiteX263" fmla="*/ 28688 w 566485"/>
                <a:gd name="connsiteY263" fmla="*/ 402230 h 439236"/>
                <a:gd name="connsiteX264" fmla="*/ 28688 w 566485"/>
                <a:gd name="connsiteY264" fmla="*/ 420621 h 439236"/>
                <a:gd name="connsiteX265" fmla="*/ 31932 w 566485"/>
                <a:gd name="connsiteY265" fmla="*/ 420621 h 439236"/>
                <a:gd name="connsiteX266" fmla="*/ 31932 w 566485"/>
                <a:gd name="connsiteY266" fmla="*/ 408000 h 439236"/>
                <a:gd name="connsiteX267" fmla="*/ 32652 w 566485"/>
                <a:gd name="connsiteY267" fmla="*/ 391052 h 439236"/>
                <a:gd name="connsiteX268" fmla="*/ 33734 w 566485"/>
                <a:gd name="connsiteY268" fmla="*/ 391052 h 439236"/>
                <a:gd name="connsiteX269" fmla="*/ 34094 w 566485"/>
                <a:gd name="connsiteY269" fmla="*/ 405836 h 439236"/>
                <a:gd name="connsiteX270" fmla="*/ 34094 w 566485"/>
                <a:gd name="connsiteY270" fmla="*/ 420261 h 439236"/>
                <a:gd name="connsiteX271" fmla="*/ 36977 w 566485"/>
                <a:gd name="connsiteY271" fmla="*/ 420261 h 439236"/>
                <a:gd name="connsiteX272" fmla="*/ 37698 w 566485"/>
                <a:gd name="connsiteY272" fmla="*/ 396821 h 439236"/>
                <a:gd name="connsiteX273" fmla="*/ 38780 w 566485"/>
                <a:gd name="connsiteY273" fmla="*/ 396821 h 439236"/>
                <a:gd name="connsiteX274" fmla="*/ 39140 w 566485"/>
                <a:gd name="connsiteY274" fmla="*/ 419900 h 439236"/>
                <a:gd name="connsiteX275" fmla="*/ 43465 w 566485"/>
                <a:gd name="connsiteY275" fmla="*/ 419539 h 439236"/>
                <a:gd name="connsiteX276" fmla="*/ 43105 w 566485"/>
                <a:gd name="connsiteY276" fmla="*/ 401509 h 439236"/>
                <a:gd name="connsiteX277" fmla="*/ 44546 w 566485"/>
                <a:gd name="connsiteY277" fmla="*/ 401149 h 439236"/>
                <a:gd name="connsiteX278" fmla="*/ 45628 w 566485"/>
                <a:gd name="connsiteY278" fmla="*/ 419179 h 439236"/>
                <a:gd name="connsiteX279" fmla="*/ 49592 w 566485"/>
                <a:gd name="connsiteY279" fmla="*/ 419179 h 439236"/>
                <a:gd name="connsiteX280" fmla="*/ 49232 w 566485"/>
                <a:gd name="connsiteY280" fmla="*/ 418818 h 439236"/>
                <a:gd name="connsiteX281" fmla="*/ 48871 w 566485"/>
                <a:gd name="connsiteY281" fmla="*/ 399345 h 439236"/>
                <a:gd name="connsiteX282" fmla="*/ 50673 w 566485"/>
                <a:gd name="connsiteY282" fmla="*/ 399345 h 439236"/>
                <a:gd name="connsiteX283" fmla="*/ 51755 w 566485"/>
                <a:gd name="connsiteY283" fmla="*/ 418818 h 439236"/>
                <a:gd name="connsiteX284" fmla="*/ 51755 w 566485"/>
                <a:gd name="connsiteY284" fmla="*/ 419179 h 439236"/>
                <a:gd name="connsiteX285" fmla="*/ 56080 w 566485"/>
                <a:gd name="connsiteY285" fmla="*/ 419179 h 439236"/>
                <a:gd name="connsiteX286" fmla="*/ 54999 w 566485"/>
                <a:gd name="connsiteY286" fmla="*/ 399345 h 439236"/>
                <a:gd name="connsiteX287" fmla="*/ 56440 w 566485"/>
                <a:gd name="connsiteY287" fmla="*/ 398624 h 439236"/>
                <a:gd name="connsiteX288" fmla="*/ 58603 w 566485"/>
                <a:gd name="connsiteY288" fmla="*/ 419179 h 439236"/>
                <a:gd name="connsiteX289" fmla="*/ 62207 w 566485"/>
                <a:gd name="connsiteY289" fmla="*/ 419179 h 439236"/>
                <a:gd name="connsiteX290" fmla="*/ 61486 w 566485"/>
                <a:gd name="connsiteY290" fmla="*/ 418458 h 439236"/>
                <a:gd name="connsiteX291" fmla="*/ 61847 w 566485"/>
                <a:gd name="connsiteY291" fmla="*/ 400427 h 439236"/>
                <a:gd name="connsiteX292" fmla="*/ 63649 w 566485"/>
                <a:gd name="connsiteY292" fmla="*/ 400427 h 439236"/>
                <a:gd name="connsiteX293" fmla="*/ 64009 w 566485"/>
                <a:gd name="connsiteY293" fmla="*/ 418458 h 439236"/>
                <a:gd name="connsiteX294" fmla="*/ 63288 w 566485"/>
                <a:gd name="connsiteY294" fmla="*/ 419179 h 439236"/>
                <a:gd name="connsiteX295" fmla="*/ 66892 w 566485"/>
                <a:gd name="connsiteY295" fmla="*/ 419179 h 439236"/>
                <a:gd name="connsiteX296" fmla="*/ 66892 w 566485"/>
                <a:gd name="connsiteY296" fmla="*/ 402591 h 439236"/>
                <a:gd name="connsiteX297" fmla="*/ 69055 w 566485"/>
                <a:gd name="connsiteY297" fmla="*/ 402591 h 439236"/>
                <a:gd name="connsiteX298" fmla="*/ 69415 w 566485"/>
                <a:gd name="connsiteY298" fmla="*/ 419179 h 439236"/>
                <a:gd name="connsiteX299" fmla="*/ 69055 w 566485"/>
                <a:gd name="connsiteY299" fmla="*/ 419539 h 439236"/>
                <a:gd name="connsiteX300" fmla="*/ 73380 w 566485"/>
                <a:gd name="connsiteY300" fmla="*/ 419539 h 439236"/>
                <a:gd name="connsiteX301" fmla="*/ 73020 w 566485"/>
                <a:gd name="connsiteY301" fmla="*/ 419179 h 439236"/>
                <a:gd name="connsiteX302" fmla="*/ 72659 w 566485"/>
                <a:gd name="connsiteY302" fmla="*/ 404755 h 439236"/>
                <a:gd name="connsiteX303" fmla="*/ 74461 w 566485"/>
                <a:gd name="connsiteY303" fmla="*/ 404755 h 439236"/>
                <a:gd name="connsiteX304" fmla="*/ 75543 w 566485"/>
                <a:gd name="connsiteY304" fmla="*/ 418818 h 439236"/>
                <a:gd name="connsiteX305" fmla="*/ 75182 w 566485"/>
                <a:gd name="connsiteY305" fmla="*/ 419900 h 439236"/>
                <a:gd name="connsiteX306" fmla="*/ 78066 w 566485"/>
                <a:gd name="connsiteY306" fmla="*/ 419900 h 439236"/>
                <a:gd name="connsiteX307" fmla="*/ 76984 w 566485"/>
                <a:gd name="connsiteY307" fmla="*/ 404755 h 439236"/>
                <a:gd name="connsiteX308" fmla="*/ 78786 w 566485"/>
                <a:gd name="connsiteY308" fmla="*/ 404033 h 439236"/>
                <a:gd name="connsiteX309" fmla="*/ 80589 w 566485"/>
                <a:gd name="connsiteY309" fmla="*/ 419900 h 439236"/>
                <a:gd name="connsiteX310" fmla="*/ 88518 w 566485"/>
                <a:gd name="connsiteY310" fmla="*/ 420261 h 439236"/>
                <a:gd name="connsiteX311" fmla="*/ 92843 w 566485"/>
                <a:gd name="connsiteY311" fmla="*/ 420261 h 439236"/>
                <a:gd name="connsiteX312" fmla="*/ 92122 w 566485"/>
                <a:gd name="connsiteY312" fmla="*/ 410524 h 439236"/>
                <a:gd name="connsiteX313" fmla="*/ 93924 w 566485"/>
                <a:gd name="connsiteY313" fmla="*/ 410164 h 439236"/>
                <a:gd name="connsiteX314" fmla="*/ 95005 w 566485"/>
                <a:gd name="connsiteY314" fmla="*/ 420621 h 439236"/>
                <a:gd name="connsiteX315" fmla="*/ 168892 w 566485"/>
                <a:gd name="connsiteY315" fmla="*/ 422064 h 439236"/>
                <a:gd name="connsiteX316" fmla="*/ 337209 w 566485"/>
                <a:gd name="connsiteY316" fmla="*/ 417376 h 439236"/>
                <a:gd name="connsiteX317" fmla="*/ 337209 w 566485"/>
                <a:gd name="connsiteY317" fmla="*/ 397542 h 439236"/>
                <a:gd name="connsiteX318" fmla="*/ 336488 w 566485"/>
                <a:gd name="connsiteY318" fmla="*/ 360039 h 439236"/>
                <a:gd name="connsiteX319" fmla="*/ 336128 w 566485"/>
                <a:gd name="connsiteY319" fmla="*/ 273494 h 439236"/>
                <a:gd name="connsiteX320" fmla="*/ 336128 w 566485"/>
                <a:gd name="connsiteY320" fmla="*/ 101484 h 439236"/>
                <a:gd name="connsiteX321" fmla="*/ 178984 w 566485"/>
                <a:gd name="connsiteY321" fmla="*/ 98599 h 439236"/>
                <a:gd name="connsiteX322" fmla="*/ 50566 w 566485"/>
                <a:gd name="connsiteY322" fmla="*/ 86091 h 439236"/>
                <a:gd name="connsiteX323" fmla="*/ 88234 w 566485"/>
                <a:gd name="connsiteY323" fmla="*/ 86458 h 439236"/>
                <a:gd name="connsiteX324" fmla="*/ 88234 w 566485"/>
                <a:gd name="connsiteY324" fmla="*/ 87923 h 439236"/>
                <a:gd name="connsiteX325" fmla="*/ 50566 w 566485"/>
                <a:gd name="connsiteY325" fmla="*/ 88290 h 439236"/>
                <a:gd name="connsiteX326" fmla="*/ 33181 w 566485"/>
                <a:gd name="connsiteY326" fmla="*/ 89389 h 439236"/>
                <a:gd name="connsiteX327" fmla="*/ 16882 w 566485"/>
                <a:gd name="connsiteY327" fmla="*/ 90122 h 439236"/>
                <a:gd name="connsiteX328" fmla="*/ 16158 w 566485"/>
                <a:gd name="connsiteY328" fmla="*/ 87190 h 439236"/>
                <a:gd name="connsiteX329" fmla="*/ 30645 w 566485"/>
                <a:gd name="connsiteY329" fmla="*/ 86824 h 439236"/>
                <a:gd name="connsiteX330" fmla="*/ 50566 w 566485"/>
                <a:gd name="connsiteY330" fmla="*/ 86091 h 439236"/>
                <a:gd name="connsiteX331" fmla="*/ 41422 w 566485"/>
                <a:gd name="connsiteY331" fmla="*/ 80010 h 439236"/>
                <a:gd name="connsiteX332" fmla="*/ 72378 w 566485"/>
                <a:gd name="connsiteY332" fmla="*/ 80963 h 439236"/>
                <a:gd name="connsiteX333" fmla="*/ 72022 w 566485"/>
                <a:gd name="connsiteY333" fmla="*/ 81915 h 439236"/>
                <a:gd name="connsiteX334" fmla="*/ 41422 w 566485"/>
                <a:gd name="connsiteY334" fmla="*/ 81915 h 439236"/>
                <a:gd name="connsiteX335" fmla="*/ 14024 w 566485"/>
                <a:gd name="connsiteY335" fmla="*/ 83185 h 439236"/>
                <a:gd name="connsiteX336" fmla="*/ 13313 w 566485"/>
                <a:gd name="connsiteY336" fmla="*/ 81280 h 439236"/>
                <a:gd name="connsiteX337" fmla="*/ 41422 w 566485"/>
                <a:gd name="connsiteY337" fmla="*/ 80010 h 439236"/>
                <a:gd name="connsiteX338" fmla="*/ 283053 w 566485"/>
                <a:gd name="connsiteY338" fmla="*/ 70216 h 439236"/>
                <a:gd name="connsiteX339" fmla="*/ 295620 w 566485"/>
                <a:gd name="connsiteY339" fmla="*/ 73513 h 439236"/>
                <a:gd name="connsiteX340" fmla="*/ 309625 w 566485"/>
                <a:gd name="connsiteY340" fmla="*/ 76811 h 439236"/>
                <a:gd name="connsiteX341" fmla="*/ 309266 w 566485"/>
                <a:gd name="connsiteY341" fmla="*/ 76811 h 439236"/>
                <a:gd name="connsiteX342" fmla="*/ 283053 w 566485"/>
                <a:gd name="connsiteY342" fmla="*/ 72414 h 439236"/>
                <a:gd name="connsiteX343" fmla="*/ 280539 w 566485"/>
                <a:gd name="connsiteY343" fmla="*/ 78642 h 439236"/>
                <a:gd name="connsiteX344" fmla="*/ 279821 w 566485"/>
                <a:gd name="connsiteY344" fmla="*/ 78642 h 439236"/>
                <a:gd name="connsiteX345" fmla="*/ 281257 w 566485"/>
                <a:gd name="connsiteY345" fmla="*/ 71682 h 439236"/>
                <a:gd name="connsiteX346" fmla="*/ 281975 w 566485"/>
                <a:gd name="connsiteY346" fmla="*/ 70949 h 439236"/>
                <a:gd name="connsiteX347" fmla="*/ 283053 w 566485"/>
                <a:gd name="connsiteY347" fmla="*/ 70216 h 439236"/>
                <a:gd name="connsiteX348" fmla="*/ 276145 w 566485"/>
                <a:gd name="connsiteY348" fmla="*/ 62259 h 439236"/>
                <a:gd name="connsiteX349" fmla="*/ 324793 w 566485"/>
                <a:gd name="connsiteY349" fmla="*/ 72997 h 439236"/>
                <a:gd name="connsiteX350" fmla="*/ 324438 w 566485"/>
                <a:gd name="connsiteY350" fmla="*/ 74036 h 439236"/>
                <a:gd name="connsiteX351" fmla="*/ 277920 w 566485"/>
                <a:gd name="connsiteY351" fmla="*/ 65030 h 439236"/>
                <a:gd name="connsiteX352" fmla="*/ 276145 w 566485"/>
                <a:gd name="connsiteY352" fmla="*/ 70918 h 439236"/>
                <a:gd name="connsiteX353" fmla="*/ 273304 w 566485"/>
                <a:gd name="connsiteY353" fmla="*/ 79577 h 439236"/>
                <a:gd name="connsiteX354" fmla="*/ 271884 w 566485"/>
                <a:gd name="connsiteY354" fmla="*/ 79577 h 439236"/>
                <a:gd name="connsiteX355" fmla="*/ 274369 w 566485"/>
                <a:gd name="connsiteY355" fmla="*/ 70572 h 439236"/>
                <a:gd name="connsiteX356" fmla="*/ 275790 w 566485"/>
                <a:gd name="connsiteY356" fmla="*/ 64337 h 439236"/>
                <a:gd name="connsiteX357" fmla="*/ 276145 w 566485"/>
                <a:gd name="connsiteY357" fmla="*/ 62259 h 439236"/>
                <a:gd name="connsiteX358" fmla="*/ 272041 w 566485"/>
                <a:gd name="connsiteY358" fmla="*/ 54344 h 439236"/>
                <a:gd name="connsiteX359" fmla="*/ 337474 w 566485"/>
                <a:gd name="connsiteY359" fmla="*/ 70588 h 439236"/>
                <a:gd name="connsiteX360" fmla="*/ 337113 w 566485"/>
                <a:gd name="connsiteY360" fmla="*/ 71696 h 439236"/>
                <a:gd name="connsiteX361" fmla="*/ 302046 w 566485"/>
                <a:gd name="connsiteY361" fmla="*/ 64681 h 439236"/>
                <a:gd name="connsiteX362" fmla="*/ 273125 w 566485"/>
                <a:gd name="connsiteY362" fmla="*/ 57298 h 439236"/>
                <a:gd name="connsiteX363" fmla="*/ 266980 w 566485"/>
                <a:gd name="connsiteY363" fmla="*/ 84617 h 439236"/>
                <a:gd name="connsiteX364" fmla="*/ 265895 w 566485"/>
                <a:gd name="connsiteY364" fmla="*/ 84248 h 439236"/>
                <a:gd name="connsiteX365" fmla="*/ 270956 w 566485"/>
                <a:gd name="connsiteY365" fmla="*/ 56559 h 439236"/>
                <a:gd name="connsiteX366" fmla="*/ 272041 w 566485"/>
                <a:gd name="connsiteY366" fmla="*/ 54344 h 439236"/>
                <a:gd name="connsiteX367" fmla="*/ 269089 w 566485"/>
                <a:gd name="connsiteY367" fmla="*/ 49918 h 439236"/>
                <a:gd name="connsiteX368" fmla="*/ 263683 w 566485"/>
                <a:gd name="connsiteY368" fmla="*/ 78045 h 439236"/>
                <a:gd name="connsiteX369" fmla="*/ 260800 w 566485"/>
                <a:gd name="connsiteY369" fmla="*/ 92109 h 439236"/>
                <a:gd name="connsiteX370" fmla="*/ 337930 w 566485"/>
                <a:gd name="connsiteY370" fmla="*/ 93190 h 439236"/>
                <a:gd name="connsiteX371" fmla="*/ 341895 w 566485"/>
                <a:gd name="connsiteY371" fmla="*/ 98960 h 439236"/>
                <a:gd name="connsiteX372" fmla="*/ 345859 w 566485"/>
                <a:gd name="connsiteY372" fmla="*/ 267724 h 439236"/>
                <a:gd name="connsiteX373" fmla="*/ 344778 w 566485"/>
                <a:gd name="connsiteY373" fmla="*/ 308473 h 439236"/>
                <a:gd name="connsiteX374" fmla="*/ 380821 w 566485"/>
                <a:gd name="connsiteY374" fmla="*/ 315324 h 439236"/>
                <a:gd name="connsiteX375" fmla="*/ 419746 w 566485"/>
                <a:gd name="connsiteY375" fmla="*/ 323257 h 439236"/>
                <a:gd name="connsiteX376" fmla="*/ 484983 w 566485"/>
                <a:gd name="connsiteY376" fmla="*/ 335158 h 439236"/>
                <a:gd name="connsiteX377" fmla="*/ 493633 w 566485"/>
                <a:gd name="connsiteY377" fmla="*/ 282148 h 439236"/>
                <a:gd name="connsiteX378" fmla="*/ 505527 w 566485"/>
                <a:gd name="connsiteY378" fmla="*/ 219403 h 439236"/>
                <a:gd name="connsiteX379" fmla="*/ 518142 w 566485"/>
                <a:gd name="connsiteY379" fmla="*/ 156657 h 439236"/>
                <a:gd name="connsiteX380" fmla="*/ 532198 w 566485"/>
                <a:gd name="connsiteY380" fmla="*/ 108696 h 439236"/>
                <a:gd name="connsiteX381" fmla="*/ 398482 w 566485"/>
                <a:gd name="connsiteY381" fmla="*/ 79487 h 439236"/>
                <a:gd name="connsiteX382" fmla="*/ 269089 w 566485"/>
                <a:gd name="connsiteY382" fmla="*/ 49918 h 439236"/>
                <a:gd name="connsiteX383" fmla="*/ 249266 w 566485"/>
                <a:gd name="connsiteY383" fmla="*/ 23233 h 439236"/>
                <a:gd name="connsiteX384" fmla="*/ 231966 w 566485"/>
                <a:gd name="connsiteY384" fmla="*/ 91387 h 439236"/>
                <a:gd name="connsiteX385" fmla="*/ 251789 w 566485"/>
                <a:gd name="connsiteY385" fmla="*/ 91748 h 439236"/>
                <a:gd name="connsiteX386" fmla="*/ 256475 w 566485"/>
                <a:gd name="connsiteY386" fmla="*/ 74439 h 439236"/>
                <a:gd name="connsiteX387" fmla="*/ 265846 w 566485"/>
                <a:gd name="connsiteY387" fmla="*/ 48836 h 439236"/>
                <a:gd name="connsiteX388" fmla="*/ 265125 w 566485"/>
                <a:gd name="connsiteY388" fmla="*/ 48836 h 439236"/>
                <a:gd name="connsiteX389" fmla="*/ 265846 w 566485"/>
                <a:gd name="connsiteY389" fmla="*/ 44508 h 439236"/>
                <a:gd name="connsiteX390" fmla="*/ 330361 w 566485"/>
                <a:gd name="connsiteY390" fmla="*/ 56048 h 439236"/>
                <a:gd name="connsiteX391" fmla="*/ 401005 w 566485"/>
                <a:gd name="connsiteY391" fmla="*/ 70833 h 439236"/>
                <a:gd name="connsiteX392" fmla="*/ 537244 w 566485"/>
                <a:gd name="connsiteY392" fmla="*/ 100763 h 439236"/>
                <a:gd name="connsiteX393" fmla="*/ 537244 w 566485"/>
                <a:gd name="connsiteY393" fmla="*/ 108696 h 439236"/>
                <a:gd name="connsiteX394" fmla="*/ 525350 w 566485"/>
                <a:gd name="connsiteY394" fmla="*/ 164590 h 439236"/>
                <a:gd name="connsiteX395" fmla="*/ 522827 w 566485"/>
                <a:gd name="connsiteY395" fmla="*/ 176130 h 439236"/>
                <a:gd name="connsiteX396" fmla="*/ 523548 w 566485"/>
                <a:gd name="connsiteY396" fmla="*/ 175409 h 439236"/>
                <a:gd name="connsiteX397" fmla="*/ 535442 w 566485"/>
                <a:gd name="connsiteY397" fmla="*/ 163509 h 439236"/>
                <a:gd name="connsiteX398" fmla="*/ 536523 w 566485"/>
                <a:gd name="connsiteY398" fmla="*/ 164590 h 439236"/>
                <a:gd name="connsiteX399" fmla="*/ 526071 w 566485"/>
                <a:gd name="connsiteY399" fmla="*/ 176130 h 439236"/>
                <a:gd name="connsiteX400" fmla="*/ 522106 w 566485"/>
                <a:gd name="connsiteY400" fmla="*/ 180457 h 439236"/>
                <a:gd name="connsiteX401" fmla="*/ 520304 w 566485"/>
                <a:gd name="connsiteY401" fmla="*/ 188030 h 439236"/>
                <a:gd name="connsiteX402" fmla="*/ 524629 w 566485"/>
                <a:gd name="connsiteY402" fmla="*/ 184424 h 439236"/>
                <a:gd name="connsiteX403" fmla="*/ 535802 w 566485"/>
                <a:gd name="connsiteY403" fmla="*/ 171442 h 439236"/>
                <a:gd name="connsiteX404" fmla="*/ 536884 w 566485"/>
                <a:gd name="connsiteY404" fmla="*/ 172524 h 439236"/>
                <a:gd name="connsiteX405" fmla="*/ 527873 w 566485"/>
                <a:gd name="connsiteY405" fmla="*/ 183703 h 439236"/>
                <a:gd name="connsiteX406" fmla="*/ 519583 w 566485"/>
                <a:gd name="connsiteY406" fmla="*/ 191997 h 439236"/>
                <a:gd name="connsiteX407" fmla="*/ 518142 w 566485"/>
                <a:gd name="connsiteY407" fmla="*/ 199569 h 439236"/>
                <a:gd name="connsiteX408" fmla="*/ 523909 w 566485"/>
                <a:gd name="connsiteY408" fmla="*/ 194521 h 439236"/>
                <a:gd name="connsiteX409" fmla="*/ 534000 w 566485"/>
                <a:gd name="connsiteY409" fmla="*/ 182981 h 439236"/>
                <a:gd name="connsiteX410" fmla="*/ 534721 w 566485"/>
                <a:gd name="connsiteY410" fmla="*/ 183703 h 439236"/>
                <a:gd name="connsiteX411" fmla="*/ 526071 w 566485"/>
                <a:gd name="connsiteY411" fmla="*/ 194521 h 439236"/>
                <a:gd name="connsiteX412" fmla="*/ 517421 w 566485"/>
                <a:gd name="connsiteY412" fmla="*/ 203536 h 439236"/>
                <a:gd name="connsiteX413" fmla="*/ 515258 w 566485"/>
                <a:gd name="connsiteY413" fmla="*/ 211830 h 439236"/>
                <a:gd name="connsiteX414" fmla="*/ 530036 w 566485"/>
                <a:gd name="connsiteY414" fmla="*/ 195963 h 439236"/>
                <a:gd name="connsiteX415" fmla="*/ 531477 w 566485"/>
                <a:gd name="connsiteY415" fmla="*/ 196684 h 439236"/>
                <a:gd name="connsiteX416" fmla="*/ 514538 w 566485"/>
                <a:gd name="connsiteY416" fmla="*/ 216518 h 439236"/>
                <a:gd name="connsiteX417" fmla="*/ 513456 w 566485"/>
                <a:gd name="connsiteY417" fmla="*/ 221927 h 439236"/>
                <a:gd name="connsiteX418" fmla="*/ 512735 w 566485"/>
                <a:gd name="connsiteY418" fmla="*/ 224451 h 439236"/>
                <a:gd name="connsiteX419" fmla="*/ 530757 w 566485"/>
                <a:gd name="connsiteY419" fmla="*/ 206060 h 439236"/>
                <a:gd name="connsiteX420" fmla="*/ 531117 w 566485"/>
                <a:gd name="connsiteY420" fmla="*/ 206421 h 439236"/>
                <a:gd name="connsiteX421" fmla="*/ 512015 w 566485"/>
                <a:gd name="connsiteY421" fmla="*/ 228418 h 439236"/>
                <a:gd name="connsiteX422" fmla="*/ 510573 w 566485"/>
                <a:gd name="connsiteY422" fmla="*/ 235991 h 439236"/>
                <a:gd name="connsiteX423" fmla="*/ 528234 w 566485"/>
                <a:gd name="connsiteY423" fmla="*/ 215797 h 439236"/>
                <a:gd name="connsiteX424" fmla="*/ 528954 w 566485"/>
                <a:gd name="connsiteY424" fmla="*/ 216157 h 439236"/>
                <a:gd name="connsiteX425" fmla="*/ 509492 w 566485"/>
                <a:gd name="connsiteY425" fmla="*/ 239597 h 439236"/>
                <a:gd name="connsiteX426" fmla="*/ 508050 w 566485"/>
                <a:gd name="connsiteY426" fmla="*/ 246809 h 439236"/>
                <a:gd name="connsiteX427" fmla="*/ 513817 w 566485"/>
                <a:gd name="connsiteY427" fmla="*/ 241039 h 439236"/>
                <a:gd name="connsiteX428" fmla="*/ 524629 w 566485"/>
                <a:gd name="connsiteY428" fmla="*/ 229139 h 439236"/>
                <a:gd name="connsiteX429" fmla="*/ 524990 w 566485"/>
                <a:gd name="connsiteY429" fmla="*/ 229500 h 439236"/>
                <a:gd name="connsiteX430" fmla="*/ 517421 w 566485"/>
                <a:gd name="connsiteY430" fmla="*/ 240318 h 439236"/>
                <a:gd name="connsiteX431" fmla="*/ 507329 w 566485"/>
                <a:gd name="connsiteY431" fmla="*/ 251857 h 439236"/>
                <a:gd name="connsiteX432" fmla="*/ 504806 w 566485"/>
                <a:gd name="connsiteY432" fmla="*/ 265200 h 439236"/>
                <a:gd name="connsiteX433" fmla="*/ 512375 w 566485"/>
                <a:gd name="connsiteY433" fmla="*/ 254742 h 439236"/>
                <a:gd name="connsiteX434" fmla="*/ 520304 w 566485"/>
                <a:gd name="connsiteY434" fmla="*/ 243924 h 439236"/>
                <a:gd name="connsiteX435" fmla="*/ 521025 w 566485"/>
                <a:gd name="connsiteY435" fmla="*/ 244284 h 439236"/>
                <a:gd name="connsiteX436" fmla="*/ 514538 w 566485"/>
                <a:gd name="connsiteY436" fmla="*/ 254021 h 439236"/>
                <a:gd name="connsiteX437" fmla="*/ 505527 w 566485"/>
                <a:gd name="connsiteY437" fmla="*/ 268445 h 439236"/>
                <a:gd name="connsiteX438" fmla="*/ 503725 w 566485"/>
                <a:gd name="connsiteY438" fmla="*/ 268806 h 439236"/>
                <a:gd name="connsiteX439" fmla="*/ 503004 w 566485"/>
                <a:gd name="connsiteY439" fmla="*/ 274936 h 439236"/>
                <a:gd name="connsiteX440" fmla="*/ 504806 w 566485"/>
                <a:gd name="connsiteY440" fmla="*/ 272772 h 439236"/>
                <a:gd name="connsiteX441" fmla="*/ 517781 w 566485"/>
                <a:gd name="connsiteY441" fmla="*/ 256185 h 439236"/>
                <a:gd name="connsiteX442" fmla="*/ 519223 w 566485"/>
                <a:gd name="connsiteY442" fmla="*/ 256906 h 439236"/>
                <a:gd name="connsiteX443" fmla="*/ 507690 w 566485"/>
                <a:gd name="connsiteY443" fmla="*/ 272772 h 439236"/>
                <a:gd name="connsiteX444" fmla="*/ 501923 w 566485"/>
                <a:gd name="connsiteY444" fmla="*/ 279624 h 439236"/>
                <a:gd name="connsiteX445" fmla="*/ 500121 w 566485"/>
                <a:gd name="connsiteY445" fmla="*/ 288278 h 439236"/>
                <a:gd name="connsiteX446" fmla="*/ 515979 w 566485"/>
                <a:gd name="connsiteY446" fmla="*/ 267724 h 439236"/>
                <a:gd name="connsiteX447" fmla="*/ 517061 w 566485"/>
                <a:gd name="connsiteY447" fmla="*/ 268445 h 439236"/>
                <a:gd name="connsiteX448" fmla="*/ 499039 w 566485"/>
                <a:gd name="connsiteY448" fmla="*/ 294409 h 439236"/>
                <a:gd name="connsiteX449" fmla="*/ 497237 w 566485"/>
                <a:gd name="connsiteY449" fmla="*/ 302703 h 439236"/>
                <a:gd name="connsiteX450" fmla="*/ 512375 w 566485"/>
                <a:gd name="connsiteY450" fmla="*/ 282869 h 439236"/>
                <a:gd name="connsiteX451" fmla="*/ 513817 w 566485"/>
                <a:gd name="connsiteY451" fmla="*/ 283591 h 439236"/>
                <a:gd name="connsiteX452" fmla="*/ 496156 w 566485"/>
                <a:gd name="connsiteY452" fmla="*/ 307751 h 439236"/>
                <a:gd name="connsiteX453" fmla="*/ 493993 w 566485"/>
                <a:gd name="connsiteY453" fmla="*/ 319651 h 439236"/>
                <a:gd name="connsiteX454" fmla="*/ 498319 w 566485"/>
                <a:gd name="connsiteY454" fmla="*/ 313521 h 439236"/>
                <a:gd name="connsiteX455" fmla="*/ 509131 w 566485"/>
                <a:gd name="connsiteY455" fmla="*/ 299097 h 439236"/>
                <a:gd name="connsiteX456" fmla="*/ 510573 w 566485"/>
                <a:gd name="connsiteY456" fmla="*/ 300179 h 439236"/>
                <a:gd name="connsiteX457" fmla="*/ 499039 w 566485"/>
                <a:gd name="connsiteY457" fmla="*/ 316406 h 439236"/>
                <a:gd name="connsiteX458" fmla="*/ 492912 w 566485"/>
                <a:gd name="connsiteY458" fmla="*/ 324700 h 439236"/>
                <a:gd name="connsiteX459" fmla="*/ 492191 w 566485"/>
                <a:gd name="connsiteY459" fmla="*/ 331912 h 439236"/>
                <a:gd name="connsiteX460" fmla="*/ 495435 w 566485"/>
                <a:gd name="connsiteY460" fmla="*/ 327945 h 439236"/>
                <a:gd name="connsiteX461" fmla="*/ 504806 w 566485"/>
                <a:gd name="connsiteY461" fmla="*/ 313882 h 439236"/>
                <a:gd name="connsiteX462" fmla="*/ 506608 w 566485"/>
                <a:gd name="connsiteY462" fmla="*/ 314964 h 439236"/>
                <a:gd name="connsiteX463" fmla="*/ 496877 w 566485"/>
                <a:gd name="connsiteY463" fmla="*/ 329027 h 439236"/>
                <a:gd name="connsiteX464" fmla="*/ 491831 w 566485"/>
                <a:gd name="connsiteY464" fmla="*/ 337321 h 439236"/>
                <a:gd name="connsiteX465" fmla="*/ 491831 w 566485"/>
                <a:gd name="connsiteY465" fmla="*/ 338403 h 439236"/>
                <a:gd name="connsiteX466" fmla="*/ 486425 w 566485"/>
                <a:gd name="connsiteY466" fmla="*/ 344894 h 439236"/>
                <a:gd name="connsiteX467" fmla="*/ 417224 w 566485"/>
                <a:gd name="connsiteY467" fmla="*/ 331551 h 439236"/>
                <a:gd name="connsiteX468" fmla="*/ 344418 w 566485"/>
                <a:gd name="connsiteY468" fmla="*/ 314964 h 439236"/>
                <a:gd name="connsiteX469" fmla="*/ 344778 w 566485"/>
                <a:gd name="connsiteY469" fmla="*/ 354630 h 439236"/>
                <a:gd name="connsiteX470" fmla="*/ 345139 w 566485"/>
                <a:gd name="connsiteY470" fmla="*/ 374824 h 439236"/>
                <a:gd name="connsiteX471" fmla="*/ 418305 w 566485"/>
                <a:gd name="connsiteY471" fmla="*/ 384561 h 439236"/>
                <a:gd name="connsiteX472" fmla="*/ 498679 w 566485"/>
                <a:gd name="connsiteY472" fmla="*/ 401509 h 439236"/>
                <a:gd name="connsiteX473" fmla="*/ 527513 w 566485"/>
                <a:gd name="connsiteY473" fmla="*/ 245006 h 439236"/>
                <a:gd name="connsiteX474" fmla="*/ 545894 w 566485"/>
                <a:gd name="connsiteY474" fmla="*/ 162427 h 439236"/>
                <a:gd name="connsiteX475" fmla="*/ 553103 w 566485"/>
                <a:gd name="connsiteY475" fmla="*/ 121318 h 439236"/>
                <a:gd name="connsiteX476" fmla="*/ 561392 w 566485"/>
                <a:gd name="connsiteY476" fmla="*/ 90666 h 439236"/>
                <a:gd name="connsiteX477" fmla="*/ 558509 w 566485"/>
                <a:gd name="connsiteY477" fmla="*/ 91027 h 439236"/>
                <a:gd name="connsiteX478" fmla="*/ 394877 w 566485"/>
                <a:gd name="connsiteY478" fmla="*/ 55687 h 439236"/>
                <a:gd name="connsiteX479" fmla="*/ 322792 w 566485"/>
                <a:gd name="connsiteY479" fmla="*/ 40181 h 439236"/>
                <a:gd name="connsiteX480" fmla="*/ 284227 w 566485"/>
                <a:gd name="connsiteY480" fmla="*/ 31887 h 439236"/>
                <a:gd name="connsiteX481" fmla="*/ 249266 w 566485"/>
                <a:gd name="connsiteY481" fmla="*/ 23233 h 439236"/>
                <a:gd name="connsiteX482" fmla="*/ 247104 w 566485"/>
                <a:gd name="connsiteY482" fmla="*/ 18184 h 439236"/>
                <a:gd name="connsiteX483" fmla="*/ 247464 w 566485"/>
                <a:gd name="connsiteY483" fmla="*/ 18184 h 439236"/>
                <a:gd name="connsiteX484" fmla="*/ 280983 w 566485"/>
                <a:gd name="connsiteY484" fmla="*/ 23593 h 439236"/>
                <a:gd name="connsiteX485" fmla="*/ 319909 w 566485"/>
                <a:gd name="connsiteY485" fmla="*/ 31166 h 439236"/>
                <a:gd name="connsiteX486" fmla="*/ 401005 w 566485"/>
                <a:gd name="connsiteY486" fmla="*/ 48114 h 439236"/>
                <a:gd name="connsiteX487" fmla="*/ 561032 w 566485"/>
                <a:gd name="connsiteY487" fmla="*/ 82733 h 439236"/>
                <a:gd name="connsiteX488" fmla="*/ 563915 w 566485"/>
                <a:gd name="connsiteY488" fmla="*/ 84536 h 439236"/>
                <a:gd name="connsiteX489" fmla="*/ 566438 w 566485"/>
                <a:gd name="connsiteY489" fmla="*/ 86699 h 439236"/>
                <a:gd name="connsiteX490" fmla="*/ 537244 w 566485"/>
                <a:gd name="connsiteY490" fmla="*/ 242121 h 439236"/>
                <a:gd name="connsiteX491" fmla="*/ 506608 w 566485"/>
                <a:gd name="connsiteY491" fmla="*/ 406918 h 439236"/>
                <a:gd name="connsiteX492" fmla="*/ 500121 w 566485"/>
                <a:gd name="connsiteY492" fmla="*/ 410524 h 439236"/>
                <a:gd name="connsiteX493" fmla="*/ 498319 w 566485"/>
                <a:gd name="connsiteY493" fmla="*/ 410524 h 439236"/>
                <a:gd name="connsiteX494" fmla="*/ 415782 w 566485"/>
                <a:gd name="connsiteY494" fmla="*/ 392855 h 439236"/>
                <a:gd name="connsiteX495" fmla="*/ 370008 w 566485"/>
                <a:gd name="connsiteY495" fmla="*/ 384561 h 439236"/>
                <a:gd name="connsiteX496" fmla="*/ 345139 w 566485"/>
                <a:gd name="connsiteY496" fmla="*/ 380233 h 439236"/>
                <a:gd name="connsiteX497" fmla="*/ 345139 w 566485"/>
                <a:gd name="connsiteY497" fmla="*/ 392494 h 439236"/>
                <a:gd name="connsiteX498" fmla="*/ 344778 w 566485"/>
                <a:gd name="connsiteY498" fmla="*/ 418458 h 439236"/>
                <a:gd name="connsiteX499" fmla="*/ 338291 w 566485"/>
                <a:gd name="connsiteY499" fmla="*/ 427112 h 439236"/>
                <a:gd name="connsiteX500" fmla="*/ 157359 w 566485"/>
                <a:gd name="connsiteY500" fmla="*/ 431439 h 439236"/>
                <a:gd name="connsiteX501" fmla="*/ 71578 w 566485"/>
                <a:gd name="connsiteY501" fmla="*/ 428555 h 439236"/>
                <a:gd name="connsiteX502" fmla="*/ 32292 w 566485"/>
                <a:gd name="connsiteY502" fmla="*/ 427473 h 439236"/>
                <a:gd name="connsiteX503" fmla="*/ 17154 w 566485"/>
                <a:gd name="connsiteY503" fmla="*/ 425670 h 439236"/>
                <a:gd name="connsiteX504" fmla="*/ 12108 w 566485"/>
                <a:gd name="connsiteY504" fmla="*/ 421342 h 439236"/>
                <a:gd name="connsiteX505" fmla="*/ 11748 w 566485"/>
                <a:gd name="connsiteY505" fmla="*/ 342009 h 439236"/>
                <a:gd name="connsiteX506" fmla="*/ 10667 w 566485"/>
                <a:gd name="connsiteY506" fmla="*/ 258348 h 439236"/>
                <a:gd name="connsiteX507" fmla="*/ 10667 w 566485"/>
                <a:gd name="connsiteY507" fmla="*/ 176851 h 439236"/>
                <a:gd name="connsiteX508" fmla="*/ 14271 w 566485"/>
                <a:gd name="connsiteY508" fmla="*/ 95715 h 439236"/>
                <a:gd name="connsiteX509" fmla="*/ 17875 w 566485"/>
                <a:gd name="connsiteY509" fmla="*/ 93912 h 439236"/>
                <a:gd name="connsiteX510" fmla="*/ 96087 w 566485"/>
                <a:gd name="connsiteY510" fmla="*/ 91387 h 439236"/>
                <a:gd name="connsiteX511" fmla="*/ 178984 w 566485"/>
                <a:gd name="connsiteY511" fmla="*/ 90305 h 439236"/>
                <a:gd name="connsiteX512" fmla="*/ 226920 w 566485"/>
                <a:gd name="connsiteY512" fmla="*/ 91387 h 439236"/>
                <a:gd name="connsiteX513" fmla="*/ 242058 w 566485"/>
                <a:gd name="connsiteY513" fmla="*/ 21430 h 439236"/>
                <a:gd name="connsiteX514" fmla="*/ 247104 w 566485"/>
                <a:gd name="connsiteY514" fmla="*/ 18184 h 439236"/>
                <a:gd name="connsiteX515" fmla="*/ 241545 w 566485"/>
                <a:gd name="connsiteY515" fmla="*/ 9525 h 439236"/>
                <a:gd name="connsiteX516" fmla="*/ 300965 w 566485"/>
                <a:gd name="connsiteY516" fmla="*/ 22654 h 439236"/>
                <a:gd name="connsiteX517" fmla="*/ 300605 w 566485"/>
                <a:gd name="connsiteY517" fmla="*/ 23748 h 439236"/>
                <a:gd name="connsiteX518" fmla="*/ 242265 w 566485"/>
                <a:gd name="connsiteY518" fmla="*/ 12443 h 439236"/>
                <a:gd name="connsiteX519" fmla="*/ 225339 w 566485"/>
                <a:gd name="connsiteY519" fmla="*/ 62771 h 439236"/>
                <a:gd name="connsiteX520" fmla="*/ 224259 w 566485"/>
                <a:gd name="connsiteY520" fmla="*/ 62771 h 439236"/>
                <a:gd name="connsiteX521" fmla="*/ 240104 w 566485"/>
                <a:gd name="connsiteY521" fmla="*/ 11348 h 439236"/>
                <a:gd name="connsiteX522" fmla="*/ 241545 w 566485"/>
                <a:gd name="connsiteY522" fmla="*/ 9525 h 439236"/>
                <a:gd name="connsiteX523" fmla="*/ 240161 w 566485"/>
                <a:gd name="connsiteY523" fmla="*/ 0 h 439236"/>
                <a:gd name="connsiteX524" fmla="*/ 261936 w 566485"/>
                <a:gd name="connsiteY524" fmla="*/ 4698 h 439236"/>
                <a:gd name="connsiteX525" fmla="*/ 281925 w 566485"/>
                <a:gd name="connsiteY525" fmla="*/ 10119 h 439236"/>
                <a:gd name="connsiteX526" fmla="*/ 281925 w 566485"/>
                <a:gd name="connsiteY526" fmla="*/ 11564 h 439236"/>
                <a:gd name="connsiteX527" fmla="*/ 261222 w 566485"/>
                <a:gd name="connsiteY527" fmla="*/ 7228 h 439236"/>
                <a:gd name="connsiteX528" fmla="*/ 239804 w 566485"/>
                <a:gd name="connsiteY528" fmla="*/ 2891 h 439236"/>
                <a:gd name="connsiteX529" fmla="*/ 239448 w 566485"/>
                <a:gd name="connsiteY529" fmla="*/ 3614 h 439236"/>
                <a:gd name="connsiteX530" fmla="*/ 231238 w 566485"/>
                <a:gd name="connsiteY530" fmla="*/ 23128 h 439236"/>
                <a:gd name="connsiteX531" fmla="*/ 223742 w 566485"/>
                <a:gd name="connsiteY531" fmla="*/ 43727 h 439236"/>
                <a:gd name="connsiteX532" fmla="*/ 223028 w 566485"/>
                <a:gd name="connsiteY532" fmla="*/ 43727 h 439236"/>
                <a:gd name="connsiteX533" fmla="*/ 231238 w 566485"/>
                <a:gd name="connsiteY533" fmla="*/ 17346 h 439236"/>
                <a:gd name="connsiteX534" fmla="*/ 237306 w 566485"/>
                <a:gd name="connsiteY534" fmla="*/ 2168 h 439236"/>
                <a:gd name="connsiteX535" fmla="*/ 238020 w 566485"/>
                <a:gd name="connsiteY535" fmla="*/ 1445 h 439236"/>
                <a:gd name="connsiteX536" fmla="*/ 240161 w 566485"/>
                <a:gd name="connsiteY536" fmla="*/ 0 h 43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</a:cxnLst>
              <a:rect l="l" t="t" r="r" b="b"/>
              <a:pathLst>
                <a:path w="566485" h="439236">
                  <a:moveTo>
                    <a:pt x="86543" y="407430"/>
                  </a:moveTo>
                  <a:cubicBezTo>
                    <a:pt x="87337" y="410862"/>
                    <a:pt x="87337" y="414295"/>
                    <a:pt x="87337" y="417384"/>
                  </a:cubicBezTo>
                  <a:cubicBezTo>
                    <a:pt x="87337" y="418757"/>
                    <a:pt x="84956" y="418757"/>
                    <a:pt x="84956" y="417384"/>
                  </a:cubicBezTo>
                  <a:cubicBezTo>
                    <a:pt x="84559" y="414295"/>
                    <a:pt x="84956" y="411205"/>
                    <a:pt x="84559" y="408116"/>
                  </a:cubicBezTo>
                  <a:cubicBezTo>
                    <a:pt x="84559" y="407087"/>
                    <a:pt x="86146" y="406400"/>
                    <a:pt x="86543" y="407430"/>
                  </a:cubicBezTo>
                  <a:close/>
                  <a:moveTo>
                    <a:pt x="352257" y="402353"/>
                  </a:moveTo>
                  <a:cubicBezTo>
                    <a:pt x="352620" y="401638"/>
                    <a:pt x="353709" y="401638"/>
                    <a:pt x="353709" y="402353"/>
                  </a:cubicBezTo>
                  <a:cubicBezTo>
                    <a:pt x="353346" y="409504"/>
                    <a:pt x="354071" y="416655"/>
                    <a:pt x="353709" y="423448"/>
                  </a:cubicBezTo>
                  <a:cubicBezTo>
                    <a:pt x="353709" y="425951"/>
                    <a:pt x="351894" y="432744"/>
                    <a:pt x="353346" y="435247"/>
                  </a:cubicBezTo>
                  <a:cubicBezTo>
                    <a:pt x="353709" y="436319"/>
                    <a:pt x="353346" y="437035"/>
                    <a:pt x="352620" y="437035"/>
                  </a:cubicBezTo>
                  <a:cubicBezTo>
                    <a:pt x="352257" y="437392"/>
                    <a:pt x="352257" y="437392"/>
                    <a:pt x="352257" y="437392"/>
                  </a:cubicBezTo>
                  <a:cubicBezTo>
                    <a:pt x="341371" y="440968"/>
                    <a:pt x="328671" y="437035"/>
                    <a:pt x="317422" y="439180"/>
                  </a:cubicBezTo>
                  <a:cubicBezTo>
                    <a:pt x="316697" y="439537"/>
                    <a:pt x="316334" y="438107"/>
                    <a:pt x="317059" y="437750"/>
                  </a:cubicBezTo>
                  <a:cubicBezTo>
                    <a:pt x="327945" y="435247"/>
                    <a:pt x="339557" y="437392"/>
                    <a:pt x="350443" y="434889"/>
                  </a:cubicBezTo>
                  <a:cubicBezTo>
                    <a:pt x="350080" y="433102"/>
                    <a:pt x="350443" y="430956"/>
                    <a:pt x="350806" y="429169"/>
                  </a:cubicBezTo>
                  <a:cubicBezTo>
                    <a:pt x="352620" y="420588"/>
                    <a:pt x="351531" y="411292"/>
                    <a:pt x="352257" y="402353"/>
                  </a:cubicBezTo>
                  <a:close/>
                  <a:moveTo>
                    <a:pt x="346068" y="394061"/>
                  </a:moveTo>
                  <a:cubicBezTo>
                    <a:pt x="349311" y="404885"/>
                    <a:pt x="348951" y="417152"/>
                    <a:pt x="349311" y="427976"/>
                  </a:cubicBezTo>
                  <a:cubicBezTo>
                    <a:pt x="349311" y="428337"/>
                    <a:pt x="348951" y="429058"/>
                    <a:pt x="348951" y="429058"/>
                  </a:cubicBezTo>
                  <a:cubicBezTo>
                    <a:pt x="348951" y="429780"/>
                    <a:pt x="348590" y="430141"/>
                    <a:pt x="347869" y="430502"/>
                  </a:cubicBezTo>
                  <a:cubicBezTo>
                    <a:pt x="332017" y="432666"/>
                    <a:pt x="315444" y="433027"/>
                    <a:pt x="299591" y="432666"/>
                  </a:cubicBezTo>
                  <a:cubicBezTo>
                    <a:pt x="298871" y="432666"/>
                    <a:pt x="298871" y="431945"/>
                    <a:pt x="299591" y="431945"/>
                  </a:cubicBezTo>
                  <a:cubicBezTo>
                    <a:pt x="315084" y="430862"/>
                    <a:pt x="330936" y="430502"/>
                    <a:pt x="346428" y="427976"/>
                  </a:cubicBezTo>
                  <a:cubicBezTo>
                    <a:pt x="346428" y="416791"/>
                    <a:pt x="345708" y="405606"/>
                    <a:pt x="345347" y="394422"/>
                  </a:cubicBezTo>
                  <a:cubicBezTo>
                    <a:pt x="345347" y="393700"/>
                    <a:pt x="346068" y="393700"/>
                    <a:pt x="346068" y="394061"/>
                  </a:cubicBezTo>
                  <a:close/>
                  <a:moveTo>
                    <a:pt x="317011" y="384175"/>
                  </a:moveTo>
                  <a:cubicBezTo>
                    <a:pt x="319152" y="384175"/>
                    <a:pt x="318795" y="386997"/>
                    <a:pt x="317011" y="386997"/>
                  </a:cubicBezTo>
                  <a:cubicBezTo>
                    <a:pt x="302735" y="386645"/>
                    <a:pt x="288460" y="385939"/>
                    <a:pt x="274185" y="385939"/>
                  </a:cubicBezTo>
                  <a:cubicBezTo>
                    <a:pt x="273471" y="385939"/>
                    <a:pt x="273471" y="384528"/>
                    <a:pt x="274185" y="384528"/>
                  </a:cubicBezTo>
                  <a:cubicBezTo>
                    <a:pt x="288460" y="384175"/>
                    <a:pt x="302735" y="384528"/>
                    <a:pt x="317011" y="384175"/>
                  </a:cubicBezTo>
                  <a:close/>
                  <a:moveTo>
                    <a:pt x="798" y="380140"/>
                  </a:moveTo>
                  <a:cubicBezTo>
                    <a:pt x="443" y="379776"/>
                    <a:pt x="1509" y="379413"/>
                    <a:pt x="1509" y="380140"/>
                  </a:cubicBezTo>
                  <a:cubicBezTo>
                    <a:pt x="3285" y="389225"/>
                    <a:pt x="3285" y="398310"/>
                    <a:pt x="3285" y="407759"/>
                  </a:cubicBezTo>
                  <a:cubicBezTo>
                    <a:pt x="3285" y="416117"/>
                    <a:pt x="2219" y="426292"/>
                    <a:pt x="4351" y="434650"/>
                  </a:cubicBezTo>
                  <a:cubicBezTo>
                    <a:pt x="18560" y="435741"/>
                    <a:pt x="32770" y="431743"/>
                    <a:pt x="46980" y="435377"/>
                  </a:cubicBezTo>
                  <a:cubicBezTo>
                    <a:pt x="47691" y="435377"/>
                    <a:pt x="47335" y="436831"/>
                    <a:pt x="46625" y="436831"/>
                  </a:cubicBezTo>
                  <a:cubicBezTo>
                    <a:pt x="32060" y="435377"/>
                    <a:pt x="17850" y="439375"/>
                    <a:pt x="3285" y="437558"/>
                  </a:cubicBezTo>
                  <a:cubicBezTo>
                    <a:pt x="2219" y="437558"/>
                    <a:pt x="1864" y="436831"/>
                    <a:pt x="1864" y="436104"/>
                  </a:cubicBezTo>
                  <a:cubicBezTo>
                    <a:pt x="-2754" y="418297"/>
                    <a:pt x="2930" y="398310"/>
                    <a:pt x="798" y="380140"/>
                  </a:cubicBezTo>
                  <a:close/>
                  <a:moveTo>
                    <a:pt x="263430" y="379810"/>
                  </a:moveTo>
                  <a:cubicBezTo>
                    <a:pt x="272717" y="379413"/>
                    <a:pt x="282718" y="379413"/>
                    <a:pt x="292363" y="379810"/>
                  </a:cubicBezTo>
                  <a:cubicBezTo>
                    <a:pt x="300578" y="379810"/>
                    <a:pt x="309150" y="379413"/>
                    <a:pt x="317723" y="380207"/>
                  </a:cubicBezTo>
                  <a:cubicBezTo>
                    <a:pt x="319152" y="380604"/>
                    <a:pt x="318794" y="382588"/>
                    <a:pt x="317723" y="382588"/>
                  </a:cubicBezTo>
                  <a:cubicBezTo>
                    <a:pt x="308436" y="383778"/>
                    <a:pt x="298792" y="382588"/>
                    <a:pt x="289505" y="382191"/>
                  </a:cubicBezTo>
                  <a:cubicBezTo>
                    <a:pt x="280575" y="382191"/>
                    <a:pt x="272003" y="382191"/>
                    <a:pt x="263430" y="381000"/>
                  </a:cubicBezTo>
                  <a:cubicBezTo>
                    <a:pt x="262359" y="381000"/>
                    <a:pt x="262359" y="379810"/>
                    <a:pt x="263430" y="379810"/>
                  </a:cubicBezTo>
                  <a:close/>
                  <a:moveTo>
                    <a:pt x="253558" y="372496"/>
                  </a:moveTo>
                  <a:cubicBezTo>
                    <a:pt x="265863" y="371475"/>
                    <a:pt x="278168" y="372496"/>
                    <a:pt x="290473" y="372836"/>
                  </a:cubicBezTo>
                  <a:cubicBezTo>
                    <a:pt x="300245" y="373176"/>
                    <a:pt x="310740" y="371475"/>
                    <a:pt x="320512" y="373176"/>
                  </a:cubicBezTo>
                  <a:cubicBezTo>
                    <a:pt x="322322" y="373516"/>
                    <a:pt x="321236" y="375898"/>
                    <a:pt x="319788" y="375898"/>
                  </a:cubicBezTo>
                  <a:cubicBezTo>
                    <a:pt x="309655" y="373857"/>
                    <a:pt x="298073" y="375217"/>
                    <a:pt x="287578" y="374877"/>
                  </a:cubicBezTo>
                  <a:cubicBezTo>
                    <a:pt x="275996" y="374537"/>
                    <a:pt x="264777" y="374197"/>
                    <a:pt x="253558" y="373516"/>
                  </a:cubicBezTo>
                  <a:cubicBezTo>
                    <a:pt x="252834" y="373176"/>
                    <a:pt x="252834" y="372496"/>
                    <a:pt x="253558" y="372496"/>
                  </a:cubicBezTo>
                  <a:close/>
                  <a:moveTo>
                    <a:pt x="354796" y="370249"/>
                  </a:moveTo>
                  <a:cubicBezTo>
                    <a:pt x="366013" y="369888"/>
                    <a:pt x="376505" y="372053"/>
                    <a:pt x="387360" y="374218"/>
                  </a:cubicBezTo>
                  <a:cubicBezTo>
                    <a:pt x="397491" y="376382"/>
                    <a:pt x="407984" y="377825"/>
                    <a:pt x="418115" y="379629"/>
                  </a:cubicBezTo>
                  <a:cubicBezTo>
                    <a:pt x="428970" y="381433"/>
                    <a:pt x="439463" y="383598"/>
                    <a:pt x="449956" y="385402"/>
                  </a:cubicBezTo>
                  <a:cubicBezTo>
                    <a:pt x="459725" y="387567"/>
                    <a:pt x="469856" y="387927"/>
                    <a:pt x="479625" y="390453"/>
                  </a:cubicBezTo>
                  <a:cubicBezTo>
                    <a:pt x="481072" y="390814"/>
                    <a:pt x="480349" y="393339"/>
                    <a:pt x="478540" y="392618"/>
                  </a:cubicBezTo>
                  <a:cubicBezTo>
                    <a:pt x="469132" y="390092"/>
                    <a:pt x="458639" y="389731"/>
                    <a:pt x="449232" y="387927"/>
                  </a:cubicBezTo>
                  <a:cubicBezTo>
                    <a:pt x="438739" y="385763"/>
                    <a:pt x="428246" y="383598"/>
                    <a:pt x="417753" y="381794"/>
                  </a:cubicBezTo>
                  <a:cubicBezTo>
                    <a:pt x="396768" y="378547"/>
                    <a:pt x="375782" y="372414"/>
                    <a:pt x="354796" y="371692"/>
                  </a:cubicBezTo>
                  <a:cubicBezTo>
                    <a:pt x="354434" y="371331"/>
                    <a:pt x="354434" y="370249"/>
                    <a:pt x="354796" y="370249"/>
                  </a:cubicBezTo>
                  <a:close/>
                  <a:moveTo>
                    <a:pt x="288322" y="369570"/>
                  </a:moveTo>
                  <a:cubicBezTo>
                    <a:pt x="295850" y="369888"/>
                    <a:pt x="303019" y="370205"/>
                    <a:pt x="310547" y="369570"/>
                  </a:cubicBezTo>
                  <a:cubicBezTo>
                    <a:pt x="313056" y="369570"/>
                    <a:pt x="316283" y="368935"/>
                    <a:pt x="318433" y="369888"/>
                  </a:cubicBezTo>
                  <a:cubicBezTo>
                    <a:pt x="319150" y="370205"/>
                    <a:pt x="318792" y="371158"/>
                    <a:pt x="318075" y="371158"/>
                  </a:cubicBezTo>
                  <a:cubicBezTo>
                    <a:pt x="308396" y="372746"/>
                    <a:pt x="298001" y="371793"/>
                    <a:pt x="288322" y="371475"/>
                  </a:cubicBezTo>
                  <a:cubicBezTo>
                    <a:pt x="272908" y="370840"/>
                    <a:pt x="257852" y="370523"/>
                    <a:pt x="242438" y="370840"/>
                  </a:cubicBezTo>
                  <a:cubicBezTo>
                    <a:pt x="241721" y="370840"/>
                    <a:pt x="241721" y="370205"/>
                    <a:pt x="242438" y="369888"/>
                  </a:cubicBezTo>
                  <a:cubicBezTo>
                    <a:pt x="257493" y="368300"/>
                    <a:pt x="272908" y="368935"/>
                    <a:pt x="288322" y="369570"/>
                  </a:cubicBezTo>
                  <a:close/>
                  <a:moveTo>
                    <a:pt x="369079" y="366218"/>
                  </a:moveTo>
                  <a:cubicBezTo>
                    <a:pt x="375167" y="365125"/>
                    <a:pt x="381254" y="366947"/>
                    <a:pt x="386983" y="368404"/>
                  </a:cubicBezTo>
                  <a:cubicBezTo>
                    <a:pt x="394861" y="370226"/>
                    <a:pt x="402381" y="371683"/>
                    <a:pt x="410259" y="373869"/>
                  </a:cubicBezTo>
                  <a:cubicBezTo>
                    <a:pt x="419569" y="375691"/>
                    <a:pt x="428879" y="377877"/>
                    <a:pt x="438189" y="379334"/>
                  </a:cubicBezTo>
                  <a:cubicBezTo>
                    <a:pt x="446067" y="381156"/>
                    <a:pt x="454661" y="381521"/>
                    <a:pt x="462181" y="384071"/>
                  </a:cubicBezTo>
                  <a:cubicBezTo>
                    <a:pt x="463613" y="384435"/>
                    <a:pt x="462897" y="386986"/>
                    <a:pt x="461465" y="386621"/>
                  </a:cubicBezTo>
                  <a:cubicBezTo>
                    <a:pt x="453945" y="384071"/>
                    <a:pt x="445351" y="383342"/>
                    <a:pt x="437473" y="381885"/>
                  </a:cubicBezTo>
                  <a:cubicBezTo>
                    <a:pt x="429237" y="380063"/>
                    <a:pt x="420643" y="378241"/>
                    <a:pt x="412407" y="376420"/>
                  </a:cubicBezTo>
                  <a:cubicBezTo>
                    <a:pt x="404530" y="374598"/>
                    <a:pt x="396652" y="372776"/>
                    <a:pt x="388774" y="370590"/>
                  </a:cubicBezTo>
                  <a:cubicBezTo>
                    <a:pt x="382328" y="368769"/>
                    <a:pt x="375883" y="366947"/>
                    <a:pt x="369437" y="367311"/>
                  </a:cubicBezTo>
                  <a:cubicBezTo>
                    <a:pt x="368721" y="367311"/>
                    <a:pt x="368721" y="366582"/>
                    <a:pt x="369079" y="366218"/>
                  </a:cubicBezTo>
                  <a:close/>
                  <a:moveTo>
                    <a:pt x="6984" y="364266"/>
                  </a:moveTo>
                  <a:cubicBezTo>
                    <a:pt x="6984" y="363538"/>
                    <a:pt x="8065" y="363538"/>
                    <a:pt x="8065" y="364266"/>
                  </a:cubicBezTo>
                  <a:cubicBezTo>
                    <a:pt x="8425" y="375544"/>
                    <a:pt x="8065" y="386458"/>
                    <a:pt x="8425" y="397372"/>
                  </a:cubicBezTo>
                  <a:cubicBezTo>
                    <a:pt x="8425" y="407558"/>
                    <a:pt x="7705" y="418108"/>
                    <a:pt x="9505" y="427931"/>
                  </a:cubicBezTo>
                  <a:lnTo>
                    <a:pt x="9865" y="427931"/>
                  </a:lnTo>
                  <a:cubicBezTo>
                    <a:pt x="21750" y="430478"/>
                    <a:pt x="33634" y="429022"/>
                    <a:pt x="45518" y="429386"/>
                  </a:cubicBezTo>
                  <a:cubicBezTo>
                    <a:pt x="57402" y="429386"/>
                    <a:pt x="69286" y="430114"/>
                    <a:pt x="81530" y="430478"/>
                  </a:cubicBezTo>
                  <a:cubicBezTo>
                    <a:pt x="82611" y="430478"/>
                    <a:pt x="82611" y="432297"/>
                    <a:pt x="81530" y="432297"/>
                  </a:cubicBezTo>
                  <a:cubicBezTo>
                    <a:pt x="67485" y="433024"/>
                    <a:pt x="53801" y="431569"/>
                    <a:pt x="40116" y="432297"/>
                  </a:cubicBezTo>
                  <a:cubicBezTo>
                    <a:pt x="29672" y="432297"/>
                    <a:pt x="19229" y="433024"/>
                    <a:pt x="9145" y="430478"/>
                  </a:cubicBezTo>
                  <a:cubicBezTo>
                    <a:pt x="8785" y="430478"/>
                    <a:pt x="8425" y="430478"/>
                    <a:pt x="8425" y="430114"/>
                  </a:cubicBezTo>
                  <a:cubicBezTo>
                    <a:pt x="7705" y="430114"/>
                    <a:pt x="6984" y="430114"/>
                    <a:pt x="6984" y="429022"/>
                  </a:cubicBezTo>
                  <a:cubicBezTo>
                    <a:pt x="5184" y="418836"/>
                    <a:pt x="5904" y="407922"/>
                    <a:pt x="5904" y="397372"/>
                  </a:cubicBezTo>
                  <a:cubicBezTo>
                    <a:pt x="5904" y="386458"/>
                    <a:pt x="6624" y="375544"/>
                    <a:pt x="6984" y="364266"/>
                  </a:cubicBezTo>
                  <a:close/>
                  <a:moveTo>
                    <a:pt x="393606" y="362316"/>
                  </a:moveTo>
                  <a:cubicBezTo>
                    <a:pt x="404321" y="364515"/>
                    <a:pt x="414680" y="366346"/>
                    <a:pt x="425038" y="368178"/>
                  </a:cubicBezTo>
                  <a:cubicBezTo>
                    <a:pt x="432539" y="369644"/>
                    <a:pt x="440755" y="369644"/>
                    <a:pt x="447541" y="372941"/>
                  </a:cubicBezTo>
                  <a:cubicBezTo>
                    <a:pt x="449327" y="373674"/>
                    <a:pt x="448255" y="375872"/>
                    <a:pt x="446470" y="375139"/>
                  </a:cubicBezTo>
                  <a:cubicBezTo>
                    <a:pt x="438969" y="371842"/>
                    <a:pt x="429682" y="371475"/>
                    <a:pt x="421466" y="370010"/>
                  </a:cubicBezTo>
                  <a:cubicBezTo>
                    <a:pt x="412180" y="368178"/>
                    <a:pt x="402535" y="365980"/>
                    <a:pt x="393606" y="363049"/>
                  </a:cubicBezTo>
                  <a:cubicBezTo>
                    <a:pt x="392534" y="363049"/>
                    <a:pt x="393249" y="361950"/>
                    <a:pt x="393606" y="362316"/>
                  </a:cubicBezTo>
                  <a:close/>
                  <a:moveTo>
                    <a:pt x="407560" y="360363"/>
                  </a:moveTo>
                  <a:cubicBezTo>
                    <a:pt x="412359" y="361024"/>
                    <a:pt x="417158" y="361686"/>
                    <a:pt x="421958" y="362678"/>
                  </a:cubicBezTo>
                  <a:cubicBezTo>
                    <a:pt x="426757" y="363670"/>
                    <a:pt x="431926" y="364332"/>
                    <a:pt x="436725" y="365324"/>
                  </a:cubicBezTo>
                  <a:cubicBezTo>
                    <a:pt x="438202" y="365985"/>
                    <a:pt x="437833" y="367969"/>
                    <a:pt x="436356" y="367639"/>
                  </a:cubicBezTo>
                  <a:cubicBezTo>
                    <a:pt x="431926" y="366316"/>
                    <a:pt x="427496" y="365985"/>
                    <a:pt x="423065" y="364662"/>
                  </a:cubicBezTo>
                  <a:cubicBezTo>
                    <a:pt x="417897" y="363339"/>
                    <a:pt x="413097" y="362347"/>
                    <a:pt x="407560" y="362017"/>
                  </a:cubicBezTo>
                  <a:cubicBezTo>
                    <a:pt x="406821" y="361686"/>
                    <a:pt x="406821" y="360363"/>
                    <a:pt x="407560" y="360363"/>
                  </a:cubicBezTo>
                  <a:close/>
                  <a:moveTo>
                    <a:pt x="347078" y="301978"/>
                  </a:moveTo>
                  <a:cubicBezTo>
                    <a:pt x="367690" y="307270"/>
                    <a:pt x="388662" y="310092"/>
                    <a:pt x="408911" y="316089"/>
                  </a:cubicBezTo>
                  <a:cubicBezTo>
                    <a:pt x="409635" y="316089"/>
                    <a:pt x="409273" y="317147"/>
                    <a:pt x="408550" y="316795"/>
                  </a:cubicBezTo>
                  <a:cubicBezTo>
                    <a:pt x="387577" y="313620"/>
                    <a:pt x="366967" y="309386"/>
                    <a:pt x="346355" y="304095"/>
                  </a:cubicBezTo>
                  <a:cubicBezTo>
                    <a:pt x="344909" y="304095"/>
                    <a:pt x="345632" y="301625"/>
                    <a:pt x="347078" y="301978"/>
                  </a:cubicBezTo>
                  <a:close/>
                  <a:moveTo>
                    <a:pt x="349532" y="298450"/>
                  </a:moveTo>
                  <a:cubicBezTo>
                    <a:pt x="357854" y="299571"/>
                    <a:pt x="365453" y="302185"/>
                    <a:pt x="373414" y="303679"/>
                  </a:cubicBezTo>
                  <a:cubicBezTo>
                    <a:pt x="381013" y="305174"/>
                    <a:pt x="388974" y="306668"/>
                    <a:pt x="396573" y="309282"/>
                  </a:cubicBezTo>
                  <a:cubicBezTo>
                    <a:pt x="396934" y="309656"/>
                    <a:pt x="396573" y="310777"/>
                    <a:pt x="396211" y="310403"/>
                  </a:cubicBezTo>
                  <a:cubicBezTo>
                    <a:pt x="388250" y="308162"/>
                    <a:pt x="380651" y="307415"/>
                    <a:pt x="372690" y="305921"/>
                  </a:cubicBezTo>
                  <a:cubicBezTo>
                    <a:pt x="365091" y="304800"/>
                    <a:pt x="357492" y="301812"/>
                    <a:pt x="349532" y="301065"/>
                  </a:cubicBezTo>
                  <a:cubicBezTo>
                    <a:pt x="348084" y="300691"/>
                    <a:pt x="348084" y="298450"/>
                    <a:pt x="349532" y="298450"/>
                  </a:cubicBezTo>
                  <a:close/>
                  <a:moveTo>
                    <a:pt x="44080" y="118678"/>
                  </a:moveTo>
                  <a:cubicBezTo>
                    <a:pt x="46606" y="159240"/>
                    <a:pt x="45884" y="200878"/>
                    <a:pt x="45884" y="241080"/>
                  </a:cubicBezTo>
                  <a:cubicBezTo>
                    <a:pt x="45523" y="261899"/>
                    <a:pt x="44441" y="282719"/>
                    <a:pt x="43719" y="303538"/>
                  </a:cubicBezTo>
                  <a:cubicBezTo>
                    <a:pt x="43358" y="321126"/>
                    <a:pt x="40110" y="340151"/>
                    <a:pt x="43358" y="357739"/>
                  </a:cubicBezTo>
                  <a:cubicBezTo>
                    <a:pt x="90995" y="358457"/>
                    <a:pt x="138992" y="356304"/>
                    <a:pt x="186989" y="355945"/>
                  </a:cubicBezTo>
                  <a:cubicBezTo>
                    <a:pt x="211890" y="355945"/>
                    <a:pt x="236791" y="355586"/>
                    <a:pt x="261692" y="355586"/>
                  </a:cubicBezTo>
                  <a:cubicBezTo>
                    <a:pt x="278654" y="355586"/>
                    <a:pt x="295254" y="353432"/>
                    <a:pt x="312216" y="355945"/>
                  </a:cubicBezTo>
                  <a:cubicBezTo>
                    <a:pt x="310050" y="336920"/>
                    <a:pt x="311855" y="318255"/>
                    <a:pt x="311494" y="299230"/>
                  </a:cubicBezTo>
                  <a:cubicBezTo>
                    <a:pt x="311133" y="279129"/>
                    <a:pt x="310050" y="258669"/>
                    <a:pt x="309690" y="238568"/>
                  </a:cubicBezTo>
                  <a:cubicBezTo>
                    <a:pt x="307524" y="239286"/>
                    <a:pt x="304998" y="240721"/>
                    <a:pt x="303194" y="241439"/>
                  </a:cubicBezTo>
                  <a:cubicBezTo>
                    <a:pt x="302111" y="242157"/>
                    <a:pt x="301028" y="241080"/>
                    <a:pt x="301750" y="240004"/>
                  </a:cubicBezTo>
                  <a:cubicBezTo>
                    <a:pt x="304276" y="237850"/>
                    <a:pt x="306803" y="235696"/>
                    <a:pt x="309690" y="233542"/>
                  </a:cubicBezTo>
                  <a:cubicBezTo>
                    <a:pt x="309690" y="232107"/>
                    <a:pt x="309690" y="231389"/>
                    <a:pt x="309690" y="229953"/>
                  </a:cubicBezTo>
                  <a:cubicBezTo>
                    <a:pt x="309690" y="229953"/>
                    <a:pt x="309690" y="229235"/>
                    <a:pt x="309690" y="228876"/>
                  </a:cubicBezTo>
                  <a:cubicBezTo>
                    <a:pt x="307524" y="230312"/>
                    <a:pt x="305720" y="231389"/>
                    <a:pt x="303555" y="232107"/>
                  </a:cubicBezTo>
                  <a:cubicBezTo>
                    <a:pt x="302472" y="232825"/>
                    <a:pt x="301028" y="231389"/>
                    <a:pt x="302111" y="230312"/>
                  </a:cubicBezTo>
                  <a:cubicBezTo>
                    <a:pt x="304637" y="228158"/>
                    <a:pt x="307163" y="225646"/>
                    <a:pt x="309690" y="223133"/>
                  </a:cubicBezTo>
                  <a:cubicBezTo>
                    <a:pt x="309690" y="204467"/>
                    <a:pt x="310772" y="185084"/>
                    <a:pt x="310772" y="166060"/>
                  </a:cubicBezTo>
                  <a:cubicBezTo>
                    <a:pt x="311133" y="151702"/>
                    <a:pt x="311133" y="137344"/>
                    <a:pt x="313298" y="122986"/>
                  </a:cubicBezTo>
                  <a:cubicBezTo>
                    <a:pt x="223799" y="121191"/>
                    <a:pt x="133579" y="124781"/>
                    <a:pt x="44080" y="118678"/>
                  </a:cubicBezTo>
                  <a:close/>
                  <a:moveTo>
                    <a:pt x="38375" y="108527"/>
                  </a:moveTo>
                  <a:cubicBezTo>
                    <a:pt x="57113" y="108239"/>
                    <a:pt x="75852" y="107950"/>
                    <a:pt x="94229" y="108527"/>
                  </a:cubicBezTo>
                  <a:cubicBezTo>
                    <a:pt x="95310" y="108527"/>
                    <a:pt x="95310" y="109682"/>
                    <a:pt x="94229" y="109682"/>
                  </a:cubicBezTo>
                  <a:cubicBezTo>
                    <a:pt x="75852" y="110259"/>
                    <a:pt x="57113" y="110548"/>
                    <a:pt x="38375" y="110836"/>
                  </a:cubicBezTo>
                  <a:cubicBezTo>
                    <a:pt x="36934" y="110836"/>
                    <a:pt x="36934" y="108527"/>
                    <a:pt x="38375" y="108527"/>
                  </a:cubicBezTo>
                  <a:close/>
                  <a:moveTo>
                    <a:pt x="36773" y="103505"/>
                  </a:moveTo>
                  <a:cubicBezTo>
                    <a:pt x="51406" y="103188"/>
                    <a:pt x="65681" y="103505"/>
                    <a:pt x="79956" y="103823"/>
                  </a:cubicBezTo>
                  <a:cubicBezTo>
                    <a:pt x="81027" y="103823"/>
                    <a:pt x="80670" y="104775"/>
                    <a:pt x="79956" y="104775"/>
                  </a:cubicBezTo>
                  <a:cubicBezTo>
                    <a:pt x="65681" y="105728"/>
                    <a:pt x="51049" y="105728"/>
                    <a:pt x="36773" y="106045"/>
                  </a:cubicBezTo>
                  <a:cubicBezTo>
                    <a:pt x="35346" y="106045"/>
                    <a:pt x="35346" y="103505"/>
                    <a:pt x="36773" y="103505"/>
                  </a:cubicBezTo>
                  <a:close/>
                  <a:moveTo>
                    <a:pt x="203951" y="100731"/>
                  </a:moveTo>
                  <a:cubicBezTo>
                    <a:pt x="204673" y="100013"/>
                    <a:pt x="205755" y="101090"/>
                    <a:pt x="205034" y="101808"/>
                  </a:cubicBezTo>
                  <a:cubicBezTo>
                    <a:pt x="201425" y="104679"/>
                    <a:pt x="198177" y="107551"/>
                    <a:pt x="194568" y="110422"/>
                  </a:cubicBezTo>
                  <a:cubicBezTo>
                    <a:pt x="192764" y="111858"/>
                    <a:pt x="190598" y="112935"/>
                    <a:pt x="189155" y="114730"/>
                  </a:cubicBezTo>
                  <a:cubicBezTo>
                    <a:pt x="191320" y="114730"/>
                    <a:pt x="193485" y="114730"/>
                    <a:pt x="195651" y="114730"/>
                  </a:cubicBezTo>
                  <a:cubicBezTo>
                    <a:pt x="201064" y="110064"/>
                    <a:pt x="207921" y="107551"/>
                    <a:pt x="212973" y="102167"/>
                  </a:cubicBezTo>
                  <a:cubicBezTo>
                    <a:pt x="213695" y="101090"/>
                    <a:pt x="214777" y="102167"/>
                    <a:pt x="214056" y="103243"/>
                  </a:cubicBezTo>
                  <a:cubicBezTo>
                    <a:pt x="210086" y="107910"/>
                    <a:pt x="204312" y="111140"/>
                    <a:pt x="198899" y="114730"/>
                  </a:cubicBezTo>
                  <a:cubicBezTo>
                    <a:pt x="201786" y="114730"/>
                    <a:pt x="205034" y="114730"/>
                    <a:pt x="207921" y="114730"/>
                  </a:cubicBezTo>
                  <a:cubicBezTo>
                    <a:pt x="207921" y="114730"/>
                    <a:pt x="207921" y="114371"/>
                    <a:pt x="208282" y="114371"/>
                  </a:cubicBezTo>
                  <a:cubicBezTo>
                    <a:pt x="211890" y="109705"/>
                    <a:pt x="216582" y="106115"/>
                    <a:pt x="221634" y="102526"/>
                  </a:cubicBezTo>
                  <a:cubicBezTo>
                    <a:pt x="222356" y="102167"/>
                    <a:pt x="223078" y="103243"/>
                    <a:pt x="222356" y="103602"/>
                  </a:cubicBezTo>
                  <a:cubicBezTo>
                    <a:pt x="218025" y="107192"/>
                    <a:pt x="213695" y="110781"/>
                    <a:pt x="210086" y="114730"/>
                  </a:cubicBezTo>
                  <a:cubicBezTo>
                    <a:pt x="212251" y="114730"/>
                    <a:pt x="214417" y="114730"/>
                    <a:pt x="216221" y="114730"/>
                  </a:cubicBezTo>
                  <a:cubicBezTo>
                    <a:pt x="219830" y="111858"/>
                    <a:pt x="223439" y="108628"/>
                    <a:pt x="227408" y="105756"/>
                  </a:cubicBezTo>
                  <a:cubicBezTo>
                    <a:pt x="228130" y="105038"/>
                    <a:pt x="229213" y="106115"/>
                    <a:pt x="228491" y="106833"/>
                  </a:cubicBezTo>
                  <a:cubicBezTo>
                    <a:pt x="225243" y="109705"/>
                    <a:pt x="222356" y="112217"/>
                    <a:pt x="219108" y="114730"/>
                  </a:cubicBezTo>
                  <a:cubicBezTo>
                    <a:pt x="221273" y="114730"/>
                    <a:pt x="223439" y="114730"/>
                    <a:pt x="225604" y="114730"/>
                  </a:cubicBezTo>
                  <a:cubicBezTo>
                    <a:pt x="229213" y="111140"/>
                    <a:pt x="233182" y="108628"/>
                    <a:pt x="236791" y="105397"/>
                  </a:cubicBezTo>
                  <a:cubicBezTo>
                    <a:pt x="237513" y="104679"/>
                    <a:pt x="238596" y="105756"/>
                    <a:pt x="237874" y="106474"/>
                  </a:cubicBezTo>
                  <a:cubicBezTo>
                    <a:pt x="234626" y="109346"/>
                    <a:pt x="231017" y="111858"/>
                    <a:pt x="228130" y="114730"/>
                  </a:cubicBezTo>
                  <a:cubicBezTo>
                    <a:pt x="230295" y="114730"/>
                    <a:pt x="232461" y="114730"/>
                    <a:pt x="234265" y="114730"/>
                  </a:cubicBezTo>
                  <a:cubicBezTo>
                    <a:pt x="238235" y="111858"/>
                    <a:pt x="242204" y="108628"/>
                    <a:pt x="245813" y="105397"/>
                  </a:cubicBezTo>
                  <a:cubicBezTo>
                    <a:pt x="246535" y="104679"/>
                    <a:pt x="247618" y="105756"/>
                    <a:pt x="247257" y="106474"/>
                  </a:cubicBezTo>
                  <a:cubicBezTo>
                    <a:pt x="244009" y="109346"/>
                    <a:pt x="240761" y="112217"/>
                    <a:pt x="237152" y="114730"/>
                  </a:cubicBezTo>
                  <a:cubicBezTo>
                    <a:pt x="240039" y="114730"/>
                    <a:pt x="242204" y="114730"/>
                    <a:pt x="244731" y="114730"/>
                  </a:cubicBezTo>
                  <a:cubicBezTo>
                    <a:pt x="247618" y="110422"/>
                    <a:pt x="253031" y="107192"/>
                    <a:pt x="255918" y="102526"/>
                  </a:cubicBezTo>
                  <a:cubicBezTo>
                    <a:pt x="256279" y="101808"/>
                    <a:pt x="257362" y="102526"/>
                    <a:pt x="256640" y="103243"/>
                  </a:cubicBezTo>
                  <a:cubicBezTo>
                    <a:pt x="254835" y="107551"/>
                    <a:pt x="250505" y="111140"/>
                    <a:pt x="247257" y="114730"/>
                  </a:cubicBezTo>
                  <a:cubicBezTo>
                    <a:pt x="250866" y="114730"/>
                    <a:pt x="254114" y="114730"/>
                    <a:pt x="257362" y="114730"/>
                  </a:cubicBezTo>
                  <a:cubicBezTo>
                    <a:pt x="260610" y="111140"/>
                    <a:pt x="264218" y="107551"/>
                    <a:pt x="267105" y="103602"/>
                  </a:cubicBezTo>
                  <a:cubicBezTo>
                    <a:pt x="267466" y="102526"/>
                    <a:pt x="268910" y="103602"/>
                    <a:pt x="268188" y="104320"/>
                  </a:cubicBezTo>
                  <a:cubicBezTo>
                    <a:pt x="266384" y="108269"/>
                    <a:pt x="263497" y="111858"/>
                    <a:pt x="260249" y="114730"/>
                  </a:cubicBezTo>
                  <a:cubicBezTo>
                    <a:pt x="262053" y="114730"/>
                    <a:pt x="263497" y="114730"/>
                    <a:pt x="264940" y="114730"/>
                  </a:cubicBezTo>
                  <a:cubicBezTo>
                    <a:pt x="266023" y="113294"/>
                    <a:pt x="267466" y="112217"/>
                    <a:pt x="268910" y="110781"/>
                  </a:cubicBezTo>
                  <a:cubicBezTo>
                    <a:pt x="270714" y="108987"/>
                    <a:pt x="272519" y="107192"/>
                    <a:pt x="273962" y="105038"/>
                  </a:cubicBezTo>
                  <a:cubicBezTo>
                    <a:pt x="274323" y="103961"/>
                    <a:pt x="275767" y="104679"/>
                    <a:pt x="275045" y="105756"/>
                  </a:cubicBezTo>
                  <a:cubicBezTo>
                    <a:pt x="274323" y="108269"/>
                    <a:pt x="272519" y="110064"/>
                    <a:pt x="270714" y="111858"/>
                  </a:cubicBezTo>
                  <a:cubicBezTo>
                    <a:pt x="269632" y="112935"/>
                    <a:pt x="268910" y="114012"/>
                    <a:pt x="268188" y="114730"/>
                  </a:cubicBezTo>
                  <a:cubicBezTo>
                    <a:pt x="269632" y="114730"/>
                    <a:pt x="271436" y="114730"/>
                    <a:pt x="273240" y="114730"/>
                  </a:cubicBezTo>
                  <a:cubicBezTo>
                    <a:pt x="275406" y="111858"/>
                    <a:pt x="278293" y="108628"/>
                    <a:pt x="280097" y="105397"/>
                  </a:cubicBezTo>
                  <a:cubicBezTo>
                    <a:pt x="280458" y="104679"/>
                    <a:pt x="281541" y="105038"/>
                    <a:pt x="281541" y="106115"/>
                  </a:cubicBezTo>
                  <a:cubicBezTo>
                    <a:pt x="280097" y="109346"/>
                    <a:pt x="277571" y="111858"/>
                    <a:pt x="275767" y="114730"/>
                  </a:cubicBezTo>
                  <a:lnTo>
                    <a:pt x="282984" y="114730"/>
                  </a:lnTo>
                  <a:cubicBezTo>
                    <a:pt x="285510" y="111499"/>
                    <a:pt x="288758" y="108628"/>
                    <a:pt x="291285" y="105397"/>
                  </a:cubicBezTo>
                  <a:cubicBezTo>
                    <a:pt x="291645" y="104679"/>
                    <a:pt x="292728" y="105756"/>
                    <a:pt x="292367" y="106115"/>
                  </a:cubicBezTo>
                  <a:cubicBezTo>
                    <a:pt x="290924" y="109346"/>
                    <a:pt x="288037" y="112217"/>
                    <a:pt x="285510" y="114730"/>
                  </a:cubicBezTo>
                  <a:cubicBezTo>
                    <a:pt x="287315" y="114730"/>
                    <a:pt x="289119" y="114730"/>
                    <a:pt x="290563" y="114730"/>
                  </a:cubicBezTo>
                  <a:cubicBezTo>
                    <a:pt x="292367" y="111858"/>
                    <a:pt x="295615" y="109346"/>
                    <a:pt x="297420" y="106115"/>
                  </a:cubicBezTo>
                  <a:cubicBezTo>
                    <a:pt x="298141" y="105038"/>
                    <a:pt x="299585" y="106115"/>
                    <a:pt x="298863" y="107192"/>
                  </a:cubicBezTo>
                  <a:cubicBezTo>
                    <a:pt x="297420" y="109705"/>
                    <a:pt x="295254" y="112217"/>
                    <a:pt x="293450" y="114730"/>
                  </a:cubicBezTo>
                  <a:cubicBezTo>
                    <a:pt x="294893" y="114730"/>
                    <a:pt x="296337" y="114730"/>
                    <a:pt x="297780" y="114730"/>
                  </a:cubicBezTo>
                  <a:cubicBezTo>
                    <a:pt x="297780" y="114371"/>
                    <a:pt x="297780" y="114012"/>
                    <a:pt x="298141" y="113294"/>
                  </a:cubicBezTo>
                  <a:cubicBezTo>
                    <a:pt x="298502" y="112935"/>
                    <a:pt x="298863" y="112217"/>
                    <a:pt x="299585" y="111499"/>
                  </a:cubicBezTo>
                  <a:cubicBezTo>
                    <a:pt x="300307" y="110064"/>
                    <a:pt x="301750" y="108628"/>
                    <a:pt x="302833" y="107192"/>
                  </a:cubicBezTo>
                  <a:cubicBezTo>
                    <a:pt x="303555" y="106115"/>
                    <a:pt x="305359" y="107192"/>
                    <a:pt x="304637" y="108269"/>
                  </a:cubicBezTo>
                  <a:cubicBezTo>
                    <a:pt x="303555" y="109705"/>
                    <a:pt x="302472" y="111140"/>
                    <a:pt x="301389" y="112935"/>
                  </a:cubicBezTo>
                  <a:cubicBezTo>
                    <a:pt x="301028" y="113653"/>
                    <a:pt x="300307" y="114371"/>
                    <a:pt x="299946" y="114730"/>
                  </a:cubicBezTo>
                  <a:cubicBezTo>
                    <a:pt x="301028" y="114730"/>
                    <a:pt x="302472" y="114730"/>
                    <a:pt x="303915" y="114730"/>
                  </a:cubicBezTo>
                  <a:cubicBezTo>
                    <a:pt x="304276" y="113653"/>
                    <a:pt x="305359" y="112217"/>
                    <a:pt x="306081" y="111140"/>
                  </a:cubicBezTo>
                  <a:cubicBezTo>
                    <a:pt x="307524" y="109705"/>
                    <a:pt x="309329" y="108269"/>
                    <a:pt x="310411" y="106474"/>
                  </a:cubicBezTo>
                  <a:cubicBezTo>
                    <a:pt x="311133" y="105756"/>
                    <a:pt x="312216" y="106474"/>
                    <a:pt x="311494" y="107192"/>
                  </a:cubicBezTo>
                  <a:cubicBezTo>
                    <a:pt x="310772" y="108628"/>
                    <a:pt x="309329" y="110422"/>
                    <a:pt x="308246" y="111858"/>
                  </a:cubicBezTo>
                  <a:cubicBezTo>
                    <a:pt x="307524" y="112935"/>
                    <a:pt x="307163" y="113653"/>
                    <a:pt x="306803" y="114371"/>
                  </a:cubicBezTo>
                  <a:cubicBezTo>
                    <a:pt x="306803" y="114730"/>
                    <a:pt x="306803" y="114730"/>
                    <a:pt x="306442" y="114730"/>
                  </a:cubicBezTo>
                  <a:cubicBezTo>
                    <a:pt x="307885" y="114730"/>
                    <a:pt x="309329" y="114730"/>
                    <a:pt x="310411" y="114730"/>
                  </a:cubicBezTo>
                  <a:cubicBezTo>
                    <a:pt x="310411" y="114730"/>
                    <a:pt x="310411" y="114730"/>
                    <a:pt x="310411" y="114371"/>
                  </a:cubicBezTo>
                  <a:cubicBezTo>
                    <a:pt x="311133" y="113294"/>
                    <a:pt x="312938" y="112217"/>
                    <a:pt x="313659" y="111140"/>
                  </a:cubicBezTo>
                  <a:cubicBezTo>
                    <a:pt x="314742" y="109705"/>
                    <a:pt x="315825" y="108628"/>
                    <a:pt x="316185" y="107192"/>
                  </a:cubicBezTo>
                  <a:cubicBezTo>
                    <a:pt x="316546" y="106115"/>
                    <a:pt x="317990" y="106474"/>
                    <a:pt x="317990" y="107551"/>
                  </a:cubicBezTo>
                  <a:cubicBezTo>
                    <a:pt x="317268" y="109346"/>
                    <a:pt x="316546" y="110781"/>
                    <a:pt x="315103" y="112217"/>
                  </a:cubicBezTo>
                  <a:cubicBezTo>
                    <a:pt x="314381" y="113294"/>
                    <a:pt x="314020" y="114371"/>
                    <a:pt x="312938" y="114730"/>
                  </a:cubicBezTo>
                  <a:cubicBezTo>
                    <a:pt x="313659" y="114730"/>
                    <a:pt x="314381" y="114730"/>
                    <a:pt x="314742" y="114730"/>
                  </a:cubicBezTo>
                  <a:lnTo>
                    <a:pt x="315103" y="115089"/>
                  </a:lnTo>
                  <a:cubicBezTo>
                    <a:pt x="316546" y="114371"/>
                    <a:pt x="318712" y="115089"/>
                    <a:pt x="319073" y="116884"/>
                  </a:cubicBezTo>
                  <a:cubicBezTo>
                    <a:pt x="321238" y="150266"/>
                    <a:pt x="318351" y="183289"/>
                    <a:pt x="318351" y="216672"/>
                  </a:cubicBezTo>
                  <a:cubicBezTo>
                    <a:pt x="319433" y="215595"/>
                    <a:pt x="321238" y="214877"/>
                    <a:pt x="322320" y="214159"/>
                  </a:cubicBezTo>
                  <a:cubicBezTo>
                    <a:pt x="325568" y="212364"/>
                    <a:pt x="327734" y="217031"/>
                    <a:pt x="324847" y="218467"/>
                  </a:cubicBezTo>
                  <a:cubicBezTo>
                    <a:pt x="322320" y="219902"/>
                    <a:pt x="320516" y="221697"/>
                    <a:pt x="318351" y="223133"/>
                  </a:cubicBezTo>
                  <a:cubicBezTo>
                    <a:pt x="318351" y="224569"/>
                    <a:pt x="318351" y="226004"/>
                    <a:pt x="318351" y="227440"/>
                  </a:cubicBezTo>
                  <a:cubicBezTo>
                    <a:pt x="320516" y="225646"/>
                    <a:pt x="322681" y="224210"/>
                    <a:pt x="324847" y="223133"/>
                  </a:cubicBezTo>
                  <a:cubicBezTo>
                    <a:pt x="327734" y="220979"/>
                    <a:pt x="330260" y="225646"/>
                    <a:pt x="327734" y="227799"/>
                  </a:cubicBezTo>
                  <a:cubicBezTo>
                    <a:pt x="324486" y="229594"/>
                    <a:pt x="321599" y="231389"/>
                    <a:pt x="318351" y="233542"/>
                  </a:cubicBezTo>
                  <a:cubicBezTo>
                    <a:pt x="318712" y="255438"/>
                    <a:pt x="319433" y="277334"/>
                    <a:pt x="319794" y="299589"/>
                  </a:cubicBezTo>
                  <a:cubicBezTo>
                    <a:pt x="319794" y="319332"/>
                    <a:pt x="317629" y="339433"/>
                    <a:pt x="320155" y="358816"/>
                  </a:cubicBezTo>
                  <a:cubicBezTo>
                    <a:pt x="320155" y="360611"/>
                    <a:pt x="319073" y="361688"/>
                    <a:pt x="317990" y="362047"/>
                  </a:cubicBezTo>
                  <a:cubicBezTo>
                    <a:pt x="316907" y="363841"/>
                    <a:pt x="315103" y="365277"/>
                    <a:pt x="312938" y="364918"/>
                  </a:cubicBezTo>
                  <a:cubicBezTo>
                    <a:pt x="290924" y="360970"/>
                    <a:pt x="266745" y="364200"/>
                    <a:pt x="244370" y="364559"/>
                  </a:cubicBezTo>
                  <a:cubicBezTo>
                    <a:pt x="221273" y="364918"/>
                    <a:pt x="198177" y="364918"/>
                    <a:pt x="175080" y="364918"/>
                  </a:cubicBezTo>
                  <a:cubicBezTo>
                    <a:pt x="149819" y="364918"/>
                    <a:pt x="124196" y="364559"/>
                    <a:pt x="98573" y="364918"/>
                  </a:cubicBezTo>
                  <a:cubicBezTo>
                    <a:pt x="80168" y="364918"/>
                    <a:pt x="61402" y="366354"/>
                    <a:pt x="42997" y="362765"/>
                  </a:cubicBezTo>
                  <a:cubicBezTo>
                    <a:pt x="41554" y="365277"/>
                    <a:pt x="36862" y="365636"/>
                    <a:pt x="36140" y="362047"/>
                  </a:cubicBezTo>
                  <a:cubicBezTo>
                    <a:pt x="32171" y="344817"/>
                    <a:pt x="35058" y="326152"/>
                    <a:pt x="35419" y="308922"/>
                  </a:cubicBezTo>
                  <a:cubicBezTo>
                    <a:pt x="35780" y="288462"/>
                    <a:pt x="36862" y="267643"/>
                    <a:pt x="37223" y="246824"/>
                  </a:cubicBezTo>
                  <a:cubicBezTo>
                    <a:pt x="37584" y="203750"/>
                    <a:pt x="36501" y="161393"/>
                    <a:pt x="39749" y="118319"/>
                  </a:cubicBezTo>
                  <a:cubicBezTo>
                    <a:pt x="36501" y="117960"/>
                    <a:pt x="36862" y="114012"/>
                    <a:pt x="39749" y="113653"/>
                  </a:cubicBezTo>
                  <a:cubicBezTo>
                    <a:pt x="85581" y="110422"/>
                    <a:pt x="132135" y="114371"/>
                    <a:pt x="177967" y="114730"/>
                  </a:cubicBezTo>
                  <a:cubicBezTo>
                    <a:pt x="180854" y="114730"/>
                    <a:pt x="183741" y="114730"/>
                    <a:pt x="186629" y="114730"/>
                  </a:cubicBezTo>
                  <a:cubicBezTo>
                    <a:pt x="187711" y="112935"/>
                    <a:pt x="189877" y="111499"/>
                    <a:pt x="191320" y="110422"/>
                  </a:cubicBezTo>
                  <a:cubicBezTo>
                    <a:pt x="195651" y="107192"/>
                    <a:pt x="199981" y="103961"/>
                    <a:pt x="203951" y="100731"/>
                  </a:cubicBezTo>
                  <a:close/>
                  <a:moveTo>
                    <a:pt x="178984" y="98599"/>
                  </a:moveTo>
                  <a:cubicBezTo>
                    <a:pt x="151231" y="98599"/>
                    <a:pt x="123479" y="98960"/>
                    <a:pt x="95726" y="99681"/>
                  </a:cubicBezTo>
                  <a:cubicBezTo>
                    <a:pt x="69415" y="100042"/>
                    <a:pt x="45267" y="102205"/>
                    <a:pt x="18956" y="99321"/>
                  </a:cubicBezTo>
                  <a:cubicBezTo>
                    <a:pt x="21119" y="125284"/>
                    <a:pt x="19317" y="150887"/>
                    <a:pt x="18956" y="177212"/>
                  </a:cubicBezTo>
                  <a:cubicBezTo>
                    <a:pt x="18956" y="204257"/>
                    <a:pt x="20038" y="231303"/>
                    <a:pt x="19677" y="258709"/>
                  </a:cubicBezTo>
                  <a:cubicBezTo>
                    <a:pt x="18956" y="286475"/>
                    <a:pt x="19677" y="314242"/>
                    <a:pt x="20758" y="342370"/>
                  </a:cubicBezTo>
                  <a:cubicBezTo>
                    <a:pt x="21479" y="368333"/>
                    <a:pt x="20398" y="394297"/>
                    <a:pt x="20758" y="420621"/>
                  </a:cubicBezTo>
                  <a:cubicBezTo>
                    <a:pt x="22561" y="420982"/>
                    <a:pt x="24363" y="420982"/>
                    <a:pt x="26525" y="420982"/>
                  </a:cubicBezTo>
                  <a:cubicBezTo>
                    <a:pt x="25804" y="414852"/>
                    <a:pt x="26886" y="408361"/>
                    <a:pt x="26886" y="402230"/>
                  </a:cubicBezTo>
                  <a:cubicBezTo>
                    <a:pt x="26886" y="395739"/>
                    <a:pt x="26525" y="389609"/>
                    <a:pt x="26886" y="382758"/>
                  </a:cubicBezTo>
                  <a:cubicBezTo>
                    <a:pt x="26886" y="382397"/>
                    <a:pt x="27246" y="382397"/>
                    <a:pt x="27246" y="382758"/>
                  </a:cubicBezTo>
                  <a:cubicBezTo>
                    <a:pt x="27967" y="389609"/>
                    <a:pt x="28688" y="396100"/>
                    <a:pt x="28688" y="402230"/>
                  </a:cubicBezTo>
                  <a:cubicBezTo>
                    <a:pt x="28688" y="408361"/>
                    <a:pt x="27967" y="414491"/>
                    <a:pt x="28688" y="420621"/>
                  </a:cubicBezTo>
                  <a:cubicBezTo>
                    <a:pt x="29769" y="420621"/>
                    <a:pt x="30850" y="420621"/>
                    <a:pt x="31932" y="420621"/>
                  </a:cubicBezTo>
                  <a:cubicBezTo>
                    <a:pt x="30490" y="416294"/>
                    <a:pt x="31932" y="411967"/>
                    <a:pt x="31932" y="408000"/>
                  </a:cubicBezTo>
                  <a:cubicBezTo>
                    <a:pt x="32292" y="402230"/>
                    <a:pt x="32652" y="396461"/>
                    <a:pt x="32652" y="391052"/>
                  </a:cubicBezTo>
                  <a:cubicBezTo>
                    <a:pt x="32652" y="390330"/>
                    <a:pt x="33373" y="390330"/>
                    <a:pt x="33734" y="391052"/>
                  </a:cubicBezTo>
                  <a:cubicBezTo>
                    <a:pt x="34094" y="395739"/>
                    <a:pt x="34094" y="400788"/>
                    <a:pt x="34094" y="405836"/>
                  </a:cubicBezTo>
                  <a:cubicBezTo>
                    <a:pt x="34094" y="410885"/>
                    <a:pt x="33013" y="415573"/>
                    <a:pt x="34094" y="420261"/>
                  </a:cubicBezTo>
                  <a:cubicBezTo>
                    <a:pt x="35175" y="420261"/>
                    <a:pt x="36257" y="420261"/>
                    <a:pt x="36977" y="420261"/>
                  </a:cubicBezTo>
                  <a:cubicBezTo>
                    <a:pt x="36977" y="412327"/>
                    <a:pt x="38419" y="404755"/>
                    <a:pt x="37698" y="396821"/>
                  </a:cubicBezTo>
                  <a:cubicBezTo>
                    <a:pt x="37698" y="396100"/>
                    <a:pt x="38780" y="396461"/>
                    <a:pt x="38780" y="396821"/>
                  </a:cubicBezTo>
                  <a:cubicBezTo>
                    <a:pt x="39861" y="404394"/>
                    <a:pt x="40582" y="412688"/>
                    <a:pt x="39140" y="419900"/>
                  </a:cubicBezTo>
                  <a:cubicBezTo>
                    <a:pt x="40582" y="419900"/>
                    <a:pt x="42023" y="419900"/>
                    <a:pt x="43465" y="419539"/>
                  </a:cubicBezTo>
                  <a:cubicBezTo>
                    <a:pt x="43465" y="413770"/>
                    <a:pt x="44186" y="407639"/>
                    <a:pt x="43105" y="401509"/>
                  </a:cubicBezTo>
                  <a:cubicBezTo>
                    <a:pt x="43105" y="400427"/>
                    <a:pt x="44186" y="400427"/>
                    <a:pt x="44546" y="401149"/>
                  </a:cubicBezTo>
                  <a:cubicBezTo>
                    <a:pt x="46348" y="406918"/>
                    <a:pt x="45988" y="413770"/>
                    <a:pt x="45628" y="419179"/>
                  </a:cubicBezTo>
                  <a:cubicBezTo>
                    <a:pt x="47069" y="419179"/>
                    <a:pt x="48151" y="419179"/>
                    <a:pt x="49592" y="419179"/>
                  </a:cubicBezTo>
                  <a:cubicBezTo>
                    <a:pt x="49592" y="419179"/>
                    <a:pt x="49592" y="419179"/>
                    <a:pt x="49232" y="418818"/>
                  </a:cubicBezTo>
                  <a:cubicBezTo>
                    <a:pt x="48871" y="412327"/>
                    <a:pt x="48871" y="405836"/>
                    <a:pt x="48871" y="399345"/>
                  </a:cubicBezTo>
                  <a:cubicBezTo>
                    <a:pt x="48871" y="398264"/>
                    <a:pt x="50673" y="398264"/>
                    <a:pt x="50673" y="399345"/>
                  </a:cubicBezTo>
                  <a:cubicBezTo>
                    <a:pt x="51034" y="405836"/>
                    <a:pt x="51394" y="412327"/>
                    <a:pt x="51755" y="418818"/>
                  </a:cubicBezTo>
                  <a:cubicBezTo>
                    <a:pt x="51755" y="419179"/>
                    <a:pt x="51755" y="419179"/>
                    <a:pt x="51755" y="419179"/>
                  </a:cubicBezTo>
                  <a:lnTo>
                    <a:pt x="56080" y="419179"/>
                  </a:lnTo>
                  <a:cubicBezTo>
                    <a:pt x="56080" y="412688"/>
                    <a:pt x="56080" y="405836"/>
                    <a:pt x="54999" y="399345"/>
                  </a:cubicBezTo>
                  <a:cubicBezTo>
                    <a:pt x="54999" y="398264"/>
                    <a:pt x="56440" y="397903"/>
                    <a:pt x="56440" y="398624"/>
                  </a:cubicBezTo>
                  <a:cubicBezTo>
                    <a:pt x="57882" y="405476"/>
                    <a:pt x="58242" y="412327"/>
                    <a:pt x="58603" y="419179"/>
                  </a:cubicBezTo>
                  <a:cubicBezTo>
                    <a:pt x="59684" y="419179"/>
                    <a:pt x="61126" y="419179"/>
                    <a:pt x="62207" y="419179"/>
                  </a:cubicBezTo>
                  <a:cubicBezTo>
                    <a:pt x="61847" y="419179"/>
                    <a:pt x="61486" y="418818"/>
                    <a:pt x="61486" y="418458"/>
                  </a:cubicBezTo>
                  <a:cubicBezTo>
                    <a:pt x="61486" y="412327"/>
                    <a:pt x="61847" y="406197"/>
                    <a:pt x="61847" y="400427"/>
                  </a:cubicBezTo>
                  <a:cubicBezTo>
                    <a:pt x="61847" y="398985"/>
                    <a:pt x="63649" y="398985"/>
                    <a:pt x="63649" y="400427"/>
                  </a:cubicBezTo>
                  <a:cubicBezTo>
                    <a:pt x="63649" y="406558"/>
                    <a:pt x="64370" y="412327"/>
                    <a:pt x="64009" y="418458"/>
                  </a:cubicBezTo>
                  <a:cubicBezTo>
                    <a:pt x="64009" y="418818"/>
                    <a:pt x="63649" y="419179"/>
                    <a:pt x="63288" y="419179"/>
                  </a:cubicBezTo>
                  <a:lnTo>
                    <a:pt x="66892" y="419179"/>
                  </a:lnTo>
                  <a:cubicBezTo>
                    <a:pt x="66172" y="413770"/>
                    <a:pt x="66892" y="408000"/>
                    <a:pt x="66892" y="402591"/>
                  </a:cubicBezTo>
                  <a:cubicBezTo>
                    <a:pt x="66892" y="401509"/>
                    <a:pt x="69055" y="401509"/>
                    <a:pt x="69055" y="402591"/>
                  </a:cubicBezTo>
                  <a:cubicBezTo>
                    <a:pt x="69055" y="408000"/>
                    <a:pt x="69776" y="413770"/>
                    <a:pt x="69415" y="419179"/>
                  </a:cubicBezTo>
                  <a:cubicBezTo>
                    <a:pt x="69415" y="419179"/>
                    <a:pt x="69055" y="419179"/>
                    <a:pt x="69055" y="419539"/>
                  </a:cubicBezTo>
                  <a:cubicBezTo>
                    <a:pt x="70497" y="419539"/>
                    <a:pt x="71938" y="419539"/>
                    <a:pt x="73380" y="419539"/>
                  </a:cubicBezTo>
                  <a:cubicBezTo>
                    <a:pt x="73020" y="419539"/>
                    <a:pt x="73020" y="419179"/>
                    <a:pt x="73020" y="419179"/>
                  </a:cubicBezTo>
                  <a:cubicBezTo>
                    <a:pt x="72659" y="414491"/>
                    <a:pt x="72659" y="409442"/>
                    <a:pt x="72659" y="404755"/>
                  </a:cubicBezTo>
                  <a:cubicBezTo>
                    <a:pt x="72659" y="403312"/>
                    <a:pt x="74461" y="403312"/>
                    <a:pt x="74461" y="404755"/>
                  </a:cubicBezTo>
                  <a:cubicBezTo>
                    <a:pt x="74461" y="409442"/>
                    <a:pt x="75182" y="414130"/>
                    <a:pt x="75543" y="418818"/>
                  </a:cubicBezTo>
                  <a:cubicBezTo>
                    <a:pt x="75543" y="419179"/>
                    <a:pt x="75543" y="419539"/>
                    <a:pt x="75182" y="419900"/>
                  </a:cubicBezTo>
                  <a:cubicBezTo>
                    <a:pt x="76263" y="419900"/>
                    <a:pt x="77345" y="419900"/>
                    <a:pt x="78066" y="419900"/>
                  </a:cubicBezTo>
                  <a:cubicBezTo>
                    <a:pt x="77705" y="414852"/>
                    <a:pt x="77705" y="409442"/>
                    <a:pt x="76984" y="404755"/>
                  </a:cubicBezTo>
                  <a:cubicBezTo>
                    <a:pt x="76624" y="403673"/>
                    <a:pt x="78786" y="402952"/>
                    <a:pt x="78786" y="404033"/>
                  </a:cubicBezTo>
                  <a:cubicBezTo>
                    <a:pt x="79868" y="409442"/>
                    <a:pt x="80228" y="414852"/>
                    <a:pt x="80589" y="419900"/>
                  </a:cubicBezTo>
                  <a:cubicBezTo>
                    <a:pt x="83472" y="419900"/>
                    <a:pt x="85995" y="420261"/>
                    <a:pt x="88518" y="420261"/>
                  </a:cubicBezTo>
                  <a:cubicBezTo>
                    <a:pt x="89960" y="420261"/>
                    <a:pt x="91401" y="420261"/>
                    <a:pt x="92843" y="420261"/>
                  </a:cubicBezTo>
                  <a:cubicBezTo>
                    <a:pt x="92482" y="417015"/>
                    <a:pt x="93203" y="413770"/>
                    <a:pt x="92122" y="410524"/>
                  </a:cubicBezTo>
                  <a:cubicBezTo>
                    <a:pt x="91762" y="409442"/>
                    <a:pt x="93564" y="409082"/>
                    <a:pt x="93924" y="410164"/>
                  </a:cubicBezTo>
                  <a:cubicBezTo>
                    <a:pt x="95005" y="413049"/>
                    <a:pt x="95366" y="417376"/>
                    <a:pt x="95005" y="420621"/>
                  </a:cubicBezTo>
                  <a:cubicBezTo>
                    <a:pt x="119875" y="421703"/>
                    <a:pt x="144383" y="422064"/>
                    <a:pt x="168892" y="422064"/>
                  </a:cubicBezTo>
                  <a:cubicBezTo>
                    <a:pt x="224037" y="420982"/>
                    <a:pt x="282065" y="417376"/>
                    <a:pt x="337209" y="417376"/>
                  </a:cubicBezTo>
                  <a:cubicBezTo>
                    <a:pt x="336128" y="410885"/>
                    <a:pt x="337209" y="403673"/>
                    <a:pt x="337209" y="397542"/>
                  </a:cubicBezTo>
                  <a:cubicBezTo>
                    <a:pt x="337209" y="384921"/>
                    <a:pt x="337209" y="372661"/>
                    <a:pt x="336488" y="360039"/>
                  </a:cubicBezTo>
                  <a:cubicBezTo>
                    <a:pt x="335047" y="331191"/>
                    <a:pt x="336128" y="302342"/>
                    <a:pt x="336128" y="273494"/>
                  </a:cubicBezTo>
                  <a:cubicBezTo>
                    <a:pt x="336488" y="216157"/>
                    <a:pt x="331443" y="158460"/>
                    <a:pt x="336128" y="101484"/>
                  </a:cubicBezTo>
                  <a:cubicBezTo>
                    <a:pt x="282425" y="101484"/>
                    <a:pt x="232326" y="99321"/>
                    <a:pt x="178984" y="98599"/>
                  </a:cubicBezTo>
                  <a:close/>
                  <a:moveTo>
                    <a:pt x="50566" y="86091"/>
                  </a:moveTo>
                  <a:cubicBezTo>
                    <a:pt x="63243" y="85725"/>
                    <a:pt x="75557" y="86458"/>
                    <a:pt x="88234" y="86458"/>
                  </a:cubicBezTo>
                  <a:cubicBezTo>
                    <a:pt x="88959" y="86458"/>
                    <a:pt x="88959" y="87923"/>
                    <a:pt x="88234" y="87923"/>
                  </a:cubicBezTo>
                  <a:cubicBezTo>
                    <a:pt x="75557" y="89022"/>
                    <a:pt x="62881" y="87923"/>
                    <a:pt x="50566" y="88290"/>
                  </a:cubicBezTo>
                  <a:cubicBezTo>
                    <a:pt x="44409" y="88656"/>
                    <a:pt x="38976" y="89022"/>
                    <a:pt x="33181" y="89389"/>
                  </a:cubicBezTo>
                  <a:cubicBezTo>
                    <a:pt x="27748" y="89755"/>
                    <a:pt x="22315" y="89022"/>
                    <a:pt x="16882" y="90122"/>
                  </a:cubicBezTo>
                  <a:cubicBezTo>
                    <a:pt x="15071" y="90122"/>
                    <a:pt x="14709" y="87923"/>
                    <a:pt x="16158" y="87190"/>
                  </a:cubicBezTo>
                  <a:cubicBezTo>
                    <a:pt x="21228" y="86458"/>
                    <a:pt x="25575" y="87190"/>
                    <a:pt x="30645" y="86824"/>
                  </a:cubicBezTo>
                  <a:cubicBezTo>
                    <a:pt x="37165" y="86458"/>
                    <a:pt x="43684" y="86091"/>
                    <a:pt x="50566" y="86091"/>
                  </a:cubicBezTo>
                  <a:close/>
                  <a:moveTo>
                    <a:pt x="41422" y="80010"/>
                  </a:moveTo>
                  <a:cubicBezTo>
                    <a:pt x="51741" y="80010"/>
                    <a:pt x="61704" y="80645"/>
                    <a:pt x="72378" y="80963"/>
                  </a:cubicBezTo>
                  <a:cubicBezTo>
                    <a:pt x="73090" y="80963"/>
                    <a:pt x="73090" y="81915"/>
                    <a:pt x="72022" y="81915"/>
                  </a:cubicBezTo>
                  <a:cubicBezTo>
                    <a:pt x="61704" y="81915"/>
                    <a:pt x="51741" y="81915"/>
                    <a:pt x="41422" y="81915"/>
                  </a:cubicBezTo>
                  <a:cubicBezTo>
                    <a:pt x="32527" y="82233"/>
                    <a:pt x="22920" y="81598"/>
                    <a:pt x="14024" y="83185"/>
                  </a:cubicBezTo>
                  <a:cubicBezTo>
                    <a:pt x="12245" y="83820"/>
                    <a:pt x="11534" y="81280"/>
                    <a:pt x="13313" y="81280"/>
                  </a:cubicBezTo>
                  <a:cubicBezTo>
                    <a:pt x="22208" y="79375"/>
                    <a:pt x="32171" y="80010"/>
                    <a:pt x="41422" y="80010"/>
                  </a:cubicBezTo>
                  <a:close/>
                  <a:moveTo>
                    <a:pt x="283053" y="70216"/>
                  </a:moveTo>
                  <a:cubicBezTo>
                    <a:pt x="287362" y="70583"/>
                    <a:pt x="291311" y="72414"/>
                    <a:pt x="295620" y="73513"/>
                  </a:cubicBezTo>
                  <a:cubicBezTo>
                    <a:pt x="300289" y="74612"/>
                    <a:pt x="304957" y="75345"/>
                    <a:pt x="309625" y="76811"/>
                  </a:cubicBezTo>
                  <a:cubicBezTo>
                    <a:pt x="309625" y="76811"/>
                    <a:pt x="309625" y="76811"/>
                    <a:pt x="309266" y="76811"/>
                  </a:cubicBezTo>
                  <a:cubicBezTo>
                    <a:pt x="300289" y="77177"/>
                    <a:pt x="292030" y="73513"/>
                    <a:pt x="283053" y="72414"/>
                  </a:cubicBezTo>
                  <a:cubicBezTo>
                    <a:pt x="282693" y="74612"/>
                    <a:pt x="281257" y="76811"/>
                    <a:pt x="280539" y="78642"/>
                  </a:cubicBezTo>
                  <a:cubicBezTo>
                    <a:pt x="280539" y="79009"/>
                    <a:pt x="279821" y="79009"/>
                    <a:pt x="279821" y="78642"/>
                  </a:cubicBezTo>
                  <a:cubicBezTo>
                    <a:pt x="279821" y="76078"/>
                    <a:pt x="280539" y="73513"/>
                    <a:pt x="281257" y="71682"/>
                  </a:cubicBezTo>
                  <a:cubicBezTo>
                    <a:pt x="281616" y="71315"/>
                    <a:pt x="281975" y="70949"/>
                    <a:pt x="281975" y="70949"/>
                  </a:cubicBezTo>
                  <a:cubicBezTo>
                    <a:pt x="281975" y="70583"/>
                    <a:pt x="282334" y="69850"/>
                    <a:pt x="283053" y="70216"/>
                  </a:cubicBezTo>
                  <a:close/>
                  <a:moveTo>
                    <a:pt x="276145" y="62259"/>
                  </a:moveTo>
                  <a:cubicBezTo>
                    <a:pt x="292124" y="65030"/>
                    <a:pt x="309169" y="68147"/>
                    <a:pt x="324793" y="72997"/>
                  </a:cubicBezTo>
                  <a:cubicBezTo>
                    <a:pt x="325504" y="72997"/>
                    <a:pt x="325149" y="74036"/>
                    <a:pt x="324438" y="74036"/>
                  </a:cubicBezTo>
                  <a:cubicBezTo>
                    <a:pt x="309169" y="70572"/>
                    <a:pt x="293545" y="67455"/>
                    <a:pt x="277920" y="65030"/>
                  </a:cubicBezTo>
                  <a:cubicBezTo>
                    <a:pt x="277210" y="67108"/>
                    <a:pt x="276855" y="68840"/>
                    <a:pt x="276145" y="70918"/>
                  </a:cubicBezTo>
                  <a:cubicBezTo>
                    <a:pt x="275080" y="74036"/>
                    <a:pt x="273659" y="76807"/>
                    <a:pt x="273304" y="79577"/>
                  </a:cubicBezTo>
                  <a:cubicBezTo>
                    <a:pt x="272949" y="80617"/>
                    <a:pt x="271884" y="80617"/>
                    <a:pt x="271884" y="79577"/>
                  </a:cubicBezTo>
                  <a:cubicBezTo>
                    <a:pt x="271884" y="76460"/>
                    <a:pt x="273304" y="73689"/>
                    <a:pt x="274369" y="70572"/>
                  </a:cubicBezTo>
                  <a:cubicBezTo>
                    <a:pt x="275080" y="68494"/>
                    <a:pt x="275080" y="66416"/>
                    <a:pt x="275790" y="64337"/>
                  </a:cubicBezTo>
                  <a:cubicBezTo>
                    <a:pt x="274014" y="64337"/>
                    <a:pt x="274725" y="61913"/>
                    <a:pt x="276145" y="62259"/>
                  </a:cubicBezTo>
                  <a:close/>
                  <a:moveTo>
                    <a:pt x="272041" y="54344"/>
                  </a:moveTo>
                  <a:cubicBezTo>
                    <a:pt x="294093" y="58774"/>
                    <a:pt x="315784" y="65420"/>
                    <a:pt x="337474" y="70588"/>
                  </a:cubicBezTo>
                  <a:cubicBezTo>
                    <a:pt x="338197" y="70957"/>
                    <a:pt x="337836" y="72065"/>
                    <a:pt x="337113" y="71696"/>
                  </a:cubicBezTo>
                  <a:cubicBezTo>
                    <a:pt x="325183" y="69481"/>
                    <a:pt x="313615" y="67266"/>
                    <a:pt x="302046" y="64681"/>
                  </a:cubicBezTo>
                  <a:cubicBezTo>
                    <a:pt x="292285" y="62466"/>
                    <a:pt x="282886" y="59144"/>
                    <a:pt x="273125" y="57298"/>
                  </a:cubicBezTo>
                  <a:cubicBezTo>
                    <a:pt x="272402" y="66527"/>
                    <a:pt x="269510" y="75757"/>
                    <a:pt x="266980" y="84617"/>
                  </a:cubicBezTo>
                  <a:cubicBezTo>
                    <a:pt x="266618" y="85356"/>
                    <a:pt x="265534" y="84987"/>
                    <a:pt x="265895" y="84248"/>
                  </a:cubicBezTo>
                  <a:cubicBezTo>
                    <a:pt x="267341" y="75019"/>
                    <a:pt x="270233" y="66158"/>
                    <a:pt x="270956" y="56559"/>
                  </a:cubicBezTo>
                  <a:cubicBezTo>
                    <a:pt x="269872" y="56190"/>
                    <a:pt x="270595" y="53975"/>
                    <a:pt x="272041" y="54344"/>
                  </a:cubicBezTo>
                  <a:close/>
                  <a:moveTo>
                    <a:pt x="269089" y="49918"/>
                  </a:moveTo>
                  <a:cubicBezTo>
                    <a:pt x="268369" y="59654"/>
                    <a:pt x="265485" y="68669"/>
                    <a:pt x="263683" y="78045"/>
                  </a:cubicBezTo>
                  <a:cubicBezTo>
                    <a:pt x="262962" y="82733"/>
                    <a:pt x="262602" y="87781"/>
                    <a:pt x="260800" y="92109"/>
                  </a:cubicBezTo>
                  <a:cubicBezTo>
                    <a:pt x="286390" y="92469"/>
                    <a:pt x="311619" y="93190"/>
                    <a:pt x="337930" y="93190"/>
                  </a:cubicBezTo>
                  <a:cubicBezTo>
                    <a:pt x="341534" y="93190"/>
                    <a:pt x="342976" y="96436"/>
                    <a:pt x="341895" y="98960"/>
                  </a:cubicBezTo>
                  <a:cubicBezTo>
                    <a:pt x="345859" y="154854"/>
                    <a:pt x="346580" y="211469"/>
                    <a:pt x="345859" y="267724"/>
                  </a:cubicBezTo>
                  <a:cubicBezTo>
                    <a:pt x="345499" y="281066"/>
                    <a:pt x="345139" y="295130"/>
                    <a:pt x="344778" y="308473"/>
                  </a:cubicBezTo>
                  <a:cubicBezTo>
                    <a:pt x="357033" y="308473"/>
                    <a:pt x="368927" y="312800"/>
                    <a:pt x="380821" y="315324"/>
                  </a:cubicBezTo>
                  <a:cubicBezTo>
                    <a:pt x="393796" y="317848"/>
                    <a:pt x="406771" y="320733"/>
                    <a:pt x="419746" y="323257"/>
                  </a:cubicBezTo>
                  <a:cubicBezTo>
                    <a:pt x="441011" y="327224"/>
                    <a:pt x="464078" y="329027"/>
                    <a:pt x="484983" y="335158"/>
                  </a:cubicBezTo>
                  <a:cubicBezTo>
                    <a:pt x="486785" y="317488"/>
                    <a:pt x="490389" y="299457"/>
                    <a:pt x="493633" y="282148"/>
                  </a:cubicBezTo>
                  <a:cubicBezTo>
                    <a:pt x="497237" y="261233"/>
                    <a:pt x="500842" y="240318"/>
                    <a:pt x="505527" y="219403"/>
                  </a:cubicBezTo>
                  <a:cubicBezTo>
                    <a:pt x="509492" y="198848"/>
                    <a:pt x="513096" y="177572"/>
                    <a:pt x="518142" y="156657"/>
                  </a:cubicBezTo>
                  <a:cubicBezTo>
                    <a:pt x="522467" y="141151"/>
                    <a:pt x="524990" y="123481"/>
                    <a:pt x="532198" y="108696"/>
                  </a:cubicBezTo>
                  <a:cubicBezTo>
                    <a:pt x="487506" y="100763"/>
                    <a:pt x="442814" y="89224"/>
                    <a:pt x="398482" y="79487"/>
                  </a:cubicBezTo>
                  <a:cubicBezTo>
                    <a:pt x="354870" y="70112"/>
                    <a:pt x="311980" y="60736"/>
                    <a:pt x="269089" y="49918"/>
                  </a:cubicBezTo>
                  <a:close/>
                  <a:moveTo>
                    <a:pt x="249266" y="23233"/>
                  </a:moveTo>
                  <a:cubicBezTo>
                    <a:pt x="246022" y="46672"/>
                    <a:pt x="236651" y="68308"/>
                    <a:pt x="231966" y="91387"/>
                  </a:cubicBezTo>
                  <a:cubicBezTo>
                    <a:pt x="238454" y="91387"/>
                    <a:pt x="245302" y="91748"/>
                    <a:pt x="251789" y="91748"/>
                  </a:cubicBezTo>
                  <a:cubicBezTo>
                    <a:pt x="255754" y="86699"/>
                    <a:pt x="255033" y="79848"/>
                    <a:pt x="256475" y="74439"/>
                  </a:cubicBezTo>
                  <a:cubicBezTo>
                    <a:pt x="259358" y="65784"/>
                    <a:pt x="262962" y="57490"/>
                    <a:pt x="265846" y="48836"/>
                  </a:cubicBezTo>
                  <a:cubicBezTo>
                    <a:pt x="265485" y="48836"/>
                    <a:pt x="265485" y="48836"/>
                    <a:pt x="265125" y="48836"/>
                  </a:cubicBezTo>
                  <a:cubicBezTo>
                    <a:pt x="262962" y="48114"/>
                    <a:pt x="263323" y="44508"/>
                    <a:pt x="265846" y="44508"/>
                  </a:cubicBezTo>
                  <a:cubicBezTo>
                    <a:pt x="287111" y="44508"/>
                    <a:pt x="309457" y="51721"/>
                    <a:pt x="330361" y="56048"/>
                  </a:cubicBezTo>
                  <a:cubicBezTo>
                    <a:pt x="354150" y="61096"/>
                    <a:pt x="377577" y="65784"/>
                    <a:pt x="401005" y="70833"/>
                  </a:cubicBezTo>
                  <a:cubicBezTo>
                    <a:pt x="446057" y="80930"/>
                    <a:pt x="491831" y="92830"/>
                    <a:pt x="537244" y="100763"/>
                  </a:cubicBezTo>
                  <a:cubicBezTo>
                    <a:pt x="541930" y="101484"/>
                    <a:pt x="540848" y="107254"/>
                    <a:pt x="537244" y="108696"/>
                  </a:cubicBezTo>
                  <a:cubicBezTo>
                    <a:pt x="532919" y="127087"/>
                    <a:pt x="529315" y="146199"/>
                    <a:pt x="525350" y="164590"/>
                  </a:cubicBezTo>
                  <a:cubicBezTo>
                    <a:pt x="524629" y="168557"/>
                    <a:pt x="523909" y="172524"/>
                    <a:pt x="522827" y="176130"/>
                  </a:cubicBezTo>
                  <a:cubicBezTo>
                    <a:pt x="523188" y="175769"/>
                    <a:pt x="523188" y="175409"/>
                    <a:pt x="523548" y="175409"/>
                  </a:cubicBezTo>
                  <a:cubicBezTo>
                    <a:pt x="527873" y="171442"/>
                    <a:pt x="531477" y="167475"/>
                    <a:pt x="535442" y="163509"/>
                  </a:cubicBezTo>
                  <a:cubicBezTo>
                    <a:pt x="536163" y="162787"/>
                    <a:pt x="537605" y="163869"/>
                    <a:pt x="536523" y="164590"/>
                  </a:cubicBezTo>
                  <a:cubicBezTo>
                    <a:pt x="532919" y="168557"/>
                    <a:pt x="529675" y="172524"/>
                    <a:pt x="526071" y="176130"/>
                  </a:cubicBezTo>
                  <a:cubicBezTo>
                    <a:pt x="524629" y="177572"/>
                    <a:pt x="523188" y="179015"/>
                    <a:pt x="522106" y="180457"/>
                  </a:cubicBezTo>
                  <a:cubicBezTo>
                    <a:pt x="521386" y="182981"/>
                    <a:pt x="521025" y="185506"/>
                    <a:pt x="520304" y="188030"/>
                  </a:cubicBezTo>
                  <a:cubicBezTo>
                    <a:pt x="521746" y="186948"/>
                    <a:pt x="523188" y="185506"/>
                    <a:pt x="524629" y="184424"/>
                  </a:cubicBezTo>
                  <a:cubicBezTo>
                    <a:pt x="528594" y="180097"/>
                    <a:pt x="532198" y="176130"/>
                    <a:pt x="535802" y="171442"/>
                  </a:cubicBezTo>
                  <a:cubicBezTo>
                    <a:pt x="536163" y="170721"/>
                    <a:pt x="537605" y="171442"/>
                    <a:pt x="536884" y="172524"/>
                  </a:cubicBezTo>
                  <a:cubicBezTo>
                    <a:pt x="534000" y="176490"/>
                    <a:pt x="531117" y="180097"/>
                    <a:pt x="527873" y="183703"/>
                  </a:cubicBezTo>
                  <a:cubicBezTo>
                    <a:pt x="524990" y="186227"/>
                    <a:pt x="522106" y="189112"/>
                    <a:pt x="519583" y="191997"/>
                  </a:cubicBezTo>
                  <a:cubicBezTo>
                    <a:pt x="519223" y="194521"/>
                    <a:pt x="518502" y="197045"/>
                    <a:pt x="518142" y="199569"/>
                  </a:cubicBezTo>
                  <a:cubicBezTo>
                    <a:pt x="519944" y="197766"/>
                    <a:pt x="521746" y="195963"/>
                    <a:pt x="523909" y="194521"/>
                  </a:cubicBezTo>
                  <a:cubicBezTo>
                    <a:pt x="527513" y="190915"/>
                    <a:pt x="531117" y="187309"/>
                    <a:pt x="534000" y="182981"/>
                  </a:cubicBezTo>
                  <a:cubicBezTo>
                    <a:pt x="534361" y="182621"/>
                    <a:pt x="535082" y="182981"/>
                    <a:pt x="534721" y="183703"/>
                  </a:cubicBezTo>
                  <a:cubicBezTo>
                    <a:pt x="532559" y="187669"/>
                    <a:pt x="529315" y="191636"/>
                    <a:pt x="526071" y="194521"/>
                  </a:cubicBezTo>
                  <a:cubicBezTo>
                    <a:pt x="523188" y="197406"/>
                    <a:pt x="520304" y="200651"/>
                    <a:pt x="517421" y="203536"/>
                  </a:cubicBezTo>
                  <a:cubicBezTo>
                    <a:pt x="516700" y="206421"/>
                    <a:pt x="515979" y="209306"/>
                    <a:pt x="515258" y="211830"/>
                  </a:cubicBezTo>
                  <a:cubicBezTo>
                    <a:pt x="520304" y="206781"/>
                    <a:pt x="526071" y="202094"/>
                    <a:pt x="530036" y="195963"/>
                  </a:cubicBezTo>
                  <a:cubicBezTo>
                    <a:pt x="530396" y="194881"/>
                    <a:pt x="532198" y="195963"/>
                    <a:pt x="531477" y="196684"/>
                  </a:cubicBezTo>
                  <a:cubicBezTo>
                    <a:pt x="526792" y="204257"/>
                    <a:pt x="520304" y="210027"/>
                    <a:pt x="514538" y="216518"/>
                  </a:cubicBezTo>
                  <a:cubicBezTo>
                    <a:pt x="514177" y="218321"/>
                    <a:pt x="513817" y="220124"/>
                    <a:pt x="513456" y="221927"/>
                  </a:cubicBezTo>
                  <a:cubicBezTo>
                    <a:pt x="513096" y="222648"/>
                    <a:pt x="513096" y="223369"/>
                    <a:pt x="512735" y="224451"/>
                  </a:cubicBezTo>
                  <a:cubicBezTo>
                    <a:pt x="518863" y="218321"/>
                    <a:pt x="524990" y="212551"/>
                    <a:pt x="530757" y="206060"/>
                  </a:cubicBezTo>
                  <a:cubicBezTo>
                    <a:pt x="531117" y="206060"/>
                    <a:pt x="531477" y="206060"/>
                    <a:pt x="531117" y="206421"/>
                  </a:cubicBezTo>
                  <a:cubicBezTo>
                    <a:pt x="525350" y="213994"/>
                    <a:pt x="518502" y="221206"/>
                    <a:pt x="512015" y="228418"/>
                  </a:cubicBezTo>
                  <a:cubicBezTo>
                    <a:pt x="511654" y="230942"/>
                    <a:pt x="510933" y="233466"/>
                    <a:pt x="510573" y="235991"/>
                  </a:cubicBezTo>
                  <a:cubicBezTo>
                    <a:pt x="517061" y="229860"/>
                    <a:pt x="523548" y="223730"/>
                    <a:pt x="528234" y="215797"/>
                  </a:cubicBezTo>
                  <a:cubicBezTo>
                    <a:pt x="528594" y="215075"/>
                    <a:pt x="529315" y="215436"/>
                    <a:pt x="528954" y="216157"/>
                  </a:cubicBezTo>
                  <a:cubicBezTo>
                    <a:pt x="523909" y="225172"/>
                    <a:pt x="516700" y="232745"/>
                    <a:pt x="509492" y="239597"/>
                  </a:cubicBezTo>
                  <a:cubicBezTo>
                    <a:pt x="509131" y="242481"/>
                    <a:pt x="508410" y="244645"/>
                    <a:pt x="508050" y="246809"/>
                  </a:cubicBezTo>
                  <a:cubicBezTo>
                    <a:pt x="509852" y="245006"/>
                    <a:pt x="511654" y="243203"/>
                    <a:pt x="513817" y="241039"/>
                  </a:cubicBezTo>
                  <a:cubicBezTo>
                    <a:pt x="517421" y="237433"/>
                    <a:pt x="521746" y="233827"/>
                    <a:pt x="524629" y="229139"/>
                  </a:cubicBezTo>
                  <a:cubicBezTo>
                    <a:pt x="524629" y="228778"/>
                    <a:pt x="525350" y="229139"/>
                    <a:pt x="524990" y="229500"/>
                  </a:cubicBezTo>
                  <a:cubicBezTo>
                    <a:pt x="523909" y="233827"/>
                    <a:pt x="520304" y="236712"/>
                    <a:pt x="517421" y="240318"/>
                  </a:cubicBezTo>
                  <a:cubicBezTo>
                    <a:pt x="513817" y="243924"/>
                    <a:pt x="510573" y="247891"/>
                    <a:pt x="507329" y="251857"/>
                  </a:cubicBezTo>
                  <a:cubicBezTo>
                    <a:pt x="506608" y="256185"/>
                    <a:pt x="505527" y="260872"/>
                    <a:pt x="504806" y="265200"/>
                  </a:cubicBezTo>
                  <a:cubicBezTo>
                    <a:pt x="506969" y="261594"/>
                    <a:pt x="509492" y="257988"/>
                    <a:pt x="512375" y="254742"/>
                  </a:cubicBezTo>
                  <a:cubicBezTo>
                    <a:pt x="515258" y="251497"/>
                    <a:pt x="518502" y="247891"/>
                    <a:pt x="520304" y="243924"/>
                  </a:cubicBezTo>
                  <a:cubicBezTo>
                    <a:pt x="520304" y="243563"/>
                    <a:pt x="521025" y="243924"/>
                    <a:pt x="521025" y="244284"/>
                  </a:cubicBezTo>
                  <a:cubicBezTo>
                    <a:pt x="519944" y="247891"/>
                    <a:pt x="516700" y="251136"/>
                    <a:pt x="514538" y="254021"/>
                  </a:cubicBezTo>
                  <a:cubicBezTo>
                    <a:pt x="511294" y="258709"/>
                    <a:pt x="508410" y="263397"/>
                    <a:pt x="505527" y="268445"/>
                  </a:cubicBezTo>
                  <a:cubicBezTo>
                    <a:pt x="504806" y="269166"/>
                    <a:pt x="504446" y="269166"/>
                    <a:pt x="503725" y="268806"/>
                  </a:cubicBezTo>
                  <a:cubicBezTo>
                    <a:pt x="503725" y="270969"/>
                    <a:pt x="503364" y="272772"/>
                    <a:pt x="503004" y="274936"/>
                  </a:cubicBezTo>
                  <a:cubicBezTo>
                    <a:pt x="503364" y="273854"/>
                    <a:pt x="504085" y="273494"/>
                    <a:pt x="504806" y="272772"/>
                  </a:cubicBezTo>
                  <a:cubicBezTo>
                    <a:pt x="509492" y="267363"/>
                    <a:pt x="513817" y="262315"/>
                    <a:pt x="517781" y="256185"/>
                  </a:cubicBezTo>
                  <a:cubicBezTo>
                    <a:pt x="518142" y="255103"/>
                    <a:pt x="519583" y="256185"/>
                    <a:pt x="519223" y="256906"/>
                  </a:cubicBezTo>
                  <a:cubicBezTo>
                    <a:pt x="515979" y="262675"/>
                    <a:pt x="511654" y="268085"/>
                    <a:pt x="507690" y="272772"/>
                  </a:cubicBezTo>
                  <a:cubicBezTo>
                    <a:pt x="505887" y="275297"/>
                    <a:pt x="503725" y="277100"/>
                    <a:pt x="501923" y="279624"/>
                  </a:cubicBezTo>
                  <a:cubicBezTo>
                    <a:pt x="501202" y="282148"/>
                    <a:pt x="500842" y="285394"/>
                    <a:pt x="500121" y="288278"/>
                  </a:cubicBezTo>
                  <a:cubicBezTo>
                    <a:pt x="505527" y="281066"/>
                    <a:pt x="510933" y="274575"/>
                    <a:pt x="515979" y="267724"/>
                  </a:cubicBezTo>
                  <a:cubicBezTo>
                    <a:pt x="516700" y="267363"/>
                    <a:pt x="517421" y="267724"/>
                    <a:pt x="517061" y="268445"/>
                  </a:cubicBezTo>
                  <a:cubicBezTo>
                    <a:pt x="512735" y="277821"/>
                    <a:pt x="504806" y="285394"/>
                    <a:pt x="499039" y="294409"/>
                  </a:cubicBezTo>
                  <a:cubicBezTo>
                    <a:pt x="498319" y="297294"/>
                    <a:pt x="497598" y="299818"/>
                    <a:pt x="497237" y="302703"/>
                  </a:cubicBezTo>
                  <a:cubicBezTo>
                    <a:pt x="503004" y="296572"/>
                    <a:pt x="508410" y="290442"/>
                    <a:pt x="512375" y="282869"/>
                  </a:cubicBezTo>
                  <a:cubicBezTo>
                    <a:pt x="512735" y="282148"/>
                    <a:pt x="514177" y="282869"/>
                    <a:pt x="513817" y="283591"/>
                  </a:cubicBezTo>
                  <a:cubicBezTo>
                    <a:pt x="510212" y="292606"/>
                    <a:pt x="503004" y="300539"/>
                    <a:pt x="496156" y="307751"/>
                  </a:cubicBezTo>
                  <a:cubicBezTo>
                    <a:pt x="495435" y="311718"/>
                    <a:pt x="494714" y="315685"/>
                    <a:pt x="493993" y="319651"/>
                  </a:cubicBezTo>
                  <a:cubicBezTo>
                    <a:pt x="495435" y="317488"/>
                    <a:pt x="496516" y="315324"/>
                    <a:pt x="498319" y="313521"/>
                  </a:cubicBezTo>
                  <a:cubicBezTo>
                    <a:pt x="501923" y="308833"/>
                    <a:pt x="505887" y="304506"/>
                    <a:pt x="509131" y="299097"/>
                  </a:cubicBezTo>
                  <a:cubicBezTo>
                    <a:pt x="509492" y="298375"/>
                    <a:pt x="510933" y="299097"/>
                    <a:pt x="510573" y="300179"/>
                  </a:cubicBezTo>
                  <a:cubicBezTo>
                    <a:pt x="506969" y="305948"/>
                    <a:pt x="502283" y="310636"/>
                    <a:pt x="499039" y="316406"/>
                  </a:cubicBezTo>
                  <a:cubicBezTo>
                    <a:pt x="497237" y="319291"/>
                    <a:pt x="495796" y="322897"/>
                    <a:pt x="492912" y="324700"/>
                  </a:cubicBezTo>
                  <a:cubicBezTo>
                    <a:pt x="492912" y="327585"/>
                    <a:pt x="492552" y="329748"/>
                    <a:pt x="492191" y="331912"/>
                  </a:cubicBezTo>
                  <a:cubicBezTo>
                    <a:pt x="493273" y="330830"/>
                    <a:pt x="493993" y="329027"/>
                    <a:pt x="495435" y="327945"/>
                  </a:cubicBezTo>
                  <a:cubicBezTo>
                    <a:pt x="498679" y="323618"/>
                    <a:pt x="502283" y="319291"/>
                    <a:pt x="504806" y="313882"/>
                  </a:cubicBezTo>
                  <a:cubicBezTo>
                    <a:pt x="505527" y="313161"/>
                    <a:pt x="506969" y="313882"/>
                    <a:pt x="506608" y="314964"/>
                  </a:cubicBezTo>
                  <a:cubicBezTo>
                    <a:pt x="503725" y="320012"/>
                    <a:pt x="500121" y="324339"/>
                    <a:pt x="496877" y="329027"/>
                  </a:cubicBezTo>
                  <a:cubicBezTo>
                    <a:pt x="495075" y="331551"/>
                    <a:pt x="493633" y="334797"/>
                    <a:pt x="491831" y="337321"/>
                  </a:cubicBezTo>
                  <a:cubicBezTo>
                    <a:pt x="491831" y="337682"/>
                    <a:pt x="491831" y="338042"/>
                    <a:pt x="491831" y="338403"/>
                  </a:cubicBezTo>
                  <a:cubicBezTo>
                    <a:pt x="492912" y="341288"/>
                    <a:pt x="490389" y="345976"/>
                    <a:pt x="486425" y="344894"/>
                  </a:cubicBezTo>
                  <a:cubicBezTo>
                    <a:pt x="464799" y="337682"/>
                    <a:pt x="439930" y="335879"/>
                    <a:pt x="417224" y="331551"/>
                  </a:cubicBezTo>
                  <a:cubicBezTo>
                    <a:pt x="392715" y="327224"/>
                    <a:pt x="368567" y="321094"/>
                    <a:pt x="344418" y="314964"/>
                  </a:cubicBezTo>
                  <a:cubicBezTo>
                    <a:pt x="344418" y="327945"/>
                    <a:pt x="344057" y="341288"/>
                    <a:pt x="344778" y="354630"/>
                  </a:cubicBezTo>
                  <a:cubicBezTo>
                    <a:pt x="344778" y="361121"/>
                    <a:pt x="345139" y="367973"/>
                    <a:pt x="345139" y="374824"/>
                  </a:cubicBezTo>
                  <a:cubicBezTo>
                    <a:pt x="370008" y="376627"/>
                    <a:pt x="393796" y="379152"/>
                    <a:pt x="418305" y="384561"/>
                  </a:cubicBezTo>
                  <a:cubicBezTo>
                    <a:pt x="444976" y="389970"/>
                    <a:pt x="471647" y="397182"/>
                    <a:pt x="498679" y="401509"/>
                  </a:cubicBezTo>
                  <a:cubicBezTo>
                    <a:pt x="503725" y="348861"/>
                    <a:pt x="517421" y="296572"/>
                    <a:pt x="527513" y="245006"/>
                  </a:cubicBezTo>
                  <a:cubicBezTo>
                    <a:pt x="532919" y="217239"/>
                    <a:pt x="541569" y="190193"/>
                    <a:pt x="545894" y="162427"/>
                  </a:cubicBezTo>
                  <a:cubicBezTo>
                    <a:pt x="548057" y="148724"/>
                    <a:pt x="550580" y="135021"/>
                    <a:pt x="553103" y="121318"/>
                  </a:cubicBezTo>
                  <a:cubicBezTo>
                    <a:pt x="555265" y="110860"/>
                    <a:pt x="558870" y="101124"/>
                    <a:pt x="561392" y="90666"/>
                  </a:cubicBezTo>
                  <a:cubicBezTo>
                    <a:pt x="560672" y="91027"/>
                    <a:pt x="559590" y="91387"/>
                    <a:pt x="558509" y="91027"/>
                  </a:cubicBezTo>
                  <a:cubicBezTo>
                    <a:pt x="503725" y="79127"/>
                    <a:pt x="450743" y="63260"/>
                    <a:pt x="394877" y="55687"/>
                  </a:cubicBezTo>
                  <a:cubicBezTo>
                    <a:pt x="370369" y="52442"/>
                    <a:pt x="347301" y="45230"/>
                    <a:pt x="322792" y="40181"/>
                  </a:cubicBezTo>
                  <a:cubicBezTo>
                    <a:pt x="310178" y="37657"/>
                    <a:pt x="297202" y="35133"/>
                    <a:pt x="284227" y="31887"/>
                  </a:cubicBezTo>
                  <a:cubicBezTo>
                    <a:pt x="273054" y="29363"/>
                    <a:pt x="260800" y="24675"/>
                    <a:pt x="249266" y="23233"/>
                  </a:cubicBezTo>
                  <a:close/>
                  <a:moveTo>
                    <a:pt x="247104" y="18184"/>
                  </a:moveTo>
                  <a:lnTo>
                    <a:pt x="247464" y="18184"/>
                  </a:lnTo>
                  <a:cubicBezTo>
                    <a:pt x="258277" y="17463"/>
                    <a:pt x="270531" y="21069"/>
                    <a:pt x="280983" y="23593"/>
                  </a:cubicBezTo>
                  <a:cubicBezTo>
                    <a:pt x="293959" y="26117"/>
                    <a:pt x="306934" y="28281"/>
                    <a:pt x="319909" y="31166"/>
                  </a:cubicBezTo>
                  <a:cubicBezTo>
                    <a:pt x="346941" y="36936"/>
                    <a:pt x="373612" y="44508"/>
                    <a:pt x="401005" y="48114"/>
                  </a:cubicBezTo>
                  <a:cubicBezTo>
                    <a:pt x="455428" y="54966"/>
                    <a:pt x="507329" y="71915"/>
                    <a:pt x="561032" y="82733"/>
                  </a:cubicBezTo>
                  <a:cubicBezTo>
                    <a:pt x="562474" y="83093"/>
                    <a:pt x="563195" y="83815"/>
                    <a:pt x="563915" y="84536"/>
                  </a:cubicBezTo>
                  <a:cubicBezTo>
                    <a:pt x="564997" y="84175"/>
                    <a:pt x="566799" y="84896"/>
                    <a:pt x="566438" y="86699"/>
                  </a:cubicBezTo>
                  <a:cubicBezTo>
                    <a:pt x="562474" y="138987"/>
                    <a:pt x="547696" y="190554"/>
                    <a:pt x="537244" y="242121"/>
                  </a:cubicBezTo>
                  <a:cubicBezTo>
                    <a:pt x="526432" y="296572"/>
                    <a:pt x="512735" y="351385"/>
                    <a:pt x="506608" y="406918"/>
                  </a:cubicBezTo>
                  <a:cubicBezTo>
                    <a:pt x="506248" y="410164"/>
                    <a:pt x="502283" y="411606"/>
                    <a:pt x="500121" y="410524"/>
                  </a:cubicBezTo>
                  <a:cubicBezTo>
                    <a:pt x="499400" y="410524"/>
                    <a:pt x="499039" y="410524"/>
                    <a:pt x="498319" y="410524"/>
                  </a:cubicBezTo>
                  <a:cubicBezTo>
                    <a:pt x="470566" y="405836"/>
                    <a:pt x="443174" y="398624"/>
                    <a:pt x="415782" y="392855"/>
                  </a:cubicBezTo>
                  <a:cubicBezTo>
                    <a:pt x="400284" y="389609"/>
                    <a:pt x="385146" y="387085"/>
                    <a:pt x="370008" y="384561"/>
                  </a:cubicBezTo>
                  <a:cubicBezTo>
                    <a:pt x="362439" y="383118"/>
                    <a:pt x="352708" y="383118"/>
                    <a:pt x="345139" y="380233"/>
                  </a:cubicBezTo>
                  <a:cubicBezTo>
                    <a:pt x="345139" y="384561"/>
                    <a:pt x="345499" y="388527"/>
                    <a:pt x="345139" y="392494"/>
                  </a:cubicBezTo>
                  <a:cubicBezTo>
                    <a:pt x="344778" y="400427"/>
                    <a:pt x="343336" y="410164"/>
                    <a:pt x="344778" y="418458"/>
                  </a:cubicBezTo>
                  <a:cubicBezTo>
                    <a:pt x="347301" y="420982"/>
                    <a:pt x="343336" y="427112"/>
                    <a:pt x="338291" y="427112"/>
                  </a:cubicBezTo>
                  <a:cubicBezTo>
                    <a:pt x="278100" y="427473"/>
                    <a:pt x="217549" y="431439"/>
                    <a:pt x="157359" y="431439"/>
                  </a:cubicBezTo>
                  <a:cubicBezTo>
                    <a:pt x="128885" y="431439"/>
                    <a:pt x="100051" y="429636"/>
                    <a:pt x="71578" y="428555"/>
                  </a:cubicBezTo>
                  <a:cubicBezTo>
                    <a:pt x="58603" y="428194"/>
                    <a:pt x="45267" y="427473"/>
                    <a:pt x="32292" y="427473"/>
                  </a:cubicBezTo>
                  <a:cubicBezTo>
                    <a:pt x="27246" y="427473"/>
                    <a:pt x="21840" y="427473"/>
                    <a:pt x="17154" y="425670"/>
                  </a:cubicBezTo>
                  <a:cubicBezTo>
                    <a:pt x="14631" y="426030"/>
                    <a:pt x="12108" y="424588"/>
                    <a:pt x="12108" y="421342"/>
                  </a:cubicBezTo>
                  <a:cubicBezTo>
                    <a:pt x="11748" y="395018"/>
                    <a:pt x="12829" y="368694"/>
                    <a:pt x="11748" y="342009"/>
                  </a:cubicBezTo>
                  <a:cubicBezTo>
                    <a:pt x="11027" y="314242"/>
                    <a:pt x="9946" y="286475"/>
                    <a:pt x="10667" y="258348"/>
                  </a:cubicBezTo>
                  <a:cubicBezTo>
                    <a:pt x="11387" y="231303"/>
                    <a:pt x="10667" y="203897"/>
                    <a:pt x="10667" y="176851"/>
                  </a:cubicBezTo>
                  <a:cubicBezTo>
                    <a:pt x="10306" y="149806"/>
                    <a:pt x="12469" y="122760"/>
                    <a:pt x="14271" y="95715"/>
                  </a:cubicBezTo>
                  <a:cubicBezTo>
                    <a:pt x="14271" y="93551"/>
                    <a:pt x="16433" y="93190"/>
                    <a:pt x="17875" y="93912"/>
                  </a:cubicBezTo>
                  <a:cubicBezTo>
                    <a:pt x="44546" y="91027"/>
                    <a:pt x="69055" y="91748"/>
                    <a:pt x="96087" y="91387"/>
                  </a:cubicBezTo>
                  <a:cubicBezTo>
                    <a:pt x="123839" y="90666"/>
                    <a:pt x="151592" y="89945"/>
                    <a:pt x="178984" y="90305"/>
                  </a:cubicBezTo>
                  <a:cubicBezTo>
                    <a:pt x="195203" y="90666"/>
                    <a:pt x="211061" y="90666"/>
                    <a:pt x="226920" y="91387"/>
                  </a:cubicBezTo>
                  <a:cubicBezTo>
                    <a:pt x="226920" y="67227"/>
                    <a:pt x="238454" y="45230"/>
                    <a:pt x="242058" y="21430"/>
                  </a:cubicBezTo>
                  <a:cubicBezTo>
                    <a:pt x="242418" y="18905"/>
                    <a:pt x="244941" y="17824"/>
                    <a:pt x="247104" y="18184"/>
                  </a:cubicBezTo>
                  <a:close/>
                  <a:moveTo>
                    <a:pt x="241545" y="9525"/>
                  </a:moveTo>
                  <a:cubicBezTo>
                    <a:pt x="261712" y="12443"/>
                    <a:pt x="281159" y="17548"/>
                    <a:pt x="300965" y="22654"/>
                  </a:cubicBezTo>
                  <a:cubicBezTo>
                    <a:pt x="301686" y="22654"/>
                    <a:pt x="301326" y="23748"/>
                    <a:pt x="300605" y="23748"/>
                  </a:cubicBezTo>
                  <a:cubicBezTo>
                    <a:pt x="281159" y="21195"/>
                    <a:pt x="261712" y="16454"/>
                    <a:pt x="242265" y="12443"/>
                  </a:cubicBezTo>
                  <a:cubicBezTo>
                    <a:pt x="237944" y="29583"/>
                    <a:pt x="229301" y="45630"/>
                    <a:pt x="225339" y="62771"/>
                  </a:cubicBezTo>
                  <a:cubicBezTo>
                    <a:pt x="225339" y="63135"/>
                    <a:pt x="224259" y="63135"/>
                    <a:pt x="224259" y="62771"/>
                  </a:cubicBezTo>
                  <a:cubicBezTo>
                    <a:pt x="225699" y="44900"/>
                    <a:pt x="235783" y="28489"/>
                    <a:pt x="240104" y="11348"/>
                  </a:cubicBezTo>
                  <a:cubicBezTo>
                    <a:pt x="240104" y="10619"/>
                    <a:pt x="240464" y="9525"/>
                    <a:pt x="241545" y="9525"/>
                  </a:cubicBezTo>
                  <a:close/>
                  <a:moveTo>
                    <a:pt x="240161" y="0"/>
                  </a:moveTo>
                  <a:cubicBezTo>
                    <a:pt x="247300" y="1807"/>
                    <a:pt x="254796" y="2891"/>
                    <a:pt x="261936" y="4698"/>
                  </a:cubicBezTo>
                  <a:cubicBezTo>
                    <a:pt x="268718" y="6505"/>
                    <a:pt x="275143" y="9034"/>
                    <a:pt x="281925" y="10119"/>
                  </a:cubicBezTo>
                  <a:cubicBezTo>
                    <a:pt x="282639" y="10480"/>
                    <a:pt x="282282" y="11564"/>
                    <a:pt x="281925" y="11564"/>
                  </a:cubicBezTo>
                  <a:cubicBezTo>
                    <a:pt x="274786" y="10841"/>
                    <a:pt x="268004" y="9034"/>
                    <a:pt x="261222" y="7228"/>
                  </a:cubicBezTo>
                  <a:cubicBezTo>
                    <a:pt x="254083" y="5782"/>
                    <a:pt x="246944" y="4698"/>
                    <a:pt x="239804" y="2891"/>
                  </a:cubicBezTo>
                  <a:cubicBezTo>
                    <a:pt x="239804" y="2891"/>
                    <a:pt x="239804" y="3252"/>
                    <a:pt x="239448" y="3614"/>
                  </a:cubicBezTo>
                  <a:cubicBezTo>
                    <a:pt x="235878" y="8673"/>
                    <a:pt x="233736" y="16985"/>
                    <a:pt x="231238" y="23128"/>
                  </a:cubicBezTo>
                  <a:cubicBezTo>
                    <a:pt x="228382" y="29995"/>
                    <a:pt x="225883" y="36500"/>
                    <a:pt x="223742" y="43727"/>
                  </a:cubicBezTo>
                  <a:cubicBezTo>
                    <a:pt x="223742" y="44089"/>
                    <a:pt x="222671" y="44089"/>
                    <a:pt x="223028" y="43727"/>
                  </a:cubicBezTo>
                  <a:cubicBezTo>
                    <a:pt x="224812" y="34693"/>
                    <a:pt x="227668" y="25658"/>
                    <a:pt x="231238" y="17346"/>
                  </a:cubicBezTo>
                  <a:cubicBezTo>
                    <a:pt x="233379" y="12648"/>
                    <a:pt x="234450" y="6505"/>
                    <a:pt x="237306" y="2168"/>
                  </a:cubicBezTo>
                  <a:cubicBezTo>
                    <a:pt x="237306" y="1807"/>
                    <a:pt x="238020" y="1807"/>
                    <a:pt x="238020" y="1445"/>
                  </a:cubicBezTo>
                  <a:cubicBezTo>
                    <a:pt x="238020" y="723"/>
                    <a:pt x="239091" y="0"/>
                    <a:pt x="240161" y="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A9A3AFF7-ED0C-D846-96AB-2144BFBF9F9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2320" y="2770675"/>
              <a:ext cx="374856" cy="284538"/>
            </a:xfrm>
            <a:custGeom>
              <a:avLst/>
              <a:gdLst>
                <a:gd name="connsiteX0" fmla="*/ 98741 w 413209"/>
                <a:gd name="connsiteY0" fmla="*/ 309557 h 313651"/>
                <a:gd name="connsiteX1" fmla="*/ 139478 w 413209"/>
                <a:gd name="connsiteY1" fmla="*/ 309640 h 313651"/>
                <a:gd name="connsiteX2" fmla="*/ 139478 w 413209"/>
                <a:gd name="connsiteY2" fmla="*/ 311311 h 313651"/>
                <a:gd name="connsiteX3" fmla="*/ 57732 w 413209"/>
                <a:gd name="connsiteY3" fmla="*/ 313651 h 313651"/>
                <a:gd name="connsiteX4" fmla="*/ 57732 w 413209"/>
                <a:gd name="connsiteY4" fmla="*/ 310977 h 313651"/>
                <a:gd name="connsiteX5" fmla="*/ 98741 w 413209"/>
                <a:gd name="connsiteY5" fmla="*/ 309557 h 313651"/>
                <a:gd name="connsiteX6" fmla="*/ 52974 w 413209"/>
                <a:gd name="connsiteY6" fmla="*/ 304063 h 313651"/>
                <a:gd name="connsiteX7" fmla="*/ 101893 w 413209"/>
                <a:gd name="connsiteY7" fmla="*/ 304857 h 313651"/>
                <a:gd name="connsiteX8" fmla="*/ 149000 w 413209"/>
                <a:gd name="connsiteY8" fmla="*/ 304063 h 313651"/>
                <a:gd name="connsiteX9" fmla="*/ 149000 w 413209"/>
                <a:gd name="connsiteY9" fmla="*/ 306047 h 313651"/>
                <a:gd name="connsiteX10" fmla="*/ 52974 w 413209"/>
                <a:gd name="connsiteY10" fmla="*/ 308428 h 313651"/>
                <a:gd name="connsiteX11" fmla="*/ 52974 w 413209"/>
                <a:gd name="connsiteY11" fmla="*/ 304063 h 313651"/>
                <a:gd name="connsiteX12" fmla="*/ 373370 w 413209"/>
                <a:gd name="connsiteY12" fmla="*/ 280987 h 313651"/>
                <a:gd name="connsiteX13" fmla="*/ 373370 w 413209"/>
                <a:gd name="connsiteY13" fmla="*/ 284389 h 313651"/>
                <a:gd name="connsiteX14" fmla="*/ 313506 w 413209"/>
                <a:gd name="connsiteY14" fmla="*/ 288471 h 313651"/>
                <a:gd name="connsiteX15" fmla="*/ 282319 w 413209"/>
                <a:gd name="connsiteY15" fmla="*/ 289832 h 313651"/>
                <a:gd name="connsiteX16" fmla="*/ 255076 w 413209"/>
                <a:gd name="connsiteY16" fmla="*/ 289832 h 313651"/>
                <a:gd name="connsiteX17" fmla="*/ 254717 w 413209"/>
                <a:gd name="connsiteY17" fmla="*/ 288471 h 313651"/>
                <a:gd name="connsiteX18" fmla="*/ 282319 w 413209"/>
                <a:gd name="connsiteY18" fmla="*/ 286770 h 313651"/>
                <a:gd name="connsiteX19" fmla="*/ 313506 w 413209"/>
                <a:gd name="connsiteY19" fmla="*/ 285410 h 313651"/>
                <a:gd name="connsiteX20" fmla="*/ 373370 w 413209"/>
                <a:gd name="connsiteY20" fmla="*/ 280987 h 313651"/>
                <a:gd name="connsiteX21" fmla="*/ 383753 w 413209"/>
                <a:gd name="connsiteY21" fmla="*/ 274297 h 313651"/>
                <a:gd name="connsiteX22" fmla="*/ 384473 w 413209"/>
                <a:gd name="connsiteY22" fmla="*/ 277961 h 313651"/>
                <a:gd name="connsiteX23" fmla="*/ 328358 w 413209"/>
                <a:gd name="connsiteY23" fmla="*/ 281258 h 313651"/>
                <a:gd name="connsiteX24" fmla="*/ 269366 w 413209"/>
                <a:gd name="connsiteY24" fmla="*/ 283089 h 313651"/>
                <a:gd name="connsiteX25" fmla="*/ 269007 w 413209"/>
                <a:gd name="connsiteY25" fmla="*/ 281624 h 313651"/>
                <a:gd name="connsiteX26" fmla="*/ 324402 w 413209"/>
                <a:gd name="connsiteY26" fmla="*/ 277961 h 313651"/>
                <a:gd name="connsiteX27" fmla="*/ 383753 w 413209"/>
                <a:gd name="connsiteY27" fmla="*/ 274297 h 313651"/>
                <a:gd name="connsiteX28" fmla="*/ 386915 w 413209"/>
                <a:gd name="connsiteY28" fmla="*/ 266700 h 313651"/>
                <a:gd name="connsiteX29" fmla="*/ 387998 w 413209"/>
                <a:gd name="connsiteY29" fmla="*/ 270102 h 313651"/>
                <a:gd name="connsiteX30" fmla="*/ 283297 w 413209"/>
                <a:gd name="connsiteY30" fmla="*/ 275545 h 313651"/>
                <a:gd name="connsiteX31" fmla="*/ 283297 w 413209"/>
                <a:gd name="connsiteY31" fmla="*/ 274184 h 313651"/>
                <a:gd name="connsiteX32" fmla="*/ 386915 w 413209"/>
                <a:gd name="connsiteY32" fmla="*/ 266700 h 313651"/>
                <a:gd name="connsiteX33" fmla="*/ 394342 w 413209"/>
                <a:gd name="connsiteY33" fmla="*/ 258422 h 313651"/>
                <a:gd name="connsiteX34" fmla="*/ 394342 w 413209"/>
                <a:gd name="connsiteY34" fmla="*/ 262126 h 313651"/>
                <a:gd name="connsiteX35" fmla="*/ 299536 w 413209"/>
                <a:gd name="connsiteY35" fmla="*/ 269165 h 313651"/>
                <a:gd name="connsiteX36" fmla="*/ 299536 w 413209"/>
                <a:gd name="connsiteY36" fmla="*/ 267313 h 313651"/>
                <a:gd name="connsiteX37" fmla="*/ 349834 w 413209"/>
                <a:gd name="connsiteY37" fmla="*/ 261756 h 313651"/>
                <a:gd name="connsiteX38" fmla="*/ 394342 w 413209"/>
                <a:gd name="connsiteY38" fmla="*/ 258422 h 313651"/>
                <a:gd name="connsiteX39" fmla="*/ 31432 w 413209"/>
                <a:gd name="connsiteY39" fmla="*/ 227399 h 313651"/>
                <a:gd name="connsiteX40" fmla="*/ 32504 w 413209"/>
                <a:gd name="connsiteY40" fmla="*/ 227399 h 313651"/>
                <a:gd name="connsiteX41" fmla="*/ 40719 w 413209"/>
                <a:gd name="connsiteY41" fmla="*/ 252111 h 313651"/>
                <a:gd name="connsiteX42" fmla="*/ 37861 w 413209"/>
                <a:gd name="connsiteY42" fmla="*/ 255018 h 313651"/>
                <a:gd name="connsiteX43" fmla="*/ 31432 w 413209"/>
                <a:gd name="connsiteY43" fmla="*/ 227399 h 313651"/>
                <a:gd name="connsiteX44" fmla="*/ 25155 w 413209"/>
                <a:gd name="connsiteY44" fmla="*/ 217877 h 313651"/>
                <a:gd name="connsiteX45" fmla="*/ 26254 w 413209"/>
                <a:gd name="connsiteY45" fmla="*/ 217877 h 313651"/>
                <a:gd name="connsiteX46" fmla="*/ 28819 w 413209"/>
                <a:gd name="connsiteY46" fmla="*/ 245958 h 313651"/>
                <a:gd name="connsiteX47" fmla="*/ 43472 w 413209"/>
                <a:gd name="connsiteY47" fmla="*/ 265652 h 313651"/>
                <a:gd name="connsiteX48" fmla="*/ 41641 w 413209"/>
                <a:gd name="connsiteY48" fmla="*/ 269299 h 313651"/>
                <a:gd name="connsiteX49" fmla="*/ 25888 w 413209"/>
                <a:gd name="connsiteY49" fmla="*/ 250334 h 313651"/>
                <a:gd name="connsiteX50" fmla="*/ 25155 w 413209"/>
                <a:gd name="connsiteY50" fmla="*/ 217877 h 313651"/>
                <a:gd name="connsiteX51" fmla="*/ 22258 w 413209"/>
                <a:gd name="connsiteY51" fmla="*/ 205897 h 313651"/>
                <a:gd name="connsiteX52" fmla="*/ 24032 w 413209"/>
                <a:gd name="connsiteY52" fmla="*/ 205897 h 313651"/>
                <a:gd name="connsiteX53" fmla="*/ 22258 w 413209"/>
                <a:gd name="connsiteY53" fmla="*/ 249390 h 313651"/>
                <a:gd name="connsiteX54" fmla="*/ 47084 w 413209"/>
                <a:gd name="connsiteY54" fmla="*/ 278748 h 313651"/>
                <a:gd name="connsiteX55" fmla="*/ 45311 w 413209"/>
                <a:gd name="connsiteY55" fmla="*/ 282010 h 313651"/>
                <a:gd name="connsiteX56" fmla="*/ 19421 w 413209"/>
                <a:gd name="connsiteY56" fmla="*/ 253377 h 313651"/>
                <a:gd name="connsiteX57" fmla="*/ 22258 w 413209"/>
                <a:gd name="connsiteY57" fmla="*/ 205897 h 313651"/>
                <a:gd name="connsiteX58" fmla="*/ 143607 w 413209"/>
                <a:gd name="connsiteY58" fmla="*/ 175000 h 313651"/>
                <a:gd name="connsiteX59" fmla="*/ 144706 w 413209"/>
                <a:gd name="connsiteY59" fmla="*/ 175000 h 313651"/>
                <a:gd name="connsiteX60" fmla="*/ 168519 w 413209"/>
                <a:gd name="connsiteY60" fmla="*/ 234723 h 313651"/>
                <a:gd name="connsiteX61" fmla="*/ 167420 w 413209"/>
                <a:gd name="connsiteY61" fmla="*/ 238299 h 313651"/>
                <a:gd name="connsiteX62" fmla="*/ 143607 w 413209"/>
                <a:gd name="connsiteY62" fmla="*/ 175000 h 313651"/>
                <a:gd name="connsiteX63" fmla="*/ 151957 w 413209"/>
                <a:gd name="connsiteY63" fmla="*/ 140079 h 313651"/>
                <a:gd name="connsiteX64" fmla="*/ 153038 w 413209"/>
                <a:gd name="connsiteY64" fmla="*/ 140079 h 313651"/>
                <a:gd name="connsiteX65" fmla="*/ 153758 w 413209"/>
                <a:gd name="connsiteY65" fmla="*/ 193670 h 313651"/>
                <a:gd name="connsiteX66" fmla="*/ 159158 w 413209"/>
                <a:gd name="connsiteY66" fmla="*/ 220645 h 313651"/>
                <a:gd name="connsiteX67" fmla="*/ 179681 w 413209"/>
                <a:gd name="connsiteY67" fmla="*/ 227119 h 313651"/>
                <a:gd name="connsiteX68" fmla="*/ 179681 w 413209"/>
                <a:gd name="connsiteY68" fmla="*/ 231075 h 313651"/>
                <a:gd name="connsiteX69" fmla="*/ 150877 w 413209"/>
                <a:gd name="connsiteY69" fmla="*/ 210574 h 313651"/>
                <a:gd name="connsiteX70" fmla="*/ 151957 w 413209"/>
                <a:gd name="connsiteY70" fmla="*/ 140079 h 313651"/>
                <a:gd name="connsiteX71" fmla="*/ 198471 w 413209"/>
                <a:gd name="connsiteY71" fmla="*/ 101624 h 313651"/>
                <a:gd name="connsiteX72" fmla="*/ 212733 w 413209"/>
                <a:gd name="connsiteY72" fmla="*/ 109628 h 313651"/>
                <a:gd name="connsiteX73" fmla="*/ 234483 w 413209"/>
                <a:gd name="connsiteY73" fmla="*/ 119450 h 313651"/>
                <a:gd name="connsiteX74" fmla="*/ 261224 w 413209"/>
                <a:gd name="connsiteY74" fmla="*/ 134366 h 313651"/>
                <a:gd name="connsiteX75" fmla="*/ 260154 w 413209"/>
                <a:gd name="connsiteY75" fmla="*/ 135458 h 313651"/>
                <a:gd name="connsiteX76" fmla="*/ 228065 w 413209"/>
                <a:gd name="connsiteY76" fmla="*/ 120905 h 313651"/>
                <a:gd name="connsiteX77" fmla="*/ 197401 w 413209"/>
                <a:gd name="connsiteY77" fmla="*/ 105262 h 313651"/>
                <a:gd name="connsiteX78" fmla="*/ 198471 w 413209"/>
                <a:gd name="connsiteY78" fmla="*/ 101624 h 313651"/>
                <a:gd name="connsiteX79" fmla="*/ 188912 w 413209"/>
                <a:gd name="connsiteY79" fmla="*/ 100012 h 313651"/>
                <a:gd name="connsiteX80" fmla="*/ 190817 w 413209"/>
                <a:gd name="connsiteY80" fmla="*/ 100693 h 313651"/>
                <a:gd name="connsiteX81" fmla="*/ 191769 w 413209"/>
                <a:gd name="connsiteY81" fmla="*/ 102054 h 313651"/>
                <a:gd name="connsiteX82" fmla="*/ 191134 w 413209"/>
                <a:gd name="connsiteY82" fmla="*/ 103074 h 313651"/>
                <a:gd name="connsiteX83" fmla="*/ 190499 w 413209"/>
                <a:gd name="connsiteY83" fmla="*/ 103074 h 313651"/>
                <a:gd name="connsiteX84" fmla="*/ 188912 w 413209"/>
                <a:gd name="connsiteY84" fmla="*/ 100353 h 313651"/>
                <a:gd name="connsiteX85" fmla="*/ 188912 w 413209"/>
                <a:gd name="connsiteY85" fmla="*/ 100012 h 313651"/>
                <a:gd name="connsiteX86" fmla="*/ 175580 w 413209"/>
                <a:gd name="connsiteY86" fmla="*/ 94441 h 313651"/>
                <a:gd name="connsiteX87" fmla="*/ 167996 w 413209"/>
                <a:gd name="connsiteY87" fmla="*/ 109909 h 313651"/>
                <a:gd name="connsiteX88" fmla="*/ 167635 w 413209"/>
                <a:gd name="connsiteY88" fmla="*/ 130414 h 313651"/>
                <a:gd name="connsiteX89" fmla="*/ 167635 w 413209"/>
                <a:gd name="connsiteY89" fmla="*/ 136529 h 313651"/>
                <a:gd name="connsiteX90" fmla="*/ 167274 w 413209"/>
                <a:gd name="connsiteY90" fmla="*/ 189769 h 313651"/>
                <a:gd name="connsiteX91" fmla="*/ 167274 w 413209"/>
                <a:gd name="connsiteY91" fmla="*/ 205237 h 313651"/>
                <a:gd name="connsiteX92" fmla="*/ 181719 w 413209"/>
                <a:gd name="connsiteY92" fmla="*/ 212072 h 313651"/>
                <a:gd name="connsiteX93" fmla="*/ 210971 w 413209"/>
                <a:gd name="connsiteY93" fmla="*/ 203799 h 313651"/>
                <a:gd name="connsiteX94" fmla="*/ 253586 w 413209"/>
                <a:gd name="connsiteY94" fmla="*/ 177898 h 313651"/>
                <a:gd name="connsiteX95" fmla="*/ 270198 w 413209"/>
                <a:gd name="connsiteY95" fmla="*/ 139047 h 313651"/>
                <a:gd name="connsiteX96" fmla="*/ 235168 w 413209"/>
                <a:gd name="connsiteY96" fmla="*/ 116025 h 313651"/>
                <a:gd name="connsiteX97" fmla="*/ 184247 w 413209"/>
                <a:gd name="connsiteY97" fmla="*/ 95880 h 313651"/>
                <a:gd name="connsiteX98" fmla="*/ 175580 w 413209"/>
                <a:gd name="connsiteY98" fmla="*/ 94441 h 313651"/>
                <a:gd name="connsiteX99" fmla="*/ 173774 w 413209"/>
                <a:gd name="connsiteY99" fmla="*/ 83289 h 313651"/>
                <a:gd name="connsiteX100" fmla="*/ 199776 w 413209"/>
                <a:gd name="connsiteY100" fmla="*/ 88685 h 313651"/>
                <a:gd name="connsiteX101" fmla="*/ 232640 w 413209"/>
                <a:gd name="connsiteY101" fmla="*/ 103074 h 313651"/>
                <a:gd name="connsiteX102" fmla="*/ 274171 w 413209"/>
                <a:gd name="connsiteY102" fmla="*/ 173941 h 313651"/>
                <a:gd name="connsiteX103" fmla="*/ 218916 w 413209"/>
                <a:gd name="connsiteY103" fmla="*/ 210274 h 313651"/>
                <a:gd name="connsiteX104" fmla="*/ 166912 w 413209"/>
                <a:gd name="connsiteY104" fmla="*/ 218907 h 313651"/>
                <a:gd name="connsiteX105" fmla="*/ 157884 w 413209"/>
                <a:gd name="connsiteY105" fmla="*/ 202360 h 313651"/>
                <a:gd name="connsiteX106" fmla="*/ 158606 w 413209"/>
                <a:gd name="connsiteY106" fmla="*/ 163509 h 313651"/>
                <a:gd name="connsiteX107" fmla="*/ 159690 w 413209"/>
                <a:gd name="connsiteY107" fmla="*/ 134731 h 313651"/>
                <a:gd name="connsiteX108" fmla="*/ 159329 w 413209"/>
                <a:gd name="connsiteY108" fmla="*/ 127536 h 313651"/>
                <a:gd name="connsiteX109" fmla="*/ 161495 w 413209"/>
                <a:gd name="connsiteY109" fmla="*/ 95160 h 313651"/>
                <a:gd name="connsiteX110" fmla="*/ 165468 w 413209"/>
                <a:gd name="connsiteY110" fmla="*/ 87246 h 313651"/>
                <a:gd name="connsiteX111" fmla="*/ 173774 w 413209"/>
                <a:gd name="connsiteY111" fmla="*/ 83289 h 313651"/>
                <a:gd name="connsiteX112" fmla="*/ 386159 w 413209"/>
                <a:gd name="connsiteY112" fmla="*/ 50295 h 313651"/>
                <a:gd name="connsiteX113" fmla="*/ 391782 w 413209"/>
                <a:gd name="connsiteY113" fmla="*/ 78405 h 313651"/>
                <a:gd name="connsiteX114" fmla="*/ 391782 w 413209"/>
                <a:gd name="connsiteY114" fmla="*/ 108294 h 313651"/>
                <a:gd name="connsiteX115" fmla="*/ 388474 w 413209"/>
                <a:gd name="connsiteY115" fmla="*/ 108294 h 313651"/>
                <a:gd name="connsiteX116" fmla="*/ 388474 w 413209"/>
                <a:gd name="connsiteY116" fmla="*/ 78405 h 313651"/>
                <a:gd name="connsiteX117" fmla="*/ 384506 w 413209"/>
                <a:gd name="connsiteY117" fmla="*/ 51007 h 313651"/>
                <a:gd name="connsiteX118" fmla="*/ 386159 w 413209"/>
                <a:gd name="connsiteY118" fmla="*/ 50295 h 313651"/>
                <a:gd name="connsiteX119" fmla="*/ 380105 w 413209"/>
                <a:gd name="connsiteY119" fmla="*/ 32997 h 313651"/>
                <a:gd name="connsiteX120" fmla="*/ 396384 w 413209"/>
                <a:gd name="connsiteY120" fmla="*/ 64901 h 313651"/>
                <a:gd name="connsiteX121" fmla="*/ 397077 w 413209"/>
                <a:gd name="connsiteY121" fmla="*/ 95012 h 313651"/>
                <a:gd name="connsiteX122" fmla="*/ 397077 w 413209"/>
                <a:gd name="connsiteY122" fmla="*/ 119388 h 313651"/>
                <a:gd name="connsiteX123" fmla="*/ 393960 w 413209"/>
                <a:gd name="connsiteY123" fmla="*/ 118671 h 313651"/>
                <a:gd name="connsiteX124" fmla="*/ 394306 w 413209"/>
                <a:gd name="connsiteY124" fmla="*/ 76372 h 313651"/>
                <a:gd name="connsiteX125" fmla="*/ 379759 w 413209"/>
                <a:gd name="connsiteY125" fmla="*/ 34073 h 313651"/>
                <a:gd name="connsiteX126" fmla="*/ 380105 w 413209"/>
                <a:gd name="connsiteY126" fmla="*/ 32997 h 313651"/>
                <a:gd name="connsiteX127" fmla="*/ 84471 w 413209"/>
                <a:gd name="connsiteY127" fmla="*/ 31410 h 313651"/>
                <a:gd name="connsiteX128" fmla="*/ 84471 w 413209"/>
                <a:gd name="connsiteY128" fmla="*/ 35008 h 313651"/>
                <a:gd name="connsiteX129" fmla="*/ 35467 w 413209"/>
                <a:gd name="connsiteY129" fmla="*/ 57318 h 313651"/>
                <a:gd name="connsiteX130" fmla="*/ 33692 w 413209"/>
                <a:gd name="connsiteY130" fmla="*/ 56958 h 313651"/>
                <a:gd name="connsiteX131" fmla="*/ 84471 w 413209"/>
                <a:gd name="connsiteY131" fmla="*/ 31410 h 313651"/>
                <a:gd name="connsiteX132" fmla="*/ 95907 w 413209"/>
                <a:gd name="connsiteY132" fmla="*/ 24011 h 313651"/>
                <a:gd name="connsiteX133" fmla="*/ 95907 w 413209"/>
                <a:gd name="connsiteY133" fmla="*/ 27553 h 313651"/>
                <a:gd name="connsiteX134" fmla="*/ 50581 w 413209"/>
                <a:gd name="connsiteY134" fmla="*/ 31449 h 313651"/>
                <a:gd name="connsiteX135" fmla="*/ 29716 w 413209"/>
                <a:gd name="connsiteY135" fmla="*/ 48098 h 313651"/>
                <a:gd name="connsiteX136" fmla="*/ 25759 w 413209"/>
                <a:gd name="connsiteY136" fmla="*/ 64393 h 313651"/>
                <a:gd name="connsiteX137" fmla="*/ 25400 w 413209"/>
                <a:gd name="connsiteY137" fmla="*/ 64393 h 313651"/>
                <a:gd name="connsiteX138" fmla="*/ 43026 w 413209"/>
                <a:gd name="connsiteY138" fmla="*/ 30741 h 313651"/>
                <a:gd name="connsiteX139" fmla="*/ 95907 w 413209"/>
                <a:gd name="connsiteY139" fmla="*/ 24011 h 313651"/>
                <a:gd name="connsiteX140" fmla="*/ 304839 w 413209"/>
                <a:gd name="connsiteY140" fmla="*/ 20004 h 313651"/>
                <a:gd name="connsiteX141" fmla="*/ 295462 w 413209"/>
                <a:gd name="connsiteY141" fmla="*/ 20365 h 313651"/>
                <a:gd name="connsiteX142" fmla="*/ 282838 w 413209"/>
                <a:gd name="connsiteY142" fmla="*/ 29022 h 313651"/>
                <a:gd name="connsiteX143" fmla="*/ 281035 w 413209"/>
                <a:gd name="connsiteY143" fmla="*/ 26858 h 313651"/>
                <a:gd name="connsiteX144" fmla="*/ 289691 w 413209"/>
                <a:gd name="connsiteY144" fmla="*/ 20725 h 313651"/>
                <a:gd name="connsiteX145" fmla="*/ 247853 w 413209"/>
                <a:gd name="connsiteY145" fmla="*/ 21808 h 313651"/>
                <a:gd name="connsiteX146" fmla="*/ 144701 w 413209"/>
                <a:gd name="connsiteY146" fmla="*/ 21447 h 313651"/>
                <a:gd name="connsiteX147" fmla="*/ 93126 w 413209"/>
                <a:gd name="connsiteY147" fmla="*/ 21447 h 313651"/>
                <a:gd name="connsiteX148" fmla="*/ 51288 w 413209"/>
                <a:gd name="connsiteY148" fmla="*/ 23611 h 313651"/>
                <a:gd name="connsiteX149" fmla="*/ 20992 w 413209"/>
                <a:gd name="connsiteY149" fmla="*/ 48861 h 313651"/>
                <a:gd name="connsiteX150" fmla="*/ 20631 w 413209"/>
                <a:gd name="connsiteY150" fmla="*/ 49582 h 313651"/>
                <a:gd name="connsiteX151" fmla="*/ 19189 w 413209"/>
                <a:gd name="connsiteY151" fmla="*/ 64371 h 313651"/>
                <a:gd name="connsiteX152" fmla="*/ 19189 w 413209"/>
                <a:gd name="connsiteY152" fmla="*/ 80603 h 313651"/>
                <a:gd name="connsiteX153" fmla="*/ 20631 w 413209"/>
                <a:gd name="connsiteY153" fmla="*/ 141203 h 313651"/>
                <a:gd name="connsiteX154" fmla="*/ 19549 w 413209"/>
                <a:gd name="connsiteY154" fmla="*/ 202884 h 313651"/>
                <a:gd name="connsiteX155" fmla="*/ 17025 w 413209"/>
                <a:gd name="connsiteY155" fmla="*/ 255908 h 313651"/>
                <a:gd name="connsiteX156" fmla="*/ 58501 w 413209"/>
                <a:gd name="connsiteY156" fmla="*/ 291979 h 313651"/>
                <a:gd name="connsiteX157" fmla="*/ 119815 w 413209"/>
                <a:gd name="connsiteY157" fmla="*/ 291258 h 313651"/>
                <a:gd name="connsiteX158" fmla="*/ 184014 w 413209"/>
                <a:gd name="connsiteY158" fmla="*/ 293422 h 313651"/>
                <a:gd name="connsiteX159" fmla="*/ 314216 w 413209"/>
                <a:gd name="connsiteY159" fmla="*/ 293422 h 313651"/>
                <a:gd name="connsiteX160" fmla="*/ 362546 w 413209"/>
                <a:gd name="connsiteY160" fmla="*/ 291258 h 313651"/>
                <a:gd name="connsiteX161" fmla="*/ 396088 w 413209"/>
                <a:gd name="connsiteY161" fmla="*/ 267812 h 313651"/>
                <a:gd name="connsiteX162" fmla="*/ 401498 w 413209"/>
                <a:gd name="connsiteY162" fmla="*/ 223084 h 313651"/>
                <a:gd name="connsiteX163" fmla="*/ 401859 w 413209"/>
                <a:gd name="connsiteY163" fmla="*/ 174027 h 313651"/>
                <a:gd name="connsiteX164" fmla="*/ 401138 w 413209"/>
                <a:gd name="connsiteY164" fmla="*/ 121003 h 313651"/>
                <a:gd name="connsiteX165" fmla="*/ 401859 w 413209"/>
                <a:gd name="connsiteY165" fmla="*/ 76275 h 313651"/>
                <a:gd name="connsiteX166" fmla="*/ 387072 w 413209"/>
                <a:gd name="connsiteY166" fmla="*/ 32990 h 313651"/>
                <a:gd name="connsiteX167" fmla="*/ 348119 w 413209"/>
                <a:gd name="connsiteY167" fmla="*/ 22168 h 313651"/>
                <a:gd name="connsiteX168" fmla="*/ 309528 w 413209"/>
                <a:gd name="connsiteY168" fmla="*/ 20004 h 313651"/>
                <a:gd name="connsiteX169" fmla="*/ 300150 w 413209"/>
                <a:gd name="connsiteY169" fmla="*/ 27218 h 313651"/>
                <a:gd name="connsiteX170" fmla="*/ 299068 w 413209"/>
                <a:gd name="connsiteY170" fmla="*/ 26497 h 313651"/>
                <a:gd name="connsiteX171" fmla="*/ 304839 w 413209"/>
                <a:gd name="connsiteY171" fmla="*/ 20004 h 313651"/>
                <a:gd name="connsiteX172" fmla="*/ 66613 w 413209"/>
                <a:gd name="connsiteY172" fmla="*/ 5137 h 313651"/>
                <a:gd name="connsiteX173" fmla="*/ 67333 w 413209"/>
                <a:gd name="connsiteY173" fmla="*/ 8354 h 313651"/>
                <a:gd name="connsiteX174" fmla="*/ 22742 w 413209"/>
                <a:gd name="connsiteY174" fmla="*/ 21222 h 313651"/>
                <a:gd name="connsiteX175" fmla="*/ 6919 w 413209"/>
                <a:gd name="connsiteY175" fmla="*/ 57325 h 313651"/>
                <a:gd name="connsiteX176" fmla="*/ 5841 w 413209"/>
                <a:gd name="connsiteY176" fmla="*/ 57325 h 313651"/>
                <a:gd name="connsiteX177" fmla="*/ 20584 w 413209"/>
                <a:gd name="connsiteY177" fmla="*/ 19078 h 313651"/>
                <a:gd name="connsiteX178" fmla="*/ 66613 w 413209"/>
                <a:gd name="connsiteY178" fmla="*/ 5137 h 313651"/>
                <a:gd name="connsiteX179" fmla="*/ 303882 w 413209"/>
                <a:gd name="connsiteY179" fmla="*/ 4422 h 313651"/>
                <a:gd name="connsiteX180" fmla="*/ 303882 w 413209"/>
                <a:gd name="connsiteY180" fmla="*/ 8391 h 313651"/>
                <a:gd name="connsiteX181" fmla="*/ 219791 w 413209"/>
                <a:gd name="connsiteY181" fmla="*/ 10376 h 313651"/>
                <a:gd name="connsiteX182" fmla="*/ 219791 w 413209"/>
                <a:gd name="connsiteY182" fmla="*/ 9185 h 313651"/>
                <a:gd name="connsiteX183" fmla="*/ 303882 w 413209"/>
                <a:gd name="connsiteY183" fmla="*/ 4422 h 313651"/>
                <a:gd name="connsiteX184" fmla="*/ 329365 w 413209"/>
                <a:gd name="connsiteY184" fmla="*/ 2690 h 313651"/>
                <a:gd name="connsiteX185" fmla="*/ 331168 w 413209"/>
                <a:gd name="connsiteY185" fmla="*/ 5936 h 313651"/>
                <a:gd name="connsiteX186" fmla="*/ 323594 w 413209"/>
                <a:gd name="connsiteY186" fmla="*/ 10626 h 313651"/>
                <a:gd name="connsiteX187" fmla="*/ 344513 w 413209"/>
                <a:gd name="connsiteY187" fmla="*/ 11708 h 313651"/>
                <a:gd name="connsiteX188" fmla="*/ 401138 w 413209"/>
                <a:gd name="connsiteY188" fmla="*/ 32629 h 313651"/>
                <a:gd name="connsiteX189" fmla="*/ 413040 w 413209"/>
                <a:gd name="connsiteY189" fmla="*/ 99000 h 313651"/>
                <a:gd name="connsiteX190" fmla="*/ 411597 w 413209"/>
                <a:gd name="connsiteY190" fmla="*/ 186652 h 313651"/>
                <a:gd name="connsiteX191" fmla="*/ 409073 w 413209"/>
                <a:gd name="connsiteY191" fmla="*/ 239316 h 313651"/>
                <a:gd name="connsiteX192" fmla="*/ 402941 w 413209"/>
                <a:gd name="connsiteY192" fmla="*/ 272501 h 313651"/>
                <a:gd name="connsiteX193" fmla="*/ 348480 w 413209"/>
                <a:gd name="connsiteY193" fmla="*/ 300997 h 313651"/>
                <a:gd name="connsiteX194" fmla="*/ 248935 w 413209"/>
                <a:gd name="connsiteY194" fmla="*/ 305686 h 313651"/>
                <a:gd name="connsiteX195" fmla="*/ 147226 w 413209"/>
                <a:gd name="connsiteY195" fmla="*/ 302079 h 313651"/>
                <a:gd name="connsiteX196" fmla="*/ 96372 w 413209"/>
                <a:gd name="connsiteY196" fmla="*/ 301719 h 313651"/>
                <a:gd name="connsiteX197" fmla="*/ 53452 w 413209"/>
                <a:gd name="connsiteY197" fmla="*/ 301358 h 313651"/>
                <a:gd name="connsiteX198" fmla="*/ 6926 w 413209"/>
                <a:gd name="connsiteY198" fmla="*/ 255187 h 313651"/>
                <a:gd name="connsiteX199" fmla="*/ 8729 w 413209"/>
                <a:gd name="connsiteY199" fmla="*/ 215870 h 313651"/>
                <a:gd name="connsiteX200" fmla="*/ 8729 w 413209"/>
                <a:gd name="connsiteY200" fmla="*/ 172584 h 313651"/>
                <a:gd name="connsiteX201" fmla="*/ 12336 w 413209"/>
                <a:gd name="connsiteY201" fmla="*/ 124610 h 313651"/>
                <a:gd name="connsiteX202" fmla="*/ 9450 w 413209"/>
                <a:gd name="connsiteY202" fmla="*/ 79521 h 313651"/>
                <a:gd name="connsiteX203" fmla="*/ 9811 w 413209"/>
                <a:gd name="connsiteY203" fmla="*/ 78078 h 313651"/>
                <a:gd name="connsiteX204" fmla="*/ 11614 w 413209"/>
                <a:gd name="connsiteY204" fmla="*/ 59321 h 313651"/>
                <a:gd name="connsiteX205" fmla="*/ 22435 w 413209"/>
                <a:gd name="connsiteY205" fmla="*/ 29743 h 313651"/>
                <a:gd name="connsiteX206" fmla="*/ 80142 w 413209"/>
                <a:gd name="connsiteY206" fmla="*/ 13151 h 313651"/>
                <a:gd name="connsiteX207" fmla="*/ 255788 w 413209"/>
                <a:gd name="connsiteY207" fmla="*/ 12068 h 313651"/>
                <a:gd name="connsiteX208" fmla="*/ 305200 w 413209"/>
                <a:gd name="connsiteY208" fmla="*/ 10626 h 313651"/>
                <a:gd name="connsiteX209" fmla="*/ 316020 w 413209"/>
                <a:gd name="connsiteY209" fmla="*/ 3772 h 313651"/>
                <a:gd name="connsiteX210" fmla="*/ 317463 w 413209"/>
                <a:gd name="connsiteY210" fmla="*/ 7018 h 313651"/>
                <a:gd name="connsiteX211" fmla="*/ 311692 w 413209"/>
                <a:gd name="connsiteY211" fmla="*/ 10626 h 313651"/>
                <a:gd name="connsiteX212" fmla="*/ 317823 w 413209"/>
                <a:gd name="connsiteY212" fmla="*/ 10626 h 313651"/>
                <a:gd name="connsiteX213" fmla="*/ 329365 w 413209"/>
                <a:gd name="connsiteY213" fmla="*/ 2690 h 313651"/>
                <a:gd name="connsiteX214" fmla="*/ 44017 w 413209"/>
                <a:gd name="connsiteY214" fmla="*/ 25 h 313651"/>
                <a:gd name="connsiteX215" fmla="*/ 44738 w 413209"/>
                <a:gd name="connsiteY215" fmla="*/ 3679 h 313651"/>
                <a:gd name="connsiteX216" fmla="*/ 1804 w 413209"/>
                <a:gd name="connsiteY216" fmla="*/ 43870 h 313651"/>
                <a:gd name="connsiteX217" fmla="*/ 0 w 413209"/>
                <a:gd name="connsiteY217" fmla="*/ 43870 h 313651"/>
                <a:gd name="connsiteX218" fmla="*/ 44017 w 413209"/>
                <a:gd name="connsiteY218" fmla="*/ 25 h 3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</a:cxnLst>
              <a:rect l="l" t="t" r="r" b="b"/>
              <a:pathLst>
                <a:path w="413209" h="313651">
                  <a:moveTo>
                    <a:pt x="98741" y="309557"/>
                  </a:moveTo>
                  <a:cubicBezTo>
                    <a:pt x="112441" y="308972"/>
                    <a:pt x="126095" y="308638"/>
                    <a:pt x="139478" y="309640"/>
                  </a:cubicBezTo>
                  <a:cubicBezTo>
                    <a:pt x="140925" y="309975"/>
                    <a:pt x="140563" y="310977"/>
                    <a:pt x="139478" y="311311"/>
                  </a:cubicBezTo>
                  <a:cubicBezTo>
                    <a:pt x="112712" y="313651"/>
                    <a:pt x="84860" y="313651"/>
                    <a:pt x="57732" y="313651"/>
                  </a:cubicBezTo>
                  <a:cubicBezTo>
                    <a:pt x="55562" y="313651"/>
                    <a:pt x="55923" y="310977"/>
                    <a:pt x="57732" y="310977"/>
                  </a:cubicBezTo>
                  <a:cubicBezTo>
                    <a:pt x="71296" y="310977"/>
                    <a:pt x="85041" y="310142"/>
                    <a:pt x="98741" y="309557"/>
                  </a:cubicBezTo>
                  <a:close/>
                  <a:moveTo>
                    <a:pt x="52974" y="304063"/>
                  </a:moveTo>
                  <a:cubicBezTo>
                    <a:pt x="69280" y="304857"/>
                    <a:pt x="85587" y="305253"/>
                    <a:pt x="101893" y="304857"/>
                  </a:cubicBezTo>
                  <a:cubicBezTo>
                    <a:pt x="117837" y="304063"/>
                    <a:pt x="133418" y="302872"/>
                    <a:pt x="149000" y="304063"/>
                  </a:cubicBezTo>
                  <a:cubicBezTo>
                    <a:pt x="150449" y="304063"/>
                    <a:pt x="150449" y="306047"/>
                    <a:pt x="149000" y="306047"/>
                  </a:cubicBezTo>
                  <a:cubicBezTo>
                    <a:pt x="117112" y="308825"/>
                    <a:pt x="85224" y="308825"/>
                    <a:pt x="52974" y="308428"/>
                  </a:cubicBezTo>
                  <a:cubicBezTo>
                    <a:pt x="50800" y="308032"/>
                    <a:pt x="50800" y="304063"/>
                    <a:pt x="52974" y="304063"/>
                  </a:cubicBezTo>
                  <a:close/>
                  <a:moveTo>
                    <a:pt x="373370" y="280987"/>
                  </a:moveTo>
                  <a:cubicBezTo>
                    <a:pt x="375879" y="280647"/>
                    <a:pt x="375879" y="284389"/>
                    <a:pt x="373370" y="284389"/>
                  </a:cubicBezTo>
                  <a:cubicBezTo>
                    <a:pt x="353654" y="285069"/>
                    <a:pt x="333580" y="287791"/>
                    <a:pt x="313506" y="288471"/>
                  </a:cubicBezTo>
                  <a:cubicBezTo>
                    <a:pt x="303110" y="289152"/>
                    <a:pt x="292715" y="289832"/>
                    <a:pt x="282319" y="289832"/>
                  </a:cubicBezTo>
                  <a:cubicBezTo>
                    <a:pt x="273357" y="289832"/>
                    <a:pt x="264037" y="288811"/>
                    <a:pt x="255076" y="289832"/>
                  </a:cubicBezTo>
                  <a:cubicBezTo>
                    <a:pt x="254000" y="289832"/>
                    <a:pt x="254000" y="288471"/>
                    <a:pt x="254717" y="288471"/>
                  </a:cubicBezTo>
                  <a:cubicBezTo>
                    <a:pt x="263679" y="286430"/>
                    <a:pt x="273357" y="287111"/>
                    <a:pt x="282319" y="286770"/>
                  </a:cubicBezTo>
                  <a:cubicBezTo>
                    <a:pt x="292715" y="286770"/>
                    <a:pt x="303110" y="285750"/>
                    <a:pt x="313506" y="285410"/>
                  </a:cubicBezTo>
                  <a:cubicBezTo>
                    <a:pt x="333580" y="284389"/>
                    <a:pt x="353654" y="281668"/>
                    <a:pt x="373370" y="280987"/>
                  </a:cubicBezTo>
                  <a:close/>
                  <a:moveTo>
                    <a:pt x="383753" y="274297"/>
                  </a:moveTo>
                  <a:cubicBezTo>
                    <a:pt x="386271" y="274297"/>
                    <a:pt x="386991" y="277594"/>
                    <a:pt x="384473" y="277961"/>
                  </a:cubicBezTo>
                  <a:cubicBezTo>
                    <a:pt x="365768" y="281258"/>
                    <a:pt x="347063" y="280525"/>
                    <a:pt x="328358" y="281258"/>
                  </a:cubicBezTo>
                  <a:cubicBezTo>
                    <a:pt x="308574" y="281624"/>
                    <a:pt x="288791" y="283456"/>
                    <a:pt x="269366" y="283089"/>
                  </a:cubicBezTo>
                  <a:cubicBezTo>
                    <a:pt x="268647" y="283089"/>
                    <a:pt x="268287" y="281624"/>
                    <a:pt x="269007" y="281624"/>
                  </a:cubicBezTo>
                  <a:cubicBezTo>
                    <a:pt x="287711" y="279426"/>
                    <a:pt x="305697" y="278693"/>
                    <a:pt x="324402" y="277961"/>
                  </a:cubicBezTo>
                  <a:cubicBezTo>
                    <a:pt x="343826" y="276862"/>
                    <a:pt x="364329" y="277594"/>
                    <a:pt x="383753" y="274297"/>
                  </a:cubicBezTo>
                  <a:close/>
                  <a:moveTo>
                    <a:pt x="386915" y="266700"/>
                  </a:moveTo>
                  <a:cubicBezTo>
                    <a:pt x="389442" y="266360"/>
                    <a:pt x="390164" y="269762"/>
                    <a:pt x="387998" y="270102"/>
                  </a:cubicBezTo>
                  <a:cubicBezTo>
                    <a:pt x="353699" y="274184"/>
                    <a:pt x="317957" y="274524"/>
                    <a:pt x="283297" y="275545"/>
                  </a:cubicBezTo>
                  <a:cubicBezTo>
                    <a:pt x="282575" y="275545"/>
                    <a:pt x="282575" y="274524"/>
                    <a:pt x="283297" y="274184"/>
                  </a:cubicBezTo>
                  <a:cubicBezTo>
                    <a:pt x="317596" y="268741"/>
                    <a:pt x="352616" y="271123"/>
                    <a:pt x="386915" y="266700"/>
                  </a:cubicBezTo>
                  <a:close/>
                  <a:moveTo>
                    <a:pt x="394342" y="258422"/>
                  </a:moveTo>
                  <a:cubicBezTo>
                    <a:pt x="396513" y="258422"/>
                    <a:pt x="396513" y="262126"/>
                    <a:pt x="394342" y="262126"/>
                  </a:cubicBezTo>
                  <a:cubicBezTo>
                    <a:pt x="362499" y="263238"/>
                    <a:pt x="331017" y="268424"/>
                    <a:pt x="299536" y="269165"/>
                  </a:cubicBezTo>
                  <a:cubicBezTo>
                    <a:pt x="298450" y="269165"/>
                    <a:pt x="298450" y="267313"/>
                    <a:pt x="299536" y="267313"/>
                  </a:cubicBezTo>
                  <a:cubicBezTo>
                    <a:pt x="316181" y="266201"/>
                    <a:pt x="333188" y="263238"/>
                    <a:pt x="349834" y="261756"/>
                  </a:cubicBezTo>
                  <a:cubicBezTo>
                    <a:pt x="364670" y="260645"/>
                    <a:pt x="379144" y="258793"/>
                    <a:pt x="394342" y="258422"/>
                  </a:cubicBezTo>
                  <a:close/>
                  <a:moveTo>
                    <a:pt x="31432" y="227399"/>
                  </a:moveTo>
                  <a:cubicBezTo>
                    <a:pt x="31789" y="226672"/>
                    <a:pt x="32504" y="227036"/>
                    <a:pt x="32504" y="227399"/>
                  </a:cubicBezTo>
                  <a:cubicBezTo>
                    <a:pt x="33218" y="236121"/>
                    <a:pt x="34290" y="245933"/>
                    <a:pt x="40719" y="252111"/>
                  </a:cubicBezTo>
                  <a:cubicBezTo>
                    <a:pt x="42505" y="253928"/>
                    <a:pt x="39647" y="256472"/>
                    <a:pt x="37861" y="255018"/>
                  </a:cubicBezTo>
                  <a:cubicBezTo>
                    <a:pt x="31432" y="249204"/>
                    <a:pt x="28575" y="235394"/>
                    <a:pt x="31432" y="227399"/>
                  </a:cubicBezTo>
                  <a:close/>
                  <a:moveTo>
                    <a:pt x="25155" y="217877"/>
                  </a:moveTo>
                  <a:cubicBezTo>
                    <a:pt x="25155" y="217147"/>
                    <a:pt x="26254" y="217147"/>
                    <a:pt x="26254" y="217877"/>
                  </a:cubicBezTo>
                  <a:cubicBezTo>
                    <a:pt x="25522" y="227359"/>
                    <a:pt x="25888" y="237205"/>
                    <a:pt x="28819" y="245958"/>
                  </a:cubicBezTo>
                  <a:cubicBezTo>
                    <a:pt x="31383" y="255440"/>
                    <a:pt x="35779" y="260181"/>
                    <a:pt x="43472" y="265652"/>
                  </a:cubicBezTo>
                  <a:cubicBezTo>
                    <a:pt x="45670" y="267110"/>
                    <a:pt x="43839" y="270757"/>
                    <a:pt x="41641" y="269299"/>
                  </a:cubicBezTo>
                  <a:cubicBezTo>
                    <a:pt x="33948" y="264193"/>
                    <a:pt x="28086" y="259087"/>
                    <a:pt x="25888" y="250334"/>
                  </a:cubicBezTo>
                  <a:cubicBezTo>
                    <a:pt x="22957" y="239394"/>
                    <a:pt x="22225" y="228817"/>
                    <a:pt x="25155" y="217877"/>
                  </a:cubicBezTo>
                  <a:close/>
                  <a:moveTo>
                    <a:pt x="22258" y="205897"/>
                  </a:moveTo>
                  <a:cubicBezTo>
                    <a:pt x="22258" y="204447"/>
                    <a:pt x="24032" y="205172"/>
                    <a:pt x="24032" y="205897"/>
                  </a:cubicBezTo>
                  <a:cubicBezTo>
                    <a:pt x="22968" y="220032"/>
                    <a:pt x="19067" y="235255"/>
                    <a:pt x="22258" y="249390"/>
                  </a:cubicBezTo>
                  <a:cubicBezTo>
                    <a:pt x="25450" y="264613"/>
                    <a:pt x="35735" y="270049"/>
                    <a:pt x="47084" y="278748"/>
                  </a:cubicBezTo>
                  <a:cubicBezTo>
                    <a:pt x="48857" y="280560"/>
                    <a:pt x="47084" y="283460"/>
                    <a:pt x="45311" y="282010"/>
                  </a:cubicBezTo>
                  <a:cubicBezTo>
                    <a:pt x="34671" y="274399"/>
                    <a:pt x="22258" y="267512"/>
                    <a:pt x="19421" y="253377"/>
                  </a:cubicBezTo>
                  <a:cubicBezTo>
                    <a:pt x="15875" y="237792"/>
                    <a:pt x="19067" y="221482"/>
                    <a:pt x="22258" y="205897"/>
                  </a:cubicBezTo>
                  <a:close/>
                  <a:moveTo>
                    <a:pt x="143607" y="175000"/>
                  </a:moveTo>
                  <a:cubicBezTo>
                    <a:pt x="143607" y="174285"/>
                    <a:pt x="144340" y="174285"/>
                    <a:pt x="144706" y="175000"/>
                  </a:cubicBezTo>
                  <a:cubicBezTo>
                    <a:pt x="149835" y="196458"/>
                    <a:pt x="141409" y="225425"/>
                    <a:pt x="168519" y="234723"/>
                  </a:cubicBezTo>
                  <a:cubicBezTo>
                    <a:pt x="171083" y="235438"/>
                    <a:pt x="169984" y="239015"/>
                    <a:pt x="167420" y="238299"/>
                  </a:cubicBezTo>
                  <a:cubicBezTo>
                    <a:pt x="138112" y="227928"/>
                    <a:pt x="146171" y="198961"/>
                    <a:pt x="143607" y="175000"/>
                  </a:cubicBezTo>
                  <a:close/>
                  <a:moveTo>
                    <a:pt x="151957" y="140079"/>
                  </a:moveTo>
                  <a:cubicBezTo>
                    <a:pt x="151957" y="139360"/>
                    <a:pt x="153038" y="139360"/>
                    <a:pt x="153038" y="140079"/>
                  </a:cubicBezTo>
                  <a:cubicBezTo>
                    <a:pt x="154118" y="158063"/>
                    <a:pt x="153038" y="175687"/>
                    <a:pt x="153758" y="193670"/>
                  </a:cubicBezTo>
                  <a:cubicBezTo>
                    <a:pt x="153758" y="201942"/>
                    <a:pt x="152317" y="214890"/>
                    <a:pt x="159158" y="220645"/>
                  </a:cubicBezTo>
                  <a:cubicBezTo>
                    <a:pt x="165279" y="225680"/>
                    <a:pt x="172480" y="227119"/>
                    <a:pt x="179681" y="227119"/>
                  </a:cubicBezTo>
                  <a:cubicBezTo>
                    <a:pt x="182202" y="227119"/>
                    <a:pt x="182202" y="231075"/>
                    <a:pt x="179681" y="231075"/>
                  </a:cubicBezTo>
                  <a:cubicBezTo>
                    <a:pt x="166359" y="230716"/>
                    <a:pt x="153038" y="225680"/>
                    <a:pt x="150877" y="210574"/>
                  </a:cubicBezTo>
                  <a:cubicBezTo>
                    <a:pt x="147637" y="187556"/>
                    <a:pt x="150517" y="163098"/>
                    <a:pt x="151957" y="140079"/>
                  </a:cubicBezTo>
                  <a:close/>
                  <a:moveTo>
                    <a:pt x="198471" y="101624"/>
                  </a:moveTo>
                  <a:cubicBezTo>
                    <a:pt x="203462" y="103443"/>
                    <a:pt x="207741" y="107081"/>
                    <a:pt x="212733" y="109628"/>
                  </a:cubicBezTo>
                  <a:cubicBezTo>
                    <a:pt x="219864" y="112902"/>
                    <a:pt x="226995" y="116540"/>
                    <a:pt x="234483" y="119450"/>
                  </a:cubicBezTo>
                  <a:cubicBezTo>
                    <a:pt x="244110" y="123088"/>
                    <a:pt x="254093" y="125999"/>
                    <a:pt x="261224" y="134366"/>
                  </a:cubicBezTo>
                  <a:cubicBezTo>
                    <a:pt x="261581" y="134730"/>
                    <a:pt x="260868" y="135821"/>
                    <a:pt x="260154" y="135458"/>
                  </a:cubicBezTo>
                  <a:cubicBezTo>
                    <a:pt x="250528" y="128181"/>
                    <a:pt x="238761" y="125635"/>
                    <a:pt x="228065" y="120905"/>
                  </a:cubicBezTo>
                  <a:cubicBezTo>
                    <a:pt x="217368" y="116176"/>
                    <a:pt x="207741" y="109264"/>
                    <a:pt x="197401" y="105262"/>
                  </a:cubicBezTo>
                  <a:cubicBezTo>
                    <a:pt x="195262" y="104534"/>
                    <a:pt x="195975" y="101260"/>
                    <a:pt x="198471" y="101624"/>
                  </a:cubicBezTo>
                  <a:close/>
                  <a:moveTo>
                    <a:pt x="188912" y="100012"/>
                  </a:moveTo>
                  <a:cubicBezTo>
                    <a:pt x="189547" y="99672"/>
                    <a:pt x="190182" y="100012"/>
                    <a:pt x="190817" y="100693"/>
                  </a:cubicBezTo>
                  <a:cubicBezTo>
                    <a:pt x="191134" y="101373"/>
                    <a:pt x="191452" y="101713"/>
                    <a:pt x="191769" y="102054"/>
                  </a:cubicBezTo>
                  <a:cubicBezTo>
                    <a:pt x="191769" y="102394"/>
                    <a:pt x="191452" y="102734"/>
                    <a:pt x="191134" y="103074"/>
                  </a:cubicBezTo>
                  <a:cubicBezTo>
                    <a:pt x="190817" y="103074"/>
                    <a:pt x="190499" y="103074"/>
                    <a:pt x="190499" y="103074"/>
                  </a:cubicBezTo>
                  <a:cubicBezTo>
                    <a:pt x="188595" y="104095"/>
                    <a:pt x="187325" y="101373"/>
                    <a:pt x="188912" y="100353"/>
                  </a:cubicBezTo>
                  <a:cubicBezTo>
                    <a:pt x="188912" y="100012"/>
                    <a:pt x="188912" y="100012"/>
                    <a:pt x="188912" y="100012"/>
                  </a:cubicBezTo>
                  <a:close/>
                  <a:moveTo>
                    <a:pt x="175580" y="94441"/>
                  </a:moveTo>
                  <a:cubicBezTo>
                    <a:pt x="169079" y="95160"/>
                    <a:pt x="168357" y="105233"/>
                    <a:pt x="167996" y="109909"/>
                  </a:cubicBezTo>
                  <a:cubicBezTo>
                    <a:pt x="167996" y="116744"/>
                    <a:pt x="167635" y="120341"/>
                    <a:pt x="167635" y="130414"/>
                  </a:cubicBezTo>
                  <a:cubicBezTo>
                    <a:pt x="167635" y="132572"/>
                    <a:pt x="167635" y="134371"/>
                    <a:pt x="167635" y="136529"/>
                  </a:cubicBezTo>
                  <a:cubicBezTo>
                    <a:pt x="167635" y="154156"/>
                    <a:pt x="168718" y="172142"/>
                    <a:pt x="167274" y="189769"/>
                  </a:cubicBezTo>
                  <a:cubicBezTo>
                    <a:pt x="166912" y="194805"/>
                    <a:pt x="165829" y="200561"/>
                    <a:pt x="167274" y="205237"/>
                  </a:cubicBezTo>
                  <a:cubicBezTo>
                    <a:pt x="169440" y="211713"/>
                    <a:pt x="176663" y="212432"/>
                    <a:pt x="181719" y="212072"/>
                  </a:cubicBezTo>
                  <a:cubicBezTo>
                    <a:pt x="191831" y="211713"/>
                    <a:pt x="201221" y="208475"/>
                    <a:pt x="210971" y="203799"/>
                  </a:cubicBezTo>
                  <a:cubicBezTo>
                    <a:pt x="225778" y="196244"/>
                    <a:pt x="240224" y="187970"/>
                    <a:pt x="253586" y="177898"/>
                  </a:cubicBezTo>
                  <a:cubicBezTo>
                    <a:pt x="265142" y="168905"/>
                    <a:pt x="285727" y="155955"/>
                    <a:pt x="270198" y="139047"/>
                  </a:cubicBezTo>
                  <a:cubicBezTo>
                    <a:pt x="260448" y="128255"/>
                    <a:pt x="247808" y="122140"/>
                    <a:pt x="235168" y="116025"/>
                  </a:cubicBezTo>
                  <a:cubicBezTo>
                    <a:pt x="218916" y="107751"/>
                    <a:pt x="201943" y="100197"/>
                    <a:pt x="184247" y="95880"/>
                  </a:cubicBezTo>
                  <a:cubicBezTo>
                    <a:pt x="181719" y="95160"/>
                    <a:pt x="178469" y="94081"/>
                    <a:pt x="175580" y="94441"/>
                  </a:cubicBezTo>
                  <a:close/>
                  <a:moveTo>
                    <a:pt x="173774" y="83289"/>
                  </a:moveTo>
                  <a:cubicBezTo>
                    <a:pt x="182441" y="82210"/>
                    <a:pt x="191470" y="85807"/>
                    <a:pt x="199776" y="88685"/>
                  </a:cubicBezTo>
                  <a:cubicBezTo>
                    <a:pt x="210971" y="92642"/>
                    <a:pt x="221806" y="97678"/>
                    <a:pt x="232640" y="103074"/>
                  </a:cubicBezTo>
                  <a:cubicBezTo>
                    <a:pt x="253947" y="113866"/>
                    <a:pt x="309201" y="143364"/>
                    <a:pt x="274171" y="173941"/>
                  </a:cubicBezTo>
                  <a:cubicBezTo>
                    <a:pt x="257558" y="188330"/>
                    <a:pt x="238418" y="200561"/>
                    <a:pt x="218916" y="210274"/>
                  </a:cubicBezTo>
                  <a:cubicBezTo>
                    <a:pt x="204471" y="217468"/>
                    <a:pt x="182803" y="227900"/>
                    <a:pt x="166912" y="218907"/>
                  </a:cubicBezTo>
                  <a:cubicBezTo>
                    <a:pt x="161134" y="215670"/>
                    <a:pt x="157884" y="209554"/>
                    <a:pt x="157884" y="202360"/>
                  </a:cubicBezTo>
                  <a:cubicBezTo>
                    <a:pt x="157162" y="189409"/>
                    <a:pt x="158967" y="176099"/>
                    <a:pt x="158606" y="163509"/>
                  </a:cubicBezTo>
                  <a:cubicBezTo>
                    <a:pt x="158606" y="153796"/>
                    <a:pt x="158967" y="144443"/>
                    <a:pt x="159690" y="134731"/>
                  </a:cubicBezTo>
                  <a:cubicBezTo>
                    <a:pt x="159690" y="131493"/>
                    <a:pt x="159690" y="131493"/>
                    <a:pt x="159329" y="127536"/>
                  </a:cubicBezTo>
                  <a:cubicBezTo>
                    <a:pt x="158967" y="119622"/>
                    <a:pt x="158245" y="105952"/>
                    <a:pt x="161495" y="95160"/>
                  </a:cubicBezTo>
                  <a:cubicBezTo>
                    <a:pt x="161495" y="90484"/>
                    <a:pt x="165468" y="87246"/>
                    <a:pt x="165468" y="87246"/>
                  </a:cubicBezTo>
                  <a:cubicBezTo>
                    <a:pt x="167274" y="85088"/>
                    <a:pt x="170163" y="83649"/>
                    <a:pt x="173774" y="83289"/>
                  </a:cubicBezTo>
                  <a:close/>
                  <a:moveTo>
                    <a:pt x="386159" y="50295"/>
                  </a:moveTo>
                  <a:cubicBezTo>
                    <a:pt x="389136" y="59903"/>
                    <a:pt x="391782" y="68087"/>
                    <a:pt x="391782" y="78405"/>
                  </a:cubicBezTo>
                  <a:cubicBezTo>
                    <a:pt x="391782" y="88368"/>
                    <a:pt x="391782" y="98331"/>
                    <a:pt x="391782" y="108294"/>
                  </a:cubicBezTo>
                  <a:cubicBezTo>
                    <a:pt x="391782" y="110429"/>
                    <a:pt x="388474" y="110429"/>
                    <a:pt x="388474" y="108294"/>
                  </a:cubicBezTo>
                  <a:cubicBezTo>
                    <a:pt x="388474" y="98331"/>
                    <a:pt x="388474" y="88368"/>
                    <a:pt x="388474" y="78405"/>
                  </a:cubicBezTo>
                  <a:cubicBezTo>
                    <a:pt x="388474" y="68798"/>
                    <a:pt x="386159" y="60258"/>
                    <a:pt x="384506" y="51007"/>
                  </a:cubicBezTo>
                  <a:cubicBezTo>
                    <a:pt x="384175" y="49228"/>
                    <a:pt x="385829" y="48872"/>
                    <a:pt x="386159" y="50295"/>
                  </a:cubicBezTo>
                  <a:close/>
                  <a:moveTo>
                    <a:pt x="380105" y="32997"/>
                  </a:moveTo>
                  <a:cubicBezTo>
                    <a:pt x="391881" y="38374"/>
                    <a:pt x="394999" y="53071"/>
                    <a:pt x="396384" y="64901"/>
                  </a:cubicBezTo>
                  <a:cubicBezTo>
                    <a:pt x="397423" y="74938"/>
                    <a:pt x="397077" y="84975"/>
                    <a:pt x="397077" y="95012"/>
                  </a:cubicBezTo>
                  <a:cubicBezTo>
                    <a:pt x="397423" y="102898"/>
                    <a:pt x="398116" y="111143"/>
                    <a:pt x="397077" y="119388"/>
                  </a:cubicBezTo>
                  <a:cubicBezTo>
                    <a:pt x="396730" y="121539"/>
                    <a:pt x="393613" y="120822"/>
                    <a:pt x="393960" y="118671"/>
                  </a:cubicBezTo>
                  <a:cubicBezTo>
                    <a:pt x="396384" y="105408"/>
                    <a:pt x="394999" y="89993"/>
                    <a:pt x="394306" y="76372"/>
                  </a:cubicBezTo>
                  <a:cubicBezTo>
                    <a:pt x="393267" y="61316"/>
                    <a:pt x="392228" y="44110"/>
                    <a:pt x="379759" y="34073"/>
                  </a:cubicBezTo>
                  <a:cubicBezTo>
                    <a:pt x="379412" y="33714"/>
                    <a:pt x="379759" y="32997"/>
                    <a:pt x="380105" y="32997"/>
                  </a:cubicBezTo>
                  <a:close/>
                  <a:moveTo>
                    <a:pt x="84471" y="31410"/>
                  </a:moveTo>
                  <a:cubicBezTo>
                    <a:pt x="86957" y="31410"/>
                    <a:pt x="86602" y="35008"/>
                    <a:pt x="84471" y="35008"/>
                  </a:cubicBezTo>
                  <a:cubicBezTo>
                    <a:pt x="69202" y="35728"/>
                    <a:pt x="39729" y="37527"/>
                    <a:pt x="35467" y="57318"/>
                  </a:cubicBezTo>
                  <a:cubicBezTo>
                    <a:pt x="35112" y="58037"/>
                    <a:pt x="33337" y="58037"/>
                    <a:pt x="33692" y="56958"/>
                  </a:cubicBezTo>
                  <a:cubicBezTo>
                    <a:pt x="36178" y="35008"/>
                    <a:pt x="68136" y="32490"/>
                    <a:pt x="84471" y="31410"/>
                  </a:cubicBezTo>
                  <a:close/>
                  <a:moveTo>
                    <a:pt x="95907" y="24011"/>
                  </a:moveTo>
                  <a:cubicBezTo>
                    <a:pt x="98065" y="24365"/>
                    <a:pt x="98065" y="27553"/>
                    <a:pt x="95907" y="27553"/>
                  </a:cubicBezTo>
                  <a:cubicBezTo>
                    <a:pt x="81158" y="25782"/>
                    <a:pt x="64250" y="27553"/>
                    <a:pt x="50581" y="31449"/>
                  </a:cubicBezTo>
                  <a:cubicBezTo>
                    <a:pt x="41228" y="33929"/>
                    <a:pt x="32954" y="38180"/>
                    <a:pt x="29716" y="48098"/>
                  </a:cubicBezTo>
                  <a:cubicBezTo>
                    <a:pt x="27918" y="53412"/>
                    <a:pt x="26839" y="58725"/>
                    <a:pt x="25759" y="64393"/>
                  </a:cubicBezTo>
                  <a:lnTo>
                    <a:pt x="25400" y="64393"/>
                  </a:lnTo>
                  <a:cubicBezTo>
                    <a:pt x="25759" y="49515"/>
                    <a:pt x="28278" y="37471"/>
                    <a:pt x="43026" y="30741"/>
                  </a:cubicBezTo>
                  <a:cubicBezTo>
                    <a:pt x="57416" y="24011"/>
                    <a:pt x="80079" y="21885"/>
                    <a:pt x="95907" y="24011"/>
                  </a:cubicBezTo>
                  <a:close/>
                  <a:moveTo>
                    <a:pt x="304839" y="20004"/>
                  </a:moveTo>
                  <a:cubicBezTo>
                    <a:pt x="301593" y="20365"/>
                    <a:pt x="298708" y="20365"/>
                    <a:pt x="295462" y="20365"/>
                  </a:cubicBezTo>
                  <a:cubicBezTo>
                    <a:pt x="291134" y="23250"/>
                    <a:pt x="286806" y="25775"/>
                    <a:pt x="282838" y="29022"/>
                  </a:cubicBezTo>
                  <a:cubicBezTo>
                    <a:pt x="281756" y="29743"/>
                    <a:pt x="279953" y="27579"/>
                    <a:pt x="281035" y="26858"/>
                  </a:cubicBezTo>
                  <a:cubicBezTo>
                    <a:pt x="284281" y="24693"/>
                    <a:pt x="286806" y="22529"/>
                    <a:pt x="289691" y="20725"/>
                  </a:cubicBezTo>
                  <a:cubicBezTo>
                    <a:pt x="275986" y="20725"/>
                    <a:pt x="261559" y="21447"/>
                    <a:pt x="247853" y="21808"/>
                  </a:cubicBezTo>
                  <a:cubicBezTo>
                    <a:pt x="213229" y="22529"/>
                    <a:pt x="178965" y="21808"/>
                    <a:pt x="144701" y="21447"/>
                  </a:cubicBezTo>
                  <a:cubicBezTo>
                    <a:pt x="127750" y="21447"/>
                    <a:pt x="110438" y="21447"/>
                    <a:pt x="93126" y="21447"/>
                  </a:cubicBezTo>
                  <a:cubicBezTo>
                    <a:pt x="79420" y="20725"/>
                    <a:pt x="64633" y="20365"/>
                    <a:pt x="51288" y="23611"/>
                  </a:cubicBezTo>
                  <a:cubicBezTo>
                    <a:pt x="36501" y="26858"/>
                    <a:pt x="24959" y="33350"/>
                    <a:pt x="20992" y="48861"/>
                  </a:cubicBezTo>
                  <a:cubicBezTo>
                    <a:pt x="20992" y="48861"/>
                    <a:pt x="20631" y="49222"/>
                    <a:pt x="20631" y="49582"/>
                  </a:cubicBezTo>
                  <a:cubicBezTo>
                    <a:pt x="20631" y="54632"/>
                    <a:pt x="19549" y="59321"/>
                    <a:pt x="19189" y="64371"/>
                  </a:cubicBezTo>
                  <a:cubicBezTo>
                    <a:pt x="18828" y="69782"/>
                    <a:pt x="19549" y="75553"/>
                    <a:pt x="19189" y="80603"/>
                  </a:cubicBezTo>
                  <a:cubicBezTo>
                    <a:pt x="19549" y="100803"/>
                    <a:pt x="24599" y="121364"/>
                    <a:pt x="20631" y="141203"/>
                  </a:cubicBezTo>
                  <a:cubicBezTo>
                    <a:pt x="16664" y="161763"/>
                    <a:pt x="20631" y="181963"/>
                    <a:pt x="19549" y="202884"/>
                  </a:cubicBezTo>
                  <a:cubicBezTo>
                    <a:pt x="19189" y="220198"/>
                    <a:pt x="13418" y="238594"/>
                    <a:pt x="17025" y="255908"/>
                  </a:cubicBezTo>
                  <a:cubicBezTo>
                    <a:pt x="20631" y="273944"/>
                    <a:pt x="40468" y="290176"/>
                    <a:pt x="58501" y="291979"/>
                  </a:cubicBezTo>
                  <a:cubicBezTo>
                    <a:pt x="78699" y="293422"/>
                    <a:pt x="99618" y="291258"/>
                    <a:pt x="119815" y="291258"/>
                  </a:cubicBezTo>
                  <a:cubicBezTo>
                    <a:pt x="141455" y="291258"/>
                    <a:pt x="162374" y="292701"/>
                    <a:pt x="184014" y="293422"/>
                  </a:cubicBezTo>
                  <a:cubicBezTo>
                    <a:pt x="227295" y="295587"/>
                    <a:pt x="270936" y="297390"/>
                    <a:pt x="314216" y="293422"/>
                  </a:cubicBezTo>
                  <a:cubicBezTo>
                    <a:pt x="330086" y="291979"/>
                    <a:pt x="346316" y="292701"/>
                    <a:pt x="362546" y="291258"/>
                  </a:cubicBezTo>
                  <a:cubicBezTo>
                    <a:pt x="377334" y="290537"/>
                    <a:pt x="391039" y="282240"/>
                    <a:pt x="396088" y="267812"/>
                  </a:cubicBezTo>
                  <a:cubicBezTo>
                    <a:pt x="401138" y="253744"/>
                    <a:pt x="401138" y="237873"/>
                    <a:pt x="401498" y="223084"/>
                  </a:cubicBezTo>
                  <a:cubicBezTo>
                    <a:pt x="401859" y="206491"/>
                    <a:pt x="402220" y="190259"/>
                    <a:pt x="401859" y="174027"/>
                  </a:cubicBezTo>
                  <a:cubicBezTo>
                    <a:pt x="401859" y="156352"/>
                    <a:pt x="400777" y="138678"/>
                    <a:pt x="401138" y="121003"/>
                  </a:cubicBezTo>
                  <a:cubicBezTo>
                    <a:pt x="401859" y="105853"/>
                    <a:pt x="402220" y="91064"/>
                    <a:pt x="401859" y="76275"/>
                  </a:cubicBezTo>
                  <a:cubicBezTo>
                    <a:pt x="401138" y="61125"/>
                    <a:pt x="400777" y="42729"/>
                    <a:pt x="387072" y="32990"/>
                  </a:cubicBezTo>
                  <a:cubicBezTo>
                    <a:pt x="375530" y="25054"/>
                    <a:pt x="362186" y="23250"/>
                    <a:pt x="348119" y="22168"/>
                  </a:cubicBezTo>
                  <a:cubicBezTo>
                    <a:pt x="335496" y="20725"/>
                    <a:pt x="322512" y="20004"/>
                    <a:pt x="309528" y="20004"/>
                  </a:cubicBezTo>
                  <a:cubicBezTo>
                    <a:pt x="306282" y="22529"/>
                    <a:pt x="303036" y="25054"/>
                    <a:pt x="300150" y="27218"/>
                  </a:cubicBezTo>
                  <a:cubicBezTo>
                    <a:pt x="299790" y="27579"/>
                    <a:pt x="299068" y="26858"/>
                    <a:pt x="299068" y="26497"/>
                  </a:cubicBezTo>
                  <a:cubicBezTo>
                    <a:pt x="300150" y="24333"/>
                    <a:pt x="302675" y="22168"/>
                    <a:pt x="304839" y="20004"/>
                  </a:cubicBezTo>
                  <a:close/>
                  <a:moveTo>
                    <a:pt x="66613" y="5137"/>
                  </a:moveTo>
                  <a:cubicBezTo>
                    <a:pt x="68771" y="4422"/>
                    <a:pt x="69490" y="7997"/>
                    <a:pt x="67333" y="8354"/>
                  </a:cubicBezTo>
                  <a:cubicBezTo>
                    <a:pt x="51870" y="10141"/>
                    <a:pt x="34609" y="9784"/>
                    <a:pt x="22742" y="21222"/>
                  </a:cubicBezTo>
                  <a:cubicBezTo>
                    <a:pt x="12313" y="31231"/>
                    <a:pt x="8358" y="43384"/>
                    <a:pt x="6919" y="57325"/>
                  </a:cubicBezTo>
                  <a:cubicBezTo>
                    <a:pt x="6919" y="58040"/>
                    <a:pt x="5841" y="58040"/>
                    <a:pt x="5841" y="57325"/>
                  </a:cubicBezTo>
                  <a:cubicBezTo>
                    <a:pt x="4762" y="44099"/>
                    <a:pt x="10156" y="28014"/>
                    <a:pt x="20584" y="19078"/>
                  </a:cubicBezTo>
                  <a:cubicBezTo>
                    <a:pt x="34249" y="7639"/>
                    <a:pt x="49712" y="7282"/>
                    <a:pt x="66613" y="5137"/>
                  </a:cubicBezTo>
                  <a:close/>
                  <a:moveTo>
                    <a:pt x="303882" y="4422"/>
                  </a:moveTo>
                  <a:cubicBezTo>
                    <a:pt x="306029" y="4422"/>
                    <a:pt x="306029" y="8391"/>
                    <a:pt x="303882" y="8391"/>
                  </a:cubicBezTo>
                  <a:cubicBezTo>
                    <a:pt x="275971" y="7597"/>
                    <a:pt x="247702" y="11963"/>
                    <a:pt x="219791" y="10376"/>
                  </a:cubicBezTo>
                  <a:cubicBezTo>
                    <a:pt x="219075" y="10376"/>
                    <a:pt x="219075" y="9185"/>
                    <a:pt x="219791" y="9185"/>
                  </a:cubicBezTo>
                  <a:cubicBezTo>
                    <a:pt x="247702" y="7200"/>
                    <a:pt x="275971" y="4422"/>
                    <a:pt x="303882" y="4422"/>
                  </a:cubicBezTo>
                  <a:close/>
                  <a:moveTo>
                    <a:pt x="329365" y="2690"/>
                  </a:moveTo>
                  <a:cubicBezTo>
                    <a:pt x="331529" y="1247"/>
                    <a:pt x="333332" y="4494"/>
                    <a:pt x="331168" y="5936"/>
                  </a:cubicBezTo>
                  <a:cubicBezTo>
                    <a:pt x="328643" y="7379"/>
                    <a:pt x="326119" y="8822"/>
                    <a:pt x="323594" y="10626"/>
                  </a:cubicBezTo>
                  <a:cubicBezTo>
                    <a:pt x="330447" y="10986"/>
                    <a:pt x="337299" y="10986"/>
                    <a:pt x="344513" y="11708"/>
                  </a:cubicBezTo>
                  <a:cubicBezTo>
                    <a:pt x="365071" y="13872"/>
                    <a:pt x="386711" y="16036"/>
                    <a:pt x="401138" y="32629"/>
                  </a:cubicBezTo>
                  <a:cubicBezTo>
                    <a:pt x="415565" y="49582"/>
                    <a:pt x="413040" y="78078"/>
                    <a:pt x="413040" y="99000"/>
                  </a:cubicBezTo>
                  <a:cubicBezTo>
                    <a:pt x="413040" y="128217"/>
                    <a:pt x="413040" y="157074"/>
                    <a:pt x="411597" y="186652"/>
                  </a:cubicBezTo>
                  <a:cubicBezTo>
                    <a:pt x="410876" y="203966"/>
                    <a:pt x="410155" y="222002"/>
                    <a:pt x="409073" y="239316"/>
                  </a:cubicBezTo>
                  <a:cubicBezTo>
                    <a:pt x="408351" y="250858"/>
                    <a:pt x="407269" y="262041"/>
                    <a:pt x="402941" y="272501"/>
                  </a:cubicBezTo>
                  <a:cubicBezTo>
                    <a:pt x="393564" y="295587"/>
                    <a:pt x="370842" y="299915"/>
                    <a:pt x="348480" y="300997"/>
                  </a:cubicBezTo>
                  <a:cubicBezTo>
                    <a:pt x="315299" y="302440"/>
                    <a:pt x="282478" y="305686"/>
                    <a:pt x="248935" y="305686"/>
                  </a:cubicBezTo>
                  <a:cubicBezTo>
                    <a:pt x="215032" y="305686"/>
                    <a:pt x="180768" y="303883"/>
                    <a:pt x="147226" y="302079"/>
                  </a:cubicBezTo>
                  <a:cubicBezTo>
                    <a:pt x="130275" y="301358"/>
                    <a:pt x="113323" y="301358"/>
                    <a:pt x="96372" y="301719"/>
                  </a:cubicBezTo>
                  <a:cubicBezTo>
                    <a:pt x="82306" y="302440"/>
                    <a:pt x="67158" y="304244"/>
                    <a:pt x="53452" y="301358"/>
                  </a:cubicBezTo>
                  <a:cubicBezTo>
                    <a:pt x="31451" y="296308"/>
                    <a:pt x="10172" y="278272"/>
                    <a:pt x="6926" y="255187"/>
                  </a:cubicBezTo>
                  <a:cubicBezTo>
                    <a:pt x="4762" y="242201"/>
                    <a:pt x="6926" y="228855"/>
                    <a:pt x="8729" y="215870"/>
                  </a:cubicBezTo>
                  <a:cubicBezTo>
                    <a:pt x="10893" y="201441"/>
                    <a:pt x="9450" y="187013"/>
                    <a:pt x="8729" y="172584"/>
                  </a:cubicBezTo>
                  <a:cubicBezTo>
                    <a:pt x="8008" y="156352"/>
                    <a:pt x="12336" y="140842"/>
                    <a:pt x="12336" y="124610"/>
                  </a:cubicBezTo>
                  <a:cubicBezTo>
                    <a:pt x="11975" y="109460"/>
                    <a:pt x="9811" y="94671"/>
                    <a:pt x="9450" y="79521"/>
                  </a:cubicBezTo>
                  <a:cubicBezTo>
                    <a:pt x="9450" y="79161"/>
                    <a:pt x="9811" y="78800"/>
                    <a:pt x="9811" y="78078"/>
                  </a:cubicBezTo>
                  <a:cubicBezTo>
                    <a:pt x="9090" y="71946"/>
                    <a:pt x="9811" y="65454"/>
                    <a:pt x="11614" y="59321"/>
                  </a:cubicBezTo>
                  <a:cubicBezTo>
                    <a:pt x="12336" y="48139"/>
                    <a:pt x="15221" y="37679"/>
                    <a:pt x="22435" y="29743"/>
                  </a:cubicBezTo>
                  <a:cubicBezTo>
                    <a:pt x="36501" y="14593"/>
                    <a:pt x="61026" y="13511"/>
                    <a:pt x="80142" y="13151"/>
                  </a:cubicBezTo>
                  <a:cubicBezTo>
                    <a:pt x="138570" y="12429"/>
                    <a:pt x="197359" y="14593"/>
                    <a:pt x="255788" y="12068"/>
                  </a:cubicBezTo>
                  <a:cubicBezTo>
                    <a:pt x="272379" y="11347"/>
                    <a:pt x="288970" y="10626"/>
                    <a:pt x="305200" y="10626"/>
                  </a:cubicBezTo>
                  <a:cubicBezTo>
                    <a:pt x="308806" y="8101"/>
                    <a:pt x="312413" y="5936"/>
                    <a:pt x="316020" y="3772"/>
                  </a:cubicBezTo>
                  <a:cubicBezTo>
                    <a:pt x="317823" y="2690"/>
                    <a:pt x="319266" y="5576"/>
                    <a:pt x="317463" y="7018"/>
                  </a:cubicBezTo>
                  <a:cubicBezTo>
                    <a:pt x="315659" y="7740"/>
                    <a:pt x="313856" y="9183"/>
                    <a:pt x="311692" y="10626"/>
                  </a:cubicBezTo>
                  <a:cubicBezTo>
                    <a:pt x="313856" y="10626"/>
                    <a:pt x="316020" y="10626"/>
                    <a:pt x="317823" y="10626"/>
                  </a:cubicBezTo>
                  <a:cubicBezTo>
                    <a:pt x="321791" y="7740"/>
                    <a:pt x="325397" y="4494"/>
                    <a:pt x="329365" y="2690"/>
                  </a:cubicBezTo>
                  <a:close/>
                  <a:moveTo>
                    <a:pt x="44017" y="25"/>
                  </a:moveTo>
                  <a:cubicBezTo>
                    <a:pt x="46182" y="-340"/>
                    <a:pt x="47264" y="3314"/>
                    <a:pt x="44738" y="3679"/>
                  </a:cubicBezTo>
                  <a:cubicBezTo>
                    <a:pt x="25977" y="7698"/>
                    <a:pt x="4329" y="23044"/>
                    <a:pt x="1804" y="43870"/>
                  </a:cubicBezTo>
                  <a:cubicBezTo>
                    <a:pt x="1804" y="45332"/>
                    <a:pt x="0" y="45332"/>
                    <a:pt x="0" y="43870"/>
                  </a:cubicBezTo>
                  <a:cubicBezTo>
                    <a:pt x="721" y="21948"/>
                    <a:pt x="23812" y="2583"/>
                    <a:pt x="44017" y="2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05AB91C-3BD1-1544-9581-7591F75422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8360" y="1697018"/>
              <a:ext cx="483015" cy="408229"/>
            </a:xfrm>
            <a:custGeom>
              <a:avLst/>
              <a:gdLst>
                <a:gd name="connsiteX0" fmla="*/ 214282 w 532435"/>
                <a:gd name="connsiteY0" fmla="*/ 370735 h 449997"/>
                <a:gd name="connsiteX1" fmla="*/ 216070 w 532435"/>
                <a:gd name="connsiteY1" fmla="*/ 372160 h 449997"/>
                <a:gd name="connsiteX2" fmla="*/ 200693 w 532435"/>
                <a:gd name="connsiteY2" fmla="*/ 387827 h 449997"/>
                <a:gd name="connsiteX3" fmla="*/ 182096 w 532435"/>
                <a:gd name="connsiteY3" fmla="*/ 407055 h 449997"/>
                <a:gd name="connsiteX4" fmla="*/ 179950 w 532435"/>
                <a:gd name="connsiteY4" fmla="*/ 407767 h 449997"/>
                <a:gd name="connsiteX5" fmla="*/ 178877 w 532435"/>
                <a:gd name="connsiteY5" fmla="*/ 407411 h 449997"/>
                <a:gd name="connsiteX6" fmla="*/ 162784 w 532435"/>
                <a:gd name="connsiteY6" fmla="*/ 395660 h 449997"/>
                <a:gd name="connsiteX7" fmla="*/ 152055 w 532435"/>
                <a:gd name="connsiteY7" fmla="*/ 386046 h 449997"/>
                <a:gd name="connsiteX8" fmla="*/ 152771 w 532435"/>
                <a:gd name="connsiteY8" fmla="*/ 385690 h 449997"/>
                <a:gd name="connsiteX9" fmla="*/ 167433 w 532435"/>
                <a:gd name="connsiteY9" fmla="*/ 394236 h 449997"/>
                <a:gd name="connsiteX10" fmla="*/ 180308 w 532435"/>
                <a:gd name="connsiteY10" fmla="*/ 403138 h 449997"/>
                <a:gd name="connsiteX11" fmla="*/ 196401 w 532435"/>
                <a:gd name="connsiteY11" fmla="*/ 386759 h 449997"/>
                <a:gd name="connsiteX12" fmla="*/ 214282 w 532435"/>
                <a:gd name="connsiteY12" fmla="*/ 370735 h 449997"/>
                <a:gd name="connsiteX13" fmla="*/ 234526 w 532435"/>
                <a:gd name="connsiteY13" fmla="*/ 364398 h 449997"/>
                <a:gd name="connsiteX14" fmla="*/ 236337 w 532435"/>
                <a:gd name="connsiteY14" fmla="*/ 365849 h 449997"/>
                <a:gd name="connsiteX15" fmla="*/ 183476 w 532435"/>
                <a:gd name="connsiteY15" fmla="*/ 421323 h 449997"/>
                <a:gd name="connsiteX16" fmla="*/ 181666 w 532435"/>
                <a:gd name="connsiteY16" fmla="*/ 422048 h 449997"/>
                <a:gd name="connsiteX17" fmla="*/ 179493 w 532435"/>
                <a:gd name="connsiteY17" fmla="*/ 421323 h 449997"/>
                <a:gd name="connsiteX18" fmla="*/ 154149 w 532435"/>
                <a:gd name="connsiteY18" fmla="*/ 400656 h 449997"/>
                <a:gd name="connsiteX19" fmla="*/ 134960 w 532435"/>
                <a:gd name="connsiteY19" fmla="*/ 382527 h 449997"/>
                <a:gd name="connsiteX20" fmla="*/ 136408 w 532435"/>
                <a:gd name="connsiteY20" fmla="*/ 381802 h 449997"/>
                <a:gd name="connsiteX21" fmla="*/ 162114 w 532435"/>
                <a:gd name="connsiteY21" fmla="*/ 401019 h 449997"/>
                <a:gd name="connsiteX22" fmla="*/ 181666 w 532435"/>
                <a:gd name="connsiteY22" fmla="*/ 417335 h 449997"/>
                <a:gd name="connsiteX23" fmla="*/ 234526 w 532435"/>
                <a:gd name="connsiteY23" fmla="*/ 364398 h 449997"/>
                <a:gd name="connsiteX24" fmla="*/ 242128 w 532435"/>
                <a:gd name="connsiteY24" fmla="*/ 363162 h 449997"/>
                <a:gd name="connsiteX25" fmla="*/ 244283 w 532435"/>
                <a:gd name="connsiteY25" fmla="*/ 364956 h 449997"/>
                <a:gd name="connsiteX26" fmla="*/ 217704 w 532435"/>
                <a:gd name="connsiteY26" fmla="*/ 398316 h 449997"/>
                <a:gd name="connsiteX27" fmla="*/ 199744 w 532435"/>
                <a:gd name="connsiteY27" fmla="*/ 418045 h 449997"/>
                <a:gd name="connsiteX28" fmla="*/ 186455 w 532435"/>
                <a:gd name="connsiteY28" fmla="*/ 433470 h 449997"/>
                <a:gd name="connsiteX29" fmla="*/ 185018 w 532435"/>
                <a:gd name="connsiteY29" fmla="*/ 434905 h 449997"/>
                <a:gd name="connsiteX30" fmla="*/ 181785 w 532435"/>
                <a:gd name="connsiteY30" fmla="*/ 435263 h 449997"/>
                <a:gd name="connsiteX31" fmla="*/ 144789 w 532435"/>
                <a:gd name="connsiteY31" fmla="*/ 404414 h 449997"/>
                <a:gd name="connsiteX32" fmla="*/ 116773 w 532435"/>
                <a:gd name="connsiteY32" fmla="*/ 379663 h 449997"/>
                <a:gd name="connsiteX33" fmla="*/ 117491 w 532435"/>
                <a:gd name="connsiteY33" fmla="*/ 379304 h 449997"/>
                <a:gd name="connsiteX34" fmla="*/ 154128 w 532435"/>
                <a:gd name="connsiteY34" fmla="*/ 407284 h 449997"/>
                <a:gd name="connsiteX35" fmla="*/ 182863 w 532435"/>
                <a:gd name="connsiteY35" fmla="*/ 430959 h 449997"/>
                <a:gd name="connsiteX36" fmla="*/ 191124 w 532435"/>
                <a:gd name="connsiteY36" fmla="*/ 420915 h 449997"/>
                <a:gd name="connsiteX37" fmla="*/ 208365 w 532435"/>
                <a:gd name="connsiteY37" fmla="*/ 401903 h 449997"/>
                <a:gd name="connsiteX38" fmla="*/ 242128 w 532435"/>
                <a:gd name="connsiteY38" fmla="*/ 363162 h 449997"/>
                <a:gd name="connsiteX39" fmla="*/ 282905 w 532435"/>
                <a:gd name="connsiteY39" fmla="*/ 285886 h 449997"/>
                <a:gd name="connsiteX40" fmla="*/ 283619 w 532435"/>
                <a:gd name="connsiteY40" fmla="*/ 288267 h 449997"/>
                <a:gd name="connsiteX41" fmla="*/ 277190 w 532435"/>
                <a:gd name="connsiteY41" fmla="*/ 291839 h 449997"/>
                <a:gd name="connsiteX42" fmla="*/ 271118 w 532435"/>
                <a:gd name="connsiteY42" fmla="*/ 292236 h 449997"/>
                <a:gd name="connsiteX43" fmla="*/ 271475 w 532435"/>
                <a:gd name="connsiteY43" fmla="*/ 291045 h 449997"/>
                <a:gd name="connsiteX44" fmla="*/ 277190 w 532435"/>
                <a:gd name="connsiteY44" fmla="*/ 288267 h 449997"/>
                <a:gd name="connsiteX45" fmla="*/ 282905 w 532435"/>
                <a:gd name="connsiteY45" fmla="*/ 285886 h 449997"/>
                <a:gd name="connsiteX46" fmla="*/ 191539 w 532435"/>
                <a:gd name="connsiteY46" fmla="*/ 284298 h 449997"/>
                <a:gd name="connsiteX47" fmla="*/ 191897 w 532435"/>
                <a:gd name="connsiteY47" fmla="*/ 284298 h 449997"/>
                <a:gd name="connsiteX48" fmla="*/ 186520 w 532435"/>
                <a:gd name="connsiteY48" fmla="*/ 292644 h 449997"/>
                <a:gd name="connsiteX49" fmla="*/ 175408 w 532435"/>
                <a:gd name="connsiteY49" fmla="*/ 307884 h 449997"/>
                <a:gd name="connsiteX50" fmla="*/ 173257 w 532435"/>
                <a:gd name="connsiteY50" fmla="*/ 304618 h 449997"/>
                <a:gd name="connsiteX51" fmla="*/ 186162 w 532435"/>
                <a:gd name="connsiteY51" fmla="*/ 290104 h 449997"/>
                <a:gd name="connsiteX52" fmla="*/ 191539 w 532435"/>
                <a:gd name="connsiteY52" fmla="*/ 284298 h 449997"/>
                <a:gd name="connsiteX53" fmla="*/ 199657 w 532435"/>
                <a:gd name="connsiteY53" fmla="*/ 281848 h 449997"/>
                <a:gd name="connsiteX54" fmla="*/ 201432 w 532435"/>
                <a:gd name="connsiteY54" fmla="*/ 283297 h 449997"/>
                <a:gd name="connsiteX55" fmla="*/ 180127 w 532435"/>
                <a:gd name="connsiteY55" fmla="*/ 311924 h 449997"/>
                <a:gd name="connsiteX56" fmla="*/ 176931 w 532435"/>
                <a:gd name="connsiteY56" fmla="*/ 310113 h 449997"/>
                <a:gd name="connsiteX57" fmla="*/ 199657 w 532435"/>
                <a:gd name="connsiteY57" fmla="*/ 281848 h 449997"/>
                <a:gd name="connsiteX58" fmla="*/ 206731 w 532435"/>
                <a:gd name="connsiteY58" fmla="*/ 280245 h 449997"/>
                <a:gd name="connsiteX59" fmla="*/ 208142 w 532435"/>
                <a:gd name="connsiteY59" fmla="*/ 281308 h 449997"/>
                <a:gd name="connsiteX60" fmla="*/ 195795 w 532435"/>
                <a:gd name="connsiteY60" fmla="*/ 301506 h 449997"/>
                <a:gd name="connsiteX61" fmla="*/ 184506 w 532435"/>
                <a:gd name="connsiteY61" fmla="*/ 317097 h 449997"/>
                <a:gd name="connsiteX62" fmla="*/ 182037 w 532435"/>
                <a:gd name="connsiteY62" fmla="*/ 314617 h 449997"/>
                <a:gd name="connsiteX63" fmla="*/ 195795 w 532435"/>
                <a:gd name="connsiteY63" fmla="*/ 295482 h 449997"/>
                <a:gd name="connsiteX64" fmla="*/ 206731 w 532435"/>
                <a:gd name="connsiteY64" fmla="*/ 280245 h 449997"/>
                <a:gd name="connsiteX65" fmla="*/ 294784 w 532435"/>
                <a:gd name="connsiteY65" fmla="*/ 275923 h 449997"/>
                <a:gd name="connsiteX66" fmla="*/ 295525 w 532435"/>
                <a:gd name="connsiteY66" fmla="*/ 279372 h 449997"/>
                <a:gd name="connsiteX67" fmla="*/ 277745 w 532435"/>
                <a:gd name="connsiteY67" fmla="*/ 284736 h 449997"/>
                <a:gd name="connsiteX68" fmla="*/ 277375 w 532435"/>
                <a:gd name="connsiteY68" fmla="*/ 282054 h 449997"/>
                <a:gd name="connsiteX69" fmla="*/ 294784 w 532435"/>
                <a:gd name="connsiteY69" fmla="*/ 275923 h 449997"/>
                <a:gd name="connsiteX70" fmla="*/ 308861 w 532435"/>
                <a:gd name="connsiteY70" fmla="*/ 261192 h 449997"/>
                <a:gd name="connsiteX71" fmla="*/ 309919 w 532435"/>
                <a:gd name="connsiteY71" fmla="*/ 264014 h 449997"/>
                <a:gd name="connsiteX72" fmla="*/ 285577 w 532435"/>
                <a:gd name="connsiteY72" fmla="*/ 272481 h 449997"/>
                <a:gd name="connsiteX73" fmla="*/ 284872 w 532435"/>
                <a:gd name="connsiteY73" fmla="*/ 270011 h 449997"/>
                <a:gd name="connsiteX74" fmla="*/ 308861 w 532435"/>
                <a:gd name="connsiteY74" fmla="*/ 261192 h 449997"/>
                <a:gd name="connsiteX75" fmla="*/ 329471 w 532435"/>
                <a:gd name="connsiteY75" fmla="*/ 243713 h 449997"/>
                <a:gd name="connsiteX76" fmla="*/ 330183 w 532435"/>
                <a:gd name="connsiteY76" fmla="*/ 246819 h 449997"/>
                <a:gd name="connsiteX77" fmla="*/ 293533 w 532435"/>
                <a:gd name="connsiteY77" fmla="*/ 258208 h 449997"/>
                <a:gd name="connsiteX78" fmla="*/ 292821 w 532435"/>
                <a:gd name="connsiteY78" fmla="*/ 256137 h 449997"/>
                <a:gd name="connsiteX79" fmla="*/ 329471 w 532435"/>
                <a:gd name="connsiteY79" fmla="*/ 243713 h 449997"/>
                <a:gd name="connsiteX80" fmla="*/ 338972 w 532435"/>
                <a:gd name="connsiteY80" fmla="*/ 232639 h 449997"/>
                <a:gd name="connsiteX81" fmla="*/ 339689 w 532435"/>
                <a:gd name="connsiteY81" fmla="*/ 235913 h 449997"/>
                <a:gd name="connsiteX82" fmla="*/ 299899 w 532435"/>
                <a:gd name="connsiteY82" fmla="*/ 248645 h 449997"/>
                <a:gd name="connsiteX83" fmla="*/ 299182 w 532435"/>
                <a:gd name="connsiteY83" fmla="*/ 246463 h 449997"/>
                <a:gd name="connsiteX84" fmla="*/ 338972 w 532435"/>
                <a:gd name="connsiteY84" fmla="*/ 232639 h 449997"/>
                <a:gd name="connsiteX85" fmla="*/ 400290 w 532435"/>
                <a:gd name="connsiteY85" fmla="*/ 226091 h 449997"/>
                <a:gd name="connsiteX86" fmla="*/ 400379 w 532435"/>
                <a:gd name="connsiteY86" fmla="*/ 229020 h 449997"/>
                <a:gd name="connsiteX87" fmla="*/ 358211 w 532435"/>
                <a:gd name="connsiteY87" fmla="*/ 275526 h 449997"/>
                <a:gd name="connsiteX88" fmla="*/ 321760 w 532435"/>
                <a:gd name="connsiteY88" fmla="*/ 313740 h 449997"/>
                <a:gd name="connsiteX89" fmla="*/ 320331 w 532435"/>
                <a:gd name="connsiteY89" fmla="*/ 313019 h 449997"/>
                <a:gd name="connsiteX90" fmla="*/ 355709 w 532435"/>
                <a:gd name="connsiteY90" fmla="*/ 272642 h 449997"/>
                <a:gd name="connsiteX91" fmla="*/ 397520 w 532435"/>
                <a:gd name="connsiteY91" fmla="*/ 226136 h 449997"/>
                <a:gd name="connsiteX92" fmla="*/ 400290 w 532435"/>
                <a:gd name="connsiteY92" fmla="*/ 226091 h 449997"/>
                <a:gd name="connsiteX93" fmla="*/ 351975 w 532435"/>
                <a:gd name="connsiteY93" fmla="*/ 219584 h 449997"/>
                <a:gd name="connsiteX94" fmla="*/ 353437 w 532435"/>
                <a:gd name="connsiteY94" fmla="*/ 222573 h 449997"/>
                <a:gd name="connsiteX95" fmla="*/ 310688 w 532435"/>
                <a:gd name="connsiteY95" fmla="*/ 237514 h 449997"/>
                <a:gd name="connsiteX96" fmla="*/ 309957 w 532435"/>
                <a:gd name="connsiteY96" fmla="*/ 235273 h 449997"/>
                <a:gd name="connsiteX97" fmla="*/ 351975 w 532435"/>
                <a:gd name="connsiteY97" fmla="*/ 219584 h 449997"/>
                <a:gd name="connsiteX98" fmla="*/ 403500 w 532435"/>
                <a:gd name="connsiteY98" fmla="*/ 214832 h 449997"/>
                <a:gd name="connsiteX99" fmla="*/ 403904 w 532435"/>
                <a:gd name="connsiteY99" fmla="*/ 217877 h 449997"/>
                <a:gd name="connsiteX100" fmla="*/ 354028 w 532435"/>
                <a:gd name="connsiteY100" fmla="*/ 271982 h 449997"/>
                <a:gd name="connsiteX101" fmla="*/ 301999 w 532435"/>
                <a:gd name="connsiteY101" fmla="*/ 326444 h 449997"/>
                <a:gd name="connsiteX102" fmla="*/ 301282 w 532435"/>
                <a:gd name="connsiteY102" fmla="*/ 325370 h 449997"/>
                <a:gd name="connsiteX103" fmla="*/ 351158 w 532435"/>
                <a:gd name="connsiteY103" fmla="*/ 269115 h 449997"/>
                <a:gd name="connsiteX104" fmla="*/ 400675 w 532435"/>
                <a:gd name="connsiteY104" fmla="*/ 215011 h 449997"/>
                <a:gd name="connsiteX105" fmla="*/ 403500 w 532435"/>
                <a:gd name="connsiteY105" fmla="*/ 214832 h 449997"/>
                <a:gd name="connsiteX106" fmla="*/ 82444 w 532435"/>
                <a:gd name="connsiteY106" fmla="*/ 208325 h 449997"/>
                <a:gd name="connsiteX107" fmla="*/ 85681 w 532435"/>
                <a:gd name="connsiteY107" fmla="*/ 211591 h 449997"/>
                <a:gd name="connsiteX108" fmla="*/ 59790 w 532435"/>
                <a:gd name="connsiteY108" fmla="*/ 229008 h 449997"/>
                <a:gd name="connsiteX109" fmla="*/ 25268 w 532435"/>
                <a:gd name="connsiteY109" fmla="*/ 256222 h 449997"/>
                <a:gd name="connsiteX110" fmla="*/ 23830 w 532435"/>
                <a:gd name="connsiteY110" fmla="*/ 254408 h 449997"/>
                <a:gd name="connsiteX111" fmla="*/ 53676 w 532435"/>
                <a:gd name="connsiteY111" fmla="*/ 228282 h 449997"/>
                <a:gd name="connsiteX112" fmla="*/ 82444 w 532435"/>
                <a:gd name="connsiteY112" fmla="*/ 208325 h 449997"/>
                <a:gd name="connsiteX113" fmla="*/ 74918 w 532435"/>
                <a:gd name="connsiteY113" fmla="*/ 205148 h 449997"/>
                <a:gd name="connsiteX114" fmla="*/ 78124 w 532435"/>
                <a:gd name="connsiteY114" fmla="*/ 208411 h 449997"/>
                <a:gd name="connsiteX115" fmla="*/ 54972 w 532435"/>
                <a:gd name="connsiteY115" fmla="*/ 225086 h 449997"/>
                <a:gd name="connsiteX116" fmla="*/ 27903 w 532435"/>
                <a:gd name="connsiteY116" fmla="*/ 247923 h 449997"/>
                <a:gd name="connsiteX117" fmla="*/ 25766 w 532435"/>
                <a:gd name="connsiteY117" fmla="*/ 246473 h 449997"/>
                <a:gd name="connsiteX118" fmla="*/ 49274 w 532435"/>
                <a:gd name="connsiteY118" fmla="*/ 224723 h 449997"/>
                <a:gd name="connsiteX119" fmla="*/ 74918 w 532435"/>
                <a:gd name="connsiteY119" fmla="*/ 205148 h 449997"/>
                <a:gd name="connsiteX120" fmla="*/ 66506 w 532435"/>
                <a:gd name="connsiteY120" fmla="*/ 203562 h 449997"/>
                <a:gd name="connsiteX121" fmla="*/ 69414 w 532435"/>
                <a:gd name="connsiteY121" fmla="*/ 206465 h 449997"/>
                <a:gd name="connsiteX122" fmla="*/ 26515 w 532435"/>
                <a:gd name="connsiteY122" fmla="*/ 238397 h 449997"/>
                <a:gd name="connsiteX123" fmla="*/ 25425 w 532435"/>
                <a:gd name="connsiteY123" fmla="*/ 237308 h 449997"/>
                <a:gd name="connsiteX124" fmla="*/ 66506 w 532435"/>
                <a:gd name="connsiteY124" fmla="*/ 203562 h 449997"/>
                <a:gd name="connsiteX125" fmla="*/ 368585 w 532435"/>
                <a:gd name="connsiteY125" fmla="*/ 203336 h 449997"/>
                <a:gd name="connsiteX126" fmla="*/ 368585 w 532435"/>
                <a:gd name="connsiteY126" fmla="*/ 206479 h 449997"/>
                <a:gd name="connsiteX127" fmla="*/ 368950 w 532435"/>
                <a:gd name="connsiteY127" fmla="*/ 206479 h 449997"/>
                <a:gd name="connsiteX128" fmla="*/ 318986 w 532435"/>
                <a:gd name="connsiteY128" fmla="*/ 220099 h 449997"/>
                <a:gd name="connsiteX129" fmla="*/ 318257 w 532435"/>
                <a:gd name="connsiteY129" fmla="*/ 217655 h 449997"/>
                <a:gd name="connsiteX130" fmla="*/ 368585 w 532435"/>
                <a:gd name="connsiteY130" fmla="*/ 203336 h 449997"/>
                <a:gd name="connsiteX131" fmla="*/ 383441 w 532435"/>
                <a:gd name="connsiteY131" fmla="*/ 186219 h 449997"/>
                <a:gd name="connsiteX132" fmla="*/ 384510 w 532435"/>
                <a:gd name="connsiteY132" fmla="*/ 189337 h 449997"/>
                <a:gd name="connsiteX133" fmla="*/ 336756 w 532435"/>
                <a:gd name="connsiteY133" fmla="*/ 203884 h 449997"/>
                <a:gd name="connsiteX134" fmla="*/ 336043 w 532435"/>
                <a:gd name="connsiteY134" fmla="*/ 201113 h 449997"/>
                <a:gd name="connsiteX135" fmla="*/ 383441 w 532435"/>
                <a:gd name="connsiteY135" fmla="*/ 186219 h 449997"/>
                <a:gd name="connsiteX136" fmla="*/ 398529 w 532435"/>
                <a:gd name="connsiteY136" fmla="*/ 172697 h 449997"/>
                <a:gd name="connsiteX137" fmla="*/ 399982 w 532435"/>
                <a:gd name="connsiteY137" fmla="*/ 176401 h 449997"/>
                <a:gd name="connsiteX138" fmla="*/ 373112 w 532435"/>
                <a:gd name="connsiteY138" fmla="*/ 184180 h 449997"/>
                <a:gd name="connsiteX139" fmla="*/ 336440 w 532435"/>
                <a:gd name="connsiteY139" fmla="*/ 193441 h 449997"/>
                <a:gd name="connsiteX140" fmla="*/ 335714 w 532435"/>
                <a:gd name="connsiteY140" fmla="*/ 190848 h 449997"/>
                <a:gd name="connsiteX141" fmla="*/ 398529 w 532435"/>
                <a:gd name="connsiteY141" fmla="*/ 172697 h 449997"/>
                <a:gd name="connsiteX142" fmla="*/ 407217 w 532435"/>
                <a:gd name="connsiteY142" fmla="*/ 160473 h 449997"/>
                <a:gd name="connsiteX143" fmla="*/ 408299 w 532435"/>
                <a:gd name="connsiteY143" fmla="*/ 163648 h 449997"/>
                <a:gd name="connsiteX144" fmla="*/ 338011 w 532435"/>
                <a:gd name="connsiteY144" fmla="*/ 184815 h 449997"/>
                <a:gd name="connsiteX145" fmla="*/ 337650 w 532435"/>
                <a:gd name="connsiteY145" fmla="*/ 182345 h 449997"/>
                <a:gd name="connsiteX146" fmla="*/ 407217 w 532435"/>
                <a:gd name="connsiteY146" fmla="*/ 160473 h 449997"/>
                <a:gd name="connsiteX147" fmla="*/ 417103 w 532435"/>
                <a:gd name="connsiteY147" fmla="*/ 148128 h 449997"/>
                <a:gd name="connsiteX148" fmla="*/ 417824 w 532435"/>
                <a:gd name="connsiteY148" fmla="*/ 151327 h 449997"/>
                <a:gd name="connsiteX149" fmla="*/ 364131 w 532435"/>
                <a:gd name="connsiteY149" fmla="*/ 170520 h 449997"/>
                <a:gd name="connsiteX150" fmla="*/ 362690 w 532435"/>
                <a:gd name="connsiteY150" fmla="*/ 168387 h 449997"/>
                <a:gd name="connsiteX151" fmla="*/ 417103 w 532435"/>
                <a:gd name="connsiteY151" fmla="*/ 148128 h 449997"/>
                <a:gd name="connsiteX152" fmla="*/ 432971 w 532435"/>
                <a:gd name="connsiteY152" fmla="*/ 134230 h 449997"/>
                <a:gd name="connsiteX153" fmla="*/ 433694 w 532435"/>
                <a:gd name="connsiteY153" fmla="*/ 136834 h 449997"/>
                <a:gd name="connsiteX154" fmla="*/ 377342 w 532435"/>
                <a:gd name="connsiteY154" fmla="*/ 156554 h 449997"/>
                <a:gd name="connsiteX155" fmla="*/ 376620 w 532435"/>
                <a:gd name="connsiteY155" fmla="*/ 154693 h 449997"/>
                <a:gd name="connsiteX156" fmla="*/ 432971 w 532435"/>
                <a:gd name="connsiteY156" fmla="*/ 134230 h 449997"/>
                <a:gd name="connsiteX157" fmla="*/ 442172 w 532435"/>
                <a:gd name="connsiteY157" fmla="*/ 119937 h 449997"/>
                <a:gd name="connsiteX158" fmla="*/ 443243 w 532435"/>
                <a:gd name="connsiteY158" fmla="*/ 123265 h 449997"/>
                <a:gd name="connsiteX159" fmla="*/ 376449 w 532435"/>
                <a:gd name="connsiteY159" fmla="*/ 145077 h 449997"/>
                <a:gd name="connsiteX160" fmla="*/ 375377 w 532435"/>
                <a:gd name="connsiteY160" fmla="*/ 142859 h 449997"/>
                <a:gd name="connsiteX161" fmla="*/ 442172 w 532435"/>
                <a:gd name="connsiteY161" fmla="*/ 119937 h 449997"/>
                <a:gd name="connsiteX162" fmla="*/ 445001 w 532435"/>
                <a:gd name="connsiteY162" fmla="*/ 105652 h 449997"/>
                <a:gd name="connsiteX163" fmla="*/ 446069 w 532435"/>
                <a:gd name="connsiteY163" fmla="*/ 109356 h 449997"/>
                <a:gd name="connsiteX164" fmla="*/ 392671 w 532435"/>
                <a:gd name="connsiteY164" fmla="*/ 126025 h 449997"/>
                <a:gd name="connsiteX165" fmla="*/ 391603 w 532435"/>
                <a:gd name="connsiteY165" fmla="*/ 123061 h 449997"/>
                <a:gd name="connsiteX166" fmla="*/ 445001 w 532435"/>
                <a:gd name="connsiteY166" fmla="*/ 105652 h 449997"/>
                <a:gd name="connsiteX167" fmla="*/ 450036 w 532435"/>
                <a:gd name="connsiteY167" fmla="*/ 91356 h 449997"/>
                <a:gd name="connsiteX168" fmla="*/ 451132 w 532435"/>
                <a:gd name="connsiteY168" fmla="*/ 94653 h 449997"/>
                <a:gd name="connsiteX169" fmla="*/ 414240 w 532435"/>
                <a:gd name="connsiteY169" fmla="*/ 104545 h 449997"/>
                <a:gd name="connsiteX170" fmla="*/ 413509 w 532435"/>
                <a:gd name="connsiteY170" fmla="*/ 101980 h 449997"/>
                <a:gd name="connsiteX171" fmla="*/ 450036 w 532435"/>
                <a:gd name="connsiteY171" fmla="*/ 91356 h 449997"/>
                <a:gd name="connsiteX172" fmla="*/ 448869 w 532435"/>
                <a:gd name="connsiteY172" fmla="*/ 83442 h 449997"/>
                <a:gd name="connsiteX173" fmla="*/ 449585 w 532435"/>
                <a:gd name="connsiteY173" fmla="*/ 86088 h 449997"/>
                <a:gd name="connsiteX174" fmla="*/ 431304 w 532435"/>
                <a:gd name="connsiteY174" fmla="*/ 89867 h 449997"/>
                <a:gd name="connsiteX175" fmla="*/ 430945 w 532435"/>
                <a:gd name="connsiteY175" fmla="*/ 87599 h 449997"/>
                <a:gd name="connsiteX176" fmla="*/ 448869 w 532435"/>
                <a:gd name="connsiteY176" fmla="*/ 83442 h 449997"/>
                <a:gd name="connsiteX177" fmla="*/ 486026 w 532435"/>
                <a:gd name="connsiteY177" fmla="*/ 32250 h 449997"/>
                <a:gd name="connsiteX178" fmla="*/ 531383 w 532435"/>
                <a:gd name="connsiteY178" fmla="*/ 70142 h 449997"/>
                <a:gd name="connsiteX179" fmla="*/ 528843 w 532435"/>
                <a:gd name="connsiteY179" fmla="*/ 74150 h 449997"/>
                <a:gd name="connsiteX180" fmla="*/ 516869 w 532435"/>
                <a:gd name="connsiteY180" fmla="*/ 63220 h 449997"/>
                <a:gd name="connsiteX181" fmla="*/ 507072 w 532435"/>
                <a:gd name="connsiteY181" fmla="*/ 55568 h 449997"/>
                <a:gd name="connsiteX182" fmla="*/ 484575 w 532435"/>
                <a:gd name="connsiteY182" fmla="*/ 34072 h 449997"/>
                <a:gd name="connsiteX183" fmla="*/ 486026 w 532435"/>
                <a:gd name="connsiteY183" fmla="*/ 32250 h 449997"/>
                <a:gd name="connsiteX184" fmla="*/ 467807 w 532435"/>
                <a:gd name="connsiteY184" fmla="*/ 29431 h 449997"/>
                <a:gd name="connsiteX185" fmla="*/ 496703 w 532435"/>
                <a:gd name="connsiteY185" fmla="*/ 51740 h 449997"/>
                <a:gd name="connsiteX186" fmla="*/ 527383 w 532435"/>
                <a:gd name="connsiteY186" fmla="*/ 77648 h 449997"/>
                <a:gd name="connsiteX187" fmla="*/ 524529 w 532435"/>
                <a:gd name="connsiteY187" fmla="*/ 80527 h 449997"/>
                <a:gd name="connsiteX188" fmla="*/ 497060 w 532435"/>
                <a:gd name="connsiteY188" fmla="*/ 57138 h 449997"/>
                <a:gd name="connsiteX189" fmla="*/ 467093 w 532435"/>
                <a:gd name="connsiteY189" fmla="*/ 31230 h 449997"/>
                <a:gd name="connsiteX190" fmla="*/ 467807 w 532435"/>
                <a:gd name="connsiteY190" fmla="*/ 29431 h 449997"/>
                <a:gd name="connsiteX191" fmla="*/ 429616 w 532435"/>
                <a:gd name="connsiteY191" fmla="*/ 20384 h 449997"/>
                <a:gd name="connsiteX192" fmla="*/ 428537 w 532435"/>
                <a:gd name="connsiteY192" fmla="*/ 22181 h 449997"/>
                <a:gd name="connsiteX193" fmla="*/ 366344 w 532435"/>
                <a:gd name="connsiteY193" fmla="*/ 99100 h 449997"/>
                <a:gd name="connsiteX194" fmla="*/ 304870 w 532435"/>
                <a:gd name="connsiteY194" fmla="*/ 173143 h 449997"/>
                <a:gd name="connsiteX195" fmla="*/ 244834 w 532435"/>
                <a:gd name="connsiteY195" fmla="*/ 248984 h 449997"/>
                <a:gd name="connsiteX196" fmla="*/ 189831 w 532435"/>
                <a:gd name="connsiteY196" fmla="*/ 327700 h 449997"/>
                <a:gd name="connsiteX197" fmla="*/ 180844 w 532435"/>
                <a:gd name="connsiteY197" fmla="*/ 331654 h 449997"/>
                <a:gd name="connsiteX198" fmla="*/ 129795 w 532435"/>
                <a:gd name="connsiteY198" fmla="*/ 275582 h 449997"/>
                <a:gd name="connsiteX199" fmla="*/ 88453 w 532435"/>
                <a:gd name="connsiteY199" fmla="*/ 224183 h 449997"/>
                <a:gd name="connsiteX200" fmla="*/ 46751 w 532435"/>
                <a:gd name="connsiteY200" fmla="*/ 255454 h 449997"/>
                <a:gd name="connsiteX201" fmla="*/ 7207 w 532435"/>
                <a:gd name="connsiteY201" fmla="*/ 288522 h 449997"/>
                <a:gd name="connsiteX202" fmla="*/ 183360 w 532435"/>
                <a:gd name="connsiteY202" fmla="*/ 440203 h 449997"/>
                <a:gd name="connsiteX203" fmla="*/ 184798 w 532435"/>
                <a:gd name="connsiteY203" fmla="*/ 442000 h 449997"/>
                <a:gd name="connsiteX204" fmla="*/ 204930 w 532435"/>
                <a:gd name="connsiteY204" fmla="*/ 418278 h 449997"/>
                <a:gd name="connsiteX205" fmla="*/ 229016 w 532435"/>
                <a:gd name="connsiteY205" fmla="*/ 388085 h 449997"/>
                <a:gd name="connsiteX206" fmla="*/ 266404 w 532435"/>
                <a:gd name="connsiteY206" fmla="*/ 346031 h 449997"/>
                <a:gd name="connsiteX207" fmla="*/ 311341 w 532435"/>
                <a:gd name="connsiteY207" fmla="*/ 291757 h 449997"/>
                <a:gd name="connsiteX208" fmla="*/ 502953 w 532435"/>
                <a:gd name="connsiteY208" fmla="*/ 81128 h 449997"/>
                <a:gd name="connsiteX209" fmla="*/ 429616 w 532435"/>
                <a:gd name="connsiteY209" fmla="*/ 20384 h 449997"/>
                <a:gd name="connsiteX210" fmla="*/ 425661 w 532435"/>
                <a:gd name="connsiteY210" fmla="*/ 13195 h 449997"/>
                <a:gd name="connsiteX211" fmla="*/ 427459 w 532435"/>
                <a:gd name="connsiteY211" fmla="*/ 13195 h 449997"/>
                <a:gd name="connsiteX212" fmla="*/ 514816 w 532435"/>
                <a:gd name="connsiteY212" fmla="*/ 77893 h 449997"/>
                <a:gd name="connsiteX213" fmla="*/ 513738 w 532435"/>
                <a:gd name="connsiteY213" fmla="*/ 85801 h 449997"/>
                <a:gd name="connsiteX214" fmla="*/ 315655 w 532435"/>
                <a:gd name="connsiteY214" fmla="*/ 302540 h 449997"/>
                <a:gd name="connsiteX215" fmla="*/ 266404 w 532435"/>
                <a:gd name="connsiteY215" fmla="*/ 360049 h 449997"/>
                <a:gd name="connsiteX216" fmla="*/ 230814 w 532435"/>
                <a:gd name="connsiteY216" fmla="*/ 398868 h 449997"/>
                <a:gd name="connsiteX217" fmla="*/ 202773 w 532435"/>
                <a:gd name="connsiteY217" fmla="*/ 431936 h 449997"/>
                <a:gd name="connsiteX218" fmla="*/ 183360 w 532435"/>
                <a:gd name="connsiteY218" fmla="*/ 448829 h 449997"/>
                <a:gd name="connsiteX219" fmla="*/ 183000 w 532435"/>
                <a:gd name="connsiteY219" fmla="*/ 448829 h 449997"/>
                <a:gd name="connsiteX220" fmla="*/ 176170 w 532435"/>
                <a:gd name="connsiteY220" fmla="*/ 448470 h 449997"/>
                <a:gd name="connsiteX221" fmla="*/ 79106 w 532435"/>
                <a:gd name="connsiteY221" fmla="*/ 367957 h 449997"/>
                <a:gd name="connsiteX222" fmla="*/ 376 w 532435"/>
                <a:gd name="connsiteY222" fmla="*/ 288522 h 449997"/>
                <a:gd name="connsiteX223" fmla="*/ 2174 w 532435"/>
                <a:gd name="connsiteY223" fmla="*/ 284568 h 449997"/>
                <a:gd name="connsiteX224" fmla="*/ 44235 w 532435"/>
                <a:gd name="connsiteY224" fmla="*/ 246109 h 449997"/>
                <a:gd name="connsiteX225" fmla="*/ 84858 w 532435"/>
                <a:gd name="connsiteY225" fmla="*/ 215916 h 449997"/>
                <a:gd name="connsiteX226" fmla="*/ 91688 w 532435"/>
                <a:gd name="connsiteY226" fmla="*/ 220948 h 449997"/>
                <a:gd name="connsiteX227" fmla="*/ 135187 w 532435"/>
                <a:gd name="connsiteY227" fmla="*/ 267675 h 449997"/>
                <a:gd name="connsiteX228" fmla="*/ 186236 w 532435"/>
                <a:gd name="connsiteY228" fmla="*/ 322668 h 449997"/>
                <a:gd name="connsiteX229" fmla="*/ 207087 w 532435"/>
                <a:gd name="connsiteY229" fmla="*/ 289960 h 449997"/>
                <a:gd name="connsiteX230" fmla="*/ 233690 w 532435"/>
                <a:gd name="connsiteY230" fmla="*/ 251500 h 449997"/>
                <a:gd name="connsiteX231" fmla="*/ 295523 w 532435"/>
                <a:gd name="connsiteY231" fmla="*/ 170627 h 449997"/>
                <a:gd name="connsiteX232" fmla="*/ 359514 w 532435"/>
                <a:gd name="connsiteY232" fmla="*/ 92630 h 449997"/>
                <a:gd name="connsiteX233" fmla="*/ 420988 w 532435"/>
                <a:gd name="connsiteY233" fmla="*/ 14993 h 449997"/>
                <a:gd name="connsiteX234" fmla="*/ 425661 w 532435"/>
                <a:gd name="connsiteY234" fmla="*/ 13195 h 449997"/>
                <a:gd name="connsiteX235" fmla="*/ 419355 w 532435"/>
                <a:gd name="connsiteY235" fmla="*/ 3894 h 449997"/>
                <a:gd name="connsiteX236" fmla="*/ 422591 w 532435"/>
                <a:gd name="connsiteY236" fmla="*/ 7150 h 449997"/>
                <a:gd name="connsiteX237" fmla="*/ 380882 w 532435"/>
                <a:gd name="connsiteY237" fmla="*/ 61055 h 449997"/>
                <a:gd name="connsiteX238" fmla="*/ 363623 w 532435"/>
                <a:gd name="connsiteY238" fmla="*/ 83123 h 449997"/>
                <a:gd name="connsiteX239" fmla="*/ 342769 w 532435"/>
                <a:gd name="connsiteY239" fmla="*/ 106639 h 449997"/>
                <a:gd name="connsiteX240" fmla="*/ 341330 w 532435"/>
                <a:gd name="connsiteY240" fmla="*/ 105915 h 449997"/>
                <a:gd name="connsiteX241" fmla="*/ 357511 w 532435"/>
                <a:gd name="connsiteY241" fmla="*/ 83847 h 449997"/>
                <a:gd name="connsiteX242" fmla="*/ 382680 w 532435"/>
                <a:gd name="connsiteY242" fmla="*/ 51287 h 449997"/>
                <a:gd name="connsiteX243" fmla="*/ 419355 w 532435"/>
                <a:gd name="connsiteY243" fmla="*/ 3894 h 449997"/>
                <a:gd name="connsiteX244" fmla="*/ 413018 w 532435"/>
                <a:gd name="connsiteY244" fmla="*/ 714 h 449997"/>
                <a:gd name="connsiteX245" fmla="*/ 415977 w 532435"/>
                <a:gd name="connsiteY245" fmla="*/ 714 h 449997"/>
                <a:gd name="connsiteX246" fmla="*/ 416246 w 532435"/>
                <a:gd name="connsiteY246" fmla="*/ 3964 h 449997"/>
                <a:gd name="connsiteX247" fmla="*/ 399387 w 532435"/>
                <a:gd name="connsiteY247" fmla="*/ 24546 h 449997"/>
                <a:gd name="connsiteX248" fmla="*/ 379299 w 532435"/>
                <a:gd name="connsiteY248" fmla="*/ 47294 h 449997"/>
                <a:gd name="connsiteX249" fmla="*/ 345939 w 532435"/>
                <a:gd name="connsiteY249" fmla="*/ 89901 h 449997"/>
                <a:gd name="connsiteX250" fmla="*/ 344504 w 532435"/>
                <a:gd name="connsiteY250" fmla="*/ 88456 h 449997"/>
                <a:gd name="connsiteX251" fmla="*/ 381451 w 532435"/>
                <a:gd name="connsiteY251" fmla="*/ 38267 h 449997"/>
                <a:gd name="connsiteX252" fmla="*/ 399028 w 532435"/>
                <a:gd name="connsiteY252" fmla="*/ 18046 h 449997"/>
                <a:gd name="connsiteX253" fmla="*/ 413018 w 532435"/>
                <a:gd name="connsiteY253" fmla="*/ 714 h 44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532435" h="449997">
                  <a:moveTo>
                    <a:pt x="214282" y="370735"/>
                  </a:moveTo>
                  <a:cubicBezTo>
                    <a:pt x="214998" y="370023"/>
                    <a:pt x="216428" y="371447"/>
                    <a:pt x="216070" y="372160"/>
                  </a:cubicBezTo>
                  <a:cubicBezTo>
                    <a:pt x="211779" y="377857"/>
                    <a:pt x="205699" y="382486"/>
                    <a:pt x="200693" y="387827"/>
                  </a:cubicBezTo>
                  <a:cubicBezTo>
                    <a:pt x="194613" y="393880"/>
                    <a:pt x="187460" y="399933"/>
                    <a:pt x="182096" y="407055"/>
                  </a:cubicBezTo>
                  <a:cubicBezTo>
                    <a:pt x="181738" y="407767"/>
                    <a:pt x="180665" y="407767"/>
                    <a:pt x="179950" y="407767"/>
                  </a:cubicBezTo>
                  <a:cubicBezTo>
                    <a:pt x="179593" y="407767"/>
                    <a:pt x="179235" y="407767"/>
                    <a:pt x="178877" y="407411"/>
                  </a:cubicBezTo>
                  <a:cubicBezTo>
                    <a:pt x="173871" y="403494"/>
                    <a:pt x="168506" y="399221"/>
                    <a:pt x="162784" y="395660"/>
                  </a:cubicBezTo>
                  <a:cubicBezTo>
                    <a:pt x="158493" y="393168"/>
                    <a:pt x="154201" y="390319"/>
                    <a:pt x="152055" y="386046"/>
                  </a:cubicBezTo>
                  <a:cubicBezTo>
                    <a:pt x="151698" y="385690"/>
                    <a:pt x="152413" y="384978"/>
                    <a:pt x="152771" y="385690"/>
                  </a:cubicBezTo>
                  <a:cubicBezTo>
                    <a:pt x="157420" y="389251"/>
                    <a:pt x="162427" y="391388"/>
                    <a:pt x="167433" y="394236"/>
                  </a:cubicBezTo>
                  <a:cubicBezTo>
                    <a:pt x="171725" y="397085"/>
                    <a:pt x="176016" y="400289"/>
                    <a:pt x="180308" y="403138"/>
                  </a:cubicBezTo>
                  <a:cubicBezTo>
                    <a:pt x="185315" y="397085"/>
                    <a:pt x="191037" y="392100"/>
                    <a:pt x="196401" y="386759"/>
                  </a:cubicBezTo>
                  <a:cubicBezTo>
                    <a:pt x="202123" y="381417"/>
                    <a:pt x="209276" y="376788"/>
                    <a:pt x="214282" y="370735"/>
                  </a:cubicBezTo>
                  <a:close/>
                  <a:moveTo>
                    <a:pt x="234526" y="364398"/>
                  </a:moveTo>
                  <a:cubicBezTo>
                    <a:pt x="235612" y="363673"/>
                    <a:pt x="237061" y="364761"/>
                    <a:pt x="236337" y="365849"/>
                  </a:cubicBezTo>
                  <a:cubicBezTo>
                    <a:pt x="222578" y="387241"/>
                    <a:pt x="200493" y="402832"/>
                    <a:pt x="183476" y="421323"/>
                  </a:cubicBezTo>
                  <a:cubicBezTo>
                    <a:pt x="183114" y="422048"/>
                    <a:pt x="182390" y="422048"/>
                    <a:pt x="181666" y="422048"/>
                  </a:cubicBezTo>
                  <a:cubicBezTo>
                    <a:pt x="180941" y="422048"/>
                    <a:pt x="179855" y="422048"/>
                    <a:pt x="179493" y="421323"/>
                  </a:cubicBezTo>
                  <a:cubicBezTo>
                    <a:pt x="170804" y="414797"/>
                    <a:pt x="162838" y="407545"/>
                    <a:pt x="154149" y="400656"/>
                  </a:cubicBezTo>
                  <a:cubicBezTo>
                    <a:pt x="147994" y="395580"/>
                    <a:pt x="138580" y="390141"/>
                    <a:pt x="134960" y="382527"/>
                  </a:cubicBezTo>
                  <a:cubicBezTo>
                    <a:pt x="134236" y="381802"/>
                    <a:pt x="135684" y="380714"/>
                    <a:pt x="136408" y="381802"/>
                  </a:cubicBezTo>
                  <a:cubicBezTo>
                    <a:pt x="142925" y="389054"/>
                    <a:pt x="154149" y="395218"/>
                    <a:pt x="162114" y="401019"/>
                  </a:cubicBezTo>
                  <a:cubicBezTo>
                    <a:pt x="168631" y="406458"/>
                    <a:pt x="175148" y="411896"/>
                    <a:pt x="181666" y="417335"/>
                  </a:cubicBezTo>
                  <a:cubicBezTo>
                    <a:pt x="197958" y="398843"/>
                    <a:pt x="216785" y="381802"/>
                    <a:pt x="234526" y="364398"/>
                  </a:cubicBezTo>
                  <a:close/>
                  <a:moveTo>
                    <a:pt x="242128" y="363162"/>
                  </a:moveTo>
                  <a:cubicBezTo>
                    <a:pt x="243206" y="362086"/>
                    <a:pt x="245002" y="363880"/>
                    <a:pt x="244283" y="364956"/>
                  </a:cubicBezTo>
                  <a:cubicBezTo>
                    <a:pt x="235304" y="376076"/>
                    <a:pt x="226683" y="387555"/>
                    <a:pt x="217704" y="398316"/>
                  </a:cubicBezTo>
                  <a:cubicBezTo>
                    <a:pt x="211957" y="405131"/>
                    <a:pt x="205491" y="411230"/>
                    <a:pt x="199744" y="418045"/>
                  </a:cubicBezTo>
                  <a:cubicBezTo>
                    <a:pt x="196152" y="421632"/>
                    <a:pt x="187532" y="428448"/>
                    <a:pt x="186455" y="433470"/>
                  </a:cubicBezTo>
                  <a:cubicBezTo>
                    <a:pt x="186455" y="434187"/>
                    <a:pt x="185736" y="434546"/>
                    <a:pt x="185018" y="434905"/>
                  </a:cubicBezTo>
                  <a:cubicBezTo>
                    <a:pt x="184299" y="435981"/>
                    <a:pt x="182863" y="436339"/>
                    <a:pt x="181785" y="435263"/>
                  </a:cubicBezTo>
                  <a:cubicBezTo>
                    <a:pt x="169932" y="424861"/>
                    <a:pt x="157361" y="414099"/>
                    <a:pt x="144789" y="404414"/>
                  </a:cubicBezTo>
                  <a:cubicBezTo>
                    <a:pt x="135091" y="397240"/>
                    <a:pt x="124316" y="389348"/>
                    <a:pt x="116773" y="379663"/>
                  </a:cubicBezTo>
                  <a:cubicBezTo>
                    <a:pt x="116773" y="379663"/>
                    <a:pt x="117132" y="378946"/>
                    <a:pt x="117491" y="379304"/>
                  </a:cubicBezTo>
                  <a:cubicBezTo>
                    <a:pt x="128626" y="389348"/>
                    <a:pt x="142634" y="396881"/>
                    <a:pt x="154128" y="407284"/>
                  </a:cubicBezTo>
                  <a:cubicBezTo>
                    <a:pt x="163108" y="415534"/>
                    <a:pt x="173165" y="422708"/>
                    <a:pt x="182863" y="430959"/>
                  </a:cubicBezTo>
                  <a:cubicBezTo>
                    <a:pt x="183940" y="427013"/>
                    <a:pt x="188250" y="424143"/>
                    <a:pt x="191124" y="420915"/>
                  </a:cubicBezTo>
                  <a:cubicBezTo>
                    <a:pt x="196512" y="414458"/>
                    <a:pt x="202977" y="408360"/>
                    <a:pt x="208365" y="401903"/>
                  </a:cubicBezTo>
                  <a:cubicBezTo>
                    <a:pt x="220218" y="389348"/>
                    <a:pt x="230993" y="376076"/>
                    <a:pt x="242128" y="363162"/>
                  </a:cubicBezTo>
                  <a:close/>
                  <a:moveTo>
                    <a:pt x="282905" y="285886"/>
                  </a:moveTo>
                  <a:cubicBezTo>
                    <a:pt x="283619" y="285886"/>
                    <a:pt x="284691" y="287870"/>
                    <a:pt x="283619" y="288267"/>
                  </a:cubicBezTo>
                  <a:cubicBezTo>
                    <a:pt x="281833" y="289855"/>
                    <a:pt x="279333" y="290648"/>
                    <a:pt x="277190" y="291839"/>
                  </a:cubicBezTo>
                  <a:cubicBezTo>
                    <a:pt x="275404" y="292236"/>
                    <a:pt x="272904" y="293426"/>
                    <a:pt x="271118" y="292236"/>
                  </a:cubicBezTo>
                  <a:cubicBezTo>
                    <a:pt x="270761" y="292236"/>
                    <a:pt x="271118" y="291442"/>
                    <a:pt x="271475" y="291045"/>
                  </a:cubicBezTo>
                  <a:cubicBezTo>
                    <a:pt x="273618" y="290648"/>
                    <a:pt x="275404" y="289855"/>
                    <a:pt x="277190" y="288267"/>
                  </a:cubicBezTo>
                  <a:cubicBezTo>
                    <a:pt x="278976" y="287473"/>
                    <a:pt x="280762" y="285886"/>
                    <a:pt x="282905" y="285886"/>
                  </a:cubicBezTo>
                  <a:close/>
                  <a:moveTo>
                    <a:pt x="191539" y="284298"/>
                  </a:moveTo>
                  <a:lnTo>
                    <a:pt x="191897" y="284298"/>
                  </a:lnTo>
                  <a:cubicBezTo>
                    <a:pt x="192614" y="286112"/>
                    <a:pt x="187596" y="291192"/>
                    <a:pt x="186520" y="292644"/>
                  </a:cubicBezTo>
                  <a:cubicBezTo>
                    <a:pt x="183294" y="297724"/>
                    <a:pt x="180068" y="303892"/>
                    <a:pt x="175408" y="307884"/>
                  </a:cubicBezTo>
                  <a:cubicBezTo>
                    <a:pt x="173257" y="309335"/>
                    <a:pt x="170748" y="306069"/>
                    <a:pt x="173257" y="304618"/>
                  </a:cubicBezTo>
                  <a:cubicBezTo>
                    <a:pt x="178276" y="300989"/>
                    <a:pt x="181860" y="294458"/>
                    <a:pt x="186162" y="290104"/>
                  </a:cubicBezTo>
                  <a:cubicBezTo>
                    <a:pt x="186879" y="288652"/>
                    <a:pt x="190105" y="284298"/>
                    <a:pt x="191539" y="284298"/>
                  </a:cubicBezTo>
                  <a:close/>
                  <a:moveTo>
                    <a:pt x="199657" y="281848"/>
                  </a:moveTo>
                  <a:cubicBezTo>
                    <a:pt x="200722" y="281123"/>
                    <a:pt x="202143" y="281848"/>
                    <a:pt x="201432" y="283297"/>
                  </a:cubicBezTo>
                  <a:cubicBezTo>
                    <a:pt x="195041" y="293444"/>
                    <a:pt x="186874" y="302140"/>
                    <a:pt x="180127" y="311924"/>
                  </a:cubicBezTo>
                  <a:cubicBezTo>
                    <a:pt x="179062" y="314099"/>
                    <a:pt x="175511" y="312287"/>
                    <a:pt x="176931" y="310113"/>
                  </a:cubicBezTo>
                  <a:cubicBezTo>
                    <a:pt x="183678" y="299966"/>
                    <a:pt x="192555" y="291994"/>
                    <a:pt x="199657" y="281848"/>
                  </a:cubicBezTo>
                  <a:close/>
                  <a:moveTo>
                    <a:pt x="206731" y="280245"/>
                  </a:moveTo>
                  <a:cubicBezTo>
                    <a:pt x="207437" y="279536"/>
                    <a:pt x="208495" y="280245"/>
                    <a:pt x="208142" y="281308"/>
                  </a:cubicBezTo>
                  <a:cubicBezTo>
                    <a:pt x="204262" y="288040"/>
                    <a:pt x="199676" y="294773"/>
                    <a:pt x="195795" y="301506"/>
                  </a:cubicBezTo>
                  <a:cubicBezTo>
                    <a:pt x="192620" y="306821"/>
                    <a:pt x="189092" y="313199"/>
                    <a:pt x="184506" y="317097"/>
                  </a:cubicBezTo>
                  <a:cubicBezTo>
                    <a:pt x="182742" y="318869"/>
                    <a:pt x="180273" y="316034"/>
                    <a:pt x="182037" y="314617"/>
                  </a:cubicBezTo>
                  <a:cubicBezTo>
                    <a:pt x="187681" y="310010"/>
                    <a:pt x="191562" y="301506"/>
                    <a:pt x="195795" y="295482"/>
                  </a:cubicBezTo>
                  <a:cubicBezTo>
                    <a:pt x="198970" y="290521"/>
                    <a:pt x="203203" y="285560"/>
                    <a:pt x="206731" y="280245"/>
                  </a:cubicBezTo>
                  <a:close/>
                  <a:moveTo>
                    <a:pt x="294784" y="275923"/>
                  </a:moveTo>
                  <a:cubicBezTo>
                    <a:pt x="297007" y="274773"/>
                    <a:pt x="297377" y="278605"/>
                    <a:pt x="295525" y="279372"/>
                  </a:cubicBezTo>
                  <a:cubicBezTo>
                    <a:pt x="289599" y="281671"/>
                    <a:pt x="283672" y="283204"/>
                    <a:pt x="277745" y="284736"/>
                  </a:cubicBezTo>
                  <a:cubicBezTo>
                    <a:pt x="276264" y="285503"/>
                    <a:pt x="275523" y="282437"/>
                    <a:pt x="277375" y="282054"/>
                  </a:cubicBezTo>
                  <a:cubicBezTo>
                    <a:pt x="283302" y="280138"/>
                    <a:pt x="288858" y="277839"/>
                    <a:pt x="294784" y="275923"/>
                  </a:cubicBezTo>
                  <a:close/>
                  <a:moveTo>
                    <a:pt x="308861" y="261192"/>
                  </a:moveTo>
                  <a:cubicBezTo>
                    <a:pt x="310625" y="260486"/>
                    <a:pt x="311683" y="263308"/>
                    <a:pt x="309919" y="264014"/>
                  </a:cubicBezTo>
                  <a:cubicBezTo>
                    <a:pt x="302158" y="267189"/>
                    <a:pt x="294044" y="270011"/>
                    <a:pt x="285577" y="272481"/>
                  </a:cubicBezTo>
                  <a:cubicBezTo>
                    <a:pt x="283814" y="272833"/>
                    <a:pt x="283461" y="270364"/>
                    <a:pt x="284872" y="270011"/>
                  </a:cubicBezTo>
                  <a:cubicBezTo>
                    <a:pt x="292986" y="267189"/>
                    <a:pt x="300747" y="263308"/>
                    <a:pt x="308861" y="261192"/>
                  </a:cubicBezTo>
                  <a:close/>
                  <a:moveTo>
                    <a:pt x="329471" y="243713"/>
                  </a:moveTo>
                  <a:cubicBezTo>
                    <a:pt x="331606" y="243023"/>
                    <a:pt x="332317" y="246129"/>
                    <a:pt x="330183" y="246819"/>
                  </a:cubicBezTo>
                  <a:cubicBezTo>
                    <a:pt x="318084" y="250961"/>
                    <a:pt x="305631" y="254757"/>
                    <a:pt x="293533" y="258208"/>
                  </a:cubicBezTo>
                  <a:cubicBezTo>
                    <a:pt x="292109" y="258553"/>
                    <a:pt x="291398" y="256827"/>
                    <a:pt x="292821" y="256137"/>
                  </a:cubicBezTo>
                  <a:cubicBezTo>
                    <a:pt x="304919" y="251996"/>
                    <a:pt x="317017" y="247164"/>
                    <a:pt x="329471" y="243713"/>
                  </a:cubicBezTo>
                  <a:close/>
                  <a:moveTo>
                    <a:pt x="338972" y="232639"/>
                  </a:moveTo>
                  <a:cubicBezTo>
                    <a:pt x="341123" y="231911"/>
                    <a:pt x="341840" y="235185"/>
                    <a:pt x="339689" y="235913"/>
                  </a:cubicBezTo>
                  <a:cubicBezTo>
                    <a:pt x="326426" y="239914"/>
                    <a:pt x="313162" y="243552"/>
                    <a:pt x="299899" y="248645"/>
                  </a:cubicBezTo>
                  <a:cubicBezTo>
                    <a:pt x="298465" y="249009"/>
                    <a:pt x="297748" y="246827"/>
                    <a:pt x="299182" y="246463"/>
                  </a:cubicBezTo>
                  <a:cubicBezTo>
                    <a:pt x="312086" y="241006"/>
                    <a:pt x="325350" y="236277"/>
                    <a:pt x="338972" y="232639"/>
                  </a:cubicBezTo>
                  <a:close/>
                  <a:moveTo>
                    <a:pt x="400290" y="226091"/>
                  </a:moveTo>
                  <a:cubicBezTo>
                    <a:pt x="401004" y="226857"/>
                    <a:pt x="401272" y="228119"/>
                    <a:pt x="400379" y="229020"/>
                  </a:cubicBezTo>
                  <a:cubicBezTo>
                    <a:pt x="386085" y="244162"/>
                    <a:pt x="373220" y="260385"/>
                    <a:pt x="358211" y="275526"/>
                  </a:cubicBezTo>
                  <a:cubicBezTo>
                    <a:pt x="345703" y="287783"/>
                    <a:pt x="332481" y="299320"/>
                    <a:pt x="321760" y="313740"/>
                  </a:cubicBezTo>
                  <a:cubicBezTo>
                    <a:pt x="321045" y="314101"/>
                    <a:pt x="319973" y="313380"/>
                    <a:pt x="320331" y="313019"/>
                  </a:cubicBezTo>
                  <a:cubicBezTo>
                    <a:pt x="329622" y="297157"/>
                    <a:pt x="343559" y="285620"/>
                    <a:pt x="355709" y="272642"/>
                  </a:cubicBezTo>
                  <a:cubicBezTo>
                    <a:pt x="370004" y="257500"/>
                    <a:pt x="383226" y="241278"/>
                    <a:pt x="397520" y="226136"/>
                  </a:cubicBezTo>
                  <a:cubicBezTo>
                    <a:pt x="398414" y="225055"/>
                    <a:pt x="399575" y="225325"/>
                    <a:pt x="400290" y="226091"/>
                  </a:cubicBezTo>
                  <a:close/>
                  <a:moveTo>
                    <a:pt x="351975" y="219584"/>
                  </a:moveTo>
                  <a:cubicBezTo>
                    <a:pt x="353802" y="219211"/>
                    <a:pt x="354533" y="221826"/>
                    <a:pt x="353437" y="222573"/>
                  </a:cubicBezTo>
                  <a:cubicBezTo>
                    <a:pt x="339553" y="228923"/>
                    <a:pt x="324572" y="231911"/>
                    <a:pt x="310688" y="237514"/>
                  </a:cubicBezTo>
                  <a:cubicBezTo>
                    <a:pt x="309591" y="237888"/>
                    <a:pt x="308861" y="235646"/>
                    <a:pt x="309957" y="235273"/>
                  </a:cubicBezTo>
                  <a:cubicBezTo>
                    <a:pt x="323476" y="229670"/>
                    <a:pt x="338091" y="224067"/>
                    <a:pt x="351975" y="219584"/>
                  </a:cubicBezTo>
                  <a:close/>
                  <a:moveTo>
                    <a:pt x="403500" y="214832"/>
                  </a:moveTo>
                  <a:cubicBezTo>
                    <a:pt x="404263" y="215548"/>
                    <a:pt x="404622" y="216802"/>
                    <a:pt x="403904" y="217877"/>
                  </a:cubicBezTo>
                  <a:cubicBezTo>
                    <a:pt x="387757" y="236509"/>
                    <a:pt x="370175" y="253350"/>
                    <a:pt x="354028" y="271982"/>
                  </a:cubicBezTo>
                  <a:cubicBezTo>
                    <a:pt x="337882" y="290972"/>
                    <a:pt x="317787" y="306738"/>
                    <a:pt x="301999" y="326444"/>
                  </a:cubicBezTo>
                  <a:cubicBezTo>
                    <a:pt x="301640" y="326803"/>
                    <a:pt x="300923" y="326086"/>
                    <a:pt x="301282" y="325370"/>
                  </a:cubicBezTo>
                  <a:cubicBezTo>
                    <a:pt x="314199" y="303871"/>
                    <a:pt x="335370" y="288464"/>
                    <a:pt x="351158" y="269115"/>
                  </a:cubicBezTo>
                  <a:cubicBezTo>
                    <a:pt x="366946" y="250125"/>
                    <a:pt x="384887" y="233643"/>
                    <a:pt x="400675" y="215011"/>
                  </a:cubicBezTo>
                  <a:cubicBezTo>
                    <a:pt x="401572" y="213936"/>
                    <a:pt x="402738" y="214115"/>
                    <a:pt x="403500" y="214832"/>
                  </a:cubicBezTo>
                  <a:close/>
                  <a:moveTo>
                    <a:pt x="82444" y="208325"/>
                  </a:moveTo>
                  <a:cubicBezTo>
                    <a:pt x="84602" y="206511"/>
                    <a:pt x="87838" y="209777"/>
                    <a:pt x="85681" y="211591"/>
                  </a:cubicBezTo>
                  <a:cubicBezTo>
                    <a:pt x="78129" y="218485"/>
                    <a:pt x="68060" y="222840"/>
                    <a:pt x="59790" y="229008"/>
                  </a:cubicBezTo>
                  <a:cubicBezTo>
                    <a:pt x="47923" y="237717"/>
                    <a:pt x="36416" y="246788"/>
                    <a:pt x="25268" y="256222"/>
                  </a:cubicBezTo>
                  <a:cubicBezTo>
                    <a:pt x="24190" y="256948"/>
                    <a:pt x="23111" y="255497"/>
                    <a:pt x="23830" y="254408"/>
                  </a:cubicBezTo>
                  <a:cubicBezTo>
                    <a:pt x="33179" y="244974"/>
                    <a:pt x="43248" y="236265"/>
                    <a:pt x="53676" y="228282"/>
                  </a:cubicBezTo>
                  <a:cubicBezTo>
                    <a:pt x="62666" y="221388"/>
                    <a:pt x="73814" y="215582"/>
                    <a:pt x="82444" y="208325"/>
                  </a:cubicBezTo>
                  <a:close/>
                  <a:moveTo>
                    <a:pt x="74918" y="205148"/>
                  </a:moveTo>
                  <a:cubicBezTo>
                    <a:pt x="76699" y="203336"/>
                    <a:pt x="79905" y="206236"/>
                    <a:pt x="78124" y="208411"/>
                  </a:cubicBezTo>
                  <a:cubicBezTo>
                    <a:pt x="71713" y="214573"/>
                    <a:pt x="62096" y="219648"/>
                    <a:pt x="54972" y="225086"/>
                  </a:cubicBezTo>
                  <a:cubicBezTo>
                    <a:pt x="46068" y="231973"/>
                    <a:pt x="34671" y="238861"/>
                    <a:pt x="27903" y="247923"/>
                  </a:cubicBezTo>
                  <a:cubicBezTo>
                    <a:pt x="26479" y="249011"/>
                    <a:pt x="24698" y="247923"/>
                    <a:pt x="25766" y="246473"/>
                  </a:cubicBezTo>
                  <a:cubicBezTo>
                    <a:pt x="31465" y="237773"/>
                    <a:pt x="41438" y="231611"/>
                    <a:pt x="49274" y="224723"/>
                  </a:cubicBezTo>
                  <a:cubicBezTo>
                    <a:pt x="57110" y="217836"/>
                    <a:pt x="67439" y="212398"/>
                    <a:pt x="74918" y="205148"/>
                  </a:cubicBezTo>
                  <a:close/>
                  <a:moveTo>
                    <a:pt x="66506" y="203562"/>
                  </a:moveTo>
                  <a:cubicBezTo>
                    <a:pt x="68687" y="201748"/>
                    <a:pt x="71959" y="205014"/>
                    <a:pt x="69414" y="206465"/>
                  </a:cubicBezTo>
                  <a:cubicBezTo>
                    <a:pt x="55236" y="217351"/>
                    <a:pt x="38876" y="226059"/>
                    <a:pt x="26515" y="238397"/>
                  </a:cubicBezTo>
                  <a:cubicBezTo>
                    <a:pt x="25788" y="239485"/>
                    <a:pt x="24698" y="238397"/>
                    <a:pt x="25425" y="237308"/>
                  </a:cubicBezTo>
                  <a:cubicBezTo>
                    <a:pt x="37786" y="224608"/>
                    <a:pt x="52691" y="214811"/>
                    <a:pt x="66506" y="203562"/>
                  </a:cubicBezTo>
                  <a:close/>
                  <a:moveTo>
                    <a:pt x="368585" y="203336"/>
                  </a:moveTo>
                  <a:cubicBezTo>
                    <a:pt x="370409" y="203336"/>
                    <a:pt x="370409" y="205781"/>
                    <a:pt x="368585" y="206479"/>
                  </a:cubicBezTo>
                  <a:cubicBezTo>
                    <a:pt x="368585" y="206479"/>
                    <a:pt x="368585" y="206479"/>
                    <a:pt x="368950" y="206479"/>
                  </a:cubicBezTo>
                  <a:cubicBezTo>
                    <a:pt x="351444" y="209971"/>
                    <a:pt x="335398" y="214861"/>
                    <a:pt x="318986" y="220099"/>
                  </a:cubicBezTo>
                  <a:cubicBezTo>
                    <a:pt x="317162" y="220449"/>
                    <a:pt x="316798" y="218004"/>
                    <a:pt x="318257" y="217655"/>
                  </a:cubicBezTo>
                  <a:cubicBezTo>
                    <a:pt x="334668" y="212067"/>
                    <a:pt x="351080" y="205082"/>
                    <a:pt x="368585" y="203336"/>
                  </a:cubicBezTo>
                  <a:close/>
                  <a:moveTo>
                    <a:pt x="383441" y="186219"/>
                  </a:moveTo>
                  <a:cubicBezTo>
                    <a:pt x="385223" y="185873"/>
                    <a:pt x="386292" y="188644"/>
                    <a:pt x="384510" y="189337"/>
                  </a:cubicBezTo>
                  <a:cubicBezTo>
                    <a:pt x="369186" y="195571"/>
                    <a:pt x="352793" y="198688"/>
                    <a:pt x="336756" y="203884"/>
                  </a:cubicBezTo>
                  <a:cubicBezTo>
                    <a:pt x="334974" y="204577"/>
                    <a:pt x="334261" y="201806"/>
                    <a:pt x="336043" y="201113"/>
                  </a:cubicBezTo>
                  <a:cubicBezTo>
                    <a:pt x="351724" y="195571"/>
                    <a:pt x="367760" y="191415"/>
                    <a:pt x="383441" y="186219"/>
                  </a:cubicBezTo>
                  <a:close/>
                  <a:moveTo>
                    <a:pt x="398529" y="172697"/>
                  </a:moveTo>
                  <a:cubicBezTo>
                    <a:pt x="400708" y="171586"/>
                    <a:pt x="402160" y="175290"/>
                    <a:pt x="399982" y="176401"/>
                  </a:cubicBezTo>
                  <a:cubicBezTo>
                    <a:pt x="391630" y="180106"/>
                    <a:pt x="382190" y="181587"/>
                    <a:pt x="373112" y="184180"/>
                  </a:cubicBezTo>
                  <a:cubicBezTo>
                    <a:pt x="361130" y="187514"/>
                    <a:pt x="349148" y="191218"/>
                    <a:pt x="336440" y="193441"/>
                  </a:cubicBezTo>
                  <a:cubicBezTo>
                    <a:pt x="334987" y="193441"/>
                    <a:pt x="334261" y="191218"/>
                    <a:pt x="335714" y="190848"/>
                  </a:cubicBezTo>
                  <a:cubicBezTo>
                    <a:pt x="356773" y="186403"/>
                    <a:pt x="378922" y="180106"/>
                    <a:pt x="398529" y="172697"/>
                  </a:cubicBezTo>
                  <a:close/>
                  <a:moveTo>
                    <a:pt x="407217" y="160473"/>
                  </a:moveTo>
                  <a:cubicBezTo>
                    <a:pt x="409380" y="160473"/>
                    <a:pt x="410101" y="162942"/>
                    <a:pt x="408299" y="163648"/>
                  </a:cubicBezTo>
                  <a:cubicBezTo>
                    <a:pt x="384509" y="170351"/>
                    <a:pt x="361080" y="176348"/>
                    <a:pt x="338011" y="184815"/>
                  </a:cubicBezTo>
                  <a:cubicBezTo>
                    <a:pt x="336569" y="185520"/>
                    <a:pt x="335848" y="183051"/>
                    <a:pt x="337650" y="182345"/>
                  </a:cubicBezTo>
                  <a:cubicBezTo>
                    <a:pt x="359998" y="173878"/>
                    <a:pt x="383428" y="164353"/>
                    <a:pt x="407217" y="160473"/>
                  </a:cubicBezTo>
                  <a:close/>
                  <a:moveTo>
                    <a:pt x="417103" y="148128"/>
                  </a:moveTo>
                  <a:cubicBezTo>
                    <a:pt x="418905" y="147773"/>
                    <a:pt x="419626" y="150616"/>
                    <a:pt x="417824" y="151327"/>
                  </a:cubicBezTo>
                  <a:cubicBezTo>
                    <a:pt x="399806" y="157725"/>
                    <a:pt x="381428" y="161990"/>
                    <a:pt x="364131" y="170520"/>
                  </a:cubicBezTo>
                  <a:cubicBezTo>
                    <a:pt x="362329" y="171231"/>
                    <a:pt x="361248" y="169098"/>
                    <a:pt x="362690" y="168387"/>
                  </a:cubicBezTo>
                  <a:cubicBezTo>
                    <a:pt x="379626" y="159502"/>
                    <a:pt x="398365" y="153104"/>
                    <a:pt x="417103" y="148128"/>
                  </a:cubicBezTo>
                  <a:close/>
                  <a:moveTo>
                    <a:pt x="432971" y="134230"/>
                  </a:moveTo>
                  <a:cubicBezTo>
                    <a:pt x="434778" y="133486"/>
                    <a:pt x="435500" y="136090"/>
                    <a:pt x="433694" y="136834"/>
                  </a:cubicBezTo>
                  <a:cubicBezTo>
                    <a:pt x="415271" y="143904"/>
                    <a:pt x="396126" y="149857"/>
                    <a:pt x="377342" y="156554"/>
                  </a:cubicBezTo>
                  <a:cubicBezTo>
                    <a:pt x="376259" y="156926"/>
                    <a:pt x="375536" y="155066"/>
                    <a:pt x="376620" y="154693"/>
                  </a:cubicBezTo>
                  <a:cubicBezTo>
                    <a:pt x="394681" y="146880"/>
                    <a:pt x="413826" y="139439"/>
                    <a:pt x="432971" y="134230"/>
                  </a:cubicBezTo>
                  <a:close/>
                  <a:moveTo>
                    <a:pt x="442172" y="119937"/>
                  </a:moveTo>
                  <a:cubicBezTo>
                    <a:pt x="443957" y="119198"/>
                    <a:pt x="445029" y="122895"/>
                    <a:pt x="443243" y="123265"/>
                  </a:cubicBezTo>
                  <a:cubicBezTo>
                    <a:pt x="421812" y="132507"/>
                    <a:pt x="397880" y="135465"/>
                    <a:pt x="376449" y="145077"/>
                  </a:cubicBezTo>
                  <a:cubicBezTo>
                    <a:pt x="375020" y="145816"/>
                    <a:pt x="373948" y="143598"/>
                    <a:pt x="375377" y="142859"/>
                  </a:cubicBezTo>
                  <a:cubicBezTo>
                    <a:pt x="397166" y="133616"/>
                    <a:pt x="420026" y="128810"/>
                    <a:pt x="442172" y="119937"/>
                  </a:cubicBezTo>
                  <a:close/>
                  <a:moveTo>
                    <a:pt x="445001" y="105652"/>
                  </a:moveTo>
                  <a:cubicBezTo>
                    <a:pt x="447493" y="104911"/>
                    <a:pt x="448205" y="108615"/>
                    <a:pt x="446069" y="109356"/>
                  </a:cubicBezTo>
                  <a:cubicBezTo>
                    <a:pt x="427914" y="114912"/>
                    <a:pt x="410115" y="120468"/>
                    <a:pt x="392671" y="126025"/>
                  </a:cubicBezTo>
                  <a:cubicBezTo>
                    <a:pt x="390535" y="126766"/>
                    <a:pt x="389823" y="123802"/>
                    <a:pt x="391603" y="123061"/>
                  </a:cubicBezTo>
                  <a:cubicBezTo>
                    <a:pt x="409403" y="116764"/>
                    <a:pt x="426846" y="110097"/>
                    <a:pt x="445001" y="105652"/>
                  </a:cubicBezTo>
                  <a:close/>
                  <a:moveTo>
                    <a:pt x="450036" y="91356"/>
                  </a:moveTo>
                  <a:cubicBezTo>
                    <a:pt x="452227" y="90623"/>
                    <a:pt x="452958" y="93920"/>
                    <a:pt x="451132" y="94653"/>
                  </a:cubicBezTo>
                  <a:cubicBezTo>
                    <a:pt x="439078" y="98683"/>
                    <a:pt x="426659" y="101614"/>
                    <a:pt x="414240" y="104545"/>
                  </a:cubicBezTo>
                  <a:cubicBezTo>
                    <a:pt x="412414" y="104545"/>
                    <a:pt x="412048" y="102346"/>
                    <a:pt x="413509" y="101980"/>
                  </a:cubicBezTo>
                  <a:cubicBezTo>
                    <a:pt x="425563" y="98316"/>
                    <a:pt x="437982" y="94653"/>
                    <a:pt x="450036" y="91356"/>
                  </a:cubicBezTo>
                  <a:close/>
                  <a:moveTo>
                    <a:pt x="448869" y="83442"/>
                  </a:moveTo>
                  <a:cubicBezTo>
                    <a:pt x="450661" y="82686"/>
                    <a:pt x="451378" y="85710"/>
                    <a:pt x="449585" y="86088"/>
                  </a:cubicBezTo>
                  <a:cubicBezTo>
                    <a:pt x="443491" y="87221"/>
                    <a:pt x="437398" y="88355"/>
                    <a:pt x="431304" y="89867"/>
                  </a:cubicBezTo>
                  <a:cubicBezTo>
                    <a:pt x="430228" y="90245"/>
                    <a:pt x="429511" y="87977"/>
                    <a:pt x="430945" y="87599"/>
                  </a:cubicBezTo>
                  <a:cubicBezTo>
                    <a:pt x="437039" y="86088"/>
                    <a:pt x="442775" y="84576"/>
                    <a:pt x="448869" y="83442"/>
                  </a:cubicBezTo>
                  <a:close/>
                  <a:moveTo>
                    <a:pt x="486026" y="32250"/>
                  </a:moveTo>
                  <a:cubicBezTo>
                    <a:pt x="502355" y="43181"/>
                    <a:pt x="515781" y="58119"/>
                    <a:pt x="531383" y="70142"/>
                  </a:cubicBezTo>
                  <a:cubicBezTo>
                    <a:pt x="533923" y="71599"/>
                    <a:pt x="531383" y="75972"/>
                    <a:pt x="528843" y="74150"/>
                  </a:cubicBezTo>
                  <a:cubicBezTo>
                    <a:pt x="524852" y="70871"/>
                    <a:pt x="521586" y="66499"/>
                    <a:pt x="516869" y="63220"/>
                  </a:cubicBezTo>
                  <a:cubicBezTo>
                    <a:pt x="513966" y="60669"/>
                    <a:pt x="510338" y="58483"/>
                    <a:pt x="507072" y="55568"/>
                  </a:cubicBezTo>
                  <a:cubicBezTo>
                    <a:pt x="499452" y="48646"/>
                    <a:pt x="492195" y="41359"/>
                    <a:pt x="484575" y="34072"/>
                  </a:cubicBezTo>
                  <a:cubicBezTo>
                    <a:pt x="483486" y="33343"/>
                    <a:pt x="484938" y="31886"/>
                    <a:pt x="486026" y="32250"/>
                  </a:cubicBezTo>
                  <a:close/>
                  <a:moveTo>
                    <a:pt x="467807" y="29431"/>
                  </a:moveTo>
                  <a:cubicBezTo>
                    <a:pt x="479579" y="32669"/>
                    <a:pt x="487784" y="44184"/>
                    <a:pt x="496703" y="51740"/>
                  </a:cubicBezTo>
                  <a:cubicBezTo>
                    <a:pt x="507049" y="60376"/>
                    <a:pt x="517394" y="69012"/>
                    <a:pt x="527383" y="77648"/>
                  </a:cubicBezTo>
                  <a:cubicBezTo>
                    <a:pt x="529167" y="79447"/>
                    <a:pt x="526313" y="82326"/>
                    <a:pt x="524529" y="80527"/>
                  </a:cubicBezTo>
                  <a:cubicBezTo>
                    <a:pt x="515610" y="72611"/>
                    <a:pt x="506335" y="65054"/>
                    <a:pt x="497060" y="57138"/>
                  </a:cubicBezTo>
                  <a:cubicBezTo>
                    <a:pt x="487428" y="48862"/>
                    <a:pt x="478152" y="37347"/>
                    <a:pt x="467093" y="31230"/>
                  </a:cubicBezTo>
                  <a:cubicBezTo>
                    <a:pt x="466023" y="30510"/>
                    <a:pt x="466737" y="28711"/>
                    <a:pt x="467807" y="29431"/>
                  </a:cubicBezTo>
                  <a:close/>
                  <a:moveTo>
                    <a:pt x="429616" y="20384"/>
                  </a:moveTo>
                  <a:cubicBezTo>
                    <a:pt x="429256" y="20743"/>
                    <a:pt x="428897" y="21462"/>
                    <a:pt x="428537" y="22181"/>
                  </a:cubicBezTo>
                  <a:cubicBezTo>
                    <a:pt x="405529" y="45904"/>
                    <a:pt x="387554" y="73940"/>
                    <a:pt x="366344" y="99100"/>
                  </a:cubicBezTo>
                  <a:cubicBezTo>
                    <a:pt x="345853" y="123901"/>
                    <a:pt x="325362" y="148343"/>
                    <a:pt x="304870" y="173143"/>
                  </a:cubicBezTo>
                  <a:cubicBezTo>
                    <a:pt x="284379" y="197944"/>
                    <a:pt x="264247" y="223464"/>
                    <a:pt x="244834" y="248984"/>
                  </a:cubicBezTo>
                  <a:cubicBezTo>
                    <a:pt x="225781" y="274145"/>
                    <a:pt x="204570" y="300024"/>
                    <a:pt x="189831" y="327700"/>
                  </a:cubicBezTo>
                  <a:cubicBezTo>
                    <a:pt x="189831" y="331295"/>
                    <a:pt x="184798" y="334529"/>
                    <a:pt x="180844" y="331654"/>
                  </a:cubicBezTo>
                  <a:cubicBezTo>
                    <a:pt x="160712" y="316198"/>
                    <a:pt x="144894" y="295711"/>
                    <a:pt x="129795" y="275582"/>
                  </a:cubicBezTo>
                  <a:cubicBezTo>
                    <a:pt x="117213" y="257970"/>
                    <a:pt x="101754" y="241436"/>
                    <a:pt x="88453" y="224183"/>
                  </a:cubicBezTo>
                  <a:cubicBezTo>
                    <a:pt x="73714" y="231731"/>
                    <a:pt x="59693" y="245030"/>
                    <a:pt x="46751" y="255454"/>
                  </a:cubicBezTo>
                  <a:cubicBezTo>
                    <a:pt x="33090" y="265878"/>
                    <a:pt x="20868" y="277739"/>
                    <a:pt x="7207" y="288522"/>
                  </a:cubicBezTo>
                  <a:cubicBezTo>
                    <a:pt x="56817" y="348188"/>
                    <a:pt x="126919" y="387726"/>
                    <a:pt x="183360" y="440203"/>
                  </a:cubicBezTo>
                  <a:cubicBezTo>
                    <a:pt x="184079" y="440922"/>
                    <a:pt x="184438" y="441281"/>
                    <a:pt x="184798" y="442000"/>
                  </a:cubicBezTo>
                  <a:cubicBezTo>
                    <a:pt x="192347" y="436968"/>
                    <a:pt x="200616" y="423669"/>
                    <a:pt x="204930" y="418278"/>
                  </a:cubicBezTo>
                  <a:cubicBezTo>
                    <a:pt x="213198" y="408213"/>
                    <a:pt x="221107" y="397790"/>
                    <a:pt x="229016" y="388085"/>
                  </a:cubicBezTo>
                  <a:cubicBezTo>
                    <a:pt x="240879" y="373708"/>
                    <a:pt x="254181" y="360409"/>
                    <a:pt x="266404" y="346031"/>
                  </a:cubicBezTo>
                  <a:cubicBezTo>
                    <a:pt x="281862" y="328060"/>
                    <a:pt x="296242" y="309729"/>
                    <a:pt x="311341" y="291757"/>
                  </a:cubicBezTo>
                  <a:cubicBezTo>
                    <a:pt x="372456" y="219151"/>
                    <a:pt x="447590" y="158407"/>
                    <a:pt x="502953" y="81128"/>
                  </a:cubicBezTo>
                  <a:cubicBezTo>
                    <a:pt x="478867" y="60281"/>
                    <a:pt x="458016" y="35840"/>
                    <a:pt x="429616" y="20384"/>
                  </a:cubicBezTo>
                  <a:close/>
                  <a:moveTo>
                    <a:pt x="425661" y="13195"/>
                  </a:moveTo>
                  <a:cubicBezTo>
                    <a:pt x="426021" y="13195"/>
                    <a:pt x="426740" y="12836"/>
                    <a:pt x="427459" y="13195"/>
                  </a:cubicBezTo>
                  <a:cubicBezTo>
                    <a:pt x="462689" y="24338"/>
                    <a:pt x="487495" y="55249"/>
                    <a:pt x="514816" y="77893"/>
                  </a:cubicBezTo>
                  <a:cubicBezTo>
                    <a:pt x="518052" y="80410"/>
                    <a:pt x="516254" y="84363"/>
                    <a:pt x="513738" y="85801"/>
                  </a:cubicBezTo>
                  <a:cubicBezTo>
                    <a:pt x="456218" y="165595"/>
                    <a:pt x="378927" y="227778"/>
                    <a:pt x="315655" y="302540"/>
                  </a:cubicBezTo>
                  <a:cubicBezTo>
                    <a:pt x="299477" y="321590"/>
                    <a:pt x="283300" y="341359"/>
                    <a:pt x="266404" y="360049"/>
                  </a:cubicBezTo>
                  <a:cubicBezTo>
                    <a:pt x="254900" y="372989"/>
                    <a:pt x="241958" y="385210"/>
                    <a:pt x="230814" y="398868"/>
                  </a:cubicBezTo>
                  <a:cubicBezTo>
                    <a:pt x="221826" y="410011"/>
                    <a:pt x="212479" y="421153"/>
                    <a:pt x="202773" y="431936"/>
                  </a:cubicBezTo>
                  <a:cubicBezTo>
                    <a:pt x="198099" y="437328"/>
                    <a:pt x="190909" y="447751"/>
                    <a:pt x="183360" y="448829"/>
                  </a:cubicBezTo>
                  <a:cubicBezTo>
                    <a:pt x="183000" y="448829"/>
                    <a:pt x="183000" y="448829"/>
                    <a:pt x="183000" y="448829"/>
                  </a:cubicBezTo>
                  <a:cubicBezTo>
                    <a:pt x="181203" y="450267"/>
                    <a:pt x="178327" y="450627"/>
                    <a:pt x="176170" y="448470"/>
                  </a:cubicBezTo>
                  <a:cubicBezTo>
                    <a:pt x="145253" y="420075"/>
                    <a:pt x="111461" y="394555"/>
                    <a:pt x="79106" y="367957"/>
                  </a:cubicBezTo>
                  <a:cubicBezTo>
                    <a:pt x="50346" y="343875"/>
                    <a:pt x="21587" y="319793"/>
                    <a:pt x="376" y="288522"/>
                  </a:cubicBezTo>
                  <a:cubicBezTo>
                    <a:pt x="-702" y="286725"/>
                    <a:pt x="736" y="284928"/>
                    <a:pt x="2174" y="284568"/>
                  </a:cubicBezTo>
                  <a:cubicBezTo>
                    <a:pt x="14397" y="270191"/>
                    <a:pt x="29495" y="258329"/>
                    <a:pt x="44235" y="246109"/>
                  </a:cubicBezTo>
                  <a:cubicBezTo>
                    <a:pt x="56817" y="236045"/>
                    <a:pt x="70478" y="223105"/>
                    <a:pt x="84858" y="215916"/>
                  </a:cubicBezTo>
                  <a:cubicBezTo>
                    <a:pt x="88453" y="214119"/>
                    <a:pt x="92048" y="217713"/>
                    <a:pt x="91688" y="220948"/>
                  </a:cubicBezTo>
                  <a:cubicBezTo>
                    <a:pt x="109304" y="231731"/>
                    <a:pt x="122605" y="252219"/>
                    <a:pt x="135187" y="267675"/>
                  </a:cubicBezTo>
                  <a:cubicBezTo>
                    <a:pt x="150646" y="287444"/>
                    <a:pt x="166464" y="306494"/>
                    <a:pt x="186236" y="322668"/>
                  </a:cubicBezTo>
                  <a:cubicBezTo>
                    <a:pt x="190909" y="311166"/>
                    <a:pt x="200256" y="300024"/>
                    <a:pt x="207087" y="289960"/>
                  </a:cubicBezTo>
                  <a:cubicBezTo>
                    <a:pt x="215355" y="276661"/>
                    <a:pt x="224702" y="264080"/>
                    <a:pt x="233690" y="251500"/>
                  </a:cubicBezTo>
                  <a:cubicBezTo>
                    <a:pt x="253462" y="223824"/>
                    <a:pt x="274313" y="196866"/>
                    <a:pt x="295523" y="170627"/>
                  </a:cubicBezTo>
                  <a:cubicBezTo>
                    <a:pt x="316733" y="144389"/>
                    <a:pt x="338303" y="118869"/>
                    <a:pt x="359514" y="92630"/>
                  </a:cubicBezTo>
                  <a:cubicBezTo>
                    <a:pt x="380365" y="67110"/>
                    <a:pt x="398339" y="39075"/>
                    <a:pt x="420988" y="14993"/>
                  </a:cubicBezTo>
                  <a:cubicBezTo>
                    <a:pt x="422426" y="13195"/>
                    <a:pt x="423864" y="12836"/>
                    <a:pt x="425661" y="13195"/>
                  </a:cubicBezTo>
                  <a:close/>
                  <a:moveTo>
                    <a:pt x="419355" y="3894"/>
                  </a:moveTo>
                  <a:cubicBezTo>
                    <a:pt x="421153" y="1723"/>
                    <a:pt x="424389" y="4979"/>
                    <a:pt x="422591" y="7150"/>
                  </a:cubicBezTo>
                  <a:cubicBezTo>
                    <a:pt x="407489" y="23430"/>
                    <a:pt x="394186" y="42966"/>
                    <a:pt x="380882" y="61055"/>
                  </a:cubicBezTo>
                  <a:cubicBezTo>
                    <a:pt x="375489" y="68652"/>
                    <a:pt x="369736" y="75888"/>
                    <a:pt x="363623" y="83123"/>
                  </a:cubicBezTo>
                  <a:cubicBezTo>
                    <a:pt x="356791" y="90721"/>
                    <a:pt x="348162" y="97956"/>
                    <a:pt x="342769" y="106639"/>
                  </a:cubicBezTo>
                  <a:cubicBezTo>
                    <a:pt x="342049" y="107724"/>
                    <a:pt x="340611" y="106639"/>
                    <a:pt x="341330" y="105915"/>
                  </a:cubicBezTo>
                  <a:cubicBezTo>
                    <a:pt x="344926" y="97594"/>
                    <a:pt x="352117" y="90359"/>
                    <a:pt x="357511" y="83847"/>
                  </a:cubicBezTo>
                  <a:cubicBezTo>
                    <a:pt x="366859" y="73355"/>
                    <a:pt x="374769" y="62140"/>
                    <a:pt x="382680" y="51287"/>
                  </a:cubicBezTo>
                  <a:cubicBezTo>
                    <a:pt x="394905" y="35730"/>
                    <a:pt x="405692" y="18727"/>
                    <a:pt x="419355" y="3894"/>
                  </a:cubicBezTo>
                  <a:close/>
                  <a:moveTo>
                    <a:pt x="413018" y="714"/>
                  </a:moveTo>
                  <a:cubicBezTo>
                    <a:pt x="413914" y="-369"/>
                    <a:pt x="415170" y="-98"/>
                    <a:pt x="415977" y="714"/>
                  </a:cubicBezTo>
                  <a:cubicBezTo>
                    <a:pt x="416784" y="1527"/>
                    <a:pt x="417143" y="2881"/>
                    <a:pt x="416246" y="3964"/>
                  </a:cubicBezTo>
                  <a:cubicBezTo>
                    <a:pt x="409789" y="10464"/>
                    <a:pt x="405485" y="18046"/>
                    <a:pt x="399387" y="24546"/>
                  </a:cubicBezTo>
                  <a:cubicBezTo>
                    <a:pt x="392212" y="32128"/>
                    <a:pt x="385755" y="39350"/>
                    <a:pt x="379299" y="47294"/>
                  </a:cubicBezTo>
                  <a:cubicBezTo>
                    <a:pt x="368537" y="61737"/>
                    <a:pt x="357776" y="76180"/>
                    <a:pt x="345939" y="89901"/>
                  </a:cubicBezTo>
                  <a:cubicBezTo>
                    <a:pt x="345221" y="90262"/>
                    <a:pt x="343786" y="89540"/>
                    <a:pt x="344504" y="88456"/>
                  </a:cubicBezTo>
                  <a:cubicBezTo>
                    <a:pt x="357059" y="72208"/>
                    <a:pt x="368537" y="54515"/>
                    <a:pt x="381451" y="38267"/>
                  </a:cubicBezTo>
                  <a:cubicBezTo>
                    <a:pt x="386832" y="31045"/>
                    <a:pt x="393288" y="24907"/>
                    <a:pt x="399028" y="18046"/>
                  </a:cubicBezTo>
                  <a:cubicBezTo>
                    <a:pt x="404050" y="12630"/>
                    <a:pt x="407637" y="6131"/>
                    <a:pt x="413018" y="71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BFB66278-F9AC-3142-8D22-91633E3061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3371" y="4617698"/>
              <a:ext cx="240030" cy="776344"/>
            </a:xfrm>
            <a:custGeom>
              <a:avLst/>
              <a:gdLst>
                <a:gd name="connsiteX0" fmla="*/ 158370 w 264589"/>
                <a:gd name="connsiteY0" fmla="*/ 818719 h 855775"/>
                <a:gd name="connsiteX1" fmla="*/ 197217 w 264589"/>
                <a:gd name="connsiteY1" fmla="*/ 838950 h 855775"/>
                <a:gd name="connsiteX2" fmla="*/ 228441 w 264589"/>
                <a:gd name="connsiteY2" fmla="*/ 823133 h 855775"/>
                <a:gd name="connsiteX3" fmla="*/ 233523 w 264589"/>
                <a:gd name="connsiteY3" fmla="*/ 828282 h 855775"/>
                <a:gd name="connsiteX4" fmla="*/ 202738 w 264589"/>
                <a:gd name="connsiteY4" fmla="*/ 842212 h 855775"/>
                <a:gd name="connsiteX5" fmla="*/ 224847 w 264589"/>
                <a:gd name="connsiteY5" fmla="*/ 841136 h 855775"/>
                <a:gd name="connsiteX6" fmla="*/ 228078 w 264589"/>
                <a:gd name="connsiteY6" fmla="*/ 846528 h 855775"/>
                <a:gd name="connsiteX7" fmla="*/ 193607 w 264589"/>
                <a:gd name="connsiteY7" fmla="*/ 855154 h 855775"/>
                <a:gd name="connsiteX8" fmla="*/ 172062 w 264589"/>
                <a:gd name="connsiteY8" fmla="*/ 844371 h 855775"/>
                <a:gd name="connsiteX9" fmla="*/ 173140 w 264589"/>
                <a:gd name="connsiteY9" fmla="*/ 843652 h 855775"/>
                <a:gd name="connsiteX10" fmla="*/ 192241 w 264589"/>
                <a:gd name="connsiteY10" fmla="*/ 842723 h 855775"/>
                <a:gd name="connsiteX11" fmla="*/ 156917 w 264589"/>
                <a:gd name="connsiteY11" fmla="*/ 820190 h 855775"/>
                <a:gd name="connsiteX12" fmla="*/ 158370 w 264589"/>
                <a:gd name="connsiteY12" fmla="*/ 818719 h 855775"/>
                <a:gd name="connsiteX13" fmla="*/ 95284 w 264589"/>
                <a:gd name="connsiteY13" fmla="*/ 761801 h 855775"/>
                <a:gd name="connsiteX14" fmla="*/ 99499 w 264589"/>
                <a:gd name="connsiteY14" fmla="*/ 761801 h 855775"/>
                <a:gd name="connsiteX15" fmla="*/ 96434 w 264589"/>
                <a:gd name="connsiteY15" fmla="*/ 787725 h 855775"/>
                <a:gd name="connsiteX16" fmla="*/ 95667 w 264589"/>
                <a:gd name="connsiteY16" fmla="*/ 791742 h 855775"/>
                <a:gd name="connsiteX17" fmla="*/ 89919 w 264589"/>
                <a:gd name="connsiteY17" fmla="*/ 790281 h 855775"/>
                <a:gd name="connsiteX18" fmla="*/ 95284 w 264589"/>
                <a:gd name="connsiteY18" fmla="*/ 761801 h 855775"/>
                <a:gd name="connsiteX19" fmla="*/ 229890 w 264589"/>
                <a:gd name="connsiteY19" fmla="*/ 626425 h 855775"/>
                <a:gd name="connsiteX20" fmla="*/ 233522 w 264589"/>
                <a:gd name="connsiteY20" fmla="*/ 630305 h 855775"/>
                <a:gd name="connsiteX21" fmla="*/ 196108 w 264589"/>
                <a:gd name="connsiteY21" fmla="*/ 661350 h 855775"/>
                <a:gd name="connsiteX22" fmla="*/ 194655 w 264589"/>
                <a:gd name="connsiteY22" fmla="*/ 659939 h 855775"/>
                <a:gd name="connsiteX23" fmla="*/ 229890 w 264589"/>
                <a:gd name="connsiteY23" fmla="*/ 626425 h 855775"/>
                <a:gd name="connsiteX24" fmla="*/ 224175 w 264589"/>
                <a:gd name="connsiteY24" fmla="*/ 620962 h 855775"/>
                <a:gd name="connsiteX25" fmla="*/ 226694 w 264589"/>
                <a:gd name="connsiteY25" fmla="*/ 624857 h 855775"/>
                <a:gd name="connsiteX26" fmla="*/ 202226 w 264589"/>
                <a:gd name="connsiteY26" fmla="*/ 646460 h 855775"/>
                <a:gd name="connsiteX27" fmla="*/ 177397 w 264589"/>
                <a:gd name="connsiteY27" fmla="*/ 664521 h 855775"/>
                <a:gd name="connsiteX28" fmla="*/ 175958 w 264589"/>
                <a:gd name="connsiteY28" fmla="*/ 662750 h 855775"/>
                <a:gd name="connsiteX29" fmla="*/ 201146 w 264589"/>
                <a:gd name="connsiteY29" fmla="*/ 640794 h 855775"/>
                <a:gd name="connsiteX30" fmla="*/ 224175 w 264589"/>
                <a:gd name="connsiteY30" fmla="*/ 620962 h 855775"/>
                <a:gd name="connsiteX31" fmla="*/ 217923 w 264589"/>
                <a:gd name="connsiteY31" fmla="*/ 615008 h 855775"/>
                <a:gd name="connsiteX32" fmla="*/ 221188 w 264589"/>
                <a:gd name="connsiteY32" fmla="*/ 619359 h 855775"/>
                <a:gd name="connsiteX33" fmla="*/ 190708 w 264589"/>
                <a:gd name="connsiteY33" fmla="*/ 645102 h 855775"/>
                <a:gd name="connsiteX34" fmla="*/ 160954 w 264589"/>
                <a:gd name="connsiteY34" fmla="*/ 671208 h 855775"/>
                <a:gd name="connsiteX35" fmla="*/ 160591 w 264589"/>
                <a:gd name="connsiteY35" fmla="*/ 670846 h 855775"/>
                <a:gd name="connsiteX36" fmla="*/ 187080 w 264589"/>
                <a:gd name="connsiteY36" fmla="*/ 641477 h 855775"/>
                <a:gd name="connsiteX37" fmla="*/ 203771 w 264589"/>
                <a:gd name="connsiteY37" fmla="*/ 627698 h 855775"/>
                <a:gd name="connsiteX38" fmla="*/ 217923 w 264589"/>
                <a:gd name="connsiteY38" fmla="*/ 615008 h 855775"/>
                <a:gd name="connsiteX39" fmla="*/ 54619 w 264589"/>
                <a:gd name="connsiteY39" fmla="*/ 600214 h 855775"/>
                <a:gd name="connsiteX40" fmla="*/ 26860 w 264589"/>
                <a:gd name="connsiteY40" fmla="*/ 625838 h 855775"/>
                <a:gd name="connsiteX41" fmla="*/ 32628 w 264589"/>
                <a:gd name="connsiteY41" fmla="*/ 653627 h 855775"/>
                <a:gd name="connsiteX42" fmla="*/ 81656 w 264589"/>
                <a:gd name="connsiteY42" fmla="*/ 710648 h 855775"/>
                <a:gd name="connsiteX43" fmla="*/ 80575 w 264589"/>
                <a:gd name="connsiteY43" fmla="*/ 716061 h 855775"/>
                <a:gd name="connsiteX44" fmla="*/ 78772 w 264589"/>
                <a:gd name="connsiteY44" fmla="*/ 720392 h 855775"/>
                <a:gd name="connsiteX45" fmla="*/ 37315 w 264589"/>
                <a:gd name="connsiteY45" fmla="*/ 760451 h 855775"/>
                <a:gd name="connsiteX46" fmla="*/ 48130 w 264589"/>
                <a:gd name="connsiteY46" fmla="*/ 810615 h 855775"/>
                <a:gd name="connsiteX47" fmla="*/ 60387 w 264589"/>
                <a:gd name="connsiteY47" fmla="*/ 769473 h 855775"/>
                <a:gd name="connsiteX48" fmla="*/ 65073 w 264589"/>
                <a:gd name="connsiteY48" fmla="*/ 772360 h 855775"/>
                <a:gd name="connsiteX49" fmla="*/ 57863 w 264589"/>
                <a:gd name="connsiteY49" fmla="*/ 794014 h 855775"/>
                <a:gd name="connsiteX50" fmla="*/ 54258 w 264589"/>
                <a:gd name="connsiteY50" fmla="*/ 811698 h 855775"/>
                <a:gd name="connsiteX51" fmla="*/ 66301 w 264589"/>
                <a:gd name="connsiteY51" fmla="*/ 806961 h 855775"/>
                <a:gd name="connsiteX52" fmla="*/ 65341 w 264589"/>
                <a:gd name="connsiteY52" fmla="*/ 806793 h 855775"/>
                <a:gd name="connsiteX53" fmla="*/ 74265 w 264589"/>
                <a:gd name="connsiteY53" fmla="*/ 767764 h 855775"/>
                <a:gd name="connsiteX54" fmla="*/ 77698 w 264589"/>
                <a:gd name="connsiteY54" fmla="*/ 767764 h 855775"/>
                <a:gd name="connsiteX55" fmla="*/ 69865 w 264589"/>
                <a:gd name="connsiteY55" fmla="*/ 805560 h 855775"/>
                <a:gd name="connsiteX56" fmla="*/ 82799 w 264589"/>
                <a:gd name="connsiteY56" fmla="*/ 800473 h 855775"/>
                <a:gd name="connsiteX57" fmla="*/ 78399 w 264589"/>
                <a:gd name="connsiteY57" fmla="*/ 800137 h 855775"/>
                <a:gd name="connsiteX58" fmla="*/ 80908 w 264589"/>
                <a:gd name="connsiteY58" fmla="*/ 784837 h 855775"/>
                <a:gd name="connsiteX59" fmla="*/ 84493 w 264589"/>
                <a:gd name="connsiteY59" fmla="*/ 764555 h 855775"/>
                <a:gd name="connsiteX60" fmla="*/ 88436 w 264589"/>
                <a:gd name="connsiteY60" fmla="*/ 764911 h 855775"/>
                <a:gd name="connsiteX61" fmla="*/ 83079 w 264589"/>
                <a:gd name="connsiteY61" fmla="*/ 800363 h 855775"/>
                <a:gd name="connsiteX62" fmla="*/ 94634 w 264589"/>
                <a:gd name="connsiteY62" fmla="*/ 795818 h 855775"/>
                <a:gd name="connsiteX63" fmla="*/ 105089 w 264589"/>
                <a:gd name="connsiteY63" fmla="*/ 786074 h 855775"/>
                <a:gd name="connsiteX64" fmla="*/ 102565 w 264589"/>
                <a:gd name="connsiteY64" fmla="*/ 784992 h 855775"/>
                <a:gd name="connsiteX65" fmla="*/ 101844 w 264589"/>
                <a:gd name="connsiteY65" fmla="*/ 773443 h 855775"/>
                <a:gd name="connsiteX66" fmla="*/ 104368 w 264589"/>
                <a:gd name="connsiteY66" fmla="*/ 759368 h 855775"/>
                <a:gd name="connsiteX67" fmla="*/ 107973 w 264589"/>
                <a:gd name="connsiteY67" fmla="*/ 759729 h 855775"/>
                <a:gd name="connsiteX68" fmla="*/ 106891 w 264589"/>
                <a:gd name="connsiteY68" fmla="*/ 772721 h 855775"/>
                <a:gd name="connsiteX69" fmla="*/ 107252 w 264589"/>
                <a:gd name="connsiteY69" fmla="*/ 783548 h 855775"/>
                <a:gd name="connsiteX70" fmla="*/ 107252 w 264589"/>
                <a:gd name="connsiteY70" fmla="*/ 783909 h 855775"/>
                <a:gd name="connsiteX71" fmla="*/ 107973 w 264589"/>
                <a:gd name="connsiteY71" fmla="*/ 783187 h 855775"/>
                <a:gd name="connsiteX72" fmla="*/ 115183 w 264589"/>
                <a:gd name="connsiteY72" fmla="*/ 777052 h 855775"/>
                <a:gd name="connsiteX73" fmla="*/ 115183 w 264589"/>
                <a:gd name="connsiteY73" fmla="*/ 769112 h 855775"/>
                <a:gd name="connsiteX74" fmla="*/ 116264 w 264589"/>
                <a:gd name="connsiteY74" fmla="*/ 759368 h 855775"/>
                <a:gd name="connsiteX75" fmla="*/ 119870 w 264589"/>
                <a:gd name="connsiteY75" fmla="*/ 759729 h 855775"/>
                <a:gd name="connsiteX76" fmla="*/ 119870 w 264589"/>
                <a:gd name="connsiteY76" fmla="*/ 769112 h 855775"/>
                <a:gd name="connsiteX77" fmla="*/ 119870 w 264589"/>
                <a:gd name="connsiteY77" fmla="*/ 773804 h 855775"/>
                <a:gd name="connsiteX78" fmla="*/ 122754 w 264589"/>
                <a:gd name="connsiteY78" fmla="*/ 772360 h 855775"/>
                <a:gd name="connsiteX79" fmla="*/ 122754 w 264589"/>
                <a:gd name="connsiteY79" fmla="*/ 761534 h 855775"/>
                <a:gd name="connsiteX80" fmla="*/ 128161 w 264589"/>
                <a:gd name="connsiteY80" fmla="*/ 761534 h 855775"/>
                <a:gd name="connsiteX81" fmla="*/ 128522 w 264589"/>
                <a:gd name="connsiteY81" fmla="*/ 770556 h 855775"/>
                <a:gd name="connsiteX82" fmla="*/ 129964 w 264589"/>
                <a:gd name="connsiteY82" fmla="*/ 770195 h 855775"/>
                <a:gd name="connsiteX83" fmla="*/ 167816 w 264589"/>
                <a:gd name="connsiteY83" fmla="*/ 795457 h 855775"/>
                <a:gd name="connsiteX84" fmla="*/ 190888 w 264589"/>
                <a:gd name="connsiteY84" fmla="*/ 814946 h 855775"/>
                <a:gd name="connsiteX85" fmla="*/ 226217 w 264589"/>
                <a:gd name="connsiteY85" fmla="*/ 801593 h 855775"/>
                <a:gd name="connsiteX86" fmla="*/ 198458 w 264589"/>
                <a:gd name="connsiteY86" fmla="*/ 733745 h 855775"/>
                <a:gd name="connsiteX87" fmla="*/ 193051 w 264589"/>
                <a:gd name="connsiteY87" fmla="*/ 708843 h 855775"/>
                <a:gd name="connsiteX88" fmla="*/ 212518 w 264589"/>
                <a:gd name="connsiteY88" fmla="*/ 689355 h 855775"/>
                <a:gd name="connsiteX89" fmla="*/ 230543 w 264589"/>
                <a:gd name="connsiteY89" fmla="*/ 678889 h 855775"/>
                <a:gd name="connsiteX90" fmla="*/ 250370 w 264589"/>
                <a:gd name="connsiteY90" fmla="*/ 646409 h 855775"/>
                <a:gd name="connsiteX91" fmla="*/ 230543 w 264589"/>
                <a:gd name="connsiteY91" fmla="*/ 614650 h 855775"/>
                <a:gd name="connsiteX92" fmla="*/ 209504 w 264589"/>
                <a:gd name="connsiteY92" fmla="*/ 613198 h 855775"/>
                <a:gd name="connsiteX93" fmla="*/ 212035 w 264589"/>
                <a:gd name="connsiteY93" fmla="*/ 616696 h 855775"/>
                <a:gd name="connsiteX94" fmla="*/ 151648 w 264589"/>
                <a:gd name="connsiteY94" fmla="*/ 670480 h 855775"/>
                <a:gd name="connsiteX95" fmla="*/ 149840 w 264589"/>
                <a:gd name="connsiteY95" fmla="*/ 669753 h 855775"/>
                <a:gd name="connsiteX96" fmla="*/ 177321 w 264589"/>
                <a:gd name="connsiteY96" fmla="*/ 639954 h 855775"/>
                <a:gd name="connsiteX97" fmla="*/ 195763 w 264589"/>
                <a:gd name="connsiteY97" fmla="*/ 623237 h 855775"/>
                <a:gd name="connsiteX98" fmla="*/ 208589 w 264589"/>
                <a:gd name="connsiteY98" fmla="*/ 613134 h 855775"/>
                <a:gd name="connsiteX99" fmla="*/ 199179 w 264589"/>
                <a:gd name="connsiteY99" fmla="*/ 612485 h 855775"/>
                <a:gd name="connsiteX100" fmla="*/ 158082 w 264589"/>
                <a:gd name="connsiteY100" fmla="*/ 650739 h 855775"/>
                <a:gd name="connsiteX101" fmla="*/ 132487 w 264589"/>
                <a:gd name="connsiteY101" fmla="*/ 658318 h 855775"/>
                <a:gd name="connsiteX102" fmla="*/ 107612 w 264589"/>
                <a:gd name="connsiteY102" fmla="*/ 634138 h 855775"/>
                <a:gd name="connsiteX103" fmla="*/ 89948 w 264589"/>
                <a:gd name="connsiteY103" fmla="*/ 611402 h 855775"/>
                <a:gd name="connsiteX104" fmla="*/ 54619 w 264589"/>
                <a:gd name="connsiteY104" fmla="*/ 600214 h 855775"/>
                <a:gd name="connsiteX105" fmla="*/ 15808 w 264589"/>
                <a:gd name="connsiteY105" fmla="*/ 597896 h 855775"/>
                <a:gd name="connsiteX106" fmla="*/ 18689 w 264589"/>
                <a:gd name="connsiteY106" fmla="*/ 598617 h 855775"/>
                <a:gd name="connsiteX107" fmla="*/ 6083 w 264589"/>
                <a:gd name="connsiteY107" fmla="*/ 651255 h 855775"/>
                <a:gd name="connsiteX108" fmla="*/ 36699 w 264589"/>
                <a:gd name="connsiteY108" fmla="*/ 687308 h 855775"/>
                <a:gd name="connsiteX109" fmla="*/ 32377 w 264589"/>
                <a:gd name="connsiteY109" fmla="*/ 691274 h 855775"/>
                <a:gd name="connsiteX110" fmla="*/ 680 w 264589"/>
                <a:gd name="connsiteY110" fmla="*/ 652697 h 855775"/>
                <a:gd name="connsiteX111" fmla="*/ 15808 w 264589"/>
                <a:gd name="connsiteY111" fmla="*/ 597896 h 855775"/>
                <a:gd name="connsiteX112" fmla="*/ 57232 w 264589"/>
                <a:gd name="connsiteY112" fmla="*/ 583523 h 855775"/>
                <a:gd name="connsiteX113" fmla="*/ 89587 w 264589"/>
                <a:gd name="connsiteY113" fmla="*/ 589388 h 855775"/>
                <a:gd name="connsiteX114" fmla="*/ 107973 w 264589"/>
                <a:gd name="connsiteY114" fmla="*/ 608876 h 855775"/>
                <a:gd name="connsiteX115" fmla="*/ 132487 w 264589"/>
                <a:gd name="connsiteY115" fmla="*/ 639552 h 855775"/>
                <a:gd name="connsiteX116" fmla="*/ 147628 w 264589"/>
                <a:gd name="connsiteY116" fmla="*/ 638108 h 855775"/>
                <a:gd name="connsiteX117" fmla="*/ 159885 w 264589"/>
                <a:gd name="connsiteY117" fmla="*/ 627281 h 855775"/>
                <a:gd name="connsiteX118" fmla="*/ 173584 w 264589"/>
                <a:gd name="connsiteY118" fmla="*/ 613567 h 855775"/>
                <a:gd name="connsiteX119" fmla="*/ 229461 w 264589"/>
                <a:gd name="connsiteY119" fmla="*/ 594801 h 855775"/>
                <a:gd name="connsiteX120" fmla="*/ 264430 w 264589"/>
                <a:gd name="connsiteY120" fmla="*/ 647852 h 855775"/>
                <a:gd name="connsiteX121" fmla="*/ 234869 w 264589"/>
                <a:gd name="connsiteY121" fmla="*/ 689716 h 855775"/>
                <a:gd name="connsiteX122" fmla="*/ 219728 w 264589"/>
                <a:gd name="connsiteY122" fmla="*/ 700904 h 855775"/>
                <a:gd name="connsiteX123" fmla="*/ 207831 w 264589"/>
                <a:gd name="connsiteY123" fmla="*/ 712452 h 855775"/>
                <a:gd name="connsiteX124" fmla="*/ 217925 w 264589"/>
                <a:gd name="connsiteY124" fmla="*/ 735188 h 855775"/>
                <a:gd name="connsiteX125" fmla="*/ 248568 w 264589"/>
                <a:gd name="connsiteY125" fmla="*/ 779578 h 855775"/>
                <a:gd name="connsiteX126" fmla="*/ 208552 w 264589"/>
                <a:gd name="connsiteY126" fmla="*/ 832629 h 855775"/>
                <a:gd name="connsiteX127" fmla="*/ 149430 w 264589"/>
                <a:gd name="connsiteY127" fmla="*/ 801232 h 855775"/>
                <a:gd name="connsiteX128" fmla="*/ 135731 w 264589"/>
                <a:gd name="connsiteY128" fmla="*/ 788961 h 855775"/>
                <a:gd name="connsiteX129" fmla="*/ 119148 w 264589"/>
                <a:gd name="connsiteY129" fmla="*/ 796901 h 855775"/>
                <a:gd name="connsiteX130" fmla="*/ 99681 w 264589"/>
                <a:gd name="connsiteY130" fmla="*/ 815307 h 855775"/>
                <a:gd name="connsiteX131" fmla="*/ 39478 w 264589"/>
                <a:gd name="connsiteY131" fmla="*/ 827216 h 855775"/>
                <a:gd name="connsiteX132" fmla="*/ 13522 w 264589"/>
                <a:gd name="connsiteY132" fmla="*/ 765864 h 855775"/>
                <a:gd name="connsiteX133" fmla="*/ 63631 w 264589"/>
                <a:gd name="connsiteY133" fmla="*/ 709926 h 855775"/>
                <a:gd name="connsiteX134" fmla="*/ 67597 w 264589"/>
                <a:gd name="connsiteY134" fmla="*/ 706678 h 855775"/>
                <a:gd name="connsiteX135" fmla="*/ 61108 w 264589"/>
                <a:gd name="connsiteY135" fmla="*/ 700543 h 855775"/>
                <a:gd name="connsiteX136" fmla="*/ 26860 w 264589"/>
                <a:gd name="connsiteY136" fmla="*/ 669867 h 855775"/>
                <a:gd name="connsiteX137" fmla="*/ 14603 w 264589"/>
                <a:gd name="connsiteY137" fmla="*/ 653627 h 855775"/>
                <a:gd name="connsiteX138" fmla="*/ 26500 w 264589"/>
                <a:gd name="connsiteY138" fmla="*/ 600936 h 855775"/>
                <a:gd name="connsiteX139" fmla="*/ 57232 w 264589"/>
                <a:gd name="connsiteY139" fmla="*/ 583523 h 855775"/>
                <a:gd name="connsiteX140" fmla="*/ 90825 w 264589"/>
                <a:gd name="connsiteY140" fmla="*/ 509868 h 855775"/>
                <a:gd name="connsiteX141" fmla="*/ 98432 w 264589"/>
                <a:gd name="connsiteY141" fmla="*/ 531585 h 855775"/>
                <a:gd name="connsiteX142" fmla="*/ 107486 w 264589"/>
                <a:gd name="connsiteY142" fmla="*/ 556560 h 855775"/>
                <a:gd name="connsiteX143" fmla="*/ 156021 w 264589"/>
                <a:gd name="connsiteY143" fmla="*/ 588774 h 855775"/>
                <a:gd name="connsiteX144" fmla="*/ 157832 w 264589"/>
                <a:gd name="connsiteY144" fmla="*/ 594927 h 855775"/>
                <a:gd name="connsiteX145" fmla="*/ 107124 w 264589"/>
                <a:gd name="connsiteY145" fmla="*/ 567418 h 855775"/>
                <a:gd name="connsiteX146" fmla="*/ 94447 w 264589"/>
                <a:gd name="connsiteY146" fmla="*/ 535205 h 855775"/>
                <a:gd name="connsiteX147" fmla="*/ 87928 w 264589"/>
                <a:gd name="connsiteY147" fmla="*/ 510230 h 855775"/>
                <a:gd name="connsiteX148" fmla="*/ 90825 w 264589"/>
                <a:gd name="connsiteY148" fmla="*/ 509868 h 855775"/>
                <a:gd name="connsiteX149" fmla="*/ 207158 w 264589"/>
                <a:gd name="connsiteY149" fmla="*/ 363894 h 855775"/>
                <a:gd name="connsiteX150" fmla="*/ 210333 w 264589"/>
                <a:gd name="connsiteY150" fmla="*/ 364275 h 855775"/>
                <a:gd name="connsiteX151" fmla="*/ 209980 w 264589"/>
                <a:gd name="connsiteY151" fmla="*/ 369990 h 855775"/>
                <a:gd name="connsiteX152" fmla="*/ 206100 w 264589"/>
                <a:gd name="connsiteY152" fmla="*/ 369609 h 855775"/>
                <a:gd name="connsiteX153" fmla="*/ 207158 w 264589"/>
                <a:gd name="connsiteY153" fmla="*/ 363894 h 855775"/>
                <a:gd name="connsiteX154" fmla="*/ 129900 w 264589"/>
                <a:gd name="connsiteY154" fmla="*/ 334718 h 855775"/>
                <a:gd name="connsiteX155" fmla="*/ 134057 w 264589"/>
                <a:gd name="connsiteY155" fmla="*/ 336151 h 855775"/>
                <a:gd name="connsiteX156" fmla="*/ 129144 w 264589"/>
                <a:gd name="connsiteY156" fmla="*/ 354792 h 855775"/>
                <a:gd name="connsiteX157" fmla="*/ 125364 w 264589"/>
                <a:gd name="connsiteY157" fmla="*/ 373791 h 855775"/>
                <a:gd name="connsiteX158" fmla="*/ 120072 w 264589"/>
                <a:gd name="connsiteY158" fmla="*/ 373074 h 855775"/>
                <a:gd name="connsiteX159" fmla="*/ 129900 w 264589"/>
                <a:gd name="connsiteY159" fmla="*/ 334718 h 855775"/>
                <a:gd name="connsiteX160" fmla="*/ 126396 w 264589"/>
                <a:gd name="connsiteY160" fmla="*/ 304707 h 855775"/>
                <a:gd name="connsiteX161" fmla="*/ 128492 w 264589"/>
                <a:gd name="connsiteY161" fmla="*/ 305065 h 855775"/>
                <a:gd name="connsiteX162" fmla="*/ 122904 w 264589"/>
                <a:gd name="connsiteY162" fmla="*/ 326192 h 855775"/>
                <a:gd name="connsiteX163" fmla="*/ 116267 w 264589"/>
                <a:gd name="connsiteY163" fmla="*/ 348036 h 855775"/>
                <a:gd name="connsiteX164" fmla="*/ 111727 w 264589"/>
                <a:gd name="connsiteY164" fmla="*/ 347319 h 855775"/>
                <a:gd name="connsiteX165" fmla="*/ 126396 w 264589"/>
                <a:gd name="connsiteY165" fmla="*/ 304707 h 855775"/>
                <a:gd name="connsiteX166" fmla="*/ 124872 w 264589"/>
                <a:gd name="connsiteY166" fmla="*/ 268930 h 855775"/>
                <a:gd name="connsiteX167" fmla="*/ 128120 w 264589"/>
                <a:gd name="connsiteY167" fmla="*/ 268930 h 855775"/>
                <a:gd name="connsiteX168" fmla="*/ 109718 w 264589"/>
                <a:gd name="connsiteY168" fmla="*/ 326860 h 855775"/>
                <a:gd name="connsiteX169" fmla="*/ 105749 w 264589"/>
                <a:gd name="connsiteY169" fmla="*/ 325050 h 855775"/>
                <a:gd name="connsiteX170" fmla="*/ 124872 w 264589"/>
                <a:gd name="connsiteY170" fmla="*/ 268930 h 855775"/>
                <a:gd name="connsiteX171" fmla="*/ 125666 w 264589"/>
                <a:gd name="connsiteY171" fmla="*/ 239999 h 855775"/>
                <a:gd name="connsiteX172" fmla="*/ 128136 w 264589"/>
                <a:gd name="connsiteY172" fmla="*/ 241090 h 855775"/>
                <a:gd name="connsiteX173" fmla="*/ 120375 w 264589"/>
                <a:gd name="connsiteY173" fmla="*/ 277452 h 855775"/>
                <a:gd name="connsiteX174" fmla="*/ 109438 w 264589"/>
                <a:gd name="connsiteY174" fmla="*/ 302178 h 855775"/>
                <a:gd name="connsiteX175" fmla="*/ 106616 w 264589"/>
                <a:gd name="connsiteY175" fmla="*/ 299997 h 855775"/>
                <a:gd name="connsiteX176" fmla="*/ 112613 w 264589"/>
                <a:gd name="connsiteY176" fmla="*/ 287997 h 855775"/>
                <a:gd name="connsiteX177" fmla="*/ 118257 w 264589"/>
                <a:gd name="connsiteY177" fmla="*/ 270907 h 855775"/>
                <a:gd name="connsiteX178" fmla="*/ 125666 w 264589"/>
                <a:gd name="connsiteY178" fmla="*/ 239999 h 855775"/>
                <a:gd name="connsiteX179" fmla="*/ 125666 w 264589"/>
                <a:gd name="connsiteY179" fmla="*/ 212146 h 855775"/>
                <a:gd name="connsiteX180" fmla="*/ 129329 w 264589"/>
                <a:gd name="connsiteY180" fmla="*/ 213233 h 855775"/>
                <a:gd name="connsiteX181" fmla="*/ 118338 w 264589"/>
                <a:gd name="connsiteY181" fmla="*/ 247321 h 855775"/>
                <a:gd name="connsiteX182" fmla="*/ 106249 w 264589"/>
                <a:gd name="connsiteY182" fmla="*/ 278869 h 855775"/>
                <a:gd name="connsiteX183" fmla="*/ 102219 w 264589"/>
                <a:gd name="connsiteY183" fmla="*/ 276694 h 855775"/>
                <a:gd name="connsiteX184" fmla="*/ 125666 w 264589"/>
                <a:gd name="connsiteY184" fmla="*/ 212146 h 855775"/>
                <a:gd name="connsiteX185" fmla="*/ 126713 w 264589"/>
                <a:gd name="connsiteY185" fmla="*/ 187241 h 855775"/>
                <a:gd name="connsiteX186" fmla="*/ 128132 w 264589"/>
                <a:gd name="connsiteY186" fmla="*/ 187602 h 855775"/>
                <a:gd name="connsiteX187" fmla="*/ 113945 w 264589"/>
                <a:gd name="connsiteY187" fmla="*/ 224799 h 855775"/>
                <a:gd name="connsiteX188" fmla="*/ 106143 w 264589"/>
                <a:gd name="connsiteY188" fmla="*/ 246107 h 855775"/>
                <a:gd name="connsiteX189" fmla="*/ 104015 w 264589"/>
                <a:gd name="connsiteY189" fmla="*/ 258385 h 855775"/>
                <a:gd name="connsiteX190" fmla="*/ 100823 w 264589"/>
                <a:gd name="connsiteY190" fmla="*/ 260191 h 855775"/>
                <a:gd name="connsiteX191" fmla="*/ 108270 w 264589"/>
                <a:gd name="connsiteY191" fmla="*/ 229494 h 855775"/>
                <a:gd name="connsiteX192" fmla="*/ 126713 w 264589"/>
                <a:gd name="connsiteY192" fmla="*/ 187241 h 855775"/>
                <a:gd name="connsiteX193" fmla="*/ 38570 w 264589"/>
                <a:gd name="connsiteY193" fmla="*/ 166602 h 855775"/>
                <a:gd name="connsiteX194" fmla="*/ 44342 w 264589"/>
                <a:gd name="connsiteY194" fmla="*/ 188611 h 855775"/>
                <a:gd name="connsiteX195" fmla="*/ 47950 w 264589"/>
                <a:gd name="connsiteY195" fmla="*/ 209898 h 855775"/>
                <a:gd name="connsiteX196" fmla="*/ 56970 w 264589"/>
                <a:gd name="connsiteY196" fmla="*/ 252832 h 855775"/>
                <a:gd name="connsiteX197" fmla="*/ 67794 w 264589"/>
                <a:gd name="connsiteY197" fmla="*/ 300096 h 855775"/>
                <a:gd name="connsiteX198" fmla="*/ 73927 w 264589"/>
                <a:gd name="connsiteY198" fmla="*/ 333290 h 855775"/>
                <a:gd name="connsiteX199" fmla="*/ 68515 w 264589"/>
                <a:gd name="connsiteY199" fmla="*/ 336176 h 855775"/>
                <a:gd name="connsiteX200" fmla="*/ 61660 w 264589"/>
                <a:gd name="connsiteY200" fmla="*/ 301540 h 855775"/>
                <a:gd name="connsiteX201" fmla="*/ 51558 w 264589"/>
                <a:gd name="connsiteY201" fmla="*/ 253915 h 855775"/>
                <a:gd name="connsiteX202" fmla="*/ 42538 w 264589"/>
                <a:gd name="connsiteY202" fmla="*/ 207372 h 855775"/>
                <a:gd name="connsiteX203" fmla="*/ 39291 w 264589"/>
                <a:gd name="connsiteY203" fmla="*/ 183199 h 855775"/>
                <a:gd name="connsiteX204" fmla="*/ 36766 w 264589"/>
                <a:gd name="connsiteY204" fmla="*/ 166963 h 855775"/>
                <a:gd name="connsiteX205" fmla="*/ 38570 w 264589"/>
                <a:gd name="connsiteY205" fmla="*/ 166602 h 855775"/>
                <a:gd name="connsiteX206" fmla="*/ 121365 w 264589"/>
                <a:gd name="connsiteY206" fmla="*/ 161828 h 855775"/>
                <a:gd name="connsiteX207" fmla="*/ 123874 w 264589"/>
                <a:gd name="connsiteY207" fmla="*/ 162542 h 855775"/>
                <a:gd name="connsiteX208" fmla="*/ 104874 w 264589"/>
                <a:gd name="connsiteY208" fmla="*/ 215351 h 855775"/>
                <a:gd name="connsiteX209" fmla="*/ 96629 w 264589"/>
                <a:gd name="connsiteY209" fmla="*/ 237474 h 855775"/>
                <a:gd name="connsiteX210" fmla="*/ 93045 w 264589"/>
                <a:gd name="connsiteY210" fmla="*/ 236404 h 855775"/>
                <a:gd name="connsiteX211" fmla="*/ 92328 w 264589"/>
                <a:gd name="connsiteY211" fmla="*/ 233906 h 855775"/>
                <a:gd name="connsiteX212" fmla="*/ 94120 w 264589"/>
                <a:gd name="connsiteY212" fmla="*/ 231408 h 855775"/>
                <a:gd name="connsiteX213" fmla="*/ 96629 w 264589"/>
                <a:gd name="connsiteY213" fmla="*/ 223201 h 855775"/>
                <a:gd name="connsiteX214" fmla="*/ 101290 w 264589"/>
                <a:gd name="connsiteY214" fmla="*/ 210356 h 855775"/>
                <a:gd name="connsiteX215" fmla="*/ 121365 w 264589"/>
                <a:gd name="connsiteY215" fmla="*/ 161828 h 855775"/>
                <a:gd name="connsiteX216" fmla="*/ 115435 w 264589"/>
                <a:gd name="connsiteY216" fmla="*/ 140682 h 855775"/>
                <a:gd name="connsiteX217" fmla="*/ 118257 w 264589"/>
                <a:gd name="connsiteY217" fmla="*/ 141399 h 855775"/>
                <a:gd name="connsiteX218" fmla="*/ 102382 w 264589"/>
                <a:gd name="connsiteY218" fmla="*/ 182954 h 855775"/>
                <a:gd name="connsiteX219" fmla="*/ 90035 w 264589"/>
                <a:gd name="connsiteY219" fmla="*/ 215912 h 855775"/>
                <a:gd name="connsiteX220" fmla="*/ 86155 w 264589"/>
                <a:gd name="connsiteY220" fmla="*/ 217345 h 855775"/>
                <a:gd name="connsiteX221" fmla="*/ 93916 w 264589"/>
                <a:gd name="connsiteY221" fmla="*/ 190836 h 855775"/>
                <a:gd name="connsiteX222" fmla="*/ 115435 w 264589"/>
                <a:gd name="connsiteY222" fmla="*/ 140682 h 855775"/>
                <a:gd name="connsiteX223" fmla="*/ 253117 w 264589"/>
                <a:gd name="connsiteY223" fmla="*/ 131671 h 855775"/>
                <a:gd name="connsiteX224" fmla="*/ 254554 w 264589"/>
                <a:gd name="connsiteY224" fmla="*/ 131671 h 855775"/>
                <a:gd name="connsiteX225" fmla="*/ 252040 w 264589"/>
                <a:gd name="connsiteY225" fmla="*/ 190167 h 855775"/>
                <a:gd name="connsiteX226" fmla="*/ 244137 w 264589"/>
                <a:gd name="connsiteY226" fmla="*/ 243280 h 855775"/>
                <a:gd name="connsiteX227" fmla="*/ 215041 w 264589"/>
                <a:gd name="connsiteY227" fmla="*/ 355248 h 855775"/>
                <a:gd name="connsiteX228" fmla="*/ 208935 w 264589"/>
                <a:gd name="connsiteY228" fmla="*/ 353453 h 855775"/>
                <a:gd name="connsiteX229" fmla="*/ 238031 w 264589"/>
                <a:gd name="connsiteY229" fmla="*/ 245433 h 855775"/>
                <a:gd name="connsiteX230" fmla="*/ 247370 w 264589"/>
                <a:gd name="connsiteY230" fmla="*/ 186220 h 855775"/>
                <a:gd name="connsiteX231" fmla="*/ 253117 w 264589"/>
                <a:gd name="connsiteY231" fmla="*/ 131671 h 855775"/>
                <a:gd name="connsiteX232" fmla="*/ 216527 w 264589"/>
                <a:gd name="connsiteY232" fmla="*/ 114907 h 855775"/>
                <a:gd name="connsiteX233" fmla="*/ 221756 w 264589"/>
                <a:gd name="connsiteY233" fmla="*/ 114907 h 855775"/>
                <a:gd name="connsiteX234" fmla="*/ 221756 w 264589"/>
                <a:gd name="connsiteY234" fmla="*/ 118642 h 855775"/>
                <a:gd name="connsiteX235" fmla="*/ 221756 w 264589"/>
                <a:gd name="connsiteY235" fmla="*/ 119389 h 855775"/>
                <a:gd name="connsiteX236" fmla="*/ 221756 w 264589"/>
                <a:gd name="connsiteY236" fmla="*/ 121630 h 855775"/>
                <a:gd name="connsiteX237" fmla="*/ 216527 w 264589"/>
                <a:gd name="connsiteY237" fmla="*/ 121630 h 855775"/>
                <a:gd name="connsiteX238" fmla="*/ 216153 w 264589"/>
                <a:gd name="connsiteY238" fmla="*/ 119015 h 855775"/>
                <a:gd name="connsiteX239" fmla="*/ 216153 w 264589"/>
                <a:gd name="connsiteY239" fmla="*/ 118268 h 855775"/>
                <a:gd name="connsiteX240" fmla="*/ 216527 w 264589"/>
                <a:gd name="connsiteY240" fmla="*/ 114907 h 855775"/>
                <a:gd name="connsiteX241" fmla="*/ 154429 w 264589"/>
                <a:gd name="connsiteY241" fmla="*/ 54749 h 855775"/>
                <a:gd name="connsiteX242" fmla="*/ 202032 w 264589"/>
                <a:gd name="connsiteY242" fmla="*/ 95121 h 855775"/>
                <a:gd name="connsiteX243" fmla="*/ 196704 w 264589"/>
                <a:gd name="connsiteY243" fmla="*/ 96537 h 855775"/>
                <a:gd name="connsiteX244" fmla="*/ 154074 w 264589"/>
                <a:gd name="connsiteY244" fmla="*/ 56874 h 855775"/>
                <a:gd name="connsiteX245" fmla="*/ 154429 w 264589"/>
                <a:gd name="connsiteY245" fmla="*/ 54749 h 855775"/>
                <a:gd name="connsiteX246" fmla="*/ 150551 w 264589"/>
                <a:gd name="connsiteY246" fmla="*/ 43230 h 855775"/>
                <a:gd name="connsiteX247" fmla="*/ 213493 w 264589"/>
                <a:gd name="connsiteY247" fmla="*/ 99035 h 855775"/>
                <a:gd name="connsiteX248" fmla="*/ 207414 w 264589"/>
                <a:gd name="connsiteY248" fmla="*/ 100846 h 855775"/>
                <a:gd name="connsiteX249" fmla="*/ 150551 w 264589"/>
                <a:gd name="connsiteY249" fmla="*/ 45042 h 855775"/>
                <a:gd name="connsiteX250" fmla="*/ 150551 w 264589"/>
                <a:gd name="connsiteY250" fmla="*/ 43230 h 855775"/>
                <a:gd name="connsiteX251" fmla="*/ 169219 w 264589"/>
                <a:gd name="connsiteY251" fmla="*/ 30480 h 855775"/>
                <a:gd name="connsiteX252" fmla="*/ 201087 w 264589"/>
                <a:gd name="connsiteY252" fmla="*/ 46166 h 855775"/>
                <a:gd name="connsiteX253" fmla="*/ 224955 w 264589"/>
                <a:gd name="connsiteY253" fmla="*/ 103336 h 855775"/>
                <a:gd name="connsiteX254" fmla="*/ 217722 w 264589"/>
                <a:gd name="connsiteY254" fmla="*/ 103336 h 855775"/>
                <a:gd name="connsiteX255" fmla="*/ 197110 w 264589"/>
                <a:gd name="connsiteY255" fmla="*/ 51200 h 855775"/>
                <a:gd name="connsiteX256" fmla="*/ 134186 w 264589"/>
                <a:gd name="connsiteY256" fmla="*/ 32862 h 855775"/>
                <a:gd name="connsiteX257" fmla="*/ 133824 w 264589"/>
                <a:gd name="connsiteY257" fmla="*/ 30705 h 855775"/>
                <a:gd name="connsiteX258" fmla="*/ 169219 w 264589"/>
                <a:gd name="connsiteY258" fmla="*/ 30480 h 855775"/>
                <a:gd name="connsiteX259" fmla="*/ 128266 w 264589"/>
                <a:gd name="connsiteY259" fmla="*/ 20144 h 855775"/>
                <a:gd name="connsiteX260" fmla="*/ 84280 w 264589"/>
                <a:gd name="connsiteY260" fmla="*/ 40669 h 855775"/>
                <a:gd name="connsiteX261" fmla="*/ 65931 w 264589"/>
                <a:gd name="connsiteY261" fmla="*/ 95043 h 855775"/>
                <a:gd name="connsiteX262" fmla="*/ 66650 w 264589"/>
                <a:gd name="connsiteY262" fmla="*/ 169942 h 855775"/>
                <a:gd name="connsiteX263" fmla="*/ 95434 w 264589"/>
                <a:gd name="connsiteY263" fmla="*/ 324781 h 855775"/>
                <a:gd name="connsiteX264" fmla="*/ 107308 w 264589"/>
                <a:gd name="connsiteY264" fmla="*/ 414085 h 855775"/>
                <a:gd name="connsiteX265" fmla="*/ 120261 w 264589"/>
                <a:gd name="connsiteY265" fmla="*/ 512389 h 855775"/>
                <a:gd name="connsiteX266" fmla="*/ 134653 w 264589"/>
                <a:gd name="connsiteY266" fmla="*/ 550919 h 855775"/>
                <a:gd name="connsiteX267" fmla="*/ 146166 w 264589"/>
                <a:gd name="connsiteY267" fmla="*/ 562442 h 855775"/>
                <a:gd name="connsiteX268" fmla="*/ 153362 w 264589"/>
                <a:gd name="connsiteY268" fmla="*/ 559201 h 855775"/>
                <a:gd name="connsiteX269" fmla="*/ 156960 w 264589"/>
                <a:gd name="connsiteY269" fmla="*/ 546238 h 855775"/>
                <a:gd name="connsiteX270" fmla="*/ 178908 w 264589"/>
                <a:gd name="connsiteY270" fmla="*/ 398601 h 855775"/>
                <a:gd name="connsiteX271" fmla="*/ 215607 w 264589"/>
                <a:gd name="connsiteY271" fmla="*/ 239440 h 855775"/>
                <a:gd name="connsiteX272" fmla="*/ 229279 w 264589"/>
                <a:gd name="connsiteY272" fmla="*/ 107286 h 855775"/>
                <a:gd name="connsiteX273" fmla="*/ 216686 w 264589"/>
                <a:gd name="connsiteY273" fmla="*/ 52912 h 855775"/>
                <a:gd name="connsiteX274" fmla="*/ 177109 w 264589"/>
                <a:gd name="connsiteY274" fmla="*/ 25545 h 855775"/>
                <a:gd name="connsiteX275" fmla="*/ 128266 w 264589"/>
                <a:gd name="connsiteY275" fmla="*/ 20144 h 855775"/>
                <a:gd name="connsiteX276" fmla="*/ 131460 w 264589"/>
                <a:gd name="connsiteY276" fmla="*/ 384 h 855775"/>
                <a:gd name="connsiteX277" fmla="*/ 182506 w 264589"/>
                <a:gd name="connsiteY277" fmla="*/ 7181 h 855775"/>
                <a:gd name="connsiteX278" fmla="*/ 246909 w 264589"/>
                <a:gd name="connsiteY278" fmla="*/ 82080 h 855775"/>
                <a:gd name="connsiteX279" fmla="*/ 237195 w 264589"/>
                <a:gd name="connsiteY279" fmla="*/ 217114 h 855775"/>
                <a:gd name="connsiteX280" fmla="*/ 200496 w 264589"/>
                <a:gd name="connsiteY280" fmla="*/ 377715 h 855775"/>
                <a:gd name="connsiteX281" fmla="*/ 166675 w 264589"/>
                <a:gd name="connsiteY281" fmla="*/ 558121 h 855775"/>
                <a:gd name="connsiteX282" fmla="*/ 165955 w 264589"/>
                <a:gd name="connsiteY282" fmla="*/ 562802 h 855775"/>
                <a:gd name="connsiteX283" fmla="*/ 161997 w 264589"/>
                <a:gd name="connsiteY283" fmla="*/ 575405 h 855775"/>
                <a:gd name="connsiteX284" fmla="*/ 153002 w 264589"/>
                <a:gd name="connsiteY284" fmla="*/ 582247 h 855775"/>
                <a:gd name="connsiteX285" fmla="*/ 100471 w 264589"/>
                <a:gd name="connsiteY285" fmla="*/ 511669 h 855775"/>
                <a:gd name="connsiteX286" fmla="*/ 86439 w 264589"/>
                <a:gd name="connsiteY286" fmla="*/ 391399 h 855775"/>
                <a:gd name="connsiteX287" fmla="*/ 44703 w 264589"/>
                <a:gd name="connsiteY287" fmla="*/ 127091 h 855775"/>
                <a:gd name="connsiteX288" fmla="*/ 82841 w 264589"/>
                <a:gd name="connsiteY288" fmla="*/ 16543 h 855775"/>
                <a:gd name="connsiteX289" fmla="*/ 131460 w 264589"/>
                <a:gd name="connsiteY289" fmla="*/ 384 h 8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</a:cxnLst>
              <a:rect l="l" t="t" r="r" b="b"/>
              <a:pathLst>
                <a:path w="264589" h="855775">
                  <a:moveTo>
                    <a:pt x="158370" y="818719"/>
                  </a:moveTo>
                  <a:cubicBezTo>
                    <a:pt x="168172" y="829754"/>
                    <a:pt x="182332" y="838214"/>
                    <a:pt x="197217" y="838950"/>
                  </a:cubicBezTo>
                  <a:cubicBezTo>
                    <a:pt x="210651" y="839685"/>
                    <a:pt x="219727" y="833064"/>
                    <a:pt x="228441" y="823133"/>
                  </a:cubicBezTo>
                  <a:cubicBezTo>
                    <a:pt x="231345" y="819822"/>
                    <a:pt x="236428" y="824972"/>
                    <a:pt x="233523" y="828282"/>
                  </a:cubicBezTo>
                  <a:lnTo>
                    <a:pt x="202738" y="842212"/>
                  </a:lnTo>
                  <a:lnTo>
                    <a:pt x="224847" y="841136"/>
                  </a:lnTo>
                  <a:cubicBezTo>
                    <a:pt x="228078" y="838620"/>
                    <a:pt x="231669" y="844371"/>
                    <a:pt x="228078" y="846528"/>
                  </a:cubicBezTo>
                  <a:cubicBezTo>
                    <a:pt x="217306" y="853716"/>
                    <a:pt x="206534" y="857311"/>
                    <a:pt x="193607" y="855154"/>
                  </a:cubicBezTo>
                  <a:cubicBezTo>
                    <a:pt x="186425" y="854076"/>
                    <a:pt x="174935" y="852279"/>
                    <a:pt x="172062" y="844371"/>
                  </a:cubicBezTo>
                  <a:cubicBezTo>
                    <a:pt x="171703" y="844012"/>
                    <a:pt x="172421" y="843293"/>
                    <a:pt x="173140" y="843652"/>
                  </a:cubicBezTo>
                  <a:lnTo>
                    <a:pt x="192241" y="842723"/>
                  </a:lnTo>
                  <a:lnTo>
                    <a:pt x="156917" y="820190"/>
                  </a:lnTo>
                  <a:cubicBezTo>
                    <a:pt x="155828" y="819087"/>
                    <a:pt x="157644" y="817983"/>
                    <a:pt x="158370" y="818719"/>
                  </a:cubicBezTo>
                  <a:close/>
                  <a:moveTo>
                    <a:pt x="95284" y="761801"/>
                  </a:moveTo>
                  <a:cubicBezTo>
                    <a:pt x="95284" y="759245"/>
                    <a:pt x="99116" y="759245"/>
                    <a:pt x="99499" y="761801"/>
                  </a:cubicBezTo>
                  <a:cubicBezTo>
                    <a:pt x="99883" y="770564"/>
                    <a:pt x="98350" y="779327"/>
                    <a:pt x="96434" y="787725"/>
                  </a:cubicBezTo>
                  <a:cubicBezTo>
                    <a:pt x="96434" y="789551"/>
                    <a:pt x="96050" y="790646"/>
                    <a:pt x="95667" y="791742"/>
                  </a:cubicBezTo>
                  <a:cubicBezTo>
                    <a:pt x="94901" y="795393"/>
                    <a:pt x="89153" y="793933"/>
                    <a:pt x="89919" y="790281"/>
                  </a:cubicBezTo>
                  <a:cubicBezTo>
                    <a:pt x="92602" y="781153"/>
                    <a:pt x="95284" y="771660"/>
                    <a:pt x="95284" y="761801"/>
                  </a:cubicBezTo>
                  <a:close/>
                  <a:moveTo>
                    <a:pt x="229890" y="626425"/>
                  </a:moveTo>
                  <a:cubicBezTo>
                    <a:pt x="232795" y="624308"/>
                    <a:pt x="236428" y="627836"/>
                    <a:pt x="233522" y="630305"/>
                  </a:cubicBezTo>
                  <a:cubicBezTo>
                    <a:pt x="220808" y="640536"/>
                    <a:pt x="208458" y="650414"/>
                    <a:pt x="196108" y="661350"/>
                  </a:cubicBezTo>
                  <a:cubicBezTo>
                    <a:pt x="195018" y="662055"/>
                    <a:pt x="193928" y="660997"/>
                    <a:pt x="194655" y="659939"/>
                  </a:cubicBezTo>
                  <a:cubicBezTo>
                    <a:pt x="205552" y="648297"/>
                    <a:pt x="217176" y="635950"/>
                    <a:pt x="229890" y="626425"/>
                  </a:cubicBezTo>
                  <a:close/>
                  <a:moveTo>
                    <a:pt x="224175" y="620962"/>
                  </a:moveTo>
                  <a:cubicBezTo>
                    <a:pt x="226334" y="619545"/>
                    <a:pt x="228493" y="622732"/>
                    <a:pt x="226694" y="624857"/>
                  </a:cubicBezTo>
                  <a:cubicBezTo>
                    <a:pt x="219498" y="632648"/>
                    <a:pt x="210502" y="639377"/>
                    <a:pt x="202226" y="646460"/>
                  </a:cubicBezTo>
                  <a:cubicBezTo>
                    <a:pt x="194309" y="653188"/>
                    <a:pt x="186393" y="659209"/>
                    <a:pt x="177397" y="664521"/>
                  </a:cubicBezTo>
                  <a:cubicBezTo>
                    <a:pt x="175958" y="665229"/>
                    <a:pt x="174878" y="663458"/>
                    <a:pt x="175958" y="662750"/>
                  </a:cubicBezTo>
                  <a:cubicBezTo>
                    <a:pt x="184954" y="656022"/>
                    <a:pt x="193230" y="648585"/>
                    <a:pt x="201146" y="640794"/>
                  </a:cubicBezTo>
                  <a:cubicBezTo>
                    <a:pt x="208343" y="634065"/>
                    <a:pt x="215539" y="625920"/>
                    <a:pt x="224175" y="620962"/>
                  </a:cubicBezTo>
                  <a:close/>
                  <a:moveTo>
                    <a:pt x="217923" y="615008"/>
                  </a:moveTo>
                  <a:cubicBezTo>
                    <a:pt x="220826" y="613195"/>
                    <a:pt x="223728" y="617546"/>
                    <a:pt x="221188" y="619359"/>
                  </a:cubicBezTo>
                  <a:cubicBezTo>
                    <a:pt x="211028" y="627698"/>
                    <a:pt x="201231" y="637126"/>
                    <a:pt x="190708" y="645102"/>
                  </a:cubicBezTo>
                  <a:cubicBezTo>
                    <a:pt x="179823" y="653079"/>
                    <a:pt x="170026" y="661781"/>
                    <a:pt x="160954" y="671208"/>
                  </a:cubicBezTo>
                  <a:cubicBezTo>
                    <a:pt x="160591" y="671571"/>
                    <a:pt x="160591" y="671208"/>
                    <a:pt x="160591" y="670846"/>
                  </a:cubicBezTo>
                  <a:cubicBezTo>
                    <a:pt x="165671" y="658518"/>
                    <a:pt x="176920" y="649816"/>
                    <a:pt x="187080" y="641477"/>
                  </a:cubicBezTo>
                  <a:cubicBezTo>
                    <a:pt x="192523" y="636763"/>
                    <a:pt x="198691" y="632775"/>
                    <a:pt x="203771" y="627698"/>
                  </a:cubicBezTo>
                  <a:cubicBezTo>
                    <a:pt x="208488" y="623347"/>
                    <a:pt x="212480" y="618634"/>
                    <a:pt x="217923" y="615008"/>
                  </a:cubicBezTo>
                  <a:close/>
                  <a:moveTo>
                    <a:pt x="54619" y="600214"/>
                  </a:moveTo>
                  <a:cubicBezTo>
                    <a:pt x="45246" y="604184"/>
                    <a:pt x="30465" y="615372"/>
                    <a:pt x="26860" y="625838"/>
                  </a:cubicBezTo>
                  <a:cubicBezTo>
                    <a:pt x="23255" y="635582"/>
                    <a:pt x="26500" y="645687"/>
                    <a:pt x="32628" y="653627"/>
                  </a:cubicBezTo>
                  <a:cubicBezTo>
                    <a:pt x="50653" y="677806"/>
                    <a:pt x="63992" y="686468"/>
                    <a:pt x="81656" y="710648"/>
                  </a:cubicBezTo>
                  <a:cubicBezTo>
                    <a:pt x="83459" y="712813"/>
                    <a:pt x="82377" y="714978"/>
                    <a:pt x="80575" y="716061"/>
                  </a:cubicBezTo>
                  <a:cubicBezTo>
                    <a:pt x="80575" y="717144"/>
                    <a:pt x="79854" y="718948"/>
                    <a:pt x="78772" y="720392"/>
                  </a:cubicBezTo>
                  <a:cubicBezTo>
                    <a:pt x="66515" y="736993"/>
                    <a:pt x="48851" y="743489"/>
                    <a:pt x="37315" y="760451"/>
                  </a:cubicBezTo>
                  <a:cubicBezTo>
                    <a:pt x="27581" y="774526"/>
                    <a:pt x="26500" y="804119"/>
                    <a:pt x="48130" y="810615"/>
                  </a:cubicBezTo>
                  <a:cubicBezTo>
                    <a:pt x="49211" y="796901"/>
                    <a:pt x="54258" y="781383"/>
                    <a:pt x="60387" y="769473"/>
                  </a:cubicBezTo>
                  <a:cubicBezTo>
                    <a:pt x="61829" y="766225"/>
                    <a:pt x="66515" y="769112"/>
                    <a:pt x="65073" y="772360"/>
                  </a:cubicBezTo>
                  <a:cubicBezTo>
                    <a:pt x="61468" y="779217"/>
                    <a:pt x="59305" y="786796"/>
                    <a:pt x="57863" y="794014"/>
                  </a:cubicBezTo>
                  <a:cubicBezTo>
                    <a:pt x="56782" y="800149"/>
                    <a:pt x="56061" y="806284"/>
                    <a:pt x="54258" y="811698"/>
                  </a:cubicBezTo>
                  <a:lnTo>
                    <a:pt x="66301" y="806961"/>
                  </a:lnTo>
                  <a:lnTo>
                    <a:pt x="65341" y="806793"/>
                  </a:lnTo>
                  <a:cubicBezTo>
                    <a:pt x="66027" y="793783"/>
                    <a:pt x="72892" y="781135"/>
                    <a:pt x="74265" y="767764"/>
                  </a:cubicBezTo>
                  <a:cubicBezTo>
                    <a:pt x="74608" y="765595"/>
                    <a:pt x="77698" y="765595"/>
                    <a:pt x="77698" y="767764"/>
                  </a:cubicBezTo>
                  <a:lnTo>
                    <a:pt x="69865" y="805560"/>
                  </a:lnTo>
                  <a:lnTo>
                    <a:pt x="82799" y="800473"/>
                  </a:lnTo>
                  <a:lnTo>
                    <a:pt x="78399" y="800137"/>
                  </a:lnTo>
                  <a:cubicBezTo>
                    <a:pt x="78041" y="794800"/>
                    <a:pt x="79833" y="789818"/>
                    <a:pt x="80908" y="784837"/>
                  </a:cubicBezTo>
                  <a:cubicBezTo>
                    <a:pt x="82701" y="778076"/>
                    <a:pt x="84134" y="771672"/>
                    <a:pt x="84493" y="764555"/>
                  </a:cubicBezTo>
                  <a:cubicBezTo>
                    <a:pt x="84851" y="762420"/>
                    <a:pt x="88794" y="762420"/>
                    <a:pt x="88436" y="764911"/>
                  </a:cubicBezTo>
                  <a:lnTo>
                    <a:pt x="83079" y="800363"/>
                  </a:lnTo>
                  <a:lnTo>
                    <a:pt x="94634" y="795818"/>
                  </a:lnTo>
                  <a:cubicBezTo>
                    <a:pt x="101484" y="789683"/>
                    <a:pt x="100763" y="790405"/>
                    <a:pt x="105089" y="786074"/>
                  </a:cubicBezTo>
                  <a:cubicBezTo>
                    <a:pt x="104007" y="786074"/>
                    <a:pt x="102926" y="785713"/>
                    <a:pt x="102565" y="784992"/>
                  </a:cubicBezTo>
                  <a:cubicBezTo>
                    <a:pt x="100402" y="781744"/>
                    <a:pt x="101123" y="777052"/>
                    <a:pt x="101844" y="773443"/>
                  </a:cubicBezTo>
                  <a:cubicBezTo>
                    <a:pt x="102565" y="768751"/>
                    <a:pt x="104007" y="764060"/>
                    <a:pt x="104368" y="759368"/>
                  </a:cubicBezTo>
                  <a:cubicBezTo>
                    <a:pt x="104368" y="756842"/>
                    <a:pt x="107973" y="756842"/>
                    <a:pt x="107973" y="759729"/>
                  </a:cubicBezTo>
                  <a:cubicBezTo>
                    <a:pt x="107973" y="764060"/>
                    <a:pt x="107252" y="768030"/>
                    <a:pt x="106891" y="772721"/>
                  </a:cubicBezTo>
                  <a:cubicBezTo>
                    <a:pt x="106531" y="776330"/>
                    <a:pt x="106891" y="779939"/>
                    <a:pt x="107252" y="783548"/>
                  </a:cubicBezTo>
                  <a:cubicBezTo>
                    <a:pt x="107252" y="783909"/>
                    <a:pt x="107252" y="783909"/>
                    <a:pt x="107252" y="783909"/>
                  </a:cubicBezTo>
                  <a:cubicBezTo>
                    <a:pt x="107612" y="783548"/>
                    <a:pt x="107612" y="783548"/>
                    <a:pt x="107973" y="783187"/>
                  </a:cubicBezTo>
                  <a:cubicBezTo>
                    <a:pt x="110136" y="781022"/>
                    <a:pt x="112659" y="778856"/>
                    <a:pt x="115183" y="777052"/>
                  </a:cubicBezTo>
                  <a:cubicBezTo>
                    <a:pt x="113741" y="774887"/>
                    <a:pt x="114462" y="771639"/>
                    <a:pt x="115183" y="769112"/>
                  </a:cubicBezTo>
                  <a:cubicBezTo>
                    <a:pt x="115543" y="765864"/>
                    <a:pt x="115904" y="762616"/>
                    <a:pt x="116264" y="759368"/>
                  </a:cubicBezTo>
                  <a:cubicBezTo>
                    <a:pt x="116264" y="756842"/>
                    <a:pt x="119870" y="756842"/>
                    <a:pt x="119870" y="759729"/>
                  </a:cubicBezTo>
                  <a:cubicBezTo>
                    <a:pt x="120230" y="762616"/>
                    <a:pt x="119870" y="766225"/>
                    <a:pt x="119870" y="769112"/>
                  </a:cubicBezTo>
                  <a:cubicBezTo>
                    <a:pt x="119870" y="770917"/>
                    <a:pt x="119870" y="772360"/>
                    <a:pt x="119870" y="773804"/>
                  </a:cubicBezTo>
                  <a:cubicBezTo>
                    <a:pt x="120951" y="773443"/>
                    <a:pt x="121672" y="772721"/>
                    <a:pt x="122754" y="772360"/>
                  </a:cubicBezTo>
                  <a:cubicBezTo>
                    <a:pt x="122393" y="768751"/>
                    <a:pt x="122754" y="765142"/>
                    <a:pt x="122754" y="761534"/>
                  </a:cubicBezTo>
                  <a:cubicBezTo>
                    <a:pt x="122754" y="757925"/>
                    <a:pt x="128161" y="757925"/>
                    <a:pt x="128161" y="761534"/>
                  </a:cubicBezTo>
                  <a:cubicBezTo>
                    <a:pt x="128161" y="764421"/>
                    <a:pt x="128522" y="767669"/>
                    <a:pt x="128522" y="770556"/>
                  </a:cubicBezTo>
                  <a:cubicBezTo>
                    <a:pt x="128882" y="770195"/>
                    <a:pt x="129603" y="770195"/>
                    <a:pt x="129964" y="770195"/>
                  </a:cubicBezTo>
                  <a:cubicBezTo>
                    <a:pt x="145825" y="767669"/>
                    <a:pt x="158082" y="786074"/>
                    <a:pt x="167816" y="795457"/>
                  </a:cubicBezTo>
                  <a:cubicBezTo>
                    <a:pt x="174665" y="802675"/>
                    <a:pt x="181875" y="810254"/>
                    <a:pt x="190888" y="814946"/>
                  </a:cubicBezTo>
                  <a:cubicBezTo>
                    <a:pt x="200621" y="819998"/>
                    <a:pt x="218646" y="808450"/>
                    <a:pt x="226217" y="801593"/>
                  </a:cubicBezTo>
                  <a:cubicBezTo>
                    <a:pt x="251812" y="778856"/>
                    <a:pt x="209994" y="752511"/>
                    <a:pt x="198458" y="733745"/>
                  </a:cubicBezTo>
                  <a:cubicBezTo>
                    <a:pt x="194132" y="726527"/>
                    <a:pt x="190167" y="717505"/>
                    <a:pt x="193051" y="708843"/>
                  </a:cubicBezTo>
                  <a:cubicBezTo>
                    <a:pt x="196295" y="699460"/>
                    <a:pt x="204587" y="694407"/>
                    <a:pt x="212518" y="689355"/>
                  </a:cubicBezTo>
                  <a:cubicBezTo>
                    <a:pt x="224414" y="682137"/>
                    <a:pt x="220449" y="687911"/>
                    <a:pt x="230543" y="678889"/>
                  </a:cubicBezTo>
                  <a:cubicBezTo>
                    <a:pt x="239195" y="670949"/>
                    <a:pt x="252894" y="659762"/>
                    <a:pt x="250370" y="646409"/>
                  </a:cubicBezTo>
                  <a:cubicBezTo>
                    <a:pt x="248568" y="634138"/>
                    <a:pt x="239916" y="622229"/>
                    <a:pt x="230543" y="614650"/>
                  </a:cubicBezTo>
                  <a:lnTo>
                    <a:pt x="209504" y="613198"/>
                  </a:lnTo>
                  <a:lnTo>
                    <a:pt x="212035" y="616696"/>
                  </a:lnTo>
                  <a:cubicBezTo>
                    <a:pt x="193232" y="635956"/>
                    <a:pt x="168643" y="650129"/>
                    <a:pt x="151648" y="670480"/>
                  </a:cubicBezTo>
                  <a:cubicBezTo>
                    <a:pt x="150563" y="671570"/>
                    <a:pt x="149478" y="670480"/>
                    <a:pt x="149840" y="669753"/>
                  </a:cubicBezTo>
                  <a:cubicBezTo>
                    <a:pt x="153817" y="657761"/>
                    <a:pt x="168643" y="647585"/>
                    <a:pt x="177321" y="639954"/>
                  </a:cubicBezTo>
                  <a:cubicBezTo>
                    <a:pt x="183469" y="634503"/>
                    <a:pt x="189977" y="629052"/>
                    <a:pt x="195763" y="623237"/>
                  </a:cubicBezTo>
                  <a:lnTo>
                    <a:pt x="208589" y="613134"/>
                  </a:lnTo>
                  <a:lnTo>
                    <a:pt x="199179" y="612485"/>
                  </a:lnTo>
                  <a:cubicBezTo>
                    <a:pt x="177910" y="629808"/>
                    <a:pt x="179352" y="633056"/>
                    <a:pt x="158082" y="650739"/>
                  </a:cubicBezTo>
                  <a:cubicBezTo>
                    <a:pt x="151593" y="656153"/>
                    <a:pt x="141499" y="662649"/>
                    <a:pt x="132487" y="658318"/>
                  </a:cubicBezTo>
                  <a:cubicBezTo>
                    <a:pt x="121312" y="653266"/>
                    <a:pt x="114101" y="643882"/>
                    <a:pt x="107612" y="634138"/>
                  </a:cubicBezTo>
                  <a:cubicBezTo>
                    <a:pt x="98960" y="622229"/>
                    <a:pt x="99681" y="622229"/>
                    <a:pt x="89948" y="611402"/>
                  </a:cubicBezTo>
                  <a:cubicBezTo>
                    <a:pt x="81656" y="603101"/>
                    <a:pt x="67957" y="594440"/>
                    <a:pt x="54619" y="600214"/>
                  </a:cubicBezTo>
                  <a:close/>
                  <a:moveTo>
                    <a:pt x="15808" y="597896"/>
                  </a:moveTo>
                  <a:cubicBezTo>
                    <a:pt x="16528" y="595733"/>
                    <a:pt x="19410" y="596815"/>
                    <a:pt x="18689" y="598617"/>
                  </a:cubicBezTo>
                  <a:cubicBezTo>
                    <a:pt x="14007" y="615202"/>
                    <a:pt x="1760" y="633589"/>
                    <a:pt x="6083" y="651255"/>
                  </a:cubicBezTo>
                  <a:cubicBezTo>
                    <a:pt x="10045" y="667839"/>
                    <a:pt x="24452" y="676492"/>
                    <a:pt x="36699" y="687308"/>
                  </a:cubicBezTo>
                  <a:cubicBezTo>
                    <a:pt x="39581" y="689832"/>
                    <a:pt x="35258" y="693798"/>
                    <a:pt x="32377" y="691274"/>
                  </a:cubicBezTo>
                  <a:cubicBezTo>
                    <a:pt x="19770" y="680458"/>
                    <a:pt x="3201" y="670363"/>
                    <a:pt x="680" y="652697"/>
                  </a:cubicBezTo>
                  <a:cubicBezTo>
                    <a:pt x="-2922" y="631786"/>
                    <a:pt x="8604" y="616284"/>
                    <a:pt x="15808" y="597896"/>
                  </a:cubicBezTo>
                  <a:close/>
                  <a:moveTo>
                    <a:pt x="57232" y="583523"/>
                  </a:moveTo>
                  <a:cubicBezTo>
                    <a:pt x="68588" y="580546"/>
                    <a:pt x="80214" y="581448"/>
                    <a:pt x="89587" y="589388"/>
                  </a:cubicBezTo>
                  <a:cubicBezTo>
                    <a:pt x="99681" y="598410"/>
                    <a:pt x="98600" y="598410"/>
                    <a:pt x="107973" y="608876"/>
                  </a:cubicBezTo>
                  <a:cubicBezTo>
                    <a:pt x="116264" y="618259"/>
                    <a:pt x="122393" y="631612"/>
                    <a:pt x="132487" y="639552"/>
                  </a:cubicBezTo>
                  <a:cubicBezTo>
                    <a:pt x="138976" y="644243"/>
                    <a:pt x="141860" y="643161"/>
                    <a:pt x="147628" y="638108"/>
                  </a:cubicBezTo>
                  <a:cubicBezTo>
                    <a:pt x="151593" y="634499"/>
                    <a:pt x="155559" y="630890"/>
                    <a:pt x="159885" y="627281"/>
                  </a:cubicBezTo>
                  <a:cubicBezTo>
                    <a:pt x="171421" y="616815"/>
                    <a:pt x="162408" y="624033"/>
                    <a:pt x="173584" y="613567"/>
                  </a:cubicBezTo>
                  <a:cubicBezTo>
                    <a:pt x="190167" y="598771"/>
                    <a:pt x="206389" y="582531"/>
                    <a:pt x="229461" y="594801"/>
                  </a:cubicBezTo>
                  <a:cubicBezTo>
                    <a:pt x="246405" y="604184"/>
                    <a:pt x="266592" y="626920"/>
                    <a:pt x="264430" y="647852"/>
                  </a:cubicBezTo>
                  <a:cubicBezTo>
                    <a:pt x="261906" y="672754"/>
                    <a:pt x="251452" y="674197"/>
                    <a:pt x="234869" y="689716"/>
                  </a:cubicBezTo>
                  <a:cubicBezTo>
                    <a:pt x="230182" y="693686"/>
                    <a:pt x="225135" y="697295"/>
                    <a:pt x="219728" y="700904"/>
                  </a:cubicBezTo>
                  <a:cubicBezTo>
                    <a:pt x="216123" y="703430"/>
                    <a:pt x="208913" y="707400"/>
                    <a:pt x="207831" y="712452"/>
                  </a:cubicBezTo>
                  <a:cubicBezTo>
                    <a:pt x="205308" y="720031"/>
                    <a:pt x="213239" y="729775"/>
                    <a:pt x="217925" y="735188"/>
                  </a:cubicBezTo>
                  <a:cubicBezTo>
                    <a:pt x="229101" y="748541"/>
                    <a:pt x="244963" y="761894"/>
                    <a:pt x="248568" y="779578"/>
                  </a:cubicBezTo>
                  <a:cubicBezTo>
                    <a:pt x="252173" y="799066"/>
                    <a:pt x="226938" y="827216"/>
                    <a:pt x="208552" y="832629"/>
                  </a:cubicBezTo>
                  <a:cubicBezTo>
                    <a:pt x="185120" y="839847"/>
                    <a:pt x="163850" y="816750"/>
                    <a:pt x="149430" y="801232"/>
                  </a:cubicBezTo>
                  <a:cubicBezTo>
                    <a:pt x="145465" y="796901"/>
                    <a:pt x="141139" y="791488"/>
                    <a:pt x="135731" y="788961"/>
                  </a:cubicBezTo>
                  <a:cubicBezTo>
                    <a:pt x="129603" y="785352"/>
                    <a:pt x="123475" y="792931"/>
                    <a:pt x="119148" y="796901"/>
                  </a:cubicBezTo>
                  <a:cubicBezTo>
                    <a:pt x="109775" y="806284"/>
                    <a:pt x="110136" y="806645"/>
                    <a:pt x="99681" y="815307"/>
                  </a:cubicBezTo>
                  <a:cubicBezTo>
                    <a:pt x="83098" y="829021"/>
                    <a:pt x="60387" y="836960"/>
                    <a:pt x="39478" y="827216"/>
                  </a:cubicBezTo>
                  <a:cubicBezTo>
                    <a:pt x="18208" y="817472"/>
                    <a:pt x="3428" y="787879"/>
                    <a:pt x="13522" y="765864"/>
                  </a:cubicBezTo>
                  <a:cubicBezTo>
                    <a:pt x="24697" y="742045"/>
                    <a:pt x="48130" y="731219"/>
                    <a:pt x="63631" y="709926"/>
                  </a:cubicBezTo>
                  <a:cubicBezTo>
                    <a:pt x="64713" y="708121"/>
                    <a:pt x="66155" y="707400"/>
                    <a:pt x="67597" y="706678"/>
                  </a:cubicBezTo>
                  <a:cubicBezTo>
                    <a:pt x="65434" y="704512"/>
                    <a:pt x="63271" y="702708"/>
                    <a:pt x="61108" y="700543"/>
                  </a:cubicBezTo>
                  <a:cubicBezTo>
                    <a:pt x="49572" y="690799"/>
                    <a:pt x="38036" y="680693"/>
                    <a:pt x="26860" y="669867"/>
                  </a:cubicBezTo>
                  <a:cubicBezTo>
                    <a:pt x="18929" y="661927"/>
                    <a:pt x="19650" y="664453"/>
                    <a:pt x="14603" y="653627"/>
                  </a:cubicBezTo>
                  <a:cubicBezTo>
                    <a:pt x="4870" y="634138"/>
                    <a:pt x="10998" y="615011"/>
                    <a:pt x="26500" y="600936"/>
                  </a:cubicBezTo>
                  <a:cubicBezTo>
                    <a:pt x="34791" y="593357"/>
                    <a:pt x="45877" y="586501"/>
                    <a:pt x="57232" y="583523"/>
                  </a:cubicBezTo>
                  <a:close/>
                  <a:moveTo>
                    <a:pt x="90825" y="509868"/>
                  </a:moveTo>
                  <a:cubicBezTo>
                    <a:pt x="92274" y="517469"/>
                    <a:pt x="95534" y="524708"/>
                    <a:pt x="98432" y="531585"/>
                  </a:cubicBezTo>
                  <a:cubicBezTo>
                    <a:pt x="101329" y="539910"/>
                    <a:pt x="103864" y="548597"/>
                    <a:pt x="107486" y="556560"/>
                  </a:cubicBezTo>
                  <a:cubicBezTo>
                    <a:pt x="116179" y="573934"/>
                    <a:pt x="135014" y="592755"/>
                    <a:pt x="156021" y="588774"/>
                  </a:cubicBezTo>
                  <a:cubicBezTo>
                    <a:pt x="160367" y="587688"/>
                    <a:pt x="161816" y="594203"/>
                    <a:pt x="157832" y="594927"/>
                  </a:cubicBezTo>
                  <a:cubicBezTo>
                    <a:pt x="137549" y="598546"/>
                    <a:pt x="116903" y="584430"/>
                    <a:pt x="107124" y="567418"/>
                  </a:cubicBezTo>
                  <a:cubicBezTo>
                    <a:pt x="100967" y="557284"/>
                    <a:pt x="98069" y="546063"/>
                    <a:pt x="94447" y="535205"/>
                  </a:cubicBezTo>
                  <a:cubicBezTo>
                    <a:pt x="91550" y="527242"/>
                    <a:pt x="87566" y="518555"/>
                    <a:pt x="87928" y="510230"/>
                  </a:cubicBezTo>
                  <a:cubicBezTo>
                    <a:pt x="87928" y="508782"/>
                    <a:pt x="90101" y="508420"/>
                    <a:pt x="90825" y="509868"/>
                  </a:cubicBezTo>
                  <a:close/>
                  <a:moveTo>
                    <a:pt x="207158" y="363894"/>
                  </a:moveTo>
                  <a:cubicBezTo>
                    <a:pt x="207863" y="362370"/>
                    <a:pt x="209980" y="362751"/>
                    <a:pt x="210333" y="364275"/>
                  </a:cubicBezTo>
                  <a:cubicBezTo>
                    <a:pt x="210686" y="366180"/>
                    <a:pt x="211038" y="368847"/>
                    <a:pt x="209980" y="369990"/>
                  </a:cubicBezTo>
                  <a:cubicBezTo>
                    <a:pt x="208569" y="371514"/>
                    <a:pt x="206805" y="370752"/>
                    <a:pt x="206100" y="369609"/>
                  </a:cubicBezTo>
                  <a:cubicBezTo>
                    <a:pt x="205041" y="368085"/>
                    <a:pt x="206100" y="365037"/>
                    <a:pt x="207158" y="363894"/>
                  </a:cubicBezTo>
                  <a:close/>
                  <a:moveTo>
                    <a:pt x="129900" y="334718"/>
                  </a:moveTo>
                  <a:cubicBezTo>
                    <a:pt x="130656" y="332208"/>
                    <a:pt x="134813" y="333642"/>
                    <a:pt x="134057" y="336151"/>
                  </a:cubicBezTo>
                  <a:cubicBezTo>
                    <a:pt x="132545" y="342245"/>
                    <a:pt x="130656" y="348339"/>
                    <a:pt x="129144" y="354792"/>
                  </a:cubicBezTo>
                  <a:cubicBezTo>
                    <a:pt x="127254" y="360886"/>
                    <a:pt x="126876" y="367338"/>
                    <a:pt x="125364" y="373791"/>
                  </a:cubicBezTo>
                  <a:cubicBezTo>
                    <a:pt x="124230" y="376300"/>
                    <a:pt x="120450" y="375583"/>
                    <a:pt x="120072" y="373074"/>
                  </a:cubicBezTo>
                  <a:cubicBezTo>
                    <a:pt x="119316" y="360169"/>
                    <a:pt x="126120" y="346905"/>
                    <a:pt x="129900" y="334718"/>
                  </a:cubicBezTo>
                  <a:close/>
                  <a:moveTo>
                    <a:pt x="126396" y="304707"/>
                  </a:moveTo>
                  <a:cubicBezTo>
                    <a:pt x="126746" y="303633"/>
                    <a:pt x="128492" y="303991"/>
                    <a:pt x="128492" y="305065"/>
                  </a:cubicBezTo>
                  <a:cubicBezTo>
                    <a:pt x="128492" y="312227"/>
                    <a:pt x="124999" y="319388"/>
                    <a:pt x="122904" y="326192"/>
                  </a:cubicBezTo>
                  <a:cubicBezTo>
                    <a:pt x="120110" y="333354"/>
                    <a:pt x="118014" y="340516"/>
                    <a:pt x="116267" y="348036"/>
                  </a:cubicBezTo>
                  <a:cubicBezTo>
                    <a:pt x="115918" y="350900"/>
                    <a:pt x="111378" y="350184"/>
                    <a:pt x="111727" y="347319"/>
                  </a:cubicBezTo>
                  <a:cubicBezTo>
                    <a:pt x="113473" y="332638"/>
                    <a:pt x="121507" y="318314"/>
                    <a:pt x="126396" y="304707"/>
                  </a:cubicBezTo>
                  <a:close/>
                  <a:moveTo>
                    <a:pt x="124872" y="268930"/>
                  </a:moveTo>
                  <a:cubicBezTo>
                    <a:pt x="124872" y="267120"/>
                    <a:pt x="128480" y="267120"/>
                    <a:pt x="128120" y="268930"/>
                  </a:cubicBezTo>
                  <a:cubicBezTo>
                    <a:pt x="125955" y="288119"/>
                    <a:pt x="120182" y="310567"/>
                    <a:pt x="109718" y="326860"/>
                  </a:cubicBezTo>
                  <a:cubicBezTo>
                    <a:pt x="108275" y="328671"/>
                    <a:pt x="105028" y="327584"/>
                    <a:pt x="105749" y="325050"/>
                  </a:cubicBezTo>
                  <a:cubicBezTo>
                    <a:pt x="111883" y="305861"/>
                    <a:pt x="121986" y="289568"/>
                    <a:pt x="124872" y="268930"/>
                  </a:cubicBezTo>
                  <a:close/>
                  <a:moveTo>
                    <a:pt x="125666" y="239999"/>
                  </a:moveTo>
                  <a:cubicBezTo>
                    <a:pt x="126019" y="238545"/>
                    <a:pt x="128488" y="239272"/>
                    <a:pt x="128136" y="241090"/>
                  </a:cubicBezTo>
                  <a:cubicBezTo>
                    <a:pt x="126019" y="253090"/>
                    <a:pt x="123550" y="265089"/>
                    <a:pt x="120375" y="277452"/>
                  </a:cubicBezTo>
                  <a:cubicBezTo>
                    <a:pt x="118257" y="283997"/>
                    <a:pt x="116141" y="297815"/>
                    <a:pt x="109438" y="302178"/>
                  </a:cubicBezTo>
                  <a:cubicBezTo>
                    <a:pt x="108027" y="303269"/>
                    <a:pt x="106616" y="301451"/>
                    <a:pt x="106616" y="299997"/>
                  </a:cubicBezTo>
                  <a:cubicBezTo>
                    <a:pt x="107674" y="295633"/>
                    <a:pt x="110849" y="291997"/>
                    <a:pt x="112613" y="287997"/>
                  </a:cubicBezTo>
                  <a:cubicBezTo>
                    <a:pt x="114377" y="282543"/>
                    <a:pt x="116494" y="276725"/>
                    <a:pt x="118257" y="270907"/>
                  </a:cubicBezTo>
                  <a:cubicBezTo>
                    <a:pt x="121080" y="260726"/>
                    <a:pt x="123550" y="250544"/>
                    <a:pt x="125666" y="239999"/>
                  </a:cubicBezTo>
                  <a:close/>
                  <a:moveTo>
                    <a:pt x="125666" y="212146"/>
                  </a:moveTo>
                  <a:cubicBezTo>
                    <a:pt x="126398" y="209970"/>
                    <a:pt x="130062" y="211058"/>
                    <a:pt x="129329" y="213233"/>
                  </a:cubicBezTo>
                  <a:cubicBezTo>
                    <a:pt x="126765" y="225200"/>
                    <a:pt x="122735" y="236442"/>
                    <a:pt x="118338" y="247321"/>
                  </a:cubicBezTo>
                  <a:cubicBezTo>
                    <a:pt x="114309" y="257837"/>
                    <a:pt x="111011" y="268716"/>
                    <a:pt x="106249" y="278869"/>
                  </a:cubicBezTo>
                  <a:cubicBezTo>
                    <a:pt x="105516" y="281045"/>
                    <a:pt x="101853" y="279232"/>
                    <a:pt x="102219" y="276694"/>
                  </a:cubicBezTo>
                  <a:cubicBezTo>
                    <a:pt x="106982" y="254573"/>
                    <a:pt x="120171" y="234629"/>
                    <a:pt x="125666" y="212146"/>
                  </a:cubicBezTo>
                  <a:close/>
                  <a:moveTo>
                    <a:pt x="126713" y="187241"/>
                  </a:moveTo>
                  <a:cubicBezTo>
                    <a:pt x="127423" y="186158"/>
                    <a:pt x="128487" y="186519"/>
                    <a:pt x="128132" y="187602"/>
                  </a:cubicBezTo>
                  <a:cubicBezTo>
                    <a:pt x="125649" y="200242"/>
                    <a:pt x="118910" y="212882"/>
                    <a:pt x="113945" y="224799"/>
                  </a:cubicBezTo>
                  <a:cubicBezTo>
                    <a:pt x="111108" y="231661"/>
                    <a:pt x="108270" y="238884"/>
                    <a:pt x="106143" y="246107"/>
                  </a:cubicBezTo>
                  <a:cubicBezTo>
                    <a:pt x="105079" y="249357"/>
                    <a:pt x="102951" y="254774"/>
                    <a:pt x="104015" y="258385"/>
                  </a:cubicBezTo>
                  <a:cubicBezTo>
                    <a:pt x="104724" y="260191"/>
                    <a:pt x="101887" y="261997"/>
                    <a:pt x="100823" y="260191"/>
                  </a:cubicBezTo>
                  <a:cubicBezTo>
                    <a:pt x="95503" y="252607"/>
                    <a:pt x="105433" y="236356"/>
                    <a:pt x="108270" y="229494"/>
                  </a:cubicBezTo>
                  <a:cubicBezTo>
                    <a:pt x="114300" y="215771"/>
                    <a:pt x="122457" y="202048"/>
                    <a:pt x="126713" y="187241"/>
                  </a:cubicBezTo>
                  <a:close/>
                  <a:moveTo>
                    <a:pt x="38570" y="166602"/>
                  </a:moveTo>
                  <a:cubicBezTo>
                    <a:pt x="39652" y="174540"/>
                    <a:pt x="42899" y="181034"/>
                    <a:pt x="44342" y="188611"/>
                  </a:cubicBezTo>
                  <a:cubicBezTo>
                    <a:pt x="45786" y="195827"/>
                    <a:pt x="46507" y="202682"/>
                    <a:pt x="47950" y="209898"/>
                  </a:cubicBezTo>
                  <a:cubicBezTo>
                    <a:pt x="50837" y="224329"/>
                    <a:pt x="53362" y="238761"/>
                    <a:pt x="56970" y="252832"/>
                  </a:cubicBezTo>
                  <a:cubicBezTo>
                    <a:pt x="61300" y="268346"/>
                    <a:pt x="64907" y="284221"/>
                    <a:pt x="67794" y="300096"/>
                  </a:cubicBezTo>
                  <a:cubicBezTo>
                    <a:pt x="69598" y="310920"/>
                    <a:pt x="68876" y="323187"/>
                    <a:pt x="73927" y="333290"/>
                  </a:cubicBezTo>
                  <a:cubicBezTo>
                    <a:pt x="76092" y="336898"/>
                    <a:pt x="70319" y="339784"/>
                    <a:pt x="68515" y="336176"/>
                  </a:cubicBezTo>
                  <a:cubicBezTo>
                    <a:pt x="63103" y="325713"/>
                    <a:pt x="63825" y="313085"/>
                    <a:pt x="61660" y="301540"/>
                  </a:cubicBezTo>
                  <a:cubicBezTo>
                    <a:pt x="58774" y="285665"/>
                    <a:pt x="55166" y="270150"/>
                    <a:pt x="51558" y="253915"/>
                  </a:cubicBezTo>
                  <a:cubicBezTo>
                    <a:pt x="47950" y="238761"/>
                    <a:pt x="44342" y="223247"/>
                    <a:pt x="42538" y="207372"/>
                  </a:cubicBezTo>
                  <a:cubicBezTo>
                    <a:pt x="41456" y="199435"/>
                    <a:pt x="41095" y="191136"/>
                    <a:pt x="39291" y="183199"/>
                  </a:cubicBezTo>
                  <a:cubicBezTo>
                    <a:pt x="37848" y="177787"/>
                    <a:pt x="36766" y="172375"/>
                    <a:pt x="36766" y="166963"/>
                  </a:cubicBezTo>
                  <a:cubicBezTo>
                    <a:pt x="36766" y="165881"/>
                    <a:pt x="38570" y="165520"/>
                    <a:pt x="38570" y="166602"/>
                  </a:cubicBezTo>
                  <a:close/>
                  <a:moveTo>
                    <a:pt x="121365" y="161828"/>
                  </a:moveTo>
                  <a:cubicBezTo>
                    <a:pt x="122082" y="160758"/>
                    <a:pt x="123874" y="161115"/>
                    <a:pt x="123874" y="162542"/>
                  </a:cubicBezTo>
                  <a:cubicBezTo>
                    <a:pt x="125308" y="180740"/>
                    <a:pt x="111327" y="198938"/>
                    <a:pt x="104874" y="215351"/>
                  </a:cubicBezTo>
                  <a:cubicBezTo>
                    <a:pt x="102723" y="221061"/>
                    <a:pt x="102365" y="234263"/>
                    <a:pt x="96629" y="237474"/>
                  </a:cubicBezTo>
                  <a:cubicBezTo>
                    <a:pt x="95554" y="238188"/>
                    <a:pt x="93403" y="237831"/>
                    <a:pt x="93045" y="236404"/>
                  </a:cubicBezTo>
                  <a:cubicBezTo>
                    <a:pt x="92328" y="235690"/>
                    <a:pt x="92328" y="234977"/>
                    <a:pt x="92328" y="233906"/>
                  </a:cubicBezTo>
                  <a:cubicBezTo>
                    <a:pt x="92328" y="232836"/>
                    <a:pt x="93045" y="232122"/>
                    <a:pt x="94120" y="231408"/>
                  </a:cubicBezTo>
                  <a:cubicBezTo>
                    <a:pt x="94837" y="229267"/>
                    <a:pt x="95912" y="224986"/>
                    <a:pt x="96629" y="223201"/>
                  </a:cubicBezTo>
                  <a:cubicBezTo>
                    <a:pt x="97705" y="218563"/>
                    <a:pt x="99497" y="214638"/>
                    <a:pt x="101290" y="210356"/>
                  </a:cubicBezTo>
                  <a:cubicBezTo>
                    <a:pt x="109534" y="194299"/>
                    <a:pt x="117062" y="179312"/>
                    <a:pt x="121365" y="161828"/>
                  </a:cubicBezTo>
                  <a:close/>
                  <a:moveTo>
                    <a:pt x="115435" y="140682"/>
                  </a:moveTo>
                  <a:cubicBezTo>
                    <a:pt x="115788" y="138533"/>
                    <a:pt x="118963" y="139607"/>
                    <a:pt x="118257" y="141399"/>
                  </a:cubicBezTo>
                  <a:cubicBezTo>
                    <a:pt x="115082" y="156086"/>
                    <a:pt x="108732" y="169341"/>
                    <a:pt x="102382" y="182954"/>
                  </a:cubicBezTo>
                  <a:cubicBezTo>
                    <a:pt x="97444" y="193343"/>
                    <a:pt x="91446" y="204449"/>
                    <a:pt x="90035" y="215912"/>
                  </a:cubicBezTo>
                  <a:cubicBezTo>
                    <a:pt x="89682" y="217345"/>
                    <a:pt x="87566" y="219137"/>
                    <a:pt x="86155" y="217345"/>
                  </a:cubicBezTo>
                  <a:cubicBezTo>
                    <a:pt x="81216" y="210897"/>
                    <a:pt x="91094" y="196926"/>
                    <a:pt x="93916" y="190836"/>
                  </a:cubicBezTo>
                  <a:cubicBezTo>
                    <a:pt x="101324" y="173998"/>
                    <a:pt x="110849" y="158594"/>
                    <a:pt x="115435" y="140682"/>
                  </a:cubicBezTo>
                  <a:close/>
                  <a:moveTo>
                    <a:pt x="253117" y="131671"/>
                  </a:moveTo>
                  <a:cubicBezTo>
                    <a:pt x="253117" y="130595"/>
                    <a:pt x="254554" y="130595"/>
                    <a:pt x="254554" y="131671"/>
                  </a:cubicBezTo>
                  <a:cubicBezTo>
                    <a:pt x="257069" y="151409"/>
                    <a:pt x="254554" y="170429"/>
                    <a:pt x="252040" y="190167"/>
                  </a:cubicBezTo>
                  <a:cubicBezTo>
                    <a:pt x="249885" y="207752"/>
                    <a:pt x="247370" y="225695"/>
                    <a:pt x="244137" y="243280"/>
                  </a:cubicBezTo>
                  <a:cubicBezTo>
                    <a:pt x="237312" y="281320"/>
                    <a:pt x="222944" y="317566"/>
                    <a:pt x="215041" y="355248"/>
                  </a:cubicBezTo>
                  <a:cubicBezTo>
                    <a:pt x="213964" y="358836"/>
                    <a:pt x="208216" y="357401"/>
                    <a:pt x="208935" y="353453"/>
                  </a:cubicBezTo>
                  <a:cubicBezTo>
                    <a:pt x="218274" y="317207"/>
                    <a:pt x="231565" y="282397"/>
                    <a:pt x="238031" y="245433"/>
                  </a:cubicBezTo>
                  <a:cubicBezTo>
                    <a:pt x="241623" y="225695"/>
                    <a:pt x="244496" y="205957"/>
                    <a:pt x="247370" y="186220"/>
                  </a:cubicBezTo>
                  <a:cubicBezTo>
                    <a:pt x="250244" y="167917"/>
                    <a:pt x="253836" y="149974"/>
                    <a:pt x="253117" y="131671"/>
                  </a:cubicBezTo>
                  <a:close/>
                  <a:moveTo>
                    <a:pt x="216527" y="114907"/>
                  </a:moveTo>
                  <a:cubicBezTo>
                    <a:pt x="216900" y="111545"/>
                    <a:pt x="221383" y="111918"/>
                    <a:pt x="221756" y="114907"/>
                  </a:cubicBezTo>
                  <a:lnTo>
                    <a:pt x="221756" y="118642"/>
                  </a:lnTo>
                  <a:lnTo>
                    <a:pt x="221756" y="119389"/>
                  </a:lnTo>
                  <a:cubicBezTo>
                    <a:pt x="222130" y="120136"/>
                    <a:pt x="221756" y="120883"/>
                    <a:pt x="221756" y="121630"/>
                  </a:cubicBezTo>
                  <a:cubicBezTo>
                    <a:pt x="220636" y="123871"/>
                    <a:pt x="217274" y="123871"/>
                    <a:pt x="216527" y="121630"/>
                  </a:cubicBezTo>
                  <a:cubicBezTo>
                    <a:pt x="216153" y="120883"/>
                    <a:pt x="216153" y="120136"/>
                    <a:pt x="216153" y="119015"/>
                  </a:cubicBezTo>
                  <a:cubicBezTo>
                    <a:pt x="216153" y="118642"/>
                    <a:pt x="216153" y="118642"/>
                    <a:pt x="216153" y="118268"/>
                  </a:cubicBezTo>
                  <a:cubicBezTo>
                    <a:pt x="216527" y="117148"/>
                    <a:pt x="216527" y="116027"/>
                    <a:pt x="216527" y="114907"/>
                  </a:cubicBezTo>
                  <a:close/>
                  <a:moveTo>
                    <a:pt x="154429" y="54749"/>
                  </a:moveTo>
                  <a:cubicBezTo>
                    <a:pt x="178231" y="56165"/>
                    <a:pt x="195638" y="72810"/>
                    <a:pt x="202032" y="95121"/>
                  </a:cubicBezTo>
                  <a:cubicBezTo>
                    <a:pt x="203098" y="98662"/>
                    <a:pt x="197414" y="100079"/>
                    <a:pt x="196704" y="96537"/>
                  </a:cubicBezTo>
                  <a:cubicBezTo>
                    <a:pt x="190664" y="75643"/>
                    <a:pt x="174678" y="62186"/>
                    <a:pt x="154074" y="56874"/>
                  </a:cubicBezTo>
                  <a:cubicBezTo>
                    <a:pt x="152653" y="56520"/>
                    <a:pt x="153008" y="54395"/>
                    <a:pt x="154429" y="54749"/>
                  </a:cubicBezTo>
                  <a:close/>
                  <a:moveTo>
                    <a:pt x="150551" y="43230"/>
                  </a:moveTo>
                  <a:cubicBezTo>
                    <a:pt x="183095" y="38520"/>
                    <a:pt x="208844" y="68596"/>
                    <a:pt x="213493" y="99035"/>
                  </a:cubicBezTo>
                  <a:cubicBezTo>
                    <a:pt x="214209" y="103383"/>
                    <a:pt x="208129" y="104832"/>
                    <a:pt x="207414" y="100846"/>
                  </a:cubicBezTo>
                  <a:cubicBezTo>
                    <a:pt x="202765" y="69321"/>
                    <a:pt x="179876" y="50840"/>
                    <a:pt x="150551" y="45042"/>
                  </a:cubicBezTo>
                  <a:cubicBezTo>
                    <a:pt x="149478" y="45042"/>
                    <a:pt x="149478" y="43230"/>
                    <a:pt x="150551" y="43230"/>
                  </a:cubicBezTo>
                  <a:close/>
                  <a:moveTo>
                    <a:pt x="169219" y="30480"/>
                  </a:moveTo>
                  <a:cubicBezTo>
                    <a:pt x="180746" y="33312"/>
                    <a:pt x="191685" y="38795"/>
                    <a:pt x="201087" y="46166"/>
                  </a:cubicBezTo>
                  <a:cubicBezTo>
                    <a:pt x="218807" y="59829"/>
                    <a:pt x="223870" y="82481"/>
                    <a:pt x="224955" y="103336"/>
                  </a:cubicBezTo>
                  <a:cubicBezTo>
                    <a:pt x="225317" y="108010"/>
                    <a:pt x="218084" y="107651"/>
                    <a:pt x="217722" y="103336"/>
                  </a:cubicBezTo>
                  <a:cubicBezTo>
                    <a:pt x="216638" y="84639"/>
                    <a:pt x="212298" y="63784"/>
                    <a:pt x="197110" y="51200"/>
                  </a:cubicBezTo>
                  <a:cubicBezTo>
                    <a:pt x="179390" y="37177"/>
                    <a:pt x="156607" y="29986"/>
                    <a:pt x="134186" y="32862"/>
                  </a:cubicBezTo>
                  <a:cubicBezTo>
                    <a:pt x="132740" y="32862"/>
                    <a:pt x="132016" y="31064"/>
                    <a:pt x="133824" y="30705"/>
                  </a:cubicBezTo>
                  <a:cubicBezTo>
                    <a:pt x="145577" y="27469"/>
                    <a:pt x="157692" y="27649"/>
                    <a:pt x="169219" y="30480"/>
                  </a:cubicBezTo>
                  <a:close/>
                  <a:moveTo>
                    <a:pt x="128266" y="20144"/>
                  </a:moveTo>
                  <a:cubicBezTo>
                    <a:pt x="111625" y="22034"/>
                    <a:pt x="95794" y="28246"/>
                    <a:pt x="84280" y="40669"/>
                  </a:cubicBezTo>
                  <a:cubicBezTo>
                    <a:pt x="71328" y="54713"/>
                    <a:pt x="67730" y="76678"/>
                    <a:pt x="65931" y="95043"/>
                  </a:cubicBezTo>
                  <a:cubicBezTo>
                    <a:pt x="63052" y="119889"/>
                    <a:pt x="63772" y="145096"/>
                    <a:pt x="66650" y="169942"/>
                  </a:cubicBezTo>
                  <a:cubicBezTo>
                    <a:pt x="72407" y="222515"/>
                    <a:pt x="85360" y="273288"/>
                    <a:pt x="95434" y="324781"/>
                  </a:cubicBezTo>
                  <a:cubicBezTo>
                    <a:pt x="101551" y="354669"/>
                    <a:pt x="104789" y="383837"/>
                    <a:pt x="107308" y="414085"/>
                  </a:cubicBezTo>
                  <a:cubicBezTo>
                    <a:pt x="109826" y="447213"/>
                    <a:pt x="112704" y="480341"/>
                    <a:pt x="120261" y="512389"/>
                  </a:cubicBezTo>
                  <a:cubicBezTo>
                    <a:pt x="123499" y="525713"/>
                    <a:pt x="127457" y="539396"/>
                    <a:pt x="134653" y="550919"/>
                  </a:cubicBezTo>
                  <a:cubicBezTo>
                    <a:pt x="137891" y="556681"/>
                    <a:pt x="141489" y="560642"/>
                    <a:pt x="146166" y="562442"/>
                  </a:cubicBezTo>
                  <a:cubicBezTo>
                    <a:pt x="149045" y="563883"/>
                    <a:pt x="151563" y="561002"/>
                    <a:pt x="153362" y="559201"/>
                  </a:cubicBezTo>
                  <a:cubicBezTo>
                    <a:pt x="156960" y="555240"/>
                    <a:pt x="155881" y="557041"/>
                    <a:pt x="156960" y="546238"/>
                  </a:cubicBezTo>
                  <a:cubicBezTo>
                    <a:pt x="157680" y="496545"/>
                    <a:pt x="167394" y="446853"/>
                    <a:pt x="178908" y="398601"/>
                  </a:cubicBezTo>
                  <a:cubicBezTo>
                    <a:pt x="191501" y="345667"/>
                    <a:pt x="208411" y="293093"/>
                    <a:pt x="215607" y="239440"/>
                  </a:cubicBezTo>
                  <a:cubicBezTo>
                    <a:pt x="221364" y="195509"/>
                    <a:pt x="230359" y="151577"/>
                    <a:pt x="229279" y="107286"/>
                  </a:cubicBezTo>
                  <a:cubicBezTo>
                    <a:pt x="228920" y="88921"/>
                    <a:pt x="227480" y="68396"/>
                    <a:pt x="216686" y="52912"/>
                  </a:cubicBezTo>
                  <a:cubicBezTo>
                    <a:pt x="207332" y="39949"/>
                    <a:pt x="192220" y="30587"/>
                    <a:pt x="177109" y="25545"/>
                  </a:cubicBezTo>
                  <a:cubicBezTo>
                    <a:pt x="162357" y="20684"/>
                    <a:pt x="144907" y="18253"/>
                    <a:pt x="128266" y="20144"/>
                  </a:cubicBezTo>
                  <a:close/>
                  <a:moveTo>
                    <a:pt x="131460" y="384"/>
                  </a:moveTo>
                  <a:cubicBezTo>
                    <a:pt x="148865" y="-1011"/>
                    <a:pt x="166675" y="1419"/>
                    <a:pt x="182506" y="7181"/>
                  </a:cubicBezTo>
                  <a:cubicBezTo>
                    <a:pt x="217406" y="19064"/>
                    <a:pt x="241872" y="44630"/>
                    <a:pt x="246909" y="82080"/>
                  </a:cubicBezTo>
                  <a:cubicBezTo>
                    <a:pt x="252306" y="127091"/>
                    <a:pt x="244031" y="172823"/>
                    <a:pt x="237195" y="217114"/>
                  </a:cubicBezTo>
                  <a:cubicBezTo>
                    <a:pt x="228560" y="271848"/>
                    <a:pt x="214887" y="324421"/>
                    <a:pt x="200496" y="377715"/>
                  </a:cubicBezTo>
                  <a:cubicBezTo>
                    <a:pt x="184305" y="436770"/>
                    <a:pt x="168114" y="496545"/>
                    <a:pt x="166675" y="558121"/>
                  </a:cubicBezTo>
                  <a:cubicBezTo>
                    <a:pt x="166675" y="559561"/>
                    <a:pt x="167394" y="562082"/>
                    <a:pt x="165955" y="562802"/>
                  </a:cubicBezTo>
                  <a:cubicBezTo>
                    <a:pt x="165955" y="567483"/>
                    <a:pt x="163796" y="571084"/>
                    <a:pt x="161997" y="575405"/>
                  </a:cubicBezTo>
                  <a:cubicBezTo>
                    <a:pt x="160198" y="579727"/>
                    <a:pt x="157320" y="581887"/>
                    <a:pt x="153002" y="582247"/>
                  </a:cubicBezTo>
                  <a:cubicBezTo>
                    <a:pt x="117742" y="585848"/>
                    <a:pt x="105868" y="536876"/>
                    <a:pt x="100471" y="511669"/>
                  </a:cubicBezTo>
                  <a:cubicBezTo>
                    <a:pt x="91836" y="472059"/>
                    <a:pt x="89677" y="431729"/>
                    <a:pt x="86439" y="391399"/>
                  </a:cubicBezTo>
                  <a:cubicBezTo>
                    <a:pt x="79243" y="304616"/>
                    <a:pt x="45063" y="216754"/>
                    <a:pt x="44703" y="127091"/>
                  </a:cubicBezTo>
                  <a:cubicBezTo>
                    <a:pt x="44703" y="88921"/>
                    <a:pt x="47941" y="39949"/>
                    <a:pt x="82841" y="16543"/>
                  </a:cubicBezTo>
                  <a:cubicBezTo>
                    <a:pt x="97053" y="7001"/>
                    <a:pt x="114054" y="1779"/>
                    <a:pt x="131460" y="38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93FF935A-B135-A345-8862-557F98E6EE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47510" y="4896815"/>
              <a:ext cx="1293151" cy="676430"/>
            </a:xfrm>
            <a:custGeom>
              <a:avLst/>
              <a:gdLst>
                <a:gd name="connsiteX0" fmla="*/ 630065 w 1425459"/>
                <a:gd name="connsiteY0" fmla="*/ 736687 h 745639"/>
                <a:gd name="connsiteX1" fmla="*/ 764823 w 1425459"/>
                <a:gd name="connsiteY1" fmla="*/ 737004 h 745639"/>
                <a:gd name="connsiteX2" fmla="*/ 764823 w 1425459"/>
                <a:gd name="connsiteY2" fmla="*/ 739861 h 745639"/>
                <a:gd name="connsiteX3" fmla="*/ 626471 w 1425459"/>
                <a:gd name="connsiteY3" fmla="*/ 739544 h 745639"/>
                <a:gd name="connsiteX4" fmla="*/ 558194 w 1425459"/>
                <a:gd name="connsiteY4" fmla="*/ 740179 h 745639"/>
                <a:gd name="connsiteX5" fmla="*/ 524415 w 1425459"/>
                <a:gd name="connsiteY5" fmla="*/ 739544 h 745639"/>
                <a:gd name="connsiteX6" fmla="*/ 498182 w 1425459"/>
                <a:gd name="connsiteY6" fmla="*/ 737639 h 745639"/>
                <a:gd name="connsiteX7" fmla="*/ 498182 w 1425459"/>
                <a:gd name="connsiteY7" fmla="*/ 737004 h 745639"/>
                <a:gd name="connsiteX8" fmla="*/ 531243 w 1425459"/>
                <a:gd name="connsiteY8" fmla="*/ 737639 h 745639"/>
                <a:gd name="connsiteX9" fmla="*/ 565022 w 1425459"/>
                <a:gd name="connsiteY9" fmla="*/ 737322 h 745639"/>
                <a:gd name="connsiteX10" fmla="*/ 630065 w 1425459"/>
                <a:gd name="connsiteY10" fmla="*/ 736687 h 745639"/>
                <a:gd name="connsiteX11" fmla="*/ 451108 w 1425459"/>
                <a:gd name="connsiteY11" fmla="*/ 728442 h 745639"/>
                <a:gd name="connsiteX12" fmla="*/ 465852 w 1425459"/>
                <a:gd name="connsiteY12" fmla="*/ 729847 h 745639"/>
                <a:gd name="connsiteX13" fmla="*/ 516715 w 1425459"/>
                <a:gd name="connsiteY13" fmla="*/ 729516 h 745639"/>
                <a:gd name="connsiteX14" fmla="*/ 618440 w 1425459"/>
                <a:gd name="connsiteY14" fmla="*/ 729516 h 745639"/>
                <a:gd name="connsiteX15" fmla="*/ 724494 w 1425459"/>
                <a:gd name="connsiteY15" fmla="*/ 729847 h 745639"/>
                <a:gd name="connsiteX16" fmla="*/ 776439 w 1425459"/>
                <a:gd name="connsiteY16" fmla="*/ 729847 h 745639"/>
                <a:gd name="connsiteX17" fmla="*/ 817201 w 1425459"/>
                <a:gd name="connsiteY17" fmla="*/ 730508 h 745639"/>
                <a:gd name="connsiteX18" fmla="*/ 816119 w 1425459"/>
                <a:gd name="connsiteY18" fmla="*/ 733154 h 745639"/>
                <a:gd name="connsiteX19" fmla="*/ 765978 w 1425459"/>
                <a:gd name="connsiteY19" fmla="*/ 732823 h 745639"/>
                <a:gd name="connsiteX20" fmla="*/ 717280 w 1425459"/>
                <a:gd name="connsiteY20" fmla="*/ 732823 h 745639"/>
                <a:gd name="connsiteX21" fmla="*/ 618440 w 1425459"/>
                <a:gd name="connsiteY21" fmla="*/ 731831 h 745639"/>
                <a:gd name="connsiteX22" fmla="*/ 519962 w 1425459"/>
                <a:gd name="connsiteY22" fmla="*/ 731831 h 745639"/>
                <a:gd name="connsiteX23" fmla="*/ 472706 w 1425459"/>
                <a:gd name="connsiteY23" fmla="*/ 732493 h 745639"/>
                <a:gd name="connsiteX24" fmla="*/ 436994 w 1425459"/>
                <a:gd name="connsiteY24" fmla="*/ 730839 h 745639"/>
                <a:gd name="connsiteX25" fmla="*/ 436633 w 1425459"/>
                <a:gd name="connsiteY25" fmla="*/ 729516 h 745639"/>
                <a:gd name="connsiteX26" fmla="*/ 451108 w 1425459"/>
                <a:gd name="connsiteY26" fmla="*/ 728442 h 745639"/>
                <a:gd name="connsiteX27" fmla="*/ 1395729 w 1425459"/>
                <a:gd name="connsiteY27" fmla="*/ 703107 h 745639"/>
                <a:gd name="connsiteX28" fmla="*/ 1412751 w 1425459"/>
                <a:gd name="connsiteY28" fmla="*/ 721954 h 745639"/>
                <a:gd name="connsiteX29" fmla="*/ 1425065 w 1425459"/>
                <a:gd name="connsiteY29" fmla="*/ 739379 h 745639"/>
                <a:gd name="connsiteX30" fmla="*/ 1424703 w 1425459"/>
                <a:gd name="connsiteY30" fmla="*/ 741868 h 745639"/>
                <a:gd name="connsiteX31" fmla="*/ 1423616 w 1425459"/>
                <a:gd name="connsiteY31" fmla="*/ 742935 h 745639"/>
                <a:gd name="connsiteX32" fmla="*/ 1402610 w 1425459"/>
                <a:gd name="connsiteY32" fmla="*/ 743646 h 745639"/>
                <a:gd name="connsiteX33" fmla="*/ 1377621 w 1425459"/>
                <a:gd name="connsiteY33" fmla="*/ 744001 h 745639"/>
                <a:gd name="connsiteX34" fmla="*/ 1332350 w 1425459"/>
                <a:gd name="connsiteY34" fmla="*/ 744357 h 745639"/>
                <a:gd name="connsiteX35" fmla="*/ 1332350 w 1425459"/>
                <a:gd name="connsiteY35" fmla="*/ 742579 h 745639"/>
                <a:gd name="connsiteX36" fmla="*/ 1377621 w 1425459"/>
                <a:gd name="connsiteY36" fmla="*/ 740801 h 745639"/>
                <a:gd name="connsiteX37" fmla="*/ 1402610 w 1425459"/>
                <a:gd name="connsiteY37" fmla="*/ 740445 h 745639"/>
                <a:gd name="connsiteX38" fmla="*/ 1420719 w 1425459"/>
                <a:gd name="connsiteY38" fmla="*/ 739734 h 745639"/>
                <a:gd name="connsiteX39" fmla="*/ 1410216 w 1425459"/>
                <a:gd name="connsiteY39" fmla="*/ 724088 h 745639"/>
                <a:gd name="connsiteX40" fmla="*/ 1394643 w 1425459"/>
                <a:gd name="connsiteY40" fmla="*/ 704174 h 745639"/>
                <a:gd name="connsiteX41" fmla="*/ 1395729 w 1425459"/>
                <a:gd name="connsiteY41" fmla="*/ 703107 h 745639"/>
                <a:gd name="connsiteX42" fmla="*/ 1265921 w 1425459"/>
                <a:gd name="connsiteY42" fmla="*/ 701162 h 745639"/>
                <a:gd name="connsiteX43" fmla="*/ 1344610 w 1425459"/>
                <a:gd name="connsiteY43" fmla="*/ 703279 h 745639"/>
                <a:gd name="connsiteX44" fmla="*/ 1344250 w 1425459"/>
                <a:gd name="connsiteY44" fmla="*/ 706454 h 745639"/>
                <a:gd name="connsiteX45" fmla="*/ 1262672 w 1425459"/>
                <a:gd name="connsiteY45" fmla="*/ 704337 h 745639"/>
                <a:gd name="connsiteX46" fmla="*/ 1223327 w 1425459"/>
                <a:gd name="connsiteY46" fmla="*/ 704337 h 745639"/>
                <a:gd name="connsiteX47" fmla="*/ 1191923 w 1425459"/>
                <a:gd name="connsiteY47" fmla="*/ 703631 h 745639"/>
                <a:gd name="connsiteX48" fmla="*/ 1192284 w 1425459"/>
                <a:gd name="connsiteY48" fmla="*/ 702220 h 745639"/>
                <a:gd name="connsiteX49" fmla="*/ 1229463 w 1425459"/>
                <a:gd name="connsiteY49" fmla="*/ 701515 h 745639"/>
                <a:gd name="connsiteX50" fmla="*/ 1265921 w 1425459"/>
                <a:gd name="connsiteY50" fmla="*/ 701162 h 745639"/>
                <a:gd name="connsiteX51" fmla="*/ 1329984 w 1425459"/>
                <a:gd name="connsiteY51" fmla="*/ 691615 h 745639"/>
                <a:gd name="connsiteX52" fmla="*/ 1329626 w 1425459"/>
                <a:gd name="connsiteY52" fmla="*/ 694591 h 745639"/>
                <a:gd name="connsiteX53" fmla="*/ 1272733 w 1425459"/>
                <a:gd name="connsiteY53" fmla="*/ 695914 h 745639"/>
                <a:gd name="connsiteX54" fmla="*/ 1220492 w 1425459"/>
                <a:gd name="connsiteY54" fmla="*/ 695914 h 745639"/>
                <a:gd name="connsiteX55" fmla="*/ 1220850 w 1425459"/>
                <a:gd name="connsiteY55" fmla="*/ 694261 h 745639"/>
                <a:gd name="connsiteX56" fmla="*/ 1276311 w 1425459"/>
                <a:gd name="connsiteY56" fmla="*/ 692938 h 745639"/>
                <a:gd name="connsiteX57" fmla="*/ 1329984 w 1425459"/>
                <a:gd name="connsiteY57" fmla="*/ 691615 h 745639"/>
                <a:gd name="connsiteX58" fmla="*/ 1323596 w 1425459"/>
                <a:gd name="connsiteY58" fmla="*/ 684934 h 745639"/>
                <a:gd name="connsiteX59" fmla="*/ 1323596 w 1425459"/>
                <a:gd name="connsiteY59" fmla="*/ 688109 h 745639"/>
                <a:gd name="connsiteX60" fmla="*/ 1281823 w 1425459"/>
                <a:gd name="connsiteY60" fmla="*/ 689061 h 745639"/>
                <a:gd name="connsiteX61" fmla="*/ 1261118 w 1425459"/>
                <a:gd name="connsiteY61" fmla="*/ 688744 h 745639"/>
                <a:gd name="connsiteX62" fmla="*/ 1241866 w 1425459"/>
                <a:gd name="connsiteY62" fmla="*/ 688744 h 745639"/>
                <a:gd name="connsiteX63" fmla="*/ 1241503 w 1425459"/>
                <a:gd name="connsiteY63" fmla="*/ 687474 h 745639"/>
                <a:gd name="connsiteX64" fmla="*/ 1278554 w 1425459"/>
                <a:gd name="connsiteY64" fmla="*/ 686522 h 745639"/>
                <a:gd name="connsiteX65" fmla="*/ 1323596 w 1425459"/>
                <a:gd name="connsiteY65" fmla="*/ 684934 h 745639"/>
                <a:gd name="connsiteX66" fmla="*/ 1368717 w 1425459"/>
                <a:gd name="connsiteY66" fmla="*/ 682481 h 745639"/>
                <a:gd name="connsiteX67" fmla="*/ 1389603 w 1425459"/>
                <a:gd name="connsiteY67" fmla="*/ 706293 h 745639"/>
                <a:gd name="connsiteX68" fmla="*/ 1407248 w 1425459"/>
                <a:gd name="connsiteY68" fmla="*/ 732270 h 745639"/>
                <a:gd name="connsiteX69" fmla="*/ 1406168 w 1425459"/>
                <a:gd name="connsiteY69" fmla="*/ 735517 h 745639"/>
                <a:gd name="connsiteX70" fmla="*/ 1404367 w 1425459"/>
                <a:gd name="connsiteY70" fmla="*/ 736600 h 745639"/>
                <a:gd name="connsiteX71" fmla="*/ 1375559 w 1425459"/>
                <a:gd name="connsiteY71" fmla="*/ 735517 h 745639"/>
                <a:gd name="connsiteX72" fmla="*/ 1348191 w 1425459"/>
                <a:gd name="connsiteY72" fmla="*/ 734796 h 745639"/>
                <a:gd name="connsiteX73" fmla="*/ 1296696 w 1425459"/>
                <a:gd name="connsiteY73" fmla="*/ 734074 h 745639"/>
                <a:gd name="connsiteX74" fmla="*/ 1296696 w 1425459"/>
                <a:gd name="connsiteY74" fmla="*/ 732992 h 745639"/>
                <a:gd name="connsiteX75" fmla="*/ 1355033 w 1425459"/>
                <a:gd name="connsiteY75" fmla="*/ 731909 h 745639"/>
                <a:gd name="connsiteX76" fmla="*/ 1403287 w 1425459"/>
                <a:gd name="connsiteY76" fmla="*/ 733353 h 745639"/>
                <a:gd name="connsiteX77" fmla="*/ 1388523 w 1425459"/>
                <a:gd name="connsiteY77" fmla="*/ 710262 h 745639"/>
                <a:gd name="connsiteX78" fmla="*/ 1367276 w 1425459"/>
                <a:gd name="connsiteY78" fmla="*/ 683563 h 745639"/>
                <a:gd name="connsiteX79" fmla="*/ 1368717 w 1425459"/>
                <a:gd name="connsiteY79" fmla="*/ 682481 h 745639"/>
                <a:gd name="connsiteX80" fmla="*/ 79375 w 1425459"/>
                <a:gd name="connsiteY80" fmla="*/ 645972 h 745639"/>
                <a:gd name="connsiteX81" fmla="*/ 80817 w 1425459"/>
                <a:gd name="connsiteY81" fmla="*/ 646698 h 745639"/>
                <a:gd name="connsiteX82" fmla="*/ 66037 w 1425459"/>
                <a:gd name="connsiteY82" fmla="*/ 661575 h 745639"/>
                <a:gd name="connsiteX83" fmla="*/ 44769 w 1425459"/>
                <a:gd name="connsiteY83" fmla="*/ 680081 h 745639"/>
                <a:gd name="connsiteX84" fmla="*/ 2953 w 1425459"/>
                <a:gd name="connsiteY84" fmla="*/ 719632 h 745639"/>
                <a:gd name="connsiteX85" fmla="*/ 430 w 1425459"/>
                <a:gd name="connsiteY85" fmla="*/ 717092 h 745639"/>
                <a:gd name="connsiteX86" fmla="*/ 40083 w 1425459"/>
                <a:gd name="connsiteY86" fmla="*/ 680081 h 745639"/>
                <a:gd name="connsiteX87" fmla="*/ 60269 w 1425459"/>
                <a:gd name="connsiteY87" fmla="*/ 663026 h 745639"/>
                <a:gd name="connsiteX88" fmla="*/ 79375 w 1425459"/>
                <a:gd name="connsiteY88" fmla="*/ 645972 h 745639"/>
                <a:gd name="connsiteX89" fmla="*/ 106363 w 1425459"/>
                <a:gd name="connsiteY89" fmla="*/ 630458 h 745639"/>
                <a:gd name="connsiteX90" fmla="*/ 107805 w 1425459"/>
                <a:gd name="connsiteY90" fmla="*/ 631182 h 745639"/>
                <a:gd name="connsiteX91" fmla="*/ 89057 w 1425459"/>
                <a:gd name="connsiteY91" fmla="*/ 650739 h 745639"/>
                <a:gd name="connsiteX92" fmla="*/ 65623 w 1425459"/>
                <a:gd name="connsiteY92" fmla="*/ 673918 h 745639"/>
                <a:gd name="connsiteX93" fmla="*/ 38222 w 1425459"/>
                <a:gd name="connsiteY93" fmla="*/ 698183 h 745639"/>
                <a:gd name="connsiteX94" fmla="*/ 14427 w 1425459"/>
                <a:gd name="connsiteY94" fmla="*/ 722448 h 745639"/>
                <a:gd name="connsiteX95" fmla="*/ 11543 w 1425459"/>
                <a:gd name="connsiteY95" fmla="*/ 720637 h 745639"/>
                <a:gd name="connsiteX96" fmla="*/ 58412 w 1425459"/>
                <a:gd name="connsiteY96" fmla="*/ 675729 h 745639"/>
                <a:gd name="connsiteX97" fmla="*/ 84731 w 1425459"/>
                <a:gd name="connsiteY97" fmla="*/ 650739 h 745639"/>
                <a:gd name="connsiteX98" fmla="*/ 106363 w 1425459"/>
                <a:gd name="connsiteY98" fmla="*/ 630458 h 745639"/>
                <a:gd name="connsiteX99" fmla="*/ 156824 w 1425459"/>
                <a:gd name="connsiteY99" fmla="*/ 628858 h 745639"/>
                <a:gd name="connsiteX100" fmla="*/ 158611 w 1425459"/>
                <a:gd name="connsiteY100" fmla="*/ 629932 h 745639"/>
                <a:gd name="connsiteX101" fmla="*/ 120731 w 1425459"/>
                <a:gd name="connsiteY101" fmla="*/ 669316 h 745639"/>
                <a:gd name="connsiteX102" fmla="*/ 101076 w 1425459"/>
                <a:gd name="connsiteY102" fmla="*/ 689007 h 745639"/>
                <a:gd name="connsiteX103" fmla="*/ 81064 w 1425459"/>
                <a:gd name="connsiteY103" fmla="*/ 710131 h 745639"/>
                <a:gd name="connsiteX104" fmla="*/ 78205 w 1425459"/>
                <a:gd name="connsiteY104" fmla="*/ 707983 h 745639"/>
                <a:gd name="connsiteX105" fmla="*/ 116085 w 1425459"/>
                <a:gd name="connsiteY105" fmla="*/ 669316 h 745639"/>
                <a:gd name="connsiteX106" fmla="*/ 156824 w 1425459"/>
                <a:gd name="connsiteY106" fmla="*/ 628858 h 745639"/>
                <a:gd name="connsiteX107" fmla="*/ 123462 w 1425459"/>
                <a:gd name="connsiteY107" fmla="*/ 622519 h 745639"/>
                <a:gd name="connsiteX108" fmla="*/ 124905 w 1425459"/>
                <a:gd name="connsiteY108" fmla="*/ 623965 h 745639"/>
                <a:gd name="connsiteX109" fmla="*/ 26769 w 1425459"/>
                <a:gd name="connsiteY109" fmla="*/ 721226 h 745639"/>
                <a:gd name="connsiteX110" fmla="*/ 24244 w 1425459"/>
                <a:gd name="connsiteY110" fmla="*/ 718695 h 745639"/>
                <a:gd name="connsiteX111" fmla="*/ 123462 w 1425459"/>
                <a:gd name="connsiteY111" fmla="*/ 622519 h 745639"/>
                <a:gd name="connsiteX112" fmla="*/ 1110642 w 1425459"/>
                <a:gd name="connsiteY112" fmla="*/ 614976 h 745639"/>
                <a:gd name="connsiteX113" fmla="*/ 1049817 w 1425459"/>
                <a:gd name="connsiteY113" fmla="*/ 615337 h 745639"/>
                <a:gd name="connsiteX114" fmla="*/ 1007707 w 1425459"/>
                <a:gd name="connsiteY114" fmla="*/ 615697 h 745639"/>
                <a:gd name="connsiteX115" fmla="*/ 1013466 w 1425459"/>
                <a:gd name="connsiteY115" fmla="*/ 634433 h 745639"/>
                <a:gd name="connsiteX116" fmla="*/ 1019224 w 1425459"/>
                <a:gd name="connsiteY116" fmla="*/ 651727 h 745639"/>
                <a:gd name="connsiteX117" fmla="*/ 1128998 w 1425459"/>
                <a:gd name="connsiteY117" fmla="*/ 648484 h 745639"/>
                <a:gd name="connsiteX118" fmla="*/ 1116401 w 1425459"/>
                <a:gd name="connsiteY118" fmla="*/ 624705 h 745639"/>
                <a:gd name="connsiteX119" fmla="*/ 1110642 w 1425459"/>
                <a:gd name="connsiteY119" fmla="*/ 614976 h 745639"/>
                <a:gd name="connsiteX120" fmla="*/ 915930 w 1425459"/>
                <a:gd name="connsiteY120" fmla="*/ 614616 h 745639"/>
                <a:gd name="connsiteX121" fmla="*/ 912330 w 1425459"/>
                <a:gd name="connsiteY121" fmla="*/ 620021 h 745639"/>
                <a:gd name="connsiteX122" fmla="*/ 886417 w 1425459"/>
                <a:gd name="connsiteY122" fmla="*/ 660374 h 745639"/>
                <a:gd name="connsiteX123" fmla="*/ 995470 w 1425459"/>
                <a:gd name="connsiteY123" fmla="*/ 653168 h 745639"/>
                <a:gd name="connsiteX124" fmla="*/ 1012026 w 1425459"/>
                <a:gd name="connsiteY124" fmla="*/ 652087 h 745639"/>
                <a:gd name="connsiteX125" fmla="*/ 1003748 w 1425459"/>
                <a:gd name="connsiteY125" fmla="*/ 630830 h 745639"/>
                <a:gd name="connsiteX126" fmla="*/ 999429 w 1425459"/>
                <a:gd name="connsiteY126" fmla="*/ 615697 h 745639"/>
                <a:gd name="connsiteX127" fmla="*/ 915930 w 1425459"/>
                <a:gd name="connsiteY127" fmla="*/ 614616 h 745639"/>
                <a:gd name="connsiteX128" fmla="*/ 604246 w 1425459"/>
                <a:gd name="connsiteY128" fmla="*/ 613896 h 745639"/>
                <a:gd name="connsiteX129" fmla="*/ 591289 w 1425459"/>
                <a:gd name="connsiteY129" fmla="*/ 653168 h 745639"/>
                <a:gd name="connsiteX130" fmla="*/ 589489 w 1425459"/>
                <a:gd name="connsiteY130" fmla="*/ 659293 h 745639"/>
                <a:gd name="connsiteX131" fmla="*/ 722297 w 1425459"/>
                <a:gd name="connsiteY131" fmla="*/ 656411 h 745639"/>
                <a:gd name="connsiteX132" fmla="*/ 728775 w 1425459"/>
                <a:gd name="connsiteY132" fmla="*/ 656411 h 745639"/>
                <a:gd name="connsiteX133" fmla="*/ 725176 w 1425459"/>
                <a:gd name="connsiteY133" fmla="*/ 628308 h 745639"/>
                <a:gd name="connsiteX134" fmla="*/ 724096 w 1425459"/>
                <a:gd name="connsiteY134" fmla="*/ 614976 h 745639"/>
                <a:gd name="connsiteX135" fmla="*/ 696383 w 1425459"/>
                <a:gd name="connsiteY135" fmla="*/ 615337 h 745639"/>
                <a:gd name="connsiteX136" fmla="*/ 604246 w 1425459"/>
                <a:gd name="connsiteY136" fmla="*/ 613896 h 745639"/>
                <a:gd name="connsiteX137" fmla="*/ 900453 w 1425459"/>
                <a:gd name="connsiteY137" fmla="*/ 613535 h 745639"/>
                <a:gd name="connsiteX138" fmla="*/ 877419 w 1425459"/>
                <a:gd name="connsiteY138" fmla="*/ 658212 h 745639"/>
                <a:gd name="connsiteX139" fmla="*/ 875619 w 1425459"/>
                <a:gd name="connsiteY139" fmla="*/ 660374 h 745639"/>
                <a:gd name="connsiteX140" fmla="*/ 879219 w 1425459"/>
                <a:gd name="connsiteY140" fmla="*/ 660374 h 745639"/>
                <a:gd name="connsiteX141" fmla="*/ 909451 w 1425459"/>
                <a:gd name="connsiteY141" fmla="*/ 614256 h 745639"/>
                <a:gd name="connsiteX142" fmla="*/ 900453 w 1425459"/>
                <a:gd name="connsiteY142" fmla="*/ 613535 h 745639"/>
                <a:gd name="connsiteX143" fmla="*/ 461001 w 1425459"/>
                <a:gd name="connsiteY143" fmla="*/ 612815 h 745639"/>
                <a:gd name="connsiteX144" fmla="*/ 440486 w 1425459"/>
                <a:gd name="connsiteY144" fmla="*/ 636594 h 745639"/>
                <a:gd name="connsiteX145" fmla="*/ 417091 w 1425459"/>
                <a:gd name="connsiteY145" fmla="*/ 660735 h 745639"/>
                <a:gd name="connsiteX146" fmla="*/ 445884 w 1425459"/>
                <a:gd name="connsiteY146" fmla="*/ 661095 h 745639"/>
                <a:gd name="connsiteX147" fmla="*/ 582651 w 1425459"/>
                <a:gd name="connsiteY147" fmla="*/ 659293 h 745639"/>
                <a:gd name="connsiteX148" fmla="*/ 589849 w 1425459"/>
                <a:gd name="connsiteY148" fmla="*/ 634433 h 745639"/>
                <a:gd name="connsiteX149" fmla="*/ 595968 w 1425459"/>
                <a:gd name="connsiteY149" fmla="*/ 613896 h 745639"/>
                <a:gd name="connsiteX150" fmla="*/ 543780 w 1425459"/>
                <a:gd name="connsiteY150" fmla="*/ 613535 h 745639"/>
                <a:gd name="connsiteX151" fmla="*/ 461001 w 1425459"/>
                <a:gd name="connsiteY151" fmla="*/ 612815 h 745639"/>
                <a:gd name="connsiteX152" fmla="*/ 780963 w 1425459"/>
                <a:gd name="connsiteY152" fmla="*/ 612634 h 745639"/>
                <a:gd name="connsiteX153" fmla="*/ 731655 w 1425459"/>
                <a:gd name="connsiteY153" fmla="*/ 614616 h 745639"/>
                <a:gd name="connsiteX154" fmla="*/ 733454 w 1425459"/>
                <a:gd name="connsiteY154" fmla="*/ 638756 h 745639"/>
                <a:gd name="connsiteX155" fmla="*/ 735254 w 1425459"/>
                <a:gd name="connsiteY155" fmla="*/ 656411 h 745639"/>
                <a:gd name="connsiteX156" fmla="*/ 857984 w 1425459"/>
                <a:gd name="connsiteY156" fmla="*/ 660374 h 745639"/>
                <a:gd name="connsiteX157" fmla="*/ 862303 w 1425459"/>
                <a:gd name="connsiteY157" fmla="*/ 660374 h 745639"/>
                <a:gd name="connsiteX158" fmla="*/ 859423 w 1425459"/>
                <a:gd name="connsiteY158" fmla="*/ 654609 h 745639"/>
                <a:gd name="connsiteX159" fmla="*/ 834949 w 1425459"/>
                <a:gd name="connsiteY159" fmla="*/ 613175 h 745639"/>
                <a:gd name="connsiteX160" fmla="*/ 829191 w 1425459"/>
                <a:gd name="connsiteY160" fmla="*/ 617138 h 745639"/>
                <a:gd name="connsiteX161" fmla="*/ 780963 w 1425459"/>
                <a:gd name="connsiteY161" fmla="*/ 612634 h 745639"/>
                <a:gd name="connsiteX162" fmla="*/ 323154 w 1425459"/>
                <a:gd name="connsiteY162" fmla="*/ 608851 h 745639"/>
                <a:gd name="connsiteX163" fmla="*/ 277445 w 1425459"/>
                <a:gd name="connsiteY163" fmla="*/ 658933 h 745639"/>
                <a:gd name="connsiteX164" fmla="*/ 410613 w 1425459"/>
                <a:gd name="connsiteY164" fmla="*/ 660735 h 745639"/>
                <a:gd name="connsiteX165" fmla="*/ 432208 w 1425459"/>
                <a:gd name="connsiteY165" fmla="*/ 635514 h 745639"/>
                <a:gd name="connsiteX166" fmla="*/ 451643 w 1425459"/>
                <a:gd name="connsiteY166" fmla="*/ 612815 h 745639"/>
                <a:gd name="connsiteX167" fmla="*/ 323154 w 1425459"/>
                <a:gd name="connsiteY167" fmla="*/ 608851 h 745639"/>
                <a:gd name="connsiteX168" fmla="*/ 858144 w 1425459"/>
                <a:gd name="connsiteY168" fmla="*/ 587177 h 745639"/>
                <a:gd name="connsiteX169" fmla="*/ 860684 w 1425459"/>
                <a:gd name="connsiteY169" fmla="*/ 587177 h 745639"/>
                <a:gd name="connsiteX170" fmla="*/ 860684 w 1425459"/>
                <a:gd name="connsiteY170" fmla="*/ 596953 h 745639"/>
                <a:gd name="connsiteX171" fmla="*/ 857826 w 1425459"/>
                <a:gd name="connsiteY171" fmla="*/ 596953 h 745639"/>
                <a:gd name="connsiteX172" fmla="*/ 858144 w 1425459"/>
                <a:gd name="connsiteY172" fmla="*/ 587177 h 745639"/>
                <a:gd name="connsiteX173" fmla="*/ 853063 w 1425459"/>
                <a:gd name="connsiteY173" fmla="*/ 572495 h 745639"/>
                <a:gd name="connsiteX174" fmla="*/ 855885 w 1425459"/>
                <a:gd name="connsiteY174" fmla="*/ 572495 h 745639"/>
                <a:gd name="connsiteX175" fmla="*/ 852710 w 1425459"/>
                <a:gd name="connsiteY175" fmla="*/ 592586 h 745639"/>
                <a:gd name="connsiteX176" fmla="*/ 850241 w 1425459"/>
                <a:gd name="connsiteY176" fmla="*/ 592214 h 745639"/>
                <a:gd name="connsiteX177" fmla="*/ 853063 w 1425459"/>
                <a:gd name="connsiteY177" fmla="*/ 572495 h 745639"/>
                <a:gd name="connsiteX178" fmla="*/ 846581 w 1425459"/>
                <a:gd name="connsiteY178" fmla="*/ 559687 h 745639"/>
                <a:gd name="connsiteX179" fmla="*/ 849227 w 1425459"/>
                <a:gd name="connsiteY179" fmla="*/ 560388 h 745639"/>
                <a:gd name="connsiteX180" fmla="*/ 844597 w 1425459"/>
                <a:gd name="connsiteY180" fmla="*/ 582818 h 745639"/>
                <a:gd name="connsiteX181" fmla="*/ 841951 w 1425459"/>
                <a:gd name="connsiteY181" fmla="*/ 582468 h 745639"/>
                <a:gd name="connsiteX182" fmla="*/ 846581 w 1425459"/>
                <a:gd name="connsiteY182" fmla="*/ 559687 h 745639"/>
                <a:gd name="connsiteX183" fmla="*/ 952281 w 1425459"/>
                <a:gd name="connsiteY183" fmla="*/ 557689 h 745639"/>
                <a:gd name="connsiteX184" fmla="*/ 920249 w 1425459"/>
                <a:gd name="connsiteY184" fmla="*/ 608131 h 745639"/>
                <a:gd name="connsiteX185" fmla="*/ 996910 w 1425459"/>
                <a:gd name="connsiteY185" fmla="*/ 606329 h 745639"/>
                <a:gd name="connsiteX186" fmla="*/ 992951 w 1425459"/>
                <a:gd name="connsiteY186" fmla="*/ 594800 h 745639"/>
                <a:gd name="connsiteX187" fmla="*/ 980354 w 1425459"/>
                <a:gd name="connsiteY187" fmla="*/ 557689 h 745639"/>
                <a:gd name="connsiteX188" fmla="*/ 952281 w 1425459"/>
                <a:gd name="connsiteY188" fmla="*/ 557689 h 745639"/>
                <a:gd name="connsiteX189" fmla="*/ 939684 w 1425459"/>
                <a:gd name="connsiteY189" fmla="*/ 557328 h 745639"/>
                <a:gd name="connsiteX190" fmla="*/ 903333 w 1425459"/>
                <a:gd name="connsiteY190" fmla="*/ 608851 h 745639"/>
                <a:gd name="connsiteX191" fmla="*/ 913410 w 1425459"/>
                <a:gd name="connsiteY191" fmla="*/ 608131 h 745639"/>
                <a:gd name="connsiteX192" fmla="*/ 947962 w 1425459"/>
                <a:gd name="connsiteY192" fmla="*/ 557328 h 745639"/>
                <a:gd name="connsiteX193" fmla="*/ 939684 w 1425459"/>
                <a:gd name="connsiteY193" fmla="*/ 557328 h 745639"/>
                <a:gd name="connsiteX194" fmla="*/ 1079330 w 1425459"/>
                <a:gd name="connsiteY194" fmla="*/ 555527 h 745639"/>
                <a:gd name="connsiteX195" fmla="*/ 1057375 w 1425459"/>
                <a:gd name="connsiteY195" fmla="*/ 556248 h 745639"/>
                <a:gd name="connsiteX196" fmla="*/ 989712 w 1425459"/>
                <a:gd name="connsiteY196" fmla="*/ 557689 h 745639"/>
                <a:gd name="connsiteX197" fmla="*/ 1001589 w 1425459"/>
                <a:gd name="connsiteY197" fmla="*/ 592278 h 745639"/>
                <a:gd name="connsiteX198" fmla="*/ 1005548 w 1425459"/>
                <a:gd name="connsiteY198" fmla="*/ 606329 h 745639"/>
                <a:gd name="connsiteX199" fmla="*/ 1050177 w 1425459"/>
                <a:gd name="connsiteY199" fmla="*/ 606329 h 745639"/>
                <a:gd name="connsiteX200" fmla="*/ 1105603 w 1425459"/>
                <a:gd name="connsiteY200" fmla="*/ 605969 h 745639"/>
                <a:gd name="connsiteX201" fmla="*/ 1086168 w 1425459"/>
                <a:gd name="connsiteY201" fmla="*/ 568498 h 745639"/>
                <a:gd name="connsiteX202" fmla="*/ 1079330 w 1425459"/>
                <a:gd name="connsiteY202" fmla="*/ 555527 h 745639"/>
                <a:gd name="connsiteX203" fmla="*/ 720137 w 1425459"/>
                <a:gd name="connsiteY203" fmla="*/ 555167 h 745639"/>
                <a:gd name="connsiteX204" fmla="*/ 667590 w 1425459"/>
                <a:gd name="connsiteY204" fmla="*/ 555527 h 745639"/>
                <a:gd name="connsiteX205" fmla="*/ 624041 w 1425459"/>
                <a:gd name="connsiteY205" fmla="*/ 555527 h 745639"/>
                <a:gd name="connsiteX206" fmla="*/ 611444 w 1425459"/>
                <a:gd name="connsiteY206" fmla="*/ 591917 h 745639"/>
                <a:gd name="connsiteX207" fmla="*/ 607485 w 1425459"/>
                <a:gd name="connsiteY207" fmla="*/ 604528 h 745639"/>
                <a:gd name="connsiteX208" fmla="*/ 710780 w 1425459"/>
                <a:gd name="connsiteY208" fmla="*/ 606329 h 745639"/>
                <a:gd name="connsiteX209" fmla="*/ 723377 w 1425459"/>
                <a:gd name="connsiteY209" fmla="*/ 606329 h 745639"/>
                <a:gd name="connsiteX210" fmla="*/ 721577 w 1425459"/>
                <a:gd name="connsiteY210" fmla="*/ 574983 h 745639"/>
                <a:gd name="connsiteX211" fmla="*/ 720137 w 1425459"/>
                <a:gd name="connsiteY211" fmla="*/ 555167 h 745639"/>
                <a:gd name="connsiteX212" fmla="*/ 761842 w 1425459"/>
                <a:gd name="connsiteY212" fmla="*/ 554806 h 745639"/>
                <a:gd name="connsiteX213" fmla="*/ 728775 w 1425459"/>
                <a:gd name="connsiteY213" fmla="*/ 555167 h 745639"/>
                <a:gd name="connsiteX214" fmla="*/ 729855 w 1425459"/>
                <a:gd name="connsiteY214" fmla="*/ 575343 h 745639"/>
                <a:gd name="connsiteX215" fmla="*/ 731295 w 1425459"/>
                <a:gd name="connsiteY215" fmla="*/ 606329 h 745639"/>
                <a:gd name="connsiteX216" fmla="*/ 831710 w 1425459"/>
                <a:gd name="connsiteY216" fmla="*/ 608131 h 745639"/>
                <a:gd name="connsiteX217" fmla="*/ 796079 w 1425459"/>
                <a:gd name="connsiteY217" fmla="*/ 558049 h 745639"/>
                <a:gd name="connsiteX218" fmla="*/ 794639 w 1425459"/>
                <a:gd name="connsiteY218" fmla="*/ 557689 h 745639"/>
                <a:gd name="connsiteX219" fmla="*/ 761842 w 1425459"/>
                <a:gd name="connsiteY219" fmla="*/ 554806 h 745639"/>
                <a:gd name="connsiteX220" fmla="*/ 508509 w 1425459"/>
                <a:gd name="connsiteY220" fmla="*/ 554806 h 745639"/>
                <a:gd name="connsiteX221" fmla="*/ 485475 w 1425459"/>
                <a:gd name="connsiteY221" fmla="*/ 582910 h 745639"/>
                <a:gd name="connsiteX222" fmla="*/ 469279 w 1425459"/>
                <a:gd name="connsiteY222" fmla="*/ 602726 h 745639"/>
                <a:gd name="connsiteX223" fmla="*/ 550979 w 1425459"/>
                <a:gd name="connsiteY223" fmla="*/ 604528 h 745639"/>
                <a:gd name="connsiteX224" fmla="*/ 598487 w 1425459"/>
                <a:gd name="connsiteY224" fmla="*/ 604528 h 745639"/>
                <a:gd name="connsiteX225" fmla="*/ 608924 w 1425459"/>
                <a:gd name="connsiteY225" fmla="*/ 570660 h 745639"/>
                <a:gd name="connsiteX226" fmla="*/ 613963 w 1425459"/>
                <a:gd name="connsiteY226" fmla="*/ 555527 h 745639"/>
                <a:gd name="connsiteX227" fmla="*/ 540181 w 1425459"/>
                <a:gd name="connsiteY227" fmla="*/ 554806 h 745639"/>
                <a:gd name="connsiteX228" fmla="*/ 508509 w 1425459"/>
                <a:gd name="connsiteY228" fmla="*/ 554806 h 745639"/>
                <a:gd name="connsiteX229" fmla="*/ 370303 w 1425459"/>
                <a:gd name="connsiteY229" fmla="*/ 553365 h 745639"/>
                <a:gd name="connsiteX230" fmla="*/ 344029 w 1425459"/>
                <a:gd name="connsiteY230" fmla="*/ 584351 h 745639"/>
                <a:gd name="connsiteX231" fmla="*/ 331432 w 1425459"/>
                <a:gd name="connsiteY231" fmla="*/ 599123 h 745639"/>
                <a:gd name="connsiteX232" fmla="*/ 459561 w 1425459"/>
                <a:gd name="connsiteY232" fmla="*/ 602726 h 745639"/>
                <a:gd name="connsiteX233" fmla="*/ 478996 w 1425459"/>
                <a:gd name="connsiteY233" fmla="*/ 577866 h 745639"/>
                <a:gd name="connsiteX234" fmla="*/ 497712 w 1425459"/>
                <a:gd name="connsiteY234" fmla="*/ 554806 h 745639"/>
                <a:gd name="connsiteX235" fmla="*/ 410253 w 1425459"/>
                <a:gd name="connsiteY235" fmla="*/ 554086 h 745639"/>
                <a:gd name="connsiteX236" fmla="*/ 370303 w 1425459"/>
                <a:gd name="connsiteY236" fmla="*/ 553365 h 745639"/>
                <a:gd name="connsiteX237" fmla="*/ 840231 w 1425459"/>
                <a:gd name="connsiteY237" fmla="*/ 548287 h 745639"/>
                <a:gd name="connsiteX238" fmla="*/ 842877 w 1425459"/>
                <a:gd name="connsiteY238" fmla="*/ 549386 h 745639"/>
                <a:gd name="connsiteX239" fmla="*/ 837916 w 1425459"/>
                <a:gd name="connsiteY239" fmla="*/ 573565 h 745639"/>
                <a:gd name="connsiteX240" fmla="*/ 835601 w 1425459"/>
                <a:gd name="connsiteY240" fmla="*/ 573198 h 745639"/>
                <a:gd name="connsiteX241" fmla="*/ 840231 w 1425459"/>
                <a:gd name="connsiteY241" fmla="*/ 548287 h 745639"/>
                <a:gd name="connsiteX242" fmla="*/ 835715 w 1425459"/>
                <a:gd name="connsiteY242" fmla="*/ 532739 h 745639"/>
                <a:gd name="connsiteX243" fmla="*/ 838096 w 1425459"/>
                <a:gd name="connsiteY243" fmla="*/ 533456 h 745639"/>
                <a:gd name="connsiteX244" fmla="*/ 831632 w 1425459"/>
                <a:gd name="connsiteY244" fmla="*/ 562492 h 745639"/>
                <a:gd name="connsiteX245" fmla="*/ 829251 w 1425459"/>
                <a:gd name="connsiteY245" fmla="*/ 562133 h 745639"/>
                <a:gd name="connsiteX246" fmla="*/ 835715 w 1425459"/>
                <a:gd name="connsiteY246" fmla="*/ 532739 h 745639"/>
                <a:gd name="connsiteX247" fmla="*/ 828841 w 1425459"/>
                <a:gd name="connsiteY247" fmla="*/ 526007 h 745639"/>
                <a:gd name="connsiteX248" fmla="*/ 831709 w 1425459"/>
                <a:gd name="connsiteY248" fmla="*/ 527066 h 745639"/>
                <a:gd name="connsiteX249" fmla="*/ 823823 w 1425459"/>
                <a:gd name="connsiteY249" fmla="*/ 548232 h 745639"/>
                <a:gd name="connsiteX250" fmla="*/ 821313 w 1425459"/>
                <a:gd name="connsiteY250" fmla="*/ 547880 h 745639"/>
                <a:gd name="connsiteX251" fmla="*/ 828841 w 1425459"/>
                <a:gd name="connsiteY251" fmla="*/ 526007 h 745639"/>
                <a:gd name="connsiteX252" fmla="*/ 971356 w 1425459"/>
                <a:gd name="connsiteY252" fmla="*/ 516975 h 745639"/>
                <a:gd name="connsiteX253" fmla="*/ 944363 w 1425459"/>
                <a:gd name="connsiteY253" fmla="*/ 551203 h 745639"/>
                <a:gd name="connsiteX254" fmla="*/ 978554 w 1425459"/>
                <a:gd name="connsiteY254" fmla="*/ 549762 h 745639"/>
                <a:gd name="connsiteX255" fmla="*/ 971356 w 1425459"/>
                <a:gd name="connsiteY255" fmla="*/ 516975 h 745639"/>
                <a:gd name="connsiteX256" fmla="*/ 456403 w 1425459"/>
                <a:gd name="connsiteY256" fmla="*/ 514931 h 745639"/>
                <a:gd name="connsiteX257" fmla="*/ 480181 w 1425459"/>
                <a:gd name="connsiteY257" fmla="*/ 535910 h 745639"/>
                <a:gd name="connsiteX258" fmla="*/ 501798 w 1425459"/>
                <a:gd name="connsiteY258" fmla="*/ 514931 h 745639"/>
                <a:gd name="connsiteX259" fmla="*/ 504320 w 1425459"/>
                <a:gd name="connsiteY259" fmla="*/ 516378 h 745639"/>
                <a:gd name="connsiteX260" fmla="*/ 481262 w 1425459"/>
                <a:gd name="connsiteY260" fmla="*/ 540251 h 745639"/>
                <a:gd name="connsiteX261" fmla="*/ 478020 w 1425459"/>
                <a:gd name="connsiteY261" fmla="*/ 538804 h 745639"/>
                <a:gd name="connsiteX262" fmla="*/ 455682 w 1425459"/>
                <a:gd name="connsiteY262" fmla="*/ 516378 h 745639"/>
                <a:gd name="connsiteX263" fmla="*/ 456403 w 1425459"/>
                <a:gd name="connsiteY263" fmla="*/ 514931 h 745639"/>
                <a:gd name="connsiteX264" fmla="*/ 827702 w 1425459"/>
                <a:gd name="connsiteY264" fmla="*/ 505732 h 745639"/>
                <a:gd name="connsiteX265" fmla="*/ 830141 w 1425459"/>
                <a:gd name="connsiteY265" fmla="*/ 506442 h 745639"/>
                <a:gd name="connsiteX266" fmla="*/ 819687 w 1425459"/>
                <a:gd name="connsiteY266" fmla="*/ 535168 h 745639"/>
                <a:gd name="connsiteX267" fmla="*/ 816900 w 1425459"/>
                <a:gd name="connsiteY267" fmla="*/ 534459 h 745639"/>
                <a:gd name="connsiteX268" fmla="*/ 827702 w 1425459"/>
                <a:gd name="connsiteY268" fmla="*/ 505732 h 745639"/>
                <a:gd name="connsiteX269" fmla="*/ 724816 w 1425459"/>
                <a:gd name="connsiteY269" fmla="*/ 498960 h 745639"/>
                <a:gd name="connsiteX270" fmla="*/ 728055 w 1425459"/>
                <a:gd name="connsiteY270" fmla="*/ 545439 h 745639"/>
                <a:gd name="connsiteX271" fmla="*/ 746771 w 1425459"/>
                <a:gd name="connsiteY271" fmla="*/ 545439 h 745639"/>
                <a:gd name="connsiteX272" fmla="*/ 788881 w 1425459"/>
                <a:gd name="connsiteY272" fmla="*/ 546880 h 745639"/>
                <a:gd name="connsiteX273" fmla="*/ 786361 w 1425459"/>
                <a:gd name="connsiteY273" fmla="*/ 542916 h 745639"/>
                <a:gd name="connsiteX274" fmla="*/ 760448 w 1425459"/>
                <a:gd name="connsiteY274" fmla="*/ 499320 h 745639"/>
                <a:gd name="connsiteX275" fmla="*/ 757928 w 1425459"/>
                <a:gd name="connsiteY275" fmla="*/ 499680 h 745639"/>
                <a:gd name="connsiteX276" fmla="*/ 724816 w 1425459"/>
                <a:gd name="connsiteY276" fmla="*/ 498960 h 745639"/>
                <a:gd name="connsiteX277" fmla="*/ 640957 w 1425459"/>
                <a:gd name="connsiteY277" fmla="*/ 497879 h 745639"/>
                <a:gd name="connsiteX278" fmla="*/ 634118 w 1425459"/>
                <a:gd name="connsiteY278" fmla="*/ 525622 h 745639"/>
                <a:gd name="connsiteX279" fmla="*/ 627640 w 1425459"/>
                <a:gd name="connsiteY279" fmla="*/ 545799 h 745639"/>
                <a:gd name="connsiteX280" fmla="*/ 681267 w 1425459"/>
                <a:gd name="connsiteY280" fmla="*/ 545439 h 745639"/>
                <a:gd name="connsiteX281" fmla="*/ 719418 w 1425459"/>
                <a:gd name="connsiteY281" fmla="*/ 545439 h 745639"/>
                <a:gd name="connsiteX282" fmla="*/ 715818 w 1425459"/>
                <a:gd name="connsiteY282" fmla="*/ 498960 h 745639"/>
                <a:gd name="connsiteX283" fmla="*/ 640957 w 1425459"/>
                <a:gd name="connsiteY283" fmla="*/ 497879 h 745639"/>
                <a:gd name="connsiteX284" fmla="*/ 556017 w 1425459"/>
                <a:gd name="connsiteY284" fmla="*/ 495357 h 745639"/>
                <a:gd name="connsiteX285" fmla="*/ 516427 w 1425459"/>
                <a:gd name="connsiteY285" fmla="*/ 545078 h 745639"/>
                <a:gd name="connsiteX286" fmla="*/ 553858 w 1425459"/>
                <a:gd name="connsiteY286" fmla="*/ 545439 h 745639"/>
                <a:gd name="connsiteX287" fmla="*/ 617202 w 1425459"/>
                <a:gd name="connsiteY287" fmla="*/ 545799 h 745639"/>
                <a:gd name="connsiteX288" fmla="*/ 627280 w 1425459"/>
                <a:gd name="connsiteY288" fmla="*/ 511210 h 745639"/>
                <a:gd name="connsiteX289" fmla="*/ 630519 w 1425459"/>
                <a:gd name="connsiteY289" fmla="*/ 497879 h 745639"/>
                <a:gd name="connsiteX290" fmla="*/ 556017 w 1425459"/>
                <a:gd name="connsiteY290" fmla="*/ 495357 h 745639"/>
                <a:gd name="connsiteX291" fmla="*/ 819254 w 1425459"/>
                <a:gd name="connsiteY291" fmla="*/ 493949 h 745639"/>
                <a:gd name="connsiteX292" fmla="*/ 820970 w 1425459"/>
                <a:gd name="connsiteY292" fmla="*/ 493949 h 745639"/>
                <a:gd name="connsiteX293" fmla="*/ 811016 w 1425459"/>
                <a:gd name="connsiteY293" fmla="*/ 525933 h 745639"/>
                <a:gd name="connsiteX294" fmla="*/ 808956 w 1425459"/>
                <a:gd name="connsiteY294" fmla="*/ 525198 h 745639"/>
                <a:gd name="connsiteX295" fmla="*/ 819254 w 1425459"/>
                <a:gd name="connsiteY295" fmla="*/ 493949 h 745639"/>
                <a:gd name="connsiteX296" fmla="*/ 449703 w 1425459"/>
                <a:gd name="connsiteY296" fmla="*/ 491987 h 745639"/>
                <a:gd name="connsiteX297" fmla="*/ 449996 w 1425459"/>
                <a:gd name="connsiteY297" fmla="*/ 492295 h 745639"/>
                <a:gd name="connsiteX298" fmla="*/ 480908 w 1425459"/>
                <a:gd name="connsiteY298" fmla="*/ 524757 h 745639"/>
                <a:gd name="connsiteX299" fmla="*/ 508486 w 1425459"/>
                <a:gd name="connsiteY299" fmla="*/ 496357 h 745639"/>
                <a:gd name="connsiteX300" fmla="*/ 510300 w 1425459"/>
                <a:gd name="connsiteY300" fmla="*/ 498177 h 745639"/>
                <a:gd name="connsiteX301" fmla="*/ 481271 w 1425459"/>
                <a:gd name="connsiteY301" fmla="*/ 529126 h 745639"/>
                <a:gd name="connsiteX302" fmla="*/ 478368 w 1425459"/>
                <a:gd name="connsiteY302" fmla="*/ 527669 h 745639"/>
                <a:gd name="connsiteX303" fmla="*/ 448943 w 1425459"/>
                <a:gd name="connsiteY303" fmla="*/ 493102 h 745639"/>
                <a:gd name="connsiteX304" fmla="*/ 448614 w 1425459"/>
                <a:gd name="connsiteY304" fmla="*/ 492716 h 745639"/>
                <a:gd name="connsiteX305" fmla="*/ 449703 w 1425459"/>
                <a:gd name="connsiteY305" fmla="*/ 491987 h 745639"/>
                <a:gd name="connsiteX306" fmla="*/ 429328 w 1425459"/>
                <a:gd name="connsiteY306" fmla="*/ 490673 h 745639"/>
                <a:gd name="connsiteX307" fmla="*/ 391178 w 1425459"/>
                <a:gd name="connsiteY307" fmla="*/ 530306 h 745639"/>
                <a:gd name="connsiteX308" fmla="*/ 377141 w 1425459"/>
                <a:gd name="connsiteY308" fmla="*/ 545439 h 745639"/>
                <a:gd name="connsiteX309" fmla="*/ 380682 w 1425459"/>
                <a:gd name="connsiteY309" fmla="*/ 545412 h 745639"/>
                <a:gd name="connsiteX310" fmla="*/ 424290 w 1425459"/>
                <a:gd name="connsiteY310" fmla="*/ 545078 h 745639"/>
                <a:gd name="connsiteX311" fmla="*/ 505270 w 1425459"/>
                <a:gd name="connsiteY311" fmla="*/ 545078 h 745639"/>
                <a:gd name="connsiteX312" fmla="*/ 545220 w 1425459"/>
                <a:gd name="connsiteY312" fmla="*/ 494997 h 745639"/>
                <a:gd name="connsiteX313" fmla="*/ 504550 w 1425459"/>
                <a:gd name="connsiteY313" fmla="*/ 492114 h 745639"/>
                <a:gd name="connsiteX314" fmla="*/ 482595 w 1425459"/>
                <a:gd name="connsiteY314" fmla="*/ 517335 h 745639"/>
                <a:gd name="connsiteX315" fmla="*/ 477916 w 1425459"/>
                <a:gd name="connsiteY315" fmla="*/ 518776 h 745639"/>
                <a:gd name="connsiteX316" fmla="*/ 474677 w 1425459"/>
                <a:gd name="connsiteY316" fmla="*/ 517695 h 745639"/>
                <a:gd name="connsiteX317" fmla="*/ 453442 w 1425459"/>
                <a:gd name="connsiteY317" fmla="*/ 490673 h 745639"/>
                <a:gd name="connsiteX318" fmla="*/ 451643 w 1425459"/>
                <a:gd name="connsiteY318" fmla="*/ 491033 h 745639"/>
                <a:gd name="connsiteX319" fmla="*/ 429328 w 1425459"/>
                <a:gd name="connsiteY319" fmla="*/ 490673 h 745639"/>
                <a:gd name="connsiteX320" fmla="*/ 992591 w 1425459"/>
                <a:gd name="connsiteY320" fmla="*/ 489232 h 745639"/>
                <a:gd name="connsiteX321" fmla="*/ 977475 w 1425459"/>
                <a:gd name="connsiteY321" fmla="*/ 508688 h 745639"/>
                <a:gd name="connsiteX322" fmla="*/ 987552 w 1425459"/>
                <a:gd name="connsiteY322" fmla="*/ 549042 h 745639"/>
                <a:gd name="connsiteX323" fmla="*/ 1064573 w 1425459"/>
                <a:gd name="connsiteY323" fmla="*/ 547600 h 745639"/>
                <a:gd name="connsiteX324" fmla="*/ 1074651 w 1425459"/>
                <a:gd name="connsiteY324" fmla="*/ 547240 h 745639"/>
                <a:gd name="connsiteX325" fmla="*/ 1049097 w 1425459"/>
                <a:gd name="connsiteY325" fmla="*/ 493195 h 745639"/>
                <a:gd name="connsiteX326" fmla="*/ 992591 w 1425459"/>
                <a:gd name="connsiteY326" fmla="*/ 489232 h 745639"/>
                <a:gd name="connsiteX327" fmla="*/ 815157 w 1425459"/>
                <a:gd name="connsiteY327" fmla="*/ 482454 h 745639"/>
                <a:gd name="connsiteX328" fmla="*/ 816203 w 1425459"/>
                <a:gd name="connsiteY328" fmla="*/ 482454 h 745639"/>
                <a:gd name="connsiteX329" fmla="*/ 804354 w 1425459"/>
                <a:gd name="connsiteY329" fmla="*/ 515219 h 745639"/>
                <a:gd name="connsiteX330" fmla="*/ 802612 w 1425459"/>
                <a:gd name="connsiteY330" fmla="*/ 514139 h 745639"/>
                <a:gd name="connsiteX331" fmla="*/ 815157 w 1425459"/>
                <a:gd name="connsiteY331" fmla="*/ 482454 h 745639"/>
                <a:gd name="connsiteX332" fmla="*/ 809672 w 1425459"/>
                <a:gd name="connsiteY332" fmla="*/ 469746 h 745639"/>
                <a:gd name="connsiteX333" fmla="*/ 811083 w 1425459"/>
                <a:gd name="connsiteY333" fmla="*/ 470102 h 745639"/>
                <a:gd name="connsiteX334" fmla="*/ 795208 w 1425459"/>
                <a:gd name="connsiteY334" fmla="*/ 508886 h 745639"/>
                <a:gd name="connsiteX335" fmla="*/ 793444 w 1425459"/>
                <a:gd name="connsiteY335" fmla="*/ 507819 h 745639"/>
                <a:gd name="connsiteX336" fmla="*/ 809672 w 1425459"/>
                <a:gd name="connsiteY336" fmla="*/ 469746 h 745639"/>
                <a:gd name="connsiteX337" fmla="*/ 805496 w 1425459"/>
                <a:gd name="connsiteY337" fmla="*/ 462528 h 745639"/>
                <a:gd name="connsiteX338" fmla="*/ 807574 w 1425459"/>
                <a:gd name="connsiteY338" fmla="*/ 463602 h 745639"/>
                <a:gd name="connsiteX339" fmla="*/ 792334 w 1425459"/>
                <a:gd name="connsiteY339" fmla="*/ 495819 h 745639"/>
                <a:gd name="connsiteX340" fmla="*/ 790256 w 1425459"/>
                <a:gd name="connsiteY340" fmla="*/ 494745 h 745639"/>
                <a:gd name="connsiteX341" fmla="*/ 805496 w 1425459"/>
                <a:gd name="connsiteY341" fmla="*/ 462528 h 745639"/>
                <a:gd name="connsiteX342" fmla="*/ 798231 w 1425459"/>
                <a:gd name="connsiteY342" fmla="*/ 453889 h 745639"/>
                <a:gd name="connsiteX343" fmla="*/ 799978 w 1425459"/>
                <a:gd name="connsiteY343" fmla="*/ 454985 h 745639"/>
                <a:gd name="connsiteX344" fmla="*/ 786007 w 1425459"/>
                <a:gd name="connsiteY344" fmla="*/ 488211 h 745639"/>
                <a:gd name="connsiteX345" fmla="*/ 783563 w 1425459"/>
                <a:gd name="connsiteY345" fmla="*/ 487115 h 745639"/>
                <a:gd name="connsiteX346" fmla="*/ 798231 w 1425459"/>
                <a:gd name="connsiteY346" fmla="*/ 453889 h 745639"/>
                <a:gd name="connsiteX347" fmla="*/ 311784 w 1425459"/>
                <a:gd name="connsiteY347" fmla="*/ 439439 h 745639"/>
                <a:gd name="connsiteX348" fmla="*/ 315403 w 1425459"/>
                <a:gd name="connsiteY348" fmla="*/ 440517 h 745639"/>
                <a:gd name="connsiteX349" fmla="*/ 295863 w 1425459"/>
                <a:gd name="connsiteY349" fmla="*/ 479665 h 745639"/>
                <a:gd name="connsiteX350" fmla="*/ 269085 w 1425459"/>
                <a:gd name="connsiteY350" fmla="*/ 515582 h 745639"/>
                <a:gd name="connsiteX351" fmla="*/ 267638 w 1425459"/>
                <a:gd name="connsiteY351" fmla="*/ 514863 h 745639"/>
                <a:gd name="connsiteX352" fmla="*/ 291520 w 1425459"/>
                <a:gd name="connsiteY352" fmla="*/ 480384 h 745639"/>
                <a:gd name="connsiteX353" fmla="*/ 311784 w 1425459"/>
                <a:gd name="connsiteY353" fmla="*/ 439439 h 745639"/>
                <a:gd name="connsiteX354" fmla="*/ 323232 w 1425459"/>
                <a:gd name="connsiteY354" fmla="*/ 437497 h 745639"/>
                <a:gd name="connsiteX355" fmla="*/ 326145 w 1425459"/>
                <a:gd name="connsiteY355" fmla="*/ 438577 h 745639"/>
                <a:gd name="connsiteX356" fmla="*/ 308668 w 1425459"/>
                <a:gd name="connsiteY356" fmla="*/ 473862 h 745639"/>
                <a:gd name="connsiteX357" fmla="*/ 289006 w 1425459"/>
                <a:gd name="connsiteY357" fmla="*/ 504466 h 745639"/>
                <a:gd name="connsiteX358" fmla="*/ 287913 w 1425459"/>
                <a:gd name="connsiteY358" fmla="*/ 503746 h 745639"/>
                <a:gd name="connsiteX359" fmla="*/ 323232 w 1425459"/>
                <a:gd name="connsiteY359" fmla="*/ 437497 h 745639"/>
                <a:gd name="connsiteX360" fmla="*/ 1126766 w 1425459"/>
                <a:gd name="connsiteY360" fmla="*/ 436049 h 745639"/>
                <a:gd name="connsiteX361" fmla="*/ 1126405 w 1425459"/>
                <a:gd name="connsiteY361" fmla="*/ 439224 h 745639"/>
                <a:gd name="connsiteX362" fmla="*/ 1071632 w 1425459"/>
                <a:gd name="connsiteY362" fmla="*/ 441341 h 745639"/>
                <a:gd name="connsiteX363" fmla="*/ 1071272 w 1425459"/>
                <a:gd name="connsiteY363" fmla="*/ 439930 h 745639"/>
                <a:gd name="connsiteX364" fmla="*/ 1097577 w 1425459"/>
                <a:gd name="connsiteY364" fmla="*/ 437460 h 745639"/>
                <a:gd name="connsiteX365" fmla="*/ 1126766 w 1425459"/>
                <a:gd name="connsiteY365" fmla="*/ 436049 h 745639"/>
                <a:gd name="connsiteX366" fmla="*/ 711859 w 1425459"/>
                <a:gd name="connsiteY366" fmla="*/ 434826 h 745639"/>
                <a:gd name="connsiteX367" fmla="*/ 541621 w 1425459"/>
                <a:gd name="connsiteY367" fmla="*/ 436268 h 745639"/>
                <a:gd name="connsiteX368" fmla="*/ 534063 w 1425459"/>
                <a:gd name="connsiteY368" fmla="*/ 449599 h 745639"/>
                <a:gd name="connsiteX369" fmla="*/ 507789 w 1425459"/>
                <a:gd name="connsiteY369" fmla="*/ 488151 h 745639"/>
                <a:gd name="connsiteX370" fmla="*/ 552418 w 1425459"/>
                <a:gd name="connsiteY370" fmla="*/ 485629 h 745639"/>
                <a:gd name="connsiteX371" fmla="*/ 565735 w 1425459"/>
                <a:gd name="connsiteY371" fmla="*/ 466533 h 745639"/>
                <a:gd name="connsiteX372" fmla="*/ 573653 w 1425459"/>
                <a:gd name="connsiteY372" fmla="*/ 471217 h 745639"/>
                <a:gd name="connsiteX373" fmla="*/ 563935 w 1425459"/>
                <a:gd name="connsiteY373" fmla="*/ 485268 h 745639"/>
                <a:gd name="connsiteX374" fmla="*/ 633399 w 1425459"/>
                <a:gd name="connsiteY374" fmla="*/ 485629 h 745639"/>
                <a:gd name="connsiteX375" fmla="*/ 641676 w 1425459"/>
                <a:gd name="connsiteY375" fmla="*/ 460047 h 745639"/>
                <a:gd name="connsiteX376" fmla="*/ 651394 w 1425459"/>
                <a:gd name="connsiteY376" fmla="*/ 462930 h 745639"/>
                <a:gd name="connsiteX377" fmla="*/ 643836 w 1425459"/>
                <a:gd name="connsiteY377" fmla="*/ 485989 h 745639"/>
                <a:gd name="connsiteX378" fmla="*/ 714739 w 1425459"/>
                <a:gd name="connsiteY378" fmla="*/ 488511 h 745639"/>
                <a:gd name="connsiteX379" fmla="*/ 711499 w 1425459"/>
                <a:gd name="connsiteY379" fmla="*/ 466173 h 745639"/>
                <a:gd name="connsiteX380" fmla="*/ 720137 w 1425459"/>
                <a:gd name="connsiteY380" fmla="*/ 464011 h 745639"/>
                <a:gd name="connsiteX381" fmla="*/ 723736 w 1425459"/>
                <a:gd name="connsiteY381" fmla="*/ 488871 h 745639"/>
                <a:gd name="connsiteX382" fmla="*/ 754689 w 1425459"/>
                <a:gd name="connsiteY382" fmla="*/ 489952 h 745639"/>
                <a:gd name="connsiteX383" fmla="*/ 728775 w 1425459"/>
                <a:gd name="connsiteY383" fmla="*/ 442032 h 745639"/>
                <a:gd name="connsiteX384" fmla="*/ 715099 w 1425459"/>
                <a:gd name="connsiteY384" fmla="*/ 453202 h 745639"/>
                <a:gd name="connsiteX385" fmla="*/ 712939 w 1425459"/>
                <a:gd name="connsiteY385" fmla="*/ 451400 h 745639"/>
                <a:gd name="connsiteX386" fmla="*/ 726256 w 1425459"/>
                <a:gd name="connsiteY386" fmla="*/ 437349 h 745639"/>
                <a:gd name="connsiteX387" fmla="*/ 725176 w 1425459"/>
                <a:gd name="connsiteY387" fmla="*/ 434826 h 745639"/>
                <a:gd name="connsiteX388" fmla="*/ 723736 w 1425459"/>
                <a:gd name="connsiteY388" fmla="*/ 434826 h 745639"/>
                <a:gd name="connsiteX389" fmla="*/ 718338 w 1425459"/>
                <a:gd name="connsiteY389" fmla="*/ 434826 h 745639"/>
                <a:gd name="connsiteX390" fmla="*/ 707540 w 1425459"/>
                <a:gd name="connsiteY390" fmla="*/ 443474 h 745639"/>
                <a:gd name="connsiteX391" fmla="*/ 705381 w 1425459"/>
                <a:gd name="connsiteY391" fmla="*/ 440952 h 745639"/>
                <a:gd name="connsiteX392" fmla="*/ 711859 w 1425459"/>
                <a:gd name="connsiteY392" fmla="*/ 434826 h 745639"/>
                <a:gd name="connsiteX393" fmla="*/ 1131157 w 1425459"/>
                <a:gd name="connsiteY393" fmla="*/ 429061 h 745639"/>
                <a:gd name="connsiteX394" fmla="*/ 1031101 w 1425459"/>
                <a:gd name="connsiteY394" fmla="*/ 434105 h 745639"/>
                <a:gd name="connsiteX395" fmla="*/ 997270 w 1425459"/>
                <a:gd name="connsiteY395" fmla="*/ 483107 h 745639"/>
                <a:gd name="connsiteX396" fmla="*/ 1044778 w 1425459"/>
                <a:gd name="connsiteY396" fmla="*/ 482746 h 745639"/>
                <a:gd name="connsiteX397" fmla="*/ 1039379 w 1425459"/>
                <a:gd name="connsiteY397" fmla="*/ 466533 h 745639"/>
                <a:gd name="connsiteX398" fmla="*/ 1042259 w 1425459"/>
                <a:gd name="connsiteY398" fmla="*/ 465812 h 745639"/>
                <a:gd name="connsiteX399" fmla="*/ 1049457 w 1425459"/>
                <a:gd name="connsiteY399" fmla="*/ 482746 h 745639"/>
                <a:gd name="connsiteX400" fmla="*/ 1118200 w 1425459"/>
                <a:gd name="connsiteY400" fmla="*/ 481305 h 745639"/>
                <a:gd name="connsiteX401" fmla="*/ 1118200 w 1425459"/>
                <a:gd name="connsiteY401" fmla="*/ 490673 h 745639"/>
                <a:gd name="connsiteX402" fmla="*/ 1054136 w 1425459"/>
                <a:gd name="connsiteY402" fmla="*/ 493195 h 745639"/>
                <a:gd name="connsiteX403" fmla="*/ 1082929 w 1425459"/>
                <a:gd name="connsiteY403" fmla="*/ 546880 h 745639"/>
                <a:gd name="connsiteX404" fmla="*/ 1168948 w 1425459"/>
                <a:gd name="connsiteY404" fmla="*/ 547600 h 745639"/>
                <a:gd name="connsiteX405" fmla="*/ 1166428 w 1425459"/>
                <a:gd name="connsiteY405" fmla="*/ 556248 h 745639"/>
                <a:gd name="connsiteX406" fmla="*/ 1087608 w 1425459"/>
                <a:gd name="connsiteY406" fmla="*/ 555167 h 745639"/>
                <a:gd name="connsiteX407" fmla="*/ 1095886 w 1425459"/>
                <a:gd name="connsiteY407" fmla="*/ 570299 h 745639"/>
                <a:gd name="connsiteX408" fmla="*/ 1114961 w 1425459"/>
                <a:gd name="connsiteY408" fmla="*/ 605969 h 745639"/>
                <a:gd name="connsiteX409" fmla="*/ 1204579 w 1425459"/>
                <a:gd name="connsiteY409" fmla="*/ 605609 h 745639"/>
                <a:gd name="connsiteX410" fmla="*/ 1204579 w 1425459"/>
                <a:gd name="connsiteY410" fmla="*/ 614616 h 745639"/>
                <a:gd name="connsiteX411" fmla="*/ 1120000 w 1425459"/>
                <a:gd name="connsiteY411" fmla="*/ 614976 h 745639"/>
                <a:gd name="connsiteX412" fmla="*/ 1123239 w 1425459"/>
                <a:gd name="connsiteY412" fmla="*/ 620741 h 745639"/>
                <a:gd name="connsiteX413" fmla="*/ 1138355 w 1425459"/>
                <a:gd name="connsiteY413" fmla="*/ 648484 h 745639"/>
                <a:gd name="connsiteX414" fmla="*/ 1266124 w 1425459"/>
                <a:gd name="connsiteY414" fmla="*/ 649565 h 745639"/>
                <a:gd name="connsiteX415" fmla="*/ 1266124 w 1425459"/>
                <a:gd name="connsiteY415" fmla="*/ 658933 h 745639"/>
                <a:gd name="connsiteX416" fmla="*/ 1144114 w 1425459"/>
                <a:gd name="connsiteY416" fmla="*/ 657852 h 745639"/>
                <a:gd name="connsiteX417" fmla="*/ 1150952 w 1425459"/>
                <a:gd name="connsiteY417" fmla="*/ 666499 h 745639"/>
                <a:gd name="connsiteX418" fmla="*/ 1144834 w 1425459"/>
                <a:gd name="connsiteY418" fmla="*/ 671904 h 745639"/>
                <a:gd name="connsiteX419" fmla="*/ 1134396 w 1425459"/>
                <a:gd name="connsiteY419" fmla="*/ 657852 h 745639"/>
                <a:gd name="connsiteX420" fmla="*/ 1021024 w 1425459"/>
                <a:gd name="connsiteY420" fmla="*/ 660374 h 745639"/>
                <a:gd name="connsiteX421" fmla="*/ 1022104 w 1425459"/>
                <a:gd name="connsiteY421" fmla="*/ 669382 h 745639"/>
                <a:gd name="connsiteX422" fmla="*/ 1016705 w 1425459"/>
                <a:gd name="connsiteY422" fmla="*/ 670102 h 745639"/>
                <a:gd name="connsiteX423" fmla="*/ 1014546 w 1425459"/>
                <a:gd name="connsiteY423" fmla="*/ 660735 h 745639"/>
                <a:gd name="connsiteX424" fmla="*/ 988272 w 1425459"/>
                <a:gd name="connsiteY424" fmla="*/ 662536 h 745639"/>
                <a:gd name="connsiteX425" fmla="*/ 881378 w 1425459"/>
                <a:gd name="connsiteY425" fmla="*/ 669382 h 745639"/>
                <a:gd name="connsiteX426" fmla="*/ 878139 w 1425459"/>
                <a:gd name="connsiteY426" fmla="*/ 675507 h 745639"/>
                <a:gd name="connsiteX427" fmla="*/ 872740 w 1425459"/>
                <a:gd name="connsiteY427" fmla="*/ 671904 h 745639"/>
                <a:gd name="connsiteX428" fmla="*/ 874180 w 1425459"/>
                <a:gd name="connsiteY428" fmla="*/ 669382 h 745639"/>
                <a:gd name="connsiteX429" fmla="*/ 851145 w 1425459"/>
                <a:gd name="connsiteY429" fmla="*/ 668661 h 745639"/>
                <a:gd name="connsiteX430" fmla="*/ 735254 w 1425459"/>
                <a:gd name="connsiteY430" fmla="*/ 664698 h 745639"/>
                <a:gd name="connsiteX431" fmla="*/ 732734 w 1425459"/>
                <a:gd name="connsiteY431" fmla="*/ 680551 h 745639"/>
                <a:gd name="connsiteX432" fmla="*/ 728775 w 1425459"/>
                <a:gd name="connsiteY432" fmla="*/ 679830 h 745639"/>
                <a:gd name="connsiteX433" fmla="*/ 729135 w 1425459"/>
                <a:gd name="connsiteY433" fmla="*/ 664698 h 745639"/>
                <a:gd name="connsiteX434" fmla="*/ 715818 w 1425459"/>
                <a:gd name="connsiteY434" fmla="*/ 664698 h 745639"/>
                <a:gd name="connsiteX435" fmla="*/ 586250 w 1425459"/>
                <a:gd name="connsiteY435" fmla="*/ 667580 h 745639"/>
                <a:gd name="connsiteX436" fmla="*/ 575813 w 1425459"/>
                <a:gd name="connsiteY436" fmla="*/ 678750 h 745639"/>
                <a:gd name="connsiteX437" fmla="*/ 574013 w 1425459"/>
                <a:gd name="connsiteY437" fmla="*/ 676588 h 745639"/>
                <a:gd name="connsiteX438" fmla="*/ 579052 w 1425459"/>
                <a:gd name="connsiteY438" fmla="*/ 667580 h 745639"/>
                <a:gd name="connsiteX439" fmla="*/ 410253 w 1425459"/>
                <a:gd name="connsiteY439" fmla="*/ 669382 h 745639"/>
                <a:gd name="connsiteX440" fmla="*/ 397296 w 1425459"/>
                <a:gd name="connsiteY440" fmla="*/ 688117 h 745639"/>
                <a:gd name="connsiteX441" fmla="*/ 394777 w 1425459"/>
                <a:gd name="connsiteY441" fmla="*/ 686316 h 745639"/>
                <a:gd name="connsiteX442" fmla="*/ 404494 w 1425459"/>
                <a:gd name="connsiteY442" fmla="*/ 669382 h 745639"/>
                <a:gd name="connsiteX443" fmla="*/ 269167 w 1425459"/>
                <a:gd name="connsiteY443" fmla="*/ 667941 h 745639"/>
                <a:gd name="connsiteX444" fmla="*/ 244333 w 1425459"/>
                <a:gd name="connsiteY444" fmla="*/ 692801 h 745639"/>
                <a:gd name="connsiteX445" fmla="*/ 241454 w 1425459"/>
                <a:gd name="connsiteY445" fmla="*/ 690279 h 745639"/>
                <a:gd name="connsiteX446" fmla="*/ 262329 w 1425459"/>
                <a:gd name="connsiteY446" fmla="*/ 667580 h 745639"/>
                <a:gd name="connsiteX447" fmla="*/ 165512 w 1425459"/>
                <a:gd name="connsiteY447" fmla="*/ 663977 h 745639"/>
                <a:gd name="connsiteX448" fmla="*/ 165512 w 1425459"/>
                <a:gd name="connsiteY448" fmla="*/ 660735 h 745639"/>
                <a:gd name="connsiteX449" fmla="*/ 269887 w 1425459"/>
                <a:gd name="connsiteY449" fmla="*/ 658933 h 745639"/>
                <a:gd name="connsiteX450" fmla="*/ 313077 w 1425459"/>
                <a:gd name="connsiteY450" fmla="*/ 608491 h 745639"/>
                <a:gd name="connsiteX451" fmla="*/ 241454 w 1425459"/>
                <a:gd name="connsiteY451" fmla="*/ 605609 h 745639"/>
                <a:gd name="connsiteX452" fmla="*/ 241454 w 1425459"/>
                <a:gd name="connsiteY452" fmla="*/ 600925 h 745639"/>
                <a:gd name="connsiteX453" fmla="*/ 320635 w 1425459"/>
                <a:gd name="connsiteY453" fmla="*/ 599123 h 745639"/>
                <a:gd name="connsiteX454" fmla="*/ 337911 w 1425459"/>
                <a:gd name="connsiteY454" fmla="*/ 578226 h 745639"/>
                <a:gd name="connsiteX455" fmla="*/ 358786 w 1425459"/>
                <a:gd name="connsiteY455" fmla="*/ 553365 h 745639"/>
                <a:gd name="connsiteX456" fmla="*/ 343309 w 1425459"/>
                <a:gd name="connsiteY456" fmla="*/ 553725 h 745639"/>
                <a:gd name="connsiteX457" fmla="*/ 299040 w 1425459"/>
                <a:gd name="connsiteY457" fmla="*/ 549762 h 745639"/>
                <a:gd name="connsiteX458" fmla="*/ 300480 w 1425459"/>
                <a:gd name="connsiteY458" fmla="*/ 544718 h 745639"/>
                <a:gd name="connsiteX459" fmla="*/ 362025 w 1425459"/>
                <a:gd name="connsiteY459" fmla="*/ 545439 h 745639"/>
                <a:gd name="connsiteX460" fmla="*/ 365624 w 1425459"/>
                <a:gd name="connsiteY460" fmla="*/ 545439 h 745639"/>
                <a:gd name="connsiteX461" fmla="*/ 385059 w 1425459"/>
                <a:gd name="connsiteY461" fmla="*/ 524181 h 745639"/>
                <a:gd name="connsiteX462" fmla="*/ 417811 w 1425459"/>
                <a:gd name="connsiteY462" fmla="*/ 490673 h 745639"/>
                <a:gd name="connsiteX463" fmla="*/ 393337 w 1425459"/>
                <a:gd name="connsiteY463" fmla="*/ 490313 h 745639"/>
                <a:gd name="connsiteX464" fmla="*/ 350148 w 1425459"/>
                <a:gd name="connsiteY464" fmla="*/ 487791 h 745639"/>
                <a:gd name="connsiteX465" fmla="*/ 350508 w 1425459"/>
                <a:gd name="connsiteY465" fmla="*/ 485629 h 745639"/>
                <a:gd name="connsiteX466" fmla="*/ 399816 w 1425459"/>
                <a:gd name="connsiteY466" fmla="*/ 482746 h 745639"/>
                <a:gd name="connsiteX467" fmla="*/ 424649 w 1425459"/>
                <a:gd name="connsiteY467" fmla="*/ 482386 h 745639"/>
                <a:gd name="connsiteX468" fmla="*/ 427889 w 1425459"/>
                <a:gd name="connsiteY468" fmla="*/ 478062 h 745639"/>
                <a:gd name="connsiteX469" fmla="*/ 435807 w 1425459"/>
                <a:gd name="connsiteY469" fmla="*/ 482386 h 745639"/>
                <a:gd name="connsiteX470" fmla="*/ 446964 w 1425459"/>
                <a:gd name="connsiteY470" fmla="*/ 482386 h 745639"/>
                <a:gd name="connsiteX471" fmla="*/ 436886 w 1425459"/>
                <a:gd name="connsiteY471" fmla="*/ 466893 h 745639"/>
                <a:gd name="connsiteX472" fmla="*/ 417811 w 1425459"/>
                <a:gd name="connsiteY472" fmla="*/ 436268 h 745639"/>
                <a:gd name="connsiteX473" fmla="*/ 310557 w 1425459"/>
                <a:gd name="connsiteY473" fmla="*/ 432304 h 745639"/>
                <a:gd name="connsiteX474" fmla="*/ 267007 w 1425459"/>
                <a:gd name="connsiteY474" fmla="*/ 502563 h 745639"/>
                <a:gd name="connsiteX475" fmla="*/ 197544 w 1425459"/>
                <a:gd name="connsiteY475" fmla="*/ 576424 h 745639"/>
                <a:gd name="connsiteX476" fmla="*/ 129161 w 1425459"/>
                <a:gd name="connsiteY476" fmla="*/ 647043 h 745639"/>
                <a:gd name="connsiteX477" fmla="*/ 92450 w 1425459"/>
                <a:gd name="connsiteY477" fmla="*/ 683073 h 745639"/>
                <a:gd name="connsiteX478" fmla="*/ 62217 w 1425459"/>
                <a:gd name="connsiteY478" fmla="*/ 715500 h 745639"/>
                <a:gd name="connsiteX479" fmla="*/ 281044 w 1425459"/>
                <a:gd name="connsiteY479" fmla="*/ 712978 h 745639"/>
                <a:gd name="connsiteX480" fmla="*/ 281404 w 1425459"/>
                <a:gd name="connsiteY480" fmla="*/ 712257 h 745639"/>
                <a:gd name="connsiteX481" fmla="*/ 302639 w 1425459"/>
                <a:gd name="connsiteY481" fmla="*/ 697125 h 745639"/>
                <a:gd name="connsiteX482" fmla="*/ 305519 w 1425459"/>
                <a:gd name="connsiteY482" fmla="*/ 702169 h 745639"/>
                <a:gd name="connsiteX483" fmla="*/ 294361 w 1425459"/>
                <a:gd name="connsiteY483" fmla="*/ 711177 h 745639"/>
                <a:gd name="connsiteX484" fmla="*/ 292562 w 1425459"/>
                <a:gd name="connsiteY484" fmla="*/ 712618 h 745639"/>
                <a:gd name="connsiteX485" fmla="*/ 307678 w 1425459"/>
                <a:gd name="connsiteY485" fmla="*/ 712257 h 745639"/>
                <a:gd name="connsiteX486" fmla="*/ 330352 w 1425459"/>
                <a:gd name="connsiteY486" fmla="*/ 694603 h 745639"/>
                <a:gd name="connsiteX487" fmla="*/ 335391 w 1425459"/>
                <a:gd name="connsiteY487" fmla="*/ 702890 h 745639"/>
                <a:gd name="connsiteX488" fmla="*/ 322074 w 1425459"/>
                <a:gd name="connsiteY488" fmla="*/ 712257 h 745639"/>
                <a:gd name="connsiteX489" fmla="*/ 714379 w 1425459"/>
                <a:gd name="connsiteY489" fmla="*/ 705051 h 745639"/>
                <a:gd name="connsiteX490" fmla="*/ 1045138 w 1425459"/>
                <a:gd name="connsiteY490" fmla="*/ 709735 h 745639"/>
                <a:gd name="connsiteX491" fmla="*/ 1359701 w 1425459"/>
                <a:gd name="connsiteY491" fmla="*/ 711537 h 745639"/>
                <a:gd name="connsiteX492" fmla="*/ 1225094 w 1425459"/>
                <a:gd name="connsiteY492" fmla="*/ 555527 h 745639"/>
                <a:gd name="connsiteX493" fmla="*/ 1131157 w 1425459"/>
                <a:gd name="connsiteY493" fmla="*/ 429061 h 745639"/>
                <a:gd name="connsiteX494" fmla="*/ 618633 w 1425459"/>
                <a:gd name="connsiteY494" fmla="*/ 412163 h 745639"/>
                <a:gd name="connsiteX495" fmla="*/ 618633 w 1425459"/>
                <a:gd name="connsiteY495" fmla="*/ 412910 h 745639"/>
                <a:gd name="connsiteX496" fmla="*/ 566275 w 1425459"/>
                <a:gd name="connsiteY496" fmla="*/ 416272 h 745639"/>
                <a:gd name="connsiteX497" fmla="*/ 566275 w 1425459"/>
                <a:gd name="connsiteY497" fmla="*/ 412910 h 745639"/>
                <a:gd name="connsiteX498" fmla="*/ 618633 w 1425459"/>
                <a:gd name="connsiteY498" fmla="*/ 412163 h 745639"/>
                <a:gd name="connsiteX499" fmla="*/ 302591 w 1425459"/>
                <a:gd name="connsiteY499" fmla="*/ 409304 h 745639"/>
                <a:gd name="connsiteX500" fmla="*/ 305870 w 1425459"/>
                <a:gd name="connsiteY500" fmla="*/ 410031 h 745639"/>
                <a:gd name="connsiteX501" fmla="*/ 305506 w 1425459"/>
                <a:gd name="connsiteY501" fmla="*/ 411486 h 745639"/>
                <a:gd name="connsiteX502" fmla="*/ 264334 w 1425459"/>
                <a:gd name="connsiteY502" fmla="*/ 475880 h 745639"/>
                <a:gd name="connsiteX503" fmla="*/ 262877 w 1425459"/>
                <a:gd name="connsiteY503" fmla="*/ 474788 h 745639"/>
                <a:gd name="connsiteX504" fmla="*/ 302591 w 1425459"/>
                <a:gd name="connsiteY504" fmla="*/ 409304 h 745639"/>
                <a:gd name="connsiteX505" fmla="*/ 608366 w 1425459"/>
                <a:gd name="connsiteY505" fmla="*/ 404343 h 745639"/>
                <a:gd name="connsiteX506" fmla="*/ 608366 w 1425459"/>
                <a:gd name="connsiteY506" fmla="*/ 406724 h 745639"/>
                <a:gd name="connsiteX507" fmla="*/ 570712 w 1425459"/>
                <a:gd name="connsiteY507" fmla="*/ 407915 h 745639"/>
                <a:gd name="connsiteX508" fmla="*/ 571074 w 1425459"/>
                <a:gd name="connsiteY508" fmla="*/ 404740 h 745639"/>
                <a:gd name="connsiteX509" fmla="*/ 608366 w 1425459"/>
                <a:gd name="connsiteY509" fmla="*/ 404343 h 745639"/>
                <a:gd name="connsiteX510" fmla="*/ 580591 w 1425459"/>
                <a:gd name="connsiteY510" fmla="*/ 396009 h 745639"/>
                <a:gd name="connsiteX511" fmla="*/ 608733 w 1425459"/>
                <a:gd name="connsiteY511" fmla="*/ 396961 h 745639"/>
                <a:gd name="connsiteX512" fmla="*/ 608733 w 1425459"/>
                <a:gd name="connsiteY512" fmla="*/ 398231 h 745639"/>
                <a:gd name="connsiteX513" fmla="*/ 580591 w 1425459"/>
                <a:gd name="connsiteY513" fmla="*/ 398549 h 745639"/>
                <a:gd name="connsiteX514" fmla="*/ 580591 w 1425459"/>
                <a:gd name="connsiteY514" fmla="*/ 396009 h 745639"/>
                <a:gd name="connsiteX515" fmla="*/ 1099899 w 1425459"/>
                <a:gd name="connsiteY515" fmla="*/ 375218 h 745639"/>
                <a:gd name="connsiteX516" fmla="*/ 1101615 w 1425459"/>
                <a:gd name="connsiteY516" fmla="*/ 375218 h 745639"/>
                <a:gd name="connsiteX517" fmla="*/ 1092347 w 1425459"/>
                <a:gd name="connsiteY517" fmla="*/ 405687 h 745639"/>
                <a:gd name="connsiteX518" fmla="*/ 1089944 w 1425459"/>
                <a:gd name="connsiteY518" fmla="*/ 404612 h 745639"/>
                <a:gd name="connsiteX519" fmla="*/ 1099899 w 1425459"/>
                <a:gd name="connsiteY519" fmla="*/ 375218 h 745639"/>
                <a:gd name="connsiteX520" fmla="*/ 683345 w 1425459"/>
                <a:gd name="connsiteY520" fmla="*/ 372907 h 745639"/>
                <a:gd name="connsiteX521" fmla="*/ 684384 w 1425459"/>
                <a:gd name="connsiteY521" fmla="*/ 372907 h 745639"/>
                <a:gd name="connsiteX522" fmla="*/ 699278 w 1425459"/>
                <a:gd name="connsiteY522" fmla="*/ 412734 h 745639"/>
                <a:gd name="connsiteX523" fmla="*/ 696507 w 1425459"/>
                <a:gd name="connsiteY523" fmla="*/ 414512 h 745639"/>
                <a:gd name="connsiteX524" fmla="*/ 683345 w 1425459"/>
                <a:gd name="connsiteY524" fmla="*/ 372907 h 745639"/>
                <a:gd name="connsiteX525" fmla="*/ 1093753 w 1425459"/>
                <a:gd name="connsiteY525" fmla="*/ 360219 h 745639"/>
                <a:gd name="connsiteX526" fmla="*/ 1095585 w 1425459"/>
                <a:gd name="connsiteY526" fmla="*/ 360581 h 745639"/>
                <a:gd name="connsiteX527" fmla="*/ 1086793 w 1425459"/>
                <a:gd name="connsiteY527" fmla="*/ 393511 h 745639"/>
                <a:gd name="connsiteX528" fmla="*/ 1079832 w 1425459"/>
                <a:gd name="connsiteY528" fmla="*/ 407261 h 745639"/>
                <a:gd name="connsiteX529" fmla="*/ 1077634 w 1425459"/>
                <a:gd name="connsiteY529" fmla="*/ 405090 h 745639"/>
                <a:gd name="connsiteX530" fmla="*/ 1093753 w 1425459"/>
                <a:gd name="connsiteY530" fmla="*/ 360219 h 745639"/>
                <a:gd name="connsiteX531" fmla="*/ 681613 w 1425459"/>
                <a:gd name="connsiteY531" fmla="*/ 355458 h 745639"/>
                <a:gd name="connsiteX532" fmla="*/ 682349 w 1425459"/>
                <a:gd name="connsiteY532" fmla="*/ 355458 h 745639"/>
                <a:gd name="connsiteX533" fmla="*/ 699270 w 1425459"/>
                <a:gd name="connsiteY533" fmla="*/ 394198 h 745639"/>
                <a:gd name="connsiteX534" fmla="*/ 709201 w 1425459"/>
                <a:gd name="connsiteY534" fmla="*/ 412663 h 745639"/>
                <a:gd name="connsiteX535" fmla="*/ 707730 w 1425459"/>
                <a:gd name="connsiteY535" fmla="*/ 415922 h 745639"/>
                <a:gd name="connsiteX536" fmla="*/ 696695 w 1425459"/>
                <a:gd name="connsiteY536" fmla="*/ 397819 h 745639"/>
                <a:gd name="connsiteX537" fmla="*/ 681613 w 1425459"/>
                <a:gd name="connsiteY537" fmla="*/ 355458 h 745639"/>
                <a:gd name="connsiteX538" fmla="*/ 1090646 w 1425459"/>
                <a:gd name="connsiteY538" fmla="*/ 342751 h 745639"/>
                <a:gd name="connsiteX539" fmla="*/ 1092066 w 1425459"/>
                <a:gd name="connsiteY539" fmla="*/ 343109 h 745639"/>
                <a:gd name="connsiteX540" fmla="*/ 1082123 w 1425459"/>
                <a:gd name="connsiteY540" fmla="*/ 381107 h 745639"/>
                <a:gd name="connsiteX541" fmla="*/ 1069339 w 1425459"/>
                <a:gd name="connsiteY541" fmla="*/ 406199 h 745639"/>
                <a:gd name="connsiteX542" fmla="*/ 1066498 w 1425459"/>
                <a:gd name="connsiteY542" fmla="*/ 404766 h 745639"/>
                <a:gd name="connsiteX543" fmla="*/ 1081768 w 1425459"/>
                <a:gd name="connsiteY543" fmla="*/ 374296 h 745639"/>
                <a:gd name="connsiteX544" fmla="*/ 1090646 w 1425459"/>
                <a:gd name="connsiteY544" fmla="*/ 342751 h 745639"/>
                <a:gd name="connsiteX545" fmla="*/ 808832 w 1425459"/>
                <a:gd name="connsiteY545" fmla="*/ 330045 h 745639"/>
                <a:gd name="connsiteX546" fmla="*/ 842053 w 1425459"/>
                <a:gd name="connsiteY546" fmla="*/ 343194 h 745639"/>
                <a:gd name="connsiteX547" fmla="*/ 887552 w 1425459"/>
                <a:gd name="connsiteY547" fmla="*/ 347459 h 745639"/>
                <a:gd name="connsiteX548" fmla="*/ 888636 w 1425459"/>
                <a:gd name="connsiteY548" fmla="*/ 350658 h 745639"/>
                <a:gd name="connsiteX549" fmla="*/ 840970 w 1425459"/>
                <a:gd name="connsiteY549" fmla="*/ 346393 h 745639"/>
                <a:gd name="connsiteX550" fmla="*/ 807748 w 1425459"/>
                <a:gd name="connsiteY550" fmla="*/ 331111 h 745639"/>
                <a:gd name="connsiteX551" fmla="*/ 808832 w 1425459"/>
                <a:gd name="connsiteY551" fmla="*/ 330045 h 745639"/>
                <a:gd name="connsiteX552" fmla="*/ 1086602 w 1425459"/>
                <a:gd name="connsiteY552" fmla="*/ 318937 h 745639"/>
                <a:gd name="connsiteX553" fmla="*/ 1087660 w 1425459"/>
                <a:gd name="connsiteY553" fmla="*/ 318937 h 745639"/>
                <a:gd name="connsiteX554" fmla="*/ 1076019 w 1425459"/>
                <a:gd name="connsiteY554" fmla="*/ 368020 h 745639"/>
                <a:gd name="connsiteX555" fmla="*/ 1067199 w 1425459"/>
                <a:gd name="connsiteY555" fmla="*/ 389158 h 745639"/>
                <a:gd name="connsiteX556" fmla="*/ 1056616 w 1425459"/>
                <a:gd name="connsiteY556" fmla="*/ 407071 h 745639"/>
                <a:gd name="connsiteX557" fmla="*/ 1056616 w 1425459"/>
                <a:gd name="connsiteY557" fmla="*/ 408146 h 745639"/>
                <a:gd name="connsiteX558" fmla="*/ 1056616 w 1425459"/>
                <a:gd name="connsiteY558" fmla="*/ 408504 h 745639"/>
                <a:gd name="connsiteX559" fmla="*/ 1054147 w 1425459"/>
                <a:gd name="connsiteY559" fmla="*/ 409221 h 745639"/>
                <a:gd name="connsiteX560" fmla="*/ 1053794 w 1425459"/>
                <a:gd name="connsiteY560" fmla="*/ 409221 h 745639"/>
                <a:gd name="connsiteX561" fmla="*/ 1053441 w 1425459"/>
                <a:gd name="connsiteY561" fmla="*/ 407788 h 745639"/>
                <a:gd name="connsiteX562" fmla="*/ 1062966 w 1425459"/>
                <a:gd name="connsiteY562" fmla="*/ 390233 h 745639"/>
                <a:gd name="connsiteX563" fmla="*/ 1073197 w 1425459"/>
                <a:gd name="connsiteY563" fmla="*/ 367304 h 745639"/>
                <a:gd name="connsiteX564" fmla="*/ 1086602 w 1425459"/>
                <a:gd name="connsiteY564" fmla="*/ 318937 h 745639"/>
                <a:gd name="connsiteX565" fmla="*/ 784299 w 1425459"/>
                <a:gd name="connsiteY565" fmla="*/ 318587 h 745639"/>
                <a:gd name="connsiteX566" fmla="*/ 807455 w 1425459"/>
                <a:gd name="connsiteY566" fmla="*/ 338004 h 745639"/>
                <a:gd name="connsiteX567" fmla="*/ 839296 w 1425459"/>
                <a:gd name="connsiteY567" fmla="*/ 351192 h 745639"/>
                <a:gd name="connsiteX568" fmla="*/ 906957 w 1425459"/>
                <a:gd name="connsiteY568" fmla="*/ 353757 h 745639"/>
                <a:gd name="connsiteX569" fmla="*/ 908042 w 1425459"/>
                <a:gd name="connsiteY569" fmla="*/ 357054 h 745639"/>
                <a:gd name="connsiteX570" fmla="*/ 872222 w 1425459"/>
                <a:gd name="connsiteY570" fmla="*/ 359252 h 745639"/>
                <a:gd name="connsiteX571" fmla="*/ 832059 w 1425459"/>
                <a:gd name="connsiteY571" fmla="*/ 352658 h 745639"/>
                <a:gd name="connsiteX572" fmla="*/ 783213 w 1425459"/>
                <a:gd name="connsiteY572" fmla="*/ 319320 h 745639"/>
                <a:gd name="connsiteX573" fmla="*/ 784299 w 1425459"/>
                <a:gd name="connsiteY573" fmla="*/ 318587 h 745639"/>
                <a:gd name="connsiteX574" fmla="*/ 1018232 w 1425459"/>
                <a:gd name="connsiteY574" fmla="*/ 296567 h 745639"/>
                <a:gd name="connsiteX575" fmla="*/ 1021843 w 1425459"/>
                <a:gd name="connsiteY575" fmla="*/ 298006 h 745639"/>
                <a:gd name="connsiteX576" fmla="*/ 936629 w 1425459"/>
                <a:gd name="connsiteY576" fmla="*/ 392262 h 745639"/>
                <a:gd name="connsiteX577" fmla="*/ 934101 w 1425459"/>
                <a:gd name="connsiteY577" fmla="*/ 387226 h 745639"/>
                <a:gd name="connsiteX578" fmla="*/ 1018232 w 1425459"/>
                <a:gd name="connsiteY578" fmla="*/ 296567 h 745639"/>
                <a:gd name="connsiteX579" fmla="*/ 577484 w 1425459"/>
                <a:gd name="connsiteY579" fmla="*/ 293888 h 745639"/>
                <a:gd name="connsiteX580" fmla="*/ 578929 w 1425459"/>
                <a:gd name="connsiteY580" fmla="*/ 294599 h 745639"/>
                <a:gd name="connsiteX581" fmla="*/ 532323 w 1425459"/>
                <a:gd name="connsiteY581" fmla="*/ 335493 h 745639"/>
                <a:gd name="connsiteX582" fmla="*/ 530155 w 1425459"/>
                <a:gd name="connsiteY582" fmla="*/ 331581 h 745639"/>
                <a:gd name="connsiteX583" fmla="*/ 577484 w 1425459"/>
                <a:gd name="connsiteY583" fmla="*/ 293888 h 745639"/>
                <a:gd name="connsiteX584" fmla="*/ 578739 w 1425459"/>
                <a:gd name="connsiteY584" fmla="*/ 280850 h 745639"/>
                <a:gd name="connsiteX585" fmla="*/ 580528 w 1425459"/>
                <a:gd name="connsiteY585" fmla="*/ 282309 h 745639"/>
                <a:gd name="connsiteX586" fmla="*/ 508979 w 1425459"/>
                <a:gd name="connsiteY586" fmla="*/ 333002 h 745639"/>
                <a:gd name="connsiteX587" fmla="*/ 507905 w 1425459"/>
                <a:gd name="connsiteY587" fmla="*/ 328990 h 745639"/>
                <a:gd name="connsiteX588" fmla="*/ 578739 w 1425459"/>
                <a:gd name="connsiteY588" fmla="*/ 280850 h 745639"/>
                <a:gd name="connsiteX589" fmla="*/ 1019692 w 1425459"/>
                <a:gd name="connsiteY589" fmla="*/ 266044 h 745639"/>
                <a:gd name="connsiteX590" fmla="*/ 1022208 w 1425459"/>
                <a:gd name="connsiteY590" fmla="*/ 266403 h 745639"/>
                <a:gd name="connsiteX591" fmla="*/ 902185 w 1425459"/>
                <a:gd name="connsiteY591" fmla="*/ 393342 h 745639"/>
                <a:gd name="connsiteX592" fmla="*/ 901107 w 1425459"/>
                <a:gd name="connsiteY592" fmla="*/ 387588 h 745639"/>
                <a:gd name="connsiteX593" fmla="*/ 1019692 w 1425459"/>
                <a:gd name="connsiteY593" fmla="*/ 266044 h 745639"/>
                <a:gd name="connsiteX594" fmla="*/ 494155 w 1425459"/>
                <a:gd name="connsiteY594" fmla="*/ 161155 h 745639"/>
                <a:gd name="connsiteX595" fmla="*/ 457028 w 1425459"/>
                <a:gd name="connsiteY595" fmla="*/ 166361 h 745639"/>
                <a:gd name="connsiteX596" fmla="*/ 407001 w 1425459"/>
                <a:gd name="connsiteY596" fmla="*/ 216590 h 745639"/>
                <a:gd name="connsiteX597" fmla="*/ 422837 w 1425459"/>
                <a:gd name="connsiteY597" fmla="*/ 290307 h 745639"/>
                <a:gd name="connsiteX598" fmla="*/ 510295 w 1425459"/>
                <a:gd name="connsiteY598" fmla="*/ 309459 h 745639"/>
                <a:gd name="connsiteX599" fmla="*/ 534048 w 1425459"/>
                <a:gd name="connsiteY599" fmla="*/ 302232 h 745639"/>
                <a:gd name="connsiteX600" fmla="*/ 541966 w 1425459"/>
                <a:gd name="connsiteY600" fmla="*/ 297173 h 745639"/>
                <a:gd name="connsiteX601" fmla="*/ 566080 w 1425459"/>
                <a:gd name="connsiteY601" fmla="*/ 267903 h 745639"/>
                <a:gd name="connsiteX602" fmla="*/ 571119 w 1425459"/>
                <a:gd name="connsiteY602" fmla="*/ 253087 h 745639"/>
                <a:gd name="connsiteX603" fmla="*/ 572199 w 1425459"/>
                <a:gd name="connsiteY603" fmla="*/ 226708 h 745639"/>
                <a:gd name="connsiteX604" fmla="*/ 494155 w 1425459"/>
                <a:gd name="connsiteY604" fmla="*/ 161155 h 745639"/>
                <a:gd name="connsiteX605" fmla="*/ 503816 w 1425459"/>
                <a:gd name="connsiteY605" fmla="*/ 150100 h 745639"/>
                <a:gd name="connsiteX606" fmla="*/ 583716 w 1425459"/>
                <a:gd name="connsiteY606" fmla="*/ 250196 h 745639"/>
                <a:gd name="connsiteX607" fmla="*/ 582636 w 1425459"/>
                <a:gd name="connsiteY607" fmla="*/ 253449 h 745639"/>
                <a:gd name="connsiteX608" fmla="*/ 582276 w 1425459"/>
                <a:gd name="connsiteY608" fmla="*/ 256339 h 745639"/>
                <a:gd name="connsiteX609" fmla="*/ 581916 w 1425459"/>
                <a:gd name="connsiteY609" fmla="*/ 257062 h 745639"/>
                <a:gd name="connsiteX610" fmla="*/ 577957 w 1425459"/>
                <a:gd name="connsiteY610" fmla="*/ 268987 h 745639"/>
                <a:gd name="connsiteX611" fmla="*/ 569679 w 1425459"/>
                <a:gd name="connsiteY611" fmla="*/ 290307 h 745639"/>
                <a:gd name="connsiteX612" fmla="*/ 544126 w 1425459"/>
                <a:gd name="connsiteY612" fmla="*/ 311266 h 745639"/>
                <a:gd name="connsiteX613" fmla="*/ 472144 w 1425459"/>
                <a:gd name="connsiteY613" fmla="*/ 326804 h 745639"/>
                <a:gd name="connsiteX614" fmla="*/ 405562 w 1425459"/>
                <a:gd name="connsiteY614" fmla="*/ 287778 h 745639"/>
                <a:gd name="connsiteX615" fmla="*/ 394405 w 1425459"/>
                <a:gd name="connsiteY615" fmla="*/ 216590 h 745639"/>
                <a:gd name="connsiteX616" fmla="*/ 503816 w 1425459"/>
                <a:gd name="connsiteY616" fmla="*/ 150100 h 745639"/>
                <a:gd name="connsiteX617" fmla="*/ 487001 w 1425459"/>
                <a:gd name="connsiteY617" fmla="*/ 138834 h 745639"/>
                <a:gd name="connsiteX618" fmla="*/ 486640 w 1425459"/>
                <a:gd name="connsiteY618" fmla="*/ 142773 h 745639"/>
                <a:gd name="connsiteX619" fmla="*/ 430356 w 1425459"/>
                <a:gd name="connsiteY619" fmla="*/ 158532 h 745639"/>
                <a:gd name="connsiteX620" fmla="*/ 396080 w 1425459"/>
                <a:gd name="connsiteY620" fmla="*/ 196496 h 745639"/>
                <a:gd name="connsiteX621" fmla="*/ 394276 w 1425459"/>
                <a:gd name="connsiteY621" fmla="*/ 196138 h 745639"/>
                <a:gd name="connsiteX622" fmla="*/ 426026 w 1425459"/>
                <a:gd name="connsiteY622" fmla="*/ 157458 h 745639"/>
                <a:gd name="connsiteX623" fmla="*/ 487001 w 1425459"/>
                <a:gd name="connsiteY623" fmla="*/ 138834 h 745639"/>
                <a:gd name="connsiteX624" fmla="*/ 471672 w 1425459"/>
                <a:gd name="connsiteY624" fmla="*/ 132484 h 745639"/>
                <a:gd name="connsiteX625" fmla="*/ 472742 w 1425459"/>
                <a:gd name="connsiteY625" fmla="*/ 136102 h 745639"/>
                <a:gd name="connsiteX626" fmla="*/ 395703 w 1425459"/>
                <a:gd name="connsiteY626" fmla="*/ 180972 h 745639"/>
                <a:gd name="connsiteX627" fmla="*/ 394633 w 1425459"/>
                <a:gd name="connsiteY627" fmla="*/ 180248 h 745639"/>
                <a:gd name="connsiteX628" fmla="*/ 471672 w 1425459"/>
                <a:gd name="connsiteY628" fmla="*/ 132484 h 745639"/>
                <a:gd name="connsiteX629" fmla="*/ 868771 w 1425459"/>
                <a:gd name="connsiteY629" fmla="*/ 126525 h 745639"/>
                <a:gd name="connsiteX630" fmla="*/ 764945 w 1425459"/>
                <a:gd name="connsiteY630" fmla="*/ 208623 h 745639"/>
                <a:gd name="connsiteX631" fmla="*/ 771421 w 1425459"/>
                <a:gd name="connsiteY631" fmla="*/ 312050 h 745639"/>
                <a:gd name="connsiteX632" fmla="*/ 814238 w 1425459"/>
                <a:gd name="connsiteY632" fmla="*/ 350610 h 745639"/>
                <a:gd name="connsiteX633" fmla="*/ 828990 w 1425459"/>
                <a:gd name="connsiteY633" fmla="*/ 357457 h 745639"/>
                <a:gd name="connsiteX634" fmla="*/ 934414 w 1425459"/>
                <a:gd name="connsiteY634" fmla="*/ 345565 h 745639"/>
                <a:gd name="connsiteX635" fmla="*/ 991623 w 1425459"/>
                <a:gd name="connsiteY635" fmla="*/ 268445 h 745639"/>
                <a:gd name="connsiteX636" fmla="*/ 988385 w 1425459"/>
                <a:gd name="connsiteY636" fmla="*/ 177630 h 745639"/>
                <a:gd name="connsiteX637" fmla="*/ 914984 w 1425459"/>
                <a:gd name="connsiteY637" fmla="*/ 127178 h 745639"/>
                <a:gd name="connsiteX638" fmla="*/ 868771 w 1425459"/>
                <a:gd name="connsiteY638" fmla="*/ 126525 h 745639"/>
                <a:gd name="connsiteX639" fmla="*/ 866748 w 1425459"/>
                <a:gd name="connsiteY639" fmla="*/ 108196 h 745639"/>
                <a:gd name="connsiteX640" fmla="*/ 920381 w 1425459"/>
                <a:gd name="connsiteY640" fmla="*/ 109519 h 745639"/>
                <a:gd name="connsiteX641" fmla="*/ 1005296 w 1425459"/>
                <a:gd name="connsiteY641" fmla="*/ 168621 h 745639"/>
                <a:gd name="connsiteX642" fmla="*/ 1010693 w 1425459"/>
                <a:gd name="connsiteY642" fmla="*/ 274211 h 745639"/>
                <a:gd name="connsiteX643" fmla="*/ 823233 w 1425459"/>
                <a:gd name="connsiteY643" fmla="*/ 375837 h 745639"/>
                <a:gd name="connsiteX644" fmla="*/ 807042 w 1425459"/>
                <a:gd name="connsiteY644" fmla="*/ 366106 h 745639"/>
                <a:gd name="connsiteX645" fmla="*/ 757029 w 1425459"/>
                <a:gd name="connsiteY645" fmla="*/ 319978 h 745639"/>
                <a:gd name="connsiteX646" fmla="*/ 748753 w 1425459"/>
                <a:gd name="connsiteY646" fmla="*/ 203217 h 745639"/>
                <a:gd name="connsiteX647" fmla="*/ 866748 w 1425459"/>
                <a:gd name="connsiteY647" fmla="*/ 108196 h 745639"/>
                <a:gd name="connsiteX648" fmla="*/ 491953 w 1425459"/>
                <a:gd name="connsiteY648" fmla="*/ 105512 h 745639"/>
                <a:gd name="connsiteX649" fmla="*/ 412053 w 1425459"/>
                <a:gd name="connsiteY649" fmla="*/ 128931 h 745639"/>
                <a:gd name="connsiteX650" fmla="*/ 365624 w 1425459"/>
                <a:gd name="connsiteY650" fmla="*/ 193425 h 745639"/>
                <a:gd name="connsiteX651" fmla="*/ 351947 w 1425459"/>
                <a:gd name="connsiteY651" fmla="*/ 266566 h 745639"/>
                <a:gd name="connsiteX652" fmla="*/ 360225 w 1425459"/>
                <a:gd name="connsiteY652" fmla="*/ 261882 h 745639"/>
                <a:gd name="connsiteX653" fmla="*/ 361305 w 1425459"/>
                <a:gd name="connsiteY653" fmla="*/ 265125 h 745639"/>
                <a:gd name="connsiteX654" fmla="*/ 352307 w 1425459"/>
                <a:gd name="connsiteY654" fmla="*/ 270889 h 745639"/>
                <a:gd name="connsiteX655" fmla="*/ 353027 w 1425459"/>
                <a:gd name="connsiteY655" fmla="*/ 278816 h 745639"/>
                <a:gd name="connsiteX656" fmla="*/ 362745 w 1425459"/>
                <a:gd name="connsiteY656" fmla="*/ 270529 h 745639"/>
                <a:gd name="connsiteX657" fmla="*/ 364904 w 1425459"/>
                <a:gd name="connsiteY657" fmla="*/ 270169 h 745639"/>
                <a:gd name="connsiteX658" fmla="*/ 365984 w 1425459"/>
                <a:gd name="connsiteY658" fmla="*/ 271610 h 745639"/>
                <a:gd name="connsiteX659" fmla="*/ 365624 w 1425459"/>
                <a:gd name="connsiteY659" fmla="*/ 273772 h 745639"/>
                <a:gd name="connsiteX660" fmla="*/ 353387 w 1425459"/>
                <a:gd name="connsiteY660" fmla="*/ 283140 h 745639"/>
                <a:gd name="connsiteX661" fmla="*/ 380740 w 1425459"/>
                <a:gd name="connsiteY661" fmla="*/ 358082 h 745639"/>
                <a:gd name="connsiteX662" fmla="*/ 420690 w 1425459"/>
                <a:gd name="connsiteY662" fmla="*/ 423296 h 745639"/>
                <a:gd name="connsiteX663" fmla="*/ 428968 w 1425459"/>
                <a:gd name="connsiteY663" fmla="*/ 436628 h 745639"/>
                <a:gd name="connsiteX664" fmla="*/ 430768 w 1425459"/>
                <a:gd name="connsiteY664" fmla="*/ 439871 h 745639"/>
                <a:gd name="connsiteX665" fmla="*/ 456682 w 1425459"/>
                <a:gd name="connsiteY665" fmla="*/ 482386 h 745639"/>
                <a:gd name="connsiteX666" fmla="*/ 475757 w 1425459"/>
                <a:gd name="connsiteY666" fmla="*/ 507607 h 745639"/>
                <a:gd name="connsiteX667" fmla="*/ 526865 w 1425459"/>
                <a:gd name="connsiteY667" fmla="*/ 436628 h 745639"/>
                <a:gd name="connsiteX668" fmla="*/ 528664 w 1425459"/>
                <a:gd name="connsiteY668" fmla="*/ 433745 h 745639"/>
                <a:gd name="connsiteX669" fmla="*/ 536222 w 1425459"/>
                <a:gd name="connsiteY669" fmla="*/ 421135 h 745639"/>
                <a:gd name="connsiteX670" fmla="*/ 551072 w 1425459"/>
                <a:gd name="connsiteY670" fmla="*/ 397560 h 745639"/>
                <a:gd name="connsiteX671" fmla="*/ 571854 w 1425459"/>
                <a:gd name="connsiteY671" fmla="*/ 364567 h 745639"/>
                <a:gd name="connsiteX672" fmla="*/ 573653 w 1425459"/>
                <a:gd name="connsiteY672" fmla="*/ 361325 h 745639"/>
                <a:gd name="connsiteX673" fmla="*/ 557817 w 1425459"/>
                <a:gd name="connsiteY673" fmla="*/ 367090 h 745639"/>
                <a:gd name="connsiteX674" fmla="*/ 557097 w 1425459"/>
                <a:gd name="connsiteY674" fmla="*/ 364928 h 745639"/>
                <a:gd name="connsiteX675" fmla="*/ 576172 w 1425459"/>
                <a:gd name="connsiteY675" fmla="*/ 356281 h 745639"/>
                <a:gd name="connsiteX676" fmla="*/ 579772 w 1425459"/>
                <a:gd name="connsiteY676" fmla="*/ 349435 h 745639"/>
                <a:gd name="connsiteX677" fmla="*/ 559257 w 1425459"/>
                <a:gd name="connsiteY677" fmla="*/ 357722 h 745639"/>
                <a:gd name="connsiteX678" fmla="*/ 557817 w 1425459"/>
                <a:gd name="connsiteY678" fmla="*/ 355200 h 745639"/>
                <a:gd name="connsiteX679" fmla="*/ 581931 w 1425459"/>
                <a:gd name="connsiteY679" fmla="*/ 344391 h 745639"/>
                <a:gd name="connsiteX680" fmla="*/ 610364 w 1425459"/>
                <a:gd name="connsiteY680" fmla="*/ 208197 h 745639"/>
                <a:gd name="connsiteX681" fmla="*/ 491953 w 1425459"/>
                <a:gd name="connsiteY681" fmla="*/ 105512 h 745639"/>
                <a:gd name="connsiteX682" fmla="*/ 566287 w 1425459"/>
                <a:gd name="connsiteY682" fmla="*/ 104623 h 745639"/>
                <a:gd name="connsiteX683" fmla="*/ 599954 w 1425459"/>
                <a:gd name="connsiteY683" fmla="*/ 129966 h 745639"/>
                <a:gd name="connsiteX684" fmla="*/ 612490 w 1425459"/>
                <a:gd name="connsiteY684" fmla="*/ 143530 h 745639"/>
                <a:gd name="connsiteX685" fmla="*/ 621085 w 1425459"/>
                <a:gd name="connsiteY685" fmla="*/ 159236 h 745639"/>
                <a:gd name="connsiteX686" fmla="*/ 617146 w 1425459"/>
                <a:gd name="connsiteY686" fmla="*/ 161378 h 745639"/>
                <a:gd name="connsiteX687" fmla="*/ 611057 w 1425459"/>
                <a:gd name="connsiteY687" fmla="*/ 148171 h 745639"/>
                <a:gd name="connsiteX688" fmla="*/ 597089 w 1425459"/>
                <a:gd name="connsiteY688" fmla="*/ 132465 h 745639"/>
                <a:gd name="connsiteX689" fmla="*/ 565213 w 1425459"/>
                <a:gd name="connsiteY689" fmla="*/ 106050 h 745639"/>
                <a:gd name="connsiteX690" fmla="*/ 566287 w 1425459"/>
                <a:gd name="connsiteY690" fmla="*/ 104623 h 745639"/>
                <a:gd name="connsiteX691" fmla="*/ 547392 w 1425459"/>
                <a:gd name="connsiteY691" fmla="*/ 103909 h 745639"/>
                <a:gd name="connsiteX692" fmla="*/ 591752 w 1425459"/>
                <a:gd name="connsiteY692" fmla="*/ 132101 h 745639"/>
                <a:gd name="connsiteX693" fmla="*/ 622161 w 1425459"/>
                <a:gd name="connsiteY693" fmla="*/ 180895 h 745639"/>
                <a:gd name="connsiteX694" fmla="*/ 617868 w 1425459"/>
                <a:gd name="connsiteY694" fmla="*/ 181979 h 745639"/>
                <a:gd name="connsiteX695" fmla="*/ 588533 w 1425459"/>
                <a:gd name="connsiteY695" fmla="*/ 134992 h 745639"/>
                <a:gd name="connsiteX696" fmla="*/ 547392 w 1425459"/>
                <a:gd name="connsiteY696" fmla="*/ 105355 h 745639"/>
                <a:gd name="connsiteX697" fmla="*/ 547392 w 1425459"/>
                <a:gd name="connsiteY697" fmla="*/ 103909 h 745639"/>
                <a:gd name="connsiteX698" fmla="*/ 874279 w 1425459"/>
                <a:gd name="connsiteY698" fmla="*/ 96686 h 745639"/>
                <a:gd name="connsiteX699" fmla="*/ 875722 w 1425459"/>
                <a:gd name="connsiteY699" fmla="*/ 102762 h 745639"/>
                <a:gd name="connsiteX700" fmla="*/ 787688 w 1425459"/>
                <a:gd name="connsiteY700" fmla="*/ 134933 h 745639"/>
                <a:gd name="connsiteX701" fmla="*/ 740423 w 1425459"/>
                <a:gd name="connsiteY701" fmla="*/ 201776 h 745639"/>
                <a:gd name="connsiteX702" fmla="*/ 737537 w 1425459"/>
                <a:gd name="connsiteY702" fmla="*/ 201061 h 745639"/>
                <a:gd name="connsiteX703" fmla="*/ 874279 w 1425459"/>
                <a:gd name="connsiteY703" fmla="*/ 96686 h 745639"/>
                <a:gd name="connsiteX704" fmla="*/ 852029 w 1425459"/>
                <a:gd name="connsiteY704" fmla="*/ 90346 h 745639"/>
                <a:gd name="connsiteX705" fmla="*/ 853478 w 1425459"/>
                <a:gd name="connsiteY705" fmla="*/ 96511 h 745639"/>
                <a:gd name="connsiteX706" fmla="*/ 738988 w 1425459"/>
                <a:gd name="connsiteY706" fmla="*/ 172671 h 745639"/>
                <a:gd name="connsiteX707" fmla="*/ 737539 w 1425459"/>
                <a:gd name="connsiteY707" fmla="*/ 171945 h 745639"/>
                <a:gd name="connsiteX708" fmla="*/ 852029 w 1425459"/>
                <a:gd name="connsiteY708" fmla="*/ 90346 h 745639"/>
                <a:gd name="connsiteX709" fmla="*/ 876481 w 1425459"/>
                <a:gd name="connsiteY709" fmla="*/ 40137 h 745639"/>
                <a:gd name="connsiteX710" fmla="*/ 715458 w 1425459"/>
                <a:gd name="connsiteY710" fmla="*/ 128931 h 745639"/>
                <a:gd name="connsiteX711" fmla="*/ 725176 w 1425459"/>
                <a:gd name="connsiteY711" fmla="*/ 400237 h 745639"/>
                <a:gd name="connsiteX712" fmla="*/ 732734 w 1425459"/>
                <a:gd name="connsiteY712" fmla="*/ 416090 h 745639"/>
                <a:gd name="connsiteX713" fmla="*/ 753609 w 1425459"/>
                <a:gd name="connsiteY713" fmla="*/ 403480 h 745639"/>
                <a:gd name="connsiteX714" fmla="*/ 755769 w 1425459"/>
                <a:gd name="connsiteY714" fmla="*/ 407803 h 745639"/>
                <a:gd name="connsiteX715" fmla="*/ 738493 w 1425459"/>
                <a:gd name="connsiteY715" fmla="*/ 419333 h 745639"/>
                <a:gd name="connsiteX716" fmla="*/ 735614 w 1425459"/>
                <a:gd name="connsiteY716" fmla="*/ 421495 h 745639"/>
                <a:gd name="connsiteX717" fmla="*/ 738493 w 1425459"/>
                <a:gd name="connsiteY717" fmla="*/ 427620 h 745639"/>
                <a:gd name="connsiteX718" fmla="*/ 750730 w 1425459"/>
                <a:gd name="connsiteY718" fmla="*/ 419333 h 745639"/>
                <a:gd name="connsiteX719" fmla="*/ 752889 w 1425459"/>
                <a:gd name="connsiteY719" fmla="*/ 418252 h 745639"/>
                <a:gd name="connsiteX720" fmla="*/ 756488 w 1425459"/>
                <a:gd name="connsiteY720" fmla="*/ 419333 h 745639"/>
                <a:gd name="connsiteX721" fmla="*/ 755769 w 1425459"/>
                <a:gd name="connsiteY721" fmla="*/ 422936 h 745639"/>
                <a:gd name="connsiteX722" fmla="*/ 741372 w 1425459"/>
                <a:gd name="connsiteY722" fmla="*/ 433385 h 745639"/>
                <a:gd name="connsiteX723" fmla="*/ 742092 w 1425459"/>
                <a:gd name="connsiteY723" fmla="*/ 434826 h 745639"/>
                <a:gd name="connsiteX724" fmla="*/ 807596 w 1425459"/>
                <a:gd name="connsiteY724" fmla="*/ 551564 h 745639"/>
                <a:gd name="connsiteX725" fmla="*/ 863742 w 1425459"/>
                <a:gd name="connsiteY725" fmla="*/ 642720 h 745639"/>
                <a:gd name="connsiteX726" fmla="*/ 969916 w 1425459"/>
                <a:gd name="connsiteY726" fmla="*/ 488511 h 745639"/>
                <a:gd name="connsiteX727" fmla="*/ 1008427 w 1425459"/>
                <a:gd name="connsiteY727" fmla="*/ 434826 h 745639"/>
                <a:gd name="connsiteX728" fmla="*/ 1019944 w 1425459"/>
                <a:gd name="connsiteY728" fmla="*/ 416090 h 745639"/>
                <a:gd name="connsiteX729" fmla="*/ 1063134 w 1425459"/>
                <a:gd name="connsiteY729" fmla="*/ 320971 h 745639"/>
                <a:gd name="connsiteX730" fmla="*/ 985393 w 1425459"/>
                <a:gd name="connsiteY730" fmla="*/ 70563 h 745639"/>
                <a:gd name="connsiteX731" fmla="*/ 876481 w 1425459"/>
                <a:gd name="connsiteY731" fmla="*/ 40137 h 745639"/>
                <a:gd name="connsiteX732" fmla="*/ 892895 w 1425459"/>
                <a:gd name="connsiteY732" fmla="*/ 23003 h 745639"/>
                <a:gd name="connsiteX733" fmla="*/ 1078970 w 1425459"/>
                <a:gd name="connsiteY733" fmla="*/ 171086 h 745639"/>
                <a:gd name="connsiteX734" fmla="*/ 1087608 w 1425459"/>
                <a:gd name="connsiteY734" fmla="*/ 299713 h 745639"/>
                <a:gd name="connsiteX735" fmla="*/ 1041899 w 1425459"/>
                <a:gd name="connsiteY735" fmla="*/ 415370 h 745639"/>
                <a:gd name="connsiteX736" fmla="*/ 1144114 w 1425459"/>
                <a:gd name="connsiteY736" fmla="*/ 412487 h 745639"/>
                <a:gd name="connsiteX737" fmla="*/ 1143394 w 1425459"/>
                <a:gd name="connsiteY737" fmla="*/ 428341 h 745639"/>
                <a:gd name="connsiteX738" fmla="*/ 1140875 w 1425459"/>
                <a:gd name="connsiteY738" fmla="*/ 428701 h 745639"/>
                <a:gd name="connsiteX739" fmla="*/ 1243450 w 1425459"/>
                <a:gd name="connsiteY739" fmla="*/ 553005 h 745639"/>
                <a:gd name="connsiteX740" fmla="*/ 1317232 w 1425459"/>
                <a:gd name="connsiteY740" fmla="*/ 640197 h 745639"/>
                <a:gd name="connsiteX741" fmla="*/ 1382736 w 1425459"/>
                <a:gd name="connsiteY741" fmla="*/ 711897 h 745639"/>
                <a:gd name="connsiteX742" fmla="*/ 1380936 w 1425459"/>
                <a:gd name="connsiteY742" fmla="*/ 729192 h 745639"/>
                <a:gd name="connsiteX743" fmla="*/ 1037580 w 1425459"/>
                <a:gd name="connsiteY743" fmla="*/ 727390 h 745639"/>
                <a:gd name="connsiteX744" fmla="*/ 706821 w 1425459"/>
                <a:gd name="connsiteY744" fmla="*/ 721986 h 745639"/>
                <a:gd name="connsiteX745" fmla="*/ 307318 w 1425459"/>
                <a:gd name="connsiteY745" fmla="*/ 724508 h 745639"/>
                <a:gd name="connsiteX746" fmla="*/ 304439 w 1425459"/>
                <a:gd name="connsiteY746" fmla="*/ 727030 h 745639"/>
                <a:gd name="connsiteX747" fmla="*/ 282484 w 1425459"/>
                <a:gd name="connsiteY747" fmla="*/ 745405 h 745639"/>
                <a:gd name="connsiteX748" fmla="*/ 279604 w 1425459"/>
                <a:gd name="connsiteY748" fmla="*/ 741442 h 745639"/>
                <a:gd name="connsiteX749" fmla="*/ 295801 w 1425459"/>
                <a:gd name="connsiteY749" fmla="*/ 724508 h 745639"/>
                <a:gd name="connsiteX750" fmla="*/ 280684 w 1425459"/>
                <a:gd name="connsiteY750" fmla="*/ 724147 h 745639"/>
                <a:gd name="connsiteX751" fmla="*/ 262329 w 1425459"/>
                <a:gd name="connsiteY751" fmla="*/ 742162 h 745639"/>
                <a:gd name="connsiteX752" fmla="*/ 257650 w 1425459"/>
                <a:gd name="connsiteY752" fmla="*/ 737118 h 745639"/>
                <a:gd name="connsiteX753" fmla="*/ 270247 w 1425459"/>
                <a:gd name="connsiteY753" fmla="*/ 724147 h 745639"/>
                <a:gd name="connsiteX754" fmla="*/ 42422 w 1425459"/>
                <a:gd name="connsiteY754" fmla="*/ 719824 h 745639"/>
                <a:gd name="connsiteX755" fmla="*/ 42062 w 1425459"/>
                <a:gd name="connsiteY755" fmla="*/ 715860 h 745639"/>
                <a:gd name="connsiteX756" fmla="*/ 53939 w 1425459"/>
                <a:gd name="connsiteY756" fmla="*/ 699647 h 745639"/>
                <a:gd name="connsiteX757" fmla="*/ 55739 w 1425459"/>
                <a:gd name="connsiteY757" fmla="*/ 699287 h 745639"/>
                <a:gd name="connsiteX758" fmla="*/ 77694 w 1425459"/>
                <a:gd name="connsiteY758" fmla="*/ 675507 h 745639"/>
                <a:gd name="connsiteX759" fmla="*/ 114765 w 1425459"/>
                <a:gd name="connsiteY759" fmla="*/ 639837 h 745639"/>
                <a:gd name="connsiteX760" fmla="*/ 180629 w 1425459"/>
                <a:gd name="connsiteY760" fmla="*/ 574263 h 745639"/>
                <a:gd name="connsiteX761" fmla="*/ 306958 w 1425459"/>
                <a:gd name="connsiteY761" fmla="*/ 420414 h 745639"/>
                <a:gd name="connsiteX762" fmla="*/ 313437 w 1425459"/>
                <a:gd name="connsiteY762" fmla="*/ 422576 h 745639"/>
                <a:gd name="connsiteX763" fmla="*/ 312717 w 1425459"/>
                <a:gd name="connsiteY763" fmla="*/ 425098 h 745639"/>
                <a:gd name="connsiteX764" fmla="*/ 398016 w 1425459"/>
                <a:gd name="connsiteY764" fmla="*/ 424017 h 745639"/>
                <a:gd name="connsiteX765" fmla="*/ 376061 w 1425459"/>
                <a:gd name="connsiteY765" fmla="*/ 385105 h 745639"/>
                <a:gd name="connsiteX766" fmla="*/ 359865 w 1425459"/>
                <a:gd name="connsiteY766" fmla="*/ 354119 h 745639"/>
                <a:gd name="connsiteX767" fmla="*/ 349788 w 1425459"/>
                <a:gd name="connsiteY767" fmla="*/ 334302 h 745639"/>
                <a:gd name="connsiteX768" fmla="*/ 351227 w 1425459"/>
                <a:gd name="connsiteY768" fmla="*/ 332501 h 745639"/>
                <a:gd name="connsiteX769" fmla="*/ 360585 w 1425459"/>
                <a:gd name="connsiteY769" fmla="*/ 346913 h 745639"/>
                <a:gd name="connsiteX770" fmla="*/ 374982 w 1425459"/>
                <a:gd name="connsiteY770" fmla="*/ 375376 h 745639"/>
                <a:gd name="connsiteX771" fmla="*/ 403415 w 1425459"/>
                <a:gd name="connsiteY771" fmla="*/ 423657 h 745639"/>
                <a:gd name="connsiteX772" fmla="*/ 409533 w 1425459"/>
                <a:gd name="connsiteY772" fmla="*/ 423657 h 745639"/>
                <a:gd name="connsiteX773" fmla="*/ 401975 w 1425459"/>
                <a:gd name="connsiteY773" fmla="*/ 411767 h 745639"/>
                <a:gd name="connsiteX774" fmla="*/ 346189 w 1425459"/>
                <a:gd name="connsiteY774" fmla="*/ 298633 h 745639"/>
                <a:gd name="connsiteX775" fmla="*/ 344389 w 1425459"/>
                <a:gd name="connsiteY775" fmla="*/ 290706 h 745639"/>
                <a:gd name="connsiteX776" fmla="*/ 339710 w 1425459"/>
                <a:gd name="connsiteY776" fmla="*/ 297552 h 745639"/>
                <a:gd name="connsiteX777" fmla="*/ 337911 w 1425459"/>
                <a:gd name="connsiteY777" fmla="*/ 297912 h 745639"/>
                <a:gd name="connsiteX778" fmla="*/ 343669 w 1425459"/>
                <a:gd name="connsiteY778" fmla="*/ 287103 h 745639"/>
                <a:gd name="connsiteX779" fmla="*/ 342589 w 1425459"/>
                <a:gd name="connsiteY779" fmla="*/ 279176 h 745639"/>
                <a:gd name="connsiteX780" fmla="*/ 333592 w 1425459"/>
                <a:gd name="connsiteY780" fmla="*/ 287824 h 745639"/>
                <a:gd name="connsiteX781" fmla="*/ 332152 w 1425459"/>
                <a:gd name="connsiteY781" fmla="*/ 286382 h 745639"/>
                <a:gd name="connsiteX782" fmla="*/ 342230 w 1425459"/>
                <a:gd name="connsiteY782" fmla="*/ 275213 h 745639"/>
                <a:gd name="connsiteX783" fmla="*/ 409173 w 1425459"/>
                <a:gd name="connsiteY783" fmla="*/ 117402 h 745639"/>
                <a:gd name="connsiteX784" fmla="*/ 556017 w 1425459"/>
                <a:gd name="connsiteY784" fmla="*/ 113078 h 745639"/>
                <a:gd name="connsiteX785" fmla="*/ 624041 w 1425459"/>
                <a:gd name="connsiteY785" fmla="*/ 236661 h 745639"/>
                <a:gd name="connsiteX786" fmla="*/ 598847 w 1425459"/>
                <a:gd name="connsiteY786" fmla="*/ 337185 h 745639"/>
                <a:gd name="connsiteX787" fmla="*/ 603166 w 1425459"/>
                <a:gd name="connsiteY787" fmla="*/ 336104 h 745639"/>
                <a:gd name="connsiteX788" fmla="*/ 604606 w 1425459"/>
                <a:gd name="connsiteY788" fmla="*/ 339346 h 745639"/>
                <a:gd name="connsiteX789" fmla="*/ 596328 w 1425459"/>
                <a:gd name="connsiteY789" fmla="*/ 342949 h 745639"/>
                <a:gd name="connsiteX790" fmla="*/ 593088 w 1425459"/>
                <a:gd name="connsiteY790" fmla="*/ 350155 h 745639"/>
                <a:gd name="connsiteX791" fmla="*/ 598487 w 1425459"/>
                <a:gd name="connsiteY791" fmla="*/ 347994 h 745639"/>
                <a:gd name="connsiteX792" fmla="*/ 600287 w 1425459"/>
                <a:gd name="connsiteY792" fmla="*/ 351957 h 745639"/>
                <a:gd name="connsiteX793" fmla="*/ 590569 w 1425459"/>
                <a:gd name="connsiteY793" fmla="*/ 355560 h 745639"/>
                <a:gd name="connsiteX794" fmla="*/ 576892 w 1425459"/>
                <a:gd name="connsiteY794" fmla="*/ 382222 h 745639"/>
                <a:gd name="connsiteX795" fmla="*/ 564941 w 1425459"/>
                <a:gd name="connsiteY795" fmla="*/ 400775 h 745639"/>
                <a:gd name="connsiteX796" fmla="*/ 552058 w 1425459"/>
                <a:gd name="connsiteY796" fmla="*/ 420774 h 745639"/>
                <a:gd name="connsiteX797" fmla="*/ 647643 w 1425459"/>
                <a:gd name="connsiteY797" fmla="*/ 419942 h 745639"/>
                <a:gd name="connsiteX798" fmla="*/ 717618 w 1425459"/>
                <a:gd name="connsiteY798" fmla="*/ 419333 h 745639"/>
                <a:gd name="connsiteX799" fmla="*/ 711140 w 1425459"/>
                <a:gd name="connsiteY799" fmla="*/ 406362 h 745639"/>
                <a:gd name="connsiteX800" fmla="*/ 682347 w 1425459"/>
                <a:gd name="connsiteY800" fmla="*/ 157755 h 745639"/>
                <a:gd name="connsiteX801" fmla="*/ 892895 w 1425459"/>
                <a:gd name="connsiteY801" fmla="*/ 23003 h 745639"/>
                <a:gd name="connsiteX802" fmla="*/ 863786 w 1425459"/>
                <a:gd name="connsiteY802" fmla="*/ 12065 h 745639"/>
                <a:gd name="connsiteX803" fmla="*/ 961812 w 1425459"/>
                <a:gd name="connsiteY803" fmla="*/ 29163 h 745639"/>
                <a:gd name="connsiteX804" fmla="*/ 960010 w 1425459"/>
                <a:gd name="connsiteY804" fmla="*/ 34620 h 745639"/>
                <a:gd name="connsiteX805" fmla="*/ 863786 w 1425459"/>
                <a:gd name="connsiteY805" fmla="*/ 17522 h 745639"/>
                <a:gd name="connsiteX806" fmla="*/ 808646 w 1425459"/>
                <a:gd name="connsiteY806" fmla="*/ 30619 h 745639"/>
                <a:gd name="connsiteX807" fmla="*/ 775130 w 1425459"/>
                <a:gd name="connsiteY807" fmla="*/ 44807 h 745639"/>
                <a:gd name="connsiteX808" fmla="*/ 774409 w 1425459"/>
                <a:gd name="connsiteY808" fmla="*/ 43352 h 745639"/>
                <a:gd name="connsiteX809" fmla="*/ 863786 w 1425459"/>
                <a:gd name="connsiteY809" fmla="*/ 12065 h 745639"/>
                <a:gd name="connsiteX810" fmla="*/ 870045 w 1425459"/>
                <a:gd name="connsiteY810" fmla="*/ 213 h 745639"/>
                <a:gd name="connsiteX811" fmla="*/ 941186 w 1425459"/>
                <a:gd name="connsiteY811" fmla="*/ 12088 h 745639"/>
                <a:gd name="connsiteX812" fmla="*/ 938312 w 1425459"/>
                <a:gd name="connsiteY812" fmla="*/ 17125 h 745639"/>
                <a:gd name="connsiteX813" fmla="*/ 852799 w 1425459"/>
                <a:gd name="connsiteY813" fmla="*/ 7410 h 745639"/>
                <a:gd name="connsiteX814" fmla="*/ 792438 w 1425459"/>
                <a:gd name="connsiteY814" fmla="*/ 25401 h 745639"/>
                <a:gd name="connsiteX815" fmla="*/ 791719 w 1425459"/>
                <a:gd name="connsiteY815" fmla="*/ 22522 h 745639"/>
                <a:gd name="connsiteX816" fmla="*/ 870045 w 1425459"/>
                <a:gd name="connsiteY816" fmla="*/ 213 h 74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</a:cxnLst>
              <a:rect l="l" t="t" r="r" b="b"/>
              <a:pathLst>
                <a:path w="1425459" h="745639">
                  <a:moveTo>
                    <a:pt x="630065" y="736687"/>
                  </a:moveTo>
                  <a:cubicBezTo>
                    <a:pt x="674984" y="735734"/>
                    <a:pt x="719903" y="737004"/>
                    <a:pt x="764823" y="737004"/>
                  </a:cubicBezTo>
                  <a:cubicBezTo>
                    <a:pt x="766979" y="737004"/>
                    <a:pt x="766979" y="739861"/>
                    <a:pt x="764823" y="739861"/>
                  </a:cubicBezTo>
                  <a:cubicBezTo>
                    <a:pt x="718825" y="739861"/>
                    <a:pt x="672469" y="738591"/>
                    <a:pt x="626471" y="739544"/>
                  </a:cubicBezTo>
                  <a:cubicBezTo>
                    <a:pt x="603832" y="739861"/>
                    <a:pt x="580833" y="740179"/>
                    <a:pt x="558194" y="740179"/>
                  </a:cubicBezTo>
                  <a:cubicBezTo>
                    <a:pt x="546695" y="740179"/>
                    <a:pt x="535555" y="739861"/>
                    <a:pt x="524415" y="739544"/>
                  </a:cubicBezTo>
                  <a:cubicBezTo>
                    <a:pt x="515431" y="739226"/>
                    <a:pt x="506447" y="739544"/>
                    <a:pt x="498182" y="737639"/>
                  </a:cubicBezTo>
                  <a:cubicBezTo>
                    <a:pt x="497463" y="737322"/>
                    <a:pt x="497463" y="736687"/>
                    <a:pt x="498182" y="737004"/>
                  </a:cubicBezTo>
                  <a:cubicBezTo>
                    <a:pt x="508603" y="738591"/>
                    <a:pt x="520821" y="737322"/>
                    <a:pt x="531243" y="737639"/>
                  </a:cubicBezTo>
                  <a:cubicBezTo>
                    <a:pt x="542383" y="737639"/>
                    <a:pt x="553882" y="737639"/>
                    <a:pt x="565022" y="737322"/>
                  </a:cubicBezTo>
                  <a:cubicBezTo>
                    <a:pt x="586583" y="737322"/>
                    <a:pt x="608504" y="737004"/>
                    <a:pt x="630065" y="736687"/>
                  </a:cubicBezTo>
                  <a:close/>
                  <a:moveTo>
                    <a:pt x="451108" y="728442"/>
                  </a:moveTo>
                  <a:cubicBezTo>
                    <a:pt x="456023" y="728938"/>
                    <a:pt x="460983" y="729847"/>
                    <a:pt x="465852" y="729847"/>
                  </a:cubicBezTo>
                  <a:cubicBezTo>
                    <a:pt x="482807" y="729847"/>
                    <a:pt x="499761" y="729516"/>
                    <a:pt x="516715" y="729516"/>
                  </a:cubicBezTo>
                  <a:cubicBezTo>
                    <a:pt x="550623" y="729186"/>
                    <a:pt x="584532" y="729516"/>
                    <a:pt x="618440" y="729516"/>
                  </a:cubicBezTo>
                  <a:cubicBezTo>
                    <a:pt x="653792" y="729186"/>
                    <a:pt x="689143" y="729847"/>
                    <a:pt x="724494" y="729847"/>
                  </a:cubicBezTo>
                  <a:cubicBezTo>
                    <a:pt x="741809" y="730178"/>
                    <a:pt x="759124" y="729847"/>
                    <a:pt x="776439" y="729847"/>
                  </a:cubicBezTo>
                  <a:cubicBezTo>
                    <a:pt x="789786" y="729847"/>
                    <a:pt x="803493" y="728193"/>
                    <a:pt x="817201" y="730508"/>
                  </a:cubicBezTo>
                  <a:cubicBezTo>
                    <a:pt x="819366" y="730839"/>
                    <a:pt x="818283" y="733816"/>
                    <a:pt x="816119" y="733154"/>
                  </a:cubicBezTo>
                  <a:cubicBezTo>
                    <a:pt x="800247" y="730508"/>
                    <a:pt x="782211" y="732823"/>
                    <a:pt x="765978" y="732823"/>
                  </a:cubicBezTo>
                  <a:cubicBezTo>
                    <a:pt x="749745" y="732823"/>
                    <a:pt x="733512" y="732823"/>
                    <a:pt x="717280" y="732823"/>
                  </a:cubicBezTo>
                  <a:cubicBezTo>
                    <a:pt x="684453" y="732493"/>
                    <a:pt x="651627" y="732162"/>
                    <a:pt x="618440" y="731831"/>
                  </a:cubicBezTo>
                  <a:cubicBezTo>
                    <a:pt x="585614" y="731831"/>
                    <a:pt x="552788" y="731831"/>
                    <a:pt x="519962" y="731831"/>
                  </a:cubicBezTo>
                  <a:cubicBezTo>
                    <a:pt x="504090" y="732162"/>
                    <a:pt x="488578" y="732493"/>
                    <a:pt x="472706" y="732493"/>
                  </a:cubicBezTo>
                  <a:cubicBezTo>
                    <a:pt x="461524" y="732493"/>
                    <a:pt x="447816" y="728193"/>
                    <a:pt x="436994" y="730839"/>
                  </a:cubicBezTo>
                  <a:cubicBezTo>
                    <a:pt x="436273" y="731170"/>
                    <a:pt x="435551" y="729847"/>
                    <a:pt x="436633" y="729516"/>
                  </a:cubicBezTo>
                  <a:cubicBezTo>
                    <a:pt x="441323" y="727863"/>
                    <a:pt x="446193" y="727945"/>
                    <a:pt x="451108" y="728442"/>
                  </a:cubicBezTo>
                  <a:close/>
                  <a:moveTo>
                    <a:pt x="1395729" y="703107"/>
                  </a:moveTo>
                  <a:cubicBezTo>
                    <a:pt x="1401162" y="709864"/>
                    <a:pt x="1406956" y="715909"/>
                    <a:pt x="1412751" y="721954"/>
                  </a:cubicBezTo>
                  <a:cubicBezTo>
                    <a:pt x="1417459" y="727288"/>
                    <a:pt x="1419994" y="734756"/>
                    <a:pt x="1425065" y="739379"/>
                  </a:cubicBezTo>
                  <a:cubicBezTo>
                    <a:pt x="1425789" y="740090"/>
                    <a:pt x="1425427" y="741157"/>
                    <a:pt x="1424703" y="741868"/>
                  </a:cubicBezTo>
                  <a:cubicBezTo>
                    <a:pt x="1424340" y="742223"/>
                    <a:pt x="1423978" y="742579"/>
                    <a:pt x="1423616" y="742935"/>
                  </a:cubicBezTo>
                  <a:cubicBezTo>
                    <a:pt x="1417097" y="744357"/>
                    <a:pt x="1409129" y="743646"/>
                    <a:pt x="1402610" y="743646"/>
                  </a:cubicBezTo>
                  <a:cubicBezTo>
                    <a:pt x="1394281" y="743646"/>
                    <a:pt x="1385951" y="744001"/>
                    <a:pt x="1377621" y="744001"/>
                  </a:cubicBezTo>
                  <a:cubicBezTo>
                    <a:pt x="1362772" y="744357"/>
                    <a:pt x="1346837" y="746491"/>
                    <a:pt x="1332350" y="744357"/>
                  </a:cubicBezTo>
                  <a:cubicBezTo>
                    <a:pt x="1331263" y="744357"/>
                    <a:pt x="1330901" y="742579"/>
                    <a:pt x="1332350" y="742579"/>
                  </a:cubicBezTo>
                  <a:cubicBezTo>
                    <a:pt x="1347561" y="742935"/>
                    <a:pt x="1362772" y="741157"/>
                    <a:pt x="1377621" y="740801"/>
                  </a:cubicBezTo>
                  <a:cubicBezTo>
                    <a:pt x="1385951" y="740801"/>
                    <a:pt x="1394281" y="740801"/>
                    <a:pt x="1402610" y="740445"/>
                  </a:cubicBezTo>
                  <a:cubicBezTo>
                    <a:pt x="1408043" y="740090"/>
                    <a:pt x="1414924" y="740801"/>
                    <a:pt x="1420719" y="739734"/>
                  </a:cubicBezTo>
                  <a:cubicBezTo>
                    <a:pt x="1416373" y="735111"/>
                    <a:pt x="1414200" y="728711"/>
                    <a:pt x="1410216" y="724088"/>
                  </a:cubicBezTo>
                  <a:cubicBezTo>
                    <a:pt x="1404421" y="717687"/>
                    <a:pt x="1399713" y="710931"/>
                    <a:pt x="1394643" y="704174"/>
                  </a:cubicBezTo>
                  <a:cubicBezTo>
                    <a:pt x="1393918" y="703463"/>
                    <a:pt x="1395367" y="702396"/>
                    <a:pt x="1395729" y="703107"/>
                  </a:cubicBezTo>
                  <a:close/>
                  <a:moveTo>
                    <a:pt x="1265921" y="701162"/>
                  </a:moveTo>
                  <a:cubicBezTo>
                    <a:pt x="1292271" y="700809"/>
                    <a:pt x="1318260" y="702220"/>
                    <a:pt x="1344610" y="703279"/>
                  </a:cubicBezTo>
                  <a:cubicBezTo>
                    <a:pt x="1346415" y="703279"/>
                    <a:pt x="1346415" y="706806"/>
                    <a:pt x="1344250" y="706454"/>
                  </a:cubicBezTo>
                  <a:cubicBezTo>
                    <a:pt x="1317177" y="705395"/>
                    <a:pt x="1290105" y="703631"/>
                    <a:pt x="1262672" y="704337"/>
                  </a:cubicBezTo>
                  <a:cubicBezTo>
                    <a:pt x="1249677" y="704337"/>
                    <a:pt x="1236322" y="704337"/>
                    <a:pt x="1223327" y="704337"/>
                  </a:cubicBezTo>
                  <a:cubicBezTo>
                    <a:pt x="1213220" y="704337"/>
                    <a:pt x="1202030" y="706454"/>
                    <a:pt x="1191923" y="703631"/>
                  </a:cubicBezTo>
                  <a:cubicBezTo>
                    <a:pt x="1191201" y="703631"/>
                    <a:pt x="1191562" y="701868"/>
                    <a:pt x="1192284" y="702220"/>
                  </a:cubicBezTo>
                  <a:cubicBezTo>
                    <a:pt x="1204196" y="703631"/>
                    <a:pt x="1217552" y="701868"/>
                    <a:pt x="1229463" y="701515"/>
                  </a:cubicBezTo>
                  <a:cubicBezTo>
                    <a:pt x="1242097" y="701515"/>
                    <a:pt x="1254009" y="701162"/>
                    <a:pt x="1265921" y="701162"/>
                  </a:cubicBezTo>
                  <a:close/>
                  <a:moveTo>
                    <a:pt x="1329984" y="691615"/>
                  </a:moveTo>
                  <a:cubicBezTo>
                    <a:pt x="1332130" y="691284"/>
                    <a:pt x="1332130" y="694591"/>
                    <a:pt x="1329626" y="694591"/>
                  </a:cubicBezTo>
                  <a:cubicBezTo>
                    <a:pt x="1310661" y="694591"/>
                    <a:pt x="1291697" y="695914"/>
                    <a:pt x="1272733" y="695914"/>
                  </a:cubicBezTo>
                  <a:cubicBezTo>
                    <a:pt x="1256273" y="696245"/>
                    <a:pt x="1237309" y="698891"/>
                    <a:pt x="1220492" y="695914"/>
                  </a:cubicBezTo>
                  <a:cubicBezTo>
                    <a:pt x="1219776" y="695583"/>
                    <a:pt x="1220134" y="694261"/>
                    <a:pt x="1220850" y="694261"/>
                  </a:cubicBezTo>
                  <a:cubicBezTo>
                    <a:pt x="1239098" y="695914"/>
                    <a:pt x="1258063" y="693268"/>
                    <a:pt x="1276311" y="692938"/>
                  </a:cubicBezTo>
                  <a:cubicBezTo>
                    <a:pt x="1294202" y="692938"/>
                    <a:pt x="1312093" y="691615"/>
                    <a:pt x="1329984" y="691615"/>
                  </a:cubicBezTo>
                  <a:close/>
                  <a:moveTo>
                    <a:pt x="1323596" y="684934"/>
                  </a:moveTo>
                  <a:cubicBezTo>
                    <a:pt x="1325775" y="684934"/>
                    <a:pt x="1325412" y="687791"/>
                    <a:pt x="1323596" y="688109"/>
                  </a:cubicBezTo>
                  <a:cubicBezTo>
                    <a:pt x="1309429" y="688744"/>
                    <a:pt x="1295626" y="689379"/>
                    <a:pt x="1281823" y="689061"/>
                  </a:cubicBezTo>
                  <a:cubicBezTo>
                    <a:pt x="1274921" y="689061"/>
                    <a:pt x="1268020" y="688744"/>
                    <a:pt x="1261118" y="688744"/>
                  </a:cubicBezTo>
                  <a:cubicBezTo>
                    <a:pt x="1254943" y="688744"/>
                    <a:pt x="1248041" y="687791"/>
                    <a:pt x="1241866" y="688744"/>
                  </a:cubicBezTo>
                  <a:cubicBezTo>
                    <a:pt x="1240776" y="688744"/>
                    <a:pt x="1240413" y="687791"/>
                    <a:pt x="1241503" y="687474"/>
                  </a:cubicBezTo>
                  <a:cubicBezTo>
                    <a:pt x="1253127" y="685252"/>
                    <a:pt x="1266203" y="686522"/>
                    <a:pt x="1278554" y="686522"/>
                  </a:cubicBezTo>
                  <a:cubicBezTo>
                    <a:pt x="1293447" y="686522"/>
                    <a:pt x="1308339" y="685569"/>
                    <a:pt x="1323596" y="684934"/>
                  </a:cubicBezTo>
                  <a:close/>
                  <a:moveTo>
                    <a:pt x="1368717" y="682481"/>
                  </a:moveTo>
                  <a:cubicBezTo>
                    <a:pt x="1375559" y="690418"/>
                    <a:pt x="1383841" y="697634"/>
                    <a:pt x="1389603" y="706293"/>
                  </a:cubicBezTo>
                  <a:cubicBezTo>
                    <a:pt x="1395364" y="715313"/>
                    <a:pt x="1400046" y="724694"/>
                    <a:pt x="1407248" y="732270"/>
                  </a:cubicBezTo>
                  <a:cubicBezTo>
                    <a:pt x="1408328" y="733713"/>
                    <a:pt x="1407248" y="735517"/>
                    <a:pt x="1406168" y="735517"/>
                  </a:cubicBezTo>
                  <a:cubicBezTo>
                    <a:pt x="1405807" y="736239"/>
                    <a:pt x="1405447" y="736960"/>
                    <a:pt x="1404367" y="736600"/>
                  </a:cubicBezTo>
                  <a:cubicBezTo>
                    <a:pt x="1394644" y="734796"/>
                    <a:pt x="1385282" y="735878"/>
                    <a:pt x="1375559" y="735517"/>
                  </a:cubicBezTo>
                  <a:cubicBezTo>
                    <a:pt x="1366556" y="735156"/>
                    <a:pt x="1357194" y="734796"/>
                    <a:pt x="1348191" y="734796"/>
                  </a:cubicBezTo>
                  <a:cubicBezTo>
                    <a:pt x="1330906" y="734435"/>
                    <a:pt x="1313981" y="734796"/>
                    <a:pt x="1296696" y="734074"/>
                  </a:cubicBezTo>
                  <a:cubicBezTo>
                    <a:pt x="1295976" y="734074"/>
                    <a:pt x="1295976" y="732992"/>
                    <a:pt x="1296696" y="732992"/>
                  </a:cubicBezTo>
                  <a:cubicBezTo>
                    <a:pt x="1316142" y="732270"/>
                    <a:pt x="1335587" y="731909"/>
                    <a:pt x="1355033" y="731909"/>
                  </a:cubicBezTo>
                  <a:cubicBezTo>
                    <a:pt x="1370878" y="732270"/>
                    <a:pt x="1387802" y="730827"/>
                    <a:pt x="1403287" y="733353"/>
                  </a:cubicBezTo>
                  <a:cubicBezTo>
                    <a:pt x="1397165" y="726137"/>
                    <a:pt x="1393204" y="718199"/>
                    <a:pt x="1388523" y="710262"/>
                  </a:cubicBezTo>
                  <a:cubicBezTo>
                    <a:pt x="1382401" y="700520"/>
                    <a:pt x="1374118" y="692583"/>
                    <a:pt x="1367276" y="683563"/>
                  </a:cubicBezTo>
                  <a:cubicBezTo>
                    <a:pt x="1366916" y="682481"/>
                    <a:pt x="1367997" y="681759"/>
                    <a:pt x="1368717" y="682481"/>
                  </a:cubicBezTo>
                  <a:close/>
                  <a:moveTo>
                    <a:pt x="79375" y="645972"/>
                  </a:moveTo>
                  <a:cubicBezTo>
                    <a:pt x="80096" y="645246"/>
                    <a:pt x="81177" y="645972"/>
                    <a:pt x="80817" y="646698"/>
                  </a:cubicBezTo>
                  <a:cubicBezTo>
                    <a:pt x="76852" y="653229"/>
                    <a:pt x="71805" y="657583"/>
                    <a:pt x="66037" y="661575"/>
                  </a:cubicBezTo>
                  <a:cubicBezTo>
                    <a:pt x="58827" y="667743"/>
                    <a:pt x="51618" y="673912"/>
                    <a:pt x="44769" y="680081"/>
                  </a:cubicBezTo>
                  <a:cubicBezTo>
                    <a:pt x="30710" y="693143"/>
                    <a:pt x="15930" y="705843"/>
                    <a:pt x="2953" y="719632"/>
                  </a:cubicBezTo>
                  <a:cubicBezTo>
                    <a:pt x="1511" y="721083"/>
                    <a:pt x="-1012" y="718906"/>
                    <a:pt x="430" y="717092"/>
                  </a:cubicBezTo>
                  <a:cubicBezTo>
                    <a:pt x="12686" y="704029"/>
                    <a:pt x="26384" y="691692"/>
                    <a:pt x="40083" y="680081"/>
                  </a:cubicBezTo>
                  <a:cubicBezTo>
                    <a:pt x="46932" y="674275"/>
                    <a:pt x="53420" y="668106"/>
                    <a:pt x="60269" y="663026"/>
                  </a:cubicBezTo>
                  <a:cubicBezTo>
                    <a:pt x="67119" y="657583"/>
                    <a:pt x="74328" y="653229"/>
                    <a:pt x="79375" y="645972"/>
                  </a:cubicBezTo>
                  <a:close/>
                  <a:moveTo>
                    <a:pt x="106363" y="630458"/>
                  </a:moveTo>
                  <a:cubicBezTo>
                    <a:pt x="107084" y="629371"/>
                    <a:pt x="108165" y="630458"/>
                    <a:pt x="107805" y="631182"/>
                  </a:cubicBezTo>
                  <a:cubicBezTo>
                    <a:pt x="103839" y="639150"/>
                    <a:pt x="95186" y="644582"/>
                    <a:pt x="89057" y="650739"/>
                  </a:cubicBezTo>
                  <a:cubicBezTo>
                    <a:pt x="81125" y="658707"/>
                    <a:pt x="73554" y="666312"/>
                    <a:pt x="65623" y="673918"/>
                  </a:cubicBezTo>
                  <a:cubicBezTo>
                    <a:pt x="56609" y="681886"/>
                    <a:pt x="47235" y="689853"/>
                    <a:pt x="38222" y="698183"/>
                  </a:cubicBezTo>
                  <a:cubicBezTo>
                    <a:pt x="29930" y="705789"/>
                    <a:pt x="20917" y="713394"/>
                    <a:pt x="14427" y="722448"/>
                  </a:cubicBezTo>
                  <a:cubicBezTo>
                    <a:pt x="12985" y="724259"/>
                    <a:pt x="10101" y="722448"/>
                    <a:pt x="11543" y="720637"/>
                  </a:cubicBezTo>
                  <a:cubicBezTo>
                    <a:pt x="23801" y="703253"/>
                    <a:pt x="42909" y="690215"/>
                    <a:pt x="58412" y="675729"/>
                  </a:cubicBezTo>
                  <a:cubicBezTo>
                    <a:pt x="67425" y="667761"/>
                    <a:pt x="76078" y="659069"/>
                    <a:pt x="84731" y="650739"/>
                  </a:cubicBezTo>
                  <a:cubicBezTo>
                    <a:pt x="91581" y="644220"/>
                    <a:pt x="101315" y="638788"/>
                    <a:pt x="106363" y="630458"/>
                  </a:cubicBezTo>
                  <a:close/>
                  <a:moveTo>
                    <a:pt x="156824" y="628858"/>
                  </a:moveTo>
                  <a:cubicBezTo>
                    <a:pt x="157539" y="627784"/>
                    <a:pt x="158968" y="628858"/>
                    <a:pt x="158611" y="629932"/>
                  </a:cubicBezTo>
                  <a:cubicBezTo>
                    <a:pt x="148248" y="644970"/>
                    <a:pt x="133596" y="657143"/>
                    <a:pt x="120731" y="669316"/>
                  </a:cubicBezTo>
                  <a:cubicBezTo>
                    <a:pt x="113941" y="675760"/>
                    <a:pt x="107866" y="682563"/>
                    <a:pt x="101076" y="689007"/>
                  </a:cubicBezTo>
                  <a:cubicBezTo>
                    <a:pt x="94286" y="695810"/>
                    <a:pt x="86782" y="701896"/>
                    <a:pt x="81064" y="710131"/>
                  </a:cubicBezTo>
                  <a:cubicBezTo>
                    <a:pt x="79635" y="711563"/>
                    <a:pt x="76776" y="710131"/>
                    <a:pt x="78205" y="707983"/>
                  </a:cubicBezTo>
                  <a:cubicBezTo>
                    <a:pt x="88569" y="693662"/>
                    <a:pt x="103220" y="681489"/>
                    <a:pt x="116085" y="669316"/>
                  </a:cubicBezTo>
                  <a:cubicBezTo>
                    <a:pt x="130022" y="656069"/>
                    <a:pt x="145746" y="644612"/>
                    <a:pt x="156824" y="628858"/>
                  </a:cubicBezTo>
                  <a:close/>
                  <a:moveTo>
                    <a:pt x="123462" y="622519"/>
                  </a:moveTo>
                  <a:cubicBezTo>
                    <a:pt x="124184" y="621434"/>
                    <a:pt x="125627" y="623242"/>
                    <a:pt x="124905" y="623965"/>
                  </a:cubicBezTo>
                  <a:cubicBezTo>
                    <a:pt x="95681" y="659760"/>
                    <a:pt x="56355" y="685793"/>
                    <a:pt x="26769" y="721226"/>
                  </a:cubicBezTo>
                  <a:cubicBezTo>
                    <a:pt x="25326" y="722673"/>
                    <a:pt x="22801" y="720142"/>
                    <a:pt x="24244" y="718695"/>
                  </a:cubicBezTo>
                  <a:cubicBezTo>
                    <a:pt x="54190" y="683262"/>
                    <a:pt x="92434" y="656506"/>
                    <a:pt x="123462" y="622519"/>
                  </a:cubicBezTo>
                  <a:close/>
                  <a:moveTo>
                    <a:pt x="1110642" y="614976"/>
                  </a:moveTo>
                  <a:cubicBezTo>
                    <a:pt x="1090487" y="614976"/>
                    <a:pt x="1070332" y="615337"/>
                    <a:pt x="1049817" y="615337"/>
                  </a:cubicBezTo>
                  <a:cubicBezTo>
                    <a:pt x="1035780" y="615337"/>
                    <a:pt x="1022104" y="615337"/>
                    <a:pt x="1007707" y="615697"/>
                  </a:cubicBezTo>
                  <a:cubicBezTo>
                    <a:pt x="1009507" y="621822"/>
                    <a:pt x="1011306" y="628308"/>
                    <a:pt x="1013466" y="634433"/>
                  </a:cubicBezTo>
                  <a:cubicBezTo>
                    <a:pt x="1015625" y="640197"/>
                    <a:pt x="1017425" y="645962"/>
                    <a:pt x="1019224" y="651727"/>
                  </a:cubicBezTo>
                  <a:cubicBezTo>
                    <a:pt x="1055575" y="649565"/>
                    <a:pt x="1092287" y="648845"/>
                    <a:pt x="1128998" y="648484"/>
                  </a:cubicBezTo>
                  <a:cubicBezTo>
                    <a:pt x="1124679" y="640558"/>
                    <a:pt x="1120720" y="632271"/>
                    <a:pt x="1116401" y="624705"/>
                  </a:cubicBezTo>
                  <a:cubicBezTo>
                    <a:pt x="1114601" y="621462"/>
                    <a:pt x="1112442" y="618219"/>
                    <a:pt x="1110642" y="614976"/>
                  </a:cubicBezTo>
                  <a:close/>
                  <a:moveTo>
                    <a:pt x="915930" y="614616"/>
                  </a:moveTo>
                  <a:cubicBezTo>
                    <a:pt x="914850" y="616418"/>
                    <a:pt x="913770" y="618219"/>
                    <a:pt x="912330" y="620021"/>
                  </a:cubicBezTo>
                  <a:cubicBezTo>
                    <a:pt x="904052" y="633712"/>
                    <a:pt x="894695" y="646323"/>
                    <a:pt x="886417" y="660374"/>
                  </a:cubicBezTo>
                  <a:cubicBezTo>
                    <a:pt x="922768" y="659654"/>
                    <a:pt x="959119" y="656411"/>
                    <a:pt x="995470" y="653168"/>
                  </a:cubicBezTo>
                  <a:cubicBezTo>
                    <a:pt x="1000869" y="652808"/>
                    <a:pt x="1006268" y="652448"/>
                    <a:pt x="1012026" y="652087"/>
                  </a:cubicBezTo>
                  <a:cubicBezTo>
                    <a:pt x="1009147" y="645242"/>
                    <a:pt x="1006268" y="638036"/>
                    <a:pt x="1003748" y="630830"/>
                  </a:cubicBezTo>
                  <a:cubicBezTo>
                    <a:pt x="1002308" y="625785"/>
                    <a:pt x="1000869" y="620741"/>
                    <a:pt x="999429" y="615697"/>
                  </a:cubicBezTo>
                  <a:cubicBezTo>
                    <a:pt x="971356" y="615697"/>
                    <a:pt x="943643" y="616057"/>
                    <a:pt x="915930" y="614616"/>
                  </a:cubicBezTo>
                  <a:close/>
                  <a:moveTo>
                    <a:pt x="604246" y="613896"/>
                  </a:moveTo>
                  <a:cubicBezTo>
                    <a:pt x="599927" y="627227"/>
                    <a:pt x="595608" y="640197"/>
                    <a:pt x="591289" y="653168"/>
                  </a:cubicBezTo>
                  <a:cubicBezTo>
                    <a:pt x="590929" y="655330"/>
                    <a:pt x="590209" y="657132"/>
                    <a:pt x="589489" y="659293"/>
                  </a:cubicBezTo>
                  <a:cubicBezTo>
                    <a:pt x="634118" y="657852"/>
                    <a:pt x="678028" y="656771"/>
                    <a:pt x="722297" y="656411"/>
                  </a:cubicBezTo>
                  <a:cubicBezTo>
                    <a:pt x="724816" y="656411"/>
                    <a:pt x="726616" y="656411"/>
                    <a:pt x="728775" y="656411"/>
                  </a:cubicBezTo>
                  <a:cubicBezTo>
                    <a:pt x="727695" y="647043"/>
                    <a:pt x="725896" y="638036"/>
                    <a:pt x="725176" y="628308"/>
                  </a:cubicBezTo>
                  <a:cubicBezTo>
                    <a:pt x="724816" y="623984"/>
                    <a:pt x="724096" y="619300"/>
                    <a:pt x="724096" y="614976"/>
                  </a:cubicBezTo>
                  <a:cubicBezTo>
                    <a:pt x="714739" y="615337"/>
                    <a:pt x="705741" y="615697"/>
                    <a:pt x="696383" y="615337"/>
                  </a:cubicBezTo>
                  <a:cubicBezTo>
                    <a:pt x="665791" y="614616"/>
                    <a:pt x="634838" y="614256"/>
                    <a:pt x="604246" y="613896"/>
                  </a:cubicBezTo>
                  <a:close/>
                  <a:moveTo>
                    <a:pt x="900453" y="613535"/>
                  </a:moveTo>
                  <a:cubicBezTo>
                    <a:pt x="891815" y="627947"/>
                    <a:pt x="883897" y="642720"/>
                    <a:pt x="877419" y="658212"/>
                  </a:cubicBezTo>
                  <a:cubicBezTo>
                    <a:pt x="877059" y="658933"/>
                    <a:pt x="876339" y="660014"/>
                    <a:pt x="875619" y="660374"/>
                  </a:cubicBezTo>
                  <a:cubicBezTo>
                    <a:pt x="876699" y="660374"/>
                    <a:pt x="878139" y="660374"/>
                    <a:pt x="879219" y="660374"/>
                  </a:cubicBezTo>
                  <a:cubicBezTo>
                    <a:pt x="888216" y="644521"/>
                    <a:pt x="899374" y="629749"/>
                    <a:pt x="909451" y="614256"/>
                  </a:cubicBezTo>
                  <a:cubicBezTo>
                    <a:pt x="906572" y="614256"/>
                    <a:pt x="903333" y="613896"/>
                    <a:pt x="900453" y="613535"/>
                  </a:cubicBezTo>
                  <a:close/>
                  <a:moveTo>
                    <a:pt x="461001" y="612815"/>
                  </a:moveTo>
                  <a:cubicBezTo>
                    <a:pt x="454522" y="620741"/>
                    <a:pt x="447684" y="629028"/>
                    <a:pt x="440486" y="636594"/>
                  </a:cubicBezTo>
                  <a:cubicBezTo>
                    <a:pt x="432927" y="644521"/>
                    <a:pt x="425009" y="652448"/>
                    <a:pt x="417091" y="660735"/>
                  </a:cubicBezTo>
                  <a:cubicBezTo>
                    <a:pt x="426809" y="660735"/>
                    <a:pt x="436527" y="661095"/>
                    <a:pt x="445884" y="661095"/>
                  </a:cubicBezTo>
                  <a:cubicBezTo>
                    <a:pt x="491593" y="661095"/>
                    <a:pt x="536942" y="660374"/>
                    <a:pt x="582651" y="659293"/>
                  </a:cubicBezTo>
                  <a:cubicBezTo>
                    <a:pt x="585170" y="651006"/>
                    <a:pt x="587330" y="642359"/>
                    <a:pt x="589849" y="634433"/>
                  </a:cubicBezTo>
                  <a:cubicBezTo>
                    <a:pt x="592009" y="627587"/>
                    <a:pt x="593808" y="620741"/>
                    <a:pt x="595968" y="613896"/>
                  </a:cubicBezTo>
                  <a:cubicBezTo>
                    <a:pt x="578692" y="613535"/>
                    <a:pt x="561416" y="613535"/>
                    <a:pt x="543780" y="613535"/>
                  </a:cubicBezTo>
                  <a:cubicBezTo>
                    <a:pt x="516067" y="613535"/>
                    <a:pt x="488714" y="613175"/>
                    <a:pt x="461001" y="612815"/>
                  </a:cubicBezTo>
                  <a:close/>
                  <a:moveTo>
                    <a:pt x="780963" y="612634"/>
                  </a:moveTo>
                  <a:cubicBezTo>
                    <a:pt x="764587" y="612725"/>
                    <a:pt x="748031" y="613896"/>
                    <a:pt x="731655" y="614616"/>
                  </a:cubicBezTo>
                  <a:cubicBezTo>
                    <a:pt x="732014" y="622903"/>
                    <a:pt x="732734" y="630830"/>
                    <a:pt x="733454" y="638756"/>
                  </a:cubicBezTo>
                  <a:cubicBezTo>
                    <a:pt x="734174" y="644881"/>
                    <a:pt x="734894" y="650646"/>
                    <a:pt x="735254" y="656411"/>
                  </a:cubicBezTo>
                  <a:cubicBezTo>
                    <a:pt x="776284" y="656411"/>
                    <a:pt x="816594" y="659293"/>
                    <a:pt x="857984" y="660374"/>
                  </a:cubicBezTo>
                  <a:cubicBezTo>
                    <a:pt x="859423" y="660374"/>
                    <a:pt x="860863" y="660374"/>
                    <a:pt x="862303" y="660374"/>
                  </a:cubicBezTo>
                  <a:cubicBezTo>
                    <a:pt x="860863" y="658573"/>
                    <a:pt x="859423" y="656411"/>
                    <a:pt x="859423" y="654609"/>
                  </a:cubicBezTo>
                  <a:cubicBezTo>
                    <a:pt x="852585" y="640197"/>
                    <a:pt x="843947" y="626506"/>
                    <a:pt x="834949" y="613175"/>
                  </a:cubicBezTo>
                  <a:cubicBezTo>
                    <a:pt x="834230" y="615337"/>
                    <a:pt x="832070" y="617859"/>
                    <a:pt x="829191" y="617138"/>
                  </a:cubicBezTo>
                  <a:cubicBezTo>
                    <a:pt x="813535" y="613535"/>
                    <a:pt x="797339" y="612544"/>
                    <a:pt x="780963" y="612634"/>
                  </a:cubicBezTo>
                  <a:close/>
                  <a:moveTo>
                    <a:pt x="323154" y="608851"/>
                  </a:moveTo>
                  <a:cubicBezTo>
                    <a:pt x="308038" y="625785"/>
                    <a:pt x="293282" y="642359"/>
                    <a:pt x="277445" y="658933"/>
                  </a:cubicBezTo>
                  <a:cubicBezTo>
                    <a:pt x="322074" y="658933"/>
                    <a:pt x="366344" y="660014"/>
                    <a:pt x="410613" y="660735"/>
                  </a:cubicBezTo>
                  <a:cubicBezTo>
                    <a:pt x="417091" y="652087"/>
                    <a:pt x="425009" y="643800"/>
                    <a:pt x="432208" y="635514"/>
                  </a:cubicBezTo>
                  <a:cubicBezTo>
                    <a:pt x="438686" y="627947"/>
                    <a:pt x="445164" y="620381"/>
                    <a:pt x="451643" y="612815"/>
                  </a:cubicBezTo>
                  <a:cubicBezTo>
                    <a:pt x="408453" y="611734"/>
                    <a:pt x="365984" y="610653"/>
                    <a:pt x="323154" y="608851"/>
                  </a:cubicBezTo>
                  <a:close/>
                  <a:moveTo>
                    <a:pt x="858144" y="587177"/>
                  </a:moveTo>
                  <a:cubicBezTo>
                    <a:pt x="858144" y="584921"/>
                    <a:pt x="860684" y="584921"/>
                    <a:pt x="860684" y="587177"/>
                  </a:cubicBezTo>
                  <a:cubicBezTo>
                    <a:pt x="860684" y="590561"/>
                    <a:pt x="860684" y="593569"/>
                    <a:pt x="860684" y="596953"/>
                  </a:cubicBezTo>
                  <a:cubicBezTo>
                    <a:pt x="860366" y="598833"/>
                    <a:pt x="858144" y="598833"/>
                    <a:pt x="857826" y="596953"/>
                  </a:cubicBezTo>
                  <a:cubicBezTo>
                    <a:pt x="857826" y="593569"/>
                    <a:pt x="858144" y="590561"/>
                    <a:pt x="858144" y="587177"/>
                  </a:cubicBezTo>
                  <a:close/>
                  <a:moveTo>
                    <a:pt x="853063" y="572495"/>
                  </a:moveTo>
                  <a:cubicBezTo>
                    <a:pt x="853063" y="570634"/>
                    <a:pt x="855885" y="570634"/>
                    <a:pt x="855885" y="572495"/>
                  </a:cubicBezTo>
                  <a:cubicBezTo>
                    <a:pt x="855533" y="579192"/>
                    <a:pt x="854827" y="586633"/>
                    <a:pt x="852710" y="592586"/>
                  </a:cubicBezTo>
                  <a:cubicBezTo>
                    <a:pt x="852005" y="594074"/>
                    <a:pt x="850241" y="593702"/>
                    <a:pt x="850241" y="592214"/>
                  </a:cubicBezTo>
                  <a:cubicBezTo>
                    <a:pt x="849888" y="585517"/>
                    <a:pt x="852710" y="579192"/>
                    <a:pt x="853063" y="572495"/>
                  </a:cubicBezTo>
                  <a:close/>
                  <a:moveTo>
                    <a:pt x="846581" y="559687"/>
                  </a:moveTo>
                  <a:cubicBezTo>
                    <a:pt x="847243" y="557934"/>
                    <a:pt x="849558" y="558635"/>
                    <a:pt x="849227" y="560388"/>
                  </a:cubicBezTo>
                  <a:cubicBezTo>
                    <a:pt x="847904" y="568098"/>
                    <a:pt x="846250" y="575458"/>
                    <a:pt x="844597" y="582818"/>
                  </a:cubicBezTo>
                  <a:cubicBezTo>
                    <a:pt x="844266" y="584571"/>
                    <a:pt x="841951" y="583870"/>
                    <a:pt x="841951" y="582468"/>
                  </a:cubicBezTo>
                  <a:cubicBezTo>
                    <a:pt x="842613" y="574757"/>
                    <a:pt x="844928" y="567397"/>
                    <a:pt x="846581" y="559687"/>
                  </a:cubicBezTo>
                  <a:close/>
                  <a:moveTo>
                    <a:pt x="952281" y="557689"/>
                  </a:moveTo>
                  <a:cubicBezTo>
                    <a:pt x="941123" y="574263"/>
                    <a:pt x="931046" y="591197"/>
                    <a:pt x="920249" y="608131"/>
                  </a:cubicBezTo>
                  <a:cubicBezTo>
                    <a:pt x="945802" y="606690"/>
                    <a:pt x="971356" y="606329"/>
                    <a:pt x="996910" y="606329"/>
                  </a:cubicBezTo>
                  <a:cubicBezTo>
                    <a:pt x="995470" y="602366"/>
                    <a:pt x="994750" y="598403"/>
                    <a:pt x="992951" y="594800"/>
                  </a:cubicBezTo>
                  <a:cubicBezTo>
                    <a:pt x="988992" y="582549"/>
                    <a:pt x="983593" y="570299"/>
                    <a:pt x="980354" y="557689"/>
                  </a:cubicBezTo>
                  <a:cubicBezTo>
                    <a:pt x="970996" y="557689"/>
                    <a:pt x="961638" y="557689"/>
                    <a:pt x="952281" y="557689"/>
                  </a:cubicBezTo>
                  <a:close/>
                  <a:moveTo>
                    <a:pt x="939684" y="557328"/>
                  </a:moveTo>
                  <a:cubicBezTo>
                    <a:pt x="926727" y="573902"/>
                    <a:pt x="914490" y="591197"/>
                    <a:pt x="903333" y="608851"/>
                  </a:cubicBezTo>
                  <a:cubicBezTo>
                    <a:pt x="906932" y="608491"/>
                    <a:pt x="910171" y="608491"/>
                    <a:pt x="913410" y="608131"/>
                  </a:cubicBezTo>
                  <a:cubicBezTo>
                    <a:pt x="924567" y="591197"/>
                    <a:pt x="936085" y="574263"/>
                    <a:pt x="947962" y="557328"/>
                  </a:cubicBezTo>
                  <a:cubicBezTo>
                    <a:pt x="945082" y="557328"/>
                    <a:pt x="942203" y="557328"/>
                    <a:pt x="939684" y="557328"/>
                  </a:cubicBezTo>
                  <a:close/>
                  <a:moveTo>
                    <a:pt x="1079330" y="555527"/>
                  </a:moveTo>
                  <a:cubicBezTo>
                    <a:pt x="1071772" y="555887"/>
                    <a:pt x="1064573" y="556248"/>
                    <a:pt x="1057375" y="556248"/>
                  </a:cubicBezTo>
                  <a:cubicBezTo>
                    <a:pt x="1035061" y="556608"/>
                    <a:pt x="1012386" y="557328"/>
                    <a:pt x="989712" y="557689"/>
                  </a:cubicBezTo>
                  <a:cubicBezTo>
                    <a:pt x="993311" y="569579"/>
                    <a:pt x="997630" y="580748"/>
                    <a:pt x="1001589" y="592278"/>
                  </a:cubicBezTo>
                  <a:cubicBezTo>
                    <a:pt x="1003028" y="596961"/>
                    <a:pt x="1004468" y="601645"/>
                    <a:pt x="1005548" y="606329"/>
                  </a:cubicBezTo>
                  <a:cubicBezTo>
                    <a:pt x="1020304" y="606329"/>
                    <a:pt x="1035420" y="606329"/>
                    <a:pt x="1050177" y="606329"/>
                  </a:cubicBezTo>
                  <a:cubicBezTo>
                    <a:pt x="1068532" y="605969"/>
                    <a:pt x="1087248" y="605969"/>
                    <a:pt x="1105603" y="605969"/>
                  </a:cubicBezTo>
                  <a:cubicBezTo>
                    <a:pt x="1099125" y="593719"/>
                    <a:pt x="1093006" y="580748"/>
                    <a:pt x="1086168" y="568498"/>
                  </a:cubicBezTo>
                  <a:cubicBezTo>
                    <a:pt x="1084009" y="564174"/>
                    <a:pt x="1081849" y="559851"/>
                    <a:pt x="1079330" y="555527"/>
                  </a:cubicBezTo>
                  <a:close/>
                  <a:moveTo>
                    <a:pt x="720137" y="555167"/>
                  </a:moveTo>
                  <a:cubicBezTo>
                    <a:pt x="702862" y="555167"/>
                    <a:pt x="685226" y="555167"/>
                    <a:pt x="667590" y="555527"/>
                  </a:cubicBezTo>
                  <a:cubicBezTo>
                    <a:pt x="653194" y="555527"/>
                    <a:pt x="638797" y="555527"/>
                    <a:pt x="624041" y="555527"/>
                  </a:cubicBezTo>
                  <a:cubicBezTo>
                    <a:pt x="619722" y="567777"/>
                    <a:pt x="615403" y="580027"/>
                    <a:pt x="611444" y="591917"/>
                  </a:cubicBezTo>
                  <a:cubicBezTo>
                    <a:pt x="610004" y="596241"/>
                    <a:pt x="608924" y="600564"/>
                    <a:pt x="607485" y="604528"/>
                  </a:cubicBezTo>
                  <a:cubicBezTo>
                    <a:pt x="641676" y="604888"/>
                    <a:pt x="676228" y="605609"/>
                    <a:pt x="710780" y="606329"/>
                  </a:cubicBezTo>
                  <a:cubicBezTo>
                    <a:pt x="714739" y="606690"/>
                    <a:pt x="719058" y="606690"/>
                    <a:pt x="723377" y="606329"/>
                  </a:cubicBezTo>
                  <a:cubicBezTo>
                    <a:pt x="722657" y="596241"/>
                    <a:pt x="721937" y="585432"/>
                    <a:pt x="721577" y="574983"/>
                  </a:cubicBezTo>
                  <a:cubicBezTo>
                    <a:pt x="721217" y="568498"/>
                    <a:pt x="720497" y="562012"/>
                    <a:pt x="720137" y="555167"/>
                  </a:cubicBezTo>
                  <a:close/>
                  <a:moveTo>
                    <a:pt x="761842" y="554806"/>
                  </a:moveTo>
                  <a:cubicBezTo>
                    <a:pt x="750730" y="554716"/>
                    <a:pt x="739573" y="555167"/>
                    <a:pt x="728775" y="555167"/>
                  </a:cubicBezTo>
                  <a:cubicBezTo>
                    <a:pt x="729135" y="562012"/>
                    <a:pt x="729495" y="568498"/>
                    <a:pt x="729855" y="575343"/>
                  </a:cubicBezTo>
                  <a:cubicBezTo>
                    <a:pt x="730575" y="585432"/>
                    <a:pt x="730575" y="595881"/>
                    <a:pt x="731295" y="606329"/>
                  </a:cubicBezTo>
                  <a:cubicBezTo>
                    <a:pt x="764766" y="605609"/>
                    <a:pt x="798598" y="600925"/>
                    <a:pt x="831710" y="608131"/>
                  </a:cubicBezTo>
                  <a:cubicBezTo>
                    <a:pt x="819833" y="591197"/>
                    <a:pt x="807236" y="574623"/>
                    <a:pt x="796079" y="558049"/>
                  </a:cubicBezTo>
                  <a:cubicBezTo>
                    <a:pt x="795719" y="558049"/>
                    <a:pt x="794999" y="558049"/>
                    <a:pt x="794639" y="557689"/>
                  </a:cubicBezTo>
                  <a:cubicBezTo>
                    <a:pt x="784022" y="555527"/>
                    <a:pt x="772954" y="554897"/>
                    <a:pt x="761842" y="554806"/>
                  </a:cubicBezTo>
                  <a:close/>
                  <a:moveTo>
                    <a:pt x="508509" y="554806"/>
                  </a:moveTo>
                  <a:cubicBezTo>
                    <a:pt x="500591" y="564174"/>
                    <a:pt x="493033" y="573542"/>
                    <a:pt x="485475" y="582910"/>
                  </a:cubicBezTo>
                  <a:cubicBezTo>
                    <a:pt x="480076" y="589755"/>
                    <a:pt x="474677" y="596241"/>
                    <a:pt x="469279" y="602726"/>
                  </a:cubicBezTo>
                  <a:cubicBezTo>
                    <a:pt x="496632" y="603807"/>
                    <a:pt x="523985" y="604528"/>
                    <a:pt x="550979" y="604528"/>
                  </a:cubicBezTo>
                  <a:cubicBezTo>
                    <a:pt x="566815" y="604528"/>
                    <a:pt x="582651" y="604528"/>
                    <a:pt x="598487" y="604528"/>
                  </a:cubicBezTo>
                  <a:cubicBezTo>
                    <a:pt x="602086" y="593358"/>
                    <a:pt x="605325" y="581829"/>
                    <a:pt x="608924" y="570660"/>
                  </a:cubicBezTo>
                  <a:cubicBezTo>
                    <a:pt x="610364" y="565615"/>
                    <a:pt x="612524" y="560571"/>
                    <a:pt x="613963" y="555527"/>
                  </a:cubicBezTo>
                  <a:cubicBezTo>
                    <a:pt x="589489" y="555527"/>
                    <a:pt x="564655" y="555167"/>
                    <a:pt x="540181" y="554806"/>
                  </a:cubicBezTo>
                  <a:cubicBezTo>
                    <a:pt x="529384" y="554806"/>
                    <a:pt x="519306" y="554806"/>
                    <a:pt x="508509" y="554806"/>
                  </a:cubicBezTo>
                  <a:close/>
                  <a:moveTo>
                    <a:pt x="370303" y="553365"/>
                  </a:moveTo>
                  <a:cubicBezTo>
                    <a:pt x="361305" y="563814"/>
                    <a:pt x="353027" y="574263"/>
                    <a:pt x="344029" y="584351"/>
                  </a:cubicBezTo>
                  <a:cubicBezTo>
                    <a:pt x="339710" y="589755"/>
                    <a:pt x="335391" y="594439"/>
                    <a:pt x="331432" y="599123"/>
                  </a:cubicBezTo>
                  <a:cubicBezTo>
                    <a:pt x="373902" y="599844"/>
                    <a:pt x="416731" y="601285"/>
                    <a:pt x="459561" y="602726"/>
                  </a:cubicBezTo>
                  <a:cubicBezTo>
                    <a:pt x="466039" y="594439"/>
                    <a:pt x="472518" y="586152"/>
                    <a:pt x="478996" y="577866"/>
                  </a:cubicBezTo>
                  <a:cubicBezTo>
                    <a:pt x="485115" y="569939"/>
                    <a:pt x="491593" y="562373"/>
                    <a:pt x="497712" y="554806"/>
                  </a:cubicBezTo>
                  <a:cubicBezTo>
                    <a:pt x="468559" y="554086"/>
                    <a:pt x="439406" y="554086"/>
                    <a:pt x="410253" y="554086"/>
                  </a:cubicBezTo>
                  <a:cubicBezTo>
                    <a:pt x="396936" y="554086"/>
                    <a:pt x="383619" y="553365"/>
                    <a:pt x="370303" y="553365"/>
                  </a:cubicBezTo>
                  <a:close/>
                  <a:moveTo>
                    <a:pt x="840231" y="548287"/>
                  </a:moveTo>
                  <a:cubicBezTo>
                    <a:pt x="840562" y="546821"/>
                    <a:pt x="843208" y="547554"/>
                    <a:pt x="842877" y="549386"/>
                  </a:cubicBezTo>
                  <a:cubicBezTo>
                    <a:pt x="840562" y="557445"/>
                    <a:pt x="840231" y="565871"/>
                    <a:pt x="837916" y="573565"/>
                  </a:cubicBezTo>
                  <a:cubicBezTo>
                    <a:pt x="837255" y="575030"/>
                    <a:pt x="835601" y="574664"/>
                    <a:pt x="835601" y="573198"/>
                  </a:cubicBezTo>
                  <a:cubicBezTo>
                    <a:pt x="835932" y="565139"/>
                    <a:pt x="838247" y="556346"/>
                    <a:pt x="840231" y="548287"/>
                  </a:cubicBezTo>
                  <a:close/>
                  <a:moveTo>
                    <a:pt x="835715" y="532739"/>
                  </a:moveTo>
                  <a:cubicBezTo>
                    <a:pt x="836055" y="530946"/>
                    <a:pt x="838436" y="531663"/>
                    <a:pt x="838096" y="533456"/>
                  </a:cubicBezTo>
                  <a:cubicBezTo>
                    <a:pt x="836395" y="543134"/>
                    <a:pt x="834354" y="553172"/>
                    <a:pt x="831632" y="562492"/>
                  </a:cubicBezTo>
                  <a:cubicBezTo>
                    <a:pt x="831292" y="563926"/>
                    <a:pt x="829251" y="563567"/>
                    <a:pt x="829251" y="562133"/>
                  </a:cubicBezTo>
                  <a:cubicBezTo>
                    <a:pt x="830612" y="552096"/>
                    <a:pt x="833674" y="542417"/>
                    <a:pt x="835715" y="532739"/>
                  </a:cubicBezTo>
                  <a:close/>
                  <a:moveTo>
                    <a:pt x="828841" y="526007"/>
                  </a:moveTo>
                  <a:cubicBezTo>
                    <a:pt x="829558" y="524596"/>
                    <a:pt x="832068" y="525302"/>
                    <a:pt x="831709" y="527066"/>
                  </a:cubicBezTo>
                  <a:cubicBezTo>
                    <a:pt x="828483" y="534121"/>
                    <a:pt x="826691" y="541177"/>
                    <a:pt x="823823" y="548232"/>
                  </a:cubicBezTo>
                  <a:cubicBezTo>
                    <a:pt x="823464" y="549643"/>
                    <a:pt x="821313" y="549291"/>
                    <a:pt x="821313" y="547880"/>
                  </a:cubicBezTo>
                  <a:cubicBezTo>
                    <a:pt x="822030" y="540471"/>
                    <a:pt x="825615" y="532710"/>
                    <a:pt x="828841" y="526007"/>
                  </a:cubicBezTo>
                  <a:close/>
                  <a:moveTo>
                    <a:pt x="971356" y="516975"/>
                  </a:moveTo>
                  <a:cubicBezTo>
                    <a:pt x="962358" y="528144"/>
                    <a:pt x="953001" y="539674"/>
                    <a:pt x="944363" y="551203"/>
                  </a:cubicBezTo>
                  <a:cubicBezTo>
                    <a:pt x="955520" y="550483"/>
                    <a:pt x="967037" y="550122"/>
                    <a:pt x="978554" y="549762"/>
                  </a:cubicBezTo>
                  <a:cubicBezTo>
                    <a:pt x="976395" y="538233"/>
                    <a:pt x="974955" y="527424"/>
                    <a:pt x="971356" y="516975"/>
                  </a:cubicBezTo>
                  <a:close/>
                  <a:moveTo>
                    <a:pt x="456403" y="514931"/>
                  </a:moveTo>
                  <a:cubicBezTo>
                    <a:pt x="465049" y="521442"/>
                    <a:pt x="472615" y="528676"/>
                    <a:pt x="480181" y="535910"/>
                  </a:cubicBezTo>
                  <a:cubicBezTo>
                    <a:pt x="487387" y="529038"/>
                    <a:pt x="496034" y="522889"/>
                    <a:pt x="501798" y="514931"/>
                  </a:cubicBezTo>
                  <a:cubicBezTo>
                    <a:pt x="502879" y="513484"/>
                    <a:pt x="505041" y="514931"/>
                    <a:pt x="504320" y="516378"/>
                  </a:cubicBezTo>
                  <a:cubicBezTo>
                    <a:pt x="498196" y="525782"/>
                    <a:pt x="488828" y="532293"/>
                    <a:pt x="481262" y="540251"/>
                  </a:cubicBezTo>
                  <a:cubicBezTo>
                    <a:pt x="479821" y="541698"/>
                    <a:pt x="478020" y="540251"/>
                    <a:pt x="478020" y="538804"/>
                  </a:cubicBezTo>
                  <a:cubicBezTo>
                    <a:pt x="470093" y="531931"/>
                    <a:pt x="463969" y="523250"/>
                    <a:pt x="455682" y="516378"/>
                  </a:cubicBezTo>
                  <a:cubicBezTo>
                    <a:pt x="454601" y="516016"/>
                    <a:pt x="455682" y="514208"/>
                    <a:pt x="456403" y="514931"/>
                  </a:cubicBezTo>
                  <a:close/>
                  <a:moveTo>
                    <a:pt x="827702" y="505732"/>
                  </a:moveTo>
                  <a:cubicBezTo>
                    <a:pt x="828399" y="503959"/>
                    <a:pt x="830490" y="505023"/>
                    <a:pt x="830141" y="506442"/>
                  </a:cubicBezTo>
                  <a:cubicBezTo>
                    <a:pt x="826657" y="516017"/>
                    <a:pt x="822824" y="525593"/>
                    <a:pt x="819687" y="535168"/>
                  </a:cubicBezTo>
                  <a:cubicBezTo>
                    <a:pt x="818990" y="536942"/>
                    <a:pt x="816551" y="536232"/>
                    <a:pt x="816900" y="534459"/>
                  </a:cubicBezTo>
                  <a:cubicBezTo>
                    <a:pt x="820036" y="524529"/>
                    <a:pt x="824217" y="514953"/>
                    <a:pt x="827702" y="505732"/>
                  </a:cubicBezTo>
                  <a:close/>
                  <a:moveTo>
                    <a:pt x="724816" y="498960"/>
                  </a:moveTo>
                  <a:cubicBezTo>
                    <a:pt x="725896" y="514453"/>
                    <a:pt x="726976" y="529946"/>
                    <a:pt x="728055" y="545439"/>
                  </a:cubicBezTo>
                  <a:cubicBezTo>
                    <a:pt x="734174" y="545439"/>
                    <a:pt x="740292" y="545439"/>
                    <a:pt x="746771" y="545439"/>
                  </a:cubicBezTo>
                  <a:cubicBezTo>
                    <a:pt x="761167" y="546159"/>
                    <a:pt x="774844" y="545078"/>
                    <a:pt x="788881" y="546880"/>
                  </a:cubicBezTo>
                  <a:cubicBezTo>
                    <a:pt x="788161" y="545439"/>
                    <a:pt x="787081" y="544358"/>
                    <a:pt x="786361" y="542916"/>
                  </a:cubicBezTo>
                  <a:cubicBezTo>
                    <a:pt x="777723" y="528504"/>
                    <a:pt x="768725" y="514092"/>
                    <a:pt x="760448" y="499320"/>
                  </a:cubicBezTo>
                  <a:cubicBezTo>
                    <a:pt x="759728" y="499680"/>
                    <a:pt x="759008" y="499680"/>
                    <a:pt x="757928" y="499680"/>
                  </a:cubicBezTo>
                  <a:cubicBezTo>
                    <a:pt x="746771" y="499320"/>
                    <a:pt x="735973" y="499320"/>
                    <a:pt x="724816" y="498960"/>
                  </a:cubicBezTo>
                  <a:close/>
                  <a:moveTo>
                    <a:pt x="640957" y="497879"/>
                  </a:moveTo>
                  <a:cubicBezTo>
                    <a:pt x="638437" y="506886"/>
                    <a:pt x="636638" y="516254"/>
                    <a:pt x="634118" y="525622"/>
                  </a:cubicBezTo>
                  <a:cubicBezTo>
                    <a:pt x="631959" y="532468"/>
                    <a:pt x="629799" y="538953"/>
                    <a:pt x="627640" y="545799"/>
                  </a:cubicBezTo>
                  <a:cubicBezTo>
                    <a:pt x="645276" y="545799"/>
                    <a:pt x="663271" y="545799"/>
                    <a:pt x="681267" y="545439"/>
                  </a:cubicBezTo>
                  <a:cubicBezTo>
                    <a:pt x="693864" y="545439"/>
                    <a:pt x="706821" y="545439"/>
                    <a:pt x="719418" y="545439"/>
                  </a:cubicBezTo>
                  <a:cubicBezTo>
                    <a:pt x="718698" y="529585"/>
                    <a:pt x="717618" y="514092"/>
                    <a:pt x="715818" y="498960"/>
                  </a:cubicBezTo>
                  <a:cubicBezTo>
                    <a:pt x="690984" y="498239"/>
                    <a:pt x="665791" y="498239"/>
                    <a:pt x="640957" y="497879"/>
                  </a:cubicBezTo>
                  <a:close/>
                  <a:moveTo>
                    <a:pt x="556017" y="495357"/>
                  </a:moveTo>
                  <a:cubicBezTo>
                    <a:pt x="543420" y="512291"/>
                    <a:pt x="529744" y="528865"/>
                    <a:pt x="516427" y="545078"/>
                  </a:cubicBezTo>
                  <a:cubicBezTo>
                    <a:pt x="529024" y="545078"/>
                    <a:pt x="541261" y="545439"/>
                    <a:pt x="553858" y="545439"/>
                  </a:cubicBezTo>
                  <a:cubicBezTo>
                    <a:pt x="575093" y="545439"/>
                    <a:pt x="595968" y="545799"/>
                    <a:pt x="617202" y="545799"/>
                  </a:cubicBezTo>
                  <a:cubicBezTo>
                    <a:pt x="621161" y="534269"/>
                    <a:pt x="624761" y="522740"/>
                    <a:pt x="627280" y="511210"/>
                  </a:cubicBezTo>
                  <a:cubicBezTo>
                    <a:pt x="628360" y="506886"/>
                    <a:pt x="629439" y="502203"/>
                    <a:pt x="630519" y="497879"/>
                  </a:cubicBezTo>
                  <a:cubicBezTo>
                    <a:pt x="605685" y="497158"/>
                    <a:pt x="580851" y="496798"/>
                    <a:pt x="556017" y="495357"/>
                  </a:cubicBezTo>
                  <a:close/>
                  <a:moveTo>
                    <a:pt x="819254" y="493949"/>
                  </a:moveTo>
                  <a:cubicBezTo>
                    <a:pt x="819597" y="492846"/>
                    <a:pt x="820970" y="493214"/>
                    <a:pt x="820970" y="493949"/>
                  </a:cubicBezTo>
                  <a:cubicBezTo>
                    <a:pt x="819597" y="504978"/>
                    <a:pt x="815478" y="515639"/>
                    <a:pt x="811016" y="525933"/>
                  </a:cubicBezTo>
                  <a:cubicBezTo>
                    <a:pt x="810329" y="527404"/>
                    <a:pt x="808613" y="526668"/>
                    <a:pt x="808956" y="525198"/>
                  </a:cubicBezTo>
                  <a:cubicBezTo>
                    <a:pt x="812046" y="514537"/>
                    <a:pt x="817194" y="504978"/>
                    <a:pt x="819254" y="493949"/>
                  </a:cubicBezTo>
                  <a:close/>
                  <a:moveTo>
                    <a:pt x="449703" y="491987"/>
                  </a:moveTo>
                  <a:lnTo>
                    <a:pt x="449996" y="492295"/>
                  </a:lnTo>
                  <a:lnTo>
                    <a:pt x="480908" y="524757"/>
                  </a:lnTo>
                  <a:cubicBezTo>
                    <a:pt x="489617" y="514926"/>
                    <a:pt x="497963" y="504367"/>
                    <a:pt x="508486" y="496357"/>
                  </a:cubicBezTo>
                  <a:cubicBezTo>
                    <a:pt x="509574" y="495628"/>
                    <a:pt x="511388" y="497085"/>
                    <a:pt x="510300" y="498177"/>
                  </a:cubicBezTo>
                  <a:cubicBezTo>
                    <a:pt x="499051" y="507280"/>
                    <a:pt x="491794" y="519659"/>
                    <a:pt x="481271" y="529126"/>
                  </a:cubicBezTo>
                  <a:cubicBezTo>
                    <a:pt x="479820" y="530582"/>
                    <a:pt x="478006" y="529126"/>
                    <a:pt x="478368" y="527669"/>
                  </a:cubicBezTo>
                  <a:lnTo>
                    <a:pt x="448943" y="493102"/>
                  </a:lnTo>
                  <a:lnTo>
                    <a:pt x="448614" y="492716"/>
                  </a:lnTo>
                  <a:cubicBezTo>
                    <a:pt x="448251" y="492352"/>
                    <a:pt x="449340" y="491259"/>
                    <a:pt x="449703" y="491987"/>
                  </a:cubicBezTo>
                  <a:close/>
                  <a:moveTo>
                    <a:pt x="429328" y="490673"/>
                  </a:moveTo>
                  <a:cubicBezTo>
                    <a:pt x="417451" y="505085"/>
                    <a:pt x="404134" y="516975"/>
                    <a:pt x="391178" y="530306"/>
                  </a:cubicBezTo>
                  <a:cubicBezTo>
                    <a:pt x="386499" y="535350"/>
                    <a:pt x="381820" y="540394"/>
                    <a:pt x="377141" y="545439"/>
                  </a:cubicBezTo>
                  <a:lnTo>
                    <a:pt x="380682" y="545412"/>
                  </a:lnTo>
                  <a:lnTo>
                    <a:pt x="424290" y="545078"/>
                  </a:lnTo>
                  <a:cubicBezTo>
                    <a:pt x="451283" y="545078"/>
                    <a:pt x="478276" y="545078"/>
                    <a:pt x="505270" y="545078"/>
                  </a:cubicBezTo>
                  <a:cubicBezTo>
                    <a:pt x="518946" y="528504"/>
                    <a:pt x="532623" y="511931"/>
                    <a:pt x="545220" y="494997"/>
                  </a:cubicBezTo>
                  <a:cubicBezTo>
                    <a:pt x="531543" y="494276"/>
                    <a:pt x="518227" y="493195"/>
                    <a:pt x="504550" y="492114"/>
                  </a:cubicBezTo>
                  <a:cubicBezTo>
                    <a:pt x="497712" y="500401"/>
                    <a:pt x="490513" y="508688"/>
                    <a:pt x="482595" y="517335"/>
                  </a:cubicBezTo>
                  <a:cubicBezTo>
                    <a:pt x="481156" y="518776"/>
                    <a:pt x="479356" y="519137"/>
                    <a:pt x="477916" y="518776"/>
                  </a:cubicBezTo>
                  <a:cubicBezTo>
                    <a:pt x="476837" y="519137"/>
                    <a:pt x="475037" y="518776"/>
                    <a:pt x="474677" y="517695"/>
                  </a:cubicBezTo>
                  <a:cubicBezTo>
                    <a:pt x="470358" y="507607"/>
                    <a:pt x="460281" y="499320"/>
                    <a:pt x="453442" y="490673"/>
                  </a:cubicBezTo>
                  <a:cubicBezTo>
                    <a:pt x="452723" y="490673"/>
                    <a:pt x="452003" y="491033"/>
                    <a:pt x="451643" y="491033"/>
                  </a:cubicBezTo>
                  <a:cubicBezTo>
                    <a:pt x="444085" y="491033"/>
                    <a:pt x="436886" y="490673"/>
                    <a:pt x="429328" y="490673"/>
                  </a:cubicBezTo>
                  <a:close/>
                  <a:moveTo>
                    <a:pt x="992591" y="489232"/>
                  </a:moveTo>
                  <a:cubicBezTo>
                    <a:pt x="987552" y="495717"/>
                    <a:pt x="982873" y="502203"/>
                    <a:pt x="977475" y="508688"/>
                  </a:cubicBezTo>
                  <a:cubicBezTo>
                    <a:pt x="982873" y="522019"/>
                    <a:pt x="984313" y="535350"/>
                    <a:pt x="987552" y="549042"/>
                  </a:cubicBezTo>
                  <a:cubicBezTo>
                    <a:pt x="1013106" y="548321"/>
                    <a:pt x="1039020" y="547600"/>
                    <a:pt x="1064573" y="547600"/>
                  </a:cubicBezTo>
                  <a:cubicBezTo>
                    <a:pt x="1067813" y="547600"/>
                    <a:pt x="1071412" y="547600"/>
                    <a:pt x="1074651" y="547240"/>
                  </a:cubicBezTo>
                  <a:cubicBezTo>
                    <a:pt x="1065293" y="529585"/>
                    <a:pt x="1056295" y="511931"/>
                    <a:pt x="1049097" y="493195"/>
                  </a:cubicBezTo>
                  <a:cubicBezTo>
                    <a:pt x="1029662" y="493555"/>
                    <a:pt x="1010946" y="493195"/>
                    <a:pt x="992591" y="489232"/>
                  </a:cubicBezTo>
                  <a:close/>
                  <a:moveTo>
                    <a:pt x="815157" y="482454"/>
                  </a:moveTo>
                  <a:cubicBezTo>
                    <a:pt x="815506" y="481734"/>
                    <a:pt x="815854" y="481734"/>
                    <a:pt x="816203" y="482454"/>
                  </a:cubicBezTo>
                  <a:cubicBezTo>
                    <a:pt x="816203" y="493616"/>
                    <a:pt x="809233" y="505498"/>
                    <a:pt x="804354" y="515219"/>
                  </a:cubicBezTo>
                  <a:cubicBezTo>
                    <a:pt x="803657" y="516299"/>
                    <a:pt x="802263" y="515219"/>
                    <a:pt x="802612" y="514139"/>
                  </a:cubicBezTo>
                  <a:cubicBezTo>
                    <a:pt x="805748" y="502977"/>
                    <a:pt x="813415" y="494336"/>
                    <a:pt x="815157" y="482454"/>
                  </a:cubicBezTo>
                  <a:close/>
                  <a:moveTo>
                    <a:pt x="809672" y="469746"/>
                  </a:moveTo>
                  <a:cubicBezTo>
                    <a:pt x="810024" y="469034"/>
                    <a:pt x="811435" y="469390"/>
                    <a:pt x="811083" y="470102"/>
                  </a:cubicBezTo>
                  <a:cubicBezTo>
                    <a:pt x="807908" y="483623"/>
                    <a:pt x="801205" y="496432"/>
                    <a:pt x="795208" y="508886"/>
                  </a:cubicBezTo>
                  <a:cubicBezTo>
                    <a:pt x="794855" y="509953"/>
                    <a:pt x="792738" y="509242"/>
                    <a:pt x="793444" y="507819"/>
                  </a:cubicBezTo>
                  <a:cubicBezTo>
                    <a:pt x="797324" y="494653"/>
                    <a:pt x="806144" y="483267"/>
                    <a:pt x="809672" y="469746"/>
                  </a:cubicBezTo>
                  <a:close/>
                  <a:moveTo>
                    <a:pt x="805496" y="462528"/>
                  </a:moveTo>
                  <a:cubicBezTo>
                    <a:pt x="806189" y="461096"/>
                    <a:pt x="808267" y="462528"/>
                    <a:pt x="807574" y="463602"/>
                  </a:cubicBezTo>
                  <a:cubicBezTo>
                    <a:pt x="802032" y="474341"/>
                    <a:pt x="798569" y="486154"/>
                    <a:pt x="792334" y="495819"/>
                  </a:cubicBezTo>
                  <a:cubicBezTo>
                    <a:pt x="791295" y="497251"/>
                    <a:pt x="789563" y="496177"/>
                    <a:pt x="790256" y="494745"/>
                  </a:cubicBezTo>
                  <a:cubicBezTo>
                    <a:pt x="795105" y="484006"/>
                    <a:pt x="799608" y="472909"/>
                    <a:pt x="805496" y="462528"/>
                  </a:cubicBezTo>
                  <a:close/>
                  <a:moveTo>
                    <a:pt x="798231" y="453889"/>
                  </a:moveTo>
                  <a:cubicBezTo>
                    <a:pt x="798581" y="453159"/>
                    <a:pt x="800327" y="453889"/>
                    <a:pt x="799978" y="454985"/>
                  </a:cubicBezTo>
                  <a:cubicBezTo>
                    <a:pt x="795437" y="465938"/>
                    <a:pt x="791246" y="477257"/>
                    <a:pt x="786007" y="488211"/>
                  </a:cubicBezTo>
                  <a:cubicBezTo>
                    <a:pt x="785309" y="489306"/>
                    <a:pt x="783213" y="488211"/>
                    <a:pt x="783563" y="487115"/>
                  </a:cubicBezTo>
                  <a:cubicBezTo>
                    <a:pt x="788103" y="475797"/>
                    <a:pt x="793342" y="464843"/>
                    <a:pt x="798231" y="453889"/>
                  </a:cubicBezTo>
                  <a:close/>
                  <a:moveTo>
                    <a:pt x="311784" y="439439"/>
                  </a:moveTo>
                  <a:cubicBezTo>
                    <a:pt x="312870" y="437284"/>
                    <a:pt x="316126" y="438003"/>
                    <a:pt x="315403" y="440517"/>
                  </a:cubicBezTo>
                  <a:cubicBezTo>
                    <a:pt x="310337" y="453806"/>
                    <a:pt x="304547" y="467813"/>
                    <a:pt x="295863" y="479665"/>
                  </a:cubicBezTo>
                  <a:cubicBezTo>
                    <a:pt x="287178" y="491877"/>
                    <a:pt x="276684" y="502652"/>
                    <a:pt x="269085" y="515582"/>
                  </a:cubicBezTo>
                  <a:cubicBezTo>
                    <a:pt x="268361" y="516300"/>
                    <a:pt x="267276" y="515582"/>
                    <a:pt x="267638" y="514863"/>
                  </a:cubicBezTo>
                  <a:cubicBezTo>
                    <a:pt x="274151" y="502293"/>
                    <a:pt x="283559" y="491877"/>
                    <a:pt x="291520" y="480384"/>
                  </a:cubicBezTo>
                  <a:cubicBezTo>
                    <a:pt x="300205" y="467813"/>
                    <a:pt x="306356" y="453806"/>
                    <a:pt x="311784" y="439439"/>
                  </a:cubicBezTo>
                  <a:close/>
                  <a:moveTo>
                    <a:pt x="323232" y="437497"/>
                  </a:moveTo>
                  <a:cubicBezTo>
                    <a:pt x="323960" y="435696"/>
                    <a:pt x="327237" y="436416"/>
                    <a:pt x="326145" y="438577"/>
                  </a:cubicBezTo>
                  <a:cubicBezTo>
                    <a:pt x="321411" y="450818"/>
                    <a:pt x="314857" y="461980"/>
                    <a:pt x="308668" y="473862"/>
                  </a:cubicBezTo>
                  <a:cubicBezTo>
                    <a:pt x="302842" y="484303"/>
                    <a:pt x="297016" y="495465"/>
                    <a:pt x="289006" y="504466"/>
                  </a:cubicBezTo>
                  <a:cubicBezTo>
                    <a:pt x="288641" y="505186"/>
                    <a:pt x="287913" y="504466"/>
                    <a:pt x="287913" y="503746"/>
                  </a:cubicBezTo>
                  <a:cubicBezTo>
                    <a:pt x="300657" y="482143"/>
                    <a:pt x="313037" y="460540"/>
                    <a:pt x="323232" y="437497"/>
                  </a:cubicBezTo>
                  <a:close/>
                  <a:moveTo>
                    <a:pt x="1126766" y="436049"/>
                  </a:moveTo>
                  <a:cubicBezTo>
                    <a:pt x="1128928" y="435696"/>
                    <a:pt x="1128928" y="438871"/>
                    <a:pt x="1126405" y="439224"/>
                  </a:cubicBezTo>
                  <a:cubicBezTo>
                    <a:pt x="1108388" y="440635"/>
                    <a:pt x="1089650" y="439930"/>
                    <a:pt x="1071632" y="441341"/>
                  </a:cubicBezTo>
                  <a:cubicBezTo>
                    <a:pt x="1070551" y="441693"/>
                    <a:pt x="1070551" y="440282"/>
                    <a:pt x="1071272" y="439930"/>
                  </a:cubicBezTo>
                  <a:cubicBezTo>
                    <a:pt x="1079920" y="437813"/>
                    <a:pt x="1088929" y="437813"/>
                    <a:pt x="1097577" y="437460"/>
                  </a:cubicBezTo>
                  <a:cubicBezTo>
                    <a:pt x="1107307" y="437460"/>
                    <a:pt x="1117036" y="436049"/>
                    <a:pt x="1126766" y="436049"/>
                  </a:cubicBezTo>
                  <a:close/>
                  <a:moveTo>
                    <a:pt x="711859" y="434826"/>
                  </a:moveTo>
                  <a:cubicBezTo>
                    <a:pt x="655353" y="434826"/>
                    <a:pt x="598487" y="435547"/>
                    <a:pt x="541621" y="436268"/>
                  </a:cubicBezTo>
                  <a:cubicBezTo>
                    <a:pt x="539102" y="440591"/>
                    <a:pt x="536222" y="444915"/>
                    <a:pt x="534063" y="449599"/>
                  </a:cubicBezTo>
                  <a:cubicBezTo>
                    <a:pt x="526145" y="463650"/>
                    <a:pt x="517507" y="475901"/>
                    <a:pt x="507789" y="488151"/>
                  </a:cubicBezTo>
                  <a:cubicBezTo>
                    <a:pt x="522546" y="486710"/>
                    <a:pt x="537662" y="485989"/>
                    <a:pt x="552418" y="485629"/>
                  </a:cubicBezTo>
                  <a:cubicBezTo>
                    <a:pt x="557097" y="479143"/>
                    <a:pt x="561416" y="472658"/>
                    <a:pt x="565735" y="466533"/>
                  </a:cubicBezTo>
                  <a:cubicBezTo>
                    <a:pt x="568974" y="461489"/>
                    <a:pt x="576892" y="466173"/>
                    <a:pt x="573653" y="471217"/>
                  </a:cubicBezTo>
                  <a:cubicBezTo>
                    <a:pt x="570414" y="475901"/>
                    <a:pt x="567175" y="480585"/>
                    <a:pt x="563935" y="485268"/>
                  </a:cubicBezTo>
                  <a:cubicBezTo>
                    <a:pt x="586970" y="484908"/>
                    <a:pt x="610364" y="484908"/>
                    <a:pt x="633399" y="485629"/>
                  </a:cubicBezTo>
                  <a:cubicBezTo>
                    <a:pt x="635918" y="476982"/>
                    <a:pt x="638437" y="468695"/>
                    <a:pt x="641676" y="460047"/>
                  </a:cubicBezTo>
                  <a:cubicBezTo>
                    <a:pt x="643836" y="454283"/>
                    <a:pt x="653554" y="456805"/>
                    <a:pt x="651394" y="462930"/>
                  </a:cubicBezTo>
                  <a:cubicBezTo>
                    <a:pt x="648515" y="470496"/>
                    <a:pt x="645995" y="478423"/>
                    <a:pt x="643836" y="485989"/>
                  </a:cubicBezTo>
                  <a:cubicBezTo>
                    <a:pt x="667590" y="486349"/>
                    <a:pt x="691344" y="487791"/>
                    <a:pt x="714739" y="488511"/>
                  </a:cubicBezTo>
                  <a:cubicBezTo>
                    <a:pt x="714019" y="480945"/>
                    <a:pt x="712939" y="473739"/>
                    <a:pt x="711499" y="466173"/>
                  </a:cubicBezTo>
                  <a:cubicBezTo>
                    <a:pt x="710420" y="460768"/>
                    <a:pt x="719058" y="458246"/>
                    <a:pt x="720137" y="464011"/>
                  </a:cubicBezTo>
                  <a:cubicBezTo>
                    <a:pt x="721577" y="472298"/>
                    <a:pt x="722657" y="480585"/>
                    <a:pt x="723736" y="488871"/>
                  </a:cubicBezTo>
                  <a:cubicBezTo>
                    <a:pt x="734174" y="489232"/>
                    <a:pt x="744611" y="489592"/>
                    <a:pt x="754689" y="489952"/>
                  </a:cubicBezTo>
                  <a:cubicBezTo>
                    <a:pt x="745691" y="474099"/>
                    <a:pt x="737053" y="458246"/>
                    <a:pt x="728775" y="442032"/>
                  </a:cubicBezTo>
                  <a:cubicBezTo>
                    <a:pt x="724096" y="445635"/>
                    <a:pt x="719777" y="449599"/>
                    <a:pt x="715099" y="453202"/>
                  </a:cubicBezTo>
                  <a:cubicBezTo>
                    <a:pt x="714019" y="454283"/>
                    <a:pt x="711499" y="452481"/>
                    <a:pt x="712939" y="451400"/>
                  </a:cubicBezTo>
                  <a:cubicBezTo>
                    <a:pt x="716538" y="446356"/>
                    <a:pt x="721217" y="441672"/>
                    <a:pt x="726256" y="437349"/>
                  </a:cubicBezTo>
                  <a:cubicBezTo>
                    <a:pt x="725896" y="436268"/>
                    <a:pt x="725536" y="435547"/>
                    <a:pt x="725176" y="434826"/>
                  </a:cubicBezTo>
                  <a:cubicBezTo>
                    <a:pt x="724456" y="434826"/>
                    <a:pt x="724096" y="434826"/>
                    <a:pt x="723736" y="434826"/>
                  </a:cubicBezTo>
                  <a:cubicBezTo>
                    <a:pt x="721937" y="434826"/>
                    <a:pt x="720137" y="434826"/>
                    <a:pt x="718338" y="434826"/>
                  </a:cubicBezTo>
                  <a:cubicBezTo>
                    <a:pt x="714739" y="437349"/>
                    <a:pt x="711140" y="440591"/>
                    <a:pt x="707540" y="443474"/>
                  </a:cubicBezTo>
                  <a:cubicBezTo>
                    <a:pt x="706101" y="444555"/>
                    <a:pt x="703581" y="442393"/>
                    <a:pt x="705381" y="440952"/>
                  </a:cubicBezTo>
                  <a:cubicBezTo>
                    <a:pt x="707540" y="438790"/>
                    <a:pt x="709700" y="436988"/>
                    <a:pt x="711859" y="434826"/>
                  </a:cubicBezTo>
                  <a:close/>
                  <a:moveTo>
                    <a:pt x="1131157" y="429061"/>
                  </a:moveTo>
                  <a:cubicBezTo>
                    <a:pt x="1098045" y="431583"/>
                    <a:pt x="1064573" y="433024"/>
                    <a:pt x="1031101" y="434105"/>
                  </a:cubicBezTo>
                  <a:cubicBezTo>
                    <a:pt x="1020664" y="451040"/>
                    <a:pt x="1009147" y="467253"/>
                    <a:pt x="997270" y="483107"/>
                  </a:cubicBezTo>
                  <a:cubicBezTo>
                    <a:pt x="1013106" y="483467"/>
                    <a:pt x="1028942" y="483107"/>
                    <a:pt x="1044778" y="482746"/>
                  </a:cubicBezTo>
                  <a:cubicBezTo>
                    <a:pt x="1042979" y="477342"/>
                    <a:pt x="1041179" y="471937"/>
                    <a:pt x="1039379" y="466533"/>
                  </a:cubicBezTo>
                  <a:cubicBezTo>
                    <a:pt x="1039020" y="464731"/>
                    <a:pt x="1041539" y="464371"/>
                    <a:pt x="1042259" y="465812"/>
                  </a:cubicBezTo>
                  <a:cubicBezTo>
                    <a:pt x="1044418" y="471577"/>
                    <a:pt x="1046578" y="477342"/>
                    <a:pt x="1049457" y="482746"/>
                  </a:cubicBezTo>
                  <a:cubicBezTo>
                    <a:pt x="1072131" y="482386"/>
                    <a:pt x="1095166" y="481665"/>
                    <a:pt x="1118200" y="481305"/>
                  </a:cubicBezTo>
                  <a:cubicBezTo>
                    <a:pt x="1123959" y="481305"/>
                    <a:pt x="1123959" y="490673"/>
                    <a:pt x="1118200" y="490673"/>
                  </a:cubicBezTo>
                  <a:cubicBezTo>
                    <a:pt x="1097325" y="490673"/>
                    <a:pt x="1075731" y="492474"/>
                    <a:pt x="1054136" y="493195"/>
                  </a:cubicBezTo>
                  <a:cubicBezTo>
                    <a:pt x="1063134" y="511570"/>
                    <a:pt x="1072851" y="529225"/>
                    <a:pt x="1082929" y="546880"/>
                  </a:cubicBezTo>
                  <a:cubicBezTo>
                    <a:pt x="1111722" y="545078"/>
                    <a:pt x="1140875" y="540755"/>
                    <a:pt x="1168948" y="547600"/>
                  </a:cubicBezTo>
                  <a:cubicBezTo>
                    <a:pt x="1174706" y="549042"/>
                    <a:pt x="1172187" y="557328"/>
                    <a:pt x="1166428" y="556248"/>
                  </a:cubicBezTo>
                  <a:cubicBezTo>
                    <a:pt x="1140515" y="551203"/>
                    <a:pt x="1113881" y="553365"/>
                    <a:pt x="1087608" y="555167"/>
                  </a:cubicBezTo>
                  <a:cubicBezTo>
                    <a:pt x="1090127" y="560211"/>
                    <a:pt x="1093006" y="565255"/>
                    <a:pt x="1095886" y="570299"/>
                  </a:cubicBezTo>
                  <a:cubicBezTo>
                    <a:pt x="1102364" y="582189"/>
                    <a:pt x="1108123" y="594079"/>
                    <a:pt x="1114961" y="605969"/>
                  </a:cubicBezTo>
                  <a:cubicBezTo>
                    <a:pt x="1144474" y="605609"/>
                    <a:pt x="1174706" y="605609"/>
                    <a:pt x="1204579" y="605609"/>
                  </a:cubicBezTo>
                  <a:cubicBezTo>
                    <a:pt x="1210338" y="605609"/>
                    <a:pt x="1210338" y="614616"/>
                    <a:pt x="1204579" y="614616"/>
                  </a:cubicBezTo>
                  <a:cubicBezTo>
                    <a:pt x="1176146" y="614616"/>
                    <a:pt x="1148073" y="614616"/>
                    <a:pt x="1120000" y="614976"/>
                  </a:cubicBezTo>
                  <a:cubicBezTo>
                    <a:pt x="1121079" y="616778"/>
                    <a:pt x="1122159" y="618940"/>
                    <a:pt x="1123239" y="620741"/>
                  </a:cubicBezTo>
                  <a:cubicBezTo>
                    <a:pt x="1128638" y="629388"/>
                    <a:pt x="1132957" y="639117"/>
                    <a:pt x="1138355" y="648484"/>
                  </a:cubicBezTo>
                  <a:cubicBezTo>
                    <a:pt x="1180825" y="648484"/>
                    <a:pt x="1223654" y="649205"/>
                    <a:pt x="1266124" y="649565"/>
                  </a:cubicBezTo>
                  <a:cubicBezTo>
                    <a:pt x="1272243" y="649565"/>
                    <a:pt x="1272243" y="658933"/>
                    <a:pt x="1266124" y="658933"/>
                  </a:cubicBezTo>
                  <a:cubicBezTo>
                    <a:pt x="1225454" y="658933"/>
                    <a:pt x="1184784" y="658212"/>
                    <a:pt x="1144114" y="657852"/>
                  </a:cubicBezTo>
                  <a:cubicBezTo>
                    <a:pt x="1146273" y="661095"/>
                    <a:pt x="1148073" y="663977"/>
                    <a:pt x="1150952" y="666499"/>
                  </a:cubicBezTo>
                  <a:cubicBezTo>
                    <a:pt x="1154551" y="670463"/>
                    <a:pt x="1148433" y="676227"/>
                    <a:pt x="1144834" y="671904"/>
                  </a:cubicBezTo>
                  <a:cubicBezTo>
                    <a:pt x="1140875" y="667941"/>
                    <a:pt x="1137276" y="663257"/>
                    <a:pt x="1134396" y="657852"/>
                  </a:cubicBezTo>
                  <a:cubicBezTo>
                    <a:pt x="1096605" y="657852"/>
                    <a:pt x="1058815" y="658212"/>
                    <a:pt x="1021024" y="660374"/>
                  </a:cubicBezTo>
                  <a:cubicBezTo>
                    <a:pt x="1021744" y="663617"/>
                    <a:pt x="1022104" y="666499"/>
                    <a:pt x="1022104" y="669382"/>
                  </a:cubicBezTo>
                  <a:cubicBezTo>
                    <a:pt x="1022464" y="672624"/>
                    <a:pt x="1017425" y="673345"/>
                    <a:pt x="1016705" y="670102"/>
                  </a:cubicBezTo>
                  <a:cubicBezTo>
                    <a:pt x="1016345" y="666860"/>
                    <a:pt x="1015625" y="663977"/>
                    <a:pt x="1014546" y="660735"/>
                  </a:cubicBezTo>
                  <a:cubicBezTo>
                    <a:pt x="1005908" y="661095"/>
                    <a:pt x="997270" y="661815"/>
                    <a:pt x="988272" y="662536"/>
                  </a:cubicBezTo>
                  <a:cubicBezTo>
                    <a:pt x="953001" y="665418"/>
                    <a:pt x="917369" y="669021"/>
                    <a:pt x="881378" y="669382"/>
                  </a:cubicBezTo>
                  <a:cubicBezTo>
                    <a:pt x="880298" y="671183"/>
                    <a:pt x="879219" y="673345"/>
                    <a:pt x="878139" y="675507"/>
                  </a:cubicBezTo>
                  <a:cubicBezTo>
                    <a:pt x="876339" y="679110"/>
                    <a:pt x="870941" y="675507"/>
                    <a:pt x="872740" y="671904"/>
                  </a:cubicBezTo>
                  <a:cubicBezTo>
                    <a:pt x="873100" y="671183"/>
                    <a:pt x="873820" y="670102"/>
                    <a:pt x="874180" y="669382"/>
                  </a:cubicBezTo>
                  <a:cubicBezTo>
                    <a:pt x="866622" y="669382"/>
                    <a:pt x="858704" y="669021"/>
                    <a:pt x="851145" y="668661"/>
                  </a:cubicBezTo>
                  <a:cubicBezTo>
                    <a:pt x="812275" y="666860"/>
                    <a:pt x="773764" y="664698"/>
                    <a:pt x="735254" y="664698"/>
                  </a:cubicBezTo>
                  <a:cubicBezTo>
                    <a:pt x="734894" y="670102"/>
                    <a:pt x="734174" y="675147"/>
                    <a:pt x="732734" y="680551"/>
                  </a:cubicBezTo>
                  <a:cubicBezTo>
                    <a:pt x="732374" y="682713"/>
                    <a:pt x="728775" y="682353"/>
                    <a:pt x="728775" y="679830"/>
                  </a:cubicBezTo>
                  <a:cubicBezTo>
                    <a:pt x="729495" y="674786"/>
                    <a:pt x="729495" y="669742"/>
                    <a:pt x="729135" y="664698"/>
                  </a:cubicBezTo>
                  <a:cubicBezTo>
                    <a:pt x="724816" y="664698"/>
                    <a:pt x="720137" y="664698"/>
                    <a:pt x="715818" y="664698"/>
                  </a:cubicBezTo>
                  <a:cubicBezTo>
                    <a:pt x="672269" y="665779"/>
                    <a:pt x="629439" y="666499"/>
                    <a:pt x="586250" y="667580"/>
                  </a:cubicBezTo>
                  <a:cubicBezTo>
                    <a:pt x="583731" y="672264"/>
                    <a:pt x="580491" y="676227"/>
                    <a:pt x="575813" y="678750"/>
                  </a:cubicBezTo>
                  <a:cubicBezTo>
                    <a:pt x="574733" y="679110"/>
                    <a:pt x="572933" y="678029"/>
                    <a:pt x="574013" y="676588"/>
                  </a:cubicBezTo>
                  <a:cubicBezTo>
                    <a:pt x="576172" y="673705"/>
                    <a:pt x="577612" y="670823"/>
                    <a:pt x="579052" y="667580"/>
                  </a:cubicBezTo>
                  <a:cubicBezTo>
                    <a:pt x="522546" y="668301"/>
                    <a:pt x="466399" y="669382"/>
                    <a:pt x="410253" y="669382"/>
                  </a:cubicBezTo>
                  <a:cubicBezTo>
                    <a:pt x="405214" y="675147"/>
                    <a:pt x="400895" y="681272"/>
                    <a:pt x="397296" y="688117"/>
                  </a:cubicBezTo>
                  <a:cubicBezTo>
                    <a:pt x="396576" y="689919"/>
                    <a:pt x="394057" y="688117"/>
                    <a:pt x="394777" y="686316"/>
                  </a:cubicBezTo>
                  <a:cubicBezTo>
                    <a:pt x="397296" y="680191"/>
                    <a:pt x="400895" y="674786"/>
                    <a:pt x="404494" y="669382"/>
                  </a:cubicBezTo>
                  <a:cubicBezTo>
                    <a:pt x="359145" y="669382"/>
                    <a:pt x="314156" y="669021"/>
                    <a:pt x="269167" y="667941"/>
                  </a:cubicBezTo>
                  <a:cubicBezTo>
                    <a:pt x="260889" y="676227"/>
                    <a:pt x="252611" y="684514"/>
                    <a:pt x="244333" y="692801"/>
                  </a:cubicBezTo>
                  <a:cubicBezTo>
                    <a:pt x="242533" y="694603"/>
                    <a:pt x="240014" y="692081"/>
                    <a:pt x="241454" y="690279"/>
                  </a:cubicBezTo>
                  <a:cubicBezTo>
                    <a:pt x="248652" y="682713"/>
                    <a:pt x="255490" y="675147"/>
                    <a:pt x="262329" y="667580"/>
                  </a:cubicBezTo>
                  <a:cubicBezTo>
                    <a:pt x="229936" y="666860"/>
                    <a:pt x="197544" y="665779"/>
                    <a:pt x="165512" y="663977"/>
                  </a:cubicBezTo>
                  <a:cubicBezTo>
                    <a:pt x="163353" y="663977"/>
                    <a:pt x="163353" y="660735"/>
                    <a:pt x="165512" y="660735"/>
                  </a:cubicBezTo>
                  <a:cubicBezTo>
                    <a:pt x="200064" y="659293"/>
                    <a:pt x="234975" y="658933"/>
                    <a:pt x="269887" y="658933"/>
                  </a:cubicBezTo>
                  <a:cubicBezTo>
                    <a:pt x="284643" y="642359"/>
                    <a:pt x="298680" y="625425"/>
                    <a:pt x="313077" y="608491"/>
                  </a:cubicBezTo>
                  <a:cubicBezTo>
                    <a:pt x="288963" y="607410"/>
                    <a:pt x="265208" y="606329"/>
                    <a:pt x="241454" y="605609"/>
                  </a:cubicBezTo>
                  <a:cubicBezTo>
                    <a:pt x="238574" y="605248"/>
                    <a:pt x="238574" y="600925"/>
                    <a:pt x="241454" y="600925"/>
                  </a:cubicBezTo>
                  <a:cubicBezTo>
                    <a:pt x="267727" y="599484"/>
                    <a:pt x="294001" y="599123"/>
                    <a:pt x="320635" y="599123"/>
                  </a:cubicBezTo>
                  <a:cubicBezTo>
                    <a:pt x="326393" y="592278"/>
                    <a:pt x="332152" y="585432"/>
                    <a:pt x="337911" y="578226"/>
                  </a:cubicBezTo>
                  <a:cubicBezTo>
                    <a:pt x="345109" y="569939"/>
                    <a:pt x="351947" y="561652"/>
                    <a:pt x="358786" y="553365"/>
                  </a:cubicBezTo>
                  <a:cubicBezTo>
                    <a:pt x="353747" y="553365"/>
                    <a:pt x="348708" y="553365"/>
                    <a:pt x="343309" y="553725"/>
                  </a:cubicBezTo>
                  <a:cubicBezTo>
                    <a:pt x="328193" y="554086"/>
                    <a:pt x="313437" y="555167"/>
                    <a:pt x="299040" y="549762"/>
                  </a:cubicBezTo>
                  <a:cubicBezTo>
                    <a:pt x="295801" y="548321"/>
                    <a:pt x="296881" y="543997"/>
                    <a:pt x="300480" y="544718"/>
                  </a:cubicBezTo>
                  <a:cubicBezTo>
                    <a:pt x="319915" y="550122"/>
                    <a:pt x="342230" y="545799"/>
                    <a:pt x="362025" y="545439"/>
                  </a:cubicBezTo>
                  <a:cubicBezTo>
                    <a:pt x="363104" y="545439"/>
                    <a:pt x="364184" y="545439"/>
                    <a:pt x="365624" y="545439"/>
                  </a:cubicBezTo>
                  <a:cubicBezTo>
                    <a:pt x="371742" y="537872"/>
                    <a:pt x="378221" y="530666"/>
                    <a:pt x="385059" y="524181"/>
                  </a:cubicBezTo>
                  <a:cubicBezTo>
                    <a:pt x="395856" y="513012"/>
                    <a:pt x="407374" y="502203"/>
                    <a:pt x="417811" y="490673"/>
                  </a:cubicBezTo>
                  <a:cubicBezTo>
                    <a:pt x="409533" y="490673"/>
                    <a:pt x="401255" y="490673"/>
                    <a:pt x="393337" y="490313"/>
                  </a:cubicBezTo>
                  <a:cubicBezTo>
                    <a:pt x="379301" y="489952"/>
                    <a:pt x="364184" y="491033"/>
                    <a:pt x="350148" y="487791"/>
                  </a:cubicBezTo>
                  <a:cubicBezTo>
                    <a:pt x="349428" y="487430"/>
                    <a:pt x="349428" y="485629"/>
                    <a:pt x="350508" y="485629"/>
                  </a:cubicBezTo>
                  <a:cubicBezTo>
                    <a:pt x="365984" y="481305"/>
                    <a:pt x="383619" y="482746"/>
                    <a:pt x="399816" y="482746"/>
                  </a:cubicBezTo>
                  <a:cubicBezTo>
                    <a:pt x="408093" y="482386"/>
                    <a:pt x="416371" y="482386"/>
                    <a:pt x="424649" y="482386"/>
                  </a:cubicBezTo>
                  <a:cubicBezTo>
                    <a:pt x="425729" y="480945"/>
                    <a:pt x="426809" y="479504"/>
                    <a:pt x="427889" y="478062"/>
                  </a:cubicBezTo>
                  <a:cubicBezTo>
                    <a:pt x="431128" y="473739"/>
                    <a:pt x="438326" y="477702"/>
                    <a:pt x="435807" y="482386"/>
                  </a:cubicBezTo>
                  <a:cubicBezTo>
                    <a:pt x="439406" y="482386"/>
                    <a:pt x="443365" y="482386"/>
                    <a:pt x="446964" y="482386"/>
                  </a:cubicBezTo>
                  <a:cubicBezTo>
                    <a:pt x="443365" y="477342"/>
                    <a:pt x="439766" y="472298"/>
                    <a:pt x="436886" y="466893"/>
                  </a:cubicBezTo>
                  <a:cubicBezTo>
                    <a:pt x="430408" y="456805"/>
                    <a:pt x="423930" y="446356"/>
                    <a:pt x="417811" y="436268"/>
                  </a:cubicBezTo>
                  <a:cubicBezTo>
                    <a:pt x="382180" y="435907"/>
                    <a:pt x="346189" y="434826"/>
                    <a:pt x="310557" y="432304"/>
                  </a:cubicBezTo>
                  <a:cubicBezTo>
                    <a:pt x="301919" y="458246"/>
                    <a:pt x="284283" y="481665"/>
                    <a:pt x="267007" y="502563"/>
                  </a:cubicBezTo>
                  <a:cubicBezTo>
                    <a:pt x="245773" y="528865"/>
                    <a:pt x="221659" y="552645"/>
                    <a:pt x="197544" y="576424"/>
                  </a:cubicBezTo>
                  <a:cubicBezTo>
                    <a:pt x="174150" y="599484"/>
                    <a:pt x="152555" y="623984"/>
                    <a:pt x="129161" y="647043"/>
                  </a:cubicBezTo>
                  <a:cubicBezTo>
                    <a:pt x="116924" y="658933"/>
                    <a:pt x="104327" y="670823"/>
                    <a:pt x="92450" y="683073"/>
                  </a:cubicBezTo>
                  <a:cubicBezTo>
                    <a:pt x="82372" y="693522"/>
                    <a:pt x="73375" y="706493"/>
                    <a:pt x="62217" y="715500"/>
                  </a:cubicBezTo>
                  <a:cubicBezTo>
                    <a:pt x="134920" y="715140"/>
                    <a:pt x="207982" y="714059"/>
                    <a:pt x="281044" y="712978"/>
                  </a:cubicBezTo>
                  <a:cubicBezTo>
                    <a:pt x="281044" y="712618"/>
                    <a:pt x="281404" y="712618"/>
                    <a:pt x="281404" y="712257"/>
                  </a:cubicBezTo>
                  <a:cubicBezTo>
                    <a:pt x="286803" y="707213"/>
                    <a:pt x="294361" y="697125"/>
                    <a:pt x="302639" y="697125"/>
                  </a:cubicBezTo>
                  <a:cubicBezTo>
                    <a:pt x="305159" y="697125"/>
                    <a:pt x="306958" y="700007"/>
                    <a:pt x="305519" y="702169"/>
                  </a:cubicBezTo>
                  <a:cubicBezTo>
                    <a:pt x="302999" y="706132"/>
                    <a:pt x="297960" y="707934"/>
                    <a:pt x="294361" y="711177"/>
                  </a:cubicBezTo>
                  <a:cubicBezTo>
                    <a:pt x="294001" y="711537"/>
                    <a:pt x="293282" y="712257"/>
                    <a:pt x="292562" y="712618"/>
                  </a:cubicBezTo>
                  <a:cubicBezTo>
                    <a:pt x="297960" y="712618"/>
                    <a:pt x="302999" y="712618"/>
                    <a:pt x="307678" y="712257"/>
                  </a:cubicBezTo>
                  <a:cubicBezTo>
                    <a:pt x="314876" y="705412"/>
                    <a:pt x="322074" y="698926"/>
                    <a:pt x="330352" y="694603"/>
                  </a:cubicBezTo>
                  <a:cubicBezTo>
                    <a:pt x="336111" y="691720"/>
                    <a:pt x="340430" y="699647"/>
                    <a:pt x="335391" y="702890"/>
                  </a:cubicBezTo>
                  <a:cubicBezTo>
                    <a:pt x="330712" y="706132"/>
                    <a:pt x="326393" y="709015"/>
                    <a:pt x="322074" y="712257"/>
                  </a:cubicBezTo>
                  <a:cubicBezTo>
                    <a:pt x="453083" y="709735"/>
                    <a:pt x="583731" y="707213"/>
                    <a:pt x="714379" y="705051"/>
                  </a:cubicBezTo>
                  <a:cubicBezTo>
                    <a:pt x="824872" y="703610"/>
                    <a:pt x="935005" y="715500"/>
                    <a:pt x="1045138" y="709735"/>
                  </a:cubicBezTo>
                  <a:cubicBezTo>
                    <a:pt x="1146273" y="703971"/>
                    <a:pt x="1258206" y="711537"/>
                    <a:pt x="1359701" y="711537"/>
                  </a:cubicBezTo>
                  <a:cubicBezTo>
                    <a:pt x="1320471" y="665058"/>
                    <a:pt x="1267564" y="599123"/>
                    <a:pt x="1225094" y="555527"/>
                  </a:cubicBezTo>
                  <a:cubicBezTo>
                    <a:pt x="1189463" y="519137"/>
                    <a:pt x="1149153" y="478423"/>
                    <a:pt x="1131157" y="429061"/>
                  </a:cubicBezTo>
                  <a:close/>
                  <a:moveTo>
                    <a:pt x="618633" y="412163"/>
                  </a:moveTo>
                  <a:cubicBezTo>
                    <a:pt x="618989" y="412163"/>
                    <a:pt x="619345" y="412537"/>
                    <a:pt x="618633" y="412910"/>
                  </a:cubicBezTo>
                  <a:cubicBezTo>
                    <a:pt x="601536" y="415525"/>
                    <a:pt x="583728" y="415525"/>
                    <a:pt x="566275" y="416272"/>
                  </a:cubicBezTo>
                  <a:cubicBezTo>
                    <a:pt x="564138" y="416272"/>
                    <a:pt x="564138" y="412910"/>
                    <a:pt x="566275" y="412910"/>
                  </a:cubicBezTo>
                  <a:cubicBezTo>
                    <a:pt x="583728" y="412163"/>
                    <a:pt x="601536" y="410296"/>
                    <a:pt x="618633" y="412163"/>
                  </a:cubicBezTo>
                  <a:close/>
                  <a:moveTo>
                    <a:pt x="302591" y="409304"/>
                  </a:moveTo>
                  <a:cubicBezTo>
                    <a:pt x="302955" y="407121"/>
                    <a:pt x="306599" y="408212"/>
                    <a:pt x="305870" y="410031"/>
                  </a:cubicBezTo>
                  <a:lnTo>
                    <a:pt x="305506" y="411486"/>
                  </a:lnTo>
                  <a:cubicBezTo>
                    <a:pt x="297855" y="436589"/>
                    <a:pt x="280366" y="455871"/>
                    <a:pt x="264334" y="475880"/>
                  </a:cubicBezTo>
                  <a:cubicBezTo>
                    <a:pt x="263606" y="476607"/>
                    <a:pt x="262513" y="475516"/>
                    <a:pt x="262877" y="474788"/>
                  </a:cubicBezTo>
                  <a:cubicBezTo>
                    <a:pt x="278180" y="454052"/>
                    <a:pt x="295304" y="434770"/>
                    <a:pt x="302591" y="409304"/>
                  </a:cubicBezTo>
                  <a:close/>
                  <a:moveTo>
                    <a:pt x="608366" y="404343"/>
                  </a:moveTo>
                  <a:cubicBezTo>
                    <a:pt x="609814" y="404343"/>
                    <a:pt x="609814" y="406724"/>
                    <a:pt x="608366" y="406724"/>
                  </a:cubicBezTo>
                  <a:cubicBezTo>
                    <a:pt x="595694" y="406724"/>
                    <a:pt x="583384" y="408312"/>
                    <a:pt x="570712" y="407915"/>
                  </a:cubicBezTo>
                  <a:cubicBezTo>
                    <a:pt x="568901" y="407915"/>
                    <a:pt x="568901" y="404740"/>
                    <a:pt x="571074" y="404740"/>
                  </a:cubicBezTo>
                  <a:cubicBezTo>
                    <a:pt x="583384" y="404343"/>
                    <a:pt x="596056" y="403946"/>
                    <a:pt x="608366" y="404343"/>
                  </a:cubicBezTo>
                  <a:close/>
                  <a:moveTo>
                    <a:pt x="580591" y="396009"/>
                  </a:moveTo>
                  <a:cubicBezTo>
                    <a:pt x="589972" y="396009"/>
                    <a:pt x="599352" y="396644"/>
                    <a:pt x="608733" y="396961"/>
                  </a:cubicBezTo>
                  <a:cubicBezTo>
                    <a:pt x="609815" y="396961"/>
                    <a:pt x="609815" y="398231"/>
                    <a:pt x="608733" y="398231"/>
                  </a:cubicBezTo>
                  <a:cubicBezTo>
                    <a:pt x="599352" y="398549"/>
                    <a:pt x="589972" y="398866"/>
                    <a:pt x="580591" y="398549"/>
                  </a:cubicBezTo>
                  <a:cubicBezTo>
                    <a:pt x="578426" y="398549"/>
                    <a:pt x="578787" y="396009"/>
                    <a:pt x="580591" y="396009"/>
                  </a:cubicBezTo>
                  <a:close/>
                  <a:moveTo>
                    <a:pt x="1099899" y="375218"/>
                  </a:moveTo>
                  <a:cubicBezTo>
                    <a:pt x="1100242" y="373784"/>
                    <a:pt x="1101958" y="373784"/>
                    <a:pt x="1101615" y="375218"/>
                  </a:cubicBezTo>
                  <a:cubicBezTo>
                    <a:pt x="1101615" y="384896"/>
                    <a:pt x="1098182" y="397442"/>
                    <a:pt x="1092347" y="405687"/>
                  </a:cubicBezTo>
                  <a:cubicBezTo>
                    <a:pt x="1091661" y="406762"/>
                    <a:pt x="1089601" y="406045"/>
                    <a:pt x="1089944" y="404612"/>
                  </a:cubicBezTo>
                  <a:cubicBezTo>
                    <a:pt x="1093377" y="394575"/>
                    <a:pt x="1099212" y="385971"/>
                    <a:pt x="1099899" y="375218"/>
                  </a:cubicBezTo>
                  <a:close/>
                  <a:moveTo>
                    <a:pt x="683345" y="372907"/>
                  </a:moveTo>
                  <a:cubicBezTo>
                    <a:pt x="683345" y="372196"/>
                    <a:pt x="684038" y="372196"/>
                    <a:pt x="684384" y="372907"/>
                  </a:cubicBezTo>
                  <a:cubicBezTo>
                    <a:pt x="685423" y="386420"/>
                    <a:pt x="691311" y="401711"/>
                    <a:pt x="699278" y="412734"/>
                  </a:cubicBezTo>
                  <a:cubicBezTo>
                    <a:pt x="700317" y="414157"/>
                    <a:pt x="697546" y="416290"/>
                    <a:pt x="696507" y="414512"/>
                  </a:cubicBezTo>
                  <a:cubicBezTo>
                    <a:pt x="688887" y="404200"/>
                    <a:pt x="681613" y="386420"/>
                    <a:pt x="683345" y="372907"/>
                  </a:cubicBezTo>
                  <a:close/>
                  <a:moveTo>
                    <a:pt x="1093753" y="360219"/>
                  </a:moveTo>
                  <a:cubicBezTo>
                    <a:pt x="1094120" y="359496"/>
                    <a:pt x="1095585" y="359496"/>
                    <a:pt x="1095585" y="360581"/>
                  </a:cubicBezTo>
                  <a:cubicBezTo>
                    <a:pt x="1094486" y="371799"/>
                    <a:pt x="1091189" y="383017"/>
                    <a:pt x="1086793" y="393511"/>
                  </a:cubicBezTo>
                  <a:cubicBezTo>
                    <a:pt x="1085327" y="397491"/>
                    <a:pt x="1083862" y="404366"/>
                    <a:pt x="1079832" y="407261"/>
                  </a:cubicBezTo>
                  <a:cubicBezTo>
                    <a:pt x="1078733" y="408347"/>
                    <a:pt x="1076901" y="406899"/>
                    <a:pt x="1077634" y="405090"/>
                  </a:cubicBezTo>
                  <a:cubicBezTo>
                    <a:pt x="1085327" y="391339"/>
                    <a:pt x="1091189" y="375779"/>
                    <a:pt x="1093753" y="360219"/>
                  </a:cubicBezTo>
                  <a:close/>
                  <a:moveTo>
                    <a:pt x="681613" y="355458"/>
                  </a:moveTo>
                  <a:cubicBezTo>
                    <a:pt x="681613" y="354734"/>
                    <a:pt x="681981" y="354734"/>
                    <a:pt x="682349" y="355458"/>
                  </a:cubicBezTo>
                  <a:cubicBezTo>
                    <a:pt x="686395" y="368854"/>
                    <a:pt x="693384" y="381164"/>
                    <a:pt x="699270" y="394198"/>
                  </a:cubicBezTo>
                  <a:cubicBezTo>
                    <a:pt x="701477" y="399267"/>
                    <a:pt x="704052" y="410491"/>
                    <a:pt x="709201" y="412663"/>
                  </a:cubicBezTo>
                  <a:cubicBezTo>
                    <a:pt x="711408" y="413749"/>
                    <a:pt x="709937" y="416284"/>
                    <a:pt x="707730" y="415922"/>
                  </a:cubicBezTo>
                  <a:cubicBezTo>
                    <a:pt x="701845" y="414835"/>
                    <a:pt x="698902" y="402525"/>
                    <a:pt x="696695" y="397819"/>
                  </a:cubicBezTo>
                  <a:cubicBezTo>
                    <a:pt x="691545" y="383698"/>
                    <a:pt x="685292" y="370302"/>
                    <a:pt x="681613" y="355458"/>
                  </a:cubicBezTo>
                  <a:close/>
                  <a:moveTo>
                    <a:pt x="1090646" y="342751"/>
                  </a:moveTo>
                  <a:cubicBezTo>
                    <a:pt x="1091001" y="342034"/>
                    <a:pt x="1092421" y="342392"/>
                    <a:pt x="1092066" y="343109"/>
                  </a:cubicBezTo>
                  <a:cubicBezTo>
                    <a:pt x="1089935" y="356014"/>
                    <a:pt x="1086739" y="368919"/>
                    <a:pt x="1082123" y="381107"/>
                  </a:cubicBezTo>
                  <a:cubicBezTo>
                    <a:pt x="1078572" y="390068"/>
                    <a:pt x="1073601" y="397955"/>
                    <a:pt x="1069339" y="406199"/>
                  </a:cubicBezTo>
                  <a:cubicBezTo>
                    <a:pt x="1068274" y="408350"/>
                    <a:pt x="1065788" y="406558"/>
                    <a:pt x="1066498" y="404766"/>
                  </a:cubicBezTo>
                  <a:cubicBezTo>
                    <a:pt x="1071470" y="394370"/>
                    <a:pt x="1077507" y="385050"/>
                    <a:pt x="1081768" y="374296"/>
                  </a:cubicBezTo>
                  <a:cubicBezTo>
                    <a:pt x="1085319" y="363900"/>
                    <a:pt x="1088160" y="353505"/>
                    <a:pt x="1090646" y="342751"/>
                  </a:cubicBezTo>
                  <a:close/>
                  <a:moveTo>
                    <a:pt x="808832" y="330045"/>
                  </a:moveTo>
                  <a:cubicBezTo>
                    <a:pt x="818582" y="337153"/>
                    <a:pt x="830137" y="340707"/>
                    <a:pt x="842053" y="343194"/>
                  </a:cubicBezTo>
                  <a:cubicBezTo>
                    <a:pt x="857220" y="346393"/>
                    <a:pt x="872386" y="349236"/>
                    <a:pt x="887552" y="347459"/>
                  </a:cubicBezTo>
                  <a:cubicBezTo>
                    <a:pt x="889719" y="347104"/>
                    <a:pt x="890802" y="350658"/>
                    <a:pt x="888636" y="350658"/>
                  </a:cubicBezTo>
                  <a:cubicBezTo>
                    <a:pt x="872386" y="352790"/>
                    <a:pt x="856858" y="349947"/>
                    <a:pt x="840970" y="346393"/>
                  </a:cubicBezTo>
                  <a:cubicBezTo>
                    <a:pt x="829054" y="343550"/>
                    <a:pt x="817137" y="339640"/>
                    <a:pt x="807748" y="331111"/>
                  </a:cubicBezTo>
                  <a:cubicBezTo>
                    <a:pt x="807026" y="330400"/>
                    <a:pt x="808110" y="329334"/>
                    <a:pt x="808832" y="330045"/>
                  </a:cubicBezTo>
                  <a:close/>
                  <a:moveTo>
                    <a:pt x="1086602" y="318937"/>
                  </a:moveTo>
                  <a:cubicBezTo>
                    <a:pt x="1086602" y="318221"/>
                    <a:pt x="1087660" y="318579"/>
                    <a:pt x="1087660" y="318937"/>
                  </a:cubicBezTo>
                  <a:cubicBezTo>
                    <a:pt x="1087308" y="335418"/>
                    <a:pt x="1081310" y="352973"/>
                    <a:pt x="1076019" y="368020"/>
                  </a:cubicBezTo>
                  <a:cubicBezTo>
                    <a:pt x="1073902" y="375544"/>
                    <a:pt x="1070727" y="382351"/>
                    <a:pt x="1067199" y="389158"/>
                  </a:cubicBezTo>
                  <a:cubicBezTo>
                    <a:pt x="1066494" y="390591"/>
                    <a:pt x="1056616" y="404205"/>
                    <a:pt x="1056616" y="407071"/>
                  </a:cubicBezTo>
                  <a:cubicBezTo>
                    <a:pt x="1056616" y="407430"/>
                    <a:pt x="1056616" y="407788"/>
                    <a:pt x="1056616" y="408146"/>
                  </a:cubicBezTo>
                  <a:lnTo>
                    <a:pt x="1056616" y="408504"/>
                  </a:lnTo>
                  <a:cubicBezTo>
                    <a:pt x="1056263" y="409937"/>
                    <a:pt x="1054852" y="409937"/>
                    <a:pt x="1054147" y="409221"/>
                  </a:cubicBezTo>
                  <a:cubicBezTo>
                    <a:pt x="1053794" y="409221"/>
                    <a:pt x="1053794" y="409221"/>
                    <a:pt x="1053794" y="409221"/>
                  </a:cubicBezTo>
                  <a:cubicBezTo>
                    <a:pt x="1053441" y="408504"/>
                    <a:pt x="1053088" y="408146"/>
                    <a:pt x="1053441" y="407788"/>
                  </a:cubicBezTo>
                  <a:cubicBezTo>
                    <a:pt x="1055910" y="401339"/>
                    <a:pt x="1059791" y="395965"/>
                    <a:pt x="1062966" y="390233"/>
                  </a:cubicBezTo>
                  <a:cubicBezTo>
                    <a:pt x="1067199" y="382709"/>
                    <a:pt x="1070727" y="375185"/>
                    <a:pt x="1073197" y="367304"/>
                  </a:cubicBezTo>
                  <a:cubicBezTo>
                    <a:pt x="1078135" y="351540"/>
                    <a:pt x="1083427" y="335418"/>
                    <a:pt x="1086602" y="318937"/>
                  </a:cubicBezTo>
                  <a:close/>
                  <a:moveTo>
                    <a:pt x="784299" y="318587"/>
                  </a:moveTo>
                  <a:cubicBezTo>
                    <a:pt x="789364" y="327746"/>
                    <a:pt x="798772" y="333241"/>
                    <a:pt x="807455" y="338004"/>
                  </a:cubicBezTo>
                  <a:cubicBezTo>
                    <a:pt x="817586" y="343499"/>
                    <a:pt x="828079" y="348261"/>
                    <a:pt x="839296" y="351192"/>
                  </a:cubicBezTo>
                  <a:cubicBezTo>
                    <a:pt x="860643" y="355955"/>
                    <a:pt x="885247" y="359252"/>
                    <a:pt x="906957" y="353757"/>
                  </a:cubicBezTo>
                  <a:cubicBezTo>
                    <a:pt x="909128" y="353390"/>
                    <a:pt x="909851" y="356321"/>
                    <a:pt x="908042" y="357054"/>
                  </a:cubicBezTo>
                  <a:cubicBezTo>
                    <a:pt x="896464" y="360717"/>
                    <a:pt x="884162" y="359985"/>
                    <a:pt x="872222" y="359252"/>
                  </a:cubicBezTo>
                  <a:cubicBezTo>
                    <a:pt x="858834" y="358886"/>
                    <a:pt x="845085" y="357054"/>
                    <a:pt x="832059" y="352658"/>
                  </a:cubicBezTo>
                  <a:cubicBezTo>
                    <a:pt x="816139" y="347529"/>
                    <a:pt x="789726" y="337271"/>
                    <a:pt x="783213" y="319320"/>
                  </a:cubicBezTo>
                  <a:cubicBezTo>
                    <a:pt x="783213" y="318587"/>
                    <a:pt x="783937" y="318221"/>
                    <a:pt x="784299" y="318587"/>
                  </a:cubicBezTo>
                  <a:close/>
                  <a:moveTo>
                    <a:pt x="1018232" y="296567"/>
                  </a:moveTo>
                  <a:cubicBezTo>
                    <a:pt x="1018954" y="294409"/>
                    <a:pt x="1022565" y="295488"/>
                    <a:pt x="1021843" y="298006"/>
                  </a:cubicBezTo>
                  <a:cubicBezTo>
                    <a:pt x="1010289" y="339018"/>
                    <a:pt x="972014" y="371037"/>
                    <a:pt x="936629" y="392262"/>
                  </a:cubicBezTo>
                  <a:cubicBezTo>
                    <a:pt x="933740" y="394061"/>
                    <a:pt x="930851" y="389384"/>
                    <a:pt x="934101" y="387226"/>
                  </a:cubicBezTo>
                  <a:cubicBezTo>
                    <a:pt x="968403" y="366360"/>
                    <a:pt x="1004150" y="335421"/>
                    <a:pt x="1018232" y="296567"/>
                  </a:cubicBezTo>
                  <a:close/>
                  <a:moveTo>
                    <a:pt x="577484" y="293888"/>
                  </a:moveTo>
                  <a:cubicBezTo>
                    <a:pt x="577846" y="292821"/>
                    <a:pt x="579652" y="293888"/>
                    <a:pt x="578929" y="294599"/>
                  </a:cubicBezTo>
                  <a:cubicBezTo>
                    <a:pt x="570981" y="315224"/>
                    <a:pt x="550387" y="324469"/>
                    <a:pt x="532323" y="335493"/>
                  </a:cubicBezTo>
                  <a:cubicBezTo>
                    <a:pt x="529433" y="336915"/>
                    <a:pt x="527626" y="333004"/>
                    <a:pt x="530155" y="331581"/>
                  </a:cubicBezTo>
                  <a:cubicBezTo>
                    <a:pt x="547497" y="321269"/>
                    <a:pt x="567368" y="312379"/>
                    <a:pt x="577484" y="293888"/>
                  </a:cubicBezTo>
                  <a:close/>
                  <a:moveTo>
                    <a:pt x="578739" y="280850"/>
                  </a:moveTo>
                  <a:cubicBezTo>
                    <a:pt x="579813" y="280121"/>
                    <a:pt x="581243" y="280850"/>
                    <a:pt x="580528" y="282309"/>
                  </a:cubicBezTo>
                  <a:cubicBezTo>
                    <a:pt x="566934" y="311120"/>
                    <a:pt x="539387" y="327167"/>
                    <a:pt x="508979" y="333002"/>
                  </a:cubicBezTo>
                  <a:cubicBezTo>
                    <a:pt x="506474" y="333731"/>
                    <a:pt x="505401" y="329719"/>
                    <a:pt x="507905" y="328990"/>
                  </a:cubicBezTo>
                  <a:cubicBezTo>
                    <a:pt x="537241" y="322061"/>
                    <a:pt x="563356" y="307838"/>
                    <a:pt x="578739" y="280850"/>
                  </a:cubicBezTo>
                  <a:close/>
                  <a:moveTo>
                    <a:pt x="1019692" y="266044"/>
                  </a:moveTo>
                  <a:cubicBezTo>
                    <a:pt x="1020411" y="264246"/>
                    <a:pt x="1022567" y="264965"/>
                    <a:pt x="1022208" y="266403"/>
                  </a:cubicBezTo>
                  <a:cubicBezTo>
                    <a:pt x="1011068" y="328254"/>
                    <a:pt x="962915" y="378958"/>
                    <a:pt x="902185" y="393342"/>
                  </a:cubicBezTo>
                  <a:cubicBezTo>
                    <a:pt x="898591" y="394061"/>
                    <a:pt x="897513" y="388667"/>
                    <a:pt x="901107" y="387588"/>
                  </a:cubicBezTo>
                  <a:cubicBezTo>
                    <a:pt x="962915" y="373924"/>
                    <a:pt x="1001006" y="323580"/>
                    <a:pt x="1019692" y="266044"/>
                  </a:cubicBezTo>
                  <a:close/>
                  <a:moveTo>
                    <a:pt x="494155" y="161155"/>
                  </a:moveTo>
                  <a:cubicBezTo>
                    <a:pt x="481704" y="160512"/>
                    <a:pt x="468995" y="162206"/>
                    <a:pt x="457028" y="166361"/>
                  </a:cubicBezTo>
                  <a:cubicBezTo>
                    <a:pt x="433634" y="174311"/>
                    <a:pt x="413840" y="191656"/>
                    <a:pt x="407001" y="216590"/>
                  </a:cubicBezTo>
                  <a:cubicBezTo>
                    <a:pt x="400523" y="241524"/>
                    <a:pt x="404842" y="270432"/>
                    <a:pt x="422837" y="290307"/>
                  </a:cubicBezTo>
                  <a:cubicBezTo>
                    <a:pt x="445511" y="315241"/>
                    <a:pt x="478623" y="318132"/>
                    <a:pt x="510295" y="309459"/>
                  </a:cubicBezTo>
                  <a:cubicBezTo>
                    <a:pt x="517493" y="307652"/>
                    <a:pt x="526130" y="305484"/>
                    <a:pt x="534048" y="302232"/>
                  </a:cubicBezTo>
                  <a:cubicBezTo>
                    <a:pt x="536928" y="300786"/>
                    <a:pt x="539447" y="298980"/>
                    <a:pt x="541966" y="297173"/>
                  </a:cubicBezTo>
                  <a:cubicBezTo>
                    <a:pt x="552764" y="289584"/>
                    <a:pt x="561041" y="279466"/>
                    <a:pt x="566080" y="267903"/>
                  </a:cubicBezTo>
                  <a:cubicBezTo>
                    <a:pt x="567880" y="262844"/>
                    <a:pt x="569319" y="258146"/>
                    <a:pt x="571119" y="253087"/>
                  </a:cubicBezTo>
                  <a:cubicBezTo>
                    <a:pt x="572918" y="244776"/>
                    <a:pt x="573278" y="235742"/>
                    <a:pt x="572199" y="226708"/>
                  </a:cubicBezTo>
                  <a:cubicBezTo>
                    <a:pt x="566530" y="186055"/>
                    <a:pt x="531507" y="163086"/>
                    <a:pt x="494155" y="161155"/>
                  </a:cubicBezTo>
                  <a:close/>
                  <a:moveTo>
                    <a:pt x="503816" y="150100"/>
                  </a:moveTo>
                  <a:cubicBezTo>
                    <a:pt x="553483" y="156605"/>
                    <a:pt x="592353" y="197799"/>
                    <a:pt x="583716" y="250196"/>
                  </a:cubicBezTo>
                  <a:cubicBezTo>
                    <a:pt x="583356" y="251280"/>
                    <a:pt x="582996" y="252365"/>
                    <a:pt x="582636" y="253449"/>
                  </a:cubicBezTo>
                  <a:cubicBezTo>
                    <a:pt x="582996" y="254533"/>
                    <a:pt x="582636" y="255617"/>
                    <a:pt x="582276" y="256339"/>
                  </a:cubicBezTo>
                  <a:cubicBezTo>
                    <a:pt x="582276" y="256701"/>
                    <a:pt x="581916" y="256701"/>
                    <a:pt x="581916" y="257062"/>
                  </a:cubicBezTo>
                  <a:cubicBezTo>
                    <a:pt x="580836" y="261037"/>
                    <a:pt x="579757" y="265012"/>
                    <a:pt x="577957" y="268987"/>
                  </a:cubicBezTo>
                  <a:cubicBezTo>
                    <a:pt x="576158" y="276575"/>
                    <a:pt x="573998" y="283803"/>
                    <a:pt x="569679" y="290307"/>
                  </a:cubicBezTo>
                  <a:cubicBezTo>
                    <a:pt x="562841" y="299341"/>
                    <a:pt x="554563" y="306568"/>
                    <a:pt x="544126" y="311266"/>
                  </a:cubicBezTo>
                  <a:cubicBezTo>
                    <a:pt x="521812" y="321023"/>
                    <a:pt x="496978" y="328972"/>
                    <a:pt x="472144" y="326804"/>
                  </a:cubicBezTo>
                  <a:cubicBezTo>
                    <a:pt x="444792" y="324997"/>
                    <a:pt x="419958" y="311989"/>
                    <a:pt x="405562" y="287778"/>
                  </a:cubicBezTo>
                  <a:cubicBezTo>
                    <a:pt x="392965" y="266819"/>
                    <a:pt x="387926" y="240440"/>
                    <a:pt x="394405" y="216590"/>
                  </a:cubicBezTo>
                  <a:cubicBezTo>
                    <a:pt x="407361" y="168168"/>
                    <a:pt x="455949" y="143596"/>
                    <a:pt x="503816" y="150100"/>
                  </a:cubicBezTo>
                  <a:close/>
                  <a:moveTo>
                    <a:pt x="487001" y="138834"/>
                  </a:moveTo>
                  <a:cubicBezTo>
                    <a:pt x="489165" y="138834"/>
                    <a:pt x="489165" y="142773"/>
                    <a:pt x="486640" y="142773"/>
                  </a:cubicBezTo>
                  <a:cubicBezTo>
                    <a:pt x="465714" y="142773"/>
                    <a:pt x="447674" y="147788"/>
                    <a:pt x="430356" y="158532"/>
                  </a:cubicBezTo>
                  <a:cubicBezTo>
                    <a:pt x="415924" y="167844"/>
                    <a:pt x="400049" y="178947"/>
                    <a:pt x="396080" y="196496"/>
                  </a:cubicBezTo>
                  <a:cubicBezTo>
                    <a:pt x="395719" y="197213"/>
                    <a:pt x="394276" y="196854"/>
                    <a:pt x="394276" y="196138"/>
                  </a:cubicBezTo>
                  <a:cubicBezTo>
                    <a:pt x="397523" y="178947"/>
                    <a:pt x="411955" y="166770"/>
                    <a:pt x="426026" y="157458"/>
                  </a:cubicBezTo>
                  <a:cubicBezTo>
                    <a:pt x="445148" y="145280"/>
                    <a:pt x="464271" y="138834"/>
                    <a:pt x="487001" y="138834"/>
                  </a:cubicBezTo>
                  <a:close/>
                  <a:moveTo>
                    <a:pt x="471672" y="132484"/>
                  </a:moveTo>
                  <a:cubicBezTo>
                    <a:pt x="474168" y="132484"/>
                    <a:pt x="474882" y="136102"/>
                    <a:pt x="472742" y="136102"/>
                  </a:cubicBezTo>
                  <a:cubicBezTo>
                    <a:pt x="443139" y="139721"/>
                    <a:pt x="413893" y="157090"/>
                    <a:pt x="395703" y="180972"/>
                  </a:cubicBezTo>
                  <a:cubicBezTo>
                    <a:pt x="395346" y="181334"/>
                    <a:pt x="394276" y="180972"/>
                    <a:pt x="394633" y="180248"/>
                  </a:cubicBezTo>
                  <a:cubicBezTo>
                    <a:pt x="412466" y="154557"/>
                    <a:pt x="440999" y="136464"/>
                    <a:pt x="471672" y="132484"/>
                  </a:cubicBezTo>
                  <a:close/>
                  <a:moveTo>
                    <a:pt x="868771" y="126525"/>
                  </a:moveTo>
                  <a:cubicBezTo>
                    <a:pt x="823031" y="133620"/>
                    <a:pt x="781136" y="163216"/>
                    <a:pt x="764945" y="208623"/>
                  </a:cubicBezTo>
                  <a:cubicBezTo>
                    <a:pt x="753791" y="241417"/>
                    <a:pt x="751272" y="281418"/>
                    <a:pt x="771421" y="312050"/>
                  </a:cubicBezTo>
                  <a:cubicBezTo>
                    <a:pt x="783295" y="331150"/>
                    <a:pt x="793729" y="340159"/>
                    <a:pt x="814238" y="350610"/>
                  </a:cubicBezTo>
                  <a:cubicBezTo>
                    <a:pt x="822154" y="355295"/>
                    <a:pt x="826112" y="356376"/>
                    <a:pt x="828990" y="357457"/>
                  </a:cubicBezTo>
                  <a:cubicBezTo>
                    <a:pt x="864611" y="366827"/>
                    <a:pt x="902391" y="366467"/>
                    <a:pt x="934414" y="345565"/>
                  </a:cubicBezTo>
                  <a:cubicBezTo>
                    <a:pt x="961759" y="327907"/>
                    <a:pt x="982268" y="299437"/>
                    <a:pt x="991623" y="268445"/>
                  </a:cubicBezTo>
                  <a:cubicBezTo>
                    <a:pt x="1000618" y="239615"/>
                    <a:pt x="1004216" y="205019"/>
                    <a:pt x="988385" y="177630"/>
                  </a:cubicBezTo>
                  <a:cubicBezTo>
                    <a:pt x="973273" y="150602"/>
                    <a:pt x="945208" y="132583"/>
                    <a:pt x="914984" y="127178"/>
                  </a:cubicBezTo>
                  <a:cubicBezTo>
                    <a:pt x="899692" y="124295"/>
                    <a:pt x="884018" y="124160"/>
                    <a:pt x="868771" y="126525"/>
                  </a:cubicBezTo>
                  <a:close/>
                  <a:moveTo>
                    <a:pt x="866748" y="108196"/>
                  </a:moveTo>
                  <a:cubicBezTo>
                    <a:pt x="884176" y="105443"/>
                    <a:pt x="902301" y="105735"/>
                    <a:pt x="920381" y="109519"/>
                  </a:cubicBezTo>
                  <a:cubicBezTo>
                    <a:pt x="954203" y="116727"/>
                    <a:pt x="989104" y="136548"/>
                    <a:pt x="1005296" y="168621"/>
                  </a:cubicBezTo>
                  <a:cubicBezTo>
                    <a:pt x="1022207" y="201055"/>
                    <a:pt x="1022566" y="239975"/>
                    <a:pt x="1010693" y="274211"/>
                  </a:cubicBezTo>
                  <a:cubicBezTo>
                    <a:pt x="983707" y="352052"/>
                    <a:pt x="905269" y="403585"/>
                    <a:pt x="823233" y="375837"/>
                  </a:cubicBezTo>
                  <a:cubicBezTo>
                    <a:pt x="820355" y="374755"/>
                    <a:pt x="808121" y="368269"/>
                    <a:pt x="807042" y="366106"/>
                  </a:cubicBezTo>
                  <a:cubicBezTo>
                    <a:pt x="781856" y="356376"/>
                    <a:pt x="768543" y="338718"/>
                    <a:pt x="757029" y="319978"/>
                  </a:cubicBezTo>
                  <a:cubicBezTo>
                    <a:pt x="736160" y="285022"/>
                    <a:pt x="734001" y="240696"/>
                    <a:pt x="748753" y="203217"/>
                  </a:cubicBezTo>
                  <a:cubicBezTo>
                    <a:pt x="768453" y="152134"/>
                    <a:pt x="814463" y="116457"/>
                    <a:pt x="866748" y="108196"/>
                  </a:cubicBezTo>
                  <a:close/>
                  <a:moveTo>
                    <a:pt x="491953" y="105512"/>
                  </a:moveTo>
                  <a:cubicBezTo>
                    <a:pt x="463160" y="104071"/>
                    <a:pt x="434367" y="110916"/>
                    <a:pt x="412053" y="128931"/>
                  </a:cubicBezTo>
                  <a:cubicBezTo>
                    <a:pt x="391178" y="145865"/>
                    <a:pt x="375341" y="168925"/>
                    <a:pt x="365624" y="193425"/>
                  </a:cubicBezTo>
                  <a:cubicBezTo>
                    <a:pt x="356266" y="216844"/>
                    <a:pt x="350867" y="241705"/>
                    <a:pt x="351947" y="266566"/>
                  </a:cubicBezTo>
                  <a:cubicBezTo>
                    <a:pt x="354467" y="264404"/>
                    <a:pt x="357346" y="262963"/>
                    <a:pt x="360225" y="261882"/>
                  </a:cubicBezTo>
                  <a:cubicBezTo>
                    <a:pt x="362025" y="261522"/>
                    <a:pt x="363104" y="264044"/>
                    <a:pt x="361305" y="265125"/>
                  </a:cubicBezTo>
                  <a:cubicBezTo>
                    <a:pt x="358426" y="266926"/>
                    <a:pt x="355186" y="269088"/>
                    <a:pt x="352307" y="270889"/>
                  </a:cubicBezTo>
                  <a:cubicBezTo>
                    <a:pt x="352307" y="273772"/>
                    <a:pt x="352667" y="276294"/>
                    <a:pt x="353027" y="278816"/>
                  </a:cubicBezTo>
                  <a:cubicBezTo>
                    <a:pt x="356266" y="276294"/>
                    <a:pt x="359505" y="273412"/>
                    <a:pt x="362745" y="270529"/>
                  </a:cubicBezTo>
                  <a:cubicBezTo>
                    <a:pt x="363464" y="270169"/>
                    <a:pt x="364184" y="270169"/>
                    <a:pt x="364904" y="270169"/>
                  </a:cubicBezTo>
                  <a:cubicBezTo>
                    <a:pt x="365624" y="270529"/>
                    <a:pt x="365984" y="270889"/>
                    <a:pt x="365984" y="271610"/>
                  </a:cubicBezTo>
                  <a:cubicBezTo>
                    <a:pt x="366344" y="272331"/>
                    <a:pt x="365984" y="273412"/>
                    <a:pt x="365624" y="273772"/>
                  </a:cubicBezTo>
                  <a:cubicBezTo>
                    <a:pt x="361665" y="277015"/>
                    <a:pt x="357346" y="279897"/>
                    <a:pt x="353387" y="283140"/>
                  </a:cubicBezTo>
                  <a:cubicBezTo>
                    <a:pt x="357346" y="309442"/>
                    <a:pt x="368143" y="334663"/>
                    <a:pt x="380740" y="358082"/>
                  </a:cubicBezTo>
                  <a:cubicBezTo>
                    <a:pt x="392977" y="380421"/>
                    <a:pt x="407014" y="401678"/>
                    <a:pt x="420690" y="423296"/>
                  </a:cubicBezTo>
                  <a:cubicBezTo>
                    <a:pt x="423210" y="427620"/>
                    <a:pt x="426089" y="432304"/>
                    <a:pt x="428968" y="436628"/>
                  </a:cubicBezTo>
                  <a:cubicBezTo>
                    <a:pt x="429688" y="437709"/>
                    <a:pt x="430048" y="438790"/>
                    <a:pt x="430768" y="439871"/>
                  </a:cubicBezTo>
                  <a:cubicBezTo>
                    <a:pt x="439406" y="453922"/>
                    <a:pt x="446964" y="468695"/>
                    <a:pt x="456682" y="482386"/>
                  </a:cubicBezTo>
                  <a:cubicBezTo>
                    <a:pt x="462440" y="490673"/>
                    <a:pt x="470358" y="498600"/>
                    <a:pt x="475757" y="507607"/>
                  </a:cubicBezTo>
                  <a:cubicBezTo>
                    <a:pt x="495552" y="484548"/>
                    <a:pt x="512468" y="462570"/>
                    <a:pt x="526865" y="436628"/>
                  </a:cubicBezTo>
                  <a:cubicBezTo>
                    <a:pt x="527584" y="435547"/>
                    <a:pt x="527944" y="434826"/>
                    <a:pt x="528664" y="433745"/>
                  </a:cubicBezTo>
                  <a:cubicBezTo>
                    <a:pt x="531183" y="429421"/>
                    <a:pt x="533343" y="425458"/>
                    <a:pt x="536222" y="421135"/>
                  </a:cubicBezTo>
                  <a:lnTo>
                    <a:pt x="551072" y="397560"/>
                  </a:lnTo>
                  <a:lnTo>
                    <a:pt x="571854" y="364567"/>
                  </a:lnTo>
                  <a:cubicBezTo>
                    <a:pt x="572573" y="363487"/>
                    <a:pt x="572933" y="362406"/>
                    <a:pt x="573653" y="361325"/>
                  </a:cubicBezTo>
                  <a:cubicBezTo>
                    <a:pt x="568254" y="363487"/>
                    <a:pt x="563216" y="365288"/>
                    <a:pt x="557817" y="367090"/>
                  </a:cubicBezTo>
                  <a:cubicBezTo>
                    <a:pt x="556737" y="367810"/>
                    <a:pt x="555657" y="365288"/>
                    <a:pt x="557097" y="364928"/>
                  </a:cubicBezTo>
                  <a:cubicBezTo>
                    <a:pt x="563216" y="361685"/>
                    <a:pt x="569694" y="359163"/>
                    <a:pt x="576172" y="356281"/>
                  </a:cubicBezTo>
                  <a:cubicBezTo>
                    <a:pt x="577252" y="354119"/>
                    <a:pt x="578332" y="351597"/>
                    <a:pt x="579772" y="349435"/>
                  </a:cubicBezTo>
                  <a:cubicBezTo>
                    <a:pt x="572573" y="352317"/>
                    <a:pt x="565735" y="354839"/>
                    <a:pt x="559257" y="357722"/>
                  </a:cubicBezTo>
                  <a:cubicBezTo>
                    <a:pt x="557457" y="358442"/>
                    <a:pt x="556017" y="355920"/>
                    <a:pt x="557817" y="355200"/>
                  </a:cubicBezTo>
                  <a:cubicBezTo>
                    <a:pt x="565735" y="351597"/>
                    <a:pt x="574013" y="347994"/>
                    <a:pt x="581931" y="344391"/>
                  </a:cubicBezTo>
                  <a:cubicBezTo>
                    <a:pt x="601726" y="301875"/>
                    <a:pt x="618282" y="254316"/>
                    <a:pt x="610364" y="208197"/>
                  </a:cubicBezTo>
                  <a:cubicBezTo>
                    <a:pt x="600287" y="152351"/>
                    <a:pt x="552058" y="108754"/>
                    <a:pt x="491953" y="105512"/>
                  </a:cubicBezTo>
                  <a:close/>
                  <a:moveTo>
                    <a:pt x="566287" y="104623"/>
                  </a:moveTo>
                  <a:cubicBezTo>
                    <a:pt x="579181" y="112119"/>
                    <a:pt x="589209" y="118901"/>
                    <a:pt x="599954" y="129966"/>
                  </a:cubicBezTo>
                  <a:cubicBezTo>
                    <a:pt x="604252" y="134250"/>
                    <a:pt x="608908" y="138176"/>
                    <a:pt x="612490" y="143530"/>
                  </a:cubicBezTo>
                  <a:cubicBezTo>
                    <a:pt x="616071" y="148528"/>
                    <a:pt x="618220" y="154239"/>
                    <a:pt x="621085" y="159236"/>
                  </a:cubicBezTo>
                  <a:cubicBezTo>
                    <a:pt x="622518" y="161735"/>
                    <a:pt x="618578" y="163877"/>
                    <a:pt x="617146" y="161378"/>
                  </a:cubicBezTo>
                  <a:cubicBezTo>
                    <a:pt x="614997" y="157095"/>
                    <a:pt x="613922" y="152454"/>
                    <a:pt x="611057" y="148171"/>
                  </a:cubicBezTo>
                  <a:cubicBezTo>
                    <a:pt x="607117" y="142460"/>
                    <a:pt x="601745" y="137819"/>
                    <a:pt x="597089" y="132465"/>
                  </a:cubicBezTo>
                  <a:cubicBezTo>
                    <a:pt x="587060" y="122113"/>
                    <a:pt x="577032" y="113903"/>
                    <a:pt x="565213" y="106050"/>
                  </a:cubicBezTo>
                  <a:cubicBezTo>
                    <a:pt x="564138" y="105337"/>
                    <a:pt x="565213" y="103909"/>
                    <a:pt x="566287" y="104623"/>
                  </a:cubicBezTo>
                  <a:close/>
                  <a:moveTo>
                    <a:pt x="547392" y="103909"/>
                  </a:moveTo>
                  <a:cubicBezTo>
                    <a:pt x="566710" y="106439"/>
                    <a:pt x="578873" y="119089"/>
                    <a:pt x="591752" y="132101"/>
                  </a:cubicBezTo>
                  <a:cubicBezTo>
                    <a:pt x="604631" y="145474"/>
                    <a:pt x="618583" y="161377"/>
                    <a:pt x="622161" y="180895"/>
                  </a:cubicBezTo>
                  <a:cubicBezTo>
                    <a:pt x="622518" y="183425"/>
                    <a:pt x="618226" y="184509"/>
                    <a:pt x="617868" y="181979"/>
                  </a:cubicBezTo>
                  <a:cubicBezTo>
                    <a:pt x="614648" y="162823"/>
                    <a:pt x="601054" y="148727"/>
                    <a:pt x="588533" y="134992"/>
                  </a:cubicBezTo>
                  <a:cubicBezTo>
                    <a:pt x="577085" y="121619"/>
                    <a:pt x="564564" y="110415"/>
                    <a:pt x="547392" y="105355"/>
                  </a:cubicBezTo>
                  <a:cubicBezTo>
                    <a:pt x="546676" y="104993"/>
                    <a:pt x="546676" y="103909"/>
                    <a:pt x="547392" y="103909"/>
                  </a:cubicBezTo>
                  <a:close/>
                  <a:moveTo>
                    <a:pt x="874279" y="96686"/>
                  </a:moveTo>
                  <a:cubicBezTo>
                    <a:pt x="878247" y="95971"/>
                    <a:pt x="879690" y="102047"/>
                    <a:pt x="875722" y="102762"/>
                  </a:cubicBezTo>
                  <a:cubicBezTo>
                    <a:pt x="843611" y="107409"/>
                    <a:pt x="814026" y="114558"/>
                    <a:pt x="787688" y="134933"/>
                  </a:cubicBezTo>
                  <a:cubicBezTo>
                    <a:pt x="765318" y="152448"/>
                    <a:pt x="747279" y="174252"/>
                    <a:pt x="740423" y="201776"/>
                  </a:cubicBezTo>
                  <a:cubicBezTo>
                    <a:pt x="739702" y="203563"/>
                    <a:pt x="737176" y="202848"/>
                    <a:pt x="737537" y="201061"/>
                  </a:cubicBezTo>
                  <a:cubicBezTo>
                    <a:pt x="749443" y="136005"/>
                    <a:pt x="814747" y="104907"/>
                    <a:pt x="874279" y="96686"/>
                  </a:cubicBezTo>
                  <a:close/>
                  <a:moveTo>
                    <a:pt x="852029" y="90346"/>
                  </a:moveTo>
                  <a:cubicBezTo>
                    <a:pt x="856015" y="89621"/>
                    <a:pt x="857464" y="95423"/>
                    <a:pt x="853478" y="96511"/>
                  </a:cubicBezTo>
                  <a:cubicBezTo>
                    <a:pt x="804929" y="107029"/>
                    <a:pt x="766524" y="130964"/>
                    <a:pt x="738988" y="172671"/>
                  </a:cubicBezTo>
                  <a:cubicBezTo>
                    <a:pt x="738625" y="173396"/>
                    <a:pt x="737176" y="173033"/>
                    <a:pt x="737539" y="171945"/>
                  </a:cubicBezTo>
                  <a:cubicBezTo>
                    <a:pt x="755292" y="125887"/>
                    <a:pt x="806016" y="99050"/>
                    <a:pt x="852029" y="90346"/>
                  </a:cubicBezTo>
                  <a:close/>
                  <a:moveTo>
                    <a:pt x="876481" y="40137"/>
                  </a:moveTo>
                  <a:cubicBezTo>
                    <a:pt x="813422" y="42150"/>
                    <a:pt x="751225" y="74211"/>
                    <a:pt x="715458" y="128931"/>
                  </a:cubicBezTo>
                  <a:cubicBezTo>
                    <a:pt x="660392" y="214322"/>
                    <a:pt x="685226" y="314486"/>
                    <a:pt x="725176" y="400237"/>
                  </a:cubicBezTo>
                  <a:cubicBezTo>
                    <a:pt x="727695" y="405281"/>
                    <a:pt x="730215" y="410686"/>
                    <a:pt x="732734" y="416090"/>
                  </a:cubicBezTo>
                  <a:cubicBezTo>
                    <a:pt x="739213" y="410686"/>
                    <a:pt x="746051" y="406362"/>
                    <a:pt x="753609" y="403480"/>
                  </a:cubicBezTo>
                  <a:cubicBezTo>
                    <a:pt x="756488" y="402399"/>
                    <a:pt x="759008" y="406002"/>
                    <a:pt x="755769" y="407803"/>
                  </a:cubicBezTo>
                  <a:cubicBezTo>
                    <a:pt x="749650" y="411767"/>
                    <a:pt x="743892" y="415370"/>
                    <a:pt x="738493" y="419333"/>
                  </a:cubicBezTo>
                  <a:cubicBezTo>
                    <a:pt x="737413" y="420054"/>
                    <a:pt x="736333" y="420774"/>
                    <a:pt x="735614" y="421495"/>
                  </a:cubicBezTo>
                  <a:cubicBezTo>
                    <a:pt x="736333" y="423657"/>
                    <a:pt x="737413" y="425458"/>
                    <a:pt x="738493" y="427620"/>
                  </a:cubicBezTo>
                  <a:cubicBezTo>
                    <a:pt x="742812" y="424738"/>
                    <a:pt x="746771" y="421855"/>
                    <a:pt x="750730" y="419333"/>
                  </a:cubicBezTo>
                  <a:cubicBezTo>
                    <a:pt x="751450" y="418973"/>
                    <a:pt x="752170" y="418973"/>
                    <a:pt x="752889" y="418252"/>
                  </a:cubicBezTo>
                  <a:cubicBezTo>
                    <a:pt x="754329" y="417532"/>
                    <a:pt x="755769" y="418252"/>
                    <a:pt x="756488" y="419333"/>
                  </a:cubicBezTo>
                  <a:cubicBezTo>
                    <a:pt x="756848" y="420414"/>
                    <a:pt x="756848" y="421855"/>
                    <a:pt x="755769" y="422936"/>
                  </a:cubicBezTo>
                  <a:cubicBezTo>
                    <a:pt x="751450" y="426539"/>
                    <a:pt x="746051" y="429782"/>
                    <a:pt x="741372" y="433385"/>
                  </a:cubicBezTo>
                  <a:cubicBezTo>
                    <a:pt x="741372" y="433745"/>
                    <a:pt x="741732" y="434105"/>
                    <a:pt x="742092" y="434826"/>
                  </a:cubicBezTo>
                  <a:cubicBezTo>
                    <a:pt x="762247" y="474820"/>
                    <a:pt x="784562" y="513372"/>
                    <a:pt x="807596" y="551564"/>
                  </a:cubicBezTo>
                  <a:cubicBezTo>
                    <a:pt x="825592" y="581469"/>
                    <a:pt x="849706" y="609932"/>
                    <a:pt x="863742" y="642720"/>
                  </a:cubicBezTo>
                  <a:cubicBezTo>
                    <a:pt x="890016" y="585432"/>
                    <a:pt x="931766" y="537872"/>
                    <a:pt x="969916" y="488511"/>
                  </a:cubicBezTo>
                  <a:cubicBezTo>
                    <a:pt x="983233" y="471217"/>
                    <a:pt x="996550" y="453202"/>
                    <a:pt x="1008427" y="434826"/>
                  </a:cubicBezTo>
                  <a:cubicBezTo>
                    <a:pt x="1012386" y="428701"/>
                    <a:pt x="1016345" y="422576"/>
                    <a:pt x="1019944" y="416090"/>
                  </a:cubicBezTo>
                  <a:cubicBezTo>
                    <a:pt x="1038300" y="386185"/>
                    <a:pt x="1053416" y="354119"/>
                    <a:pt x="1063134" y="320971"/>
                  </a:cubicBezTo>
                  <a:cubicBezTo>
                    <a:pt x="1089407" y="232698"/>
                    <a:pt x="1065293" y="123527"/>
                    <a:pt x="985393" y="70563"/>
                  </a:cubicBezTo>
                  <a:cubicBezTo>
                    <a:pt x="952461" y="48539"/>
                    <a:pt x="914316" y="38929"/>
                    <a:pt x="876481" y="40137"/>
                  </a:cubicBezTo>
                  <a:close/>
                  <a:moveTo>
                    <a:pt x="892895" y="23003"/>
                  </a:moveTo>
                  <a:cubicBezTo>
                    <a:pt x="980714" y="28408"/>
                    <a:pt x="1053056" y="87136"/>
                    <a:pt x="1078970" y="171086"/>
                  </a:cubicBezTo>
                  <a:cubicBezTo>
                    <a:pt x="1092287" y="212521"/>
                    <a:pt x="1096605" y="256838"/>
                    <a:pt x="1087608" y="299713"/>
                  </a:cubicBezTo>
                  <a:cubicBezTo>
                    <a:pt x="1078970" y="340788"/>
                    <a:pt x="1061694" y="378979"/>
                    <a:pt x="1041899" y="415370"/>
                  </a:cubicBezTo>
                  <a:cubicBezTo>
                    <a:pt x="1075731" y="413929"/>
                    <a:pt x="1109922" y="412487"/>
                    <a:pt x="1144114" y="412487"/>
                  </a:cubicBezTo>
                  <a:cubicBezTo>
                    <a:pt x="1154551" y="412127"/>
                    <a:pt x="1153472" y="427620"/>
                    <a:pt x="1143394" y="428341"/>
                  </a:cubicBezTo>
                  <a:cubicBezTo>
                    <a:pt x="1142674" y="428341"/>
                    <a:pt x="1141594" y="428341"/>
                    <a:pt x="1140875" y="428701"/>
                  </a:cubicBezTo>
                  <a:cubicBezTo>
                    <a:pt x="1163909" y="477702"/>
                    <a:pt x="1205299" y="515173"/>
                    <a:pt x="1243450" y="553005"/>
                  </a:cubicBezTo>
                  <a:cubicBezTo>
                    <a:pt x="1265404" y="574263"/>
                    <a:pt x="1296357" y="618219"/>
                    <a:pt x="1317232" y="640197"/>
                  </a:cubicBezTo>
                  <a:cubicBezTo>
                    <a:pt x="1339906" y="663617"/>
                    <a:pt x="1363300" y="685956"/>
                    <a:pt x="1382736" y="711897"/>
                  </a:cubicBezTo>
                  <a:cubicBezTo>
                    <a:pt x="1392453" y="713338"/>
                    <a:pt x="1391733" y="729192"/>
                    <a:pt x="1380936" y="729192"/>
                  </a:cubicBezTo>
                  <a:cubicBezTo>
                    <a:pt x="1269723" y="728111"/>
                    <a:pt x="1148433" y="721625"/>
                    <a:pt x="1037580" y="727390"/>
                  </a:cubicBezTo>
                  <a:cubicBezTo>
                    <a:pt x="927447" y="733155"/>
                    <a:pt x="817314" y="720905"/>
                    <a:pt x="706821" y="721986"/>
                  </a:cubicBezTo>
                  <a:cubicBezTo>
                    <a:pt x="573653" y="723427"/>
                    <a:pt x="440486" y="725228"/>
                    <a:pt x="307318" y="724508"/>
                  </a:cubicBezTo>
                  <a:cubicBezTo>
                    <a:pt x="306598" y="725228"/>
                    <a:pt x="305519" y="726309"/>
                    <a:pt x="304439" y="727030"/>
                  </a:cubicBezTo>
                  <a:cubicBezTo>
                    <a:pt x="297600" y="733155"/>
                    <a:pt x="290762" y="741442"/>
                    <a:pt x="282484" y="745405"/>
                  </a:cubicBezTo>
                  <a:cubicBezTo>
                    <a:pt x="279964" y="746486"/>
                    <a:pt x="277805" y="743604"/>
                    <a:pt x="279604" y="741442"/>
                  </a:cubicBezTo>
                  <a:cubicBezTo>
                    <a:pt x="284643" y="735677"/>
                    <a:pt x="290402" y="729912"/>
                    <a:pt x="295801" y="724508"/>
                  </a:cubicBezTo>
                  <a:cubicBezTo>
                    <a:pt x="290762" y="724508"/>
                    <a:pt x="285363" y="724508"/>
                    <a:pt x="280684" y="724147"/>
                  </a:cubicBezTo>
                  <a:cubicBezTo>
                    <a:pt x="274566" y="730272"/>
                    <a:pt x="268807" y="736758"/>
                    <a:pt x="262329" y="742162"/>
                  </a:cubicBezTo>
                  <a:cubicBezTo>
                    <a:pt x="259089" y="745045"/>
                    <a:pt x="254411" y="740361"/>
                    <a:pt x="257650" y="737118"/>
                  </a:cubicBezTo>
                  <a:cubicBezTo>
                    <a:pt x="262329" y="733155"/>
                    <a:pt x="266288" y="728831"/>
                    <a:pt x="270247" y="724147"/>
                  </a:cubicBezTo>
                  <a:cubicBezTo>
                    <a:pt x="194305" y="723427"/>
                    <a:pt x="118724" y="722346"/>
                    <a:pt x="42422" y="719824"/>
                  </a:cubicBezTo>
                  <a:cubicBezTo>
                    <a:pt x="40263" y="719824"/>
                    <a:pt x="40263" y="716581"/>
                    <a:pt x="42062" y="715860"/>
                  </a:cubicBezTo>
                  <a:cubicBezTo>
                    <a:pt x="45661" y="710096"/>
                    <a:pt x="50700" y="705412"/>
                    <a:pt x="53939" y="699647"/>
                  </a:cubicBezTo>
                  <a:cubicBezTo>
                    <a:pt x="54299" y="698926"/>
                    <a:pt x="55019" y="698926"/>
                    <a:pt x="55739" y="699287"/>
                  </a:cubicBezTo>
                  <a:cubicBezTo>
                    <a:pt x="61857" y="690639"/>
                    <a:pt x="70855" y="682713"/>
                    <a:pt x="77694" y="675507"/>
                  </a:cubicBezTo>
                  <a:cubicBezTo>
                    <a:pt x="89931" y="663617"/>
                    <a:pt x="102168" y="651727"/>
                    <a:pt x="114765" y="639837"/>
                  </a:cubicBezTo>
                  <a:cubicBezTo>
                    <a:pt x="137079" y="618579"/>
                    <a:pt x="158314" y="595520"/>
                    <a:pt x="180629" y="574263"/>
                  </a:cubicBezTo>
                  <a:cubicBezTo>
                    <a:pt x="228857" y="527784"/>
                    <a:pt x="279604" y="482746"/>
                    <a:pt x="306958" y="420414"/>
                  </a:cubicBezTo>
                  <a:cubicBezTo>
                    <a:pt x="308758" y="416811"/>
                    <a:pt x="314156" y="418252"/>
                    <a:pt x="313437" y="422576"/>
                  </a:cubicBezTo>
                  <a:cubicBezTo>
                    <a:pt x="313077" y="423296"/>
                    <a:pt x="313077" y="424377"/>
                    <a:pt x="312717" y="425098"/>
                  </a:cubicBezTo>
                  <a:cubicBezTo>
                    <a:pt x="341150" y="424738"/>
                    <a:pt x="369583" y="424377"/>
                    <a:pt x="398016" y="424017"/>
                  </a:cubicBezTo>
                  <a:cubicBezTo>
                    <a:pt x="389018" y="412127"/>
                    <a:pt x="382900" y="398075"/>
                    <a:pt x="376061" y="385105"/>
                  </a:cubicBezTo>
                  <a:cubicBezTo>
                    <a:pt x="370663" y="375016"/>
                    <a:pt x="364184" y="364928"/>
                    <a:pt x="359865" y="354119"/>
                  </a:cubicBezTo>
                  <a:cubicBezTo>
                    <a:pt x="356986" y="347273"/>
                    <a:pt x="355186" y="339346"/>
                    <a:pt x="349788" y="334302"/>
                  </a:cubicBezTo>
                  <a:cubicBezTo>
                    <a:pt x="348708" y="333221"/>
                    <a:pt x="350148" y="331780"/>
                    <a:pt x="351227" y="332501"/>
                  </a:cubicBezTo>
                  <a:cubicBezTo>
                    <a:pt x="355906" y="336104"/>
                    <a:pt x="358426" y="341508"/>
                    <a:pt x="360585" y="346913"/>
                  </a:cubicBezTo>
                  <a:cubicBezTo>
                    <a:pt x="364544" y="357001"/>
                    <a:pt x="370303" y="366009"/>
                    <a:pt x="374982" y="375376"/>
                  </a:cubicBezTo>
                  <a:cubicBezTo>
                    <a:pt x="383979" y="391590"/>
                    <a:pt x="391178" y="409245"/>
                    <a:pt x="403415" y="423657"/>
                  </a:cubicBezTo>
                  <a:cubicBezTo>
                    <a:pt x="405574" y="423657"/>
                    <a:pt x="407374" y="423657"/>
                    <a:pt x="409533" y="423657"/>
                  </a:cubicBezTo>
                  <a:cubicBezTo>
                    <a:pt x="407014" y="419693"/>
                    <a:pt x="404494" y="415730"/>
                    <a:pt x="401975" y="411767"/>
                  </a:cubicBezTo>
                  <a:cubicBezTo>
                    <a:pt x="378941" y="376457"/>
                    <a:pt x="355906" y="339346"/>
                    <a:pt x="346189" y="298633"/>
                  </a:cubicBezTo>
                  <a:cubicBezTo>
                    <a:pt x="345469" y="295750"/>
                    <a:pt x="344749" y="293228"/>
                    <a:pt x="344389" y="290706"/>
                  </a:cubicBezTo>
                  <a:cubicBezTo>
                    <a:pt x="341870" y="292868"/>
                    <a:pt x="339710" y="295390"/>
                    <a:pt x="339710" y="297552"/>
                  </a:cubicBezTo>
                  <a:cubicBezTo>
                    <a:pt x="339710" y="298633"/>
                    <a:pt x="338630" y="298993"/>
                    <a:pt x="337911" y="297912"/>
                  </a:cubicBezTo>
                  <a:cubicBezTo>
                    <a:pt x="335751" y="295030"/>
                    <a:pt x="340430" y="289985"/>
                    <a:pt x="343669" y="287103"/>
                  </a:cubicBezTo>
                  <a:cubicBezTo>
                    <a:pt x="343309" y="284581"/>
                    <a:pt x="342949" y="281698"/>
                    <a:pt x="342589" y="279176"/>
                  </a:cubicBezTo>
                  <a:cubicBezTo>
                    <a:pt x="339710" y="282059"/>
                    <a:pt x="336831" y="285301"/>
                    <a:pt x="333592" y="287824"/>
                  </a:cubicBezTo>
                  <a:cubicBezTo>
                    <a:pt x="332512" y="288184"/>
                    <a:pt x="331792" y="287463"/>
                    <a:pt x="332152" y="286382"/>
                  </a:cubicBezTo>
                  <a:cubicBezTo>
                    <a:pt x="335031" y="282419"/>
                    <a:pt x="338630" y="278456"/>
                    <a:pt x="342230" y="275213"/>
                  </a:cubicBezTo>
                  <a:cubicBezTo>
                    <a:pt x="337191" y="217205"/>
                    <a:pt x="360225" y="151990"/>
                    <a:pt x="409173" y="117402"/>
                  </a:cubicBezTo>
                  <a:cubicBezTo>
                    <a:pt x="451643" y="87497"/>
                    <a:pt x="510668" y="87136"/>
                    <a:pt x="556017" y="113078"/>
                  </a:cubicBezTo>
                  <a:cubicBezTo>
                    <a:pt x="601366" y="138659"/>
                    <a:pt x="625840" y="186579"/>
                    <a:pt x="624041" y="236661"/>
                  </a:cubicBezTo>
                  <a:cubicBezTo>
                    <a:pt x="622601" y="271250"/>
                    <a:pt x="612524" y="305118"/>
                    <a:pt x="598847" y="337185"/>
                  </a:cubicBezTo>
                  <a:cubicBezTo>
                    <a:pt x="600287" y="336464"/>
                    <a:pt x="601726" y="336104"/>
                    <a:pt x="603166" y="336104"/>
                  </a:cubicBezTo>
                  <a:cubicBezTo>
                    <a:pt x="604965" y="335743"/>
                    <a:pt x="606765" y="338626"/>
                    <a:pt x="604606" y="339346"/>
                  </a:cubicBezTo>
                  <a:cubicBezTo>
                    <a:pt x="601726" y="340427"/>
                    <a:pt x="598847" y="341869"/>
                    <a:pt x="596328" y="342949"/>
                  </a:cubicBezTo>
                  <a:cubicBezTo>
                    <a:pt x="595248" y="345111"/>
                    <a:pt x="594168" y="347633"/>
                    <a:pt x="593088" y="350155"/>
                  </a:cubicBezTo>
                  <a:cubicBezTo>
                    <a:pt x="594888" y="349435"/>
                    <a:pt x="596687" y="348714"/>
                    <a:pt x="598487" y="347994"/>
                  </a:cubicBezTo>
                  <a:cubicBezTo>
                    <a:pt x="600646" y="347273"/>
                    <a:pt x="602086" y="350876"/>
                    <a:pt x="600287" y="351957"/>
                  </a:cubicBezTo>
                  <a:cubicBezTo>
                    <a:pt x="597047" y="353398"/>
                    <a:pt x="593448" y="354479"/>
                    <a:pt x="590569" y="355560"/>
                  </a:cubicBezTo>
                  <a:cubicBezTo>
                    <a:pt x="585890" y="364567"/>
                    <a:pt x="581571" y="373215"/>
                    <a:pt x="576892" y="382222"/>
                  </a:cubicBezTo>
                  <a:lnTo>
                    <a:pt x="564941" y="400775"/>
                  </a:lnTo>
                  <a:lnTo>
                    <a:pt x="552058" y="420774"/>
                  </a:lnTo>
                  <a:lnTo>
                    <a:pt x="647643" y="419942"/>
                  </a:lnTo>
                  <a:lnTo>
                    <a:pt x="717618" y="419333"/>
                  </a:lnTo>
                  <a:cubicBezTo>
                    <a:pt x="715458" y="415009"/>
                    <a:pt x="713299" y="410686"/>
                    <a:pt x="711140" y="406362"/>
                  </a:cubicBezTo>
                  <a:cubicBezTo>
                    <a:pt x="675868" y="329618"/>
                    <a:pt x="648515" y="240264"/>
                    <a:pt x="682347" y="157755"/>
                  </a:cubicBezTo>
                  <a:cubicBezTo>
                    <a:pt x="716178" y="74886"/>
                    <a:pt x="802557" y="17238"/>
                    <a:pt x="892895" y="23003"/>
                  </a:cubicBezTo>
                  <a:close/>
                  <a:moveTo>
                    <a:pt x="863786" y="12065"/>
                  </a:moveTo>
                  <a:cubicBezTo>
                    <a:pt x="898023" y="10246"/>
                    <a:pt x="929377" y="18977"/>
                    <a:pt x="961812" y="29163"/>
                  </a:cubicBezTo>
                  <a:cubicBezTo>
                    <a:pt x="965416" y="30255"/>
                    <a:pt x="963614" y="35712"/>
                    <a:pt x="960010" y="34620"/>
                  </a:cubicBezTo>
                  <a:cubicBezTo>
                    <a:pt x="928296" y="25889"/>
                    <a:pt x="897302" y="14611"/>
                    <a:pt x="863786" y="17522"/>
                  </a:cubicBezTo>
                  <a:cubicBezTo>
                    <a:pt x="844685" y="19341"/>
                    <a:pt x="825945" y="22979"/>
                    <a:pt x="808646" y="30619"/>
                  </a:cubicBezTo>
                  <a:cubicBezTo>
                    <a:pt x="797834" y="36076"/>
                    <a:pt x="787023" y="41533"/>
                    <a:pt x="775130" y="44807"/>
                  </a:cubicBezTo>
                  <a:cubicBezTo>
                    <a:pt x="774049" y="44807"/>
                    <a:pt x="773688" y="43716"/>
                    <a:pt x="774409" y="43352"/>
                  </a:cubicBezTo>
                  <a:cubicBezTo>
                    <a:pt x="803240" y="28436"/>
                    <a:pt x="830630" y="14248"/>
                    <a:pt x="863786" y="12065"/>
                  </a:cubicBezTo>
                  <a:close/>
                  <a:moveTo>
                    <a:pt x="870045" y="213"/>
                  </a:moveTo>
                  <a:cubicBezTo>
                    <a:pt x="893040" y="-866"/>
                    <a:pt x="919988" y="2012"/>
                    <a:pt x="941186" y="12088"/>
                  </a:cubicBezTo>
                  <a:cubicBezTo>
                    <a:pt x="944779" y="13887"/>
                    <a:pt x="941545" y="18564"/>
                    <a:pt x="938312" y="17125"/>
                  </a:cubicBezTo>
                  <a:cubicBezTo>
                    <a:pt x="913161" y="5251"/>
                    <a:pt x="879746" y="2732"/>
                    <a:pt x="852799" y="7410"/>
                  </a:cubicBezTo>
                  <a:cubicBezTo>
                    <a:pt x="831601" y="11008"/>
                    <a:pt x="813277" y="21803"/>
                    <a:pt x="792438" y="25401"/>
                  </a:cubicBezTo>
                  <a:cubicBezTo>
                    <a:pt x="790641" y="25761"/>
                    <a:pt x="789563" y="22882"/>
                    <a:pt x="791719" y="22522"/>
                  </a:cubicBezTo>
                  <a:cubicBezTo>
                    <a:pt x="819025" y="14606"/>
                    <a:pt x="840943" y="933"/>
                    <a:pt x="870045" y="21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D16546E-2FE4-1C4E-8E68-14F4AD1BC1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59821" y="5655352"/>
              <a:ext cx="466283" cy="857667"/>
            </a:xfrm>
            <a:custGeom>
              <a:avLst/>
              <a:gdLst>
                <a:gd name="connsiteX0" fmla="*/ 235169 w 513991"/>
                <a:gd name="connsiteY0" fmla="*/ 939796 h 945419"/>
                <a:gd name="connsiteX1" fmla="*/ 296934 w 513991"/>
                <a:gd name="connsiteY1" fmla="*/ 941119 h 945419"/>
                <a:gd name="connsiteX2" fmla="*/ 358699 w 513991"/>
                <a:gd name="connsiteY2" fmla="*/ 941119 h 945419"/>
                <a:gd name="connsiteX3" fmla="*/ 358699 w 513991"/>
                <a:gd name="connsiteY3" fmla="*/ 945419 h 945419"/>
                <a:gd name="connsiteX4" fmla="*/ 291155 w 513991"/>
                <a:gd name="connsiteY4" fmla="*/ 944426 h 945419"/>
                <a:gd name="connsiteX5" fmla="*/ 235169 w 513991"/>
                <a:gd name="connsiteY5" fmla="*/ 942442 h 945419"/>
                <a:gd name="connsiteX6" fmla="*/ 235169 w 513991"/>
                <a:gd name="connsiteY6" fmla="*/ 939796 h 945419"/>
                <a:gd name="connsiteX7" fmla="*/ 376167 w 513991"/>
                <a:gd name="connsiteY7" fmla="*/ 934348 h 945419"/>
                <a:gd name="connsiteX8" fmla="*/ 376167 w 513991"/>
                <a:gd name="connsiteY8" fmla="*/ 939038 h 945419"/>
                <a:gd name="connsiteX9" fmla="*/ 291054 w 513991"/>
                <a:gd name="connsiteY9" fmla="*/ 938678 h 945419"/>
                <a:gd name="connsiteX10" fmla="*/ 202695 w 513991"/>
                <a:gd name="connsiteY10" fmla="*/ 936874 h 945419"/>
                <a:gd name="connsiteX11" fmla="*/ 202695 w 513991"/>
                <a:gd name="connsiteY11" fmla="*/ 935431 h 945419"/>
                <a:gd name="connsiteX12" fmla="*/ 291054 w 513991"/>
                <a:gd name="connsiteY12" fmla="*/ 934709 h 945419"/>
                <a:gd name="connsiteX13" fmla="*/ 376167 w 513991"/>
                <a:gd name="connsiteY13" fmla="*/ 934348 h 945419"/>
                <a:gd name="connsiteX14" fmla="*/ 13820 w 513991"/>
                <a:gd name="connsiteY14" fmla="*/ 879074 h 945419"/>
                <a:gd name="connsiteX15" fmla="*/ 14194 w 513991"/>
                <a:gd name="connsiteY15" fmla="*/ 879074 h 945419"/>
                <a:gd name="connsiteX16" fmla="*/ 18303 w 513991"/>
                <a:gd name="connsiteY16" fmla="*/ 886355 h 945419"/>
                <a:gd name="connsiteX17" fmla="*/ 14567 w 513991"/>
                <a:gd name="connsiteY17" fmla="*/ 887888 h 945419"/>
                <a:gd name="connsiteX18" fmla="*/ 13820 w 513991"/>
                <a:gd name="connsiteY18" fmla="*/ 879074 h 945419"/>
                <a:gd name="connsiteX19" fmla="*/ 207827 w 513991"/>
                <a:gd name="connsiteY19" fmla="*/ 878234 h 945419"/>
                <a:gd name="connsiteX20" fmla="*/ 229598 w 513991"/>
                <a:gd name="connsiteY20" fmla="*/ 892802 h 945419"/>
                <a:gd name="connsiteX21" fmla="*/ 228510 w 513991"/>
                <a:gd name="connsiteY21" fmla="*/ 895790 h 945419"/>
                <a:gd name="connsiteX22" fmla="*/ 206738 w 513991"/>
                <a:gd name="connsiteY22" fmla="*/ 878608 h 945419"/>
                <a:gd name="connsiteX23" fmla="*/ 207827 w 513991"/>
                <a:gd name="connsiteY23" fmla="*/ 878234 h 945419"/>
                <a:gd name="connsiteX24" fmla="*/ 306667 w 513991"/>
                <a:gd name="connsiteY24" fmla="*/ 871511 h 945419"/>
                <a:gd name="connsiteX25" fmla="*/ 307029 w 513991"/>
                <a:gd name="connsiteY25" fmla="*/ 875620 h 945419"/>
                <a:gd name="connsiteX26" fmla="*/ 296529 w 513991"/>
                <a:gd name="connsiteY26" fmla="*/ 875620 h 945419"/>
                <a:gd name="connsiteX27" fmla="*/ 289287 w 513991"/>
                <a:gd name="connsiteY27" fmla="*/ 873752 h 945419"/>
                <a:gd name="connsiteX28" fmla="*/ 289287 w 513991"/>
                <a:gd name="connsiteY28" fmla="*/ 873005 h 945419"/>
                <a:gd name="connsiteX29" fmla="*/ 306667 w 513991"/>
                <a:gd name="connsiteY29" fmla="*/ 871511 h 945419"/>
                <a:gd name="connsiteX30" fmla="*/ 312033 w 513991"/>
                <a:gd name="connsiteY30" fmla="*/ 868045 h 945419"/>
                <a:gd name="connsiteX31" fmla="*/ 315208 w 513991"/>
                <a:gd name="connsiteY31" fmla="*/ 869382 h 945419"/>
                <a:gd name="connsiteX32" fmla="*/ 310269 w 513991"/>
                <a:gd name="connsiteY32" fmla="*/ 871387 h 945419"/>
                <a:gd name="connsiteX33" fmla="*/ 310269 w 513991"/>
                <a:gd name="connsiteY33" fmla="*/ 869716 h 945419"/>
                <a:gd name="connsiteX34" fmla="*/ 312033 w 513991"/>
                <a:gd name="connsiteY34" fmla="*/ 868045 h 945419"/>
                <a:gd name="connsiteX35" fmla="*/ 210635 w 513991"/>
                <a:gd name="connsiteY35" fmla="*/ 865839 h 945419"/>
                <a:gd name="connsiteX36" fmla="*/ 212081 w 513991"/>
                <a:gd name="connsiteY36" fmla="*/ 865839 h 945419"/>
                <a:gd name="connsiteX37" fmla="*/ 216419 w 513991"/>
                <a:gd name="connsiteY37" fmla="*/ 878806 h 945419"/>
                <a:gd name="connsiteX38" fmla="*/ 225457 w 513991"/>
                <a:gd name="connsiteY38" fmla="*/ 884414 h 945419"/>
                <a:gd name="connsiteX39" fmla="*/ 242810 w 513991"/>
                <a:gd name="connsiteY39" fmla="*/ 887218 h 945419"/>
                <a:gd name="connsiteX40" fmla="*/ 242810 w 513991"/>
                <a:gd name="connsiteY40" fmla="*/ 891073 h 945419"/>
                <a:gd name="connsiteX41" fmla="*/ 217142 w 513991"/>
                <a:gd name="connsiteY41" fmla="*/ 883713 h 945419"/>
                <a:gd name="connsiteX42" fmla="*/ 210635 w 513991"/>
                <a:gd name="connsiteY42" fmla="*/ 865839 h 945419"/>
                <a:gd name="connsiteX43" fmla="*/ 486779 w 513991"/>
                <a:gd name="connsiteY43" fmla="*/ 865515 h 945419"/>
                <a:gd name="connsiteX44" fmla="*/ 487503 w 513991"/>
                <a:gd name="connsiteY44" fmla="*/ 865879 h 945419"/>
                <a:gd name="connsiteX45" fmla="*/ 393420 w 513991"/>
                <a:gd name="connsiteY45" fmla="*/ 916447 h 945419"/>
                <a:gd name="connsiteX46" fmla="*/ 393420 w 513991"/>
                <a:gd name="connsiteY46" fmla="*/ 911717 h 945419"/>
                <a:gd name="connsiteX47" fmla="*/ 486779 w 513991"/>
                <a:gd name="connsiteY47" fmla="*/ 865515 h 945419"/>
                <a:gd name="connsiteX48" fmla="*/ 297207 w 513991"/>
                <a:gd name="connsiteY48" fmla="*/ 853946 h 945419"/>
                <a:gd name="connsiteX49" fmla="*/ 263883 w 513991"/>
                <a:gd name="connsiteY49" fmla="*/ 854309 h 945419"/>
                <a:gd name="connsiteX50" fmla="*/ 263521 w 513991"/>
                <a:gd name="connsiteY50" fmla="*/ 854309 h 945419"/>
                <a:gd name="connsiteX51" fmla="*/ 250481 w 513991"/>
                <a:gd name="connsiteY51" fmla="*/ 854672 h 945419"/>
                <a:gd name="connsiteX52" fmla="*/ 241788 w 513991"/>
                <a:gd name="connsiteY52" fmla="*/ 854672 h 945419"/>
                <a:gd name="connsiteX53" fmla="*/ 220417 w 513991"/>
                <a:gd name="connsiteY53" fmla="*/ 866646 h 945419"/>
                <a:gd name="connsiteX54" fmla="*/ 286703 w 513991"/>
                <a:gd name="connsiteY54" fmla="*/ 877895 h 945419"/>
                <a:gd name="connsiteX55" fmla="*/ 316405 w 513991"/>
                <a:gd name="connsiteY55" fmla="*/ 874629 h 945419"/>
                <a:gd name="connsiteX56" fmla="*/ 310610 w 513991"/>
                <a:gd name="connsiteY56" fmla="*/ 854672 h 945419"/>
                <a:gd name="connsiteX57" fmla="*/ 297207 w 513991"/>
                <a:gd name="connsiteY57" fmla="*/ 853946 h 945419"/>
                <a:gd name="connsiteX58" fmla="*/ 291050 w 513991"/>
                <a:gd name="connsiteY58" fmla="*/ 847052 h 945419"/>
                <a:gd name="connsiteX59" fmla="*/ 325098 w 513991"/>
                <a:gd name="connsiteY59" fmla="*/ 855398 h 945419"/>
                <a:gd name="connsiteX60" fmla="*/ 286703 w 513991"/>
                <a:gd name="connsiteY60" fmla="*/ 884426 h 945419"/>
                <a:gd name="connsiteX61" fmla="*/ 213897 w 513991"/>
                <a:gd name="connsiteY61" fmla="*/ 865558 h 945419"/>
                <a:gd name="connsiteX62" fmla="*/ 222228 w 513991"/>
                <a:gd name="connsiteY62" fmla="*/ 853221 h 945419"/>
                <a:gd name="connsiteX63" fmla="*/ 223315 w 513991"/>
                <a:gd name="connsiteY63" fmla="*/ 852495 h 945419"/>
                <a:gd name="connsiteX64" fmla="*/ 223677 w 513991"/>
                <a:gd name="connsiteY64" fmla="*/ 852495 h 945419"/>
                <a:gd name="connsiteX65" fmla="*/ 262797 w 513991"/>
                <a:gd name="connsiteY65" fmla="*/ 848141 h 945419"/>
                <a:gd name="connsiteX66" fmla="*/ 291050 w 513991"/>
                <a:gd name="connsiteY66" fmla="*/ 847052 h 945419"/>
                <a:gd name="connsiteX67" fmla="*/ 454442 w 513991"/>
                <a:gd name="connsiteY67" fmla="*/ 770254 h 945419"/>
                <a:gd name="connsiteX68" fmla="*/ 456115 w 513991"/>
                <a:gd name="connsiteY68" fmla="*/ 772763 h 945419"/>
                <a:gd name="connsiteX69" fmla="*/ 440562 w 513991"/>
                <a:gd name="connsiteY69" fmla="*/ 797139 h 945419"/>
                <a:gd name="connsiteX70" fmla="*/ 401135 w 513991"/>
                <a:gd name="connsiteY70" fmla="*/ 800723 h 945419"/>
                <a:gd name="connsiteX71" fmla="*/ 401135 w 513991"/>
                <a:gd name="connsiteY71" fmla="*/ 798931 h 945419"/>
                <a:gd name="connsiteX72" fmla="*/ 452498 w 513991"/>
                <a:gd name="connsiteY72" fmla="*/ 772046 h 945419"/>
                <a:gd name="connsiteX73" fmla="*/ 454442 w 513991"/>
                <a:gd name="connsiteY73" fmla="*/ 770254 h 945419"/>
                <a:gd name="connsiteX74" fmla="*/ 459329 w 513991"/>
                <a:gd name="connsiteY74" fmla="*/ 767045 h 945419"/>
                <a:gd name="connsiteX75" fmla="*/ 461606 w 513991"/>
                <a:gd name="connsiteY75" fmla="*/ 769277 h 945419"/>
                <a:gd name="connsiteX76" fmla="*/ 446961 w 513991"/>
                <a:gd name="connsiteY76" fmla="*/ 802797 h 945419"/>
                <a:gd name="connsiteX77" fmla="*/ 377667 w 513991"/>
                <a:gd name="connsiteY77" fmla="*/ 808262 h 945419"/>
                <a:gd name="connsiteX78" fmla="*/ 377310 w 513991"/>
                <a:gd name="connsiteY78" fmla="*/ 806440 h 945419"/>
                <a:gd name="connsiteX79" fmla="*/ 423030 w 513991"/>
                <a:gd name="connsiteY79" fmla="*/ 803890 h 945419"/>
                <a:gd name="connsiteX80" fmla="*/ 451248 w 513991"/>
                <a:gd name="connsiteY80" fmla="*/ 795874 h 945419"/>
                <a:gd name="connsiteX81" fmla="*/ 457320 w 513991"/>
                <a:gd name="connsiteY81" fmla="*/ 768913 h 945419"/>
                <a:gd name="connsiteX82" fmla="*/ 459329 w 513991"/>
                <a:gd name="connsiteY82" fmla="*/ 767045 h 945419"/>
                <a:gd name="connsiteX83" fmla="*/ 1701 w 513991"/>
                <a:gd name="connsiteY83" fmla="*/ 733742 h 945419"/>
                <a:gd name="connsiteX84" fmla="*/ 5443 w 513991"/>
                <a:gd name="connsiteY84" fmla="*/ 801590 h 945419"/>
                <a:gd name="connsiteX85" fmla="*/ 8844 w 513991"/>
                <a:gd name="connsiteY85" fmla="*/ 872668 h 945419"/>
                <a:gd name="connsiteX86" fmla="*/ 5783 w 513991"/>
                <a:gd name="connsiteY86" fmla="*/ 873745 h 945419"/>
                <a:gd name="connsiteX87" fmla="*/ 1701 w 513991"/>
                <a:gd name="connsiteY87" fmla="*/ 808052 h 945419"/>
                <a:gd name="connsiteX88" fmla="*/ 0 w 513991"/>
                <a:gd name="connsiteY88" fmla="*/ 734101 h 945419"/>
                <a:gd name="connsiteX89" fmla="*/ 1701 w 513991"/>
                <a:gd name="connsiteY89" fmla="*/ 733742 h 945419"/>
                <a:gd name="connsiteX90" fmla="*/ 10425 w 513991"/>
                <a:gd name="connsiteY90" fmla="*/ 686478 h 945419"/>
                <a:gd name="connsiteX91" fmla="*/ 11906 w 513991"/>
                <a:gd name="connsiteY91" fmla="*/ 686478 h 945419"/>
                <a:gd name="connsiteX92" fmla="*/ 11536 w 513991"/>
                <a:gd name="connsiteY92" fmla="*/ 778566 h 945419"/>
                <a:gd name="connsiteX93" fmla="*/ 14129 w 513991"/>
                <a:gd name="connsiteY93" fmla="*/ 825329 h 945419"/>
                <a:gd name="connsiteX94" fmla="*/ 15981 w 513991"/>
                <a:gd name="connsiteY94" fmla="*/ 874250 h 945419"/>
                <a:gd name="connsiteX95" fmla="*/ 13388 w 513991"/>
                <a:gd name="connsiteY95" fmla="*/ 874969 h 945419"/>
                <a:gd name="connsiteX96" fmla="*/ 11906 w 513991"/>
                <a:gd name="connsiteY96" fmla="*/ 831444 h 945419"/>
                <a:gd name="connsiteX97" fmla="*/ 8202 w 513991"/>
                <a:gd name="connsiteY97" fmla="*/ 784321 h 945419"/>
                <a:gd name="connsiteX98" fmla="*/ 10425 w 513991"/>
                <a:gd name="connsiteY98" fmla="*/ 686478 h 945419"/>
                <a:gd name="connsiteX99" fmla="*/ 8021 w 513991"/>
                <a:gd name="connsiteY99" fmla="*/ 404989 h 945419"/>
                <a:gd name="connsiteX100" fmla="*/ 10694 w 513991"/>
                <a:gd name="connsiteY100" fmla="*/ 404989 h 945419"/>
                <a:gd name="connsiteX101" fmla="*/ 11363 w 513991"/>
                <a:gd name="connsiteY101" fmla="*/ 414730 h 945419"/>
                <a:gd name="connsiteX102" fmla="*/ 7352 w 513991"/>
                <a:gd name="connsiteY102" fmla="*/ 414730 h 945419"/>
                <a:gd name="connsiteX103" fmla="*/ 8021 w 513991"/>
                <a:gd name="connsiteY103" fmla="*/ 404989 h 945419"/>
                <a:gd name="connsiteX104" fmla="*/ 8910 w 513991"/>
                <a:gd name="connsiteY104" fmla="*/ 147958 h 945419"/>
                <a:gd name="connsiteX105" fmla="*/ 10344 w 513991"/>
                <a:gd name="connsiteY105" fmla="*/ 147958 h 945419"/>
                <a:gd name="connsiteX106" fmla="*/ 10344 w 513991"/>
                <a:gd name="connsiteY106" fmla="*/ 209943 h 945419"/>
                <a:gd name="connsiteX107" fmla="*/ 12495 w 513991"/>
                <a:gd name="connsiteY107" fmla="*/ 271569 h 945419"/>
                <a:gd name="connsiteX108" fmla="*/ 11778 w 513991"/>
                <a:gd name="connsiteY108" fmla="*/ 394819 h 945419"/>
                <a:gd name="connsiteX109" fmla="*/ 7477 w 513991"/>
                <a:gd name="connsiteY109" fmla="*/ 394819 h 945419"/>
                <a:gd name="connsiteX110" fmla="*/ 8552 w 513991"/>
                <a:gd name="connsiteY110" fmla="*/ 271569 h 945419"/>
                <a:gd name="connsiteX111" fmla="*/ 8910 w 513991"/>
                <a:gd name="connsiteY111" fmla="*/ 147958 h 945419"/>
                <a:gd name="connsiteX112" fmla="*/ 418397 w 513991"/>
                <a:gd name="connsiteY112" fmla="*/ 83649 h 945419"/>
                <a:gd name="connsiteX113" fmla="*/ 433542 w 513991"/>
                <a:gd name="connsiteY113" fmla="*/ 87088 h 945419"/>
                <a:gd name="connsiteX114" fmla="*/ 445013 w 513991"/>
                <a:gd name="connsiteY114" fmla="*/ 113546 h 945419"/>
                <a:gd name="connsiteX115" fmla="*/ 441428 w 513991"/>
                <a:gd name="connsiteY115" fmla="*/ 114605 h 945419"/>
                <a:gd name="connsiteX116" fmla="*/ 428523 w 513991"/>
                <a:gd name="connsiteY116" fmla="*/ 89205 h 945419"/>
                <a:gd name="connsiteX117" fmla="*/ 402714 w 513991"/>
                <a:gd name="connsiteY117" fmla="*/ 86735 h 945419"/>
                <a:gd name="connsiteX118" fmla="*/ 402714 w 513991"/>
                <a:gd name="connsiteY118" fmla="*/ 84971 h 945419"/>
                <a:gd name="connsiteX119" fmla="*/ 418397 w 513991"/>
                <a:gd name="connsiteY119" fmla="*/ 83649 h 945419"/>
                <a:gd name="connsiteX120" fmla="*/ 407881 w 513991"/>
                <a:gd name="connsiteY120" fmla="*/ 76086 h 945419"/>
                <a:gd name="connsiteX121" fmla="*/ 437378 w 513991"/>
                <a:gd name="connsiteY121" fmla="*/ 82118 h 945419"/>
                <a:gd name="connsiteX122" fmla="*/ 454898 w 513991"/>
                <a:gd name="connsiteY122" fmla="*/ 121438 h 945419"/>
                <a:gd name="connsiteX123" fmla="*/ 451323 w 513991"/>
                <a:gd name="connsiteY123" fmla="*/ 122153 h 945419"/>
                <a:gd name="connsiteX124" fmla="*/ 418071 w 513991"/>
                <a:gd name="connsiteY124" fmla="*/ 80688 h 945419"/>
                <a:gd name="connsiteX125" fmla="*/ 377311 w 513991"/>
                <a:gd name="connsiteY125" fmla="*/ 80331 h 945419"/>
                <a:gd name="connsiteX126" fmla="*/ 377311 w 513991"/>
                <a:gd name="connsiteY126" fmla="*/ 78901 h 945419"/>
                <a:gd name="connsiteX127" fmla="*/ 407881 w 513991"/>
                <a:gd name="connsiteY127" fmla="*/ 76086 h 945419"/>
                <a:gd name="connsiteX128" fmla="*/ 416505 w 513991"/>
                <a:gd name="connsiteY128" fmla="*/ 73814 h 945419"/>
                <a:gd name="connsiteX129" fmla="*/ 288564 w 513991"/>
                <a:gd name="connsiteY129" fmla="*/ 76693 h 945419"/>
                <a:gd name="connsiteX130" fmla="*/ 137981 w 513991"/>
                <a:gd name="connsiteY130" fmla="*/ 78853 h 945419"/>
                <a:gd name="connsiteX131" fmla="*/ 70417 w 513991"/>
                <a:gd name="connsiteY131" fmla="*/ 99728 h 945419"/>
                <a:gd name="connsiteX132" fmla="*/ 68261 w 513991"/>
                <a:gd name="connsiteY132" fmla="*/ 135720 h 945419"/>
                <a:gd name="connsiteX133" fmla="*/ 70058 w 513991"/>
                <a:gd name="connsiteY133" fmla="*/ 414660 h 945419"/>
                <a:gd name="connsiteX134" fmla="*/ 62870 w 513991"/>
                <a:gd name="connsiteY134" fmla="*/ 681362 h 945419"/>
                <a:gd name="connsiteX135" fmla="*/ 67901 w 513991"/>
                <a:gd name="connsiteY135" fmla="*/ 770622 h 945419"/>
                <a:gd name="connsiteX136" fmla="*/ 154513 w 513991"/>
                <a:gd name="connsiteY136" fmla="*/ 812733 h 945419"/>
                <a:gd name="connsiteX137" fmla="*/ 425849 w 513991"/>
                <a:gd name="connsiteY137" fmla="*/ 808414 h 945419"/>
                <a:gd name="connsiteX138" fmla="*/ 463944 w 513991"/>
                <a:gd name="connsiteY138" fmla="*/ 786459 h 945419"/>
                <a:gd name="connsiteX139" fmla="*/ 463584 w 513991"/>
                <a:gd name="connsiteY139" fmla="*/ 746868 h 945419"/>
                <a:gd name="connsiteX140" fmla="*/ 465022 w 513991"/>
                <a:gd name="connsiteY140" fmla="*/ 665525 h 945419"/>
                <a:gd name="connsiteX141" fmla="*/ 459272 w 513991"/>
                <a:gd name="connsiteY141" fmla="*/ 495282 h 945419"/>
                <a:gd name="connsiteX142" fmla="*/ 460350 w 513991"/>
                <a:gd name="connsiteY142" fmla="*/ 324319 h 945419"/>
                <a:gd name="connsiteX143" fmla="*/ 458553 w 513991"/>
                <a:gd name="connsiteY143" fmla="*/ 167034 h 945419"/>
                <a:gd name="connsiteX144" fmla="*/ 458194 w 513991"/>
                <a:gd name="connsiteY144" fmla="*/ 165594 h 945419"/>
                <a:gd name="connsiteX145" fmla="*/ 458553 w 513991"/>
                <a:gd name="connsiteY145" fmla="*/ 154076 h 945419"/>
                <a:gd name="connsiteX146" fmla="*/ 416505 w 513991"/>
                <a:gd name="connsiteY146" fmla="*/ 73814 h 945419"/>
                <a:gd name="connsiteX147" fmla="*/ 422794 w 513991"/>
                <a:gd name="connsiteY147" fmla="*/ 61397 h 945419"/>
                <a:gd name="connsiteX148" fmla="*/ 449928 w 513991"/>
                <a:gd name="connsiteY148" fmla="*/ 70935 h 945419"/>
                <a:gd name="connsiteX149" fmla="*/ 471491 w 513991"/>
                <a:gd name="connsiteY149" fmla="*/ 165594 h 945419"/>
                <a:gd name="connsiteX150" fmla="*/ 472928 w 513991"/>
                <a:gd name="connsiteY150" fmla="*/ 221022 h 945419"/>
                <a:gd name="connsiteX151" fmla="*/ 482991 w 513991"/>
                <a:gd name="connsiteY151" fmla="*/ 205905 h 945419"/>
                <a:gd name="connsiteX152" fmla="*/ 485507 w 513991"/>
                <a:gd name="connsiteY152" fmla="*/ 206625 h 945419"/>
                <a:gd name="connsiteX153" fmla="*/ 472928 w 513991"/>
                <a:gd name="connsiteY153" fmla="*/ 228220 h 945419"/>
                <a:gd name="connsiteX154" fmla="*/ 472569 w 513991"/>
                <a:gd name="connsiteY154" fmla="*/ 236858 h 945419"/>
                <a:gd name="connsiteX155" fmla="*/ 485507 w 513991"/>
                <a:gd name="connsiteY155" fmla="*/ 218862 h 945419"/>
                <a:gd name="connsiteX156" fmla="*/ 487663 w 513991"/>
                <a:gd name="connsiteY156" fmla="*/ 220302 h 945419"/>
                <a:gd name="connsiteX157" fmla="*/ 472569 w 513991"/>
                <a:gd name="connsiteY157" fmla="*/ 243697 h 945419"/>
                <a:gd name="connsiteX158" fmla="*/ 472210 w 513991"/>
                <a:gd name="connsiteY158" fmla="*/ 253055 h 945419"/>
                <a:gd name="connsiteX159" fmla="*/ 486226 w 513991"/>
                <a:gd name="connsiteY159" fmla="*/ 233259 h 945419"/>
                <a:gd name="connsiteX160" fmla="*/ 489101 w 513991"/>
                <a:gd name="connsiteY160" fmla="*/ 235059 h 945419"/>
                <a:gd name="connsiteX161" fmla="*/ 472210 w 513991"/>
                <a:gd name="connsiteY161" fmla="*/ 259893 h 945419"/>
                <a:gd name="connsiteX162" fmla="*/ 471850 w 513991"/>
                <a:gd name="connsiteY162" fmla="*/ 268532 h 945419"/>
                <a:gd name="connsiteX163" fmla="*/ 486226 w 513991"/>
                <a:gd name="connsiteY163" fmla="*/ 246936 h 945419"/>
                <a:gd name="connsiteX164" fmla="*/ 489101 w 513991"/>
                <a:gd name="connsiteY164" fmla="*/ 248016 h 945419"/>
                <a:gd name="connsiteX165" fmla="*/ 471850 w 513991"/>
                <a:gd name="connsiteY165" fmla="*/ 275730 h 945419"/>
                <a:gd name="connsiteX166" fmla="*/ 471491 w 513991"/>
                <a:gd name="connsiteY166" fmla="*/ 288327 h 945419"/>
                <a:gd name="connsiteX167" fmla="*/ 476522 w 513991"/>
                <a:gd name="connsiteY167" fmla="*/ 282209 h 945419"/>
                <a:gd name="connsiteX168" fmla="*/ 486585 w 513991"/>
                <a:gd name="connsiteY168" fmla="*/ 266372 h 945419"/>
                <a:gd name="connsiteX169" fmla="*/ 489460 w 513991"/>
                <a:gd name="connsiteY169" fmla="*/ 268172 h 945419"/>
                <a:gd name="connsiteX170" fmla="*/ 479397 w 513991"/>
                <a:gd name="connsiteY170" fmla="*/ 284008 h 945419"/>
                <a:gd name="connsiteX171" fmla="*/ 471491 w 513991"/>
                <a:gd name="connsiteY171" fmla="*/ 296605 h 945419"/>
                <a:gd name="connsiteX172" fmla="*/ 471491 w 513991"/>
                <a:gd name="connsiteY172" fmla="*/ 311002 h 945419"/>
                <a:gd name="connsiteX173" fmla="*/ 485507 w 513991"/>
                <a:gd name="connsiteY173" fmla="*/ 284368 h 945419"/>
                <a:gd name="connsiteX174" fmla="*/ 488382 w 513991"/>
                <a:gd name="connsiteY174" fmla="*/ 286168 h 945419"/>
                <a:gd name="connsiteX175" fmla="*/ 473647 w 513991"/>
                <a:gd name="connsiteY175" fmla="*/ 315321 h 945419"/>
                <a:gd name="connsiteX176" fmla="*/ 471491 w 513991"/>
                <a:gd name="connsiteY176" fmla="*/ 316041 h 945419"/>
                <a:gd name="connsiteX177" fmla="*/ 471131 w 513991"/>
                <a:gd name="connsiteY177" fmla="*/ 325759 h 945419"/>
                <a:gd name="connsiteX178" fmla="*/ 485147 w 513991"/>
                <a:gd name="connsiteY178" fmla="*/ 303804 h 945419"/>
                <a:gd name="connsiteX179" fmla="*/ 486226 w 513991"/>
                <a:gd name="connsiteY179" fmla="*/ 303804 h 945419"/>
                <a:gd name="connsiteX180" fmla="*/ 471131 w 513991"/>
                <a:gd name="connsiteY180" fmla="*/ 332958 h 945419"/>
                <a:gd name="connsiteX181" fmla="*/ 471491 w 513991"/>
                <a:gd name="connsiteY181" fmla="*/ 345555 h 945419"/>
                <a:gd name="connsiteX182" fmla="*/ 485147 w 513991"/>
                <a:gd name="connsiteY182" fmla="*/ 322160 h 945419"/>
                <a:gd name="connsiteX183" fmla="*/ 487304 w 513991"/>
                <a:gd name="connsiteY183" fmla="*/ 323240 h 945419"/>
                <a:gd name="connsiteX184" fmla="*/ 471491 w 513991"/>
                <a:gd name="connsiteY184" fmla="*/ 353833 h 945419"/>
                <a:gd name="connsiteX185" fmla="*/ 471491 w 513991"/>
                <a:gd name="connsiteY185" fmla="*/ 360312 h 945419"/>
                <a:gd name="connsiteX186" fmla="*/ 484788 w 513991"/>
                <a:gd name="connsiteY186" fmla="*/ 339076 h 945419"/>
                <a:gd name="connsiteX187" fmla="*/ 487304 w 513991"/>
                <a:gd name="connsiteY187" fmla="*/ 340156 h 945419"/>
                <a:gd name="connsiteX188" fmla="*/ 471850 w 513991"/>
                <a:gd name="connsiteY188" fmla="*/ 368950 h 945419"/>
                <a:gd name="connsiteX189" fmla="*/ 472210 w 513991"/>
                <a:gd name="connsiteY189" fmla="*/ 380827 h 945419"/>
                <a:gd name="connsiteX190" fmla="*/ 482272 w 513991"/>
                <a:gd name="connsiteY190" fmla="*/ 359232 h 945419"/>
                <a:gd name="connsiteX191" fmla="*/ 484788 w 513991"/>
                <a:gd name="connsiteY191" fmla="*/ 359592 h 945419"/>
                <a:gd name="connsiteX192" fmla="*/ 479397 w 513991"/>
                <a:gd name="connsiteY192" fmla="*/ 375068 h 945419"/>
                <a:gd name="connsiteX193" fmla="*/ 472210 w 513991"/>
                <a:gd name="connsiteY193" fmla="*/ 389105 h 945419"/>
                <a:gd name="connsiteX194" fmla="*/ 472210 w 513991"/>
                <a:gd name="connsiteY194" fmla="*/ 397384 h 945419"/>
                <a:gd name="connsiteX195" fmla="*/ 484069 w 513991"/>
                <a:gd name="connsiteY195" fmla="*/ 377588 h 945419"/>
                <a:gd name="connsiteX196" fmla="*/ 485866 w 513991"/>
                <a:gd name="connsiteY196" fmla="*/ 378308 h 945419"/>
                <a:gd name="connsiteX197" fmla="*/ 472569 w 513991"/>
                <a:gd name="connsiteY197" fmla="*/ 405662 h 945419"/>
                <a:gd name="connsiteX198" fmla="*/ 472569 w 513991"/>
                <a:gd name="connsiteY198" fmla="*/ 415020 h 945419"/>
                <a:gd name="connsiteX199" fmla="*/ 484069 w 513991"/>
                <a:gd name="connsiteY199" fmla="*/ 393424 h 945419"/>
                <a:gd name="connsiteX200" fmla="*/ 486585 w 513991"/>
                <a:gd name="connsiteY200" fmla="*/ 394504 h 945419"/>
                <a:gd name="connsiteX201" fmla="*/ 472928 w 513991"/>
                <a:gd name="connsiteY201" fmla="*/ 425098 h 945419"/>
                <a:gd name="connsiteX202" fmla="*/ 472928 w 513991"/>
                <a:gd name="connsiteY202" fmla="*/ 436255 h 945419"/>
                <a:gd name="connsiteX203" fmla="*/ 482991 w 513991"/>
                <a:gd name="connsiteY203" fmla="*/ 414660 h 945419"/>
                <a:gd name="connsiteX204" fmla="*/ 486226 w 513991"/>
                <a:gd name="connsiteY204" fmla="*/ 415380 h 945419"/>
                <a:gd name="connsiteX205" fmla="*/ 473647 w 513991"/>
                <a:gd name="connsiteY205" fmla="*/ 446693 h 945419"/>
                <a:gd name="connsiteX206" fmla="*/ 472928 w 513991"/>
                <a:gd name="connsiteY206" fmla="*/ 447413 h 945419"/>
                <a:gd name="connsiteX207" fmla="*/ 472928 w 513991"/>
                <a:gd name="connsiteY207" fmla="*/ 456051 h 945419"/>
                <a:gd name="connsiteX208" fmla="*/ 482991 w 513991"/>
                <a:gd name="connsiteY208" fmla="*/ 437335 h 945419"/>
                <a:gd name="connsiteX209" fmla="*/ 485866 w 513991"/>
                <a:gd name="connsiteY209" fmla="*/ 438415 h 945419"/>
                <a:gd name="connsiteX210" fmla="*/ 472928 w 513991"/>
                <a:gd name="connsiteY210" fmla="*/ 465409 h 945419"/>
                <a:gd name="connsiteX211" fmla="*/ 473288 w 513991"/>
                <a:gd name="connsiteY211" fmla="*/ 476926 h 945419"/>
                <a:gd name="connsiteX212" fmla="*/ 483710 w 513991"/>
                <a:gd name="connsiteY212" fmla="*/ 454971 h 945419"/>
                <a:gd name="connsiteX213" fmla="*/ 486226 w 513991"/>
                <a:gd name="connsiteY213" fmla="*/ 455691 h 945419"/>
                <a:gd name="connsiteX214" fmla="*/ 473288 w 513991"/>
                <a:gd name="connsiteY214" fmla="*/ 486284 h 945419"/>
                <a:gd name="connsiteX215" fmla="*/ 473288 w 513991"/>
                <a:gd name="connsiteY215" fmla="*/ 493483 h 945419"/>
                <a:gd name="connsiteX216" fmla="*/ 482632 w 513991"/>
                <a:gd name="connsiteY216" fmla="*/ 474407 h 945419"/>
                <a:gd name="connsiteX217" fmla="*/ 485507 w 513991"/>
                <a:gd name="connsiteY217" fmla="*/ 475487 h 945419"/>
                <a:gd name="connsiteX218" fmla="*/ 473288 w 513991"/>
                <a:gd name="connsiteY218" fmla="*/ 502481 h 945419"/>
                <a:gd name="connsiteX219" fmla="*/ 473647 w 513991"/>
                <a:gd name="connsiteY219" fmla="*/ 516878 h 945419"/>
                <a:gd name="connsiteX220" fmla="*/ 475803 w 513991"/>
                <a:gd name="connsiteY220" fmla="*/ 512918 h 945419"/>
                <a:gd name="connsiteX221" fmla="*/ 480116 w 513991"/>
                <a:gd name="connsiteY221" fmla="*/ 505720 h 945419"/>
                <a:gd name="connsiteX222" fmla="*/ 484788 w 513991"/>
                <a:gd name="connsiteY222" fmla="*/ 499241 h 945419"/>
                <a:gd name="connsiteX223" fmla="*/ 484069 w 513991"/>
                <a:gd name="connsiteY223" fmla="*/ 498162 h 945419"/>
                <a:gd name="connsiteX224" fmla="*/ 484429 w 513991"/>
                <a:gd name="connsiteY224" fmla="*/ 498162 h 945419"/>
                <a:gd name="connsiteX225" fmla="*/ 486226 w 513991"/>
                <a:gd name="connsiteY225" fmla="*/ 498522 h 945419"/>
                <a:gd name="connsiteX226" fmla="*/ 480835 w 513991"/>
                <a:gd name="connsiteY226" fmla="*/ 510759 h 945419"/>
                <a:gd name="connsiteX227" fmla="*/ 473647 w 513991"/>
                <a:gd name="connsiteY227" fmla="*/ 525156 h 945419"/>
                <a:gd name="connsiteX228" fmla="*/ 474007 w 513991"/>
                <a:gd name="connsiteY228" fmla="*/ 535594 h 945419"/>
                <a:gd name="connsiteX229" fmla="*/ 484069 w 513991"/>
                <a:gd name="connsiteY229" fmla="*/ 517238 h 945419"/>
                <a:gd name="connsiteX230" fmla="*/ 487304 w 513991"/>
                <a:gd name="connsiteY230" fmla="*/ 519037 h 945419"/>
                <a:gd name="connsiteX231" fmla="*/ 474007 w 513991"/>
                <a:gd name="connsiteY231" fmla="*/ 546751 h 945419"/>
                <a:gd name="connsiteX232" fmla="*/ 474366 w 513991"/>
                <a:gd name="connsiteY232" fmla="*/ 557909 h 945419"/>
                <a:gd name="connsiteX233" fmla="*/ 484788 w 513991"/>
                <a:gd name="connsiteY233" fmla="*/ 538833 h 945419"/>
                <a:gd name="connsiteX234" fmla="*/ 487663 w 513991"/>
                <a:gd name="connsiteY234" fmla="*/ 540273 h 945419"/>
                <a:gd name="connsiteX235" fmla="*/ 474725 w 513991"/>
                <a:gd name="connsiteY235" fmla="*/ 567267 h 945419"/>
                <a:gd name="connsiteX236" fmla="*/ 475085 w 513991"/>
                <a:gd name="connsiteY236" fmla="*/ 570506 h 945419"/>
                <a:gd name="connsiteX237" fmla="*/ 475085 w 513991"/>
                <a:gd name="connsiteY237" fmla="*/ 579504 h 945419"/>
                <a:gd name="connsiteX238" fmla="*/ 485147 w 513991"/>
                <a:gd name="connsiteY238" fmla="*/ 559708 h 945419"/>
                <a:gd name="connsiteX239" fmla="*/ 487663 w 513991"/>
                <a:gd name="connsiteY239" fmla="*/ 561148 h 945419"/>
                <a:gd name="connsiteX240" fmla="*/ 475444 w 513991"/>
                <a:gd name="connsiteY240" fmla="*/ 588862 h 945419"/>
                <a:gd name="connsiteX241" fmla="*/ 475444 w 513991"/>
                <a:gd name="connsiteY241" fmla="*/ 596060 h 945419"/>
                <a:gd name="connsiteX242" fmla="*/ 484788 w 513991"/>
                <a:gd name="connsiteY242" fmla="*/ 578784 h 945419"/>
                <a:gd name="connsiteX243" fmla="*/ 488023 w 513991"/>
                <a:gd name="connsiteY243" fmla="*/ 579864 h 945419"/>
                <a:gd name="connsiteX244" fmla="*/ 475803 w 513991"/>
                <a:gd name="connsiteY244" fmla="*/ 605418 h 945419"/>
                <a:gd name="connsiteX245" fmla="*/ 476882 w 513991"/>
                <a:gd name="connsiteY245" fmla="*/ 766663 h 945419"/>
                <a:gd name="connsiteX246" fmla="*/ 429443 w 513991"/>
                <a:gd name="connsiteY246" fmla="*/ 821731 h 945419"/>
                <a:gd name="connsiteX247" fmla="*/ 429083 w 513991"/>
                <a:gd name="connsiteY247" fmla="*/ 821731 h 945419"/>
                <a:gd name="connsiteX248" fmla="*/ 428005 w 513991"/>
                <a:gd name="connsiteY248" fmla="*/ 821731 h 945419"/>
                <a:gd name="connsiteX249" fmla="*/ 422255 w 513991"/>
                <a:gd name="connsiteY249" fmla="*/ 822091 h 945419"/>
                <a:gd name="connsiteX250" fmla="*/ 421177 w 513991"/>
                <a:gd name="connsiteY250" fmla="*/ 821731 h 945419"/>
                <a:gd name="connsiteX251" fmla="*/ 121090 w 513991"/>
                <a:gd name="connsiteY251" fmla="*/ 826410 h 945419"/>
                <a:gd name="connsiteX252" fmla="*/ 49932 w 513991"/>
                <a:gd name="connsiteY252" fmla="*/ 719514 h 945419"/>
                <a:gd name="connsiteX253" fmla="*/ 56401 w 513991"/>
                <a:gd name="connsiteY253" fmla="*/ 439854 h 945419"/>
                <a:gd name="connsiteX254" fmla="*/ 60354 w 513991"/>
                <a:gd name="connsiteY254" fmla="*/ 140399 h 945419"/>
                <a:gd name="connsiteX255" fmla="*/ 96652 w 513991"/>
                <a:gd name="connsiteY255" fmla="*/ 69495 h 945419"/>
                <a:gd name="connsiteX256" fmla="*/ 288564 w 513991"/>
                <a:gd name="connsiteY256" fmla="*/ 64456 h 945419"/>
                <a:gd name="connsiteX257" fmla="*/ 393504 w 513991"/>
                <a:gd name="connsiteY257" fmla="*/ 61577 h 945419"/>
                <a:gd name="connsiteX258" fmla="*/ 422794 w 513991"/>
                <a:gd name="connsiteY258" fmla="*/ 61397 h 945419"/>
                <a:gd name="connsiteX259" fmla="*/ 123423 w 513991"/>
                <a:gd name="connsiteY259" fmla="*/ 60281 h 945419"/>
                <a:gd name="connsiteX260" fmla="*/ 123423 w 513991"/>
                <a:gd name="connsiteY260" fmla="*/ 65279 h 945419"/>
                <a:gd name="connsiteX261" fmla="*/ 75843 w 513991"/>
                <a:gd name="connsiteY261" fmla="*/ 70990 h 945419"/>
                <a:gd name="connsiteX262" fmla="*/ 54735 w 513991"/>
                <a:gd name="connsiteY262" fmla="*/ 118821 h 945419"/>
                <a:gd name="connsiteX263" fmla="*/ 52947 w 513991"/>
                <a:gd name="connsiteY263" fmla="*/ 118821 h 945419"/>
                <a:gd name="connsiteX264" fmla="*/ 66183 w 513991"/>
                <a:gd name="connsiteY264" fmla="*/ 71347 h 945419"/>
                <a:gd name="connsiteX265" fmla="*/ 123423 w 513991"/>
                <a:gd name="connsiteY265" fmla="*/ 60281 h 945419"/>
                <a:gd name="connsiteX266" fmla="*/ 88506 w 513991"/>
                <a:gd name="connsiteY266" fmla="*/ 56749 h 945419"/>
                <a:gd name="connsiteX267" fmla="*/ 88863 w 513991"/>
                <a:gd name="connsiteY267" fmla="*/ 60692 h 945419"/>
                <a:gd name="connsiteX268" fmla="*/ 49250 w 513991"/>
                <a:gd name="connsiteY268" fmla="*/ 99765 h 945419"/>
                <a:gd name="connsiteX269" fmla="*/ 47466 w 513991"/>
                <a:gd name="connsiteY269" fmla="*/ 99765 h 945419"/>
                <a:gd name="connsiteX270" fmla="*/ 88506 w 513991"/>
                <a:gd name="connsiteY270" fmla="*/ 56749 h 945419"/>
                <a:gd name="connsiteX271" fmla="*/ 225736 w 513991"/>
                <a:gd name="connsiteY271" fmla="*/ 46936 h 945419"/>
                <a:gd name="connsiteX272" fmla="*/ 226033 w 513991"/>
                <a:gd name="connsiteY272" fmla="*/ 48107 h 945419"/>
                <a:gd name="connsiteX273" fmla="*/ 225247 w 513991"/>
                <a:gd name="connsiteY273" fmla="*/ 48783 h 945419"/>
                <a:gd name="connsiteX274" fmla="*/ 226826 w 513991"/>
                <a:gd name="connsiteY274" fmla="*/ 42815 h 945419"/>
                <a:gd name="connsiteX275" fmla="*/ 225736 w 513991"/>
                <a:gd name="connsiteY275" fmla="*/ 46936 h 945419"/>
                <a:gd name="connsiteX276" fmla="*/ 224959 w 513991"/>
                <a:gd name="connsiteY276" fmla="*/ 43873 h 945419"/>
                <a:gd name="connsiteX277" fmla="*/ 217115 w 513991"/>
                <a:gd name="connsiteY277" fmla="*/ 43521 h 945419"/>
                <a:gd name="connsiteX278" fmla="*/ 221224 w 513991"/>
                <a:gd name="connsiteY278" fmla="*/ 51282 h 945419"/>
                <a:gd name="connsiteX279" fmla="*/ 222344 w 513991"/>
                <a:gd name="connsiteY279" fmla="*/ 51282 h 945419"/>
                <a:gd name="connsiteX280" fmla="*/ 225247 w 513991"/>
                <a:gd name="connsiteY280" fmla="*/ 48783 h 945419"/>
                <a:gd name="connsiteX281" fmla="*/ 224212 w 513991"/>
                <a:gd name="connsiteY281" fmla="*/ 52693 h 945419"/>
                <a:gd name="connsiteX282" fmla="*/ 223465 w 513991"/>
                <a:gd name="connsiteY282" fmla="*/ 53046 h 945419"/>
                <a:gd name="connsiteX283" fmla="*/ 214874 w 513991"/>
                <a:gd name="connsiteY283" fmla="*/ 43168 h 945419"/>
                <a:gd name="connsiteX284" fmla="*/ 226826 w 513991"/>
                <a:gd name="connsiteY284" fmla="*/ 42815 h 945419"/>
                <a:gd name="connsiteX285" fmla="*/ 240597 w 513991"/>
                <a:gd name="connsiteY285" fmla="*/ 41022 h 945419"/>
                <a:gd name="connsiteX286" fmla="*/ 240597 w 513991"/>
                <a:gd name="connsiteY286" fmla="*/ 41391 h 945419"/>
                <a:gd name="connsiteX287" fmla="*/ 233777 w 513991"/>
                <a:gd name="connsiteY287" fmla="*/ 46929 h 945419"/>
                <a:gd name="connsiteX288" fmla="*/ 240238 w 513991"/>
                <a:gd name="connsiteY288" fmla="*/ 49144 h 945419"/>
                <a:gd name="connsiteX289" fmla="*/ 296587 w 513991"/>
                <a:gd name="connsiteY289" fmla="*/ 49144 h 945419"/>
                <a:gd name="connsiteX290" fmla="*/ 305201 w 513991"/>
                <a:gd name="connsiteY290" fmla="*/ 48406 h 945419"/>
                <a:gd name="connsiteX291" fmla="*/ 306996 w 513991"/>
                <a:gd name="connsiteY291" fmla="*/ 43237 h 945419"/>
                <a:gd name="connsiteX292" fmla="*/ 302689 w 513991"/>
                <a:gd name="connsiteY292" fmla="*/ 41022 h 945419"/>
                <a:gd name="connsiteX293" fmla="*/ 301971 w 513991"/>
                <a:gd name="connsiteY293" fmla="*/ 41391 h 945419"/>
                <a:gd name="connsiteX294" fmla="*/ 240597 w 513991"/>
                <a:gd name="connsiteY294" fmla="*/ 41022 h 945419"/>
                <a:gd name="connsiteX295" fmla="*/ 301971 w 513991"/>
                <a:gd name="connsiteY295" fmla="*/ 37699 h 945419"/>
                <a:gd name="connsiteX296" fmla="*/ 302689 w 513991"/>
                <a:gd name="connsiteY296" fmla="*/ 38068 h 945419"/>
                <a:gd name="connsiteX297" fmla="*/ 310226 w 513991"/>
                <a:gd name="connsiteY297" fmla="*/ 42499 h 945419"/>
                <a:gd name="connsiteX298" fmla="*/ 301612 w 513991"/>
                <a:gd name="connsiteY298" fmla="*/ 50990 h 945419"/>
                <a:gd name="connsiteX299" fmla="*/ 300535 w 513991"/>
                <a:gd name="connsiteY299" fmla="*/ 50990 h 945419"/>
                <a:gd name="connsiteX300" fmla="*/ 239879 w 513991"/>
                <a:gd name="connsiteY300" fmla="*/ 52836 h 945419"/>
                <a:gd name="connsiteX301" fmla="*/ 230547 w 513991"/>
                <a:gd name="connsiteY301" fmla="*/ 46191 h 945419"/>
                <a:gd name="connsiteX302" fmla="*/ 236649 w 513991"/>
                <a:gd name="connsiteY302" fmla="*/ 39545 h 945419"/>
                <a:gd name="connsiteX303" fmla="*/ 237008 w 513991"/>
                <a:gd name="connsiteY303" fmla="*/ 39176 h 945419"/>
                <a:gd name="connsiteX304" fmla="*/ 238084 w 513991"/>
                <a:gd name="connsiteY304" fmla="*/ 39176 h 945419"/>
                <a:gd name="connsiteX305" fmla="*/ 238802 w 513991"/>
                <a:gd name="connsiteY305" fmla="*/ 39176 h 945419"/>
                <a:gd name="connsiteX306" fmla="*/ 301971 w 513991"/>
                <a:gd name="connsiteY306" fmla="*/ 37699 h 945419"/>
                <a:gd name="connsiteX307" fmla="*/ 427765 w 513991"/>
                <a:gd name="connsiteY307" fmla="*/ 23224 h 945419"/>
                <a:gd name="connsiteX308" fmla="*/ 480453 w 513991"/>
                <a:gd name="connsiteY308" fmla="*/ 38652 h 945419"/>
                <a:gd name="connsiteX309" fmla="*/ 478306 w 513991"/>
                <a:gd name="connsiteY309" fmla="*/ 42250 h 945419"/>
                <a:gd name="connsiteX310" fmla="*/ 468728 w 513991"/>
                <a:gd name="connsiteY310" fmla="*/ 39454 h 945419"/>
                <a:gd name="connsiteX311" fmla="*/ 467137 w 513991"/>
                <a:gd name="connsiteY311" fmla="*/ 42267 h 945419"/>
                <a:gd name="connsiteX312" fmla="*/ 414563 w 513991"/>
                <a:gd name="connsiteY312" fmla="*/ 32645 h 945419"/>
                <a:gd name="connsiteX313" fmla="*/ 413838 w 513991"/>
                <a:gd name="connsiteY313" fmla="*/ 30864 h 945419"/>
                <a:gd name="connsiteX314" fmla="*/ 435678 w 513991"/>
                <a:gd name="connsiteY314" fmla="*/ 29806 h 945419"/>
                <a:gd name="connsiteX315" fmla="*/ 426692 w 513991"/>
                <a:gd name="connsiteY315" fmla="*/ 27182 h 945419"/>
                <a:gd name="connsiteX316" fmla="*/ 371320 w 513991"/>
                <a:gd name="connsiteY316" fmla="*/ 27497 h 945419"/>
                <a:gd name="connsiteX317" fmla="*/ 371320 w 513991"/>
                <a:gd name="connsiteY317" fmla="*/ 25338 h 945419"/>
                <a:gd name="connsiteX318" fmla="*/ 427765 w 513991"/>
                <a:gd name="connsiteY318" fmla="*/ 23224 h 945419"/>
                <a:gd name="connsiteX319" fmla="*/ 348932 w 513991"/>
                <a:gd name="connsiteY319" fmla="*/ 21941 h 945419"/>
                <a:gd name="connsiteX320" fmla="*/ 215518 w 513991"/>
                <a:gd name="connsiteY320" fmla="*/ 23742 h 945419"/>
                <a:gd name="connsiteX321" fmla="*/ 123459 w 513991"/>
                <a:gd name="connsiteY321" fmla="*/ 24462 h 945419"/>
                <a:gd name="connsiteX322" fmla="*/ 82464 w 513991"/>
                <a:gd name="connsiteY322" fmla="*/ 24822 h 945419"/>
                <a:gd name="connsiteX323" fmla="*/ 38951 w 513991"/>
                <a:gd name="connsiteY323" fmla="*/ 61912 h 945419"/>
                <a:gd name="connsiteX324" fmla="*/ 32479 w 513991"/>
                <a:gd name="connsiteY324" fmla="*/ 150855 h 945419"/>
                <a:gd name="connsiteX325" fmla="*/ 32838 w 513991"/>
                <a:gd name="connsiteY325" fmla="*/ 391759 h 945419"/>
                <a:gd name="connsiteX326" fmla="*/ 31040 w 513991"/>
                <a:gd name="connsiteY326" fmla="*/ 626902 h 945419"/>
                <a:gd name="connsiteX327" fmla="*/ 34996 w 513991"/>
                <a:gd name="connsiteY327" fmla="*/ 846560 h 945419"/>
                <a:gd name="connsiteX328" fmla="*/ 71676 w 513991"/>
                <a:gd name="connsiteY328" fmla="*/ 914258 h 945419"/>
                <a:gd name="connsiteX329" fmla="*/ 129932 w 513991"/>
                <a:gd name="connsiteY329" fmla="*/ 918580 h 945419"/>
                <a:gd name="connsiteX330" fmla="*/ 274853 w 513991"/>
                <a:gd name="connsiteY330" fmla="*/ 915699 h 945419"/>
                <a:gd name="connsiteX331" fmla="*/ 424449 w 513991"/>
                <a:gd name="connsiteY331" fmla="*/ 918940 h 945419"/>
                <a:gd name="connsiteX332" fmla="*/ 491695 w 513991"/>
                <a:gd name="connsiteY332" fmla="*/ 882210 h 945419"/>
                <a:gd name="connsiteX333" fmla="*/ 494932 w 513991"/>
                <a:gd name="connsiteY333" fmla="*/ 854843 h 945419"/>
                <a:gd name="connsiteX334" fmla="*/ 494212 w 513991"/>
                <a:gd name="connsiteY334" fmla="*/ 852322 h 945419"/>
                <a:gd name="connsiteX335" fmla="*/ 494932 w 513991"/>
                <a:gd name="connsiteY335" fmla="*/ 820273 h 945419"/>
                <a:gd name="connsiteX336" fmla="*/ 494572 w 513991"/>
                <a:gd name="connsiteY336" fmla="*/ 816312 h 945419"/>
                <a:gd name="connsiteX337" fmla="*/ 494932 w 513991"/>
                <a:gd name="connsiteY337" fmla="*/ 813432 h 945419"/>
                <a:gd name="connsiteX338" fmla="*/ 496730 w 513991"/>
                <a:gd name="connsiteY338" fmla="*/ 654629 h 945419"/>
                <a:gd name="connsiteX339" fmla="*/ 490976 w 513991"/>
                <a:gd name="connsiteY339" fmla="*/ 469540 h 945419"/>
                <a:gd name="connsiteX340" fmla="*/ 500685 w 513991"/>
                <a:gd name="connsiteY340" fmla="*/ 103683 h 945419"/>
                <a:gd name="connsiteX341" fmla="*/ 500326 w 513991"/>
                <a:gd name="connsiteY341" fmla="*/ 101162 h 945419"/>
                <a:gd name="connsiteX342" fmla="*/ 485582 w 513991"/>
                <a:gd name="connsiteY342" fmla="*/ 38145 h 945419"/>
                <a:gd name="connsiteX343" fmla="*/ 438473 w 513991"/>
                <a:gd name="connsiteY343" fmla="*/ 21941 h 945419"/>
                <a:gd name="connsiteX344" fmla="*/ 348932 w 513991"/>
                <a:gd name="connsiteY344" fmla="*/ 21941 h 945419"/>
                <a:gd name="connsiteX345" fmla="*/ 411503 w 513991"/>
                <a:gd name="connsiteY345" fmla="*/ 7537 h 945419"/>
                <a:gd name="connsiteX346" fmla="*/ 489537 w 513991"/>
                <a:gd name="connsiteY346" fmla="*/ 23742 h 945419"/>
                <a:gd name="connsiteX347" fmla="*/ 513271 w 513991"/>
                <a:gd name="connsiteY347" fmla="*/ 93240 h 945419"/>
                <a:gd name="connsiteX348" fmla="*/ 513991 w 513991"/>
                <a:gd name="connsiteY348" fmla="*/ 94680 h 945419"/>
                <a:gd name="connsiteX349" fmla="*/ 513991 w 513991"/>
                <a:gd name="connsiteY349" fmla="*/ 101162 h 945419"/>
                <a:gd name="connsiteX350" fmla="*/ 504281 w 513991"/>
                <a:gd name="connsiteY350" fmla="*/ 482143 h 945419"/>
                <a:gd name="connsiteX351" fmla="*/ 510035 w 513991"/>
                <a:gd name="connsiteY351" fmla="*/ 667233 h 945419"/>
                <a:gd name="connsiteX352" fmla="*/ 505360 w 513991"/>
                <a:gd name="connsiteY352" fmla="*/ 819553 h 945419"/>
                <a:gd name="connsiteX353" fmla="*/ 505720 w 513991"/>
                <a:gd name="connsiteY353" fmla="*/ 820633 h 945419"/>
                <a:gd name="connsiteX354" fmla="*/ 458611 w 513991"/>
                <a:gd name="connsiteY354" fmla="*/ 931183 h 945419"/>
                <a:gd name="connsiteX355" fmla="*/ 385611 w 513991"/>
                <a:gd name="connsiteY355" fmla="*/ 932263 h 945419"/>
                <a:gd name="connsiteX356" fmla="*/ 262267 w 513991"/>
                <a:gd name="connsiteY356" fmla="*/ 930103 h 945419"/>
                <a:gd name="connsiteX357" fmla="*/ 151508 w 513991"/>
                <a:gd name="connsiteY357" fmla="*/ 931183 h 945419"/>
                <a:gd name="connsiteX358" fmla="*/ 81745 w 513991"/>
                <a:gd name="connsiteY358" fmla="*/ 931183 h 945419"/>
                <a:gd name="connsiteX359" fmla="*/ 24208 w 513991"/>
                <a:gd name="connsiteY359" fmla="*/ 877529 h 945419"/>
                <a:gd name="connsiteX360" fmla="*/ 20971 w 513991"/>
                <a:gd name="connsiteY360" fmla="*/ 851242 h 945419"/>
                <a:gd name="connsiteX361" fmla="*/ 20611 w 513991"/>
                <a:gd name="connsiteY361" fmla="*/ 837558 h 945419"/>
                <a:gd name="connsiteX362" fmla="*/ 20611 w 513991"/>
                <a:gd name="connsiteY362" fmla="*/ 837198 h 945419"/>
                <a:gd name="connsiteX363" fmla="*/ 19892 w 513991"/>
                <a:gd name="connsiteY363" fmla="*/ 823154 h 945419"/>
                <a:gd name="connsiteX364" fmla="*/ 17734 w 513991"/>
                <a:gd name="connsiteY364" fmla="*/ 601695 h 945419"/>
                <a:gd name="connsiteX365" fmla="*/ 19532 w 513991"/>
                <a:gd name="connsiteY365" fmla="*/ 340986 h 945419"/>
                <a:gd name="connsiteX366" fmla="*/ 23488 w 513991"/>
                <a:gd name="connsiteY366" fmla="*/ 83517 h 945419"/>
                <a:gd name="connsiteX367" fmla="*/ 46503 w 513991"/>
                <a:gd name="connsiteY367" fmla="*/ 23742 h 945419"/>
                <a:gd name="connsiteX368" fmla="*/ 99725 w 513991"/>
                <a:gd name="connsiteY368" fmla="*/ 14379 h 945419"/>
                <a:gd name="connsiteX369" fmla="*/ 411503 w 513991"/>
                <a:gd name="connsiteY369" fmla="*/ 7537 h 945419"/>
                <a:gd name="connsiteX370" fmla="*/ 93588 w 513991"/>
                <a:gd name="connsiteY370" fmla="*/ 4728 h 945419"/>
                <a:gd name="connsiteX371" fmla="*/ 93227 w 513991"/>
                <a:gd name="connsiteY371" fmla="*/ 9477 h 945419"/>
                <a:gd name="connsiteX372" fmla="*/ 22443 w 513991"/>
                <a:gd name="connsiteY372" fmla="*/ 48938 h 945419"/>
                <a:gd name="connsiteX373" fmla="*/ 20999 w 513991"/>
                <a:gd name="connsiteY373" fmla="*/ 48572 h 945419"/>
                <a:gd name="connsiteX374" fmla="*/ 93588 w 513991"/>
                <a:gd name="connsiteY374" fmla="*/ 4728 h 945419"/>
                <a:gd name="connsiteX375" fmla="*/ 68191 w 513991"/>
                <a:gd name="connsiteY375" fmla="*/ 227 h 945419"/>
                <a:gd name="connsiteX376" fmla="*/ 68552 w 513991"/>
                <a:gd name="connsiteY376" fmla="*/ 3919 h 945419"/>
                <a:gd name="connsiteX377" fmla="*/ 26339 w 513991"/>
                <a:gd name="connsiteY377" fmla="*/ 28286 h 945419"/>
                <a:gd name="connsiteX378" fmla="*/ 24535 w 513991"/>
                <a:gd name="connsiteY378" fmla="*/ 27547 h 945419"/>
                <a:gd name="connsiteX379" fmla="*/ 68191 w 513991"/>
                <a:gd name="connsiteY379" fmla="*/ 227 h 94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</a:cxnLst>
              <a:rect l="l" t="t" r="r" b="b"/>
              <a:pathLst>
                <a:path w="513991" h="945419">
                  <a:moveTo>
                    <a:pt x="235169" y="939796"/>
                  </a:moveTo>
                  <a:cubicBezTo>
                    <a:pt x="255396" y="937812"/>
                    <a:pt x="276707" y="940789"/>
                    <a:pt x="296934" y="941119"/>
                  </a:cubicBezTo>
                  <a:cubicBezTo>
                    <a:pt x="317523" y="941450"/>
                    <a:pt x="338111" y="941450"/>
                    <a:pt x="358699" y="941119"/>
                  </a:cubicBezTo>
                  <a:cubicBezTo>
                    <a:pt x="361589" y="941119"/>
                    <a:pt x="361589" y="945419"/>
                    <a:pt x="358699" y="945419"/>
                  </a:cubicBezTo>
                  <a:cubicBezTo>
                    <a:pt x="336305" y="945088"/>
                    <a:pt x="313911" y="945088"/>
                    <a:pt x="291155" y="944426"/>
                  </a:cubicBezTo>
                  <a:cubicBezTo>
                    <a:pt x="272734" y="943765"/>
                    <a:pt x="253590" y="941781"/>
                    <a:pt x="235169" y="942442"/>
                  </a:cubicBezTo>
                  <a:cubicBezTo>
                    <a:pt x="233363" y="942442"/>
                    <a:pt x="233363" y="939796"/>
                    <a:pt x="235169" y="939796"/>
                  </a:cubicBezTo>
                  <a:close/>
                  <a:moveTo>
                    <a:pt x="376167" y="934348"/>
                  </a:moveTo>
                  <a:cubicBezTo>
                    <a:pt x="379053" y="934709"/>
                    <a:pt x="378692" y="939038"/>
                    <a:pt x="376167" y="939038"/>
                  </a:cubicBezTo>
                  <a:cubicBezTo>
                    <a:pt x="348037" y="936152"/>
                    <a:pt x="319185" y="939038"/>
                    <a:pt x="291054" y="938678"/>
                  </a:cubicBezTo>
                  <a:cubicBezTo>
                    <a:pt x="261842" y="938317"/>
                    <a:pt x="231908" y="935431"/>
                    <a:pt x="202695" y="936874"/>
                  </a:cubicBezTo>
                  <a:cubicBezTo>
                    <a:pt x="201613" y="937235"/>
                    <a:pt x="201613" y="935431"/>
                    <a:pt x="202695" y="935431"/>
                  </a:cubicBezTo>
                  <a:cubicBezTo>
                    <a:pt x="231547" y="931462"/>
                    <a:pt x="262202" y="934709"/>
                    <a:pt x="291054" y="934709"/>
                  </a:cubicBezTo>
                  <a:cubicBezTo>
                    <a:pt x="319185" y="934709"/>
                    <a:pt x="348037" y="931823"/>
                    <a:pt x="376167" y="934348"/>
                  </a:cubicBezTo>
                  <a:close/>
                  <a:moveTo>
                    <a:pt x="13820" y="879074"/>
                  </a:moveTo>
                  <a:cubicBezTo>
                    <a:pt x="13820" y="879074"/>
                    <a:pt x="13820" y="879074"/>
                    <a:pt x="14194" y="879074"/>
                  </a:cubicBezTo>
                  <a:cubicBezTo>
                    <a:pt x="16062" y="880224"/>
                    <a:pt x="17556" y="884056"/>
                    <a:pt x="18303" y="886355"/>
                  </a:cubicBezTo>
                  <a:cubicBezTo>
                    <a:pt x="18676" y="888271"/>
                    <a:pt x="16062" y="889804"/>
                    <a:pt x="14567" y="887888"/>
                  </a:cubicBezTo>
                  <a:cubicBezTo>
                    <a:pt x="12700" y="885972"/>
                    <a:pt x="13073" y="882140"/>
                    <a:pt x="13820" y="879074"/>
                  </a:cubicBezTo>
                  <a:close/>
                  <a:moveTo>
                    <a:pt x="207827" y="878234"/>
                  </a:moveTo>
                  <a:cubicBezTo>
                    <a:pt x="211092" y="888320"/>
                    <a:pt x="221978" y="888693"/>
                    <a:pt x="229598" y="892802"/>
                  </a:cubicBezTo>
                  <a:cubicBezTo>
                    <a:pt x="231412" y="893549"/>
                    <a:pt x="230324" y="896164"/>
                    <a:pt x="228510" y="895790"/>
                  </a:cubicBezTo>
                  <a:cubicBezTo>
                    <a:pt x="219075" y="893549"/>
                    <a:pt x="209278" y="888693"/>
                    <a:pt x="206738" y="878608"/>
                  </a:cubicBezTo>
                  <a:cubicBezTo>
                    <a:pt x="206375" y="877487"/>
                    <a:pt x="207827" y="877487"/>
                    <a:pt x="207827" y="878234"/>
                  </a:cubicBezTo>
                  <a:close/>
                  <a:moveTo>
                    <a:pt x="306667" y="871511"/>
                  </a:moveTo>
                  <a:cubicBezTo>
                    <a:pt x="308839" y="871884"/>
                    <a:pt x="309201" y="874873"/>
                    <a:pt x="307029" y="875620"/>
                  </a:cubicBezTo>
                  <a:cubicBezTo>
                    <a:pt x="304132" y="877114"/>
                    <a:pt x="299787" y="876367"/>
                    <a:pt x="296529" y="875620"/>
                  </a:cubicBezTo>
                  <a:cubicBezTo>
                    <a:pt x="293994" y="875620"/>
                    <a:pt x="291460" y="875620"/>
                    <a:pt x="289287" y="873752"/>
                  </a:cubicBezTo>
                  <a:cubicBezTo>
                    <a:pt x="288925" y="873752"/>
                    <a:pt x="288925" y="873005"/>
                    <a:pt x="289287" y="873005"/>
                  </a:cubicBezTo>
                  <a:cubicBezTo>
                    <a:pt x="294718" y="871511"/>
                    <a:pt x="301236" y="871137"/>
                    <a:pt x="306667" y="871511"/>
                  </a:cubicBezTo>
                  <a:close/>
                  <a:moveTo>
                    <a:pt x="312033" y="868045"/>
                  </a:moveTo>
                  <a:cubicBezTo>
                    <a:pt x="313091" y="866374"/>
                    <a:pt x="315560" y="867377"/>
                    <a:pt x="315208" y="869382"/>
                  </a:cubicBezTo>
                  <a:cubicBezTo>
                    <a:pt x="314502" y="871722"/>
                    <a:pt x="312385" y="872390"/>
                    <a:pt x="310269" y="871387"/>
                  </a:cubicBezTo>
                  <a:cubicBezTo>
                    <a:pt x="309563" y="871053"/>
                    <a:pt x="309563" y="870051"/>
                    <a:pt x="310269" y="869716"/>
                  </a:cubicBezTo>
                  <a:cubicBezTo>
                    <a:pt x="310974" y="869382"/>
                    <a:pt x="311680" y="868714"/>
                    <a:pt x="312033" y="868045"/>
                  </a:cubicBezTo>
                  <a:close/>
                  <a:moveTo>
                    <a:pt x="210635" y="865839"/>
                  </a:moveTo>
                  <a:cubicBezTo>
                    <a:pt x="210635" y="864787"/>
                    <a:pt x="212081" y="864787"/>
                    <a:pt x="212081" y="865839"/>
                  </a:cubicBezTo>
                  <a:cubicBezTo>
                    <a:pt x="212804" y="870745"/>
                    <a:pt x="212804" y="874951"/>
                    <a:pt x="216419" y="878806"/>
                  </a:cubicBezTo>
                  <a:cubicBezTo>
                    <a:pt x="219311" y="881260"/>
                    <a:pt x="222203" y="883363"/>
                    <a:pt x="225457" y="884414"/>
                  </a:cubicBezTo>
                  <a:cubicBezTo>
                    <a:pt x="231241" y="886167"/>
                    <a:pt x="237025" y="886868"/>
                    <a:pt x="242810" y="887218"/>
                  </a:cubicBezTo>
                  <a:cubicBezTo>
                    <a:pt x="245702" y="887568"/>
                    <a:pt x="245702" y="891424"/>
                    <a:pt x="242810" y="891073"/>
                  </a:cubicBezTo>
                  <a:cubicBezTo>
                    <a:pt x="234133" y="890372"/>
                    <a:pt x="224734" y="888970"/>
                    <a:pt x="217142" y="883713"/>
                  </a:cubicBezTo>
                  <a:cubicBezTo>
                    <a:pt x="209912" y="879157"/>
                    <a:pt x="209550" y="873199"/>
                    <a:pt x="210635" y="865839"/>
                  </a:cubicBezTo>
                  <a:close/>
                  <a:moveTo>
                    <a:pt x="486779" y="865515"/>
                  </a:moveTo>
                  <a:cubicBezTo>
                    <a:pt x="486779" y="864787"/>
                    <a:pt x="487503" y="865151"/>
                    <a:pt x="487503" y="865879"/>
                  </a:cubicBezTo>
                  <a:cubicBezTo>
                    <a:pt x="488588" y="916810"/>
                    <a:pt x="427435" y="912445"/>
                    <a:pt x="393420" y="916447"/>
                  </a:cubicBezTo>
                  <a:cubicBezTo>
                    <a:pt x="390525" y="916810"/>
                    <a:pt x="390525" y="912081"/>
                    <a:pt x="393420" y="911717"/>
                  </a:cubicBezTo>
                  <a:cubicBezTo>
                    <a:pt x="431053" y="908443"/>
                    <a:pt x="478095" y="913900"/>
                    <a:pt x="486779" y="865515"/>
                  </a:cubicBezTo>
                  <a:close/>
                  <a:moveTo>
                    <a:pt x="297207" y="853946"/>
                  </a:moveTo>
                  <a:cubicBezTo>
                    <a:pt x="285979" y="853584"/>
                    <a:pt x="274750" y="853584"/>
                    <a:pt x="263883" y="854309"/>
                  </a:cubicBezTo>
                  <a:cubicBezTo>
                    <a:pt x="263521" y="854309"/>
                    <a:pt x="263521" y="854309"/>
                    <a:pt x="263521" y="854309"/>
                  </a:cubicBezTo>
                  <a:cubicBezTo>
                    <a:pt x="260985" y="854672"/>
                    <a:pt x="255914" y="854309"/>
                    <a:pt x="250481" y="854672"/>
                  </a:cubicBezTo>
                  <a:cubicBezTo>
                    <a:pt x="247221" y="854672"/>
                    <a:pt x="244686" y="854672"/>
                    <a:pt x="241788" y="854672"/>
                  </a:cubicBezTo>
                  <a:cubicBezTo>
                    <a:pt x="230559" y="855761"/>
                    <a:pt x="219692" y="858301"/>
                    <a:pt x="220417" y="866646"/>
                  </a:cubicBezTo>
                  <a:cubicBezTo>
                    <a:pt x="222952" y="886966"/>
                    <a:pt x="274388" y="878621"/>
                    <a:pt x="286703" y="877895"/>
                  </a:cubicBezTo>
                  <a:cubicBezTo>
                    <a:pt x="295396" y="877532"/>
                    <a:pt x="309161" y="879346"/>
                    <a:pt x="316405" y="874629"/>
                  </a:cubicBezTo>
                  <a:cubicBezTo>
                    <a:pt x="324736" y="868824"/>
                    <a:pt x="321114" y="855035"/>
                    <a:pt x="310610" y="854672"/>
                  </a:cubicBezTo>
                  <a:cubicBezTo>
                    <a:pt x="306263" y="854309"/>
                    <a:pt x="301554" y="854309"/>
                    <a:pt x="297207" y="853946"/>
                  </a:cubicBezTo>
                  <a:close/>
                  <a:moveTo>
                    <a:pt x="291050" y="847052"/>
                  </a:moveTo>
                  <a:cubicBezTo>
                    <a:pt x="300467" y="847415"/>
                    <a:pt x="320027" y="844149"/>
                    <a:pt x="325098" y="855398"/>
                  </a:cubicBezTo>
                  <a:cubicBezTo>
                    <a:pt x="337776" y="883701"/>
                    <a:pt x="305538" y="883338"/>
                    <a:pt x="286703" y="884426"/>
                  </a:cubicBezTo>
                  <a:cubicBezTo>
                    <a:pt x="274388" y="885152"/>
                    <a:pt x="209550" y="894586"/>
                    <a:pt x="213897" y="865558"/>
                  </a:cubicBezTo>
                  <a:cubicBezTo>
                    <a:pt x="214984" y="859752"/>
                    <a:pt x="217881" y="856124"/>
                    <a:pt x="222228" y="853221"/>
                  </a:cubicBezTo>
                  <a:cubicBezTo>
                    <a:pt x="222590" y="852858"/>
                    <a:pt x="222952" y="852495"/>
                    <a:pt x="223315" y="852495"/>
                  </a:cubicBezTo>
                  <a:lnTo>
                    <a:pt x="223677" y="852495"/>
                  </a:lnTo>
                  <a:cubicBezTo>
                    <a:pt x="234543" y="846326"/>
                    <a:pt x="252292" y="847052"/>
                    <a:pt x="262797" y="848141"/>
                  </a:cubicBezTo>
                  <a:cubicBezTo>
                    <a:pt x="272214" y="847415"/>
                    <a:pt x="281994" y="847052"/>
                    <a:pt x="291050" y="847052"/>
                  </a:cubicBezTo>
                  <a:close/>
                  <a:moveTo>
                    <a:pt x="454442" y="770254"/>
                  </a:moveTo>
                  <a:cubicBezTo>
                    <a:pt x="455482" y="770344"/>
                    <a:pt x="456477" y="771150"/>
                    <a:pt x="456115" y="772763"/>
                  </a:cubicBezTo>
                  <a:cubicBezTo>
                    <a:pt x="454307" y="783159"/>
                    <a:pt x="450689" y="792120"/>
                    <a:pt x="440562" y="797139"/>
                  </a:cubicBezTo>
                  <a:cubicBezTo>
                    <a:pt x="428987" y="802516"/>
                    <a:pt x="413433" y="802516"/>
                    <a:pt x="401135" y="800723"/>
                  </a:cubicBezTo>
                  <a:cubicBezTo>
                    <a:pt x="400050" y="800723"/>
                    <a:pt x="400050" y="798931"/>
                    <a:pt x="401135" y="798931"/>
                  </a:cubicBezTo>
                  <a:cubicBezTo>
                    <a:pt x="420306" y="797139"/>
                    <a:pt x="454668" y="801082"/>
                    <a:pt x="452498" y="772046"/>
                  </a:cubicBezTo>
                  <a:cubicBezTo>
                    <a:pt x="452317" y="770792"/>
                    <a:pt x="453402" y="770164"/>
                    <a:pt x="454442" y="770254"/>
                  </a:cubicBezTo>
                  <a:close/>
                  <a:moveTo>
                    <a:pt x="459329" y="767045"/>
                  </a:moveTo>
                  <a:cubicBezTo>
                    <a:pt x="460445" y="767091"/>
                    <a:pt x="461606" y="767820"/>
                    <a:pt x="461606" y="769277"/>
                  </a:cubicBezTo>
                  <a:cubicBezTo>
                    <a:pt x="461606" y="780207"/>
                    <a:pt x="459463" y="798425"/>
                    <a:pt x="446961" y="802797"/>
                  </a:cubicBezTo>
                  <a:cubicBezTo>
                    <a:pt x="425173" y="810448"/>
                    <a:pt x="399813" y="805347"/>
                    <a:pt x="377667" y="808262"/>
                  </a:cubicBezTo>
                  <a:cubicBezTo>
                    <a:pt x="376595" y="808262"/>
                    <a:pt x="376238" y="806804"/>
                    <a:pt x="377310" y="806440"/>
                  </a:cubicBezTo>
                  <a:cubicBezTo>
                    <a:pt x="392312" y="804254"/>
                    <a:pt x="407671" y="804983"/>
                    <a:pt x="423030" y="803890"/>
                  </a:cubicBezTo>
                  <a:cubicBezTo>
                    <a:pt x="431245" y="803161"/>
                    <a:pt x="445533" y="803161"/>
                    <a:pt x="451248" y="795874"/>
                  </a:cubicBezTo>
                  <a:cubicBezTo>
                    <a:pt x="458391" y="788223"/>
                    <a:pt x="458034" y="778386"/>
                    <a:pt x="457320" y="768913"/>
                  </a:cubicBezTo>
                  <a:cubicBezTo>
                    <a:pt x="457141" y="767638"/>
                    <a:pt x="458213" y="767000"/>
                    <a:pt x="459329" y="767045"/>
                  </a:cubicBezTo>
                  <a:close/>
                  <a:moveTo>
                    <a:pt x="1701" y="733742"/>
                  </a:moveTo>
                  <a:cubicBezTo>
                    <a:pt x="7484" y="754922"/>
                    <a:pt x="4422" y="779692"/>
                    <a:pt x="5443" y="801590"/>
                  </a:cubicBezTo>
                  <a:cubicBezTo>
                    <a:pt x="6123" y="824565"/>
                    <a:pt x="5102" y="850053"/>
                    <a:pt x="8844" y="872668"/>
                  </a:cubicBezTo>
                  <a:cubicBezTo>
                    <a:pt x="9185" y="874463"/>
                    <a:pt x="6123" y="875540"/>
                    <a:pt x="5783" y="873745"/>
                  </a:cubicBezTo>
                  <a:cubicBezTo>
                    <a:pt x="2041" y="852565"/>
                    <a:pt x="2381" y="829232"/>
                    <a:pt x="1701" y="808052"/>
                  </a:cubicBezTo>
                  <a:cubicBezTo>
                    <a:pt x="340" y="783282"/>
                    <a:pt x="2381" y="758512"/>
                    <a:pt x="0" y="734101"/>
                  </a:cubicBezTo>
                  <a:cubicBezTo>
                    <a:pt x="0" y="733024"/>
                    <a:pt x="1360" y="733024"/>
                    <a:pt x="1701" y="733742"/>
                  </a:cubicBezTo>
                  <a:close/>
                  <a:moveTo>
                    <a:pt x="10425" y="686478"/>
                  </a:moveTo>
                  <a:cubicBezTo>
                    <a:pt x="10425" y="685759"/>
                    <a:pt x="11906" y="685399"/>
                    <a:pt x="11906" y="686478"/>
                  </a:cubicBezTo>
                  <a:cubicBezTo>
                    <a:pt x="17092" y="717054"/>
                    <a:pt x="11165" y="747630"/>
                    <a:pt x="11536" y="778566"/>
                  </a:cubicBezTo>
                  <a:cubicBezTo>
                    <a:pt x="11906" y="794393"/>
                    <a:pt x="13758" y="809861"/>
                    <a:pt x="14129" y="825329"/>
                  </a:cubicBezTo>
                  <a:cubicBezTo>
                    <a:pt x="14499" y="841516"/>
                    <a:pt x="12277" y="858422"/>
                    <a:pt x="15981" y="874250"/>
                  </a:cubicBezTo>
                  <a:cubicBezTo>
                    <a:pt x="16351" y="876408"/>
                    <a:pt x="13388" y="877128"/>
                    <a:pt x="13388" y="874969"/>
                  </a:cubicBezTo>
                  <a:cubicBezTo>
                    <a:pt x="10054" y="860581"/>
                    <a:pt x="12277" y="846192"/>
                    <a:pt x="11906" y="831444"/>
                  </a:cubicBezTo>
                  <a:cubicBezTo>
                    <a:pt x="11165" y="815616"/>
                    <a:pt x="8943" y="800148"/>
                    <a:pt x="8202" y="784321"/>
                  </a:cubicBezTo>
                  <a:cubicBezTo>
                    <a:pt x="6350" y="752306"/>
                    <a:pt x="9684" y="718493"/>
                    <a:pt x="10425" y="686478"/>
                  </a:cubicBezTo>
                  <a:close/>
                  <a:moveTo>
                    <a:pt x="8021" y="404989"/>
                  </a:moveTo>
                  <a:cubicBezTo>
                    <a:pt x="8021" y="402824"/>
                    <a:pt x="10694" y="403185"/>
                    <a:pt x="10694" y="404989"/>
                  </a:cubicBezTo>
                  <a:cubicBezTo>
                    <a:pt x="10694" y="408236"/>
                    <a:pt x="10360" y="411844"/>
                    <a:pt x="11363" y="414730"/>
                  </a:cubicBezTo>
                  <a:cubicBezTo>
                    <a:pt x="12366" y="418338"/>
                    <a:pt x="6350" y="418338"/>
                    <a:pt x="7352" y="414730"/>
                  </a:cubicBezTo>
                  <a:cubicBezTo>
                    <a:pt x="8021" y="411844"/>
                    <a:pt x="8021" y="408236"/>
                    <a:pt x="8021" y="404989"/>
                  </a:cubicBezTo>
                  <a:close/>
                  <a:moveTo>
                    <a:pt x="8910" y="147958"/>
                  </a:moveTo>
                  <a:cubicBezTo>
                    <a:pt x="9269" y="147598"/>
                    <a:pt x="10344" y="147237"/>
                    <a:pt x="10344" y="147958"/>
                  </a:cubicBezTo>
                  <a:cubicBezTo>
                    <a:pt x="13212" y="168500"/>
                    <a:pt x="10703" y="189402"/>
                    <a:pt x="10344" y="209943"/>
                  </a:cubicBezTo>
                  <a:cubicBezTo>
                    <a:pt x="9986" y="230485"/>
                    <a:pt x="11420" y="251027"/>
                    <a:pt x="12495" y="271569"/>
                  </a:cubicBezTo>
                  <a:cubicBezTo>
                    <a:pt x="13929" y="312652"/>
                    <a:pt x="11420" y="353735"/>
                    <a:pt x="11778" y="394819"/>
                  </a:cubicBezTo>
                  <a:cubicBezTo>
                    <a:pt x="11778" y="397702"/>
                    <a:pt x="7477" y="397702"/>
                    <a:pt x="7477" y="394819"/>
                  </a:cubicBezTo>
                  <a:cubicBezTo>
                    <a:pt x="8194" y="353735"/>
                    <a:pt x="10344" y="312652"/>
                    <a:pt x="8552" y="271569"/>
                  </a:cubicBezTo>
                  <a:cubicBezTo>
                    <a:pt x="6043" y="231206"/>
                    <a:pt x="3175" y="188321"/>
                    <a:pt x="8910" y="147958"/>
                  </a:cubicBezTo>
                  <a:close/>
                  <a:moveTo>
                    <a:pt x="418397" y="83649"/>
                  </a:moveTo>
                  <a:cubicBezTo>
                    <a:pt x="424043" y="83737"/>
                    <a:pt x="429599" y="84619"/>
                    <a:pt x="433542" y="87088"/>
                  </a:cubicBezTo>
                  <a:cubicBezTo>
                    <a:pt x="443221" y="92733"/>
                    <a:pt x="442862" y="104021"/>
                    <a:pt x="445013" y="113546"/>
                  </a:cubicBezTo>
                  <a:cubicBezTo>
                    <a:pt x="445730" y="115663"/>
                    <a:pt x="442145" y="116721"/>
                    <a:pt x="441428" y="114605"/>
                  </a:cubicBezTo>
                  <a:cubicBezTo>
                    <a:pt x="439277" y="106138"/>
                    <a:pt x="439636" y="91674"/>
                    <a:pt x="428523" y="89205"/>
                  </a:cubicBezTo>
                  <a:cubicBezTo>
                    <a:pt x="420279" y="87441"/>
                    <a:pt x="411317" y="86383"/>
                    <a:pt x="402714" y="86735"/>
                  </a:cubicBezTo>
                  <a:cubicBezTo>
                    <a:pt x="401638" y="87088"/>
                    <a:pt x="401638" y="85324"/>
                    <a:pt x="402714" y="84971"/>
                  </a:cubicBezTo>
                  <a:cubicBezTo>
                    <a:pt x="407015" y="84266"/>
                    <a:pt x="412751" y="83560"/>
                    <a:pt x="418397" y="83649"/>
                  </a:cubicBezTo>
                  <a:close/>
                  <a:moveTo>
                    <a:pt x="407881" y="76086"/>
                  </a:moveTo>
                  <a:cubicBezTo>
                    <a:pt x="418965" y="75595"/>
                    <a:pt x="429870" y="76578"/>
                    <a:pt x="437378" y="82118"/>
                  </a:cubicBezTo>
                  <a:cubicBezTo>
                    <a:pt x="452038" y="92484"/>
                    <a:pt x="451680" y="104638"/>
                    <a:pt x="454898" y="121438"/>
                  </a:cubicBezTo>
                  <a:cubicBezTo>
                    <a:pt x="455256" y="123582"/>
                    <a:pt x="452038" y="124655"/>
                    <a:pt x="451323" y="122153"/>
                  </a:cubicBezTo>
                  <a:cubicBezTo>
                    <a:pt x="446317" y="101421"/>
                    <a:pt x="444887" y="82118"/>
                    <a:pt x="418071" y="80688"/>
                  </a:cubicBezTo>
                  <a:cubicBezTo>
                    <a:pt x="404484" y="80331"/>
                    <a:pt x="390898" y="80688"/>
                    <a:pt x="377311" y="80331"/>
                  </a:cubicBezTo>
                  <a:cubicBezTo>
                    <a:pt x="376238" y="80331"/>
                    <a:pt x="376238" y="78901"/>
                    <a:pt x="377311" y="78901"/>
                  </a:cubicBezTo>
                  <a:cubicBezTo>
                    <a:pt x="385534" y="78544"/>
                    <a:pt x="396797" y="76578"/>
                    <a:pt x="407881" y="76086"/>
                  </a:cubicBezTo>
                  <a:close/>
                  <a:moveTo>
                    <a:pt x="416505" y="73814"/>
                  </a:moveTo>
                  <a:cubicBezTo>
                    <a:pt x="373738" y="73814"/>
                    <a:pt x="330971" y="76333"/>
                    <a:pt x="288564" y="76693"/>
                  </a:cubicBezTo>
                  <a:cubicBezTo>
                    <a:pt x="238250" y="77053"/>
                    <a:pt x="187936" y="75973"/>
                    <a:pt x="137981" y="78853"/>
                  </a:cubicBezTo>
                  <a:cubicBezTo>
                    <a:pt x="120372" y="79933"/>
                    <a:pt x="74730" y="74534"/>
                    <a:pt x="70417" y="99728"/>
                  </a:cubicBezTo>
                  <a:cubicBezTo>
                    <a:pt x="68620" y="111606"/>
                    <a:pt x="68261" y="123483"/>
                    <a:pt x="68261" y="135720"/>
                  </a:cubicBezTo>
                  <a:cubicBezTo>
                    <a:pt x="73651" y="228220"/>
                    <a:pt x="71855" y="321800"/>
                    <a:pt x="70058" y="414660"/>
                  </a:cubicBezTo>
                  <a:cubicBezTo>
                    <a:pt x="67901" y="503201"/>
                    <a:pt x="60354" y="592461"/>
                    <a:pt x="62870" y="681362"/>
                  </a:cubicBezTo>
                  <a:cubicBezTo>
                    <a:pt x="63948" y="710515"/>
                    <a:pt x="60354" y="741829"/>
                    <a:pt x="67901" y="770622"/>
                  </a:cubicBezTo>
                  <a:cubicBezTo>
                    <a:pt x="79402" y="815613"/>
                    <a:pt x="115340" y="812373"/>
                    <a:pt x="154513" y="812733"/>
                  </a:cubicBezTo>
                  <a:cubicBezTo>
                    <a:pt x="245078" y="813453"/>
                    <a:pt x="334924" y="810934"/>
                    <a:pt x="425849" y="808414"/>
                  </a:cubicBezTo>
                  <a:cubicBezTo>
                    <a:pt x="442021" y="807334"/>
                    <a:pt x="463584" y="809494"/>
                    <a:pt x="463944" y="786459"/>
                  </a:cubicBezTo>
                  <a:cubicBezTo>
                    <a:pt x="464303" y="773142"/>
                    <a:pt x="462866" y="760185"/>
                    <a:pt x="463584" y="746868"/>
                  </a:cubicBezTo>
                  <a:cubicBezTo>
                    <a:pt x="465381" y="719873"/>
                    <a:pt x="465741" y="692519"/>
                    <a:pt x="465022" y="665525"/>
                  </a:cubicBezTo>
                  <a:cubicBezTo>
                    <a:pt x="463584" y="608658"/>
                    <a:pt x="460350" y="551790"/>
                    <a:pt x="459272" y="495282"/>
                  </a:cubicBezTo>
                  <a:cubicBezTo>
                    <a:pt x="458553" y="438055"/>
                    <a:pt x="457475" y="381187"/>
                    <a:pt x="460350" y="324319"/>
                  </a:cubicBezTo>
                  <a:cubicBezTo>
                    <a:pt x="462506" y="273570"/>
                    <a:pt x="457475" y="218143"/>
                    <a:pt x="458553" y="167034"/>
                  </a:cubicBezTo>
                  <a:cubicBezTo>
                    <a:pt x="458194" y="166674"/>
                    <a:pt x="458194" y="166314"/>
                    <a:pt x="458194" y="165594"/>
                  </a:cubicBezTo>
                  <a:cubicBezTo>
                    <a:pt x="458194" y="161995"/>
                    <a:pt x="458553" y="158036"/>
                    <a:pt x="458553" y="154076"/>
                  </a:cubicBezTo>
                  <a:cubicBezTo>
                    <a:pt x="460709" y="119524"/>
                    <a:pt x="462866" y="73814"/>
                    <a:pt x="416505" y="73814"/>
                  </a:cubicBezTo>
                  <a:close/>
                  <a:moveTo>
                    <a:pt x="422794" y="61397"/>
                  </a:moveTo>
                  <a:cubicBezTo>
                    <a:pt x="432767" y="62207"/>
                    <a:pt x="442381" y="64636"/>
                    <a:pt x="449928" y="70935"/>
                  </a:cubicBezTo>
                  <a:cubicBezTo>
                    <a:pt x="478679" y="93970"/>
                    <a:pt x="472210" y="132841"/>
                    <a:pt x="471491" y="165594"/>
                  </a:cubicBezTo>
                  <a:cubicBezTo>
                    <a:pt x="472210" y="183950"/>
                    <a:pt x="472928" y="202666"/>
                    <a:pt x="472928" y="221022"/>
                  </a:cubicBezTo>
                  <a:cubicBezTo>
                    <a:pt x="476522" y="216343"/>
                    <a:pt x="480116" y="211304"/>
                    <a:pt x="482991" y="205905"/>
                  </a:cubicBezTo>
                  <a:cubicBezTo>
                    <a:pt x="483710" y="204465"/>
                    <a:pt x="485507" y="205545"/>
                    <a:pt x="485507" y="206625"/>
                  </a:cubicBezTo>
                  <a:cubicBezTo>
                    <a:pt x="483710" y="214543"/>
                    <a:pt x="477960" y="221742"/>
                    <a:pt x="472928" y="228220"/>
                  </a:cubicBezTo>
                  <a:cubicBezTo>
                    <a:pt x="472569" y="231100"/>
                    <a:pt x="472569" y="233979"/>
                    <a:pt x="472569" y="236858"/>
                  </a:cubicBezTo>
                  <a:cubicBezTo>
                    <a:pt x="476882" y="231100"/>
                    <a:pt x="481554" y="224981"/>
                    <a:pt x="485507" y="218862"/>
                  </a:cubicBezTo>
                  <a:cubicBezTo>
                    <a:pt x="486226" y="217783"/>
                    <a:pt x="488382" y="218862"/>
                    <a:pt x="487663" y="220302"/>
                  </a:cubicBezTo>
                  <a:cubicBezTo>
                    <a:pt x="482991" y="228220"/>
                    <a:pt x="477960" y="236139"/>
                    <a:pt x="472569" y="243697"/>
                  </a:cubicBezTo>
                  <a:cubicBezTo>
                    <a:pt x="472210" y="246936"/>
                    <a:pt x="472210" y="249816"/>
                    <a:pt x="472210" y="253055"/>
                  </a:cubicBezTo>
                  <a:cubicBezTo>
                    <a:pt x="477600" y="246576"/>
                    <a:pt x="482632" y="240458"/>
                    <a:pt x="486226" y="233259"/>
                  </a:cubicBezTo>
                  <a:cubicBezTo>
                    <a:pt x="487304" y="231820"/>
                    <a:pt x="489819" y="233259"/>
                    <a:pt x="489101" y="235059"/>
                  </a:cubicBezTo>
                  <a:cubicBezTo>
                    <a:pt x="484788" y="244057"/>
                    <a:pt x="478319" y="251615"/>
                    <a:pt x="472210" y="259893"/>
                  </a:cubicBezTo>
                  <a:cubicBezTo>
                    <a:pt x="472210" y="262773"/>
                    <a:pt x="472210" y="265652"/>
                    <a:pt x="471850" y="268532"/>
                  </a:cubicBezTo>
                  <a:cubicBezTo>
                    <a:pt x="477600" y="261693"/>
                    <a:pt x="483351" y="255574"/>
                    <a:pt x="486226" y="246936"/>
                  </a:cubicBezTo>
                  <a:cubicBezTo>
                    <a:pt x="486944" y="245497"/>
                    <a:pt x="489460" y="246216"/>
                    <a:pt x="489101" y="248016"/>
                  </a:cubicBezTo>
                  <a:cubicBezTo>
                    <a:pt x="485866" y="257734"/>
                    <a:pt x="479038" y="267452"/>
                    <a:pt x="471850" y="275730"/>
                  </a:cubicBezTo>
                  <a:cubicBezTo>
                    <a:pt x="471850" y="279689"/>
                    <a:pt x="471850" y="284368"/>
                    <a:pt x="471491" y="288327"/>
                  </a:cubicBezTo>
                  <a:cubicBezTo>
                    <a:pt x="473288" y="286528"/>
                    <a:pt x="475085" y="284368"/>
                    <a:pt x="476522" y="282209"/>
                  </a:cubicBezTo>
                  <a:cubicBezTo>
                    <a:pt x="480116" y="277170"/>
                    <a:pt x="483710" y="272131"/>
                    <a:pt x="486585" y="266372"/>
                  </a:cubicBezTo>
                  <a:cubicBezTo>
                    <a:pt x="487663" y="264572"/>
                    <a:pt x="490179" y="266372"/>
                    <a:pt x="489460" y="268172"/>
                  </a:cubicBezTo>
                  <a:cubicBezTo>
                    <a:pt x="486226" y="273570"/>
                    <a:pt x="482991" y="278969"/>
                    <a:pt x="479397" y="284008"/>
                  </a:cubicBezTo>
                  <a:cubicBezTo>
                    <a:pt x="476882" y="287967"/>
                    <a:pt x="474725" y="292646"/>
                    <a:pt x="471491" y="296605"/>
                  </a:cubicBezTo>
                  <a:cubicBezTo>
                    <a:pt x="471491" y="301284"/>
                    <a:pt x="471491" y="305963"/>
                    <a:pt x="471491" y="311002"/>
                  </a:cubicBezTo>
                  <a:cubicBezTo>
                    <a:pt x="475085" y="302004"/>
                    <a:pt x="480835" y="293006"/>
                    <a:pt x="485507" y="284368"/>
                  </a:cubicBezTo>
                  <a:cubicBezTo>
                    <a:pt x="486226" y="282569"/>
                    <a:pt x="489460" y="284368"/>
                    <a:pt x="488382" y="286168"/>
                  </a:cubicBezTo>
                  <a:cubicBezTo>
                    <a:pt x="483710" y="295886"/>
                    <a:pt x="479397" y="306323"/>
                    <a:pt x="473647" y="315321"/>
                  </a:cubicBezTo>
                  <a:cubicBezTo>
                    <a:pt x="472928" y="316041"/>
                    <a:pt x="472210" y="316401"/>
                    <a:pt x="471491" y="316041"/>
                  </a:cubicBezTo>
                  <a:cubicBezTo>
                    <a:pt x="471131" y="319281"/>
                    <a:pt x="471131" y="322520"/>
                    <a:pt x="471131" y="325759"/>
                  </a:cubicBezTo>
                  <a:cubicBezTo>
                    <a:pt x="476522" y="318921"/>
                    <a:pt x="482632" y="312442"/>
                    <a:pt x="485147" y="303804"/>
                  </a:cubicBezTo>
                  <a:cubicBezTo>
                    <a:pt x="485507" y="303084"/>
                    <a:pt x="486226" y="303444"/>
                    <a:pt x="486226" y="303804"/>
                  </a:cubicBezTo>
                  <a:cubicBezTo>
                    <a:pt x="485866" y="314602"/>
                    <a:pt x="477600" y="324319"/>
                    <a:pt x="471131" y="332958"/>
                  </a:cubicBezTo>
                  <a:cubicBezTo>
                    <a:pt x="471131" y="337277"/>
                    <a:pt x="471491" y="341236"/>
                    <a:pt x="471491" y="345555"/>
                  </a:cubicBezTo>
                  <a:cubicBezTo>
                    <a:pt x="475803" y="337637"/>
                    <a:pt x="480835" y="330078"/>
                    <a:pt x="485147" y="322160"/>
                  </a:cubicBezTo>
                  <a:cubicBezTo>
                    <a:pt x="485866" y="320720"/>
                    <a:pt x="487663" y="322160"/>
                    <a:pt x="487304" y="323240"/>
                  </a:cubicBezTo>
                  <a:cubicBezTo>
                    <a:pt x="482272" y="333677"/>
                    <a:pt x="476522" y="343755"/>
                    <a:pt x="471491" y="353833"/>
                  </a:cubicBezTo>
                  <a:cubicBezTo>
                    <a:pt x="471491" y="355993"/>
                    <a:pt x="471491" y="358152"/>
                    <a:pt x="471491" y="360312"/>
                  </a:cubicBezTo>
                  <a:cubicBezTo>
                    <a:pt x="476163" y="353113"/>
                    <a:pt x="481194" y="346275"/>
                    <a:pt x="484788" y="339076"/>
                  </a:cubicBezTo>
                  <a:cubicBezTo>
                    <a:pt x="485866" y="337637"/>
                    <a:pt x="487663" y="338716"/>
                    <a:pt x="487304" y="340156"/>
                  </a:cubicBezTo>
                  <a:cubicBezTo>
                    <a:pt x="483710" y="349874"/>
                    <a:pt x="477960" y="359592"/>
                    <a:pt x="471850" y="368950"/>
                  </a:cubicBezTo>
                  <a:cubicBezTo>
                    <a:pt x="471850" y="372909"/>
                    <a:pt x="471850" y="376868"/>
                    <a:pt x="472210" y="380827"/>
                  </a:cubicBezTo>
                  <a:cubicBezTo>
                    <a:pt x="476163" y="373989"/>
                    <a:pt x="480835" y="367510"/>
                    <a:pt x="482272" y="359232"/>
                  </a:cubicBezTo>
                  <a:cubicBezTo>
                    <a:pt x="482632" y="357432"/>
                    <a:pt x="485147" y="358152"/>
                    <a:pt x="484788" y="359592"/>
                  </a:cubicBezTo>
                  <a:cubicBezTo>
                    <a:pt x="484069" y="364991"/>
                    <a:pt x="482272" y="370030"/>
                    <a:pt x="479397" y="375068"/>
                  </a:cubicBezTo>
                  <a:cubicBezTo>
                    <a:pt x="477241" y="379387"/>
                    <a:pt x="474725" y="384426"/>
                    <a:pt x="472210" y="389105"/>
                  </a:cubicBezTo>
                  <a:cubicBezTo>
                    <a:pt x="472210" y="391625"/>
                    <a:pt x="472210" y="394504"/>
                    <a:pt x="472210" y="397384"/>
                  </a:cubicBezTo>
                  <a:cubicBezTo>
                    <a:pt x="476882" y="391265"/>
                    <a:pt x="481554" y="385506"/>
                    <a:pt x="484069" y="377588"/>
                  </a:cubicBezTo>
                  <a:cubicBezTo>
                    <a:pt x="484429" y="376508"/>
                    <a:pt x="485866" y="377228"/>
                    <a:pt x="485866" y="378308"/>
                  </a:cubicBezTo>
                  <a:cubicBezTo>
                    <a:pt x="484069" y="387666"/>
                    <a:pt x="478319" y="397384"/>
                    <a:pt x="472569" y="405662"/>
                  </a:cubicBezTo>
                  <a:cubicBezTo>
                    <a:pt x="472569" y="408901"/>
                    <a:pt x="472569" y="411780"/>
                    <a:pt x="472569" y="415020"/>
                  </a:cubicBezTo>
                  <a:cubicBezTo>
                    <a:pt x="476522" y="407821"/>
                    <a:pt x="480835" y="400623"/>
                    <a:pt x="484069" y="393424"/>
                  </a:cubicBezTo>
                  <a:cubicBezTo>
                    <a:pt x="484788" y="391985"/>
                    <a:pt x="486944" y="393064"/>
                    <a:pt x="486585" y="394504"/>
                  </a:cubicBezTo>
                  <a:cubicBezTo>
                    <a:pt x="483351" y="404582"/>
                    <a:pt x="478319" y="415380"/>
                    <a:pt x="472928" y="425098"/>
                  </a:cubicBezTo>
                  <a:cubicBezTo>
                    <a:pt x="472928" y="428697"/>
                    <a:pt x="472928" y="432656"/>
                    <a:pt x="472928" y="436255"/>
                  </a:cubicBezTo>
                  <a:cubicBezTo>
                    <a:pt x="475803" y="428697"/>
                    <a:pt x="480475" y="421498"/>
                    <a:pt x="482991" y="414660"/>
                  </a:cubicBezTo>
                  <a:cubicBezTo>
                    <a:pt x="484069" y="412500"/>
                    <a:pt x="487304" y="413580"/>
                    <a:pt x="486226" y="415380"/>
                  </a:cubicBezTo>
                  <a:cubicBezTo>
                    <a:pt x="482632" y="425817"/>
                    <a:pt x="478679" y="436615"/>
                    <a:pt x="473647" y="446693"/>
                  </a:cubicBezTo>
                  <a:cubicBezTo>
                    <a:pt x="473647" y="447053"/>
                    <a:pt x="473288" y="447053"/>
                    <a:pt x="472928" y="447413"/>
                  </a:cubicBezTo>
                  <a:cubicBezTo>
                    <a:pt x="472928" y="449932"/>
                    <a:pt x="472928" y="452812"/>
                    <a:pt x="472928" y="456051"/>
                  </a:cubicBezTo>
                  <a:cubicBezTo>
                    <a:pt x="476522" y="449932"/>
                    <a:pt x="480116" y="443813"/>
                    <a:pt x="482991" y="437335"/>
                  </a:cubicBezTo>
                  <a:cubicBezTo>
                    <a:pt x="483710" y="435535"/>
                    <a:pt x="486585" y="436615"/>
                    <a:pt x="485866" y="438415"/>
                  </a:cubicBezTo>
                  <a:cubicBezTo>
                    <a:pt x="482632" y="447773"/>
                    <a:pt x="477600" y="456411"/>
                    <a:pt x="472928" y="465409"/>
                  </a:cubicBezTo>
                  <a:cubicBezTo>
                    <a:pt x="472928" y="469368"/>
                    <a:pt x="472928" y="473327"/>
                    <a:pt x="473288" y="476926"/>
                  </a:cubicBezTo>
                  <a:cubicBezTo>
                    <a:pt x="477241" y="470088"/>
                    <a:pt x="481913" y="463249"/>
                    <a:pt x="483710" y="454971"/>
                  </a:cubicBezTo>
                  <a:cubicBezTo>
                    <a:pt x="483710" y="453171"/>
                    <a:pt x="486585" y="453891"/>
                    <a:pt x="486226" y="455691"/>
                  </a:cubicBezTo>
                  <a:cubicBezTo>
                    <a:pt x="484069" y="466129"/>
                    <a:pt x="478679" y="476566"/>
                    <a:pt x="473288" y="486284"/>
                  </a:cubicBezTo>
                  <a:cubicBezTo>
                    <a:pt x="473288" y="488444"/>
                    <a:pt x="473288" y="490963"/>
                    <a:pt x="473288" y="493483"/>
                  </a:cubicBezTo>
                  <a:cubicBezTo>
                    <a:pt x="477241" y="487724"/>
                    <a:pt x="480835" y="481605"/>
                    <a:pt x="482632" y="474407"/>
                  </a:cubicBezTo>
                  <a:cubicBezTo>
                    <a:pt x="482991" y="472967"/>
                    <a:pt x="485866" y="473687"/>
                    <a:pt x="485507" y="475487"/>
                  </a:cubicBezTo>
                  <a:cubicBezTo>
                    <a:pt x="483710" y="484485"/>
                    <a:pt x="478679" y="494203"/>
                    <a:pt x="473288" y="502481"/>
                  </a:cubicBezTo>
                  <a:cubicBezTo>
                    <a:pt x="473647" y="507160"/>
                    <a:pt x="473647" y="512199"/>
                    <a:pt x="473647" y="516878"/>
                  </a:cubicBezTo>
                  <a:cubicBezTo>
                    <a:pt x="474366" y="515438"/>
                    <a:pt x="475085" y="514358"/>
                    <a:pt x="475803" y="512918"/>
                  </a:cubicBezTo>
                  <a:cubicBezTo>
                    <a:pt x="477600" y="510399"/>
                    <a:pt x="479038" y="508239"/>
                    <a:pt x="480116" y="505720"/>
                  </a:cubicBezTo>
                  <a:cubicBezTo>
                    <a:pt x="481194" y="504280"/>
                    <a:pt x="482632" y="499601"/>
                    <a:pt x="484788" y="499241"/>
                  </a:cubicBezTo>
                  <a:cubicBezTo>
                    <a:pt x="484069" y="499601"/>
                    <a:pt x="483710" y="498522"/>
                    <a:pt x="484069" y="498162"/>
                  </a:cubicBezTo>
                  <a:lnTo>
                    <a:pt x="484429" y="498162"/>
                  </a:lnTo>
                  <a:cubicBezTo>
                    <a:pt x="484788" y="497082"/>
                    <a:pt x="486226" y="497442"/>
                    <a:pt x="486226" y="498522"/>
                  </a:cubicBezTo>
                  <a:cubicBezTo>
                    <a:pt x="486226" y="502121"/>
                    <a:pt x="482272" y="507880"/>
                    <a:pt x="480835" y="510759"/>
                  </a:cubicBezTo>
                  <a:cubicBezTo>
                    <a:pt x="478679" y="515438"/>
                    <a:pt x="476522" y="520477"/>
                    <a:pt x="473647" y="525156"/>
                  </a:cubicBezTo>
                  <a:cubicBezTo>
                    <a:pt x="473647" y="528755"/>
                    <a:pt x="473647" y="531994"/>
                    <a:pt x="474007" y="535594"/>
                  </a:cubicBezTo>
                  <a:cubicBezTo>
                    <a:pt x="477241" y="529115"/>
                    <a:pt x="481194" y="523356"/>
                    <a:pt x="484069" y="517238"/>
                  </a:cubicBezTo>
                  <a:cubicBezTo>
                    <a:pt x="485507" y="515078"/>
                    <a:pt x="488023" y="516878"/>
                    <a:pt x="487304" y="519037"/>
                  </a:cubicBezTo>
                  <a:cubicBezTo>
                    <a:pt x="482632" y="528035"/>
                    <a:pt x="478319" y="537393"/>
                    <a:pt x="474007" y="546751"/>
                  </a:cubicBezTo>
                  <a:cubicBezTo>
                    <a:pt x="474007" y="550350"/>
                    <a:pt x="474366" y="554309"/>
                    <a:pt x="474366" y="557909"/>
                  </a:cubicBezTo>
                  <a:cubicBezTo>
                    <a:pt x="477960" y="551790"/>
                    <a:pt x="481554" y="545671"/>
                    <a:pt x="484788" y="538833"/>
                  </a:cubicBezTo>
                  <a:cubicBezTo>
                    <a:pt x="485507" y="537033"/>
                    <a:pt x="488382" y="538473"/>
                    <a:pt x="487663" y="540273"/>
                  </a:cubicBezTo>
                  <a:cubicBezTo>
                    <a:pt x="484788" y="549630"/>
                    <a:pt x="479397" y="558269"/>
                    <a:pt x="474725" y="567267"/>
                  </a:cubicBezTo>
                  <a:cubicBezTo>
                    <a:pt x="474725" y="568346"/>
                    <a:pt x="474725" y="569426"/>
                    <a:pt x="475085" y="570506"/>
                  </a:cubicBezTo>
                  <a:cubicBezTo>
                    <a:pt x="475085" y="573745"/>
                    <a:pt x="475085" y="576625"/>
                    <a:pt x="475085" y="579504"/>
                  </a:cubicBezTo>
                  <a:cubicBezTo>
                    <a:pt x="478679" y="572665"/>
                    <a:pt x="481913" y="566187"/>
                    <a:pt x="485147" y="559708"/>
                  </a:cubicBezTo>
                  <a:cubicBezTo>
                    <a:pt x="485866" y="557549"/>
                    <a:pt x="488741" y="559348"/>
                    <a:pt x="487663" y="561148"/>
                  </a:cubicBezTo>
                  <a:cubicBezTo>
                    <a:pt x="483710" y="570146"/>
                    <a:pt x="480835" y="580584"/>
                    <a:pt x="475444" y="588862"/>
                  </a:cubicBezTo>
                  <a:cubicBezTo>
                    <a:pt x="475444" y="591021"/>
                    <a:pt x="475444" y="593541"/>
                    <a:pt x="475444" y="596060"/>
                  </a:cubicBezTo>
                  <a:cubicBezTo>
                    <a:pt x="479038" y="590662"/>
                    <a:pt x="482632" y="585263"/>
                    <a:pt x="484788" y="578784"/>
                  </a:cubicBezTo>
                  <a:cubicBezTo>
                    <a:pt x="485866" y="576985"/>
                    <a:pt x="488382" y="577704"/>
                    <a:pt x="488023" y="579864"/>
                  </a:cubicBezTo>
                  <a:cubicBezTo>
                    <a:pt x="485866" y="588862"/>
                    <a:pt x="480835" y="597500"/>
                    <a:pt x="475803" y="605418"/>
                  </a:cubicBezTo>
                  <a:cubicBezTo>
                    <a:pt x="476522" y="659407"/>
                    <a:pt x="475444" y="713035"/>
                    <a:pt x="476882" y="766663"/>
                  </a:cubicBezTo>
                  <a:cubicBezTo>
                    <a:pt x="477960" y="806975"/>
                    <a:pt x="470772" y="818492"/>
                    <a:pt x="429443" y="821731"/>
                  </a:cubicBezTo>
                  <a:cubicBezTo>
                    <a:pt x="429443" y="821731"/>
                    <a:pt x="429443" y="821731"/>
                    <a:pt x="429083" y="821731"/>
                  </a:cubicBezTo>
                  <a:cubicBezTo>
                    <a:pt x="428724" y="821731"/>
                    <a:pt x="428365" y="821731"/>
                    <a:pt x="428005" y="821731"/>
                  </a:cubicBezTo>
                  <a:cubicBezTo>
                    <a:pt x="426208" y="821731"/>
                    <a:pt x="424411" y="821731"/>
                    <a:pt x="422255" y="822091"/>
                  </a:cubicBezTo>
                  <a:cubicBezTo>
                    <a:pt x="421896" y="822091"/>
                    <a:pt x="421177" y="821731"/>
                    <a:pt x="421177" y="821731"/>
                  </a:cubicBezTo>
                  <a:cubicBezTo>
                    <a:pt x="321268" y="825331"/>
                    <a:pt x="221359" y="831089"/>
                    <a:pt x="121090" y="826410"/>
                  </a:cubicBezTo>
                  <a:cubicBezTo>
                    <a:pt x="59276" y="823171"/>
                    <a:pt x="50291" y="773142"/>
                    <a:pt x="49932" y="719514"/>
                  </a:cubicBezTo>
                  <a:cubicBezTo>
                    <a:pt x="49213" y="625934"/>
                    <a:pt x="53885" y="533074"/>
                    <a:pt x="56401" y="439854"/>
                  </a:cubicBezTo>
                  <a:cubicBezTo>
                    <a:pt x="58557" y="340156"/>
                    <a:pt x="55323" y="240098"/>
                    <a:pt x="60354" y="140399"/>
                  </a:cubicBezTo>
                  <a:cubicBezTo>
                    <a:pt x="57479" y="108726"/>
                    <a:pt x="55682" y="72374"/>
                    <a:pt x="96652" y="69495"/>
                  </a:cubicBezTo>
                  <a:cubicBezTo>
                    <a:pt x="160623" y="65176"/>
                    <a:pt x="224593" y="65896"/>
                    <a:pt x="288564" y="64456"/>
                  </a:cubicBezTo>
                  <a:cubicBezTo>
                    <a:pt x="323424" y="63736"/>
                    <a:pt x="358644" y="61936"/>
                    <a:pt x="393504" y="61577"/>
                  </a:cubicBezTo>
                  <a:cubicBezTo>
                    <a:pt x="402489" y="61397"/>
                    <a:pt x="412821" y="60587"/>
                    <a:pt x="422794" y="61397"/>
                  </a:cubicBezTo>
                  <a:close/>
                  <a:moveTo>
                    <a:pt x="123423" y="60281"/>
                  </a:moveTo>
                  <a:cubicBezTo>
                    <a:pt x="126642" y="59924"/>
                    <a:pt x="126285" y="64922"/>
                    <a:pt x="123423" y="65279"/>
                  </a:cubicBezTo>
                  <a:cubicBezTo>
                    <a:pt x="108040" y="66349"/>
                    <a:pt x="90510" y="65635"/>
                    <a:pt x="75843" y="70990"/>
                  </a:cubicBezTo>
                  <a:cubicBezTo>
                    <a:pt x="56882" y="78486"/>
                    <a:pt x="52947" y="100617"/>
                    <a:pt x="54735" y="118821"/>
                  </a:cubicBezTo>
                  <a:cubicBezTo>
                    <a:pt x="55093" y="119535"/>
                    <a:pt x="52947" y="119892"/>
                    <a:pt x="52947" y="118821"/>
                  </a:cubicBezTo>
                  <a:cubicBezTo>
                    <a:pt x="50800" y="102402"/>
                    <a:pt x="52589" y="82412"/>
                    <a:pt x="66183" y="71347"/>
                  </a:cubicBezTo>
                  <a:cubicBezTo>
                    <a:pt x="80493" y="60281"/>
                    <a:pt x="106251" y="61709"/>
                    <a:pt x="123423" y="60281"/>
                  </a:cubicBezTo>
                  <a:close/>
                  <a:moveTo>
                    <a:pt x="88506" y="56749"/>
                  </a:moveTo>
                  <a:cubicBezTo>
                    <a:pt x="91361" y="56749"/>
                    <a:pt x="91718" y="60692"/>
                    <a:pt x="88863" y="60692"/>
                  </a:cubicBezTo>
                  <a:cubicBezTo>
                    <a:pt x="67808" y="62843"/>
                    <a:pt x="50321" y="77182"/>
                    <a:pt x="49250" y="99765"/>
                  </a:cubicBezTo>
                  <a:cubicBezTo>
                    <a:pt x="49250" y="100841"/>
                    <a:pt x="47823" y="100841"/>
                    <a:pt x="47466" y="99765"/>
                  </a:cubicBezTo>
                  <a:cubicBezTo>
                    <a:pt x="46038" y="75748"/>
                    <a:pt x="66737" y="59617"/>
                    <a:pt x="88506" y="56749"/>
                  </a:cubicBezTo>
                  <a:close/>
                  <a:moveTo>
                    <a:pt x="225736" y="46936"/>
                  </a:moveTo>
                  <a:lnTo>
                    <a:pt x="226033" y="48107"/>
                  </a:lnTo>
                  <a:lnTo>
                    <a:pt x="225247" y="48783"/>
                  </a:lnTo>
                  <a:close/>
                  <a:moveTo>
                    <a:pt x="226826" y="42815"/>
                  </a:moveTo>
                  <a:lnTo>
                    <a:pt x="225736" y="46936"/>
                  </a:lnTo>
                  <a:lnTo>
                    <a:pt x="224959" y="43873"/>
                  </a:lnTo>
                  <a:cubicBezTo>
                    <a:pt x="222718" y="42109"/>
                    <a:pt x="218982" y="41404"/>
                    <a:pt x="217115" y="43521"/>
                  </a:cubicBezTo>
                  <a:cubicBezTo>
                    <a:pt x="214126" y="46696"/>
                    <a:pt x="217488" y="50929"/>
                    <a:pt x="221224" y="51282"/>
                  </a:cubicBezTo>
                  <a:cubicBezTo>
                    <a:pt x="221597" y="51282"/>
                    <a:pt x="221971" y="51282"/>
                    <a:pt x="222344" y="51282"/>
                  </a:cubicBezTo>
                  <a:lnTo>
                    <a:pt x="225247" y="48783"/>
                  </a:lnTo>
                  <a:lnTo>
                    <a:pt x="224212" y="52693"/>
                  </a:lnTo>
                  <a:cubicBezTo>
                    <a:pt x="224212" y="52693"/>
                    <a:pt x="223838" y="53046"/>
                    <a:pt x="223465" y="53046"/>
                  </a:cubicBezTo>
                  <a:cubicBezTo>
                    <a:pt x="217862" y="54809"/>
                    <a:pt x="211138" y="48107"/>
                    <a:pt x="214874" y="43168"/>
                  </a:cubicBezTo>
                  <a:cubicBezTo>
                    <a:pt x="217488" y="39287"/>
                    <a:pt x="223465" y="39287"/>
                    <a:pt x="226826" y="42815"/>
                  </a:cubicBezTo>
                  <a:close/>
                  <a:moveTo>
                    <a:pt x="240597" y="41022"/>
                  </a:moveTo>
                  <a:lnTo>
                    <a:pt x="240597" y="41391"/>
                  </a:lnTo>
                  <a:cubicBezTo>
                    <a:pt x="237008" y="41022"/>
                    <a:pt x="231624" y="43606"/>
                    <a:pt x="233777" y="46929"/>
                  </a:cubicBezTo>
                  <a:cubicBezTo>
                    <a:pt x="235213" y="49513"/>
                    <a:pt x="237725" y="48406"/>
                    <a:pt x="240238" y="49144"/>
                  </a:cubicBezTo>
                  <a:cubicBezTo>
                    <a:pt x="259260" y="48775"/>
                    <a:pt x="277924" y="48406"/>
                    <a:pt x="296587" y="49144"/>
                  </a:cubicBezTo>
                  <a:cubicBezTo>
                    <a:pt x="298023" y="49144"/>
                    <a:pt x="303765" y="48775"/>
                    <a:pt x="305201" y="48406"/>
                  </a:cubicBezTo>
                  <a:cubicBezTo>
                    <a:pt x="307355" y="47298"/>
                    <a:pt x="309149" y="44714"/>
                    <a:pt x="306996" y="43237"/>
                  </a:cubicBezTo>
                  <a:cubicBezTo>
                    <a:pt x="305201" y="42129"/>
                    <a:pt x="304124" y="41391"/>
                    <a:pt x="302689" y="41022"/>
                  </a:cubicBezTo>
                  <a:cubicBezTo>
                    <a:pt x="302330" y="41391"/>
                    <a:pt x="302330" y="41391"/>
                    <a:pt x="301971" y="41391"/>
                  </a:cubicBezTo>
                  <a:cubicBezTo>
                    <a:pt x="281513" y="41391"/>
                    <a:pt x="261055" y="42129"/>
                    <a:pt x="240597" y="41022"/>
                  </a:cubicBezTo>
                  <a:close/>
                  <a:moveTo>
                    <a:pt x="301971" y="37699"/>
                  </a:moveTo>
                  <a:cubicBezTo>
                    <a:pt x="302330" y="37699"/>
                    <a:pt x="302689" y="38068"/>
                    <a:pt x="302689" y="38068"/>
                  </a:cubicBezTo>
                  <a:cubicBezTo>
                    <a:pt x="305919" y="37699"/>
                    <a:pt x="309149" y="39176"/>
                    <a:pt x="310226" y="42499"/>
                  </a:cubicBezTo>
                  <a:cubicBezTo>
                    <a:pt x="312379" y="48036"/>
                    <a:pt x="305919" y="50990"/>
                    <a:pt x="301612" y="50990"/>
                  </a:cubicBezTo>
                  <a:cubicBezTo>
                    <a:pt x="301253" y="50990"/>
                    <a:pt x="300894" y="50990"/>
                    <a:pt x="300535" y="50990"/>
                  </a:cubicBezTo>
                  <a:cubicBezTo>
                    <a:pt x="279718" y="51728"/>
                    <a:pt x="260696" y="51728"/>
                    <a:pt x="239879" y="52836"/>
                  </a:cubicBezTo>
                  <a:cubicBezTo>
                    <a:pt x="236290" y="53205"/>
                    <a:pt x="230188" y="50990"/>
                    <a:pt x="230547" y="46191"/>
                  </a:cubicBezTo>
                  <a:cubicBezTo>
                    <a:pt x="230547" y="42868"/>
                    <a:pt x="233777" y="39914"/>
                    <a:pt x="236649" y="39545"/>
                  </a:cubicBezTo>
                  <a:cubicBezTo>
                    <a:pt x="236649" y="39545"/>
                    <a:pt x="236649" y="39176"/>
                    <a:pt x="237008" y="39176"/>
                  </a:cubicBezTo>
                  <a:cubicBezTo>
                    <a:pt x="237367" y="39176"/>
                    <a:pt x="237725" y="39176"/>
                    <a:pt x="238084" y="39176"/>
                  </a:cubicBezTo>
                  <a:cubicBezTo>
                    <a:pt x="238443" y="39176"/>
                    <a:pt x="238443" y="39176"/>
                    <a:pt x="238802" y="39176"/>
                  </a:cubicBezTo>
                  <a:cubicBezTo>
                    <a:pt x="259619" y="38438"/>
                    <a:pt x="281154" y="37699"/>
                    <a:pt x="301971" y="37699"/>
                  </a:cubicBezTo>
                  <a:close/>
                  <a:moveTo>
                    <a:pt x="427765" y="23224"/>
                  </a:moveTo>
                  <a:cubicBezTo>
                    <a:pt x="447176" y="24079"/>
                    <a:pt x="465962" y="27857"/>
                    <a:pt x="480453" y="38652"/>
                  </a:cubicBezTo>
                  <a:cubicBezTo>
                    <a:pt x="482242" y="40091"/>
                    <a:pt x="480453" y="43689"/>
                    <a:pt x="478306" y="42250"/>
                  </a:cubicBezTo>
                  <a:lnTo>
                    <a:pt x="468728" y="39454"/>
                  </a:lnTo>
                  <a:lnTo>
                    <a:pt x="467137" y="42267"/>
                  </a:lnTo>
                  <a:cubicBezTo>
                    <a:pt x="453359" y="31933"/>
                    <a:pt x="430879" y="29795"/>
                    <a:pt x="414563" y="32645"/>
                  </a:cubicBezTo>
                  <a:cubicBezTo>
                    <a:pt x="413475" y="32645"/>
                    <a:pt x="412750" y="31220"/>
                    <a:pt x="413838" y="30864"/>
                  </a:cubicBezTo>
                  <a:lnTo>
                    <a:pt x="435678" y="29806"/>
                  </a:lnTo>
                  <a:lnTo>
                    <a:pt x="426692" y="27182"/>
                  </a:lnTo>
                  <a:cubicBezTo>
                    <a:pt x="407996" y="26508"/>
                    <a:pt x="388674" y="28397"/>
                    <a:pt x="371320" y="27497"/>
                  </a:cubicBezTo>
                  <a:cubicBezTo>
                    <a:pt x="369888" y="27137"/>
                    <a:pt x="369888" y="25338"/>
                    <a:pt x="371320" y="25338"/>
                  </a:cubicBezTo>
                  <a:cubicBezTo>
                    <a:pt x="388316" y="24439"/>
                    <a:pt x="408354" y="22370"/>
                    <a:pt x="427765" y="23224"/>
                  </a:cubicBezTo>
                  <a:close/>
                  <a:moveTo>
                    <a:pt x="348932" y="21941"/>
                  </a:moveTo>
                  <a:cubicBezTo>
                    <a:pt x="304700" y="22661"/>
                    <a:pt x="260109" y="24102"/>
                    <a:pt x="215518" y="23742"/>
                  </a:cubicBezTo>
                  <a:cubicBezTo>
                    <a:pt x="185311" y="23742"/>
                    <a:pt x="154025" y="25542"/>
                    <a:pt x="123459" y="24462"/>
                  </a:cubicBezTo>
                  <a:cubicBezTo>
                    <a:pt x="110153" y="25902"/>
                    <a:pt x="92173" y="24822"/>
                    <a:pt x="82464" y="24822"/>
                  </a:cubicBezTo>
                  <a:cubicBezTo>
                    <a:pt x="57651" y="24462"/>
                    <a:pt x="43986" y="38145"/>
                    <a:pt x="38951" y="61912"/>
                  </a:cubicBezTo>
                  <a:cubicBezTo>
                    <a:pt x="32119" y="90719"/>
                    <a:pt x="32838" y="120967"/>
                    <a:pt x="32479" y="150855"/>
                  </a:cubicBezTo>
                  <a:cubicBezTo>
                    <a:pt x="31400" y="231157"/>
                    <a:pt x="32479" y="311458"/>
                    <a:pt x="32838" y="391759"/>
                  </a:cubicBezTo>
                  <a:cubicBezTo>
                    <a:pt x="33198" y="469900"/>
                    <a:pt x="31400" y="548401"/>
                    <a:pt x="31040" y="626902"/>
                  </a:cubicBezTo>
                  <a:cubicBezTo>
                    <a:pt x="30681" y="698201"/>
                    <a:pt x="30681" y="775622"/>
                    <a:pt x="34996" y="846560"/>
                  </a:cubicBezTo>
                  <a:cubicBezTo>
                    <a:pt x="37873" y="874648"/>
                    <a:pt x="46503" y="906696"/>
                    <a:pt x="71676" y="914258"/>
                  </a:cubicBezTo>
                  <a:cubicBezTo>
                    <a:pt x="90735" y="920020"/>
                    <a:pt x="110513" y="919660"/>
                    <a:pt x="129932" y="918580"/>
                  </a:cubicBezTo>
                  <a:cubicBezTo>
                    <a:pt x="178119" y="915339"/>
                    <a:pt x="226666" y="915699"/>
                    <a:pt x="274853" y="915699"/>
                  </a:cubicBezTo>
                  <a:cubicBezTo>
                    <a:pt x="324478" y="915339"/>
                    <a:pt x="374464" y="919300"/>
                    <a:pt x="424449" y="918940"/>
                  </a:cubicBezTo>
                  <a:cubicBezTo>
                    <a:pt x="451060" y="918580"/>
                    <a:pt x="485222" y="914258"/>
                    <a:pt x="491695" y="882210"/>
                  </a:cubicBezTo>
                  <a:cubicBezTo>
                    <a:pt x="493493" y="873568"/>
                    <a:pt x="494212" y="864205"/>
                    <a:pt x="494932" y="854843"/>
                  </a:cubicBezTo>
                  <a:cubicBezTo>
                    <a:pt x="494212" y="854482"/>
                    <a:pt x="494212" y="853762"/>
                    <a:pt x="494212" y="852322"/>
                  </a:cubicBezTo>
                  <a:cubicBezTo>
                    <a:pt x="494212" y="842239"/>
                    <a:pt x="494572" y="831436"/>
                    <a:pt x="494932" y="820273"/>
                  </a:cubicBezTo>
                  <a:cubicBezTo>
                    <a:pt x="494932" y="819193"/>
                    <a:pt x="494932" y="817753"/>
                    <a:pt x="494572" y="816312"/>
                  </a:cubicBezTo>
                  <a:cubicBezTo>
                    <a:pt x="494572" y="815232"/>
                    <a:pt x="494932" y="814152"/>
                    <a:pt x="494932" y="813432"/>
                  </a:cubicBezTo>
                  <a:cubicBezTo>
                    <a:pt x="496370" y="760858"/>
                    <a:pt x="498168" y="704683"/>
                    <a:pt x="496730" y="654629"/>
                  </a:cubicBezTo>
                  <a:cubicBezTo>
                    <a:pt x="494932" y="593053"/>
                    <a:pt x="490616" y="531116"/>
                    <a:pt x="490976" y="469540"/>
                  </a:cubicBezTo>
                  <a:cubicBezTo>
                    <a:pt x="491335" y="348188"/>
                    <a:pt x="494212" y="225035"/>
                    <a:pt x="500685" y="103683"/>
                  </a:cubicBezTo>
                  <a:cubicBezTo>
                    <a:pt x="500326" y="102963"/>
                    <a:pt x="500326" y="101882"/>
                    <a:pt x="500326" y="101162"/>
                  </a:cubicBezTo>
                  <a:cubicBezTo>
                    <a:pt x="498528" y="81717"/>
                    <a:pt x="501404" y="52189"/>
                    <a:pt x="485582" y="38145"/>
                  </a:cubicBezTo>
                  <a:cubicBezTo>
                    <a:pt x="472276" y="26622"/>
                    <a:pt x="455375" y="22661"/>
                    <a:pt x="438473" y="21941"/>
                  </a:cubicBezTo>
                  <a:cubicBezTo>
                    <a:pt x="408986" y="20141"/>
                    <a:pt x="378779" y="21221"/>
                    <a:pt x="348932" y="21941"/>
                  </a:cubicBezTo>
                  <a:close/>
                  <a:moveTo>
                    <a:pt x="411503" y="7537"/>
                  </a:moveTo>
                  <a:cubicBezTo>
                    <a:pt x="438114" y="7537"/>
                    <a:pt x="466523" y="7897"/>
                    <a:pt x="489537" y="23742"/>
                  </a:cubicBezTo>
                  <a:cubicBezTo>
                    <a:pt x="512193" y="38505"/>
                    <a:pt x="512193" y="68393"/>
                    <a:pt x="513271" y="93240"/>
                  </a:cubicBezTo>
                  <a:cubicBezTo>
                    <a:pt x="513991" y="93960"/>
                    <a:pt x="513991" y="94320"/>
                    <a:pt x="513991" y="94680"/>
                  </a:cubicBezTo>
                  <a:cubicBezTo>
                    <a:pt x="513991" y="96841"/>
                    <a:pt x="513991" y="99002"/>
                    <a:pt x="513991" y="101162"/>
                  </a:cubicBezTo>
                  <a:cubicBezTo>
                    <a:pt x="513631" y="240519"/>
                    <a:pt x="502483" y="352509"/>
                    <a:pt x="504281" y="482143"/>
                  </a:cubicBezTo>
                  <a:cubicBezTo>
                    <a:pt x="505000" y="543720"/>
                    <a:pt x="508597" y="605656"/>
                    <a:pt x="510035" y="667233"/>
                  </a:cubicBezTo>
                  <a:cubicBezTo>
                    <a:pt x="510754" y="718366"/>
                    <a:pt x="507158" y="768780"/>
                    <a:pt x="505360" y="819553"/>
                  </a:cubicBezTo>
                  <a:cubicBezTo>
                    <a:pt x="505720" y="819913"/>
                    <a:pt x="505720" y="820273"/>
                    <a:pt x="505720" y="820633"/>
                  </a:cubicBezTo>
                  <a:cubicBezTo>
                    <a:pt x="509316" y="862765"/>
                    <a:pt x="513271" y="921460"/>
                    <a:pt x="458611" y="931183"/>
                  </a:cubicBezTo>
                  <a:cubicBezTo>
                    <a:pt x="434518" y="935504"/>
                    <a:pt x="410424" y="933343"/>
                    <a:pt x="385611" y="932263"/>
                  </a:cubicBezTo>
                  <a:cubicBezTo>
                    <a:pt x="344616" y="930463"/>
                    <a:pt x="303621" y="930103"/>
                    <a:pt x="262267" y="930103"/>
                  </a:cubicBezTo>
                  <a:cubicBezTo>
                    <a:pt x="225587" y="930463"/>
                    <a:pt x="188188" y="929022"/>
                    <a:pt x="151508" y="931183"/>
                  </a:cubicBezTo>
                  <a:cubicBezTo>
                    <a:pt x="128493" y="932623"/>
                    <a:pt x="104400" y="935864"/>
                    <a:pt x="81745" y="931183"/>
                  </a:cubicBezTo>
                  <a:cubicBezTo>
                    <a:pt x="45784" y="923621"/>
                    <a:pt x="30321" y="903456"/>
                    <a:pt x="24208" y="877529"/>
                  </a:cubicBezTo>
                  <a:cubicBezTo>
                    <a:pt x="21690" y="868886"/>
                    <a:pt x="20971" y="859884"/>
                    <a:pt x="20971" y="851242"/>
                  </a:cubicBezTo>
                  <a:cubicBezTo>
                    <a:pt x="20611" y="846560"/>
                    <a:pt x="20611" y="842239"/>
                    <a:pt x="20611" y="837558"/>
                  </a:cubicBezTo>
                  <a:lnTo>
                    <a:pt x="20611" y="837198"/>
                  </a:lnTo>
                  <a:cubicBezTo>
                    <a:pt x="20611" y="833237"/>
                    <a:pt x="19532" y="828195"/>
                    <a:pt x="19892" y="823154"/>
                  </a:cubicBezTo>
                  <a:cubicBezTo>
                    <a:pt x="14138" y="773821"/>
                    <a:pt x="17375" y="667233"/>
                    <a:pt x="17734" y="601695"/>
                  </a:cubicBezTo>
                  <a:cubicBezTo>
                    <a:pt x="19173" y="514912"/>
                    <a:pt x="19892" y="427769"/>
                    <a:pt x="19532" y="340986"/>
                  </a:cubicBezTo>
                  <a:cubicBezTo>
                    <a:pt x="19173" y="256363"/>
                    <a:pt x="12700" y="167420"/>
                    <a:pt x="23488" y="83517"/>
                  </a:cubicBezTo>
                  <a:cubicBezTo>
                    <a:pt x="25646" y="63712"/>
                    <a:pt x="29602" y="36705"/>
                    <a:pt x="46503" y="23742"/>
                  </a:cubicBezTo>
                  <a:cubicBezTo>
                    <a:pt x="61966" y="11858"/>
                    <a:pt x="81025" y="13299"/>
                    <a:pt x="99725" y="14379"/>
                  </a:cubicBezTo>
                  <a:cubicBezTo>
                    <a:pt x="201853" y="14379"/>
                    <a:pt x="310094" y="8618"/>
                    <a:pt x="411503" y="7537"/>
                  </a:cubicBezTo>
                  <a:close/>
                  <a:moveTo>
                    <a:pt x="93588" y="4728"/>
                  </a:moveTo>
                  <a:cubicBezTo>
                    <a:pt x="96477" y="4728"/>
                    <a:pt x="96477" y="9477"/>
                    <a:pt x="93227" y="9477"/>
                  </a:cubicBezTo>
                  <a:cubicBezTo>
                    <a:pt x="62891" y="10574"/>
                    <a:pt x="33278" y="16054"/>
                    <a:pt x="22443" y="48938"/>
                  </a:cubicBezTo>
                  <a:cubicBezTo>
                    <a:pt x="22082" y="50034"/>
                    <a:pt x="20638" y="49669"/>
                    <a:pt x="20999" y="48572"/>
                  </a:cubicBezTo>
                  <a:cubicBezTo>
                    <a:pt x="27861" y="13497"/>
                    <a:pt x="62169" y="4362"/>
                    <a:pt x="93588" y="4728"/>
                  </a:cubicBezTo>
                  <a:close/>
                  <a:moveTo>
                    <a:pt x="68191" y="227"/>
                  </a:moveTo>
                  <a:cubicBezTo>
                    <a:pt x="70356" y="227"/>
                    <a:pt x="71077" y="3550"/>
                    <a:pt x="68552" y="3919"/>
                  </a:cubicBezTo>
                  <a:cubicBezTo>
                    <a:pt x="52677" y="7611"/>
                    <a:pt x="35359" y="12041"/>
                    <a:pt x="26339" y="28286"/>
                  </a:cubicBezTo>
                  <a:cubicBezTo>
                    <a:pt x="25978" y="29393"/>
                    <a:pt x="23813" y="28655"/>
                    <a:pt x="24535" y="27547"/>
                  </a:cubicBezTo>
                  <a:cubicBezTo>
                    <a:pt x="29947" y="12411"/>
                    <a:pt x="52316" y="-1988"/>
                    <a:pt x="68191" y="2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7E5DFD1-B0F2-9C4F-A52F-6A46903C9A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79810" y="5186912"/>
              <a:ext cx="447436" cy="396316"/>
            </a:xfrm>
            <a:custGeom>
              <a:avLst/>
              <a:gdLst>
                <a:gd name="connsiteX0" fmla="*/ 220784 w 493215"/>
                <a:gd name="connsiteY0" fmla="*/ 292483 h 436865"/>
                <a:gd name="connsiteX1" fmla="*/ 220784 w 493215"/>
                <a:gd name="connsiteY1" fmla="*/ 297069 h 436865"/>
                <a:gd name="connsiteX2" fmla="*/ 150496 w 493215"/>
                <a:gd name="connsiteY2" fmla="*/ 296716 h 436865"/>
                <a:gd name="connsiteX3" fmla="*/ 150496 w 493215"/>
                <a:gd name="connsiteY3" fmla="*/ 295305 h 436865"/>
                <a:gd name="connsiteX4" fmla="*/ 220784 w 493215"/>
                <a:gd name="connsiteY4" fmla="*/ 292483 h 436865"/>
                <a:gd name="connsiteX5" fmla="*/ 334826 w 493215"/>
                <a:gd name="connsiteY5" fmla="*/ 267101 h 436865"/>
                <a:gd name="connsiteX6" fmla="*/ 336227 w 493215"/>
                <a:gd name="connsiteY6" fmla="*/ 270805 h 436865"/>
                <a:gd name="connsiteX7" fmla="*/ 327122 w 493215"/>
                <a:gd name="connsiteY7" fmla="*/ 274879 h 436865"/>
                <a:gd name="connsiteX8" fmla="*/ 317317 w 493215"/>
                <a:gd name="connsiteY8" fmla="*/ 277101 h 436865"/>
                <a:gd name="connsiteX9" fmla="*/ 316616 w 493215"/>
                <a:gd name="connsiteY9" fmla="*/ 273027 h 436865"/>
                <a:gd name="connsiteX10" fmla="*/ 326772 w 493215"/>
                <a:gd name="connsiteY10" fmla="*/ 269323 h 436865"/>
                <a:gd name="connsiteX11" fmla="*/ 334826 w 493215"/>
                <a:gd name="connsiteY11" fmla="*/ 267101 h 436865"/>
                <a:gd name="connsiteX12" fmla="*/ 336063 w 493215"/>
                <a:gd name="connsiteY12" fmla="*/ 259129 h 436865"/>
                <a:gd name="connsiteX13" fmla="*/ 337464 w 493215"/>
                <a:gd name="connsiteY13" fmla="*/ 263170 h 436865"/>
                <a:gd name="connsiteX14" fmla="*/ 318905 w 493215"/>
                <a:gd name="connsiteY14" fmla="*/ 269232 h 436865"/>
                <a:gd name="connsiteX15" fmla="*/ 317504 w 493215"/>
                <a:gd name="connsiteY15" fmla="*/ 266537 h 436865"/>
                <a:gd name="connsiteX16" fmla="*/ 336063 w 493215"/>
                <a:gd name="connsiteY16" fmla="*/ 259129 h 436865"/>
                <a:gd name="connsiteX17" fmla="*/ 335809 w 493215"/>
                <a:gd name="connsiteY17" fmla="*/ 246092 h 436865"/>
                <a:gd name="connsiteX18" fmla="*/ 336529 w 493215"/>
                <a:gd name="connsiteY18" fmla="*/ 248838 h 436865"/>
                <a:gd name="connsiteX19" fmla="*/ 324654 w 493215"/>
                <a:gd name="connsiteY19" fmla="*/ 253300 h 436865"/>
                <a:gd name="connsiteX20" fmla="*/ 313859 w 493215"/>
                <a:gd name="connsiteY20" fmla="*/ 257762 h 436865"/>
                <a:gd name="connsiteX21" fmla="*/ 312779 w 493215"/>
                <a:gd name="connsiteY21" fmla="*/ 255703 h 436865"/>
                <a:gd name="connsiteX22" fmla="*/ 326094 w 493215"/>
                <a:gd name="connsiteY22" fmla="*/ 249181 h 436865"/>
                <a:gd name="connsiteX23" fmla="*/ 335809 w 493215"/>
                <a:gd name="connsiteY23" fmla="*/ 246092 h 436865"/>
                <a:gd name="connsiteX24" fmla="*/ 336722 w 493215"/>
                <a:gd name="connsiteY24" fmla="*/ 230936 h 436865"/>
                <a:gd name="connsiteX25" fmla="*/ 338496 w 493215"/>
                <a:gd name="connsiteY25" fmla="*/ 233452 h 436865"/>
                <a:gd name="connsiteX26" fmla="*/ 312237 w 493215"/>
                <a:gd name="connsiteY26" fmla="*/ 247829 h 436865"/>
                <a:gd name="connsiteX27" fmla="*/ 311172 w 493215"/>
                <a:gd name="connsiteY27" fmla="*/ 245672 h 436865"/>
                <a:gd name="connsiteX28" fmla="*/ 336722 w 493215"/>
                <a:gd name="connsiteY28" fmla="*/ 230936 h 436865"/>
                <a:gd name="connsiteX29" fmla="*/ 336035 w 493215"/>
                <a:gd name="connsiteY29" fmla="*/ 219824 h 436865"/>
                <a:gd name="connsiteX30" fmla="*/ 337446 w 493215"/>
                <a:gd name="connsiteY30" fmla="*/ 223777 h 436865"/>
                <a:gd name="connsiteX31" fmla="*/ 314162 w 493215"/>
                <a:gd name="connsiteY31" fmla="*/ 236717 h 436865"/>
                <a:gd name="connsiteX32" fmla="*/ 312751 w 493215"/>
                <a:gd name="connsiteY32" fmla="*/ 234201 h 436865"/>
                <a:gd name="connsiteX33" fmla="*/ 336035 w 493215"/>
                <a:gd name="connsiteY33" fmla="*/ 219824 h 436865"/>
                <a:gd name="connsiteX34" fmla="*/ 220697 w 493215"/>
                <a:gd name="connsiteY34" fmla="*/ 208345 h 436865"/>
                <a:gd name="connsiteX35" fmla="*/ 252556 w 493215"/>
                <a:gd name="connsiteY35" fmla="*/ 224572 h 436865"/>
                <a:gd name="connsiteX36" fmla="*/ 250050 w 493215"/>
                <a:gd name="connsiteY36" fmla="*/ 228100 h 436865"/>
                <a:gd name="connsiteX37" fmla="*/ 220339 w 493215"/>
                <a:gd name="connsiteY37" fmla="*/ 209756 h 436865"/>
                <a:gd name="connsiteX38" fmla="*/ 220697 w 493215"/>
                <a:gd name="connsiteY38" fmla="*/ 208345 h 436865"/>
                <a:gd name="connsiteX39" fmla="*/ 340472 w 493215"/>
                <a:gd name="connsiteY39" fmla="*/ 205183 h 436865"/>
                <a:gd name="connsiteX40" fmla="*/ 341874 w 493215"/>
                <a:gd name="connsiteY40" fmla="*/ 209213 h 436865"/>
                <a:gd name="connsiteX41" fmla="*/ 330308 w 493215"/>
                <a:gd name="connsiteY41" fmla="*/ 215441 h 436865"/>
                <a:gd name="connsiteX42" fmla="*/ 320494 w 493215"/>
                <a:gd name="connsiteY42" fmla="*/ 222401 h 436865"/>
                <a:gd name="connsiteX43" fmla="*/ 319092 w 493215"/>
                <a:gd name="connsiteY43" fmla="*/ 219837 h 436865"/>
                <a:gd name="connsiteX44" fmla="*/ 340472 w 493215"/>
                <a:gd name="connsiteY44" fmla="*/ 205183 h 436865"/>
                <a:gd name="connsiteX45" fmla="*/ 212602 w 493215"/>
                <a:gd name="connsiteY45" fmla="*/ 196019 h 436865"/>
                <a:gd name="connsiteX46" fmla="*/ 257678 w 493215"/>
                <a:gd name="connsiteY46" fmla="*/ 220004 h 436865"/>
                <a:gd name="connsiteX47" fmla="*/ 255889 w 493215"/>
                <a:gd name="connsiteY47" fmla="*/ 224365 h 436865"/>
                <a:gd name="connsiteX48" fmla="*/ 235855 w 493215"/>
                <a:gd name="connsiteY48" fmla="*/ 213826 h 436865"/>
                <a:gd name="connsiteX49" fmla="*/ 211171 w 493215"/>
                <a:gd name="connsiteY49" fmla="*/ 198562 h 436865"/>
                <a:gd name="connsiteX50" fmla="*/ 212602 w 493215"/>
                <a:gd name="connsiteY50" fmla="*/ 196019 h 436865"/>
                <a:gd name="connsiteX51" fmla="*/ 441860 w 493215"/>
                <a:gd name="connsiteY51" fmla="*/ 193770 h 436865"/>
                <a:gd name="connsiteX52" fmla="*/ 452658 w 493215"/>
                <a:gd name="connsiteY52" fmla="*/ 194130 h 436865"/>
                <a:gd name="connsiteX53" fmla="*/ 454818 w 493215"/>
                <a:gd name="connsiteY53" fmla="*/ 194491 h 436865"/>
                <a:gd name="connsiteX54" fmla="*/ 473894 w 493215"/>
                <a:gd name="connsiteY54" fmla="*/ 209974 h 436865"/>
                <a:gd name="connsiteX55" fmla="*/ 491891 w 493215"/>
                <a:gd name="connsiteY55" fmla="*/ 227617 h 436865"/>
                <a:gd name="connsiteX56" fmla="*/ 487932 w 493215"/>
                <a:gd name="connsiteY56" fmla="*/ 234099 h 436865"/>
                <a:gd name="connsiteX57" fmla="*/ 464176 w 493215"/>
                <a:gd name="connsiteY57" fmla="*/ 221856 h 436865"/>
                <a:gd name="connsiteX58" fmla="*/ 454458 w 493215"/>
                <a:gd name="connsiteY58" fmla="*/ 214655 h 436865"/>
                <a:gd name="connsiteX59" fmla="*/ 447619 w 493215"/>
                <a:gd name="connsiteY59" fmla="*/ 286670 h 436865"/>
                <a:gd name="connsiteX60" fmla="*/ 415225 w 493215"/>
                <a:gd name="connsiteY60" fmla="*/ 356164 h 436865"/>
                <a:gd name="connsiteX61" fmla="*/ 359795 w 493215"/>
                <a:gd name="connsiteY61" fmla="*/ 409095 h 436865"/>
                <a:gd name="connsiteX62" fmla="*/ 287448 w 493215"/>
                <a:gd name="connsiteY62" fmla="*/ 433940 h 436865"/>
                <a:gd name="connsiteX63" fmla="*/ 133396 w 493215"/>
                <a:gd name="connsiteY63" fmla="*/ 405495 h 436865"/>
                <a:gd name="connsiteX64" fmla="*/ 75807 w 493215"/>
                <a:gd name="connsiteY64" fmla="*/ 354724 h 436865"/>
                <a:gd name="connsiteX65" fmla="*/ 43053 w 493215"/>
                <a:gd name="connsiteY65" fmla="*/ 288830 h 436865"/>
                <a:gd name="connsiteX66" fmla="*/ 65369 w 493215"/>
                <a:gd name="connsiteY66" fmla="*/ 289191 h 436865"/>
                <a:gd name="connsiteX67" fmla="*/ 103162 w 493215"/>
                <a:gd name="connsiteY67" fmla="*/ 351123 h 436865"/>
                <a:gd name="connsiteX68" fmla="*/ 156072 w 493215"/>
                <a:gd name="connsiteY68" fmla="*/ 391812 h 436865"/>
                <a:gd name="connsiteX69" fmla="*/ 290687 w 493215"/>
                <a:gd name="connsiteY69" fmla="*/ 413056 h 436865"/>
                <a:gd name="connsiteX70" fmla="*/ 358355 w 493215"/>
                <a:gd name="connsiteY70" fmla="*/ 386411 h 436865"/>
                <a:gd name="connsiteX71" fmla="*/ 405507 w 493215"/>
                <a:gd name="connsiteY71" fmla="*/ 335280 h 436865"/>
                <a:gd name="connsiteX72" fmla="*/ 431062 w 493215"/>
                <a:gd name="connsiteY72" fmla="*/ 273347 h 436865"/>
                <a:gd name="connsiteX73" fmla="*/ 442220 w 493215"/>
                <a:gd name="connsiteY73" fmla="*/ 213935 h 436865"/>
                <a:gd name="connsiteX74" fmla="*/ 409466 w 493215"/>
                <a:gd name="connsiteY74" fmla="*/ 235899 h 436865"/>
                <a:gd name="connsiteX75" fmla="*/ 404067 w 493215"/>
                <a:gd name="connsiteY75" fmla="*/ 231578 h 436865"/>
                <a:gd name="connsiteX76" fmla="*/ 441860 w 493215"/>
                <a:gd name="connsiteY76" fmla="*/ 193770 h 436865"/>
                <a:gd name="connsiteX77" fmla="*/ 156588 w 493215"/>
                <a:gd name="connsiteY77" fmla="*/ 160175 h 436865"/>
                <a:gd name="connsiteX78" fmla="*/ 156946 w 493215"/>
                <a:gd name="connsiteY78" fmla="*/ 283666 h 436865"/>
                <a:gd name="connsiteX79" fmla="*/ 156588 w 493215"/>
                <a:gd name="connsiteY79" fmla="*/ 284025 h 436865"/>
                <a:gd name="connsiteX80" fmla="*/ 347389 w 493215"/>
                <a:gd name="connsiteY80" fmla="*/ 283307 h 436865"/>
                <a:gd name="connsiteX81" fmla="*/ 347748 w 493215"/>
                <a:gd name="connsiteY81" fmla="*/ 163047 h 436865"/>
                <a:gd name="connsiteX82" fmla="*/ 260237 w 493215"/>
                <a:gd name="connsiteY82" fmla="*/ 211869 h 436865"/>
                <a:gd name="connsiteX83" fmla="*/ 255933 w 493215"/>
                <a:gd name="connsiteY83" fmla="*/ 213305 h 436865"/>
                <a:gd name="connsiteX84" fmla="*/ 156588 w 493215"/>
                <a:gd name="connsiteY84" fmla="*/ 160175 h 436865"/>
                <a:gd name="connsiteX85" fmla="*/ 159816 w 493215"/>
                <a:gd name="connsiteY85" fmla="*/ 157662 h 436865"/>
                <a:gd name="connsiteX86" fmla="*/ 259161 w 493215"/>
                <a:gd name="connsiteY86" fmla="*/ 207920 h 436865"/>
                <a:gd name="connsiteX87" fmla="*/ 259520 w 493215"/>
                <a:gd name="connsiteY87" fmla="*/ 208279 h 436865"/>
                <a:gd name="connsiteX88" fmla="*/ 343444 w 493215"/>
                <a:gd name="connsiteY88" fmla="*/ 158380 h 436865"/>
                <a:gd name="connsiteX89" fmla="*/ 159816 w 493215"/>
                <a:gd name="connsiteY89" fmla="*/ 157662 h 436865"/>
                <a:gd name="connsiteX90" fmla="*/ 350258 w 493215"/>
                <a:gd name="connsiteY90" fmla="*/ 152278 h 436865"/>
                <a:gd name="connsiteX91" fmla="*/ 352410 w 493215"/>
                <a:gd name="connsiteY91" fmla="*/ 156944 h 436865"/>
                <a:gd name="connsiteX92" fmla="*/ 351693 w 493215"/>
                <a:gd name="connsiteY92" fmla="*/ 160893 h 436865"/>
                <a:gd name="connsiteX93" fmla="*/ 353845 w 493215"/>
                <a:gd name="connsiteY93" fmla="*/ 289409 h 436865"/>
                <a:gd name="connsiteX94" fmla="*/ 347748 w 493215"/>
                <a:gd name="connsiteY94" fmla="*/ 290127 h 436865"/>
                <a:gd name="connsiteX95" fmla="*/ 155870 w 493215"/>
                <a:gd name="connsiteY95" fmla="*/ 288333 h 436865"/>
                <a:gd name="connsiteX96" fmla="*/ 153719 w 493215"/>
                <a:gd name="connsiteY96" fmla="*/ 286179 h 436865"/>
                <a:gd name="connsiteX97" fmla="*/ 151567 w 493215"/>
                <a:gd name="connsiteY97" fmla="*/ 283666 h 436865"/>
                <a:gd name="connsiteX98" fmla="*/ 153360 w 493215"/>
                <a:gd name="connsiteY98" fmla="*/ 157662 h 436865"/>
                <a:gd name="connsiteX99" fmla="*/ 155512 w 493215"/>
                <a:gd name="connsiteY99" fmla="*/ 156226 h 436865"/>
                <a:gd name="connsiteX100" fmla="*/ 156588 w 493215"/>
                <a:gd name="connsiteY100" fmla="*/ 155509 h 436865"/>
                <a:gd name="connsiteX101" fmla="*/ 350258 w 493215"/>
                <a:gd name="connsiteY101" fmla="*/ 152278 h 436865"/>
                <a:gd name="connsiteX102" fmla="*/ 274683 w 493215"/>
                <a:gd name="connsiteY102" fmla="*/ 145682 h 436865"/>
                <a:gd name="connsiteX103" fmla="*/ 349729 w 493215"/>
                <a:gd name="connsiteY103" fmla="*/ 145682 h 436865"/>
                <a:gd name="connsiteX104" fmla="*/ 349729 w 493215"/>
                <a:gd name="connsiteY104" fmla="*/ 150445 h 436865"/>
                <a:gd name="connsiteX105" fmla="*/ 274683 w 493215"/>
                <a:gd name="connsiteY105" fmla="*/ 148461 h 436865"/>
                <a:gd name="connsiteX106" fmla="*/ 274683 w 493215"/>
                <a:gd name="connsiteY106" fmla="*/ 145682 h 436865"/>
                <a:gd name="connsiteX107" fmla="*/ 305181 w 493215"/>
                <a:gd name="connsiteY107" fmla="*/ 135232 h 436865"/>
                <a:gd name="connsiteX108" fmla="*/ 317028 w 493215"/>
                <a:gd name="connsiteY108" fmla="*/ 135973 h 436865"/>
                <a:gd name="connsiteX109" fmla="*/ 347773 w 493215"/>
                <a:gd name="connsiteY109" fmla="*/ 138195 h 436865"/>
                <a:gd name="connsiteX110" fmla="*/ 346326 w 493215"/>
                <a:gd name="connsiteY110" fmla="*/ 143010 h 436865"/>
                <a:gd name="connsiteX111" fmla="*/ 294239 w 493215"/>
                <a:gd name="connsiteY111" fmla="*/ 139306 h 436865"/>
                <a:gd name="connsiteX112" fmla="*/ 293878 w 493215"/>
                <a:gd name="connsiteY112" fmla="*/ 138936 h 436865"/>
                <a:gd name="connsiteX113" fmla="*/ 305181 w 493215"/>
                <a:gd name="connsiteY113" fmla="*/ 135232 h 436865"/>
                <a:gd name="connsiteX114" fmla="*/ 260298 w 493215"/>
                <a:gd name="connsiteY114" fmla="*/ 200 h 436865"/>
                <a:gd name="connsiteX115" fmla="*/ 304461 w 493215"/>
                <a:gd name="connsiteY115" fmla="*/ 8178 h 436865"/>
                <a:gd name="connsiteX116" fmla="*/ 375984 w 493215"/>
                <a:gd name="connsiteY116" fmla="*/ 39188 h 436865"/>
                <a:gd name="connsiteX117" fmla="*/ 431334 w 493215"/>
                <a:gd name="connsiteY117" fmla="*/ 87147 h 436865"/>
                <a:gd name="connsiteX118" fmla="*/ 461165 w 493215"/>
                <a:gd name="connsiteY118" fmla="*/ 156380 h 436865"/>
                <a:gd name="connsiteX119" fmla="*/ 438162 w 493215"/>
                <a:gd name="connsiteY119" fmla="*/ 162510 h 436865"/>
                <a:gd name="connsiteX120" fmla="*/ 409769 w 493215"/>
                <a:gd name="connsiteY120" fmla="*/ 97243 h 436865"/>
                <a:gd name="connsiteX121" fmla="*/ 360530 w 493215"/>
                <a:gd name="connsiteY121" fmla="*/ 56857 h 436865"/>
                <a:gd name="connsiteX122" fmla="*/ 216046 w 493215"/>
                <a:gd name="connsiteY122" fmla="*/ 24404 h 436865"/>
                <a:gd name="connsiteX123" fmla="*/ 84502 w 493215"/>
                <a:gd name="connsiteY123" fmla="*/ 91474 h 436865"/>
                <a:gd name="connsiteX124" fmla="*/ 50358 w 493215"/>
                <a:gd name="connsiteY124" fmla="*/ 161428 h 436865"/>
                <a:gd name="connsiteX125" fmla="*/ 44607 w 493215"/>
                <a:gd name="connsiteY125" fmla="*/ 200012 h 436865"/>
                <a:gd name="connsiteX126" fmla="*/ 41373 w 493215"/>
                <a:gd name="connsiteY126" fmla="*/ 231022 h 436865"/>
                <a:gd name="connsiteX127" fmla="*/ 55030 w 493215"/>
                <a:gd name="connsiteY127" fmla="*/ 220565 h 436865"/>
                <a:gd name="connsiteX128" fmla="*/ 78032 w 493215"/>
                <a:gd name="connsiteY128" fmla="*/ 204339 h 436865"/>
                <a:gd name="connsiteX129" fmla="*/ 85221 w 493215"/>
                <a:gd name="connsiteY129" fmla="*/ 211911 h 436865"/>
                <a:gd name="connsiteX130" fmla="*/ 66531 w 493215"/>
                <a:gd name="connsiteY130" fmla="*/ 231743 h 436865"/>
                <a:gd name="connsiteX131" fmla="*/ 46045 w 493215"/>
                <a:gd name="connsiteY131" fmla="*/ 248691 h 436865"/>
                <a:gd name="connsiteX132" fmla="*/ 40294 w 493215"/>
                <a:gd name="connsiteY132" fmla="*/ 249412 h 436865"/>
                <a:gd name="connsiteX133" fmla="*/ 32028 w 493215"/>
                <a:gd name="connsiteY133" fmla="*/ 247609 h 436865"/>
                <a:gd name="connsiteX134" fmla="*/ 400 w 493215"/>
                <a:gd name="connsiteY134" fmla="*/ 201093 h 436865"/>
                <a:gd name="connsiteX135" fmla="*/ 6150 w 493215"/>
                <a:gd name="connsiteY135" fmla="*/ 196766 h 436865"/>
                <a:gd name="connsiteX136" fmla="*/ 30590 w 493215"/>
                <a:gd name="connsiteY136" fmla="*/ 221647 h 436865"/>
                <a:gd name="connsiteX137" fmla="*/ 73001 w 493215"/>
                <a:gd name="connsiteY137" fmla="*/ 74526 h 436865"/>
                <a:gd name="connsiteX138" fmla="*/ 215327 w 493215"/>
                <a:gd name="connsiteY138" fmla="*/ 2769 h 436865"/>
                <a:gd name="connsiteX139" fmla="*/ 260298 w 493215"/>
                <a:gd name="connsiteY139" fmla="*/ 200 h 436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493215" h="436865">
                  <a:moveTo>
                    <a:pt x="220784" y="292483"/>
                  </a:moveTo>
                  <a:cubicBezTo>
                    <a:pt x="223667" y="292130"/>
                    <a:pt x="223667" y="297069"/>
                    <a:pt x="220784" y="297069"/>
                  </a:cubicBezTo>
                  <a:cubicBezTo>
                    <a:pt x="197355" y="297775"/>
                    <a:pt x="173925" y="298127"/>
                    <a:pt x="150496" y="296716"/>
                  </a:cubicBezTo>
                  <a:cubicBezTo>
                    <a:pt x="149415" y="296716"/>
                    <a:pt x="149775" y="295305"/>
                    <a:pt x="150496" y="295305"/>
                  </a:cubicBezTo>
                  <a:cubicBezTo>
                    <a:pt x="173925" y="293541"/>
                    <a:pt x="197355" y="293894"/>
                    <a:pt x="220784" y="292483"/>
                  </a:cubicBezTo>
                  <a:close/>
                  <a:moveTo>
                    <a:pt x="334826" y="267101"/>
                  </a:moveTo>
                  <a:cubicBezTo>
                    <a:pt x="336577" y="267101"/>
                    <a:pt x="337978" y="269323"/>
                    <a:pt x="336227" y="270805"/>
                  </a:cubicBezTo>
                  <a:cubicBezTo>
                    <a:pt x="333426" y="273027"/>
                    <a:pt x="330274" y="273768"/>
                    <a:pt x="327122" y="274879"/>
                  </a:cubicBezTo>
                  <a:cubicBezTo>
                    <a:pt x="323970" y="275620"/>
                    <a:pt x="320819" y="276731"/>
                    <a:pt x="317317" y="277101"/>
                  </a:cubicBezTo>
                  <a:cubicBezTo>
                    <a:pt x="314865" y="277472"/>
                    <a:pt x="314515" y="273768"/>
                    <a:pt x="316616" y="273027"/>
                  </a:cubicBezTo>
                  <a:cubicBezTo>
                    <a:pt x="320118" y="272286"/>
                    <a:pt x="323270" y="271175"/>
                    <a:pt x="326772" y="269323"/>
                  </a:cubicBezTo>
                  <a:cubicBezTo>
                    <a:pt x="329223" y="268212"/>
                    <a:pt x="332025" y="266730"/>
                    <a:pt x="334826" y="267101"/>
                  </a:cubicBezTo>
                  <a:close/>
                  <a:moveTo>
                    <a:pt x="336063" y="259129"/>
                  </a:moveTo>
                  <a:cubicBezTo>
                    <a:pt x="338164" y="258792"/>
                    <a:pt x="339565" y="262159"/>
                    <a:pt x="337464" y="263170"/>
                  </a:cubicBezTo>
                  <a:cubicBezTo>
                    <a:pt x="331511" y="265527"/>
                    <a:pt x="324858" y="266874"/>
                    <a:pt x="318905" y="269232"/>
                  </a:cubicBezTo>
                  <a:cubicBezTo>
                    <a:pt x="317154" y="269568"/>
                    <a:pt x="316103" y="266874"/>
                    <a:pt x="317504" y="266537"/>
                  </a:cubicBezTo>
                  <a:cubicBezTo>
                    <a:pt x="323457" y="263843"/>
                    <a:pt x="329760" y="260476"/>
                    <a:pt x="336063" y="259129"/>
                  </a:cubicBezTo>
                  <a:close/>
                  <a:moveTo>
                    <a:pt x="335809" y="246092"/>
                  </a:moveTo>
                  <a:cubicBezTo>
                    <a:pt x="337609" y="246092"/>
                    <a:pt x="337968" y="248151"/>
                    <a:pt x="336529" y="248838"/>
                  </a:cubicBezTo>
                  <a:cubicBezTo>
                    <a:pt x="332931" y="250897"/>
                    <a:pt x="328613" y="251927"/>
                    <a:pt x="324654" y="253300"/>
                  </a:cubicBezTo>
                  <a:cubicBezTo>
                    <a:pt x="321056" y="254673"/>
                    <a:pt x="317458" y="256389"/>
                    <a:pt x="313859" y="257762"/>
                  </a:cubicBezTo>
                  <a:cubicBezTo>
                    <a:pt x="312419" y="258449"/>
                    <a:pt x="311340" y="256389"/>
                    <a:pt x="312779" y="255703"/>
                  </a:cubicBezTo>
                  <a:cubicBezTo>
                    <a:pt x="317098" y="253300"/>
                    <a:pt x="321416" y="251240"/>
                    <a:pt x="326094" y="249181"/>
                  </a:cubicBezTo>
                  <a:cubicBezTo>
                    <a:pt x="328972" y="247808"/>
                    <a:pt x="332211" y="246092"/>
                    <a:pt x="335809" y="246092"/>
                  </a:cubicBezTo>
                  <a:close/>
                  <a:moveTo>
                    <a:pt x="336722" y="230936"/>
                  </a:moveTo>
                  <a:cubicBezTo>
                    <a:pt x="338141" y="230217"/>
                    <a:pt x="339560" y="232373"/>
                    <a:pt x="338496" y="233452"/>
                  </a:cubicBezTo>
                  <a:cubicBezTo>
                    <a:pt x="331044" y="239562"/>
                    <a:pt x="320754" y="243156"/>
                    <a:pt x="312237" y="247829"/>
                  </a:cubicBezTo>
                  <a:cubicBezTo>
                    <a:pt x="310817" y="248907"/>
                    <a:pt x="309753" y="246751"/>
                    <a:pt x="311172" y="245672"/>
                  </a:cubicBezTo>
                  <a:cubicBezTo>
                    <a:pt x="319334" y="241000"/>
                    <a:pt x="327850" y="234171"/>
                    <a:pt x="336722" y="230936"/>
                  </a:cubicBezTo>
                  <a:close/>
                  <a:moveTo>
                    <a:pt x="336035" y="219824"/>
                  </a:moveTo>
                  <a:cubicBezTo>
                    <a:pt x="338151" y="219105"/>
                    <a:pt x="339562" y="222340"/>
                    <a:pt x="337446" y="223777"/>
                  </a:cubicBezTo>
                  <a:cubicBezTo>
                    <a:pt x="329685" y="228091"/>
                    <a:pt x="321924" y="232044"/>
                    <a:pt x="314162" y="236717"/>
                  </a:cubicBezTo>
                  <a:cubicBezTo>
                    <a:pt x="312398" y="237795"/>
                    <a:pt x="311340" y="235279"/>
                    <a:pt x="312751" y="234201"/>
                  </a:cubicBezTo>
                  <a:cubicBezTo>
                    <a:pt x="320160" y="229169"/>
                    <a:pt x="327568" y="222699"/>
                    <a:pt x="336035" y="219824"/>
                  </a:cubicBezTo>
                  <a:close/>
                  <a:moveTo>
                    <a:pt x="220697" y="208345"/>
                  </a:moveTo>
                  <a:cubicBezTo>
                    <a:pt x="232152" y="212225"/>
                    <a:pt x="242175" y="218575"/>
                    <a:pt x="252556" y="224572"/>
                  </a:cubicBezTo>
                  <a:cubicBezTo>
                    <a:pt x="255420" y="225983"/>
                    <a:pt x="252914" y="229864"/>
                    <a:pt x="250050" y="228100"/>
                  </a:cubicBezTo>
                  <a:cubicBezTo>
                    <a:pt x="240027" y="222808"/>
                    <a:pt x="230720" y="215047"/>
                    <a:pt x="220339" y="209756"/>
                  </a:cubicBezTo>
                  <a:cubicBezTo>
                    <a:pt x="219265" y="209403"/>
                    <a:pt x="219981" y="207992"/>
                    <a:pt x="220697" y="208345"/>
                  </a:cubicBezTo>
                  <a:close/>
                  <a:moveTo>
                    <a:pt x="340472" y="205183"/>
                  </a:moveTo>
                  <a:cubicBezTo>
                    <a:pt x="342575" y="204817"/>
                    <a:pt x="344328" y="208114"/>
                    <a:pt x="341874" y="209213"/>
                  </a:cubicBezTo>
                  <a:cubicBezTo>
                    <a:pt x="337668" y="211045"/>
                    <a:pt x="333813" y="212876"/>
                    <a:pt x="330308" y="215441"/>
                  </a:cubicBezTo>
                  <a:cubicBezTo>
                    <a:pt x="326803" y="217639"/>
                    <a:pt x="323999" y="220203"/>
                    <a:pt x="320494" y="222401"/>
                  </a:cubicBezTo>
                  <a:cubicBezTo>
                    <a:pt x="319092" y="223500"/>
                    <a:pt x="317690" y="220936"/>
                    <a:pt x="319092" y="219837"/>
                  </a:cubicBezTo>
                  <a:cubicBezTo>
                    <a:pt x="325752" y="215074"/>
                    <a:pt x="332411" y="207015"/>
                    <a:pt x="340472" y="205183"/>
                  </a:cubicBezTo>
                  <a:close/>
                  <a:moveTo>
                    <a:pt x="212602" y="196019"/>
                  </a:moveTo>
                  <a:cubicBezTo>
                    <a:pt x="227985" y="203287"/>
                    <a:pt x="242295" y="212735"/>
                    <a:pt x="257678" y="220004"/>
                  </a:cubicBezTo>
                  <a:cubicBezTo>
                    <a:pt x="260182" y="221094"/>
                    <a:pt x="258393" y="225091"/>
                    <a:pt x="255889" y="224365"/>
                  </a:cubicBezTo>
                  <a:cubicBezTo>
                    <a:pt x="248734" y="222184"/>
                    <a:pt x="242295" y="217460"/>
                    <a:pt x="235855" y="213826"/>
                  </a:cubicBezTo>
                  <a:cubicBezTo>
                    <a:pt x="227627" y="208738"/>
                    <a:pt x="219399" y="203650"/>
                    <a:pt x="211171" y="198562"/>
                  </a:cubicBezTo>
                  <a:cubicBezTo>
                    <a:pt x="209740" y="197472"/>
                    <a:pt x="211171" y="195292"/>
                    <a:pt x="212602" y="196019"/>
                  </a:cubicBezTo>
                  <a:close/>
                  <a:moveTo>
                    <a:pt x="441860" y="193770"/>
                  </a:moveTo>
                  <a:cubicBezTo>
                    <a:pt x="445099" y="190530"/>
                    <a:pt x="449779" y="191610"/>
                    <a:pt x="452658" y="194130"/>
                  </a:cubicBezTo>
                  <a:cubicBezTo>
                    <a:pt x="453378" y="194130"/>
                    <a:pt x="454098" y="194130"/>
                    <a:pt x="454818" y="194491"/>
                  </a:cubicBezTo>
                  <a:cubicBezTo>
                    <a:pt x="462736" y="197371"/>
                    <a:pt x="467775" y="204573"/>
                    <a:pt x="473894" y="209974"/>
                  </a:cubicBezTo>
                  <a:cubicBezTo>
                    <a:pt x="480013" y="215735"/>
                    <a:pt x="486132" y="221496"/>
                    <a:pt x="491891" y="227617"/>
                  </a:cubicBezTo>
                  <a:cubicBezTo>
                    <a:pt x="495130" y="230498"/>
                    <a:pt x="491891" y="235179"/>
                    <a:pt x="487932" y="234099"/>
                  </a:cubicBezTo>
                  <a:cubicBezTo>
                    <a:pt x="478933" y="232298"/>
                    <a:pt x="471375" y="227617"/>
                    <a:pt x="464176" y="221856"/>
                  </a:cubicBezTo>
                  <a:cubicBezTo>
                    <a:pt x="460937" y="219696"/>
                    <a:pt x="457337" y="217175"/>
                    <a:pt x="454458" y="214655"/>
                  </a:cubicBezTo>
                  <a:cubicBezTo>
                    <a:pt x="458777" y="238420"/>
                    <a:pt x="453738" y="263985"/>
                    <a:pt x="447619" y="286670"/>
                  </a:cubicBezTo>
                  <a:cubicBezTo>
                    <a:pt x="440780" y="311155"/>
                    <a:pt x="430702" y="335640"/>
                    <a:pt x="415225" y="356164"/>
                  </a:cubicBezTo>
                  <a:cubicBezTo>
                    <a:pt x="400108" y="376329"/>
                    <a:pt x="381391" y="396133"/>
                    <a:pt x="359795" y="409095"/>
                  </a:cubicBezTo>
                  <a:cubicBezTo>
                    <a:pt x="337839" y="422418"/>
                    <a:pt x="312283" y="429980"/>
                    <a:pt x="287448" y="433940"/>
                  </a:cubicBezTo>
                  <a:cubicBezTo>
                    <a:pt x="234898" y="442582"/>
                    <a:pt x="179468" y="431780"/>
                    <a:pt x="133396" y="405495"/>
                  </a:cubicBezTo>
                  <a:cubicBezTo>
                    <a:pt x="110360" y="392172"/>
                    <a:pt x="93444" y="374168"/>
                    <a:pt x="75807" y="354724"/>
                  </a:cubicBezTo>
                  <a:cubicBezTo>
                    <a:pt x="59610" y="336000"/>
                    <a:pt x="43053" y="314756"/>
                    <a:pt x="43053" y="288830"/>
                  </a:cubicBezTo>
                  <a:cubicBezTo>
                    <a:pt x="43053" y="274428"/>
                    <a:pt x="64649" y="274788"/>
                    <a:pt x="65369" y="289191"/>
                  </a:cubicBezTo>
                  <a:cubicBezTo>
                    <a:pt x="66808" y="313676"/>
                    <a:pt x="87685" y="333840"/>
                    <a:pt x="103162" y="351123"/>
                  </a:cubicBezTo>
                  <a:cubicBezTo>
                    <a:pt x="118999" y="368407"/>
                    <a:pt x="135196" y="381730"/>
                    <a:pt x="156072" y="391812"/>
                  </a:cubicBezTo>
                  <a:cubicBezTo>
                    <a:pt x="197464" y="411976"/>
                    <a:pt x="244616" y="422058"/>
                    <a:pt x="290687" y="413056"/>
                  </a:cubicBezTo>
                  <a:cubicBezTo>
                    <a:pt x="314083" y="408735"/>
                    <a:pt x="339279" y="401894"/>
                    <a:pt x="358355" y="386411"/>
                  </a:cubicBezTo>
                  <a:cubicBezTo>
                    <a:pt x="376352" y="371648"/>
                    <a:pt x="392909" y="355084"/>
                    <a:pt x="405507" y="335280"/>
                  </a:cubicBezTo>
                  <a:cubicBezTo>
                    <a:pt x="417025" y="315836"/>
                    <a:pt x="425663" y="294952"/>
                    <a:pt x="431062" y="273347"/>
                  </a:cubicBezTo>
                  <a:cubicBezTo>
                    <a:pt x="435381" y="253543"/>
                    <a:pt x="437901" y="233739"/>
                    <a:pt x="442220" y="213935"/>
                  </a:cubicBezTo>
                  <a:cubicBezTo>
                    <a:pt x="431782" y="222216"/>
                    <a:pt x="419904" y="227977"/>
                    <a:pt x="409466" y="235899"/>
                  </a:cubicBezTo>
                  <a:cubicBezTo>
                    <a:pt x="406227" y="238420"/>
                    <a:pt x="401907" y="235179"/>
                    <a:pt x="404067" y="231578"/>
                  </a:cubicBezTo>
                  <a:cubicBezTo>
                    <a:pt x="413785" y="216815"/>
                    <a:pt x="428902" y="206373"/>
                    <a:pt x="441860" y="193770"/>
                  </a:cubicBezTo>
                  <a:close/>
                  <a:moveTo>
                    <a:pt x="156588" y="160175"/>
                  </a:moveTo>
                  <a:cubicBezTo>
                    <a:pt x="158022" y="201099"/>
                    <a:pt x="159098" y="242741"/>
                    <a:pt x="156946" y="283666"/>
                  </a:cubicBezTo>
                  <a:cubicBezTo>
                    <a:pt x="156946" y="283666"/>
                    <a:pt x="156946" y="283666"/>
                    <a:pt x="156588" y="284025"/>
                  </a:cubicBezTo>
                  <a:cubicBezTo>
                    <a:pt x="220427" y="281871"/>
                    <a:pt x="284266" y="278281"/>
                    <a:pt x="347389" y="283307"/>
                  </a:cubicBezTo>
                  <a:cubicBezTo>
                    <a:pt x="347030" y="243459"/>
                    <a:pt x="345237" y="203253"/>
                    <a:pt x="347748" y="163047"/>
                  </a:cubicBezTo>
                  <a:cubicBezTo>
                    <a:pt x="319773" y="180996"/>
                    <a:pt x="290005" y="196792"/>
                    <a:pt x="260237" y="211869"/>
                  </a:cubicBezTo>
                  <a:cubicBezTo>
                    <a:pt x="259878" y="213305"/>
                    <a:pt x="257726" y="214741"/>
                    <a:pt x="255933" y="213305"/>
                  </a:cubicBezTo>
                  <a:cubicBezTo>
                    <a:pt x="224372" y="192125"/>
                    <a:pt x="187790" y="181714"/>
                    <a:pt x="156588" y="160175"/>
                  </a:cubicBezTo>
                  <a:close/>
                  <a:moveTo>
                    <a:pt x="159816" y="157662"/>
                  </a:moveTo>
                  <a:cubicBezTo>
                    <a:pt x="192094" y="176330"/>
                    <a:pt x="227959" y="187099"/>
                    <a:pt x="259161" y="207920"/>
                  </a:cubicBezTo>
                  <a:cubicBezTo>
                    <a:pt x="259161" y="207920"/>
                    <a:pt x="259161" y="207920"/>
                    <a:pt x="259520" y="208279"/>
                  </a:cubicBezTo>
                  <a:cubicBezTo>
                    <a:pt x="286418" y="189971"/>
                    <a:pt x="315828" y="175253"/>
                    <a:pt x="343444" y="158380"/>
                  </a:cubicBezTo>
                  <a:cubicBezTo>
                    <a:pt x="282115" y="158739"/>
                    <a:pt x="220786" y="159098"/>
                    <a:pt x="159816" y="157662"/>
                  </a:cubicBezTo>
                  <a:close/>
                  <a:moveTo>
                    <a:pt x="350258" y="152278"/>
                  </a:moveTo>
                  <a:cubicBezTo>
                    <a:pt x="352410" y="152637"/>
                    <a:pt x="353127" y="155150"/>
                    <a:pt x="352410" y="156944"/>
                  </a:cubicBezTo>
                  <a:cubicBezTo>
                    <a:pt x="353127" y="158021"/>
                    <a:pt x="353127" y="159816"/>
                    <a:pt x="351693" y="160893"/>
                  </a:cubicBezTo>
                  <a:cubicBezTo>
                    <a:pt x="350975" y="203612"/>
                    <a:pt x="353486" y="246331"/>
                    <a:pt x="353845" y="289409"/>
                  </a:cubicBezTo>
                  <a:cubicBezTo>
                    <a:pt x="353845" y="292999"/>
                    <a:pt x="348465" y="293358"/>
                    <a:pt x="347748" y="290127"/>
                  </a:cubicBezTo>
                  <a:cubicBezTo>
                    <a:pt x="283908" y="285102"/>
                    <a:pt x="220068" y="289768"/>
                    <a:pt x="155870" y="288333"/>
                  </a:cubicBezTo>
                  <a:cubicBezTo>
                    <a:pt x="154436" y="288333"/>
                    <a:pt x="153719" y="287256"/>
                    <a:pt x="153719" y="286179"/>
                  </a:cubicBezTo>
                  <a:cubicBezTo>
                    <a:pt x="152284" y="286179"/>
                    <a:pt x="151567" y="285461"/>
                    <a:pt x="151567" y="283666"/>
                  </a:cubicBezTo>
                  <a:cubicBezTo>
                    <a:pt x="149415" y="242023"/>
                    <a:pt x="151925" y="199304"/>
                    <a:pt x="153360" y="157662"/>
                  </a:cubicBezTo>
                  <a:cubicBezTo>
                    <a:pt x="153360" y="156226"/>
                    <a:pt x="154794" y="155868"/>
                    <a:pt x="155512" y="156226"/>
                  </a:cubicBezTo>
                  <a:cubicBezTo>
                    <a:pt x="155512" y="155868"/>
                    <a:pt x="155870" y="155509"/>
                    <a:pt x="156588" y="155509"/>
                  </a:cubicBezTo>
                  <a:cubicBezTo>
                    <a:pt x="220786" y="152278"/>
                    <a:pt x="285701" y="150842"/>
                    <a:pt x="350258" y="152278"/>
                  </a:cubicBezTo>
                  <a:close/>
                  <a:moveTo>
                    <a:pt x="274683" y="145682"/>
                  </a:moveTo>
                  <a:cubicBezTo>
                    <a:pt x="299578" y="144889"/>
                    <a:pt x="324473" y="144492"/>
                    <a:pt x="349729" y="145682"/>
                  </a:cubicBezTo>
                  <a:cubicBezTo>
                    <a:pt x="352254" y="145682"/>
                    <a:pt x="352254" y="150445"/>
                    <a:pt x="349729" y="150445"/>
                  </a:cubicBezTo>
                  <a:cubicBezTo>
                    <a:pt x="324473" y="150445"/>
                    <a:pt x="299578" y="148857"/>
                    <a:pt x="274683" y="148461"/>
                  </a:cubicBezTo>
                  <a:cubicBezTo>
                    <a:pt x="273240" y="148461"/>
                    <a:pt x="273240" y="146079"/>
                    <a:pt x="274683" y="145682"/>
                  </a:cubicBezTo>
                  <a:close/>
                  <a:moveTo>
                    <a:pt x="305181" y="135232"/>
                  </a:moveTo>
                  <a:cubicBezTo>
                    <a:pt x="309612" y="135139"/>
                    <a:pt x="314134" y="135788"/>
                    <a:pt x="317028" y="135973"/>
                  </a:cubicBezTo>
                  <a:cubicBezTo>
                    <a:pt x="327517" y="136343"/>
                    <a:pt x="338007" y="135232"/>
                    <a:pt x="347773" y="138195"/>
                  </a:cubicBezTo>
                  <a:cubicBezTo>
                    <a:pt x="350667" y="139306"/>
                    <a:pt x="349220" y="144121"/>
                    <a:pt x="346326" y="143010"/>
                  </a:cubicBezTo>
                  <a:cubicBezTo>
                    <a:pt x="329687" y="138195"/>
                    <a:pt x="311240" y="140788"/>
                    <a:pt x="294239" y="139306"/>
                  </a:cubicBezTo>
                  <a:cubicBezTo>
                    <a:pt x="293878" y="139306"/>
                    <a:pt x="293878" y="138936"/>
                    <a:pt x="293878" y="138936"/>
                  </a:cubicBezTo>
                  <a:cubicBezTo>
                    <a:pt x="296410" y="136158"/>
                    <a:pt x="300750" y="135324"/>
                    <a:pt x="305181" y="135232"/>
                  </a:cubicBezTo>
                  <a:close/>
                  <a:moveTo>
                    <a:pt x="260298" y="200"/>
                  </a:moveTo>
                  <a:cubicBezTo>
                    <a:pt x="275169" y="876"/>
                    <a:pt x="289905" y="3310"/>
                    <a:pt x="304461" y="8178"/>
                  </a:cubicBezTo>
                  <a:cubicBezTo>
                    <a:pt x="328902" y="16111"/>
                    <a:pt x="353701" y="26207"/>
                    <a:pt x="375984" y="39188"/>
                  </a:cubicBezTo>
                  <a:cubicBezTo>
                    <a:pt x="396830" y="51809"/>
                    <a:pt x="416238" y="67314"/>
                    <a:pt x="431334" y="87147"/>
                  </a:cubicBezTo>
                  <a:cubicBezTo>
                    <a:pt x="446788" y="107701"/>
                    <a:pt x="452179" y="132581"/>
                    <a:pt x="461165" y="156380"/>
                  </a:cubicBezTo>
                  <a:cubicBezTo>
                    <a:pt x="466556" y="170804"/>
                    <a:pt x="443554" y="176573"/>
                    <a:pt x="438162" y="162510"/>
                  </a:cubicBezTo>
                  <a:cubicBezTo>
                    <a:pt x="430255" y="140154"/>
                    <a:pt x="425583" y="115994"/>
                    <a:pt x="409769" y="97243"/>
                  </a:cubicBezTo>
                  <a:cubicBezTo>
                    <a:pt x="396111" y="81017"/>
                    <a:pt x="379578" y="67675"/>
                    <a:pt x="360530" y="56857"/>
                  </a:cubicBezTo>
                  <a:cubicBezTo>
                    <a:pt x="315963" y="31616"/>
                    <a:pt x="267442" y="15029"/>
                    <a:pt x="216046" y="24404"/>
                  </a:cubicBezTo>
                  <a:cubicBezTo>
                    <a:pt x="165729" y="33419"/>
                    <a:pt x="115771" y="48564"/>
                    <a:pt x="84502" y="91474"/>
                  </a:cubicBezTo>
                  <a:cubicBezTo>
                    <a:pt x="69047" y="112749"/>
                    <a:pt x="57187" y="136187"/>
                    <a:pt x="50358" y="161428"/>
                  </a:cubicBezTo>
                  <a:cubicBezTo>
                    <a:pt x="46764" y="174410"/>
                    <a:pt x="44967" y="186670"/>
                    <a:pt x="44607" y="200012"/>
                  </a:cubicBezTo>
                  <a:cubicBezTo>
                    <a:pt x="44248" y="210469"/>
                    <a:pt x="44607" y="221286"/>
                    <a:pt x="41373" y="231022"/>
                  </a:cubicBezTo>
                  <a:cubicBezTo>
                    <a:pt x="45686" y="227056"/>
                    <a:pt x="50717" y="223811"/>
                    <a:pt x="55030" y="220565"/>
                  </a:cubicBezTo>
                  <a:cubicBezTo>
                    <a:pt x="62578" y="215156"/>
                    <a:pt x="70844" y="210469"/>
                    <a:pt x="78032" y="204339"/>
                  </a:cubicBezTo>
                  <a:cubicBezTo>
                    <a:pt x="83424" y="200012"/>
                    <a:pt x="89893" y="206863"/>
                    <a:pt x="85221" y="211911"/>
                  </a:cubicBezTo>
                  <a:cubicBezTo>
                    <a:pt x="79470" y="219123"/>
                    <a:pt x="73360" y="225613"/>
                    <a:pt x="66531" y="231743"/>
                  </a:cubicBezTo>
                  <a:cubicBezTo>
                    <a:pt x="60062" y="237152"/>
                    <a:pt x="53593" y="245085"/>
                    <a:pt x="46045" y="248691"/>
                  </a:cubicBezTo>
                  <a:cubicBezTo>
                    <a:pt x="44248" y="249773"/>
                    <a:pt x="42091" y="249773"/>
                    <a:pt x="40294" y="249412"/>
                  </a:cubicBezTo>
                  <a:cubicBezTo>
                    <a:pt x="37419" y="250494"/>
                    <a:pt x="34544" y="250494"/>
                    <a:pt x="32028" y="247609"/>
                  </a:cubicBezTo>
                  <a:cubicBezTo>
                    <a:pt x="20527" y="232465"/>
                    <a:pt x="8666" y="218041"/>
                    <a:pt x="400" y="201093"/>
                  </a:cubicBezTo>
                  <a:cubicBezTo>
                    <a:pt x="-1397" y="197487"/>
                    <a:pt x="3275" y="193521"/>
                    <a:pt x="6150" y="196766"/>
                  </a:cubicBezTo>
                  <a:cubicBezTo>
                    <a:pt x="13698" y="205781"/>
                    <a:pt x="22324" y="213353"/>
                    <a:pt x="30590" y="221647"/>
                  </a:cubicBezTo>
                  <a:cubicBezTo>
                    <a:pt x="17652" y="170804"/>
                    <a:pt x="42091" y="113831"/>
                    <a:pt x="73001" y="74526"/>
                  </a:cubicBezTo>
                  <a:cubicBezTo>
                    <a:pt x="107145" y="30534"/>
                    <a:pt x="161775" y="11062"/>
                    <a:pt x="215327" y="2769"/>
                  </a:cubicBezTo>
                  <a:cubicBezTo>
                    <a:pt x="230423" y="605"/>
                    <a:pt x="245428" y="-476"/>
                    <a:pt x="260298" y="2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55DE6634-3CA2-614D-BA02-974D4A94F1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4904" y="3654916"/>
              <a:ext cx="842615" cy="1244215"/>
            </a:xfrm>
            <a:custGeom>
              <a:avLst/>
              <a:gdLst>
                <a:gd name="connsiteX0" fmla="*/ 247182 w 928827"/>
                <a:gd name="connsiteY0" fmla="*/ 1318241 h 1371517"/>
                <a:gd name="connsiteX1" fmla="*/ 310184 w 928827"/>
                <a:gd name="connsiteY1" fmla="*/ 1363455 h 1371517"/>
                <a:gd name="connsiteX2" fmla="*/ 308037 w 928827"/>
                <a:gd name="connsiteY2" fmla="*/ 1371412 h 1371517"/>
                <a:gd name="connsiteX3" fmla="*/ 243603 w 928827"/>
                <a:gd name="connsiteY3" fmla="*/ 1319326 h 1371517"/>
                <a:gd name="connsiteX4" fmla="*/ 247182 w 928827"/>
                <a:gd name="connsiteY4" fmla="*/ 1318241 h 1371517"/>
                <a:gd name="connsiteX5" fmla="*/ 265136 w 928827"/>
                <a:gd name="connsiteY5" fmla="*/ 1301149 h 1371517"/>
                <a:gd name="connsiteX6" fmla="*/ 268786 w 928827"/>
                <a:gd name="connsiteY6" fmla="*/ 1303823 h 1371517"/>
                <a:gd name="connsiteX7" fmla="*/ 336917 w 928827"/>
                <a:gd name="connsiteY7" fmla="*/ 1345157 h 1371517"/>
                <a:gd name="connsiteX8" fmla="*/ 336556 w 928827"/>
                <a:gd name="connsiteY8" fmla="*/ 1357122 h 1371517"/>
                <a:gd name="connsiteX9" fmla="*/ 262297 w 928827"/>
                <a:gd name="connsiteY9" fmla="*/ 1304185 h 1371517"/>
                <a:gd name="connsiteX10" fmla="*/ 265136 w 928827"/>
                <a:gd name="connsiteY10" fmla="*/ 1301149 h 1371517"/>
                <a:gd name="connsiteX11" fmla="*/ 290539 w 928827"/>
                <a:gd name="connsiteY11" fmla="*/ 1296412 h 1371517"/>
                <a:gd name="connsiteX12" fmla="*/ 327992 w 928827"/>
                <a:gd name="connsiteY12" fmla="*/ 1320896 h 1371517"/>
                <a:gd name="connsiteX13" fmla="*/ 367966 w 928827"/>
                <a:gd name="connsiteY13" fmla="*/ 1301093 h 1371517"/>
                <a:gd name="connsiteX14" fmla="*/ 290539 w 928827"/>
                <a:gd name="connsiteY14" fmla="*/ 1296412 h 1371517"/>
                <a:gd name="connsiteX15" fmla="*/ 218514 w 928827"/>
                <a:gd name="connsiteY15" fmla="*/ 1235561 h 1371517"/>
                <a:gd name="connsiteX16" fmla="*/ 217794 w 928827"/>
                <a:gd name="connsiteY16" fmla="*/ 1235921 h 1371517"/>
                <a:gd name="connsiteX17" fmla="*/ 254887 w 928827"/>
                <a:gd name="connsiteY17" fmla="*/ 1273728 h 1371517"/>
                <a:gd name="connsiteX18" fmla="*/ 316468 w 928827"/>
                <a:gd name="connsiteY18" fmla="*/ 1283090 h 1371517"/>
                <a:gd name="connsiteX19" fmla="*/ 383451 w 928827"/>
                <a:gd name="connsiteY19" fmla="*/ 1283450 h 1371517"/>
                <a:gd name="connsiteX20" fmla="*/ 443952 w 928827"/>
                <a:gd name="connsiteY20" fmla="*/ 1275888 h 1371517"/>
                <a:gd name="connsiteX21" fmla="*/ 470601 w 928827"/>
                <a:gd name="connsiteY21" fmla="*/ 1266527 h 1371517"/>
                <a:gd name="connsiteX22" fmla="*/ 473482 w 928827"/>
                <a:gd name="connsiteY22" fmla="*/ 1255725 h 1371517"/>
                <a:gd name="connsiteX23" fmla="*/ 346358 w 928827"/>
                <a:gd name="connsiteY23" fmla="*/ 1259325 h 1371517"/>
                <a:gd name="connsiteX24" fmla="*/ 263890 w 928827"/>
                <a:gd name="connsiteY24" fmla="*/ 1247083 h 1371517"/>
                <a:gd name="connsiteX25" fmla="*/ 218514 w 928827"/>
                <a:gd name="connsiteY25" fmla="*/ 1235561 h 1371517"/>
                <a:gd name="connsiteX26" fmla="*/ 196907 w 928827"/>
                <a:gd name="connsiteY26" fmla="*/ 1171829 h 1371517"/>
                <a:gd name="connsiteX27" fmla="*/ 196907 w 928827"/>
                <a:gd name="connsiteY27" fmla="*/ 1204235 h 1371517"/>
                <a:gd name="connsiteX28" fmla="*/ 214913 w 928827"/>
                <a:gd name="connsiteY28" fmla="*/ 1216838 h 1371517"/>
                <a:gd name="connsiteX29" fmla="*/ 266771 w 928827"/>
                <a:gd name="connsiteY29" fmla="*/ 1231600 h 1371517"/>
                <a:gd name="connsiteX30" fmla="*/ 371927 w 928827"/>
                <a:gd name="connsiteY30" fmla="*/ 1244563 h 1371517"/>
                <a:gd name="connsiteX31" fmla="*/ 460518 w 928827"/>
                <a:gd name="connsiteY31" fmla="*/ 1240962 h 1371517"/>
                <a:gd name="connsiteX32" fmla="*/ 515257 w 928827"/>
                <a:gd name="connsiteY32" fmla="*/ 1182991 h 1371517"/>
                <a:gd name="connsiteX33" fmla="*/ 495090 w 928827"/>
                <a:gd name="connsiteY33" fmla="*/ 1195594 h 1371517"/>
                <a:gd name="connsiteX34" fmla="*/ 353561 w 928827"/>
                <a:gd name="connsiteY34" fmla="*/ 1211077 h 1371517"/>
                <a:gd name="connsiteX35" fmla="*/ 200508 w 928827"/>
                <a:gd name="connsiteY35" fmla="*/ 1173990 h 1371517"/>
                <a:gd name="connsiteX36" fmla="*/ 196907 w 928827"/>
                <a:gd name="connsiteY36" fmla="*/ 1171829 h 1371517"/>
                <a:gd name="connsiteX37" fmla="*/ 569912 w 928827"/>
                <a:gd name="connsiteY37" fmla="*/ 1099160 h 1371517"/>
                <a:gd name="connsiteX38" fmla="*/ 579949 w 928827"/>
                <a:gd name="connsiteY38" fmla="*/ 1137404 h 1371517"/>
                <a:gd name="connsiteX39" fmla="*/ 568120 w 928827"/>
                <a:gd name="connsiteY39" fmla="*/ 1170958 h 1371517"/>
                <a:gd name="connsiteX40" fmla="*/ 560592 w 928827"/>
                <a:gd name="connsiteY40" fmla="*/ 1168793 h 1371517"/>
                <a:gd name="connsiteX41" fmla="*/ 572063 w 928827"/>
                <a:gd name="connsiteY41" fmla="*/ 1132714 h 1371517"/>
                <a:gd name="connsiteX42" fmla="*/ 565611 w 928827"/>
                <a:gd name="connsiteY42" fmla="*/ 1099521 h 1371517"/>
                <a:gd name="connsiteX43" fmla="*/ 569912 w 928827"/>
                <a:gd name="connsiteY43" fmla="*/ 1099160 h 1371517"/>
                <a:gd name="connsiteX44" fmla="*/ 189344 w 928827"/>
                <a:gd name="connsiteY44" fmla="*/ 1099096 h 1371517"/>
                <a:gd name="connsiteX45" fmla="*/ 188264 w 928827"/>
                <a:gd name="connsiteY45" fmla="*/ 1102337 h 1371517"/>
                <a:gd name="connsiteX46" fmla="*/ 243002 w 928827"/>
                <a:gd name="connsiteY46" fmla="*/ 1176150 h 1371517"/>
                <a:gd name="connsiteX47" fmla="*/ 359323 w 928827"/>
                <a:gd name="connsiteY47" fmla="*/ 1194874 h 1371517"/>
                <a:gd name="connsiteX48" fmla="*/ 465920 w 928827"/>
                <a:gd name="connsiteY48" fmla="*/ 1187672 h 1371517"/>
                <a:gd name="connsiteX49" fmla="*/ 512736 w 928827"/>
                <a:gd name="connsiteY49" fmla="*/ 1163548 h 1371517"/>
                <a:gd name="connsiteX50" fmla="*/ 524260 w 928827"/>
                <a:gd name="connsiteY50" fmla="*/ 1118540 h 1371517"/>
                <a:gd name="connsiteX51" fmla="*/ 383811 w 928827"/>
                <a:gd name="connsiteY51" fmla="*/ 1147345 h 1371517"/>
                <a:gd name="connsiteX52" fmla="*/ 205910 w 928827"/>
                <a:gd name="connsiteY52" fmla="*/ 1109538 h 1371517"/>
                <a:gd name="connsiteX53" fmla="*/ 189344 w 928827"/>
                <a:gd name="connsiteY53" fmla="*/ 1099096 h 1371517"/>
                <a:gd name="connsiteX54" fmla="*/ 551381 w 928827"/>
                <a:gd name="connsiteY54" fmla="*/ 1097020 h 1371517"/>
                <a:gd name="connsiteX55" fmla="*/ 554515 w 928827"/>
                <a:gd name="connsiteY55" fmla="*/ 1097917 h 1371517"/>
                <a:gd name="connsiteX56" fmla="*/ 547974 w 928827"/>
                <a:gd name="connsiteY56" fmla="*/ 1176468 h 1371517"/>
                <a:gd name="connsiteX57" fmla="*/ 541069 w 928827"/>
                <a:gd name="connsiteY57" fmla="*/ 1172523 h 1371517"/>
                <a:gd name="connsiteX58" fmla="*/ 550154 w 928827"/>
                <a:gd name="connsiteY58" fmla="*/ 1100427 h 1371517"/>
                <a:gd name="connsiteX59" fmla="*/ 551381 w 928827"/>
                <a:gd name="connsiteY59" fmla="*/ 1097020 h 1371517"/>
                <a:gd name="connsiteX60" fmla="*/ 203749 w 928827"/>
                <a:gd name="connsiteY60" fmla="*/ 1018081 h 1371517"/>
                <a:gd name="connsiteX61" fmla="*/ 186823 w 928827"/>
                <a:gd name="connsiteY61" fmla="*/ 1076052 h 1371517"/>
                <a:gd name="connsiteX62" fmla="*/ 245523 w 928827"/>
                <a:gd name="connsiteY62" fmla="*/ 1109898 h 1371517"/>
                <a:gd name="connsiteX63" fmla="*/ 379490 w 928827"/>
                <a:gd name="connsiteY63" fmla="*/ 1130782 h 1371517"/>
                <a:gd name="connsiteX64" fmla="*/ 492929 w 928827"/>
                <a:gd name="connsiteY64" fmla="*/ 1117460 h 1371517"/>
                <a:gd name="connsiteX65" fmla="*/ 530022 w 928827"/>
                <a:gd name="connsiteY65" fmla="*/ 1082173 h 1371517"/>
                <a:gd name="connsiteX66" fmla="*/ 527141 w 928827"/>
                <a:gd name="connsiteY66" fmla="*/ 1042566 h 1371517"/>
                <a:gd name="connsiteX67" fmla="*/ 504093 w 928827"/>
                <a:gd name="connsiteY67" fmla="*/ 1068851 h 1371517"/>
                <a:gd name="connsiteX68" fmla="*/ 369766 w 928827"/>
                <a:gd name="connsiteY68" fmla="*/ 1095496 h 1371517"/>
                <a:gd name="connsiteX69" fmla="*/ 229318 w 928827"/>
                <a:gd name="connsiteY69" fmla="*/ 1052288 h 1371517"/>
                <a:gd name="connsiteX70" fmla="*/ 203749 w 928827"/>
                <a:gd name="connsiteY70" fmla="*/ 1018081 h 1371517"/>
                <a:gd name="connsiteX71" fmla="*/ 239761 w 928827"/>
                <a:gd name="connsiteY71" fmla="*/ 972353 h 1371517"/>
                <a:gd name="connsiteX72" fmla="*/ 227157 w 928827"/>
                <a:gd name="connsiteY72" fmla="*/ 1029243 h 1371517"/>
                <a:gd name="connsiteX73" fmla="*/ 273253 w 928827"/>
                <a:gd name="connsiteY73" fmla="*/ 1059849 h 1371517"/>
                <a:gd name="connsiteX74" fmla="*/ 379490 w 928827"/>
                <a:gd name="connsiteY74" fmla="*/ 1078212 h 1371517"/>
                <a:gd name="connsiteX75" fmla="*/ 477444 w 928827"/>
                <a:gd name="connsiteY75" fmla="*/ 1063810 h 1371517"/>
                <a:gd name="connsiteX76" fmla="*/ 513456 w 928827"/>
                <a:gd name="connsiteY76" fmla="*/ 1031044 h 1371517"/>
                <a:gd name="connsiteX77" fmla="*/ 504813 w 928827"/>
                <a:gd name="connsiteY77" fmla="*/ 988196 h 1371517"/>
                <a:gd name="connsiteX78" fmla="*/ 498691 w 928827"/>
                <a:gd name="connsiteY78" fmla="*/ 1006199 h 1371517"/>
                <a:gd name="connsiteX79" fmla="*/ 497250 w 928827"/>
                <a:gd name="connsiteY79" fmla="*/ 1008000 h 1371517"/>
                <a:gd name="connsiteX80" fmla="*/ 425946 w 928827"/>
                <a:gd name="connsiteY80" fmla="*/ 1038965 h 1371517"/>
                <a:gd name="connsiteX81" fmla="*/ 352480 w 928827"/>
                <a:gd name="connsiteY81" fmla="*/ 1043646 h 1371517"/>
                <a:gd name="connsiteX82" fmla="*/ 274693 w 928827"/>
                <a:gd name="connsiteY82" fmla="*/ 1023122 h 1371517"/>
                <a:gd name="connsiteX83" fmla="*/ 245163 w 928827"/>
                <a:gd name="connsiteY83" fmla="*/ 1004039 h 1371517"/>
                <a:gd name="connsiteX84" fmla="*/ 236520 w 928827"/>
                <a:gd name="connsiteY84" fmla="*/ 992517 h 1371517"/>
                <a:gd name="connsiteX85" fmla="*/ 239761 w 928827"/>
                <a:gd name="connsiteY85" fmla="*/ 972353 h 1371517"/>
                <a:gd name="connsiteX86" fmla="*/ 150845 w 928827"/>
                <a:gd name="connsiteY86" fmla="*/ 864943 h 1371517"/>
                <a:gd name="connsiteX87" fmla="*/ 154867 w 928827"/>
                <a:gd name="connsiteY87" fmla="*/ 866885 h 1371517"/>
                <a:gd name="connsiteX88" fmla="*/ 179089 w 928827"/>
                <a:gd name="connsiteY88" fmla="*/ 919267 h 1371517"/>
                <a:gd name="connsiteX89" fmla="*/ 183427 w 928827"/>
                <a:gd name="connsiteY89" fmla="*/ 968398 h 1371517"/>
                <a:gd name="connsiteX90" fmla="*/ 172220 w 928827"/>
                <a:gd name="connsiteY90" fmla="*/ 968037 h 1371517"/>
                <a:gd name="connsiteX91" fmla="*/ 164989 w 928827"/>
                <a:gd name="connsiteY91" fmla="*/ 909874 h 1371517"/>
                <a:gd name="connsiteX92" fmla="*/ 148721 w 928827"/>
                <a:gd name="connsiteY92" fmla="*/ 868691 h 1371517"/>
                <a:gd name="connsiteX93" fmla="*/ 150845 w 928827"/>
                <a:gd name="connsiteY93" fmla="*/ 864943 h 1371517"/>
                <a:gd name="connsiteX94" fmla="*/ 153501 w 928827"/>
                <a:gd name="connsiteY94" fmla="*/ 820098 h 1371517"/>
                <a:gd name="connsiteX95" fmla="*/ 157741 w 928827"/>
                <a:gd name="connsiteY95" fmla="*/ 820098 h 1371517"/>
                <a:gd name="connsiteX96" fmla="*/ 202963 w 928827"/>
                <a:gd name="connsiteY96" fmla="*/ 942150 h 1371517"/>
                <a:gd name="connsiteX97" fmla="*/ 191658 w 928827"/>
                <a:gd name="connsiteY97" fmla="*/ 945014 h 1371517"/>
                <a:gd name="connsiteX98" fmla="*/ 153365 w 928827"/>
                <a:gd name="connsiteY98" fmla="*/ 824393 h 1371517"/>
                <a:gd name="connsiteX99" fmla="*/ 153501 w 928827"/>
                <a:gd name="connsiteY99" fmla="*/ 820098 h 1371517"/>
                <a:gd name="connsiteX100" fmla="*/ 112637 w 928827"/>
                <a:gd name="connsiteY100" fmla="*/ 747599 h 1371517"/>
                <a:gd name="connsiteX101" fmla="*/ 196292 w 928827"/>
                <a:gd name="connsiteY101" fmla="*/ 826496 h 1371517"/>
                <a:gd name="connsiteX102" fmla="*/ 228384 w 928827"/>
                <a:gd name="connsiteY102" fmla="*/ 930972 h 1371517"/>
                <a:gd name="connsiteX103" fmla="*/ 217206 w 928827"/>
                <a:gd name="connsiteY103" fmla="*/ 933494 h 1371517"/>
                <a:gd name="connsiteX104" fmla="*/ 180787 w 928827"/>
                <a:gd name="connsiteY104" fmla="*/ 823614 h 1371517"/>
                <a:gd name="connsiteX105" fmla="*/ 109392 w 928827"/>
                <a:gd name="connsiteY105" fmla="*/ 750481 h 1371517"/>
                <a:gd name="connsiteX106" fmla="*/ 112637 w 928827"/>
                <a:gd name="connsiteY106" fmla="*/ 747599 h 1371517"/>
                <a:gd name="connsiteX107" fmla="*/ 838016 w 928827"/>
                <a:gd name="connsiteY107" fmla="*/ 673403 h 1371517"/>
                <a:gd name="connsiteX108" fmla="*/ 840084 w 928827"/>
                <a:gd name="connsiteY108" fmla="*/ 679627 h 1371517"/>
                <a:gd name="connsiteX109" fmla="*/ 683617 w 928827"/>
                <a:gd name="connsiteY109" fmla="*/ 807148 h 1371517"/>
                <a:gd name="connsiteX110" fmla="*/ 680739 w 928827"/>
                <a:gd name="connsiteY110" fmla="*/ 802491 h 1371517"/>
                <a:gd name="connsiteX111" fmla="*/ 832171 w 928827"/>
                <a:gd name="connsiteY111" fmla="*/ 674970 h 1371517"/>
                <a:gd name="connsiteX112" fmla="*/ 838016 w 928827"/>
                <a:gd name="connsiteY112" fmla="*/ 673403 h 1371517"/>
                <a:gd name="connsiteX113" fmla="*/ 833984 w 928827"/>
                <a:gd name="connsiteY113" fmla="*/ 614394 h 1371517"/>
                <a:gd name="connsiteX114" fmla="*/ 839730 w 928827"/>
                <a:gd name="connsiteY114" fmla="*/ 618710 h 1371517"/>
                <a:gd name="connsiteX115" fmla="*/ 819618 w 928827"/>
                <a:gd name="connsiteY115" fmla="*/ 668700 h 1371517"/>
                <a:gd name="connsiteX116" fmla="*/ 769338 w 928827"/>
                <a:gd name="connsiteY116" fmla="*/ 734516 h 1371517"/>
                <a:gd name="connsiteX117" fmla="*/ 629992 w 928827"/>
                <a:gd name="connsiteY117" fmla="*/ 815436 h 1371517"/>
                <a:gd name="connsiteX118" fmla="*/ 627119 w 928827"/>
                <a:gd name="connsiteY118" fmla="*/ 811120 h 1371517"/>
                <a:gd name="connsiteX119" fmla="*/ 754613 w 928827"/>
                <a:gd name="connsiteY119" fmla="*/ 733796 h 1371517"/>
                <a:gd name="connsiteX120" fmla="*/ 830033 w 928827"/>
                <a:gd name="connsiteY120" fmla="*/ 618350 h 1371517"/>
                <a:gd name="connsiteX121" fmla="*/ 833984 w 928827"/>
                <a:gd name="connsiteY121" fmla="*/ 614394 h 1371517"/>
                <a:gd name="connsiteX122" fmla="*/ 409740 w 928827"/>
                <a:gd name="connsiteY122" fmla="*/ 610487 h 1371517"/>
                <a:gd name="connsiteX123" fmla="*/ 383811 w 928827"/>
                <a:gd name="connsiteY123" fmla="*/ 620929 h 1371517"/>
                <a:gd name="connsiteX124" fmla="*/ 370487 w 928827"/>
                <a:gd name="connsiteY124" fmla="*/ 624170 h 1371517"/>
                <a:gd name="connsiteX125" fmla="*/ 369406 w 928827"/>
                <a:gd name="connsiteY125" fmla="*/ 763155 h 1371517"/>
                <a:gd name="connsiteX126" fmla="*/ 345278 w 928827"/>
                <a:gd name="connsiteY126" fmla="*/ 900340 h 1371517"/>
                <a:gd name="connsiteX127" fmla="*/ 321510 w 928827"/>
                <a:gd name="connsiteY127" fmla="*/ 1022042 h 1371517"/>
                <a:gd name="connsiteX128" fmla="*/ 360403 w 928827"/>
                <a:gd name="connsiteY128" fmla="*/ 1027803 h 1371517"/>
                <a:gd name="connsiteX129" fmla="*/ 360043 w 928827"/>
                <a:gd name="connsiteY129" fmla="*/ 1024563 h 1371517"/>
                <a:gd name="connsiteX130" fmla="*/ 411541 w 928827"/>
                <a:gd name="connsiteY130" fmla="*/ 739751 h 1371517"/>
                <a:gd name="connsiteX131" fmla="*/ 448273 w 928827"/>
                <a:gd name="connsiteY131" fmla="*/ 638572 h 1371517"/>
                <a:gd name="connsiteX132" fmla="*/ 409740 w 928827"/>
                <a:gd name="connsiteY132" fmla="*/ 610487 h 1371517"/>
                <a:gd name="connsiteX133" fmla="*/ 531102 w 928827"/>
                <a:gd name="connsiteY133" fmla="*/ 574841 h 1371517"/>
                <a:gd name="connsiteX134" fmla="*/ 477804 w 928827"/>
                <a:gd name="connsiteY134" fmla="*/ 620929 h 1371517"/>
                <a:gd name="connsiteX135" fmla="*/ 473122 w 928827"/>
                <a:gd name="connsiteY135" fmla="*/ 629931 h 1371517"/>
                <a:gd name="connsiteX136" fmla="*/ 488247 w 928827"/>
                <a:gd name="connsiteY136" fmla="*/ 632091 h 1371517"/>
                <a:gd name="connsiteX137" fmla="*/ 548748 w 928827"/>
                <a:gd name="connsiteY137" fmla="*/ 609767 h 1371517"/>
                <a:gd name="connsiteX138" fmla="*/ 531102 w 928827"/>
                <a:gd name="connsiteY138" fmla="*/ 574841 h 1371517"/>
                <a:gd name="connsiteX139" fmla="*/ 285227 w 928827"/>
                <a:gd name="connsiteY139" fmla="*/ 522451 h 1371517"/>
                <a:gd name="connsiteX140" fmla="*/ 241202 w 928827"/>
                <a:gd name="connsiteY140" fmla="*/ 539194 h 1371517"/>
                <a:gd name="connsiteX141" fmla="*/ 307465 w 928827"/>
                <a:gd name="connsiteY141" fmla="*/ 613368 h 1371517"/>
                <a:gd name="connsiteX142" fmla="*/ 353201 w 928827"/>
                <a:gd name="connsiteY142" fmla="*/ 610127 h 1371517"/>
                <a:gd name="connsiteX143" fmla="*/ 327632 w 928827"/>
                <a:gd name="connsiteY143" fmla="*/ 544595 h 1371517"/>
                <a:gd name="connsiteX144" fmla="*/ 285227 w 928827"/>
                <a:gd name="connsiteY144" fmla="*/ 522451 h 1371517"/>
                <a:gd name="connsiteX145" fmla="*/ 444312 w 928827"/>
                <a:gd name="connsiteY145" fmla="*/ 500307 h 1371517"/>
                <a:gd name="connsiteX146" fmla="*/ 405419 w 928827"/>
                <a:gd name="connsiteY146" fmla="*/ 549276 h 1371517"/>
                <a:gd name="connsiteX147" fmla="*/ 416222 w 928827"/>
                <a:gd name="connsiteY147" fmla="*/ 587803 h 1371517"/>
                <a:gd name="connsiteX148" fmla="*/ 434229 w 928827"/>
                <a:gd name="connsiteY148" fmla="*/ 574121 h 1371517"/>
                <a:gd name="connsiteX149" fmla="*/ 456556 w 928827"/>
                <a:gd name="connsiteY149" fmla="*/ 548916 h 1371517"/>
                <a:gd name="connsiteX150" fmla="*/ 444312 w 928827"/>
                <a:gd name="connsiteY150" fmla="*/ 500307 h 1371517"/>
                <a:gd name="connsiteX151" fmla="*/ 925207 w 928827"/>
                <a:gd name="connsiteY151" fmla="*/ 261177 h 1371517"/>
                <a:gd name="connsiteX152" fmla="*/ 928103 w 928827"/>
                <a:gd name="connsiteY152" fmla="*/ 268753 h 1371517"/>
                <a:gd name="connsiteX153" fmla="*/ 892268 w 928827"/>
                <a:gd name="connsiteY153" fmla="*/ 286432 h 1371517"/>
                <a:gd name="connsiteX154" fmla="*/ 839058 w 928827"/>
                <a:gd name="connsiteY154" fmla="*/ 306636 h 1371517"/>
                <a:gd name="connsiteX155" fmla="*/ 833267 w 928827"/>
                <a:gd name="connsiteY155" fmla="*/ 283907 h 1371517"/>
                <a:gd name="connsiteX156" fmla="*/ 887562 w 928827"/>
                <a:gd name="connsiteY156" fmla="*/ 267671 h 1371517"/>
                <a:gd name="connsiteX157" fmla="*/ 925207 w 928827"/>
                <a:gd name="connsiteY157" fmla="*/ 261177 h 1371517"/>
                <a:gd name="connsiteX158" fmla="*/ 905404 w 928827"/>
                <a:gd name="connsiteY158" fmla="*/ 148275 h 1371517"/>
                <a:gd name="connsiteX159" fmla="*/ 915492 w 928827"/>
                <a:gd name="connsiteY159" fmla="*/ 158657 h 1371517"/>
                <a:gd name="connsiteX160" fmla="*/ 795517 w 928827"/>
                <a:gd name="connsiteY160" fmla="*/ 253531 h 1371517"/>
                <a:gd name="connsiteX161" fmla="*/ 780385 w 928827"/>
                <a:gd name="connsiteY161" fmla="*/ 238494 h 1371517"/>
                <a:gd name="connsiteX162" fmla="*/ 905404 w 928827"/>
                <a:gd name="connsiteY162" fmla="*/ 148275 h 1371517"/>
                <a:gd name="connsiteX163" fmla="*/ 353967 w 928827"/>
                <a:gd name="connsiteY163" fmla="*/ 136556 h 1371517"/>
                <a:gd name="connsiteX164" fmla="*/ 355767 w 928827"/>
                <a:gd name="connsiteY164" fmla="*/ 152709 h 1371517"/>
                <a:gd name="connsiteX165" fmla="*/ 193803 w 928827"/>
                <a:gd name="connsiteY165" fmla="*/ 205835 h 1371517"/>
                <a:gd name="connsiteX166" fmla="*/ 107063 w 928827"/>
                <a:gd name="connsiteY166" fmla="*/ 356597 h 1371517"/>
                <a:gd name="connsiteX167" fmla="*/ 100224 w 928827"/>
                <a:gd name="connsiteY167" fmla="*/ 356597 h 1371517"/>
                <a:gd name="connsiteX168" fmla="*/ 183006 w 928827"/>
                <a:gd name="connsiteY168" fmla="*/ 194707 h 1371517"/>
                <a:gd name="connsiteX169" fmla="*/ 353967 w 928827"/>
                <a:gd name="connsiteY169" fmla="*/ 136556 h 1371517"/>
                <a:gd name="connsiteX170" fmla="*/ 393523 w 928827"/>
                <a:gd name="connsiteY170" fmla="*/ 133769 h 1371517"/>
                <a:gd name="connsiteX171" fmla="*/ 392817 w 928827"/>
                <a:gd name="connsiteY171" fmla="*/ 150578 h 1371517"/>
                <a:gd name="connsiteX172" fmla="*/ 381881 w 928827"/>
                <a:gd name="connsiteY172" fmla="*/ 149831 h 1371517"/>
                <a:gd name="connsiteX173" fmla="*/ 374473 w 928827"/>
                <a:gd name="connsiteY173" fmla="*/ 147963 h 1371517"/>
                <a:gd name="connsiteX174" fmla="*/ 372356 w 928827"/>
                <a:gd name="connsiteY174" fmla="*/ 139745 h 1371517"/>
                <a:gd name="connsiteX175" fmla="*/ 381176 w 928827"/>
                <a:gd name="connsiteY175" fmla="*/ 135263 h 1371517"/>
                <a:gd name="connsiteX176" fmla="*/ 393523 w 928827"/>
                <a:gd name="connsiteY176" fmla="*/ 133769 h 1371517"/>
                <a:gd name="connsiteX177" fmla="*/ 347844 w 928827"/>
                <a:gd name="connsiteY177" fmla="*/ 95638 h 1371517"/>
                <a:gd name="connsiteX178" fmla="*/ 129203 w 928827"/>
                <a:gd name="connsiteY178" fmla="*/ 188130 h 1371517"/>
                <a:gd name="connsiteX179" fmla="*/ 69422 w 928827"/>
                <a:gd name="connsiteY179" fmla="*/ 624890 h 1371517"/>
                <a:gd name="connsiteX180" fmla="*/ 153692 w 928827"/>
                <a:gd name="connsiteY180" fmla="*/ 740831 h 1371517"/>
                <a:gd name="connsiteX181" fmla="*/ 231118 w 928827"/>
                <a:gd name="connsiteY181" fmla="*/ 815725 h 1371517"/>
                <a:gd name="connsiteX182" fmla="*/ 254526 w 928827"/>
                <a:gd name="connsiteY182" fmla="*/ 997918 h 1371517"/>
                <a:gd name="connsiteX183" fmla="*/ 254166 w 928827"/>
                <a:gd name="connsiteY183" fmla="*/ 998278 h 1371517"/>
                <a:gd name="connsiteX184" fmla="*/ 291979 w 928827"/>
                <a:gd name="connsiteY184" fmla="*/ 1013761 h 1371517"/>
                <a:gd name="connsiteX185" fmla="*/ 308185 w 928827"/>
                <a:gd name="connsiteY185" fmla="*/ 1018802 h 1371517"/>
                <a:gd name="connsiteX186" fmla="*/ 333394 w 928827"/>
                <a:gd name="connsiteY186" fmla="*/ 896739 h 1371517"/>
                <a:gd name="connsiteX187" fmla="*/ 354641 w 928827"/>
                <a:gd name="connsiteY187" fmla="*/ 763155 h 1371517"/>
                <a:gd name="connsiteX188" fmla="*/ 355361 w 928827"/>
                <a:gd name="connsiteY188" fmla="*/ 627410 h 1371517"/>
                <a:gd name="connsiteX189" fmla="*/ 218514 w 928827"/>
                <a:gd name="connsiteY189" fmla="*/ 588163 h 1371517"/>
                <a:gd name="connsiteX190" fmla="*/ 299902 w 928827"/>
                <a:gd name="connsiteY190" fmla="*/ 509309 h 1371517"/>
                <a:gd name="connsiteX191" fmla="*/ 368326 w 928827"/>
                <a:gd name="connsiteY191" fmla="*/ 606887 h 1371517"/>
                <a:gd name="connsiteX192" fmla="*/ 399297 w 928827"/>
                <a:gd name="connsiteY192" fmla="*/ 596445 h 1371517"/>
                <a:gd name="connsiteX193" fmla="*/ 388133 w 928827"/>
                <a:gd name="connsiteY193" fmla="*/ 540995 h 1371517"/>
                <a:gd name="connsiteX194" fmla="*/ 423425 w 928827"/>
                <a:gd name="connsiteY194" fmla="*/ 486265 h 1371517"/>
                <a:gd name="connsiteX195" fmla="*/ 473842 w 928827"/>
                <a:gd name="connsiteY195" fmla="*/ 496347 h 1371517"/>
                <a:gd name="connsiteX196" fmla="*/ 425946 w 928827"/>
                <a:gd name="connsiteY196" fmla="*/ 601486 h 1371517"/>
                <a:gd name="connsiteX197" fmla="*/ 455476 w 928827"/>
                <a:gd name="connsiteY197" fmla="*/ 623810 h 1371517"/>
                <a:gd name="connsiteX198" fmla="*/ 469521 w 928827"/>
                <a:gd name="connsiteY198" fmla="*/ 600766 h 1371517"/>
                <a:gd name="connsiteX199" fmla="*/ 565314 w 928827"/>
                <a:gd name="connsiteY199" fmla="*/ 569800 h 1371517"/>
                <a:gd name="connsiteX200" fmla="*/ 496890 w 928827"/>
                <a:gd name="connsiteY200" fmla="*/ 650455 h 1371517"/>
                <a:gd name="connsiteX201" fmla="*/ 465559 w 928827"/>
                <a:gd name="connsiteY201" fmla="*/ 645054 h 1371517"/>
                <a:gd name="connsiteX202" fmla="*/ 421984 w 928827"/>
                <a:gd name="connsiteY202" fmla="*/ 766756 h 1371517"/>
                <a:gd name="connsiteX203" fmla="*/ 379130 w 928827"/>
                <a:gd name="connsiteY203" fmla="*/ 1024923 h 1371517"/>
                <a:gd name="connsiteX204" fmla="*/ 378409 w 928827"/>
                <a:gd name="connsiteY204" fmla="*/ 1027803 h 1371517"/>
                <a:gd name="connsiteX205" fmla="*/ 486447 w 928827"/>
                <a:gd name="connsiteY205" fmla="*/ 996838 h 1371517"/>
                <a:gd name="connsiteX206" fmla="*/ 489328 w 928827"/>
                <a:gd name="connsiteY206" fmla="*/ 995037 h 1371517"/>
                <a:gd name="connsiteX207" fmla="*/ 490048 w 928827"/>
                <a:gd name="connsiteY207" fmla="*/ 985676 h 1371517"/>
                <a:gd name="connsiteX208" fmla="*/ 519578 w 928827"/>
                <a:gd name="connsiteY208" fmla="*/ 850291 h 1371517"/>
                <a:gd name="connsiteX209" fmla="*/ 621133 w 928827"/>
                <a:gd name="connsiteY209" fmla="*/ 780078 h 1371517"/>
                <a:gd name="connsiteX210" fmla="*/ 823164 w 928827"/>
                <a:gd name="connsiteY210" fmla="*/ 566919 h 1371517"/>
                <a:gd name="connsiteX211" fmla="*/ 582960 w 928827"/>
                <a:gd name="connsiteY211" fmla="*/ 141682 h 1371517"/>
                <a:gd name="connsiteX212" fmla="*/ 347844 w 928827"/>
                <a:gd name="connsiteY212" fmla="*/ 95638 h 1371517"/>
                <a:gd name="connsiteX213" fmla="*/ 358963 w 928827"/>
                <a:gd name="connsiteY213" fmla="*/ 76150 h 1371517"/>
                <a:gd name="connsiteX214" fmla="*/ 746457 w 928827"/>
                <a:gd name="connsiteY214" fmla="*/ 260864 h 1371517"/>
                <a:gd name="connsiteX215" fmla="*/ 788951 w 928827"/>
                <a:gd name="connsiteY215" fmla="*/ 680340 h 1371517"/>
                <a:gd name="connsiteX216" fmla="*/ 624014 w 928827"/>
                <a:gd name="connsiteY216" fmla="*/ 797361 h 1371517"/>
                <a:gd name="connsiteX217" fmla="*/ 528581 w 928827"/>
                <a:gd name="connsiteY217" fmla="*/ 858212 h 1371517"/>
                <a:gd name="connsiteX218" fmla="*/ 506974 w 928827"/>
                <a:gd name="connsiteY218" fmla="*/ 971633 h 1371517"/>
                <a:gd name="connsiteX219" fmla="*/ 509495 w 928827"/>
                <a:gd name="connsiteY219" fmla="*/ 971993 h 1371517"/>
                <a:gd name="connsiteX220" fmla="*/ 533983 w 928827"/>
                <a:gd name="connsiteY220" fmla="*/ 1028523 h 1371517"/>
                <a:gd name="connsiteX221" fmla="*/ 535063 w 928827"/>
                <a:gd name="connsiteY221" fmla="*/ 1107378 h 1371517"/>
                <a:gd name="connsiteX222" fmla="*/ 528221 w 928827"/>
                <a:gd name="connsiteY222" fmla="*/ 1170749 h 1371517"/>
                <a:gd name="connsiteX223" fmla="*/ 488247 w 928827"/>
                <a:gd name="connsiteY223" fmla="*/ 1249604 h 1371517"/>
                <a:gd name="connsiteX224" fmla="*/ 459437 w 928827"/>
                <a:gd name="connsiteY224" fmla="*/ 1291011 h 1371517"/>
                <a:gd name="connsiteX225" fmla="*/ 385612 w 928827"/>
                <a:gd name="connsiteY225" fmla="*/ 1300733 h 1371517"/>
                <a:gd name="connsiteX226" fmla="*/ 385252 w 928827"/>
                <a:gd name="connsiteY226" fmla="*/ 1305054 h 1371517"/>
                <a:gd name="connsiteX227" fmla="*/ 280455 w 928827"/>
                <a:gd name="connsiteY227" fmla="*/ 1294612 h 1371517"/>
                <a:gd name="connsiteX228" fmla="*/ 250925 w 928827"/>
                <a:gd name="connsiteY228" fmla="*/ 1287050 h 1371517"/>
                <a:gd name="connsiteX229" fmla="*/ 204829 w 928827"/>
                <a:gd name="connsiteY229" fmla="*/ 1257165 h 1371517"/>
                <a:gd name="connsiteX230" fmla="*/ 209871 w 928827"/>
                <a:gd name="connsiteY230" fmla="*/ 1231600 h 1371517"/>
                <a:gd name="connsiteX231" fmla="*/ 197987 w 928827"/>
                <a:gd name="connsiteY231" fmla="*/ 1224039 h 1371517"/>
                <a:gd name="connsiteX232" fmla="*/ 179981 w 928827"/>
                <a:gd name="connsiteY232" fmla="*/ 1184072 h 1371517"/>
                <a:gd name="connsiteX233" fmla="*/ 189704 w 928827"/>
                <a:gd name="connsiteY233" fmla="*/ 1166068 h 1371517"/>
                <a:gd name="connsiteX234" fmla="*/ 183582 w 928827"/>
                <a:gd name="connsiteY234" fmla="*/ 1096216 h 1371517"/>
                <a:gd name="connsiteX235" fmla="*/ 185743 w 928827"/>
                <a:gd name="connsiteY235" fmla="*/ 1095856 h 1371517"/>
                <a:gd name="connsiteX236" fmla="*/ 171338 w 928827"/>
                <a:gd name="connsiteY236" fmla="*/ 1060569 h 1371517"/>
                <a:gd name="connsiteX237" fmla="*/ 199427 w 928827"/>
                <a:gd name="connsiteY237" fmla="*/ 1011960 h 1371517"/>
                <a:gd name="connsiteX238" fmla="*/ 201948 w 928827"/>
                <a:gd name="connsiteY238" fmla="*/ 1011240 h 1371517"/>
                <a:gd name="connsiteX239" fmla="*/ 204109 w 928827"/>
                <a:gd name="connsiteY239" fmla="*/ 992157 h 1371517"/>
                <a:gd name="connsiteX240" fmla="*/ 241202 w 928827"/>
                <a:gd name="connsiteY240" fmla="*/ 962271 h 1371517"/>
                <a:gd name="connsiteX241" fmla="*/ 242282 w 928827"/>
                <a:gd name="connsiteY241" fmla="*/ 890258 h 1371517"/>
                <a:gd name="connsiteX242" fmla="*/ 192945 w 928827"/>
                <a:gd name="connsiteY242" fmla="*/ 795201 h 1371517"/>
                <a:gd name="connsiteX243" fmla="*/ 65821 w 928827"/>
                <a:gd name="connsiteY243" fmla="*/ 656576 h 1371517"/>
                <a:gd name="connsiteX244" fmla="*/ 41693 w 928827"/>
                <a:gd name="connsiteY244" fmla="*/ 303351 h 1371517"/>
                <a:gd name="connsiteX245" fmla="*/ 358963 w 928827"/>
                <a:gd name="connsiteY245" fmla="*/ 76150 h 1371517"/>
                <a:gd name="connsiteX246" fmla="*/ 239498 w 928827"/>
                <a:gd name="connsiteY246" fmla="*/ 70456 h 1371517"/>
                <a:gd name="connsiteX247" fmla="*/ 242023 w 928827"/>
                <a:gd name="connsiteY247" fmla="*/ 81264 h 1371517"/>
                <a:gd name="connsiteX248" fmla="*/ 83319 w 928827"/>
                <a:gd name="connsiteY248" fmla="*/ 202680 h 1371517"/>
                <a:gd name="connsiteX249" fmla="*/ 5049 w 928827"/>
                <a:gd name="connsiteY249" fmla="*/ 369131 h 1371517"/>
                <a:gd name="connsiteX250" fmla="*/ 0 w 928827"/>
                <a:gd name="connsiteY250" fmla="*/ 369131 h 1371517"/>
                <a:gd name="connsiteX251" fmla="*/ 27412 w 928827"/>
                <a:gd name="connsiteY251" fmla="*/ 279781 h 1371517"/>
                <a:gd name="connsiteX252" fmla="*/ 86926 w 928827"/>
                <a:gd name="connsiteY252" fmla="*/ 179622 h 1371517"/>
                <a:gd name="connsiteX253" fmla="*/ 239498 w 928827"/>
                <a:gd name="connsiteY253" fmla="*/ 70456 h 1371517"/>
                <a:gd name="connsiteX254" fmla="*/ 836216 w 928827"/>
                <a:gd name="connsiteY254" fmla="*/ 58157 h 1371517"/>
                <a:gd name="connsiteX255" fmla="*/ 837925 w 928827"/>
                <a:gd name="connsiteY255" fmla="*/ 66275 h 1371517"/>
                <a:gd name="connsiteX256" fmla="*/ 735749 w 928827"/>
                <a:gd name="connsiteY256" fmla="*/ 198325 h 1371517"/>
                <a:gd name="connsiteX257" fmla="*/ 722078 w 928827"/>
                <a:gd name="connsiteY257" fmla="*/ 187502 h 1371517"/>
                <a:gd name="connsiteX258" fmla="*/ 827492 w 928827"/>
                <a:gd name="connsiteY258" fmla="*/ 59780 h 1371517"/>
                <a:gd name="connsiteX259" fmla="*/ 836216 w 928827"/>
                <a:gd name="connsiteY259" fmla="*/ 58157 h 1371517"/>
                <a:gd name="connsiteX260" fmla="*/ 752552 w 928827"/>
                <a:gd name="connsiteY260" fmla="*/ 2756 h 1371517"/>
                <a:gd name="connsiteX261" fmla="*/ 762576 w 928827"/>
                <a:gd name="connsiteY261" fmla="*/ 4193 h 1371517"/>
                <a:gd name="connsiteX262" fmla="*/ 733580 w 928827"/>
                <a:gd name="connsiteY262" fmla="*/ 73911 h 1371517"/>
                <a:gd name="connsiteX263" fmla="*/ 682033 w 928827"/>
                <a:gd name="connsiteY263" fmla="*/ 152253 h 1371517"/>
                <a:gd name="connsiteX264" fmla="*/ 664850 w 928827"/>
                <a:gd name="connsiteY264" fmla="*/ 144347 h 1371517"/>
                <a:gd name="connsiteX265" fmla="*/ 713892 w 928827"/>
                <a:gd name="connsiteY265" fmla="*/ 70676 h 1371517"/>
                <a:gd name="connsiteX266" fmla="*/ 740740 w 928827"/>
                <a:gd name="connsiteY266" fmla="*/ 30068 h 1371517"/>
                <a:gd name="connsiteX267" fmla="*/ 752552 w 928827"/>
                <a:gd name="connsiteY267" fmla="*/ 2756 h 137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</a:cxnLst>
              <a:rect l="l" t="t" r="r" b="b"/>
              <a:pathLst>
                <a:path w="928827" h="1371517">
                  <a:moveTo>
                    <a:pt x="247182" y="1318241"/>
                  </a:moveTo>
                  <a:cubicBezTo>
                    <a:pt x="253984" y="1346816"/>
                    <a:pt x="285127" y="1358391"/>
                    <a:pt x="310184" y="1363455"/>
                  </a:cubicBezTo>
                  <a:cubicBezTo>
                    <a:pt x="315554" y="1364902"/>
                    <a:pt x="313406" y="1372498"/>
                    <a:pt x="308037" y="1371412"/>
                  </a:cubicBezTo>
                  <a:cubicBezTo>
                    <a:pt x="280831" y="1366348"/>
                    <a:pt x="248256" y="1349710"/>
                    <a:pt x="243603" y="1319326"/>
                  </a:cubicBezTo>
                  <a:cubicBezTo>
                    <a:pt x="242887" y="1316794"/>
                    <a:pt x="246466" y="1315709"/>
                    <a:pt x="247182" y="1318241"/>
                  </a:cubicBezTo>
                  <a:close/>
                  <a:moveTo>
                    <a:pt x="265136" y="1301149"/>
                  </a:moveTo>
                  <a:cubicBezTo>
                    <a:pt x="266713" y="1301013"/>
                    <a:pt x="268425" y="1301829"/>
                    <a:pt x="268786" y="1303823"/>
                  </a:cubicBezTo>
                  <a:cubicBezTo>
                    <a:pt x="275275" y="1333192"/>
                    <a:pt x="310962" y="1342619"/>
                    <a:pt x="336917" y="1345157"/>
                  </a:cubicBezTo>
                  <a:cubicBezTo>
                    <a:pt x="344126" y="1346245"/>
                    <a:pt x="344126" y="1356397"/>
                    <a:pt x="336556" y="1357122"/>
                  </a:cubicBezTo>
                  <a:cubicBezTo>
                    <a:pt x="307357" y="1358210"/>
                    <a:pt x="263739" y="1337180"/>
                    <a:pt x="262297" y="1304185"/>
                  </a:cubicBezTo>
                  <a:cubicBezTo>
                    <a:pt x="262117" y="1302372"/>
                    <a:pt x="263559" y="1301284"/>
                    <a:pt x="265136" y="1301149"/>
                  </a:cubicBezTo>
                  <a:close/>
                  <a:moveTo>
                    <a:pt x="290539" y="1296412"/>
                  </a:moveTo>
                  <a:cubicBezTo>
                    <a:pt x="294860" y="1312975"/>
                    <a:pt x="309986" y="1321617"/>
                    <a:pt x="327992" y="1320896"/>
                  </a:cubicBezTo>
                  <a:cubicBezTo>
                    <a:pt x="345278" y="1320176"/>
                    <a:pt x="356802" y="1312975"/>
                    <a:pt x="367966" y="1301093"/>
                  </a:cubicBezTo>
                  <a:cubicBezTo>
                    <a:pt x="342757" y="1301093"/>
                    <a:pt x="316108" y="1300373"/>
                    <a:pt x="290539" y="1296412"/>
                  </a:cubicBezTo>
                  <a:close/>
                  <a:moveTo>
                    <a:pt x="218514" y="1235561"/>
                  </a:moveTo>
                  <a:cubicBezTo>
                    <a:pt x="218154" y="1235561"/>
                    <a:pt x="218154" y="1235561"/>
                    <a:pt x="217794" y="1235921"/>
                  </a:cubicBezTo>
                  <a:cubicBezTo>
                    <a:pt x="194386" y="1253204"/>
                    <a:pt x="245883" y="1270847"/>
                    <a:pt x="254887" y="1273728"/>
                  </a:cubicBezTo>
                  <a:cubicBezTo>
                    <a:pt x="275414" y="1279129"/>
                    <a:pt x="295941" y="1281649"/>
                    <a:pt x="316468" y="1283090"/>
                  </a:cubicBezTo>
                  <a:cubicBezTo>
                    <a:pt x="338796" y="1284530"/>
                    <a:pt x="361123" y="1284890"/>
                    <a:pt x="383451" y="1283450"/>
                  </a:cubicBezTo>
                  <a:cubicBezTo>
                    <a:pt x="403618" y="1282369"/>
                    <a:pt x="423785" y="1280209"/>
                    <a:pt x="443952" y="1275888"/>
                  </a:cubicBezTo>
                  <a:cubicBezTo>
                    <a:pt x="452595" y="1273728"/>
                    <a:pt x="462678" y="1271928"/>
                    <a:pt x="470601" y="1266527"/>
                  </a:cubicBezTo>
                  <a:cubicBezTo>
                    <a:pt x="475643" y="1262926"/>
                    <a:pt x="474563" y="1260766"/>
                    <a:pt x="473482" y="1255725"/>
                  </a:cubicBezTo>
                  <a:cubicBezTo>
                    <a:pt x="433508" y="1269407"/>
                    <a:pt x="386692" y="1264366"/>
                    <a:pt x="346358" y="1259325"/>
                  </a:cubicBezTo>
                  <a:cubicBezTo>
                    <a:pt x="318629" y="1256085"/>
                    <a:pt x="291259" y="1251764"/>
                    <a:pt x="263890" y="1247083"/>
                  </a:cubicBezTo>
                  <a:cubicBezTo>
                    <a:pt x="248764" y="1244923"/>
                    <a:pt x="232919" y="1241682"/>
                    <a:pt x="218514" y="1235561"/>
                  </a:cubicBezTo>
                  <a:close/>
                  <a:moveTo>
                    <a:pt x="196907" y="1171829"/>
                  </a:moveTo>
                  <a:cubicBezTo>
                    <a:pt x="187903" y="1177230"/>
                    <a:pt x="191865" y="1198834"/>
                    <a:pt x="196907" y="1204235"/>
                  </a:cubicBezTo>
                  <a:cubicBezTo>
                    <a:pt x="201948" y="1209636"/>
                    <a:pt x="208430" y="1213597"/>
                    <a:pt x="214913" y="1216838"/>
                  </a:cubicBezTo>
                  <a:cubicBezTo>
                    <a:pt x="231118" y="1224759"/>
                    <a:pt x="248764" y="1229080"/>
                    <a:pt x="266771" y="1231600"/>
                  </a:cubicBezTo>
                  <a:cubicBezTo>
                    <a:pt x="301343" y="1236281"/>
                    <a:pt x="336275" y="1242042"/>
                    <a:pt x="371927" y="1244563"/>
                  </a:cubicBezTo>
                  <a:cubicBezTo>
                    <a:pt x="401097" y="1246723"/>
                    <a:pt x="432068" y="1248883"/>
                    <a:pt x="460518" y="1240962"/>
                  </a:cubicBezTo>
                  <a:cubicBezTo>
                    <a:pt x="481765" y="1234841"/>
                    <a:pt x="526060" y="1211077"/>
                    <a:pt x="515257" y="1182991"/>
                  </a:cubicBezTo>
                  <a:cubicBezTo>
                    <a:pt x="508414" y="1188392"/>
                    <a:pt x="501212" y="1192713"/>
                    <a:pt x="495090" y="1195594"/>
                  </a:cubicBezTo>
                  <a:cubicBezTo>
                    <a:pt x="450794" y="1214317"/>
                    <a:pt x="400737" y="1213597"/>
                    <a:pt x="353561" y="1211077"/>
                  </a:cubicBezTo>
                  <a:cubicBezTo>
                    <a:pt x="302423" y="1208196"/>
                    <a:pt x="245163" y="1201355"/>
                    <a:pt x="200508" y="1173990"/>
                  </a:cubicBezTo>
                  <a:cubicBezTo>
                    <a:pt x="199427" y="1173270"/>
                    <a:pt x="198347" y="1172550"/>
                    <a:pt x="196907" y="1171829"/>
                  </a:cubicBezTo>
                  <a:close/>
                  <a:moveTo>
                    <a:pt x="569912" y="1099160"/>
                  </a:moveTo>
                  <a:cubicBezTo>
                    <a:pt x="572780" y="1111066"/>
                    <a:pt x="580666" y="1124776"/>
                    <a:pt x="579949" y="1137404"/>
                  </a:cubicBezTo>
                  <a:cubicBezTo>
                    <a:pt x="578874" y="1149310"/>
                    <a:pt x="572780" y="1160134"/>
                    <a:pt x="568120" y="1170958"/>
                  </a:cubicBezTo>
                  <a:cubicBezTo>
                    <a:pt x="566328" y="1175648"/>
                    <a:pt x="558800" y="1173123"/>
                    <a:pt x="560592" y="1168793"/>
                  </a:cubicBezTo>
                  <a:cubicBezTo>
                    <a:pt x="564894" y="1157609"/>
                    <a:pt x="573497" y="1144981"/>
                    <a:pt x="572063" y="1132714"/>
                  </a:cubicBezTo>
                  <a:cubicBezTo>
                    <a:pt x="570629" y="1121529"/>
                    <a:pt x="565969" y="1111066"/>
                    <a:pt x="565611" y="1099521"/>
                  </a:cubicBezTo>
                  <a:cubicBezTo>
                    <a:pt x="565611" y="1096995"/>
                    <a:pt x="569554" y="1096634"/>
                    <a:pt x="569912" y="1099160"/>
                  </a:cubicBezTo>
                  <a:close/>
                  <a:moveTo>
                    <a:pt x="189344" y="1099096"/>
                  </a:moveTo>
                  <a:cubicBezTo>
                    <a:pt x="189704" y="1100176"/>
                    <a:pt x="189344" y="1101257"/>
                    <a:pt x="188264" y="1102337"/>
                  </a:cubicBezTo>
                  <a:cubicBezTo>
                    <a:pt x="151531" y="1138703"/>
                    <a:pt x="213832" y="1166788"/>
                    <a:pt x="243002" y="1176150"/>
                  </a:cubicBezTo>
                  <a:cubicBezTo>
                    <a:pt x="280455" y="1188392"/>
                    <a:pt x="320069" y="1193793"/>
                    <a:pt x="359323" y="1194874"/>
                  </a:cubicBezTo>
                  <a:cubicBezTo>
                    <a:pt x="394615" y="1195954"/>
                    <a:pt x="431708" y="1197394"/>
                    <a:pt x="465920" y="1187672"/>
                  </a:cubicBezTo>
                  <a:cubicBezTo>
                    <a:pt x="482485" y="1182991"/>
                    <a:pt x="500131" y="1176150"/>
                    <a:pt x="512736" y="1163548"/>
                  </a:cubicBezTo>
                  <a:cubicBezTo>
                    <a:pt x="523179" y="1152746"/>
                    <a:pt x="535784" y="1132222"/>
                    <a:pt x="524260" y="1118540"/>
                  </a:cubicBezTo>
                  <a:cubicBezTo>
                    <a:pt x="485006" y="1148065"/>
                    <a:pt x="430987" y="1149505"/>
                    <a:pt x="383811" y="1147345"/>
                  </a:cubicBezTo>
                  <a:cubicBezTo>
                    <a:pt x="324391" y="1144824"/>
                    <a:pt x="259928" y="1138343"/>
                    <a:pt x="205910" y="1109538"/>
                  </a:cubicBezTo>
                  <a:cubicBezTo>
                    <a:pt x="200148" y="1106658"/>
                    <a:pt x="194386" y="1103057"/>
                    <a:pt x="189344" y="1099096"/>
                  </a:cubicBezTo>
                  <a:close/>
                  <a:moveTo>
                    <a:pt x="551381" y="1097020"/>
                  </a:moveTo>
                  <a:cubicBezTo>
                    <a:pt x="552426" y="1096392"/>
                    <a:pt x="553789" y="1096482"/>
                    <a:pt x="554515" y="1097917"/>
                  </a:cubicBezTo>
                  <a:cubicBezTo>
                    <a:pt x="567961" y="1124459"/>
                    <a:pt x="563964" y="1152078"/>
                    <a:pt x="547974" y="1176468"/>
                  </a:cubicBezTo>
                  <a:cubicBezTo>
                    <a:pt x="545067" y="1180414"/>
                    <a:pt x="538162" y="1176468"/>
                    <a:pt x="541069" y="1172523"/>
                  </a:cubicBezTo>
                  <a:cubicBezTo>
                    <a:pt x="555605" y="1150643"/>
                    <a:pt x="560693" y="1125177"/>
                    <a:pt x="550154" y="1100427"/>
                  </a:cubicBezTo>
                  <a:cubicBezTo>
                    <a:pt x="549609" y="1098993"/>
                    <a:pt x="550336" y="1097648"/>
                    <a:pt x="551381" y="1097020"/>
                  </a:cubicBezTo>
                  <a:close/>
                  <a:moveTo>
                    <a:pt x="203749" y="1018081"/>
                  </a:moveTo>
                  <a:cubicBezTo>
                    <a:pt x="190424" y="1031764"/>
                    <a:pt x="176740" y="1056969"/>
                    <a:pt x="186823" y="1076052"/>
                  </a:cubicBezTo>
                  <a:cubicBezTo>
                    <a:pt x="196907" y="1095135"/>
                    <a:pt x="226437" y="1103777"/>
                    <a:pt x="245523" y="1109898"/>
                  </a:cubicBezTo>
                  <a:cubicBezTo>
                    <a:pt x="289098" y="1123221"/>
                    <a:pt x="334474" y="1128982"/>
                    <a:pt x="379490" y="1130782"/>
                  </a:cubicBezTo>
                  <a:cubicBezTo>
                    <a:pt x="416222" y="1132222"/>
                    <a:pt x="459077" y="1133302"/>
                    <a:pt x="492929" y="1117460"/>
                  </a:cubicBezTo>
                  <a:cubicBezTo>
                    <a:pt x="508774" y="1110258"/>
                    <a:pt x="524620" y="1099456"/>
                    <a:pt x="530022" y="1082173"/>
                  </a:cubicBezTo>
                  <a:cubicBezTo>
                    <a:pt x="533983" y="1071371"/>
                    <a:pt x="540465" y="1049407"/>
                    <a:pt x="527141" y="1042566"/>
                  </a:cubicBezTo>
                  <a:cubicBezTo>
                    <a:pt x="521019" y="1053008"/>
                    <a:pt x="512736" y="1062370"/>
                    <a:pt x="504093" y="1068851"/>
                  </a:cubicBezTo>
                  <a:cubicBezTo>
                    <a:pt x="465920" y="1095856"/>
                    <a:pt x="414782" y="1098016"/>
                    <a:pt x="369766" y="1095496"/>
                  </a:cubicBezTo>
                  <a:cubicBezTo>
                    <a:pt x="322230" y="1092615"/>
                    <a:pt x="266771" y="1084694"/>
                    <a:pt x="229318" y="1052288"/>
                  </a:cubicBezTo>
                  <a:cubicBezTo>
                    <a:pt x="219594" y="1043646"/>
                    <a:pt x="208430" y="1031404"/>
                    <a:pt x="203749" y="1018081"/>
                  </a:cubicBezTo>
                  <a:close/>
                  <a:moveTo>
                    <a:pt x="239761" y="972353"/>
                  </a:moveTo>
                  <a:cubicBezTo>
                    <a:pt x="215633" y="979915"/>
                    <a:pt x="208430" y="1009800"/>
                    <a:pt x="227157" y="1029243"/>
                  </a:cubicBezTo>
                  <a:cubicBezTo>
                    <a:pt x="240121" y="1042566"/>
                    <a:pt x="255967" y="1053008"/>
                    <a:pt x="273253" y="1059849"/>
                  </a:cubicBezTo>
                  <a:cubicBezTo>
                    <a:pt x="307105" y="1072811"/>
                    <a:pt x="343477" y="1077492"/>
                    <a:pt x="379490" y="1078212"/>
                  </a:cubicBezTo>
                  <a:cubicBezTo>
                    <a:pt x="411901" y="1078933"/>
                    <a:pt x="447553" y="1078572"/>
                    <a:pt x="477444" y="1063810"/>
                  </a:cubicBezTo>
                  <a:cubicBezTo>
                    <a:pt x="492209" y="1056608"/>
                    <a:pt x="505893" y="1046527"/>
                    <a:pt x="513456" y="1031044"/>
                  </a:cubicBezTo>
                  <a:cubicBezTo>
                    <a:pt x="521739" y="1014121"/>
                    <a:pt x="527501" y="995757"/>
                    <a:pt x="504813" y="988196"/>
                  </a:cubicBezTo>
                  <a:cubicBezTo>
                    <a:pt x="503372" y="996478"/>
                    <a:pt x="500852" y="1002599"/>
                    <a:pt x="498691" y="1006199"/>
                  </a:cubicBezTo>
                  <a:cubicBezTo>
                    <a:pt x="498331" y="1006559"/>
                    <a:pt x="497971" y="1007640"/>
                    <a:pt x="497250" y="1008000"/>
                  </a:cubicBezTo>
                  <a:cubicBezTo>
                    <a:pt x="484286" y="1024563"/>
                    <a:pt x="445392" y="1034284"/>
                    <a:pt x="425946" y="1038965"/>
                  </a:cubicBezTo>
                  <a:cubicBezTo>
                    <a:pt x="401817" y="1044006"/>
                    <a:pt x="377329" y="1046167"/>
                    <a:pt x="352480" y="1043646"/>
                  </a:cubicBezTo>
                  <a:cubicBezTo>
                    <a:pt x="325111" y="1041126"/>
                    <a:pt x="299902" y="1033924"/>
                    <a:pt x="274693" y="1023122"/>
                  </a:cubicBezTo>
                  <a:cubicBezTo>
                    <a:pt x="264970" y="1018802"/>
                    <a:pt x="252366" y="1013041"/>
                    <a:pt x="245163" y="1004039"/>
                  </a:cubicBezTo>
                  <a:cubicBezTo>
                    <a:pt x="240482" y="1003319"/>
                    <a:pt x="235800" y="998998"/>
                    <a:pt x="236520" y="992517"/>
                  </a:cubicBezTo>
                  <a:cubicBezTo>
                    <a:pt x="237961" y="986036"/>
                    <a:pt x="238681" y="978834"/>
                    <a:pt x="239761" y="972353"/>
                  </a:cubicBezTo>
                  <a:close/>
                  <a:moveTo>
                    <a:pt x="150845" y="864943"/>
                  </a:moveTo>
                  <a:cubicBezTo>
                    <a:pt x="152336" y="864537"/>
                    <a:pt x="154144" y="865078"/>
                    <a:pt x="154867" y="866885"/>
                  </a:cubicBezTo>
                  <a:cubicBezTo>
                    <a:pt x="161736" y="884586"/>
                    <a:pt x="173666" y="900843"/>
                    <a:pt x="179089" y="919267"/>
                  </a:cubicBezTo>
                  <a:cubicBezTo>
                    <a:pt x="183427" y="935162"/>
                    <a:pt x="183788" y="951780"/>
                    <a:pt x="183427" y="968398"/>
                  </a:cubicBezTo>
                  <a:cubicBezTo>
                    <a:pt x="183065" y="975623"/>
                    <a:pt x="172220" y="975262"/>
                    <a:pt x="172220" y="968037"/>
                  </a:cubicBezTo>
                  <a:cubicBezTo>
                    <a:pt x="171497" y="948168"/>
                    <a:pt x="172581" y="928660"/>
                    <a:pt x="164989" y="909874"/>
                  </a:cubicBezTo>
                  <a:cubicBezTo>
                    <a:pt x="159567" y="896147"/>
                    <a:pt x="153421" y="882780"/>
                    <a:pt x="148721" y="868691"/>
                  </a:cubicBezTo>
                  <a:cubicBezTo>
                    <a:pt x="148179" y="866704"/>
                    <a:pt x="149354" y="865349"/>
                    <a:pt x="150845" y="864943"/>
                  </a:cubicBezTo>
                  <a:close/>
                  <a:moveTo>
                    <a:pt x="153501" y="820098"/>
                  </a:moveTo>
                  <a:cubicBezTo>
                    <a:pt x="154550" y="819024"/>
                    <a:pt x="156282" y="818666"/>
                    <a:pt x="157741" y="820098"/>
                  </a:cubicBezTo>
                  <a:cubicBezTo>
                    <a:pt x="188740" y="854816"/>
                    <a:pt x="194211" y="898125"/>
                    <a:pt x="202963" y="942150"/>
                  </a:cubicBezTo>
                  <a:cubicBezTo>
                    <a:pt x="204422" y="948951"/>
                    <a:pt x="193846" y="951814"/>
                    <a:pt x="191658" y="945014"/>
                  </a:cubicBezTo>
                  <a:cubicBezTo>
                    <a:pt x="181082" y="902778"/>
                    <a:pt x="181811" y="860185"/>
                    <a:pt x="153365" y="824393"/>
                  </a:cubicBezTo>
                  <a:cubicBezTo>
                    <a:pt x="152088" y="822961"/>
                    <a:pt x="152453" y="821171"/>
                    <a:pt x="153501" y="820098"/>
                  </a:cubicBezTo>
                  <a:close/>
                  <a:moveTo>
                    <a:pt x="112637" y="747599"/>
                  </a:moveTo>
                  <a:cubicBezTo>
                    <a:pt x="142566" y="773177"/>
                    <a:pt x="175018" y="791911"/>
                    <a:pt x="196292" y="826496"/>
                  </a:cubicBezTo>
                  <a:cubicBezTo>
                    <a:pt x="217206" y="859640"/>
                    <a:pt x="220090" y="893505"/>
                    <a:pt x="228384" y="930972"/>
                  </a:cubicBezTo>
                  <a:cubicBezTo>
                    <a:pt x="229826" y="938177"/>
                    <a:pt x="219009" y="940699"/>
                    <a:pt x="217206" y="933494"/>
                  </a:cubicBezTo>
                  <a:cubicBezTo>
                    <a:pt x="208552" y="893865"/>
                    <a:pt x="206028" y="857478"/>
                    <a:pt x="180787" y="823614"/>
                  </a:cubicBezTo>
                  <a:cubicBezTo>
                    <a:pt x="160234" y="795513"/>
                    <a:pt x="130666" y="777500"/>
                    <a:pt x="109392" y="750481"/>
                  </a:cubicBezTo>
                  <a:cubicBezTo>
                    <a:pt x="107950" y="748319"/>
                    <a:pt x="110474" y="745797"/>
                    <a:pt x="112637" y="747599"/>
                  </a:cubicBezTo>
                  <a:close/>
                  <a:moveTo>
                    <a:pt x="838016" y="673403"/>
                  </a:moveTo>
                  <a:cubicBezTo>
                    <a:pt x="839994" y="674612"/>
                    <a:pt x="841343" y="677120"/>
                    <a:pt x="840084" y="679627"/>
                  </a:cubicBezTo>
                  <a:cubicBezTo>
                    <a:pt x="809870" y="744462"/>
                    <a:pt x="746923" y="779924"/>
                    <a:pt x="683617" y="807148"/>
                  </a:cubicBezTo>
                  <a:cubicBezTo>
                    <a:pt x="680380" y="808939"/>
                    <a:pt x="677862" y="803924"/>
                    <a:pt x="680739" y="802491"/>
                  </a:cubicBezTo>
                  <a:cubicBezTo>
                    <a:pt x="740449" y="772760"/>
                    <a:pt x="803036" y="738014"/>
                    <a:pt x="832171" y="674970"/>
                  </a:cubicBezTo>
                  <a:cubicBezTo>
                    <a:pt x="833430" y="672284"/>
                    <a:pt x="836038" y="672194"/>
                    <a:pt x="838016" y="673403"/>
                  </a:cubicBezTo>
                  <a:close/>
                  <a:moveTo>
                    <a:pt x="833984" y="614394"/>
                  </a:moveTo>
                  <a:cubicBezTo>
                    <a:pt x="836498" y="614034"/>
                    <a:pt x="839730" y="615473"/>
                    <a:pt x="839730" y="618710"/>
                  </a:cubicBezTo>
                  <a:cubicBezTo>
                    <a:pt x="842603" y="630218"/>
                    <a:pt x="825364" y="659350"/>
                    <a:pt x="819618" y="668700"/>
                  </a:cubicBezTo>
                  <a:cubicBezTo>
                    <a:pt x="806330" y="692797"/>
                    <a:pt x="790168" y="715814"/>
                    <a:pt x="769338" y="734516"/>
                  </a:cubicBezTo>
                  <a:cubicBezTo>
                    <a:pt x="729115" y="771919"/>
                    <a:pt x="680631" y="794936"/>
                    <a:pt x="629992" y="815436"/>
                  </a:cubicBezTo>
                  <a:cubicBezTo>
                    <a:pt x="626760" y="816875"/>
                    <a:pt x="623887" y="812199"/>
                    <a:pt x="627119" y="811120"/>
                  </a:cubicBezTo>
                  <a:cubicBezTo>
                    <a:pt x="671293" y="789541"/>
                    <a:pt x="718700" y="767603"/>
                    <a:pt x="754613" y="733796"/>
                  </a:cubicBezTo>
                  <a:cubicBezTo>
                    <a:pt x="790168" y="700349"/>
                    <a:pt x="812435" y="662946"/>
                    <a:pt x="830033" y="618350"/>
                  </a:cubicBezTo>
                  <a:cubicBezTo>
                    <a:pt x="830033" y="616192"/>
                    <a:pt x="831829" y="614754"/>
                    <a:pt x="833984" y="614394"/>
                  </a:cubicBezTo>
                  <a:close/>
                  <a:moveTo>
                    <a:pt x="409740" y="610487"/>
                  </a:moveTo>
                  <a:cubicBezTo>
                    <a:pt x="400377" y="615168"/>
                    <a:pt x="391734" y="618769"/>
                    <a:pt x="383811" y="620929"/>
                  </a:cubicBezTo>
                  <a:cubicBezTo>
                    <a:pt x="379490" y="622009"/>
                    <a:pt x="375168" y="623090"/>
                    <a:pt x="370487" y="624170"/>
                  </a:cubicBezTo>
                  <a:cubicBezTo>
                    <a:pt x="375528" y="670258"/>
                    <a:pt x="373728" y="717427"/>
                    <a:pt x="369406" y="763155"/>
                  </a:cubicBezTo>
                  <a:cubicBezTo>
                    <a:pt x="365085" y="809964"/>
                    <a:pt x="355721" y="854972"/>
                    <a:pt x="345278" y="900340"/>
                  </a:cubicBezTo>
                  <a:cubicBezTo>
                    <a:pt x="336275" y="939587"/>
                    <a:pt x="337355" y="984595"/>
                    <a:pt x="321510" y="1022042"/>
                  </a:cubicBezTo>
                  <a:cubicBezTo>
                    <a:pt x="334114" y="1025283"/>
                    <a:pt x="347078" y="1027083"/>
                    <a:pt x="360403" y="1027803"/>
                  </a:cubicBezTo>
                  <a:cubicBezTo>
                    <a:pt x="360403" y="1026723"/>
                    <a:pt x="360043" y="1025643"/>
                    <a:pt x="360043" y="1024563"/>
                  </a:cubicBezTo>
                  <a:cubicBezTo>
                    <a:pt x="360403" y="928425"/>
                    <a:pt x="380210" y="830127"/>
                    <a:pt x="411541" y="739751"/>
                  </a:cubicBezTo>
                  <a:cubicBezTo>
                    <a:pt x="423065" y="706265"/>
                    <a:pt x="432788" y="670978"/>
                    <a:pt x="448273" y="638572"/>
                  </a:cubicBezTo>
                  <a:cubicBezTo>
                    <a:pt x="433148" y="631731"/>
                    <a:pt x="419824" y="622369"/>
                    <a:pt x="409740" y="610487"/>
                  </a:cubicBezTo>
                  <a:close/>
                  <a:moveTo>
                    <a:pt x="531102" y="574841"/>
                  </a:moveTo>
                  <a:cubicBezTo>
                    <a:pt x="505893" y="576281"/>
                    <a:pt x="488968" y="601126"/>
                    <a:pt x="477804" y="620929"/>
                  </a:cubicBezTo>
                  <a:cubicBezTo>
                    <a:pt x="476363" y="623810"/>
                    <a:pt x="474563" y="626690"/>
                    <a:pt x="473122" y="629931"/>
                  </a:cubicBezTo>
                  <a:cubicBezTo>
                    <a:pt x="477804" y="631011"/>
                    <a:pt x="482845" y="631731"/>
                    <a:pt x="488247" y="632091"/>
                  </a:cubicBezTo>
                  <a:cubicBezTo>
                    <a:pt x="509855" y="632811"/>
                    <a:pt x="536144" y="630651"/>
                    <a:pt x="548748" y="609767"/>
                  </a:cubicBezTo>
                  <a:cubicBezTo>
                    <a:pt x="559192" y="592484"/>
                    <a:pt x="554150" y="573761"/>
                    <a:pt x="531102" y="574841"/>
                  </a:cubicBezTo>
                  <a:close/>
                  <a:moveTo>
                    <a:pt x="285227" y="522451"/>
                  </a:moveTo>
                  <a:cubicBezTo>
                    <a:pt x="269111" y="520471"/>
                    <a:pt x="252726" y="524972"/>
                    <a:pt x="241202" y="539194"/>
                  </a:cubicBezTo>
                  <a:cubicBezTo>
                    <a:pt x="200508" y="588163"/>
                    <a:pt x="270732" y="613008"/>
                    <a:pt x="307465" y="613368"/>
                  </a:cubicBezTo>
                  <a:cubicBezTo>
                    <a:pt x="322230" y="613368"/>
                    <a:pt x="337715" y="612648"/>
                    <a:pt x="353201" y="610127"/>
                  </a:cubicBezTo>
                  <a:cubicBezTo>
                    <a:pt x="349239" y="587083"/>
                    <a:pt x="343477" y="561878"/>
                    <a:pt x="327632" y="544595"/>
                  </a:cubicBezTo>
                  <a:cubicBezTo>
                    <a:pt x="317188" y="532893"/>
                    <a:pt x="301343" y="524432"/>
                    <a:pt x="285227" y="522451"/>
                  </a:cubicBezTo>
                  <a:close/>
                  <a:moveTo>
                    <a:pt x="444312" y="500307"/>
                  </a:moveTo>
                  <a:cubicBezTo>
                    <a:pt x="418383" y="501387"/>
                    <a:pt x="404338" y="524792"/>
                    <a:pt x="405419" y="549276"/>
                  </a:cubicBezTo>
                  <a:cubicBezTo>
                    <a:pt x="406139" y="563319"/>
                    <a:pt x="410100" y="576281"/>
                    <a:pt x="416222" y="587803"/>
                  </a:cubicBezTo>
                  <a:cubicBezTo>
                    <a:pt x="422705" y="583842"/>
                    <a:pt x="428467" y="579162"/>
                    <a:pt x="434229" y="574121"/>
                  </a:cubicBezTo>
                  <a:cubicBezTo>
                    <a:pt x="442511" y="566559"/>
                    <a:pt x="451154" y="558998"/>
                    <a:pt x="456556" y="548916"/>
                  </a:cubicBezTo>
                  <a:cubicBezTo>
                    <a:pt x="463039" y="536674"/>
                    <a:pt x="474202" y="498507"/>
                    <a:pt x="444312" y="500307"/>
                  </a:cubicBezTo>
                  <a:close/>
                  <a:moveTo>
                    <a:pt x="925207" y="261177"/>
                  </a:moveTo>
                  <a:cubicBezTo>
                    <a:pt x="928103" y="262620"/>
                    <a:pt x="929913" y="265867"/>
                    <a:pt x="928103" y="268753"/>
                  </a:cubicBezTo>
                  <a:cubicBezTo>
                    <a:pt x="922312" y="279216"/>
                    <a:pt x="903127" y="282824"/>
                    <a:pt x="892268" y="286432"/>
                  </a:cubicBezTo>
                  <a:cubicBezTo>
                    <a:pt x="874532" y="293287"/>
                    <a:pt x="856795" y="299781"/>
                    <a:pt x="839058" y="306636"/>
                  </a:cubicBezTo>
                  <a:cubicBezTo>
                    <a:pt x="824942" y="312048"/>
                    <a:pt x="819150" y="288958"/>
                    <a:pt x="833267" y="283907"/>
                  </a:cubicBezTo>
                  <a:cubicBezTo>
                    <a:pt x="851003" y="277412"/>
                    <a:pt x="869464" y="272361"/>
                    <a:pt x="887562" y="267671"/>
                  </a:cubicBezTo>
                  <a:cubicBezTo>
                    <a:pt x="898060" y="264785"/>
                    <a:pt x="914710" y="256847"/>
                    <a:pt x="925207" y="261177"/>
                  </a:cubicBezTo>
                  <a:close/>
                  <a:moveTo>
                    <a:pt x="905404" y="148275"/>
                  </a:moveTo>
                  <a:cubicBezTo>
                    <a:pt x="912609" y="142547"/>
                    <a:pt x="921977" y="151855"/>
                    <a:pt x="915492" y="158657"/>
                  </a:cubicBezTo>
                  <a:cubicBezTo>
                    <a:pt x="880184" y="195533"/>
                    <a:pt x="834068" y="220593"/>
                    <a:pt x="795517" y="253531"/>
                  </a:cubicBezTo>
                  <a:cubicBezTo>
                    <a:pt x="785069" y="262839"/>
                    <a:pt x="769937" y="247802"/>
                    <a:pt x="780385" y="238494"/>
                  </a:cubicBezTo>
                  <a:cubicBezTo>
                    <a:pt x="818575" y="204125"/>
                    <a:pt x="866493" y="182286"/>
                    <a:pt x="905404" y="148275"/>
                  </a:cubicBezTo>
                  <a:close/>
                  <a:moveTo>
                    <a:pt x="353967" y="136556"/>
                  </a:moveTo>
                  <a:cubicBezTo>
                    <a:pt x="362965" y="136197"/>
                    <a:pt x="364765" y="151273"/>
                    <a:pt x="355767" y="152709"/>
                  </a:cubicBezTo>
                  <a:cubicBezTo>
                    <a:pt x="299260" y="159888"/>
                    <a:pt x="238793" y="166708"/>
                    <a:pt x="193803" y="205835"/>
                  </a:cubicBezTo>
                  <a:cubicBezTo>
                    <a:pt x="153132" y="240653"/>
                    <a:pt x="112102" y="301676"/>
                    <a:pt x="107063" y="356597"/>
                  </a:cubicBezTo>
                  <a:cubicBezTo>
                    <a:pt x="106703" y="361263"/>
                    <a:pt x="100224" y="361263"/>
                    <a:pt x="100224" y="356597"/>
                  </a:cubicBezTo>
                  <a:cubicBezTo>
                    <a:pt x="98425" y="300958"/>
                    <a:pt x="139815" y="228449"/>
                    <a:pt x="183006" y="194707"/>
                  </a:cubicBezTo>
                  <a:cubicBezTo>
                    <a:pt x="231955" y="155940"/>
                    <a:pt x="292061" y="139786"/>
                    <a:pt x="353967" y="136556"/>
                  </a:cubicBezTo>
                  <a:close/>
                  <a:moveTo>
                    <a:pt x="393523" y="133769"/>
                  </a:moveTo>
                  <a:cubicBezTo>
                    <a:pt x="401284" y="135637"/>
                    <a:pt x="400931" y="149084"/>
                    <a:pt x="392817" y="150578"/>
                  </a:cubicBezTo>
                  <a:cubicBezTo>
                    <a:pt x="389290" y="151698"/>
                    <a:pt x="385409" y="150951"/>
                    <a:pt x="381881" y="149831"/>
                  </a:cubicBezTo>
                  <a:cubicBezTo>
                    <a:pt x="379412" y="149084"/>
                    <a:pt x="376590" y="149084"/>
                    <a:pt x="374473" y="147963"/>
                  </a:cubicBezTo>
                  <a:cubicBezTo>
                    <a:pt x="371298" y="146842"/>
                    <a:pt x="369887" y="142360"/>
                    <a:pt x="372356" y="139745"/>
                  </a:cubicBezTo>
                  <a:cubicBezTo>
                    <a:pt x="374826" y="137131"/>
                    <a:pt x="378353" y="136757"/>
                    <a:pt x="381176" y="135263"/>
                  </a:cubicBezTo>
                  <a:cubicBezTo>
                    <a:pt x="385409" y="133769"/>
                    <a:pt x="389290" y="133022"/>
                    <a:pt x="393523" y="133769"/>
                  </a:cubicBezTo>
                  <a:close/>
                  <a:moveTo>
                    <a:pt x="347844" y="95638"/>
                  </a:moveTo>
                  <a:cubicBezTo>
                    <a:pt x="263260" y="101804"/>
                    <a:pt x="181421" y="131060"/>
                    <a:pt x="129203" y="188130"/>
                  </a:cubicBezTo>
                  <a:cubicBezTo>
                    <a:pt x="33770" y="291829"/>
                    <a:pt x="-4763" y="501387"/>
                    <a:pt x="69422" y="624890"/>
                  </a:cubicBezTo>
                  <a:cubicBezTo>
                    <a:pt x="90310" y="660176"/>
                    <a:pt x="124882" y="712026"/>
                    <a:pt x="153692" y="740831"/>
                  </a:cubicBezTo>
                  <a:cubicBezTo>
                    <a:pt x="178180" y="765315"/>
                    <a:pt x="212752" y="786199"/>
                    <a:pt x="231118" y="815725"/>
                  </a:cubicBezTo>
                  <a:cubicBezTo>
                    <a:pt x="268571" y="875496"/>
                    <a:pt x="264610" y="914743"/>
                    <a:pt x="254526" y="997918"/>
                  </a:cubicBezTo>
                  <a:cubicBezTo>
                    <a:pt x="254166" y="997918"/>
                    <a:pt x="254166" y="998278"/>
                    <a:pt x="254166" y="998278"/>
                  </a:cubicBezTo>
                  <a:cubicBezTo>
                    <a:pt x="264610" y="1006199"/>
                    <a:pt x="281536" y="1010160"/>
                    <a:pt x="291979" y="1013761"/>
                  </a:cubicBezTo>
                  <a:cubicBezTo>
                    <a:pt x="297381" y="1015561"/>
                    <a:pt x="302783" y="1017361"/>
                    <a:pt x="308185" y="1018802"/>
                  </a:cubicBezTo>
                  <a:cubicBezTo>
                    <a:pt x="321149" y="980275"/>
                    <a:pt x="325471" y="936347"/>
                    <a:pt x="333394" y="896739"/>
                  </a:cubicBezTo>
                  <a:cubicBezTo>
                    <a:pt x="342757" y="852811"/>
                    <a:pt x="352120" y="808163"/>
                    <a:pt x="354641" y="763155"/>
                  </a:cubicBezTo>
                  <a:cubicBezTo>
                    <a:pt x="357522" y="718507"/>
                    <a:pt x="361123" y="672059"/>
                    <a:pt x="355361" y="627410"/>
                  </a:cubicBezTo>
                  <a:cubicBezTo>
                    <a:pt x="306024" y="636052"/>
                    <a:pt x="243002" y="634252"/>
                    <a:pt x="218514" y="588163"/>
                  </a:cubicBezTo>
                  <a:cubicBezTo>
                    <a:pt x="192585" y="538834"/>
                    <a:pt x="256687" y="496707"/>
                    <a:pt x="299902" y="509309"/>
                  </a:cubicBezTo>
                  <a:cubicBezTo>
                    <a:pt x="343477" y="521911"/>
                    <a:pt x="361844" y="565479"/>
                    <a:pt x="368326" y="606887"/>
                  </a:cubicBezTo>
                  <a:cubicBezTo>
                    <a:pt x="379130" y="604366"/>
                    <a:pt x="389573" y="601126"/>
                    <a:pt x="399297" y="596445"/>
                  </a:cubicBezTo>
                  <a:cubicBezTo>
                    <a:pt x="389933" y="580962"/>
                    <a:pt x="384892" y="562239"/>
                    <a:pt x="388133" y="540995"/>
                  </a:cubicBezTo>
                  <a:cubicBezTo>
                    <a:pt x="391014" y="518671"/>
                    <a:pt x="400017" y="494546"/>
                    <a:pt x="423425" y="486265"/>
                  </a:cubicBezTo>
                  <a:cubicBezTo>
                    <a:pt x="439991" y="480144"/>
                    <a:pt x="462678" y="479784"/>
                    <a:pt x="473842" y="496347"/>
                  </a:cubicBezTo>
                  <a:cubicBezTo>
                    <a:pt x="500492" y="537034"/>
                    <a:pt x="464839" y="577721"/>
                    <a:pt x="425946" y="601486"/>
                  </a:cubicBezTo>
                  <a:cubicBezTo>
                    <a:pt x="433868" y="610847"/>
                    <a:pt x="443952" y="618769"/>
                    <a:pt x="455476" y="623810"/>
                  </a:cubicBezTo>
                  <a:cubicBezTo>
                    <a:pt x="459437" y="616248"/>
                    <a:pt x="464119" y="608327"/>
                    <a:pt x="469521" y="600766"/>
                  </a:cubicBezTo>
                  <a:cubicBezTo>
                    <a:pt x="486447" y="576281"/>
                    <a:pt x="535784" y="531273"/>
                    <a:pt x="565314" y="569800"/>
                  </a:cubicBezTo>
                  <a:cubicBezTo>
                    <a:pt x="598085" y="612648"/>
                    <a:pt x="535424" y="652615"/>
                    <a:pt x="496890" y="650455"/>
                  </a:cubicBezTo>
                  <a:cubicBezTo>
                    <a:pt x="486087" y="650095"/>
                    <a:pt x="475643" y="647934"/>
                    <a:pt x="465559" y="645054"/>
                  </a:cubicBezTo>
                  <a:cubicBezTo>
                    <a:pt x="446833" y="683581"/>
                    <a:pt x="434229" y="725708"/>
                    <a:pt x="421984" y="766756"/>
                  </a:cubicBezTo>
                  <a:cubicBezTo>
                    <a:pt x="396776" y="850291"/>
                    <a:pt x="379130" y="937067"/>
                    <a:pt x="379130" y="1024923"/>
                  </a:cubicBezTo>
                  <a:cubicBezTo>
                    <a:pt x="379130" y="1026003"/>
                    <a:pt x="379130" y="1027083"/>
                    <a:pt x="378409" y="1027803"/>
                  </a:cubicBezTo>
                  <a:cubicBezTo>
                    <a:pt x="414422" y="1026723"/>
                    <a:pt x="460518" y="1018442"/>
                    <a:pt x="486447" y="996838"/>
                  </a:cubicBezTo>
                  <a:cubicBezTo>
                    <a:pt x="487527" y="995757"/>
                    <a:pt x="488247" y="995397"/>
                    <a:pt x="489328" y="995037"/>
                  </a:cubicBezTo>
                  <a:cubicBezTo>
                    <a:pt x="489328" y="992157"/>
                    <a:pt x="489688" y="989276"/>
                    <a:pt x="490048" y="985676"/>
                  </a:cubicBezTo>
                  <a:cubicBezTo>
                    <a:pt x="495810" y="935266"/>
                    <a:pt x="495450" y="896019"/>
                    <a:pt x="519578" y="850291"/>
                  </a:cubicBezTo>
                  <a:cubicBezTo>
                    <a:pt x="542266" y="807443"/>
                    <a:pt x="575758" y="791600"/>
                    <a:pt x="621133" y="780078"/>
                  </a:cubicBezTo>
                  <a:cubicBezTo>
                    <a:pt x="733492" y="751633"/>
                    <a:pt x="798315" y="660896"/>
                    <a:pt x="823164" y="566919"/>
                  </a:cubicBezTo>
                  <a:cubicBezTo>
                    <a:pt x="865658" y="408851"/>
                    <a:pt x="717286" y="215855"/>
                    <a:pt x="582960" y="141682"/>
                  </a:cubicBezTo>
                  <a:cubicBezTo>
                    <a:pt x="519758" y="106395"/>
                    <a:pt x="432428" y="89472"/>
                    <a:pt x="347844" y="95638"/>
                  </a:cubicBezTo>
                  <a:close/>
                  <a:moveTo>
                    <a:pt x="358963" y="76150"/>
                  </a:moveTo>
                  <a:cubicBezTo>
                    <a:pt x="511295" y="71469"/>
                    <a:pt x="652104" y="143482"/>
                    <a:pt x="746457" y="260864"/>
                  </a:cubicBezTo>
                  <a:cubicBezTo>
                    <a:pt x="840089" y="377885"/>
                    <a:pt x="885465" y="549996"/>
                    <a:pt x="788951" y="680340"/>
                  </a:cubicBezTo>
                  <a:cubicBezTo>
                    <a:pt x="747537" y="736510"/>
                    <a:pt x="689917" y="775037"/>
                    <a:pt x="624014" y="797361"/>
                  </a:cubicBezTo>
                  <a:cubicBezTo>
                    <a:pt x="587282" y="809604"/>
                    <a:pt x="546227" y="819325"/>
                    <a:pt x="528581" y="858212"/>
                  </a:cubicBezTo>
                  <a:cubicBezTo>
                    <a:pt x="512376" y="893499"/>
                    <a:pt x="510575" y="933466"/>
                    <a:pt x="506974" y="971633"/>
                  </a:cubicBezTo>
                  <a:cubicBezTo>
                    <a:pt x="507694" y="971633"/>
                    <a:pt x="508414" y="971633"/>
                    <a:pt x="509495" y="971993"/>
                  </a:cubicBezTo>
                  <a:cubicBezTo>
                    <a:pt x="539745" y="980275"/>
                    <a:pt x="542986" y="1005119"/>
                    <a:pt x="533983" y="1028523"/>
                  </a:cubicBezTo>
                  <a:cubicBezTo>
                    <a:pt x="562073" y="1041846"/>
                    <a:pt x="552710" y="1083973"/>
                    <a:pt x="535063" y="1107378"/>
                  </a:cubicBezTo>
                  <a:cubicBezTo>
                    <a:pt x="554510" y="1126461"/>
                    <a:pt x="544787" y="1151306"/>
                    <a:pt x="528221" y="1170749"/>
                  </a:cubicBezTo>
                  <a:cubicBezTo>
                    <a:pt x="548388" y="1201355"/>
                    <a:pt x="516697" y="1235201"/>
                    <a:pt x="488247" y="1249604"/>
                  </a:cubicBezTo>
                  <a:cubicBezTo>
                    <a:pt x="504813" y="1267967"/>
                    <a:pt x="475283" y="1286330"/>
                    <a:pt x="459437" y="1291011"/>
                  </a:cubicBezTo>
                  <a:cubicBezTo>
                    <a:pt x="435669" y="1298212"/>
                    <a:pt x="410100" y="1300013"/>
                    <a:pt x="385612" y="1300733"/>
                  </a:cubicBezTo>
                  <a:cubicBezTo>
                    <a:pt x="385972" y="1302173"/>
                    <a:pt x="385972" y="1303613"/>
                    <a:pt x="385252" y="1305054"/>
                  </a:cubicBezTo>
                  <a:cubicBezTo>
                    <a:pt x="368326" y="1351862"/>
                    <a:pt x="281176" y="1347901"/>
                    <a:pt x="280455" y="1294612"/>
                  </a:cubicBezTo>
                  <a:cubicBezTo>
                    <a:pt x="270372" y="1292451"/>
                    <a:pt x="260288" y="1290291"/>
                    <a:pt x="250925" y="1287050"/>
                  </a:cubicBezTo>
                  <a:cubicBezTo>
                    <a:pt x="234720" y="1281649"/>
                    <a:pt x="212032" y="1274808"/>
                    <a:pt x="204829" y="1257165"/>
                  </a:cubicBezTo>
                  <a:cubicBezTo>
                    <a:pt x="200508" y="1247083"/>
                    <a:pt x="201228" y="1236641"/>
                    <a:pt x="209871" y="1231600"/>
                  </a:cubicBezTo>
                  <a:cubicBezTo>
                    <a:pt x="205549" y="1229440"/>
                    <a:pt x="201948" y="1226919"/>
                    <a:pt x="197987" y="1224039"/>
                  </a:cubicBezTo>
                  <a:cubicBezTo>
                    <a:pt x="185383" y="1214677"/>
                    <a:pt x="174939" y="1200635"/>
                    <a:pt x="179981" y="1184072"/>
                  </a:cubicBezTo>
                  <a:cubicBezTo>
                    <a:pt x="182141" y="1177230"/>
                    <a:pt x="185022" y="1170029"/>
                    <a:pt x="189704" y="1166068"/>
                  </a:cubicBezTo>
                  <a:cubicBezTo>
                    <a:pt x="166656" y="1146985"/>
                    <a:pt x="150811" y="1116379"/>
                    <a:pt x="183582" y="1096216"/>
                  </a:cubicBezTo>
                  <a:cubicBezTo>
                    <a:pt x="184302" y="1095856"/>
                    <a:pt x="185022" y="1095856"/>
                    <a:pt x="185743" y="1095856"/>
                  </a:cubicBezTo>
                  <a:cubicBezTo>
                    <a:pt x="176379" y="1087214"/>
                    <a:pt x="169897" y="1075692"/>
                    <a:pt x="171338" y="1060569"/>
                  </a:cubicBezTo>
                  <a:cubicBezTo>
                    <a:pt x="173138" y="1040406"/>
                    <a:pt x="182862" y="1023482"/>
                    <a:pt x="199427" y="1011960"/>
                  </a:cubicBezTo>
                  <a:cubicBezTo>
                    <a:pt x="200508" y="1011240"/>
                    <a:pt x="201228" y="1011240"/>
                    <a:pt x="201948" y="1011240"/>
                  </a:cubicBezTo>
                  <a:cubicBezTo>
                    <a:pt x="200868" y="1005119"/>
                    <a:pt x="201228" y="998638"/>
                    <a:pt x="204109" y="992157"/>
                  </a:cubicBezTo>
                  <a:cubicBezTo>
                    <a:pt x="210951" y="975954"/>
                    <a:pt x="223556" y="962991"/>
                    <a:pt x="241202" y="962271"/>
                  </a:cubicBezTo>
                  <a:cubicBezTo>
                    <a:pt x="243723" y="938507"/>
                    <a:pt x="245163" y="913662"/>
                    <a:pt x="242282" y="890258"/>
                  </a:cubicBezTo>
                  <a:cubicBezTo>
                    <a:pt x="237961" y="850291"/>
                    <a:pt x="220675" y="823286"/>
                    <a:pt x="192945" y="795201"/>
                  </a:cubicBezTo>
                  <a:cubicBezTo>
                    <a:pt x="148650" y="750913"/>
                    <a:pt x="98592" y="710946"/>
                    <a:pt x="65821" y="656576"/>
                  </a:cubicBezTo>
                  <a:cubicBezTo>
                    <a:pt x="3520" y="553597"/>
                    <a:pt x="-1522" y="414612"/>
                    <a:pt x="41693" y="303351"/>
                  </a:cubicBezTo>
                  <a:cubicBezTo>
                    <a:pt x="94271" y="167606"/>
                    <a:pt x="212032" y="80471"/>
                    <a:pt x="358963" y="76150"/>
                  </a:cubicBezTo>
                  <a:close/>
                  <a:moveTo>
                    <a:pt x="239498" y="70456"/>
                  </a:moveTo>
                  <a:cubicBezTo>
                    <a:pt x="245991" y="67934"/>
                    <a:pt x="248876" y="79103"/>
                    <a:pt x="242023" y="81264"/>
                  </a:cubicBezTo>
                  <a:cubicBezTo>
                    <a:pt x="177099" y="101801"/>
                    <a:pt x="121192" y="146476"/>
                    <a:pt x="83319" y="202680"/>
                  </a:cubicBezTo>
                  <a:cubicBezTo>
                    <a:pt x="51578" y="250237"/>
                    <a:pt x="10820" y="310765"/>
                    <a:pt x="5049" y="369131"/>
                  </a:cubicBezTo>
                  <a:cubicBezTo>
                    <a:pt x="4689" y="372374"/>
                    <a:pt x="0" y="372374"/>
                    <a:pt x="0" y="369131"/>
                  </a:cubicBezTo>
                  <a:cubicBezTo>
                    <a:pt x="360" y="337426"/>
                    <a:pt x="13706" y="308243"/>
                    <a:pt x="27412" y="279781"/>
                  </a:cubicBezTo>
                  <a:cubicBezTo>
                    <a:pt x="44725" y="245193"/>
                    <a:pt x="63481" y="210246"/>
                    <a:pt x="86926" y="179622"/>
                  </a:cubicBezTo>
                  <a:cubicBezTo>
                    <a:pt x="125520" y="129182"/>
                    <a:pt x="178541" y="90271"/>
                    <a:pt x="239498" y="70456"/>
                  </a:cubicBezTo>
                  <a:close/>
                  <a:moveTo>
                    <a:pt x="836216" y="58157"/>
                  </a:moveTo>
                  <a:cubicBezTo>
                    <a:pt x="838824" y="59690"/>
                    <a:pt x="840263" y="62847"/>
                    <a:pt x="837925" y="66275"/>
                  </a:cubicBezTo>
                  <a:cubicBezTo>
                    <a:pt x="808064" y="110292"/>
                    <a:pt x="777123" y="164411"/>
                    <a:pt x="735749" y="198325"/>
                  </a:cubicBezTo>
                  <a:cubicBezTo>
                    <a:pt x="728554" y="204098"/>
                    <a:pt x="715962" y="195800"/>
                    <a:pt x="722078" y="187502"/>
                  </a:cubicBezTo>
                  <a:cubicBezTo>
                    <a:pt x="756256" y="144206"/>
                    <a:pt x="794392" y="104158"/>
                    <a:pt x="827492" y="59780"/>
                  </a:cubicBezTo>
                  <a:cubicBezTo>
                    <a:pt x="829831" y="56714"/>
                    <a:pt x="833608" y="56623"/>
                    <a:pt x="836216" y="58157"/>
                  </a:cubicBezTo>
                  <a:close/>
                  <a:moveTo>
                    <a:pt x="752552" y="2756"/>
                  </a:moveTo>
                  <a:cubicBezTo>
                    <a:pt x="755058" y="-1916"/>
                    <a:pt x="761144" y="-119"/>
                    <a:pt x="762576" y="4193"/>
                  </a:cubicBezTo>
                  <a:cubicBezTo>
                    <a:pt x="771167" y="25396"/>
                    <a:pt x="744319" y="58099"/>
                    <a:pt x="733580" y="73911"/>
                  </a:cubicBezTo>
                  <a:cubicBezTo>
                    <a:pt x="715682" y="99785"/>
                    <a:pt x="698857" y="125301"/>
                    <a:pt x="682033" y="152253"/>
                  </a:cubicBezTo>
                  <a:cubicBezTo>
                    <a:pt x="676663" y="161237"/>
                    <a:pt x="661987" y="154769"/>
                    <a:pt x="664850" y="144347"/>
                  </a:cubicBezTo>
                  <a:cubicBezTo>
                    <a:pt x="673084" y="117035"/>
                    <a:pt x="697426" y="92957"/>
                    <a:pt x="713892" y="70676"/>
                  </a:cubicBezTo>
                  <a:cubicBezTo>
                    <a:pt x="723557" y="57380"/>
                    <a:pt x="733222" y="44443"/>
                    <a:pt x="740740" y="30068"/>
                  </a:cubicBezTo>
                  <a:cubicBezTo>
                    <a:pt x="745751" y="21443"/>
                    <a:pt x="747541" y="11381"/>
                    <a:pt x="752552" y="275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1A44D32E-00CC-5B44-957D-F8FDC282AB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75" y="7975"/>
              <a:ext cx="667231" cy="200488"/>
            </a:xfrm>
            <a:custGeom>
              <a:avLst/>
              <a:gdLst>
                <a:gd name="connsiteX0" fmla="*/ 623052 w 735499"/>
                <a:gd name="connsiteY0" fmla="*/ 93316 h 221001"/>
                <a:gd name="connsiteX1" fmla="*/ 642943 w 735499"/>
                <a:gd name="connsiteY1" fmla="*/ 104004 h 221001"/>
                <a:gd name="connsiteX2" fmla="*/ 671160 w 735499"/>
                <a:gd name="connsiteY2" fmla="*/ 117585 h 221001"/>
                <a:gd name="connsiteX3" fmla="*/ 680203 w 735499"/>
                <a:gd name="connsiteY3" fmla="*/ 106506 h 221001"/>
                <a:gd name="connsiteX4" fmla="*/ 725784 w 735499"/>
                <a:gd name="connsiteY4" fmla="*/ 105791 h 221001"/>
                <a:gd name="connsiteX5" fmla="*/ 730487 w 735499"/>
                <a:gd name="connsiteY5" fmla="*/ 124733 h 221001"/>
                <a:gd name="connsiteX6" fmla="*/ 700462 w 735499"/>
                <a:gd name="connsiteY6" fmla="*/ 125091 h 221001"/>
                <a:gd name="connsiteX7" fmla="*/ 677309 w 735499"/>
                <a:gd name="connsiteY7" fmla="*/ 144032 h 221001"/>
                <a:gd name="connsiteX8" fmla="*/ 646198 w 735499"/>
                <a:gd name="connsiteY8" fmla="*/ 138314 h 221001"/>
                <a:gd name="connsiteX9" fmla="*/ 631367 w 735499"/>
                <a:gd name="connsiteY9" fmla="*/ 123304 h 221001"/>
                <a:gd name="connsiteX10" fmla="*/ 592297 w 735499"/>
                <a:gd name="connsiteY10" fmla="*/ 135098 h 221001"/>
                <a:gd name="connsiteX11" fmla="*/ 577827 w 735499"/>
                <a:gd name="connsiteY11" fmla="*/ 130809 h 221001"/>
                <a:gd name="connsiteX12" fmla="*/ 623052 w 735499"/>
                <a:gd name="connsiteY12" fmla="*/ 93316 h 221001"/>
                <a:gd name="connsiteX13" fmla="*/ 363192 w 735499"/>
                <a:gd name="connsiteY13" fmla="*/ 64017 h 221001"/>
                <a:gd name="connsiteX14" fmla="*/ 343359 w 735499"/>
                <a:gd name="connsiteY14" fmla="*/ 130450 h 221001"/>
                <a:gd name="connsiteX15" fmla="*/ 377616 w 735499"/>
                <a:gd name="connsiteY15" fmla="*/ 130089 h 221001"/>
                <a:gd name="connsiteX16" fmla="*/ 363192 w 735499"/>
                <a:gd name="connsiteY16" fmla="*/ 64017 h 221001"/>
                <a:gd name="connsiteX17" fmla="*/ 359857 w 735499"/>
                <a:gd name="connsiteY17" fmla="*/ 19247 h 221001"/>
                <a:gd name="connsiteX18" fmla="*/ 368962 w 735499"/>
                <a:gd name="connsiteY18" fmla="*/ 24302 h 221001"/>
                <a:gd name="connsiteX19" fmla="*/ 369683 w 735499"/>
                <a:gd name="connsiteY19" fmla="*/ 26829 h 221001"/>
                <a:gd name="connsiteX20" fmla="*/ 373289 w 735499"/>
                <a:gd name="connsiteY20" fmla="*/ 36939 h 221001"/>
                <a:gd name="connsiteX21" fmla="*/ 401776 w 735499"/>
                <a:gd name="connsiteY21" fmla="*/ 130089 h 221001"/>
                <a:gd name="connsiteX22" fmla="*/ 408988 w 735499"/>
                <a:gd name="connsiteY22" fmla="*/ 149224 h 221001"/>
                <a:gd name="connsiteX23" fmla="*/ 430984 w 735499"/>
                <a:gd name="connsiteY23" fmla="*/ 192189 h 221001"/>
                <a:gd name="connsiteX24" fmla="*/ 407545 w 735499"/>
                <a:gd name="connsiteY24" fmla="*/ 205548 h 221001"/>
                <a:gd name="connsiteX25" fmla="*/ 384828 w 735499"/>
                <a:gd name="connsiteY25" fmla="*/ 155001 h 221001"/>
                <a:gd name="connsiteX26" fmla="*/ 338672 w 735499"/>
                <a:gd name="connsiteY26" fmla="*/ 151391 h 221001"/>
                <a:gd name="connsiteX27" fmla="*/ 324969 w 735499"/>
                <a:gd name="connsiteY27" fmla="*/ 216018 h 221001"/>
                <a:gd name="connsiteX28" fmla="*/ 311266 w 735499"/>
                <a:gd name="connsiteY28" fmla="*/ 213852 h 221001"/>
                <a:gd name="connsiteX29" fmla="*/ 317397 w 735499"/>
                <a:gd name="connsiteY29" fmla="*/ 142364 h 221001"/>
                <a:gd name="connsiteX30" fmla="*/ 318118 w 735499"/>
                <a:gd name="connsiteY30" fmla="*/ 136227 h 221001"/>
                <a:gd name="connsiteX31" fmla="*/ 350932 w 735499"/>
                <a:gd name="connsiteY31" fmla="*/ 28996 h 221001"/>
                <a:gd name="connsiteX32" fmla="*/ 353456 w 735499"/>
                <a:gd name="connsiteY32" fmla="*/ 26107 h 221001"/>
                <a:gd name="connsiteX33" fmla="*/ 359857 w 735499"/>
                <a:gd name="connsiteY33" fmla="*/ 19247 h 221001"/>
                <a:gd name="connsiteX34" fmla="*/ 482323 w 735499"/>
                <a:gd name="connsiteY34" fmla="*/ 18391 h 221001"/>
                <a:gd name="connsiteX35" fmla="*/ 488765 w 735499"/>
                <a:gd name="connsiteY35" fmla="*/ 24666 h 221001"/>
                <a:gd name="connsiteX36" fmla="*/ 489847 w 735499"/>
                <a:gd name="connsiteY36" fmla="*/ 55366 h 221001"/>
                <a:gd name="connsiteX37" fmla="*/ 527329 w 735499"/>
                <a:gd name="connsiteY37" fmla="*/ 56088 h 221001"/>
                <a:gd name="connsiteX38" fmla="*/ 523364 w 735499"/>
                <a:gd name="connsiteY38" fmla="*/ 84622 h 221001"/>
                <a:gd name="connsiteX39" fmla="*/ 492009 w 735499"/>
                <a:gd name="connsiteY39" fmla="*/ 84622 h 221001"/>
                <a:gd name="connsiteX40" fmla="*/ 496334 w 735499"/>
                <a:gd name="connsiteY40" fmla="*/ 129408 h 221001"/>
                <a:gd name="connsiteX41" fmla="*/ 498857 w 735499"/>
                <a:gd name="connsiteY41" fmla="*/ 210673 h 221001"/>
                <a:gd name="connsiteX42" fmla="*/ 478314 w 735499"/>
                <a:gd name="connsiteY42" fmla="*/ 210312 h 221001"/>
                <a:gd name="connsiteX43" fmla="*/ 477593 w 735499"/>
                <a:gd name="connsiteY43" fmla="*/ 118211 h 221001"/>
                <a:gd name="connsiteX44" fmla="*/ 476872 w 735499"/>
                <a:gd name="connsiteY44" fmla="*/ 83899 h 221001"/>
                <a:gd name="connsiteX45" fmla="*/ 461014 w 735499"/>
                <a:gd name="connsiteY45" fmla="*/ 83538 h 221001"/>
                <a:gd name="connsiteX46" fmla="*/ 418126 w 735499"/>
                <a:gd name="connsiteY46" fmla="*/ 75231 h 221001"/>
                <a:gd name="connsiteX47" fmla="*/ 422451 w 735499"/>
                <a:gd name="connsiteY47" fmla="*/ 59339 h 221001"/>
                <a:gd name="connsiteX48" fmla="*/ 476151 w 735499"/>
                <a:gd name="connsiteY48" fmla="*/ 57172 h 221001"/>
                <a:gd name="connsiteX49" fmla="*/ 476151 w 735499"/>
                <a:gd name="connsiteY49" fmla="*/ 24305 h 221001"/>
                <a:gd name="connsiteX50" fmla="*/ 482323 w 735499"/>
                <a:gd name="connsiteY50" fmla="*/ 18391 h 221001"/>
                <a:gd name="connsiteX51" fmla="*/ 64495 w 735499"/>
                <a:gd name="connsiteY51" fmla="*/ 14193 h 221001"/>
                <a:gd name="connsiteX52" fmla="*/ 83291 w 735499"/>
                <a:gd name="connsiteY52" fmla="*/ 14635 h 221001"/>
                <a:gd name="connsiteX53" fmla="*/ 107941 w 735499"/>
                <a:gd name="connsiteY53" fmla="*/ 25090 h 221001"/>
                <a:gd name="connsiteX54" fmla="*/ 100049 w 735499"/>
                <a:gd name="connsiteY54" fmla="*/ 38800 h 221001"/>
                <a:gd name="connsiteX55" fmla="*/ 23638 w 735499"/>
                <a:gd name="connsiteY55" fmla="*/ 121423 h 221001"/>
                <a:gd name="connsiteX56" fmla="*/ 37270 w 735499"/>
                <a:gd name="connsiteY56" fmla="*/ 182398 h 221001"/>
                <a:gd name="connsiteX57" fmla="*/ 110452 w 735499"/>
                <a:gd name="connsiteY57" fmla="*/ 171935 h 221001"/>
                <a:gd name="connsiteX58" fmla="*/ 128389 w 735499"/>
                <a:gd name="connsiteY58" fmla="*/ 185645 h 221001"/>
                <a:gd name="connsiteX59" fmla="*/ 38346 w 735499"/>
                <a:gd name="connsiteY59" fmla="*/ 211261 h 221001"/>
                <a:gd name="connsiteX60" fmla="*/ 320 w 735499"/>
                <a:gd name="connsiteY60" fmla="*/ 127196 h 221001"/>
                <a:gd name="connsiteX61" fmla="*/ 64495 w 735499"/>
                <a:gd name="connsiteY61" fmla="*/ 14193 h 221001"/>
                <a:gd name="connsiteX62" fmla="*/ 255247 w 735499"/>
                <a:gd name="connsiteY62" fmla="*/ 2 h 221001"/>
                <a:gd name="connsiteX63" fmla="*/ 262941 w 735499"/>
                <a:gd name="connsiteY63" fmla="*/ 7724 h 221001"/>
                <a:gd name="connsiteX64" fmla="*/ 266877 w 735499"/>
                <a:gd name="connsiteY64" fmla="*/ 200582 h 221001"/>
                <a:gd name="connsiteX65" fmla="*/ 243616 w 735499"/>
                <a:gd name="connsiteY65" fmla="*/ 200223 h 221001"/>
                <a:gd name="connsiteX66" fmla="*/ 241468 w 735499"/>
                <a:gd name="connsiteY66" fmla="*/ 121571 h 221001"/>
                <a:gd name="connsiteX67" fmla="*/ 177409 w 735499"/>
                <a:gd name="connsiteY67" fmla="*/ 116184 h 221001"/>
                <a:gd name="connsiteX68" fmla="*/ 185282 w 735499"/>
                <a:gd name="connsiteY68" fmla="*/ 196272 h 221001"/>
                <a:gd name="connsiteX69" fmla="*/ 166314 w 735499"/>
                <a:gd name="connsiteY69" fmla="*/ 203814 h 221001"/>
                <a:gd name="connsiteX70" fmla="*/ 159157 w 735499"/>
                <a:gd name="connsiteY70" fmla="*/ 135219 h 221001"/>
                <a:gd name="connsiteX71" fmla="*/ 159157 w 735499"/>
                <a:gd name="connsiteY71" fmla="*/ 112234 h 221001"/>
                <a:gd name="connsiteX72" fmla="*/ 158799 w 735499"/>
                <a:gd name="connsiteY72" fmla="*/ 112234 h 221001"/>
                <a:gd name="connsiteX73" fmla="*/ 158083 w 735499"/>
                <a:gd name="connsiteY73" fmla="*/ 95713 h 221001"/>
                <a:gd name="connsiteX74" fmla="*/ 152715 w 735499"/>
                <a:gd name="connsiteY74" fmla="*/ 15984 h 221001"/>
                <a:gd name="connsiteX75" fmla="*/ 165241 w 735499"/>
                <a:gd name="connsiteY75" fmla="*/ 14548 h 221001"/>
                <a:gd name="connsiteX76" fmla="*/ 175261 w 735499"/>
                <a:gd name="connsiteY76" fmla="*/ 96432 h 221001"/>
                <a:gd name="connsiteX77" fmla="*/ 242900 w 735499"/>
                <a:gd name="connsiteY77" fmla="*/ 94995 h 221001"/>
                <a:gd name="connsiteX78" fmla="*/ 247552 w 735499"/>
                <a:gd name="connsiteY78" fmla="*/ 7365 h 221001"/>
                <a:gd name="connsiteX79" fmla="*/ 255247 w 735499"/>
                <a:gd name="connsiteY79" fmla="*/ 2 h 221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735499" h="221001">
                  <a:moveTo>
                    <a:pt x="623052" y="93316"/>
                  </a:moveTo>
                  <a:cubicBezTo>
                    <a:pt x="629874" y="94243"/>
                    <a:pt x="636702" y="97571"/>
                    <a:pt x="642943" y="104004"/>
                  </a:cubicBezTo>
                  <a:cubicBezTo>
                    <a:pt x="648731" y="109723"/>
                    <a:pt x="663924" y="130451"/>
                    <a:pt x="671160" y="117585"/>
                  </a:cubicBezTo>
                  <a:cubicBezTo>
                    <a:pt x="673330" y="113654"/>
                    <a:pt x="676224" y="109008"/>
                    <a:pt x="680203" y="106506"/>
                  </a:cubicBezTo>
                  <a:cubicBezTo>
                    <a:pt x="696844" y="96857"/>
                    <a:pt x="708782" y="107578"/>
                    <a:pt x="725784" y="105791"/>
                  </a:cubicBezTo>
                  <a:cubicBezTo>
                    <a:pt x="735914" y="104719"/>
                    <a:pt x="739169" y="120444"/>
                    <a:pt x="730487" y="124733"/>
                  </a:cubicBezTo>
                  <a:cubicBezTo>
                    <a:pt x="718549" y="131524"/>
                    <a:pt x="712761" y="126878"/>
                    <a:pt x="700462" y="125091"/>
                  </a:cubicBezTo>
                  <a:cubicBezTo>
                    <a:pt x="690694" y="123661"/>
                    <a:pt x="686715" y="142245"/>
                    <a:pt x="677309" y="144032"/>
                  </a:cubicBezTo>
                  <a:cubicBezTo>
                    <a:pt x="665733" y="146177"/>
                    <a:pt x="655604" y="144032"/>
                    <a:pt x="646198" y="138314"/>
                  </a:cubicBezTo>
                  <a:cubicBezTo>
                    <a:pt x="640049" y="135098"/>
                    <a:pt x="635708" y="128664"/>
                    <a:pt x="631367" y="123304"/>
                  </a:cubicBezTo>
                  <a:cubicBezTo>
                    <a:pt x="617982" y="107936"/>
                    <a:pt x="597000" y="118657"/>
                    <a:pt x="592297" y="135098"/>
                  </a:cubicBezTo>
                  <a:cubicBezTo>
                    <a:pt x="589765" y="144747"/>
                    <a:pt x="576018" y="140458"/>
                    <a:pt x="577827" y="130809"/>
                  </a:cubicBezTo>
                  <a:cubicBezTo>
                    <a:pt x="582168" y="109365"/>
                    <a:pt x="602584" y="90535"/>
                    <a:pt x="623052" y="93316"/>
                  </a:cubicBezTo>
                  <a:close/>
                  <a:moveTo>
                    <a:pt x="363192" y="64017"/>
                  </a:moveTo>
                  <a:cubicBezTo>
                    <a:pt x="355259" y="86041"/>
                    <a:pt x="349129" y="108065"/>
                    <a:pt x="343359" y="130450"/>
                  </a:cubicBezTo>
                  <a:cubicBezTo>
                    <a:pt x="354899" y="130450"/>
                    <a:pt x="366438" y="130450"/>
                    <a:pt x="377616" y="130089"/>
                  </a:cubicBezTo>
                  <a:cubicBezTo>
                    <a:pt x="372207" y="108426"/>
                    <a:pt x="368241" y="86041"/>
                    <a:pt x="363192" y="64017"/>
                  </a:cubicBezTo>
                  <a:close/>
                  <a:moveTo>
                    <a:pt x="359857" y="19247"/>
                  </a:moveTo>
                  <a:cubicBezTo>
                    <a:pt x="363373" y="18796"/>
                    <a:pt x="367339" y="20330"/>
                    <a:pt x="368962" y="24302"/>
                  </a:cubicBezTo>
                  <a:cubicBezTo>
                    <a:pt x="368962" y="25024"/>
                    <a:pt x="369322" y="26107"/>
                    <a:pt x="369683" y="26829"/>
                  </a:cubicBezTo>
                  <a:cubicBezTo>
                    <a:pt x="372568" y="28996"/>
                    <a:pt x="374010" y="32606"/>
                    <a:pt x="373289" y="36939"/>
                  </a:cubicBezTo>
                  <a:cubicBezTo>
                    <a:pt x="383746" y="67628"/>
                    <a:pt x="391319" y="99400"/>
                    <a:pt x="401776" y="130089"/>
                  </a:cubicBezTo>
                  <a:cubicBezTo>
                    <a:pt x="410070" y="131894"/>
                    <a:pt x="412594" y="142003"/>
                    <a:pt x="408988" y="149224"/>
                  </a:cubicBezTo>
                  <a:cubicBezTo>
                    <a:pt x="415479" y="164027"/>
                    <a:pt x="422330" y="178469"/>
                    <a:pt x="430984" y="192189"/>
                  </a:cubicBezTo>
                  <a:cubicBezTo>
                    <a:pt x="440720" y="206992"/>
                    <a:pt x="416921" y="220351"/>
                    <a:pt x="407545" y="205548"/>
                  </a:cubicBezTo>
                  <a:cubicBezTo>
                    <a:pt x="397809" y="189662"/>
                    <a:pt x="390597" y="172692"/>
                    <a:pt x="384828" y="155001"/>
                  </a:cubicBezTo>
                  <a:cubicBezTo>
                    <a:pt x="369683" y="153918"/>
                    <a:pt x="354177" y="152474"/>
                    <a:pt x="338672" y="151391"/>
                  </a:cubicBezTo>
                  <a:cubicBezTo>
                    <a:pt x="333623" y="172692"/>
                    <a:pt x="329296" y="193994"/>
                    <a:pt x="324969" y="216018"/>
                  </a:cubicBezTo>
                  <a:cubicBezTo>
                    <a:pt x="323527" y="223961"/>
                    <a:pt x="310906" y="221795"/>
                    <a:pt x="311266" y="213852"/>
                  </a:cubicBezTo>
                  <a:cubicBezTo>
                    <a:pt x="312348" y="191467"/>
                    <a:pt x="313791" y="166916"/>
                    <a:pt x="317397" y="142364"/>
                  </a:cubicBezTo>
                  <a:cubicBezTo>
                    <a:pt x="317036" y="140198"/>
                    <a:pt x="317397" y="138032"/>
                    <a:pt x="318118" y="136227"/>
                  </a:cubicBezTo>
                  <a:cubicBezTo>
                    <a:pt x="323527" y="97956"/>
                    <a:pt x="333263" y="59684"/>
                    <a:pt x="350932" y="28996"/>
                  </a:cubicBezTo>
                  <a:cubicBezTo>
                    <a:pt x="351653" y="27912"/>
                    <a:pt x="352735" y="27190"/>
                    <a:pt x="353456" y="26107"/>
                  </a:cubicBezTo>
                  <a:cubicBezTo>
                    <a:pt x="353276" y="22136"/>
                    <a:pt x="356341" y="19699"/>
                    <a:pt x="359857" y="19247"/>
                  </a:cubicBezTo>
                  <a:close/>
                  <a:moveTo>
                    <a:pt x="482323" y="18391"/>
                  </a:moveTo>
                  <a:cubicBezTo>
                    <a:pt x="485432" y="18436"/>
                    <a:pt x="488585" y="20512"/>
                    <a:pt x="488765" y="24666"/>
                  </a:cubicBezTo>
                  <a:cubicBezTo>
                    <a:pt x="488765" y="34779"/>
                    <a:pt x="489486" y="45253"/>
                    <a:pt x="489847" y="55366"/>
                  </a:cubicBezTo>
                  <a:cubicBezTo>
                    <a:pt x="502461" y="53921"/>
                    <a:pt x="515075" y="52838"/>
                    <a:pt x="527329" y="56088"/>
                  </a:cubicBezTo>
                  <a:cubicBezTo>
                    <a:pt x="543907" y="60784"/>
                    <a:pt x="538862" y="83538"/>
                    <a:pt x="523364" y="84622"/>
                  </a:cubicBezTo>
                  <a:cubicBezTo>
                    <a:pt x="513273" y="85344"/>
                    <a:pt x="502461" y="84983"/>
                    <a:pt x="492009" y="84622"/>
                  </a:cubicBezTo>
                  <a:cubicBezTo>
                    <a:pt x="493090" y="99430"/>
                    <a:pt x="494532" y="114238"/>
                    <a:pt x="496334" y="129408"/>
                  </a:cubicBezTo>
                  <a:cubicBezTo>
                    <a:pt x="498857" y="155413"/>
                    <a:pt x="505344" y="185029"/>
                    <a:pt x="498857" y="210673"/>
                  </a:cubicBezTo>
                  <a:cubicBezTo>
                    <a:pt x="496694" y="220786"/>
                    <a:pt x="480476" y="220786"/>
                    <a:pt x="478314" y="210312"/>
                  </a:cubicBezTo>
                  <a:cubicBezTo>
                    <a:pt x="473268" y="181056"/>
                    <a:pt x="477953" y="148189"/>
                    <a:pt x="477593" y="118211"/>
                  </a:cubicBezTo>
                  <a:cubicBezTo>
                    <a:pt x="477232" y="107015"/>
                    <a:pt x="477232" y="95457"/>
                    <a:pt x="476872" y="83899"/>
                  </a:cubicBezTo>
                  <a:cubicBezTo>
                    <a:pt x="471466" y="83899"/>
                    <a:pt x="466060" y="83538"/>
                    <a:pt x="461014" y="83538"/>
                  </a:cubicBezTo>
                  <a:cubicBezTo>
                    <a:pt x="446598" y="83177"/>
                    <a:pt x="430740" y="82816"/>
                    <a:pt x="418126" y="75231"/>
                  </a:cubicBezTo>
                  <a:cubicBezTo>
                    <a:pt x="410918" y="70536"/>
                    <a:pt x="414162" y="59700"/>
                    <a:pt x="422451" y="59339"/>
                  </a:cubicBezTo>
                  <a:cubicBezTo>
                    <a:pt x="440832" y="59339"/>
                    <a:pt x="458131" y="59339"/>
                    <a:pt x="476151" y="57172"/>
                  </a:cubicBezTo>
                  <a:cubicBezTo>
                    <a:pt x="476151" y="46337"/>
                    <a:pt x="475791" y="35140"/>
                    <a:pt x="476151" y="24305"/>
                  </a:cubicBezTo>
                  <a:cubicBezTo>
                    <a:pt x="476151" y="20332"/>
                    <a:pt x="479215" y="18345"/>
                    <a:pt x="482323" y="18391"/>
                  </a:cubicBezTo>
                  <a:close/>
                  <a:moveTo>
                    <a:pt x="64495" y="14193"/>
                  </a:moveTo>
                  <a:cubicBezTo>
                    <a:pt x="70336" y="13141"/>
                    <a:pt x="76598" y="13216"/>
                    <a:pt x="83291" y="14635"/>
                  </a:cubicBezTo>
                  <a:cubicBezTo>
                    <a:pt x="90940" y="16256"/>
                    <a:pt x="99152" y="19633"/>
                    <a:pt x="107941" y="25090"/>
                  </a:cubicBezTo>
                  <a:cubicBezTo>
                    <a:pt x="116550" y="30502"/>
                    <a:pt x="109376" y="43130"/>
                    <a:pt x="100049" y="38800"/>
                  </a:cubicBezTo>
                  <a:cubicBezTo>
                    <a:pt x="47315" y="13545"/>
                    <a:pt x="26149" y="79931"/>
                    <a:pt x="23638" y="121423"/>
                  </a:cubicBezTo>
                  <a:cubicBezTo>
                    <a:pt x="22562" y="140545"/>
                    <a:pt x="20768" y="168327"/>
                    <a:pt x="37270" y="182398"/>
                  </a:cubicBezTo>
                  <a:cubicBezTo>
                    <a:pt x="61305" y="203324"/>
                    <a:pt x="90722" y="192861"/>
                    <a:pt x="110452" y="171935"/>
                  </a:cubicBezTo>
                  <a:cubicBezTo>
                    <a:pt x="119062" y="162915"/>
                    <a:pt x="135922" y="174821"/>
                    <a:pt x="128389" y="185645"/>
                  </a:cubicBezTo>
                  <a:cubicBezTo>
                    <a:pt x="109376" y="213426"/>
                    <a:pt x="69556" y="227136"/>
                    <a:pt x="38346" y="211261"/>
                  </a:cubicBezTo>
                  <a:cubicBezTo>
                    <a:pt x="6419" y="194665"/>
                    <a:pt x="-1832" y="161111"/>
                    <a:pt x="320" y="127196"/>
                  </a:cubicBezTo>
                  <a:cubicBezTo>
                    <a:pt x="3342" y="84103"/>
                    <a:pt x="23606" y="21553"/>
                    <a:pt x="64495" y="14193"/>
                  </a:cubicBezTo>
                  <a:close/>
                  <a:moveTo>
                    <a:pt x="255247" y="2"/>
                  </a:moveTo>
                  <a:cubicBezTo>
                    <a:pt x="259094" y="92"/>
                    <a:pt x="262941" y="2696"/>
                    <a:pt x="262941" y="7724"/>
                  </a:cubicBezTo>
                  <a:cubicBezTo>
                    <a:pt x="264014" y="70932"/>
                    <a:pt x="274035" y="137733"/>
                    <a:pt x="266877" y="200582"/>
                  </a:cubicBezTo>
                  <a:cubicBezTo>
                    <a:pt x="265088" y="216025"/>
                    <a:pt x="245047" y="214948"/>
                    <a:pt x="243616" y="200223"/>
                  </a:cubicBezTo>
                  <a:cubicBezTo>
                    <a:pt x="240753" y="174365"/>
                    <a:pt x="240753" y="148148"/>
                    <a:pt x="241468" y="121571"/>
                  </a:cubicBezTo>
                  <a:cubicBezTo>
                    <a:pt x="220354" y="121930"/>
                    <a:pt x="198523" y="119776"/>
                    <a:pt x="177409" y="116184"/>
                  </a:cubicBezTo>
                  <a:cubicBezTo>
                    <a:pt x="180272" y="142761"/>
                    <a:pt x="183135" y="169696"/>
                    <a:pt x="185282" y="196272"/>
                  </a:cubicBezTo>
                  <a:cubicBezTo>
                    <a:pt x="185998" y="206687"/>
                    <a:pt x="172398" y="209561"/>
                    <a:pt x="166314" y="203814"/>
                  </a:cubicBezTo>
                  <a:cubicBezTo>
                    <a:pt x="150568" y="189090"/>
                    <a:pt x="158441" y="153894"/>
                    <a:pt x="159157" y="135219"/>
                  </a:cubicBezTo>
                  <a:cubicBezTo>
                    <a:pt x="159157" y="127677"/>
                    <a:pt x="159157" y="119776"/>
                    <a:pt x="159157" y="112234"/>
                  </a:cubicBezTo>
                  <a:cubicBezTo>
                    <a:pt x="158799" y="112234"/>
                    <a:pt x="158799" y="112234"/>
                    <a:pt x="158799" y="112234"/>
                  </a:cubicBezTo>
                  <a:cubicBezTo>
                    <a:pt x="150926" y="110079"/>
                    <a:pt x="151642" y="97868"/>
                    <a:pt x="158083" y="95713"/>
                  </a:cubicBezTo>
                  <a:cubicBezTo>
                    <a:pt x="156294" y="69137"/>
                    <a:pt x="153073" y="42560"/>
                    <a:pt x="152715" y="15984"/>
                  </a:cubicBezTo>
                  <a:cubicBezTo>
                    <a:pt x="152715" y="8801"/>
                    <a:pt x="164525" y="7006"/>
                    <a:pt x="165241" y="14548"/>
                  </a:cubicBezTo>
                  <a:cubicBezTo>
                    <a:pt x="168820" y="41842"/>
                    <a:pt x="172040" y="69137"/>
                    <a:pt x="175261" y="96432"/>
                  </a:cubicBezTo>
                  <a:cubicBezTo>
                    <a:pt x="197807" y="97868"/>
                    <a:pt x="220354" y="94995"/>
                    <a:pt x="242900" y="94995"/>
                  </a:cubicBezTo>
                  <a:cubicBezTo>
                    <a:pt x="244689" y="65545"/>
                    <a:pt x="246836" y="36096"/>
                    <a:pt x="247552" y="7365"/>
                  </a:cubicBezTo>
                  <a:cubicBezTo>
                    <a:pt x="247552" y="2337"/>
                    <a:pt x="251399" y="-87"/>
                    <a:pt x="255247" y="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2B0B023-0A82-0E40-80E5-2831671B07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78236" y="6633381"/>
              <a:ext cx="447782" cy="279085"/>
            </a:xfrm>
            <a:custGeom>
              <a:avLst/>
              <a:gdLst>
                <a:gd name="connsiteX0" fmla="*/ 268445 w 493597"/>
                <a:gd name="connsiteY0" fmla="*/ 291299 h 307640"/>
                <a:gd name="connsiteX1" fmla="*/ 268445 w 493597"/>
                <a:gd name="connsiteY1" fmla="*/ 294186 h 307640"/>
                <a:gd name="connsiteX2" fmla="*/ 270245 w 493597"/>
                <a:gd name="connsiteY2" fmla="*/ 294186 h 307640"/>
                <a:gd name="connsiteX3" fmla="*/ 276363 w 493597"/>
                <a:gd name="connsiteY3" fmla="*/ 294546 h 307640"/>
                <a:gd name="connsiteX4" fmla="*/ 276004 w 493597"/>
                <a:gd name="connsiteY4" fmla="*/ 291660 h 307640"/>
                <a:gd name="connsiteX5" fmla="*/ 275644 w 493597"/>
                <a:gd name="connsiteY5" fmla="*/ 291660 h 307640"/>
                <a:gd name="connsiteX6" fmla="*/ 270964 w 493597"/>
                <a:gd name="connsiteY6" fmla="*/ 291660 h 307640"/>
                <a:gd name="connsiteX7" fmla="*/ 268445 w 493597"/>
                <a:gd name="connsiteY7" fmla="*/ 291299 h 307640"/>
                <a:gd name="connsiteX8" fmla="*/ 268445 w 493597"/>
                <a:gd name="connsiteY8" fmla="*/ 281558 h 307640"/>
                <a:gd name="connsiteX9" fmla="*/ 268445 w 493597"/>
                <a:gd name="connsiteY9" fmla="*/ 289495 h 307640"/>
                <a:gd name="connsiteX10" fmla="*/ 271684 w 493597"/>
                <a:gd name="connsiteY10" fmla="*/ 289495 h 307640"/>
                <a:gd name="connsiteX11" fmla="*/ 275644 w 493597"/>
                <a:gd name="connsiteY11" fmla="*/ 289495 h 307640"/>
                <a:gd name="connsiteX12" fmla="*/ 276004 w 493597"/>
                <a:gd name="connsiteY12" fmla="*/ 289495 h 307640"/>
                <a:gd name="connsiteX13" fmla="*/ 275644 w 493597"/>
                <a:gd name="connsiteY13" fmla="*/ 282279 h 307640"/>
                <a:gd name="connsiteX14" fmla="*/ 272044 w 493597"/>
                <a:gd name="connsiteY14" fmla="*/ 281919 h 307640"/>
                <a:gd name="connsiteX15" fmla="*/ 268445 w 493597"/>
                <a:gd name="connsiteY15" fmla="*/ 281558 h 307640"/>
                <a:gd name="connsiteX16" fmla="*/ 268445 w 493597"/>
                <a:gd name="connsiteY16" fmla="*/ 274703 h 307640"/>
                <a:gd name="connsiteX17" fmla="*/ 268445 w 493597"/>
                <a:gd name="connsiteY17" fmla="*/ 279754 h 307640"/>
                <a:gd name="connsiteX18" fmla="*/ 272044 w 493597"/>
                <a:gd name="connsiteY18" fmla="*/ 279754 h 307640"/>
                <a:gd name="connsiteX19" fmla="*/ 275644 w 493597"/>
                <a:gd name="connsiteY19" fmla="*/ 280115 h 307640"/>
                <a:gd name="connsiteX20" fmla="*/ 275644 w 493597"/>
                <a:gd name="connsiteY20" fmla="*/ 275424 h 307640"/>
                <a:gd name="connsiteX21" fmla="*/ 268445 w 493597"/>
                <a:gd name="connsiteY21" fmla="*/ 274703 h 307640"/>
                <a:gd name="connsiteX22" fmla="*/ 268445 w 493597"/>
                <a:gd name="connsiteY22" fmla="*/ 265683 h 307640"/>
                <a:gd name="connsiteX23" fmla="*/ 268445 w 493597"/>
                <a:gd name="connsiteY23" fmla="*/ 272899 h 307640"/>
                <a:gd name="connsiteX24" fmla="*/ 275644 w 493597"/>
                <a:gd name="connsiteY24" fmla="*/ 272538 h 307640"/>
                <a:gd name="connsiteX25" fmla="*/ 275644 w 493597"/>
                <a:gd name="connsiteY25" fmla="*/ 266044 h 307640"/>
                <a:gd name="connsiteX26" fmla="*/ 268445 w 493597"/>
                <a:gd name="connsiteY26" fmla="*/ 265683 h 307640"/>
                <a:gd name="connsiteX27" fmla="*/ 7186 w 493597"/>
                <a:gd name="connsiteY27" fmla="*/ 264889 h 307640"/>
                <a:gd name="connsiteX28" fmla="*/ 15226 w 493597"/>
                <a:gd name="connsiteY28" fmla="*/ 276074 h 307640"/>
                <a:gd name="connsiteX29" fmla="*/ 26556 w 493597"/>
                <a:gd name="connsiteY29" fmla="*/ 286537 h 307640"/>
                <a:gd name="connsiteX30" fmla="*/ 54331 w 493597"/>
                <a:gd name="connsiteY30" fmla="*/ 300247 h 307640"/>
                <a:gd name="connsiteX31" fmla="*/ 53235 w 493597"/>
                <a:gd name="connsiteY31" fmla="*/ 303134 h 307640"/>
                <a:gd name="connsiteX32" fmla="*/ 23632 w 493597"/>
                <a:gd name="connsiteY32" fmla="*/ 287259 h 307640"/>
                <a:gd name="connsiteX33" fmla="*/ 12303 w 493597"/>
                <a:gd name="connsiteY33" fmla="*/ 275713 h 307640"/>
                <a:gd name="connsiteX34" fmla="*/ 6455 w 493597"/>
                <a:gd name="connsiteY34" fmla="*/ 265611 h 307640"/>
                <a:gd name="connsiteX35" fmla="*/ 7186 w 493597"/>
                <a:gd name="connsiteY35" fmla="*/ 264889 h 307640"/>
                <a:gd name="connsiteX36" fmla="*/ 268445 w 493597"/>
                <a:gd name="connsiteY36" fmla="*/ 258106 h 307640"/>
                <a:gd name="connsiteX37" fmla="*/ 268445 w 493597"/>
                <a:gd name="connsiteY37" fmla="*/ 263879 h 307640"/>
                <a:gd name="connsiteX38" fmla="*/ 275644 w 493597"/>
                <a:gd name="connsiteY38" fmla="*/ 263518 h 307640"/>
                <a:gd name="connsiteX39" fmla="*/ 275644 w 493597"/>
                <a:gd name="connsiteY39" fmla="*/ 258467 h 307640"/>
                <a:gd name="connsiteX40" fmla="*/ 268445 w 493597"/>
                <a:gd name="connsiteY40" fmla="*/ 258106 h 307640"/>
                <a:gd name="connsiteX41" fmla="*/ 292237 w 493597"/>
                <a:gd name="connsiteY41" fmla="*/ 252509 h 307640"/>
                <a:gd name="connsiteX42" fmla="*/ 293825 w 493597"/>
                <a:gd name="connsiteY42" fmla="*/ 253529 h 307640"/>
                <a:gd name="connsiteX43" fmla="*/ 291443 w 493597"/>
                <a:gd name="connsiteY43" fmla="*/ 256591 h 307640"/>
                <a:gd name="connsiteX44" fmla="*/ 290253 w 493597"/>
                <a:gd name="connsiteY44" fmla="*/ 260333 h 307640"/>
                <a:gd name="connsiteX45" fmla="*/ 289062 w 493597"/>
                <a:gd name="connsiteY45" fmla="*/ 260333 h 307640"/>
                <a:gd name="connsiteX46" fmla="*/ 292237 w 493597"/>
                <a:gd name="connsiteY46" fmla="*/ 252509 h 307640"/>
                <a:gd name="connsiteX47" fmla="*/ 268445 w 493597"/>
                <a:gd name="connsiteY47" fmla="*/ 249808 h 307640"/>
                <a:gd name="connsiteX48" fmla="*/ 268445 w 493597"/>
                <a:gd name="connsiteY48" fmla="*/ 256302 h 307640"/>
                <a:gd name="connsiteX49" fmla="*/ 270604 w 493597"/>
                <a:gd name="connsiteY49" fmla="*/ 256302 h 307640"/>
                <a:gd name="connsiteX50" fmla="*/ 276004 w 493597"/>
                <a:gd name="connsiteY50" fmla="*/ 255941 h 307640"/>
                <a:gd name="connsiteX51" fmla="*/ 276723 w 493597"/>
                <a:gd name="connsiteY51" fmla="*/ 250890 h 307640"/>
                <a:gd name="connsiteX52" fmla="*/ 268445 w 493597"/>
                <a:gd name="connsiteY52" fmla="*/ 249808 h 307640"/>
                <a:gd name="connsiteX53" fmla="*/ 294134 w 493597"/>
                <a:gd name="connsiteY53" fmla="*/ 245478 h 307640"/>
                <a:gd name="connsiteX54" fmla="*/ 294839 w 493597"/>
                <a:gd name="connsiteY54" fmla="*/ 247676 h 307640"/>
                <a:gd name="connsiteX55" fmla="*/ 287431 w 493597"/>
                <a:gd name="connsiteY55" fmla="*/ 258667 h 307640"/>
                <a:gd name="connsiteX56" fmla="*/ 287078 w 493597"/>
                <a:gd name="connsiteY56" fmla="*/ 273321 h 307640"/>
                <a:gd name="connsiteX57" fmla="*/ 286373 w 493597"/>
                <a:gd name="connsiteY57" fmla="*/ 273687 h 307640"/>
                <a:gd name="connsiteX58" fmla="*/ 286020 w 493597"/>
                <a:gd name="connsiteY58" fmla="*/ 256102 h 307640"/>
                <a:gd name="connsiteX59" fmla="*/ 294134 w 493597"/>
                <a:gd name="connsiteY59" fmla="*/ 245478 h 307640"/>
                <a:gd name="connsiteX60" fmla="*/ 196927 w 493597"/>
                <a:gd name="connsiteY60" fmla="*/ 243891 h 307640"/>
                <a:gd name="connsiteX61" fmla="*/ 206019 w 493597"/>
                <a:gd name="connsiteY61" fmla="*/ 243891 h 307640"/>
                <a:gd name="connsiteX62" fmla="*/ 206019 w 493597"/>
                <a:gd name="connsiteY62" fmla="*/ 245214 h 307640"/>
                <a:gd name="connsiteX63" fmla="*/ 196927 w 493597"/>
                <a:gd name="connsiteY63" fmla="*/ 244420 h 307640"/>
                <a:gd name="connsiteX64" fmla="*/ 196927 w 493597"/>
                <a:gd name="connsiteY64" fmla="*/ 243891 h 307640"/>
                <a:gd name="connsiteX65" fmla="*/ 268445 w 493597"/>
                <a:gd name="connsiteY65" fmla="*/ 241149 h 307640"/>
                <a:gd name="connsiteX66" fmla="*/ 268445 w 493597"/>
                <a:gd name="connsiteY66" fmla="*/ 241510 h 307640"/>
                <a:gd name="connsiteX67" fmla="*/ 268445 w 493597"/>
                <a:gd name="connsiteY67" fmla="*/ 248365 h 307640"/>
                <a:gd name="connsiteX68" fmla="*/ 277443 w 493597"/>
                <a:gd name="connsiteY68" fmla="*/ 248365 h 307640"/>
                <a:gd name="connsiteX69" fmla="*/ 280322 w 493597"/>
                <a:gd name="connsiteY69" fmla="*/ 241870 h 307640"/>
                <a:gd name="connsiteX70" fmla="*/ 268445 w 493597"/>
                <a:gd name="connsiteY70" fmla="*/ 241149 h 307640"/>
                <a:gd name="connsiteX71" fmla="*/ 192184 w 493597"/>
                <a:gd name="connsiteY71" fmla="*/ 240716 h 307640"/>
                <a:gd name="connsiteX72" fmla="*/ 207508 w 493597"/>
                <a:gd name="connsiteY72" fmla="*/ 241005 h 307640"/>
                <a:gd name="connsiteX73" fmla="*/ 207864 w 493597"/>
                <a:gd name="connsiteY73" fmla="*/ 242448 h 307640"/>
                <a:gd name="connsiteX74" fmla="*/ 192184 w 493597"/>
                <a:gd name="connsiteY74" fmla="*/ 241294 h 307640"/>
                <a:gd name="connsiteX75" fmla="*/ 192184 w 493597"/>
                <a:gd name="connsiteY75" fmla="*/ 240716 h 307640"/>
                <a:gd name="connsiteX76" fmla="*/ 461 w 493597"/>
                <a:gd name="connsiteY76" fmla="*/ 239128 h 307640"/>
                <a:gd name="connsiteX77" fmla="*/ 14532 w 493597"/>
                <a:gd name="connsiteY77" fmla="*/ 267152 h 307640"/>
                <a:gd name="connsiteX78" fmla="*/ 37984 w 493597"/>
                <a:gd name="connsiteY78" fmla="*/ 287272 h 307640"/>
                <a:gd name="connsiteX79" fmla="*/ 100763 w 493597"/>
                <a:gd name="connsiteY79" fmla="*/ 304517 h 307640"/>
                <a:gd name="connsiteX80" fmla="*/ 100763 w 493597"/>
                <a:gd name="connsiteY80" fmla="*/ 307032 h 307640"/>
                <a:gd name="connsiteX81" fmla="*/ 65405 w 493597"/>
                <a:gd name="connsiteY81" fmla="*/ 299487 h 307640"/>
                <a:gd name="connsiteX82" fmla="*/ 35098 w 493597"/>
                <a:gd name="connsiteY82" fmla="*/ 288349 h 307640"/>
                <a:gd name="connsiteX83" fmla="*/ 13811 w 493597"/>
                <a:gd name="connsiteY83" fmla="*/ 269667 h 307640"/>
                <a:gd name="connsiteX84" fmla="*/ 101 w 493597"/>
                <a:gd name="connsiteY84" fmla="*/ 239847 h 307640"/>
                <a:gd name="connsiteX85" fmla="*/ 461 w 493597"/>
                <a:gd name="connsiteY85" fmla="*/ 239128 h 307640"/>
                <a:gd name="connsiteX86" fmla="*/ 187770 w 493597"/>
                <a:gd name="connsiteY86" fmla="*/ 234366 h 307640"/>
                <a:gd name="connsiteX87" fmla="*/ 207173 w 493597"/>
                <a:gd name="connsiteY87" fmla="*/ 237144 h 307640"/>
                <a:gd name="connsiteX88" fmla="*/ 207526 w 493597"/>
                <a:gd name="connsiteY88" fmla="*/ 239129 h 307640"/>
                <a:gd name="connsiteX89" fmla="*/ 187418 w 493597"/>
                <a:gd name="connsiteY89" fmla="*/ 235557 h 307640"/>
                <a:gd name="connsiteX90" fmla="*/ 187770 w 493597"/>
                <a:gd name="connsiteY90" fmla="*/ 234366 h 307640"/>
                <a:gd name="connsiteX91" fmla="*/ 312714 w 493597"/>
                <a:gd name="connsiteY91" fmla="*/ 233933 h 307640"/>
                <a:gd name="connsiteX92" fmla="*/ 268445 w 493597"/>
                <a:gd name="connsiteY92" fmla="*/ 234294 h 307640"/>
                <a:gd name="connsiteX93" fmla="*/ 268085 w 493597"/>
                <a:gd name="connsiteY93" fmla="*/ 240066 h 307640"/>
                <a:gd name="connsiteX94" fmla="*/ 282122 w 493597"/>
                <a:gd name="connsiteY94" fmla="*/ 238623 h 307640"/>
                <a:gd name="connsiteX95" fmla="*/ 283562 w 493597"/>
                <a:gd name="connsiteY95" fmla="*/ 238984 h 307640"/>
                <a:gd name="connsiteX96" fmla="*/ 309115 w 493597"/>
                <a:gd name="connsiteY96" fmla="*/ 235015 h 307640"/>
                <a:gd name="connsiteX97" fmla="*/ 312714 w 493597"/>
                <a:gd name="connsiteY97" fmla="*/ 233933 h 307640"/>
                <a:gd name="connsiteX98" fmla="*/ 185839 w 493597"/>
                <a:gd name="connsiteY98" fmla="*/ 231191 h 307640"/>
                <a:gd name="connsiteX99" fmla="*/ 207486 w 493597"/>
                <a:gd name="connsiteY99" fmla="*/ 232290 h 307640"/>
                <a:gd name="connsiteX100" fmla="*/ 207847 w 493597"/>
                <a:gd name="connsiteY100" fmla="*/ 233755 h 307640"/>
                <a:gd name="connsiteX101" fmla="*/ 185839 w 493597"/>
                <a:gd name="connsiteY101" fmla="*/ 231558 h 307640"/>
                <a:gd name="connsiteX102" fmla="*/ 185839 w 493597"/>
                <a:gd name="connsiteY102" fmla="*/ 231191 h 307640"/>
                <a:gd name="connsiteX103" fmla="*/ 296518 w 493597"/>
                <a:gd name="connsiteY103" fmla="*/ 225995 h 307640"/>
                <a:gd name="connsiteX104" fmla="*/ 283922 w 493597"/>
                <a:gd name="connsiteY104" fmla="*/ 226717 h 307640"/>
                <a:gd name="connsiteX105" fmla="*/ 268805 w 493597"/>
                <a:gd name="connsiteY105" fmla="*/ 232129 h 307640"/>
                <a:gd name="connsiteX106" fmla="*/ 268445 w 493597"/>
                <a:gd name="connsiteY106" fmla="*/ 232490 h 307640"/>
                <a:gd name="connsiteX107" fmla="*/ 315594 w 493597"/>
                <a:gd name="connsiteY107" fmla="*/ 231047 h 307640"/>
                <a:gd name="connsiteX108" fmla="*/ 317033 w 493597"/>
                <a:gd name="connsiteY108" fmla="*/ 231407 h 307640"/>
                <a:gd name="connsiteX109" fmla="*/ 320272 w 493597"/>
                <a:gd name="connsiteY109" fmla="*/ 226356 h 307640"/>
                <a:gd name="connsiteX110" fmla="*/ 296518 w 493597"/>
                <a:gd name="connsiteY110" fmla="*/ 225995 h 307640"/>
                <a:gd name="connsiteX111" fmla="*/ 266092 w 493597"/>
                <a:gd name="connsiteY111" fmla="*/ 219477 h 307640"/>
                <a:gd name="connsiteX112" fmla="*/ 260822 w 493597"/>
                <a:gd name="connsiteY112" fmla="*/ 222887 h 307640"/>
                <a:gd name="connsiteX113" fmla="*/ 260456 w 493597"/>
                <a:gd name="connsiteY113" fmla="*/ 222154 h 307640"/>
                <a:gd name="connsiteX114" fmla="*/ 267636 w 493597"/>
                <a:gd name="connsiteY114" fmla="*/ 218744 h 307640"/>
                <a:gd name="connsiteX115" fmla="*/ 266092 w 493597"/>
                <a:gd name="connsiteY115" fmla="*/ 219477 h 307640"/>
                <a:gd name="connsiteX116" fmla="*/ 267050 w 493597"/>
                <a:gd name="connsiteY116" fmla="*/ 218857 h 307640"/>
                <a:gd name="connsiteX117" fmla="*/ 319913 w 493597"/>
                <a:gd name="connsiteY117" fmla="*/ 217697 h 307640"/>
                <a:gd name="connsiteX118" fmla="*/ 307676 w 493597"/>
                <a:gd name="connsiteY118" fmla="*/ 218058 h 307640"/>
                <a:gd name="connsiteX119" fmla="*/ 305156 w 493597"/>
                <a:gd name="connsiteY119" fmla="*/ 221666 h 307640"/>
                <a:gd name="connsiteX120" fmla="*/ 302637 w 493597"/>
                <a:gd name="connsiteY120" fmla="*/ 223831 h 307640"/>
                <a:gd name="connsiteX121" fmla="*/ 320272 w 493597"/>
                <a:gd name="connsiteY121" fmla="*/ 223470 h 307640"/>
                <a:gd name="connsiteX122" fmla="*/ 319913 w 493597"/>
                <a:gd name="connsiteY122" fmla="*/ 217697 h 307640"/>
                <a:gd name="connsiteX123" fmla="*/ 298005 w 493597"/>
                <a:gd name="connsiteY123" fmla="*/ 212459 h 307640"/>
                <a:gd name="connsiteX124" fmla="*/ 298005 w 493597"/>
                <a:gd name="connsiteY124" fmla="*/ 214046 h 307640"/>
                <a:gd name="connsiteX125" fmla="*/ 296725 w 493597"/>
                <a:gd name="connsiteY125" fmla="*/ 214140 h 307640"/>
                <a:gd name="connsiteX126" fmla="*/ 296725 w 493597"/>
                <a:gd name="connsiteY126" fmla="*/ 215560 h 307640"/>
                <a:gd name="connsiteX127" fmla="*/ 278408 w 493597"/>
                <a:gd name="connsiteY127" fmla="*/ 216659 h 307640"/>
                <a:gd name="connsiteX128" fmla="*/ 267636 w 493597"/>
                <a:gd name="connsiteY128" fmla="*/ 218744 h 307640"/>
                <a:gd name="connsiteX129" fmla="*/ 273816 w 493597"/>
                <a:gd name="connsiteY129" fmla="*/ 215808 h 307640"/>
                <a:gd name="connsiteX130" fmla="*/ 267504 w 493597"/>
                <a:gd name="connsiteY130" fmla="*/ 216268 h 307640"/>
                <a:gd name="connsiteX131" fmla="*/ 267149 w 493597"/>
                <a:gd name="connsiteY131" fmla="*/ 215633 h 307640"/>
                <a:gd name="connsiteX132" fmla="*/ 298005 w 493597"/>
                <a:gd name="connsiteY132" fmla="*/ 212459 h 307640"/>
                <a:gd name="connsiteX133" fmla="*/ 315234 w 493597"/>
                <a:gd name="connsiteY133" fmla="*/ 207956 h 307640"/>
                <a:gd name="connsiteX134" fmla="*/ 311275 w 493597"/>
                <a:gd name="connsiteY134" fmla="*/ 209038 h 307640"/>
                <a:gd name="connsiteX135" fmla="*/ 307676 w 493597"/>
                <a:gd name="connsiteY135" fmla="*/ 208677 h 307640"/>
                <a:gd name="connsiteX136" fmla="*/ 308036 w 493597"/>
                <a:gd name="connsiteY136" fmla="*/ 216254 h 307640"/>
                <a:gd name="connsiteX137" fmla="*/ 318833 w 493597"/>
                <a:gd name="connsiteY137" fmla="*/ 215172 h 307640"/>
                <a:gd name="connsiteX138" fmla="*/ 315234 w 493597"/>
                <a:gd name="connsiteY138" fmla="*/ 207956 h 307640"/>
                <a:gd name="connsiteX139" fmla="*/ 296759 w 493597"/>
                <a:gd name="connsiteY139" fmla="*/ 207776 h 307640"/>
                <a:gd name="connsiteX140" fmla="*/ 296044 w 493597"/>
                <a:gd name="connsiteY140" fmla="*/ 209760 h 307640"/>
                <a:gd name="connsiteX141" fmla="*/ 273148 w 493597"/>
                <a:gd name="connsiteY141" fmla="*/ 210157 h 307640"/>
                <a:gd name="connsiteX142" fmla="*/ 273148 w 493597"/>
                <a:gd name="connsiteY142" fmla="*/ 209363 h 307640"/>
                <a:gd name="connsiteX143" fmla="*/ 296759 w 493597"/>
                <a:gd name="connsiteY143" fmla="*/ 207776 h 307640"/>
                <a:gd name="connsiteX144" fmla="*/ 310915 w 493597"/>
                <a:gd name="connsiteY144" fmla="*/ 201100 h 307640"/>
                <a:gd name="connsiteX145" fmla="*/ 310195 w 493597"/>
                <a:gd name="connsiteY145" fmla="*/ 201822 h 307640"/>
                <a:gd name="connsiteX146" fmla="*/ 304077 w 493597"/>
                <a:gd name="connsiteY146" fmla="*/ 201461 h 307640"/>
                <a:gd name="connsiteX147" fmla="*/ 306956 w 493597"/>
                <a:gd name="connsiteY147" fmla="*/ 207234 h 307640"/>
                <a:gd name="connsiteX148" fmla="*/ 311275 w 493597"/>
                <a:gd name="connsiteY148" fmla="*/ 206873 h 307640"/>
                <a:gd name="connsiteX149" fmla="*/ 313794 w 493597"/>
                <a:gd name="connsiteY149" fmla="*/ 206152 h 307640"/>
                <a:gd name="connsiteX150" fmla="*/ 310915 w 493597"/>
                <a:gd name="connsiteY150" fmla="*/ 201100 h 307640"/>
                <a:gd name="connsiteX151" fmla="*/ 297958 w 493597"/>
                <a:gd name="connsiteY151" fmla="*/ 194606 h 307640"/>
                <a:gd name="connsiteX152" fmla="*/ 302637 w 493597"/>
                <a:gd name="connsiteY152" fmla="*/ 199657 h 307640"/>
                <a:gd name="connsiteX153" fmla="*/ 309475 w 493597"/>
                <a:gd name="connsiteY153" fmla="*/ 198935 h 307640"/>
                <a:gd name="connsiteX154" fmla="*/ 306236 w 493597"/>
                <a:gd name="connsiteY154" fmla="*/ 194606 h 307640"/>
                <a:gd name="connsiteX155" fmla="*/ 297958 w 493597"/>
                <a:gd name="connsiteY155" fmla="*/ 194606 h 307640"/>
                <a:gd name="connsiteX156" fmla="*/ 316161 w 493597"/>
                <a:gd name="connsiteY156" fmla="*/ 187827 h 307640"/>
                <a:gd name="connsiteX157" fmla="*/ 328734 w 493597"/>
                <a:gd name="connsiteY157" fmla="*/ 208465 h 307640"/>
                <a:gd name="connsiteX158" fmla="*/ 329083 w 493597"/>
                <a:gd name="connsiteY158" fmla="*/ 226930 h 307640"/>
                <a:gd name="connsiteX159" fmla="*/ 328385 w 493597"/>
                <a:gd name="connsiteY159" fmla="*/ 226930 h 307640"/>
                <a:gd name="connsiteX160" fmla="*/ 325940 w 493597"/>
                <a:gd name="connsiteY160" fmla="*/ 206655 h 307640"/>
                <a:gd name="connsiteX161" fmla="*/ 314764 w 493597"/>
                <a:gd name="connsiteY161" fmla="*/ 189275 h 307640"/>
                <a:gd name="connsiteX162" fmla="*/ 316161 w 493597"/>
                <a:gd name="connsiteY162" fmla="*/ 187827 h 307640"/>
                <a:gd name="connsiteX163" fmla="*/ 300118 w 493597"/>
                <a:gd name="connsiteY163" fmla="*/ 187751 h 307640"/>
                <a:gd name="connsiteX164" fmla="*/ 299398 w 493597"/>
                <a:gd name="connsiteY164" fmla="*/ 188111 h 307640"/>
                <a:gd name="connsiteX165" fmla="*/ 294719 w 493597"/>
                <a:gd name="connsiteY165" fmla="*/ 188111 h 307640"/>
                <a:gd name="connsiteX166" fmla="*/ 292199 w 493597"/>
                <a:gd name="connsiteY166" fmla="*/ 188111 h 307640"/>
                <a:gd name="connsiteX167" fmla="*/ 296518 w 493597"/>
                <a:gd name="connsiteY167" fmla="*/ 192802 h 307640"/>
                <a:gd name="connsiteX168" fmla="*/ 300477 w 493597"/>
                <a:gd name="connsiteY168" fmla="*/ 192441 h 307640"/>
                <a:gd name="connsiteX169" fmla="*/ 303717 w 493597"/>
                <a:gd name="connsiteY169" fmla="*/ 192080 h 307640"/>
                <a:gd name="connsiteX170" fmla="*/ 300118 w 493597"/>
                <a:gd name="connsiteY170" fmla="*/ 187751 h 307640"/>
                <a:gd name="connsiteX171" fmla="*/ 292919 w 493597"/>
                <a:gd name="connsiteY171" fmla="*/ 179813 h 307640"/>
                <a:gd name="connsiteX172" fmla="*/ 289320 w 493597"/>
                <a:gd name="connsiteY172" fmla="*/ 180535 h 307640"/>
                <a:gd name="connsiteX173" fmla="*/ 286441 w 493597"/>
                <a:gd name="connsiteY173" fmla="*/ 180535 h 307640"/>
                <a:gd name="connsiteX174" fmla="*/ 287521 w 493597"/>
                <a:gd name="connsiteY174" fmla="*/ 182339 h 307640"/>
                <a:gd name="connsiteX175" fmla="*/ 290760 w 493597"/>
                <a:gd name="connsiteY175" fmla="*/ 186668 h 307640"/>
                <a:gd name="connsiteX176" fmla="*/ 291007 w 493597"/>
                <a:gd name="connsiteY176" fmla="*/ 186641 h 307640"/>
                <a:gd name="connsiteX177" fmla="*/ 293999 w 493597"/>
                <a:gd name="connsiteY177" fmla="*/ 186308 h 307640"/>
                <a:gd name="connsiteX178" fmla="*/ 298318 w 493597"/>
                <a:gd name="connsiteY178" fmla="*/ 185947 h 307640"/>
                <a:gd name="connsiteX179" fmla="*/ 292919 w 493597"/>
                <a:gd name="connsiteY179" fmla="*/ 179813 h 307640"/>
                <a:gd name="connsiteX180" fmla="*/ 281402 w 493597"/>
                <a:gd name="connsiteY180" fmla="*/ 172597 h 307640"/>
                <a:gd name="connsiteX181" fmla="*/ 285361 w 493597"/>
                <a:gd name="connsiteY181" fmla="*/ 178731 h 307640"/>
                <a:gd name="connsiteX182" fmla="*/ 289320 w 493597"/>
                <a:gd name="connsiteY182" fmla="*/ 178370 h 307640"/>
                <a:gd name="connsiteX183" fmla="*/ 291480 w 493597"/>
                <a:gd name="connsiteY183" fmla="*/ 177648 h 307640"/>
                <a:gd name="connsiteX184" fmla="*/ 290040 w 493597"/>
                <a:gd name="connsiteY184" fmla="*/ 176205 h 307640"/>
                <a:gd name="connsiteX185" fmla="*/ 287521 w 493597"/>
                <a:gd name="connsiteY185" fmla="*/ 172597 h 307640"/>
                <a:gd name="connsiteX186" fmla="*/ 283922 w 493597"/>
                <a:gd name="connsiteY186" fmla="*/ 172958 h 307640"/>
                <a:gd name="connsiteX187" fmla="*/ 281402 w 493597"/>
                <a:gd name="connsiteY187" fmla="*/ 172597 h 307640"/>
                <a:gd name="connsiteX188" fmla="*/ 281042 w 493597"/>
                <a:gd name="connsiteY188" fmla="*/ 163938 h 307640"/>
                <a:gd name="connsiteX189" fmla="*/ 281042 w 493597"/>
                <a:gd name="connsiteY189" fmla="*/ 164660 h 307640"/>
                <a:gd name="connsiteX190" fmla="*/ 280322 w 493597"/>
                <a:gd name="connsiteY190" fmla="*/ 165381 h 307640"/>
                <a:gd name="connsiteX191" fmla="*/ 277443 w 493597"/>
                <a:gd name="connsiteY191" fmla="*/ 165742 h 307640"/>
                <a:gd name="connsiteX192" fmla="*/ 280322 w 493597"/>
                <a:gd name="connsiteY192" fmla="*/ 170793 h 307640"/>
                <a:gd name="connsiteX193" fmla="*/ 284641 w 493597"/>
                <a:gd name="connsiteY193" fmla="*/ 170793 h 307640"/>
                <a:gd name="connsiteX194" fmla="*/ 286081 w 493597"/>
                <a:gd name="connsiteY194" fmla="*/ 170793 h 307640"/>
                <a:gd name="connsiteX195" fmla="*/ 281042 w 493597"/>
                <a:gd name="connsiteY195" fmla="*/ 163938 h 307640"/>
                <a:gd name="connsiteX196" fmla="*/ 271324 w 493597"/>
                <a:gd name="connsiteY196" fmla="*/ 156001 h 307640"/>
                <a:gd name="connsiteX197" fmla="*/ 276363 w 493597"/>
                <a:gd name="connsiteY197" fmla="*/ 164299 h 307640"/>
                <a:gd name="connsiteX198" fmla="*/ 277803 w 493597"/>
                <a:gd name="connsiteY198" fmla="*/ 164299 h 307640"/>
                <a:gd name="connsiteX199" fmla="*/ 280682 w 493597"/>
                <a:gd name="connsiteY199" fmla="*/ 163577 h 307640"/>
                <a:gd name="connsiteX200" fmla="*/ 281042 w 493597"/>
                <a:gd name="connsiteY200" fmla="*/ 163577 h 307640"/>
                <a:gd name="connsiteX201" fmla="*/ 275284 w 493597"/>
                <a:gd name="connsiteY201" fmla="*/ 156001 h 307640"/>
                <a:gd name="connsiteX202" fmla="*/ 274564 w 493597"/>
                <a:gd name="connsiteY202" fmla="*/ 156362 h 307640"/>
                <a:gd name="connsiteX203" fmla="*/ 271684 w 493597"/>
                <a:gd name="connsiteY203" fmla="*/ 156001 h 307640"/>
                <a:gd name="connsiteX204" fmla="*/ 270245 w 493597"/>
                <a:gd name="connsiteY204" fmla="*/ 149867 h 307640"/>
                <a:gd name="connsiteX205" fmla="*/ 267365 w 493597"/>
                <a:gd name="connsiteY205" fmla="*/ 150228 h 307640"/>
                <a:gd name="connsiteX206" fmla="*/ 266645 w 493597"/>
                <a:gd name="connsiteY206" fmla="*/ 150228 h 307640"/>
                <a:gd name="connsiteX207" fmla="*/ 270245 w 493597"/>
                <a:gd name="connsiteY207" fmla="*/ 154558 h 307640"/>
                <a:gd name="connsiteX208" fmla="*/ 272044 w 493597"/>
                <a:gd name="connsiteY208" fmla="*/ 154558 h 307640"/>
                <a:gd name="connsiteX209" fmla="*/ 273844 w 493597"/>
                <a:gd name="connsiteY209" fmla="*/ 154558 h 307640"/>
                <a:gd name="connsiteX210" fmla="*/ 270245 w 493597"/>
                <a:gd name="connsiteY210" fmla="*/ 149867 h 307640"/>
                <a:gd name="connsiteX211" fmla="*/ 239480 w 493597"/>
                <a:gd name="connsiteY211" fmla="*/ 145832 h 307640"/>
                <a:gd name="connsiteX212" fmla="*/ 250704 w 493597"/>
                <a:gd name="connsiteY212" fmla="*/ 150595 h 307640"/>
                <a:gd name="connsiteX213" fmla="*/ 249980 w 493597"/>
                <a:gd name="connsiteY213" fmla="*/ 152426 h 307640"/>
                <a:gd name="connsiteX214" fmla="*/ 240567 w 493597"/>
                <a:gd name="connsiteY214" fmla="*/ 147664 h 307640"/>
                <a:gd name="connsiteX215" fmla="*/ 235933 w 493597"/>
                <a:gd name="connsiteY215" fmla="*/ 151180 h 307640"/>
                <a:gd name="connsiteX216" fmla="*/ 244792 w 493597"/>
                <a:gd name="connsiteY216" fmla="*/ 151180 h 307640"/>
                <a:gd name="connsiteX217" fmla="*/ 243109 w 493597"/>
                <a:gd name="connsiteY217" fmla="*/ 152133 h 307640"/>
                <a:gd name="connsiteX218" fmla="*/ 235363 w 493597"/>
                <a:gd name="connsiteY218" fmla="*/ 151815 h 307640"/>
                <a:gd name="connsiteX219" fmla="*/ 235287 w 493597"/>
                <a:gd name="connsiteY219" fmla="*/ 151671 h 307640"/>
                <a:gd name="connsiteX220" fmla="*/ 231877 w 493597"/>
                <a:gd name="connsiteY220" fmla="*/ 154258 h 307640"/>
                <a:gd name="connsiteX221" fmla="*/ 231515 w 493597"/>
                <a:gd name="connsiteY221" fmla="*/ 153892 h 307640"/>
                <a:gd name="connsiteX222" fmla="*/ 239480 w 493597"/>
                <a:gd name="connsiteY222" fmla="*/ 145832 h 307640"/>
                <a:gd name="connsiteX223" fmla="*/ 259447 w 493597"/>
                <a:gd name="connsiteY223" fmla="*/ 142291 h 307640"/>
                <a:gd name="connsiteX224" fmla="*/ 265206 w 493597"/>
                <a:gd name="connsiteY224" fmla="*/ 148063 h 307640"/>
                <a:gd name="connsiteX225" fmla="*/ 267725 w 493597"/>
                <a:gd name="connsiteY225" fmla="*/ 148063 h 307640"/>
                <a:gd name="connsiteX226" fmla="*/ 268805 w 493597"/>
                <a:gd name="connsiteY226" fmla="*/ 148063 h 307640"/>
                <a:gd name="connsiteX227" fmla="*/ 267365 w 493597"/>
                <a:gd name="connsiteY227" fmla="*/ 145898 h 307640"/>
                <a:gd name="connsiteX228" fmla="*/ 264126 w 493597"/>
                <a:gd name="connsiteY228" fmla="*/ 142291 h 307640"/>
                <a:gd name="connsiteX229" fmla="*/ 263046 w 493597"/>
                <a:gd name="connsiteY229" fmla="*/ 142651 h 307640"/>
                <a:gd name="connsiteX230" fmla="*/ 259447 w 493597"/>
                <a:gd name="connsiteY230" fmla="*/ 142291 h 307640"/>
                <a:gd name="connsiteX231" fmla="*/ 444476 w 493597"/>
                <a:gd name="connsiteY231" fmla="*/ 140163 h 307640"/>
                <a:gd name="connsiteX232" fmla="*/ 460614 w 493597"/>
                <a:gd name="connsiteY232" fmla="*/ 155898 h 307640"/>
                <a:gd name="connsiteX233" fmla="*/ 456620 w 493597"/>
                <a:gd name="connsiteY233" fmla="*/ 158075 h 307640"/>
                <a:gd name="connsiteX234" fmla="*/ 444335 w 493597"/>
                <a:gd name="connsiteY234" fmla="*/ 140025 h 307640"/>
                <a:gd name="connsiteX235" fmla="*/ 444412 w 493597"/>
                <a:gd name="connsiteY235" fmla="*/ 140068 h 307640"/>
                <a:gd name="connsiteX236" fmla="*/ 444476 w 493597"/>
                <a:gd name="connsiteY236" fmla="*/ 140163 h 307640"/>
                <a:gd name="connsiteX237" fmla="*/ 253329 w 493597"/>
                <a:gd name="connsiteY237" fmla="*/ 136879 h 307640"/>
                <a:gd name="connsiteX238" fmla="*/ 258368 w 493597"/>
                <a:gd name="connsiteY238" fmla="*/ 140847 h 307640"/>
                <a:gd name="connsiteX239" fmla="*/ 262686 w 493597"/>
                <a:gd name="connsiteY239" fmla="*/ 140487 h 307640"/>
                <a:gd name="connsiteX240" fmla="*/ 261967 w 493597"/>
                <a:gd name="connsiteY240" fmla="*/ 139765 h 307640"/>
                <a:gd name="connsiteX241" fmla="*/ 259807 w 493597"/>
                <a:gd name="connsiteY241" fmla="*/ 136879 h 307640"/>
                <a:gd name="connsiteX242" fmla="*/ 258368 w 493597"/>
                <a:gd name="connsiteY242" fmla="*/ 137961 h 307640"/>
                <a:gd name="connsiteX243" fmla="*/ 253329 w 493597"/>
                <a:gd name="connsiteY243" fmla="*/ 136879 h 307640"/>
                <a:gd name="connsiteX244" fmla="*/ 242891 w 493597"/>
                <a:gd name="connsiteY244" fmla="*/ 132549 h 307640"/>
                <a:gd name="connsiteX245" fmla="*/ 250090 w 493597"/>
                <a:gd name="connsiteY245" fmla="*/ 135075 h 307640"/>
                <a:gd name="connsiteX246" fmla="*/ 258368 w 493597"/>
                <a:gd name="connsiteY246" fmla="*/ 135075 h 307640"/>
                <a:gd name="connsiteX247" fmla="*/ 256568 w 493597"/>
                <a:gd name="connsiteY247" fmla="*/ 133631 h 307640"/>
                <a:gd name="connsiteX248" fmla="*/ 242891 w 493597"/>
                <a:gd name="connsiteY248" fmla="*/ 132549 h 307640"/>
                <a:gd name="connsiteX249" fmla="*/ 406881 w 493597"/>
                <a:gd name="connsiteY249" fmla="*/ 123604 h 307640"/>
                <a:gd name="connsiteX250" fmla="*/ 430843 w 493597"/>
                <a:gd name="connsiteY250" fmla="*/ 126869 h 307640"/>
                <a:gd name="connsiteX251" fmla="*/ 444335 w 493597"/>
                <a:gd name="connsiteY251" fmla="*/ 140025 h 307640"/>
                <a:gd name="connsiteX252" fmla="*/ 425397 w 493597"/>
                <a:gd name="connsiteY252" fmla="*/ 129409 h 307640"/>
                <a:gd name="connsiteX253" fmla="*/ 400709 w 493597"/>
                <a:gd name="connsiteY253" fmla="*/ 127595 h 307640"/>
                <a:gd name="connsiteX254" fmla="*/ 381466 w 493597"/>
                <a:gd name="connsiteY254" fmla="*/ 129772 h 307640"/>
                <a:gd name="connsiteX255" fmla="*/ 381466 w 493597"/>
                <a:gd name="connsiteY255" fmla="*/ 127958 h 307640"/>
                <a:gd name="connsiteX256" fmla="*/ 406881 w 493597"/>
                <a:gd name="connsiteY256" fmla="*/ 123604 h 307640"/>
                <a:gd name="connsiteX257" fmla="*/ 424063 w 493597"/>
                <a:gd name="connsiteY257" fmla="*/ 113859 h 307640"/>
                <a:gd name="connsiteX258" fmla="*/ 471742 w 493597"/>
                <a:gd name="connsiteY258" fmla="*/ 156606 h 307640"/>
                <a:gd name="connsiteX259" fmla="*/ 466732 w 493597"/>
                <a:gd name="connsiteY259" fmla="*/ 157699 h 307640"/>
                <a:gd name="connsiteX260" fmla="*/ 361535 w 493597"/>
                <a:gd name="connsiteY260" fmla="*/ 130020 h 307640"/>
                <a:gd name="connsiteX261" fmla="*/ 360819 w 493597"/>
                <a:gd name="connsiteY261" fmla="*/ 129292 h 307640"/>
                <a:gd name="connsiteX262" fmla="*/ 424063 w 493597"/>
                <a:gd name="connsiteY262" fmla="*/ 113859 h 307640"/>
                <a:gd name="connsiteX263" fmla="*/ 151707 w 493597"/>
                <a:gd name="connsiteY263" fmla="*/ 97332 h 307640"/>
                <a:gd name="connsiteX264" fmla="*/ 153054 w 493597"/>
                <a:gd name="connsiteY264" fmla="*/ 98052 h 307640"/>
                <a:gd name="connsiteX265" fmla="*/ 144972 w 493597"/>
                <a:gd name="connsiteY265" fmla="*/ 148069 h 307640"/>
                <a:gd name="connsiteX266" fmla="*/ 142615 w 493597"/>
                <a:gd name="connsiteY266" fmla="*/ 148069 h 307640"/>
                <a:gd name="connsiteX267" fmla="*/ 151707 w 493597"/>
                <a:gd name="connsiteY267" fmla="*/ 97332 h 307640"/>
                <a:gd name="connsiteX268" fmla="*/ 151896 w 493597"/>
                <a:gd name="connsiteY268" fmla="*/ 85857 h 307640"/>
                <a:gd name="connsiteX269" fmla="*/ 152995 w 493597"/>
                <a:gd name="connsiteY269" fmla="*/ 86573 h 307640"/>
                <a:gd name="connsiteX270" fmla="*/ 142737 w 493597"/>
                <a:gd name="connsiteY270" fmla="*/ 113435 h 307640"/>
                <a:gd name="connsiteX271" fmla="*/ 137609 w 493597"/>
                <a:gd name="connsiteY271" fmla="*/ 141729 h 307640"/>
                <a:gd name="connsiteX272" fmla="*/ 134678 w 493597"/>
                <a:gd name="connsiteY272" fmla="*/ 141729 h 307640"/>
                <a:gd name="connsiteX273" fmla="*/ 140173 w 493597"/>
                <a:gd name="connsiteY273" fmla="*/ 112718 h 307640"/>
                <a:gd name="connsiteX274" fmla="*/ 151896 w 493597"/>
                <a:gd name="connsiteY274" fmla="*/ 85857 h 307640"/>
                <a:gd name="connsiteX275" fmla="*/ 244331 w 493597"/>
                <a:gd name="connsiteY275" fmla="*/ 22507 h 307640"/>
                <a:gd name="connsiteX276" fmla="*/ 167670 w 493597"/>
                <a:gd name="connsiteY276" fmla="*/ 56421 h 307640"/>
                <a:gd name="connsiteX277" fmla="*/ 144276 w 493597"/>
                <a:gd name="connsiteY277" fmla="*/ 93944 h 307640"/>
                <a:gd name="connsiteX278" fmla="*/ 132039 w 493597"/>
                <a:gd name="connsiteY278" fmla="*/ 136879 h 307640"/>
                <a:gd name="connsiteX279" fmla="*/ 128440 w 493597"/>
                <a:gd name="connsiteY279" fmla="*/ 136518 h 307640"/>
                <a:gd name="connsiteX280" fmla="*/ 128440 w 493597"/>
                <a:gd name="connsiteY280" fmla="*/ 132910 h 307640"/>
                <a:gd name="connsiteX281" fmla="*/ 74094 w 493597"/>
                <a:gd name="connsiteY281" fmla="*/ 136518 h 307640"/>
                <a:gd name="connsiteX282" fmla="*/ 69415 w 493597"/>
                <a:gd name="connsiteY282" fmla="*/ 149867 h 307640"/>
                <a:gd name="connsiteX283" fmla="*/ 66536 w 493597"/>
                <a:gd name="connsiteY283" fmla="*/ 148785 h 307640"/>
                <a:gd name="connsiteX284" fmla="*/ 70855 w 493597"/>
                <a:gd name="connsiteY284" fmla="*/ 137239 h 307640"/>
                <a:gd name="connsiteX285" fmla="*/ 62217 w 493597"/>
                <a:gd name="connsiteY285" fmla="*/ 140487 h 307640"/>
                <a:gd name="connsiteX286" fmla="*/ 60057 w 493597"/>
                <a:gd name="connsiteY286" fmla="*/ 145898 h 307640"/>
                <a:gd name="connsiteX287" fmla="*/ 56818 w 493597"/>
                <a:gd name="connsiteY287" fmla="*/ 144455 h 307640"/>
                <a:gd name="connsiteX288" fmla="*/ 57898 w 493597"/>
                <a:gd name="connsiteY288" fmla="*/ 142651 h 307640"/>
                <a:gd name="connsiteX289" fmla="*/ 22267 w 493597"/>
                <a:gd name="connsiteY289" fmla="*/ 174401 h 307640"/>
                <a:gd name="connsiteX290" fmla="*/ 10390 w 493597"/>
                <a:gd name="connsiteY290" fmla="*/ 226717 h 307640"/>
                <a:gd name="connsiteX291" fmla="*/ 18668 w 493597"/>
                <a:gd name="connsiteY291" fmla="*/ 253055 h 307640"/>
                <a:gd name="connsiteX292" fmla="*/ 34144 w 493597"/>
                <a:gd name="connsiteY292" fmla="*/ 273620 h 307640"/>
                <a:gd name="connsiteX293" fmla="*/ 84531 w 493597"/>
                <a:gd name="connsiteY293" fmla="*/ 292742 h 307640"/>
                <a:gd name="connsiteX294" fmla="*/ 143556 w 493597"/>
                <a:gd name="connsiteY294" fmla="*/ 294907 h 307640"/>
                <a:gd name="connsiteX295" fmla="*/ 204381 w 493597"/>
                <a:gd name="connsiteY295" fmla="*/ 294186 h 307640"/>
                <a:gd name="connsiteX296" fmla="*/ 210140 w 493597"/>
                <a:gd name="connsiteY296" fmla="*/ 294186 h 307640"/>
                <a:gd name="connsiteX297" fmla="*/ 210140 w 493597"/>
                <a:gd name="connsiteY297" fmla="*/ 284444 h 307640"/>
                <a:gd name="connsiteX298" fmla="*/ 203661 w 493597"/>
                <a:gd name="connsiteY298" fmla="*/ 276507 h 307640"/>
                <a:gd name="connsiteX299" fmla="*/ 204741 w 493597"/>
                <a:gd name="connsiteY299" fmla="*/ 275424 h 307640"/>
                <a:gd name="connsiteX300" fmla="*/ 210140 w 493597"/>
                <a:gd name="connsiteY300" fmla="*/ 281558 h 307640"/>
                <a:gd name="connsiteX301" fmla="*/ 210140 w 493597"/>
                <a:gd name="connsiteY301" fmla="*/ 276507 h 307640"/>
                <a:gd name="connsiteX302" fmla="*/ 204381 w 493597"/>
                <a:gd name="connsiteY302" fmla="*/ 269652 h 307640"/>
                <a:gd name="connsiteX303" fmla="*/ 205101 w 493597"/>
                <a:gd name="connsiteY303" fmla="*/ 268569 h 307640"/>
                <a:gd name="connsiteX304" fmla="*/ 210140 w 493597"/>
                <a:gd name="connsiteY304" fmla="*/ 273981 h 307640"/>
                <a:gd name="connsiteX305" fmla="*/ 210500 w 493597"/>
                <a:gd name="connsiteY305" fmla="*/ 260271 h 307640"/>
                <a:gd name="connsiteX306" fmla="*/ 209420 w 493597"/>
                <a:gd name="connsiteY306" fmla="*/ 230325 h 307640"/>
                <a:gd name="connsiteX307" fmla="*/ 181347 w 493597"/>
                <a:gd name="connsiteY307" fmla="*/ 224552 h 307640"/>
                <a:gd name="connsiteX308" fmla="*/ 184946 w 493597"/>
                <a:gd name="connsiteY308" fmla="*/ 193884 h 307640"/>
                <a:gd name="connsiteX309" fmla="*/ 202941 w 493597"/>
                <a:gd name="connsiteY309" fmla="*/ 167907 h 307640"/>
                <a:gd name="connsiteX310" fmla="*/ 213019 w 493597"/>
                <a:gd name="connsiteY310" fmla="*/ 155279 h 307640"/>
                <a:gd name="connsiteX311" fmla="*/ 220217 w 493597"/>
                <a:gd name="connsiteY311" fmla="*/ 144816 h 307640"/>
                <a:gd name="connsiteX312" fmla="*/ 236413 w 493597"/>
                <a:gd name="connsiteY312" fmla="*/ 132188 h 307640"/>
                <a:gd name="connsiteX313" fmla="*/ 237493 w 493597"/>
                <a:gd name="connsiteY313" fmla="*/ 131467 h 307640"/>
                <a:gd name="connsiteX314" fmla="*/ 260527 w 493597"/>
                <a:gd name="connsiteY314" fmla="*/ 132549 h 307640"/>
                <a:gd name="connsiteX315" fmla="*/ 269885 w 493597"/>
                <a:gd name="connsiteY315" fmla="*/ 143734 h 307640"/>
                <a:gd name="connsiteX316" fmla="*/ 280322 w 493597"/>
                <a:gd name="connsiteY316" fmla="*/ 157444 h 307640"/>
                <a:gd name="connsiteX317" fmla="*/ 301197 w 493597"/>
                <a:gd name="connsiteY317" fmla="*/ 184143 h 307640"/>
                <a:gd name="connsiteX318" fmla="*/ 320632 w 493597"/>
                <a:gd name="connsiteY318" fmla="*/ 211564 h 307640"/>
                <a:gd name="connsiteX319" fmla="*/ 322616 w 493597"/>
                <a:gd name="connsiteY319" fmla="*/ 220294 h 307640"/>
                <a:gd name="connsiteX320" fmla="*/ 322210 w 493597"/>
                <a:gd name="connsiteY320" fmla="*/ 206290 h 307640"/>
                <a:gd name="connsiteX321" fmla="*/ 314111 w 493597"/>
                <a:gd name="connsiteY321" fmla="*/ 195041 h 307640"/>
                <a:gd name="connsiteX322" fmla="*/ 305645 w 493597"/>
                <a:gd name="connsiteY322" fmla="*/ 184155 h 307640"/>
                <a:gd name="connsiteX323" fmla="*/ 307117 w 493597"/>
                <a:gd name="connsiteY323" fmla="*/ 182703 h 307640"/>
                <a:gd name="connsiteX324" fmla="*/ 317424 w 493597"/>
                <a:gd name="connsiteY324" fmla="*/ 196129 h 307640"/>
                <a:gd name="connsiteX325" fmla="*/ 325891 w 493597"/>
                <a:gd name="connsiteY325" fmla="*/ 209555 h 307640"/>
                <a:gd name="connsiteX326" fmla="*/ 323314 w 493597"/>
                <a:gd name="connsiteY326" fmla="*/ 232053 h 307640"/>
                <a:gd name="connsiteX327" fmla="*/ 322946 w 493597"/>
                <a:gd name="connsiteY327" fmla="*/ 231690 h 307640"/>
                <a:gd name="connsiteX328" fmla="*/ 322770 w 493597"/>
                <a:gd name="connsiteY328" fmla="*/ 225624 h 307640"/>
                <a:gd name="connsiteX329" fmla="*/ 317753 w 493597"/>
                <a:gd name="connsiteY329" fmla="*/ 235015 h 307640"/>
                <a:gd name="connsiteX330" fmla="*/ 293279 w 493597"/>
                <a:gd name="connsiteY330" fmla="*/ 239706 h 307640"/>
                <a:gd name="connsiteX331" fmla="*/ 291560 w 493597"/>
                <a:gd name="connsiteY331" fmla="*/ 241046 h 307640"/>
                <a:gd name="connsiteX332" fmla="*/ 299193 w 493597"/>
                <a:gd name="connsiteY332" fmla="*/ 239486 h 307640"/>
                <a:gd name="connsiteX333" fmla="*/ 299555 w 493597"/>
                <a:gd name="connsiteY333" fmla="*/ 241632 h 307640"/>
                <a:gd name="connsiteX334" fmla="*/ 289055 w 493597"/>
                <a:gd name="connsiteY334" fmla="*/ 243779 h 307640"/>
                <a:gd name="connsiteX335" fmla="*/ 284349 w 493597"/>
                <a:gd name="connsiteY335" fmla="*/ 257373 h 307640"/>
                <a:gd name="connsiteX336" fmla="*/ 284349 w 493597"/>
                <a:gd name="connsiteY336" fmla="*/ 288855 h 307640"/>
                <a:gd name="connsiteX337" fmla="*/ 283625 w 493597"/>
                <a:gd name="connsiteY337" fmla="*/ 288855 h 307640"/>
                <a:gd name="connsiteX338" fmla="*/ 282901 w 493597"/>
                <a:gd name="connsiteY338" fmla="*/ 250218 h 307640"/>
                <a:gd name="connsiteX339" fmla="*/ 286346 w 493597"/>
                <a:gd name="connsiteY339" fmla="*/ 245111 h 307640"/>
                <a:gd name="connsiteX340" fmla="*/ 280322 w 493597"/>
                <a:gd name="connsiteY340" fmla="*/ 249808 h 307640"/>
                <a:gd name="connsiteX341" fmla="*/ 278883 w 493597"/>
                <a:gd name="connsiteY341" fmla="*/ 266765 h 307640"/>
                <a:gd name="connsiteX342" fmla="*/ 279243 w 493597"/>
                <a:gd name="connsiteY342" fmla="*/ 294546 h 307640"/>
                <a:gd name="connsiteX343" fmla="*/ 358783 w 493597"/>
                <a:gd name="connsiteY343" fmla="*/ 299237 h 307640"/>
                <a:gd name="connsiteX344" fmla="*/ 425726 w 493597"/>
                <a:gd name="connsiteY344" fmla="*/ 293103 h 307640"/>
                <a:gd name="connsiteX345" fmla="*/ 441922 w 493597"/>
                <a:gd name="connsiteY345" fmla="*/ 285527 h 307640"/>
                <a:gd name="connsiteX346" fmla="*/ 474674 w 493597"/>
                <a:gd name="connsiteY346" fmla="*/ 250890 h 307640"/>
                <a:gd name="connsiteX347" fmla="*/ 485471 w 493597"/>
                <a:gd name="connsiteY347" fmla="*/ 196771 h 307640"/>
                <a:gd name="connsiteX348" fmla="*/ 450920 w 493597"/>
                <a:gd name="connsiteY348" fmla="*/ 121725 h 307640"/>
                <a:gd name="connsiteX349" fmla="*/ 411330 w 493597"/>
                <a:gd name="connsiteY349" fmla="*/ 108737 h 307640"/>
                <a:gd name="connsiteX350" fmla="*/ 369220 w 493597"/>
                <a:gd name="connsiteY350" fmla="*/ 117035 h 307640"/>
                <a:gd name="connsiteX351" fmla="*/ 364181 w 493597"/>
                <a:gd name="connsiteY351" fmla="*/ 117396 h 307640"/>
                <a:gd name="connsiteX352" fmla="*/ 361302 w 493597"/>
                <a:gd name="connsiteY352" fmla="*/ 114509 h 307640"/>
                <a:gd name="connsiteX353" fmla="*/ 356623 w 493597"/>
                <a:gd name="connsiteY353" fmla="*/ 92862 h 307640"/>
                <a:gd name="connsiteX354" fmla="*/ 347626 w 493597"/>
                <a:gd name="connsiteY354" fmla="*/ 72296 h 307640"/>
                <a:gd name="connsiteX355" fmla="*/ 320272 w 493597"/>
                <a:gd name="connsiteY355" fmla="*/ 42350 h 307640"/>
                <a:gd name="connsiteX356" fmla="*/ 244331 w 493597"/>
                <a:gd name="connsiteY356" fmla="*/ 22507 h 307640"/>
                <a:gd name="connsiteX357" fmla="*/ 242531 w 493597"/>
                <a:gd name="connsiteY357" fmla="*/ 15652 h 307640"/>
                <a:gd name="connsiteX358" fmla="*/ 326391 w 493597"/>
                <a:gd name="connsiteY358" fmla="*/ 36578 h 307640"/>
                <a:gd name="connsiteX359" fmla="*/ 354824 w 493597"/>
                <a:gd name="connsiteY359" fmla="*/ 68688 h 307640"/>
                <a:gd name="connsiteX360" fmla="*/ 363822 w 493597"/>
                <a:gd name="connsiteY360" fmla="*/ 88893 h 307640"/>
                <a:gd name="connsiteX361" fmla="*/ 368140 w 493597"/>
                <a:gd name="connsiteY361" fmla="*/ 107293 h 307640"/>
                <a:gd name="connsiteX362" fmla="*/ 428965 w 493597"/>
                <a:gd name="connsiteY362" fmla="*/ 102603 h 307640"/>
                <a:gd name="connsiteX363" fmla="*/ 480792 w 493597"/>
                <a:gd name="connsiteY363" fmla="*/ 144816 h 307640"/>
                <a:gd name="connsiteX364" fmla="*/ 489430 w 493597"/>
                <a:gd name="connsiteY364" fmla="*/ 231047 h 307640"/>
                <a:gd name="connsiteX365" fmla="*/ 469275 w 493597"/>
                <a:gd name="connsiteY365" fmla="*/ 272899 h 307640"/>
                <a:gd name="connsiteX366" fmla="*/ 429685 w 493597"/>
                <a:gd name="connsiteY366" fmla="*/ 300319 h 307640"/>
                <a:gd name="connsiteX367" fmla="*/ 376778 w 493597"/>
                <a:gd name="connsiteY367" fmla="*/ 307174 h 307640"/>
                <a:gd name="connsiteX368" fmla="*/ 316673 w 493597"/>
                <a:gd name="connsiteY368" fmla="*/ 303927 h 307640"/>
                <a:gd name="connsiteX369" fmla="*/ 279963 w 493597"/>
                <a:gd name="connsiteY369" fmla="*/ 302484 h 307640"/>
                <a:gd name="connsiteX370" fmla="*/ 276723 w 493597"/>
                <a:gd name="connsiteY370" fmla="*/ 302484 h 307640"/>
                <a:gd name="connsiteX371" fmla="*/ 268445 w 493597"/>
                <a:gd name="connsiteY371" fmla="*/ 302484 h 307640"/>
                <a:gd name="connsiteX372" fmla="*/ 260527 w 493597"/>
                <a:gd name="connsiteY372" fmla="*/ 302123 h 307640"/>
                <a:gd name="connsiteX373" fmla="*/ 260527 w 493597"/>
                <a:gd name="connsiteY373" fmla="*/ 293825 h 307640"/>
                <a:gd name="connsiteX374" fmla="*/ 260527 w 493597"/>
                <a:gd name="connsiteY374" fmla="*/ 257385 h 307640"/>
                <a:gd name="connsiteX375" fmla="*/ 260887 w 493597"/>
                <a:gd name="connsiteY375" fmla="*/ 231047 h 307640"/>
                <a:gd name="connsiteX376" fmla="*/ 272044 w 493597"/>
                <a:gd name="connsiteY376" fmla="*/ 220584 h 307640"/>
                <a:gd name="connsiteX377" fmla="*/ 284641 w 493597"/>
                <a:gd name="connsiteY377" fmla="*/ 219140 h 307640"/>
                <a:gd name="connsiteX378" fmla="*/ 295799 w 493597"/>
                <a:gd name="connsiteY378" fmla="*/ 218058 h 307640"/>
                <a:gd name="connsiteX379" fmla="*/ 293999 w 493597"/>
                <a:gd name="connsiteY379" fmla="*/ 200739 h 307640"/>
                <a:gd name="connsiteX380" fmla="*/ 279603 w 493597"/>
                <a:gd name="connsiteY380" fmla="*/ 182700 h 307640"/>
                <a:gd name="connsiteX381" fmla="*/ 266286 w 493597"/>
                <a:gd name="connsiteY381" fmla="*/ 161413 h 307640"/>
                <a:gd name="connsiteX382" fmla="*/ 257407 w 493597"/>
                <a:gd name="connsiteY382" fmla="*/ 151786 h 307640"/>
                <a:gd name="connsiteX383" fmla="*/ 255604 w 493597"/>
                <a:gd name="connsiteY383" fmla="*/ 153255 h 307640"/>
                <a:gd name="connsiteX384" fmla="*/ 242196 w 493597"/>
                <a:gd name="connsiteY384" fmla="*/ 143287 h 307640"/>
                <a:gd name="connsiteX385" fmla="*/ 232412 w 493597"/>
                <a:gd name="connsiteY385" fmla="*/ 148825 h 307640"/>
                <a:gd name="connsiteX386" fmla="*/ 226252 w 493597"/>
                <a:gd name="connsiteY386" fmla="*/ 155470 h 307640"/>
                <a:gd name="connsiteX387" fmla="*/ 225527 w 493597"/>
                <a:gd name="connsiteY387" fmla="*/ 155101 h 307640"/>
                <a:gd name="connsiteX388" fmla="*/ 232775 w 493597"/>
                <a:gd name="connsiteY388" fmla="*/ 145502 h 307640"/>
                <a:gd name="connsiteX389" fmla="*/ 240022 w 493597"/>
                <a:gd name="connsiteY389" fmla="*/ 141072 h 307640"/>
                <a:gd name="connsiteX390" fmla="*/ 249398 w 493597"/>
                <a:gd name="connsiteY390" fmla="*/ 144902 h 307640"/>
                <a:gd name="connsiteX391" fmla="*/ 257340 w 493597"/>
                <a:gd name="connsiteY391" fmla="*/ 151714 h 307640"/>
                <a:gd name="connsiteX392" fmla="*/ 248650 w 493597"/>
                <a:gd name="connsiteY392" fmla="*/ 142291 h 307640"/>
                <a:gd name="connsiteX393" fmla="*/ 239292 w 493597"/>
                <a:gd name="connsiteY393" fmla="*/ 139043 h 307640"/>
                <a:gd name="connsiteX394" fmla="*/ 229575 w 493597"/>
                <a:gd name="connsiteY394" fmla="*/ 144455 h 307640"/>
                <a:gd name="connsiteX395" fmla="*/ 214818 w 493597"/>
                <a:gd name="connsiteY395" fmla="*/ 165381 h 307640"/>
                <a:gd name="connsiteX396" fmla="*/ 193584 w 493597"/>
                <a:gd name="connsiteY396" fmla="*/ 193884 h 307640"/>
                <a:gd name="connsiteX397" fmla="*/ 187825 w 493597"/>
                <a:gd name="connsiteY397" fmla="*/ 206873 h 307640"/>
                <a:gd name="connsiteX398" fmla="*/ 186745 w 493597"/>
                <a:gd name="connsiteY398" fmla="*/ 218780 h 307640"/>
                <a:gd name="connsiteX399" fmla="*/ 208700 w 493597"/>
                <a:gd name="connsiteY399" fmla="*/ 222748 h 307640"/>
                <a:gd name="connsiteX400" fmla="*/ 212659 w 493597"/>
                <a:gd name="connsiteY400" fmla="*/ 222387 h 307640"/>
                <a:gd name="connsiteX401" fmla="*/ 213739 w 493597"/>
                <a:gd name="connsiteY401" fmla="*/ 226356 h 307640"/>
                <a:gd name="connsiteX402" fmla="*/ 216978 w 493597"/>
                <a:gd name="connsiteY402" fmla="*/ 280475 h 307640"/>
                <a:gd name="connsiteX403" fmla="*/ 222017 w 493597"/>
                <a:gd name="connsiteY403" fmla="*/ 285527 h 307640"/>
                <a:gd name="connsiteX404" fmla="*/ 221297 w 493597"/>
                <a:gd name="connsiteY404" fmla="*/ 287331 h 307640"/>
                <a:gd name="connsiteX405" fmla="*/ 216618 w 493597"/>
                <a:gd name="connsiteY405" fmla="*/ 284083 h 307640"/>
                <a:gd name="connsiteX406" fmla="*/ 216618 w 493597"/>
                <a:gd name="connsiteY406" fmla="*/ 288413 h 307640"/>
                <a:gd name="connsiteX407" fmla="*/ 217698 w 493597"/>
                <a:gd name="connsiteY407" fmla="*/ 289495 h 307640"/>
                <a:gd name="connsiteX408" fmla="*/ 218418 w 493597"/>
                <a:gd name="connsiteY408" fmla="*/ 289856 h 307640"/>
                <a:gd name="connsiteX409" fmla="*/ 219137 w 493597"/>
                <a:gd name="connsiteY409" fmla="*/ 290938 h 307640"/>
                <a:gd name="connsiteX410" fmla="*/ 217338 w 493597"/>
                <a:gd name="connsiteY410" fmla="*/ 292382 h 307640"/>
                <a:gd name="connsiteX411" fmla="*/ 216618 w 493597"/>
                <a:gd name="connsiteY411" fmla="*/ 291660 h 307640"/>
                <a:gd name="connsiteX412" fmla="*/ 216618 w 493597"/>
                <a:gd name="connsiteY412" fmla="*/ 294186 h 307640"/>
                <a:gd name="connsiteX413" fmla="*/ 216618 w 493597"/>
                <a:gd name="connsiteY413" fmla="*/ 302484 h 307640"/>
                <a:gd name="connsiteX414" fmla="*/ 210140 w 493597"/>
                <a:gd name="connsiteY414" fmla="*/ 302484 h 307640"/>
                <a:gd name="connsiteX415" fmla="*/ 193944 w 493597"/>
                <a:gd name="connsiteY415" fmla="*/ 302845 h 307640"/>
                <a:gd name="connsiteX416" fmla="*/ 133839 w 493597"/>
                <a:gd name="connsiteY416" fmla="*/ 303206 h 307640"/>
                <a:gd name="connsiteX417" fmla="*/ 103606 w 493597"/>
                <a:gd name="connsiteY417" fmla="*/ 303927 h 307640"/>
                <a:gd name="connsiteX418" fmla="*/ 77693 w 493597"/>
                <a:gd name="connsiteY418" fmla="*/ 299598 h 307640"/>
                <a:gd name="connsiteX419" fmla="*/ 30185 w 493597"/>
                <a:gd name="connsiteY419" fmla="*/ 279754 h 307640"/>
                <a:gd name="connsiteX420" fmla="*/ 5711 w 493597"/>
                <a:gd name="connsiteY420" fmla="*/ 240066 h 307640"/>
                <a:gd name="connsiteX421" fmla="*/ 31984 w 493597"/>
                <a:gd name="connsiteY421" fmla="*/ 151671 h 307640"/>
                <a:gd name="connsiteX422" fmla="*/ 61857 w 493597"/>
                <a:gd name="connsiteY422" fmla="*/ 133992 h 307640"/>
                <a:gd name="connsiteX423" fmla="*/ 67975 w 493597"/>
                <a:gd name="connsiteY423" fmla="*/ 121004 h 307640"/>
                <a:gd name="connsiteX424" fmla="*/ 70495 w 493597"/>
                <a:gd name="connsiteY424" fmla="*/ 122447 h 307640"/>
                <a:gd name="connsiteX425" fmla="*/ 65816 w 493597"/>
                <a:gd name="connsiteY425" fmla="*/ 132549 h 307640"/>
                <a:gd name="connsiteX426" fmla="*/ 73734 w 493597"/>
                <a:gd name="connsiteY426" fmla="*/ 130024 h 307640"/>
                <a:gd name="connsiteX427" fmla="*/ 74454 w 493597"/>
                <a:gd name="connsiteY427" fmla="*/ 129663 h 307640"/>
                <a:gd name="connsiteX428" fmla="*/ 79492 w 493597"/>
                <a:gd name="connsiteY428" fmla="*/ 117035 h 307640"/>
                <a:gd name="connsiteX429" fmla="*/ 80212 w 493597"/>
                <a:gd name="connsiteY429" fmla="*/ 117035 h 307640"/>
                <a:gd name="connsiteX430" fmla="*/ 77333 w 493597"/>
                <a:gd name="connsiteY430" fmla="*/ 129302 h 307640"/>
                <a:gd name="connsiteX431" fmla="*/ 128440 w 493597"/>
                <a:gd name="connsiteY431" fmla="*/ 127859 h 307640"/>
                <a:gd name="connsiteX432" fmla="*/ 140317 w 493597"/>
                <a:gd name="connsiteY432" fmla="*/ 88171 h 307640"/>
                <a:gd name="connsiteX433" fmla="*/ 163351 w 493597"/>
                <a:gd name="connsiteY433" fmla="*/ 51731 h 307640"/>
                <a:gd name="connsiteX434" fmla="*/ 242531 w 493597"/>
                <a:gd name="connsiteY434" fmla="*/ 15652 h 307640"/>
                <a:gd name="connsiteX435" fmla="*/ 249741 w 493597"/>
                <a:gd name="connsiteY435" fmla="*/ 7353 h 307640"/>
                <a:gd name="connsiteX436" fmla="*/ 276347 w 493597"/>
                <a:gd name="connsiteY436" fmla="*/ 9412 h 307640"/>
                <a:gd name="connsiteX437" fmla="*/ 300796 w 493597"/>
                <a:gd name="connsiteY437" fmla="*/ 15934 h 307640"/>
                <a:gd name="connsiteX438" fmla="*/ 300077 w 493597"/>
                <a:gd name="connsiteY438" fmla="*/ 17993 h 307640"/>
                <a:gd name="connsiteX439" fmla="*/ 278145 w 493597"/>
                <a:gd name="connsiteY439" fmla="*/ 12158 h 307640"/>
                <a:gd name="connsiteX440" fmla="*/ 249741 w 493597"/>
                <a:gd name="connsiteY440" fmla="*/ 9755 h 307640"/>
                <a:gd name="connsiteX441" fmla="*/ 200843 w 493597"/>
                <a:gd name="connsiteY441" fmla="*/ 19710 h 307640"/>
                <a:gd name="connsiteX442" fmla="*/ 200124 w 493597"/>
                <a:gd name="connsiteY442" fmla="*/ 18680 h 307640"/>
                <a:gd name="connsiteX443" fmla="*/ 249741 w 493597"/>
                <a:gd name="connsiteY443" fmla="*/ 7353 h 307640"/>
                <a:gd name="connsiteX444" fmla="*/ 248135 w 493597"/>
                <a:gd name="connsiteY444" fmla="*/ 96 h 307640"/>
                <a:gd name="connsiteX445" fmla="*/ 289691 w 493597"/>
                <a:gd name="connsiteY445" fmla="*/ 5199 h 307640"/>
                <a:gd name="connsiteX446" fmla="*/ 288974 w 493597"/>
                <a:gd name="connsiteY446" fmla="*/ 7580 h 307640"/>
                <a:gd name="connsiteX447" fmla="*/ 250642 w 493597"/>
                <a:gd name="connsiteY447" fmla="*/ 2477 h 307640"/>
                <a:gd name="connsiteX448" fmla="*/ 211952 w 493597"/>
                <a:gd name="connsiteY448" fmla="*/ 8601 h 307640"/>
                <a:gd name="connsiteX449" fmla="*/ 211594 w 493597"/>
                <a:gd name="connsiteY449" fmla="*/ 7580 h 307640"/>
                <a:gd name="connsiteX450" fmla="*/ 248135 w 493597"/>
                <a:gd name="connsiteY450" fmla="*/ 96 h 30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</a:cxnLst>
              <a:rect l="l" t="t" r="r" b="b"/>
              <a:pathLst>
                <a:path w="493597" h="307640">
                  <a:moveTo>
                    <a:pt x="268445" y="291299"/>
                  </a:moveTo>
                  <a:lnTo>
                    <a:pt x="268445" y="294186"/>
                  </a:lnTo>
                  <a:cubicBezTo>
                    <a:pt x="269165" y="294186"/>
                    <a:pt x="269885" y="294186"/>
                    <a:pt x="270245" y="294186"/>
                  </a:cubicBezTo>
                  <a:lnTo>
                    <a:pt x="276363" y="294546"/>
                  </a:lnTo>
                  <a:cubicBezTo>
                    <a:pt x="276363" y="293464"/>
                    <a:pt x="276363" y="292742"/>
                    <a:pt x="276004" y="291660"/>
                  </a:cubicBezTo>
                  <a:lnTo>
                    <a:pt x="275644" y="291660"/>
                  </a:lnTo>
                  <a:cubicBezTo>
                    <a:pt x="274204" y="292021"/>
                    <a:pt x="272404" y="291660"/>
                    <a:pt x="270964" y="291660"/>
                  </a:cubicBezTo>
                  <a:cubicBezTo>
                    <a:pt x="270245" y="291660"/>
                    <a:pt x="269165" y="291299"/>
                    <a:pt x="268445" y="291299"/>
                  </a:cubicBezTo>
                  <a:close/>
                  <a:moveTo>
                    <a:pt x="268445" y="281558"/>
                  </a:moveTo>
                  <a:lnTo>
                    <a:pt x="268445" y="289495"/>
                  </a:lnTo>
                  <a:cubicBezTo>
                    <a:pt x="269525" y="289495"/>
                    <a:pt x="270604" y="289495"/>
                    <a:pt x="271684" y="289495"/>
                  </a:cubicBezTo>
                  <a:cubicBezTo>
                    <a:pt x="273124" y="289495"/>
                    <a:pt x="274204" y="289135"/>
                    <a:pt x="275644" y="289495"/>
                  </a:cubicBezTo>
                  <a:lnTo>
                    <a:pt x="276004" y="289495"/>
                  </a:lnTo>
                  <a:cubicBezTo>
                    <a:pt x="276004" y="286970"/>
                    <a:pt x="275644" y="284805"/>
                    <a:pt x="275644" y="282279"/>
                  </a:cubicBezTo>
                  <a:cubicBezTo>
                    <a:pt x="274564" y="282279"/>
                    <a:pt x="273124" y="281919"/>
                    <a:pt x="272044" y="281919"/>
                  </a:cubicBezTo>
                  <a:cubicBezTo>
                    <a:pt x="270964" y="281919"/>
                    <a:pt x="269885" y="281919"/>
                    <a:pt x="268445" y="281558"/>
                  </a:cubicBezTo>
                  <a:close/>
                  <a:moveTo>
                    <a:pt x="268445" y="274703"/>
                  </a:moveTo>
                  <a:lnTo>
                    <a:pt x="268445" y="279754"/>
                  </a:lnTo>
                  <a:cubicBezTo>
                    <a:pt x="269885" y="279754"/>
                    <a:pt x="270964" y="279754"/>
                    <a:pt x="272044" y="279754"/>
                  </a:cubicBezTo>
                  <a:cubicBezTo>
                    <a:pt x="273124" y="279754"/>
                    <a:pt x="274564" y="279754"/>
                    <a:pt x="275644" y="280115"/>
                  </a:cubicBezTo>
                  <a:cubicBezTo>
                    <a:pt x="275644" y="278671"/>
                    <a:pt x="275644" y="276868"/>
                    <a:pt x="275644" y="275424"/>
                  </a:cubicBezTo>
                  <a:cubicBezTo>
                    <a:pt x="273124" y="275424"/>
                    <a:pt x="270604" y="275064"/>
                    <a:pt x="268445" y="274703"/>
                  </a:cubicBezTo>
                  <a:close/>
                  <a:moveTo>
                    <a:pt x="268445" y="265683"/>
                  </a:moveTo>
                  <a:lnTo>
                    <a:pt x="268445" y="272899"/>
                  </a:lnTo>
                  <a:cubicBezTo>
                    <a:pt x="270604" y="272538"/>
                    <a:pt x="273124" y="272538"/>
                    <a:pt x="275644" y="272538"/>
                  </a:cubicBezTo>
                  <a:cubicBezTo>
                    <a:pt x="275644" y="270373"/>
                    <a:pt x="275644" y="268208"/>
                    <a:pt x="275644" y="266044"/>
                  </a:cubicBezTo>
                  <a:cubicBezTo>
                    <a:pt x="273124" y="266044"/>
                    <a:pt x="270604" y="265322"/>
                    <a:pt x="268445" y="265683"/>
                  </a:cubicBezTo>
                  <a:close/>
                  <a:moveTo>
                    <a:pt x="7186" y="264889"/>
                  </a:moveTo>
                  <a:cubicBezTo>
                    <a:pt x="10475" y="267415"/>
                    <a:pt x="12303" y="272827"/>
                    <a:pt x="15226" y="276074"/>
                  </a:cubicBezTo>
                  <a:cubicBezTo>
                    <a:pt x="18516" y="280043"/>
                    <a:pt x="22536" y="282929"/>
                    <a:pt x="26556" y="286537"/>
                  </a:cubicBezTo>
                  <a:cubicBezTo>
                    <a:pt x="34596" y="293392"/>
                    <a:pt x="44464" y="297000"/>
                    <a:pt x="54331" y="300247"/>
                  </a:cubicBezTo>
                  <a:cubicBezTo>
                    <a:pt x="56524" y="300969"/>
                    <a:pt x="55428" y="303855"/>
                    <a:pt x="53235" y="303134"/>
                  </a:cubicBezTo>
                  <a:cubicBezTo>
                    <a:pt x="42271" y="299165"/>
                    <a:pt x="32403" y="294835"/>
                    <a:pt x="23632" y="287259"/>
                  </a:cubicBezTo>
                  <a:cubicBezTo>
                    <a:pt x="19247" y="283651"/>
                    <a:pt x="15592" y="280403"/>
                    <a:pt x="12303" y="275713"/>
                  </a:cubicBezTo>
                  <a:cubicBezTo>
                    <a:pt x="9744" y="272827"/>
                    <a:pt x="8648" y="268497"/>
                    <a:pt x="6455" y="265611"/>
                  </a:cubicBezTo>
                  <a:cubicBezTo>
                    <a:pt x="6090" y="265250"/>
                    <a:pt x="6455" y="264528"/>
                    <a:pt x="7186" y="264889"/>
                  </a:cubicBezTo>
                  <a:close/>
                  <a:moveTo>
                    <a:pt x="268445" y="258106"/>
                  </a:moveTo>
                  <a:lnTo>
                    <a:pt x="268445" y="263879"/>
                  </a:lnTo>
                  <a:cubicBezTo>
                    <a:pt x="270604" y="263518"/>
                    <a:pt x="273484" y="263518"/>
                    <a:pt x="275644" y="263518"/>
                  </a:cubicBezTo>
                  <a:cubicBezTo>
                    <a:pt x="275644" y="261714"/>
                    <a:pt x="275644" y="260271"/>
                    <a:pt x="275644" y="258467"/>
                  </a:cubicBezTo>
                  <a:cubicBezTo>
                    <a:pt x="273124" y="258106"/>
                    <a:pt x="270964" y="257745"/>
                    <a:pt x="268445" y="258106"/>
                  </a:cubicBezTo>
                  <a:close/>
                  <a:moveTo>
                    <a:pt x="292237" y="252509"/>
                  </a:moveTo>
                  <a:cubicBezTo>
                    <a:pt x="293031" y="251828"/>
                    <a:pt x="294618" y="252849"/>
                    <a:pt x="293825" y="253529"/>
                  </a:cubicBezTo>
                  <a:cubicBezTo>
                    <a:pt x="293031" y="254550"/>
                    <a:pt x="292237" y="255570"/>
                    <a:pt x="291443" y="256591"/>
                  </a:cubicBezTo>
                  <a:cubicBezTo>
                    <a:pt x="290650" y="257951"/>
                    <a:pt x="290650" y="258972"/>
                    <a:pt x="290253" y="260333"/>
                  </a:cubicBezTo>
                  <a:cubicBezTo>
                    <a:pt x="290253" y="261013"/>
                    <a:pt x="289062" y="260673"/>
                    <a:pt x="289062" y="260333"/>
                  </a:cubicBezTo>
                  <a:cubicBezTo>
                    <a:pt x="288665" y="257271"/>
                    <a:pt x="290253" y="254550"/>
                    <a:pt x="292237" y="252509"/>
                  </a:cubicBezTo>
                  <a:close/>
                  <a:moveTo>
                    <a:pt x="268445" y="249808"/>
                  </a:moveTo>
                  <a:cubicBezTo>
                    <a:pt x="268445" y="251973"/>
                    <a:pt x="268445" y="254137"/>
                    <a:pt x="268445" y="256302"/>
                  </a:cubicBezTo>
                  <a:cubicBezTo>
                    <a:pt x="269165" y="256302"/>
                    <a:pt x="270245" y="256302"/>
                    <a:pt x="270604" y="256302"/>
                  </a:cubicBezTo>
                  <a:cubicBezTo>
                    <a:pt x="272404" y="255941"/>
                    <a:pt x="274204" y="255941"/>
                    <a:pt x="276004" y="255941"/>
                  </a:cubicBezTo>
                  <a:cubicBezTo>
                    <a:pt x="276004" y="254137"/>
                    <a:pt x="276363" y="252694"/>
                    <a:pt x="276723" y="250890"/>
                  </a:cubicBezTo>
                  <a:cubicBezTo>
                    <a:pt x="273844" y="250529"/>
                    <a:pt x="271324" y="250169"/>
                    <a:pt x="268445" y="249808"/>
                  </a:cubicBezTo>
                  <a:close/>
                  <a:moveTo>
                    <a:pt x="294134" y="245478"/>
                  </a:moveTo>
                  <a:cubicBezTo>
                    <a:pt x="295545" y="245478"/>
                    <a:pt x="296250" y="247676"/>
                    <a:pt x="294839" y="247676"/>
                  </a:cubicBezTo>
                  <a:cubicBezTo>
                    <a:pt x="289195" y="248775"/>
                    <a:pt x="288489" y="253904"/>
                    <a:pt x="287431" y="258667"/>
                  </a:cubicBezTo>
                  <a:cubicBezTo>
                    <a:pt x="286725" y="263429"/>
                    <a:pt x="285667" y="268558"/>
                    <a:pt x="287078" y="273321"/>
                  </a:cubicBezTo>
                  <a:cubicBezTo>
                    <a:pt x="287078" y="273687"/>
                    <a:pt x="286725" y="273687"/>
                    <a:pt x="286373" y="273687"/>
                  </a:cubicBezTo>
                  <a:cubicBezTo>
                    <a:pt x="283903" y="268192"/>
                    <a:pt x="284962" y="261597"/>
                    <a:pt x="286020" y="256102"/>
                  </a:cubicBezTo>
                  <a:cubicBezTo>
                    <a:pt x="287078" y="250241"/>
                    <a:pt x="288489" y="246577"/>
                    <a:pt x="294134" y="245478"/>
                  </a:cubicBezTo>
                  <a:close/>
                  <a:moveTo>
                    <a:pt x="196927" y="243891"/>
                  </a:moveTo>
                  <a:cubicBezTo>
                    <a:pt x="199957" y="243891"/>
                    <a:pt x="202988" y="243891"/>
                    <a:pt x="206019" y="243891"/>
                  </a:cubicBezTo>
                  <a:cubicBezTo>
                    <a:pt x="207366" y="243891"/>
                    <a:pt x="207366" y="245214"/>
                    <a:pt x="206019" y="245214"/>
                  </a:cubicBezTo>
                  <a:cubicBezTo>
                    <a:pt x="202988" y="244949"/>
                    <a:pt x="199957" y="244685"/>
                    <a:pt x="196927" y="244420"/>
                  </a:cubicBezTo>
                  <a:cubicBezTo>
                    <a:pt x="196590" y="244420"/>
                    <a:pt x="196590" y="243891"/>
                    <a:pt x="196927" y="243891"/>
                  </a:cubicBezTo>
                  <a:close/>
                  <a:moveTo>
                    <a:pt x="268445" y="241149"/>
                  </a:moveTo>
                  <a:cubicBezTo>
                    <a:pt x="268445" y="241510"/>
                    <a:pt x="268445" y="241510"/>
                    <a:pt x="268445" y="241510"/>
                  </a:cubicBezTo>
                  <a:cubicBezTo>
                    <a:pt x="268445" y="243674"/>
                    <a:pt x="268445" y="245839"/>
                    <a:pt x="268445" y="248365"/>
                  </a:cubicBezTo>
                  <a:cubicBezTo>
                    <a:pt x="271324" y="248365"/>
                    <a:pt x="274204" y="248004"/>
                    <a:pt x="277443" y="248365"/>
                  </a:cubicBezTo>
                  <a:cubicBezTo>
                    <a:pt x="277803" y="245839"/>
                    <a:pt x="278883" y="243674"/>
                    <a:pt x="280322" y="241870"/>
                  </a:cubicBezTo>
                  <a:cubicBezTo>
                    <a:pt x="276363" y="242592"/>
                    <a:pt x="272044" y="241870"/>
                    <a:pt x="268445" y="241149"/>
                  </a:cubicBezTo>
                  <a:close/>
                  <a:moveTo>
                    <a:pt x="192184" y="240716"/>
                  </a:moveTo>
                  <a:cubicBezTo>
                    <a:pt x="197173" y="241582"/>
                    <a:pt x="202875" y="242159"/>
                    <a:pt x="207508" y="241005"/>
                  </a:cubicBezTo>
                  <a:cubicBezTo>
                    <a:pt x="208577" y="241005"/>
                    <a:pt x="208933" y="242159"/>
                    <a:pt x="207864" y="242448"/>
                  </a:cubicBezTo>
                  <a:cubicBezTo>
                    <a:pt x="202519" y="243603"/>
                    <a:pt x="197530" y="242448"/>
                    <a:pt x="192184" y="241294"/>
                  </a:cubicBezTo>
                  <a:cubicBezTo>
                    <a:pt x="191828" y="241005"/>
                    <a:pt x="191828" y="240716"/>
                    <a:pt x="192184" y="240716"/>
                  </a:cubicBezTo>
                  <a:close/>
                  <a:moveTo>
                    <a:pt x="461" y="239128"/>
                  </a:moveTo>
                  <a:cubicBezTo>
                    <a:pt x="5152" y="248470"/>
                    <a:pt x="8760" y="258170"/>
                    <a:pt x="14532" y="267152"/>
                  </a:cubicBezTo>
                  <a:cubicBezTo>
                    <a:pt x="20305" y="276134"/>
                    <a:pt x="28964" y="282601"/>
                    <a:pt x="37984" y="287272"/>
                  </a:cubicBezTo>
                  <a:cubicBezTo>
                    <a:pt x="57107" y="296972"/>
                    <a:pt x="79837" y="301643"/>
                    <a:pt x="100763" y="304517"/>
                  </a:cubicBezTo>
                  <a:cubicBezTo>
                    <a:pt x="102567" y="304876"/>
                    <a:pt x="102567" y="307032"/>
                    <a:pt x="100763" y="307032"/>
                  </a:cubicBezTo>
                  <a:cubicBezTo>
                    <a:pt x="88496" y="305595"/>
                    <a:pt x="76950" y="303080"/>
                    <a:pt x="65405" y="299487"/>
                  </a:cubicBezTo>
                  <a:cubicBezTo>
                    <a:pt x="54942" y="296613"/>
                    <a:pt x="44479" y="293739"/>
                    <a:pt x="35098" y="288349"/>
                  </a:cubicBezTo>
                  <a:cubicBezTo>
                    <a:pt x="26800" y="283679"/>
                    <a:pt x="18862" y="277930"/>
                    <a:pt x="13811" y="269667"/>
                  </a:cubicBezTo>
                  <a:cubicBezTo>
                    <a:pt x="7677" y="260326"/>
                    <a:pt x="4430" y="249907"/>
                    <a:pt x="101" y="239847"/>
                  </a:cubicBezTo>
                  <a:cubicBezTo>
                    <a:pt x="-260" y="239128"/>
                    <a:pt x="461" y="239128"/>
                    <a:pt x="461" y="239128"/>
                  </a:cubicBezTo>
                  <a:close/>
                  <a:moveTo>
                    <a:pt x="187770" y="234366"/>
                  </a:moveTo>
                  <a:cubicBezTo>
                    <a:pt x="194120" y="236747"/>
                    <a:pt x="200823" y="238335"/>
                    <a:pt x="207173" y="237144"/>
                  </a:cubicBezTo>
                  <a:cubicBezTo>
                    <a:pt x="208584" y="236747"/>
                    <a:pt x="208937" y="238732"/>
                    <a:pt x="207526" y="239129"/>
                  </a:cubicBezTo>
                  <a:cubicBezTo>
                    <a:pt x="200823" y="240319"/>
                    <a:pt x="194120" y="238335"/>
                    <a:pt x="187418" y="235557"/>
                  </a:cubicBezTo>
                  <a:cubicBezTo>
                    <a:pt x="187065" y="235557"/>
                    <a:pt x="187418" y="234366"/>
                    <a:pt x="187770" y="234366"/>
                  </a:cubicBezTo>
                  <a:close/>
                  <a:moveTo>
                    <a:pt x="312714" y="233933"/>
                  </a:moveTo>
                  <a:cubicBezTo>
                    <a:pt x="297958" y="234655"/>
                    <a:pt x="283202" y="235015"/>
                    <a:pt x="268445" y="234294"/>
                  </a:cubicBezTo>
                  <a:cubicBezTo>
                    <a:pt x="268085" y="236098"/>
                    <a:pt x="268085" y="238262"/>
                    <a:pt x="268085" y="240066"/>
                  </a:cubicBezTo>
                  <a:cubicBezTo>
                    <a:pt x="272764" y="238984"/>
                    <a:pt x="277803" y="240788"/>
                    <a:pt x="282122" y="238623"/>
                  </a:cubicBezTo>
                  <a:cubicBezTo>
                    <a:pt x="282842" y="238623"/>
                    <a:pt x="283202" y="238623"/>
                    <a:pt x="283562" y="238984"/>
                  </a:cubicBezTo>
                  <a:cubicBezTo>
                    <a:pt x="291120" y="234655"/>
                    <a:pt x="300837" y="237180"/>
                    <a:pt x="309115" y="235015"/>
                  </a:cubicBezTo>
                  <a:cubicBezTo>
                    <a:pt x="310195" y="235015"/>
                    <a:pt x="311635" y="234655"/>
                    <a:pt x="312714" y="233933"/>
                  </a:cubicBezTo>
                  <a:close/>
                  <a:moveTo>
                    <a:pt x="185839" y="231191"/>
                  </a:moveTo>
                  <a:cubicBezTo>
                    <a:pt x="193054" y="233023"/>
                    <a:pt x="200270" y="233755"/>
                    <a:pt x="207486" y="232290"/>
                  </a:cubicBezTo>
                  <a:cubicBezTo>
                    <a:pt x="208568" y="231924"/>
                    <a:pt x="208929" y="233755"/>
                    <a:pt x="207847" y="233755"/>
                  </a:cubicBezTo>
                  <a:cubicBezTo>
                    <a:pt x="200270" y="235587"/>
                    <a:pt x="193054" y="234854"/>
                    <a:pt x="185839" y="231558"/>
                  </a:cubicBezTo>
                  <a:cubicBezTo>
                    <a:pt x="185478" y="231558"/>
                    <a:pt x="185478" y="231191"/>
                    <a:pt x="185839" y="231191"/>
                  </a:cubicBezTo>
                  <a:close/>
                  <a:moveTo>
                    <a:pt x="296518" y="225995"/>
                  </a:moveTo>
                  <a:cubicBezTo>
                    <a:pt x="292199" y="226717"/>
                    <a:pt x="287881" y="226356"/>
                    <a:pt x="283922" y="226717"/>
                  </a:cubicBezTo>
                  <a:cubicBezTo>
                    <a:pt x="279603" y="227078"/>
                    <a:pt x="270245" y="226717"/>
                    <a:pt x="268805" y="232129"/>
                  </a:cubicBezTo>
                  <a:cubicBezTo>
                    <a:pt x="268445" y="232490"/>
                    <a:pt x="268445" y="232490"/>
                    <a:pt x="268445" y="232490"/>
                  </a:cubicBezTo>
                  <a:cubicBezTo>
                    <a:pt x="284281" y="231047"/>
                    <a:pt x="300118" y="231407"/>
                    <a:pt x="315594" y="231047"/>
                  </a:cubicBezTo>
                  <a:cubicBezTo>
                    <a:pt x="316313" y="231047"/>
                    <a:pt x="316673" y="231047"/>
                    <a:pt x="317033" y="231407"/>
                  </a:cubicBezTo>
                  <a:cubicBezTo>
                    <a:pt x="318473" y="229964"/>
                    <a:pt x="319553" y="228160"/>
                    <a:pt x="320272" y="226356"/>
                  </a:cubicBezTo>
                  <a:cubicBezTo>
                    <a:pt x="312354" y="226717"/>
                    <a:pt x="304436" y="226356"/>
                    <a:pt x="296518" y="225995"/>
                  </a:cubicBezTo>
                  <a:close/>
                  <a:moveTo>
                    <a:pt x="266092" y="219477"/>
                  </a:moveTo>
                  <a:lnTo>
                    <a:pt x="260822" y="222887"/>
                  </a:lnTo>
                  <a:cubicBezTo>
                    <a:pt x="260456" y="222887"/>
                    <a:pt x="260090" y="222521"/>
                    <a:pt x="260456" y="222154"/>
                  </a:cubicBezTo>
                  <a:close/>
                  <a:moveTo>
                    <a:pt x="267636" y="218744"/>
                  </a:moveTo>
                  <a:lnTo>
                    <a:pt x="266092" y="219477"/>
                  </a:lnTo>
                  <a:lnTo>
                    <a:pt x="267050" y="218857"/>
                  </a:lnTo>
                  <a:close/>
                  <a:moveTo>
                    <a:pt x="319913" y="217697"/>
                  </a:moveTo>
                  <a:cubicBezTo>
                    <a:pt x="315594" y="218058"/>
                    <a:pt x="311635" y="217336"/>
                    <a:pt x="307676" y="218058"/>
                  </a:cubicBezTo>
                  <a:cubicBezTo>
                    <a:pt x="306956" y="219140"/>
                    <a:pt x="306236" y="220223"/>
                    <a:pt x="305156" y="221666"/>
                  </a:cubicBezTo>
                  <a:cubicBezTo>
                    <a:pt x="304436" y="222387"/>
                    <a:pt x="303717" y="223109"/>
                    <a:pt x="302637" y="223831"/>
                  </a:cubicBezTo>
                  <a:cubicBezTo>
                    <a:pt x="308395" y="223470"/>
                    <a:pt x="314514" y="223470"/>
                    <a:pt x="320272" y="223470"/>
                  </a:cubicBezTo>
                  <a:cubicBezTo>
                    <a:pt x="320632" y="221305"/>
                    <a:pt x="320272" y="219501"/>
                    <a:pt x="319913" y="217697"/>
                  </a:cubicBezTo>
                  <a:close/>
                  <a:moveTo>
                    <a:pt x="298005" y="212459"/>
                  </a:moveTo>
                  <a:cubicBezTo>
                    <a:pt x="299424" y="212459"/>
                    <a:pt x="299424" y="213729"/>
                    <a:pt x="298005" y="214046"/>
                  </a:cubicBezTo>
                  <a:lnTo>
                    <a:pt x="296725" y="214140"/>
                  </a:lnTo>
                  <a:lnTo>
                    <a:pt x="296725" y="215560"/>
                  </a:lnTo>
                  <a:cubicBezTo>
                    <a:pt x="290497" y="215560"/>
                    <a:pt x="284635" y="216293"/>
                    <a:pt x="278408" y="216659"/>
                  </a:cubicBezTo>
                  <a:lnTo>
                    <a:pt x="267636" y="218744"/>
                  </a:lnTo>
                  <a:lnTo>
                    <a:pt x="273816" y="215808"/>
                  </a:lnTo>
                  <a:lnTo>
                    <a:pt x="267504" y="216268"/>
                  </a:lnTo>
                  <a:cubicBezTo>
                    <a:pt x="266794" y="216586"/>
                    <a:pt x="266440" y="215951"/>
                    <a:pt x="267149" y="215633"/>
                  </a:cubicBezTo>
                  <a:cubicBezTo>
                    <a:pt x="277435" y="213411"/>
                    <a:pt x="287720" y="212141"/>
                    <a:pt x="298005" y="212459"/>
                  </a:cubicBezTo>
                  <a:close/>
                  <a:moveTo>
                    <a:pt x="315234" y="207956"/>
                  </a:moveTo>
                  <a:cubicBezTo>
                    <a:pt x="314154" y="209038"/>
                    <a:pt x="312714" y="209038"/>
                    <a:pt x="311275" y="209038"/>
                  </a:cubicBezTo>
                  <a:cubicBezTo>
                    <a:pt x="310195" y="209038"/>
                    <a:pt x="309115" y="209038"/>
                    <a:pt x="307676" y="208677"/>
                  </a:cubicBezTo>
                  <a:cubicBezTo>
                    <a:pt x="308395" y="211203"/>
                    <a:pt x="308755" y="213728"/>
                    <a:pt x="308036" y="216254"/>
                  </a:cubicBezTo>
                  <a:cubicBezTo>
                    <a:pt x="311635" y="215532"/>
                    <a:pt x="315234" y="215172"/>
                    <a:pt x="318833" y="215172"/>
                  </a:cubicBezTo>
                  <a:cubicBezTo>
                    <a:pt x="317753" y="213007"/>
                    <a:pt x="316673" y="210481"/>
                    <a:pt x="315234" y="207956"/>
                  </a:cubicBezTo>
                  <a:close/>
                  <a:moveTo>
                    <a:pt x="296759" y="207776"/>
                  </a:moveTo>
                  <a:cubicBezTo>
                    <a:pt x="297833" y="208172"/>
                    <a:pt x="297117" y="210157"/>
                    <a:pt x="296044" y="209760"/>
                  </a:cubicBezTo>
                  <a:cubicBezTo>
                    <a:pt x="288531" y="208172"/>
                    <a:pt x="281018" y="211744"/>
                    <a:pt x="273148" y="210157"/>
                  </a:cubicBezTo>
                  <a:cubicBezTo>
                    <a:pt x="272790" y="210157"/>
                    <a:pt x="272790" y="209363"/>
                    <a:pt x="273148" y="209363"/>
                  </a:cubicBezTo>
                  <a:cubicBezTo>
                    <a:pt x="281376" y="209760"/>
                    <a:pt x="288531" y="205791"/>
                    <a:pt x="296759" y="207776"/>
                  </a:cubicBezTo>
                  <a:close/>
                  <a:moveTo>
                    <a:pt x="310915" y="201100"/>
                  </a:moveTo>
                  <a:cubicBezTo>
                    <a:pt x="310915" y="201461"/>
                    <a:pt x="310555" y="201822"/>
                    <a:pt x="310195" y="201822"/>
                  </a:cubicBezTo>
                  <a:cubicBezTo>
                    <a:pt x="308036" y="201822"/>
                    <a:pt x="306236" y="201822"/>
                    <a:pt x="304077" y="201461"/>
                  </a:cubicBezTo>
                  <a:cubicBezTo>
                    <a:pt x="305156" y="203265"/>
                    <a:pt x="306596" y="205069"/>
                    <a:pt x="306956" y="207234"/>
                  </a:cubicBezTo>
                  <a:cubicBezTo>
                    <a:pt x="308395" y="206873"/>
                    <a:pt x="309835" y="206873"/>
                    <a:pt x="311275" y="206873"/>
                  </a:cubicBezTo>
                  <a:cubicBezTo>
                    <a:pt x="311995" y="206513"/>
                    <a:pt x="313074" y="206152"/>
                    <a:pt x="313794" y="206152"/>
                  </a:cubicBezTo>
                  <a:cubicBezTo>
                    <a:pt x="313074" y="204347"/>
                    <a:pt x="311995" y="202904"/>
                    <a:pt x="310915" y="201100"/>
                  </a:cubicBezTo>
                  <a:close/>
                  <a:moveTo>
                    <a:pt x="297958" y="194606"/>
                  </a:moveTo>
                  <a:cubicBezTo>
                    <a:pt x="299758" y="196410"/>
                    <a:pt x="301197" y="198214"/>
                    <a:pt x="302637" y="199657"/>
                  </a:cubicBezTo>
                  <a:cubicBezTo>
                    <a:pt x="304796" y="199296"/>
                    <a:pt x="306956" y="199296"/>
                    <a:pt x="309475" y="198935"/>
                  </a:cubicBezTo>
                  <a:cubicBezTo>
                    <a:pt x="308036" y="197492"/>
                    <a:pt x="306956" y="196049"/>
                    <a:pt x="306236" y="194606"/>
                  </a:cubicBezTo>
                  <a:cubicBezTo>
                    <a:pt x="303357" y="194967"/>
                    <a:pt x="300837" y="194606"/>
                    <a:pt x="297958" y="194606"/>
                  </a:cubicBezTo>
                  <a:close/>
                  <a:moveTo>
                    <a:pt x="316161" y="187827"/>
                  </a:moveTo>
                  <a:cubicBezTo>
                    <a:pt x="321400" y="193982"/>
                    <a:pt x="325940" y="200861"/>
                    <a:pt x="328734" y="208465"/>
                  </a:cubicBezTo>
                  <a:cubicBezTo>
                    <a:pt x="331179" y="214620"/>
                    <a:pt x="330480" y="221137"/>
                    <a:pt x="329083" y="226930"/>
                  </a:cubicBezTo>
                  <a:cubicBezTo>
                    <a:pt x="329083" y="227654"/>
                    <a:pt x="328385" y="227654"/>
                    <a:pt x="328385" y="226930"/>
                  </a:cubicBezTo>
                  <a:cubicBezTo>
                    <a:pt x="328734" y="219689"/>
                    <a:pt x="329433" y="213172"/>
                    <a:pt x="325940" y="206655"/>
                  </a:cubicBezTo>
                  <a:cubicBezTo>
                    <a:pt x="322797" y="200499"/>
                    <a:pt x="319304" y="194706"/>
                    <a:pt x="314764" y="189275"/>
                  </a:cubicBezTo>
                  <a:cubicBezTo>
                    <a:pt x="314065" y="188551"/>
                    <a:pt x="315462" y="186741"/>
                    <a:pt x="316161" y="187827"/>
                  </a:cubicBezTo>
                  <a:close/>
                  <a:moveTo>
                    <a:pt x="300118" y="187751"/>
                  </a:moveTo>
                  <a:cubicBezTo>
                    <a:pt x="299758" y="187751"/>
                    <a:pt x="299398" y="188111"/>
                    <a:pt x="299398" y="188111"/>
                  </a:cubicBezTo>
                  <a:cubicBezTo>
                    <a:pt x="297598" y="188472"/>
                    <a:pt x="296159" y="188111"/>
                    <a:pt x="294719" y="188111"/>
                  </a:cubicBezTo>
                  <a:cubicBezTo>
                    <a:pt x="293639" y="188111"/>
                    <a:pt x="292919" y="188111"/>
                    <a:pt x="292199" y="188111"/>
                  </a:cubicBezTo>
                  <a:cubicBezTo>
                    <a:pt x="293639" y="189915"/>
                    <a:pt x="295079" y="191359"/>
                    <a:pt x="296518" y="192802"/>
                  </a:cubicBezTo>
                  <a:cubicBezTo>
                    <a:pt x="297598" y="192441"/>
                    <a:pt x="299038" y="192441"/>
                    <a:pt x="300477" y="192441"/>
                  </a:cubicBezTo>
                  <a:cubicBezTo>
                    <a:pt x="301557" y="192441"/>
                    <a:pt x="302637" y="192080"/>
                    <a:pt x="303717" y="192080"/>
                  </a:cubicBezTo>
                  <a:cubicBezTo>
                    <a:pt x="302637" y="190637"/>
                    <a:pt x="301197" y="189194"/>
                    <a:pt x="300118" y="187751"/>
                  </a:cubicBezTo>
                  <a:close/>
                  <a:moveTo>
                    <a:pt x="292919" y="179813"/>
                  </a:moveTo>
                  <a:cubicBezTo>
                    <a:pt x="292199" y="180535"/>
                    <a:pt x="290400" y="180174"/>
                    <a:pt x="289320" y="180535"/>
                  </a:cubicBezTo>
                  <a:cubicBezTo>
                    <a:pt x="288600" y="180535"/>
                    <a:pt x="287521" y="180535"/>
                    <a:pt x="286441" y="180535"/>
                  </a:cubicBezTo>
                  <a:cubicBezTo>
                    <a:pt x="286801" y="180896"/>
                    <a:pt x="287161" y="181617"/>
                    <a:pt x="287521" y="182339"/>
                  </a:cubicBezTo>
                  <a:cubicBezTo>
                    <a:pt x="288600" y="183782"/>
                    <a:pt x="289680" y="185225"/>
                    <a:pt x="290760" y="186668"/>
                  </a:cubicBezTo>
                  <a:lnTo>
                    <a:pt x="291007" y="186641"/>
                  </a:lnTo>
                  <a:lnTo>
                    <a:pt x="293999" y="186308"/>
                  </a:lnTo>
                  <a:cubicBezTo>
                    <a:pt x="295439" y="186308"/>
                    <a:pt x="296878" y="185947"/>
                    <a:pt x="298318" y="185947"/>
                  </a:cubicBezTo>
                  <a:cubicBezTo>
                    <a:pt x="296518" y="183782"/>
                    <a:pt x="294719" y="181617"/>
                    <a:pt x="292919" y="179813"/>
                  </a:cubicBezTo>
                  <a:close/>
                  <a:moveTo>
                    <a:pt x="281402" y="172597"/>
                  </a:moveTo>
                  <a:cubicBezTo>
                    <a:pt x="282842" y="174401"/>
                    <a:pt x="283922" y="176566"/>
                    <a:pt x="285361" y="178731"/>
                  </a:cubicBezTo>
                  <a:cubicBezTo>
                    <a:pt x="286441" y="178731"/>
                    <a:pt x="287881" y="178731"/>
                    <a:pt x="289320" y="178370"/>
                  </a:cubicBezTo>
                  <a:cubicBezTo>
                    <a:pt x="289680" y="178009"/>
                    <a:pt x="290400" y="178009"/>
                    <a:pt x="291480" y="177648"/>
                  </a:cubicBezTo>
                  <a:cubicBezTo>
                    <a:pt x="291120" y="176927"/>
                    <a:pt x="290400" y="176566"/>
                    <a:pt x="290040" y="176205"/>
                  </a:cubicBezTo>
                  <a:cubicBezTo>
                    <a:pt x="289320" y="175123"/>
                    <a:pt x="288240" y="173680"/>
                    <a:pt x="287521" y="172597"/>
                  </a:cubicBezTo>
                  <a:cubicBezTo>
                    <a:pt x="286441" y="173319"/>
                    <a:pt x="285361" y="172958"/>
                    <a:pt x="283922" y="172958"/>
                  </a:cubicBezTo>
                  <a:cubicBezTo>
                    <a:pt x="283202" y="172597"/>
                    <a:pt x="282482" y="172597"/>
                    <a:pt x="281402" y="172597"/>
                  </a:cubicBezTo>
                  <a:close/>
                  <a:moveTo>
                    <a:pt x="281042" y="163938"/>
                  </a:moveTo>
                  <a:cubicBezTo>
                    <a:pt x="281042" y="164299"/>
                    <a:pt x="281402" y="164299"/>
                    <a:pt x="281042" y="164660"/>
                  </a:cubicBezTo>
                  <a:cubicBezTo>
                    <a:pt x="281042" y="165021"/>
                    <a:pt x="280682" y="165381"/>
                    <a:pt x="280322" y="165381"/>
                  </a:cubicBezTo>
                  <a:cubicBezTo>
                    <a:pt x="279603" y="165742"/>
                    <a:pt x="278523" y="165742"/>
                    <a:pt x="277443" y="165742"/>
                  </a:cubicBezTo>
                  <a:cubicBezTo>
                    <a:pt x="278523" y="167185"/>
                    <a:pt x="279243" y="168989"/>
                    <a:pt x="280322" y="170793"/>
                  </a:cubicBezTo>
                  <a:cubicBezTo>
                    <a:pt x="281762" y="170793"/>
                    <a:pt x="282842" y="170793"/>
                    <a:pt x="284641" y="170793"/>
                  </a:cubicBezTo>
                  <a:cubicBezTo>
                    <a:pt x="285001" y="170793"/>
                    <a:pt x="285721" y="170793"/>
                    <a:pt x="286081" y="170793"/>
                  </a:cubicBezTo>
                  <a:cubicBezTo>
                    <a:pt x="284641" y="168268"/>
                    <a:pt x="282842" y="166103"/>
                    <a:pt x="281042" y="163938"/>
                  </a:cubicBezTo>
                  <a:close/>
                  <a:moveTo>
                    <a:pt x="271324" y="156001"/>
                  </a:moveTo>
                  <a:cubicBezTo>
                    <a:pt x="273124" y="158887"/>
                    <a:pt x="274924" y="161773"/>
                    <a:pt x="276363" y="164299"/>
                  </a:cubicBezTo>
                  <a:cubicBezTo>
                    <a:pt x="277083" y="164299"/>
                    <a:pt x="277443" y="164299"/>
                    <a:pt x="277803" y="164299"/>
                  </a:cubicBezTo>
                  <a:cubicBezTo>
                    <a:pt x="278883" y="164299"/>
                    <a:pt x="279963" y="163217"/>
                    <a:pt x="280682" y="163577"/>
                  </a:cubicBezTo>
                  <a:cubicBezTo>
                    <a:pt x="281042" y="163577"/>
                    <a:pt x="281042" y="163577"/>
                    <a:pt x="281042" y="163577"/>
                  </a:cubicBezTo>
                  <a:cubicBezTo>
                    <a:pt x="278883" y="161052"/>
                    <a:pt x="277083" y="158526"/>
                    <a:pt x="275284" y="156001"/>
                  </a:cubicBezTo>
                  <a:cubicBezTo>
                    <a:pt x="274924" y="156362"/>
                    <a:pt x="274924" y="156362"/>
                    <a:pt x="274564" y="156362"/>
                  </a:cubicBezTo>
                  <a:cubicBezTo>
                    <a:pt x="273484" y="156362"/>
                    <a:pt x="272764" y="156001"/>
                    <a:pt x="271684" y="156001"/>
                  </a:cubicBezTo>
                  <a:close/>
                  <a:moveTo>
                    <a:pt x="270245" y="149867"/>
                  </a:moveTo>
                  <a:cubicBezTo>
                    <a:pt x="269525" y="150589"/>
                    <a:pt x="268445" y="150228"/>
                    <a:pt x="267365" y="150228"/>
                  </a:cubicBezTo>
                  <a:cubicBezTo>
                    <a:pt x="267005" y="150228"/>
                    <a:pt x="267005" y="150228"/>
                    <a:pt x="266645" y="150228"/>
                  </a:cubicBezTo>
                  <a:cubicBezTo>
                    <a:pt x="268085" y="151310"/>
                    <a:pt x="269165" y="153114"/>
                    <a:pt x="270245" y="154558"/>
                  </a:cubicBezTo>
                  <a:cubicBezTo>
                    <a:pt x="270604" y="154558"/>
                    <a:pt x="271324" y="154558"/>
                    <a:pt x="272044" y="154558"/>
                  </a:cubicBezTo>
                  <a:cubicBezTo>
                    <a:pt x="272764" y="154558"/>
                    <a:pt x="273124" y="154558"/>
                    <a:pt x="273844" y="154558"/>
                  </a:cubicBezTo>
                  <a:cubicBezTo>
                    <a:pt x="272764" y="153114"/>
                    <a:pt x="271684" y="151310"/>
                    <a:pt x="270245" y="149867"/>
                  </a:cubicBezTo>
                  <a:close/>
                  <a:moveTo>
                    <a:pt x="239480" y="145832"/>
                  </a:moveTo>
                  <a:cubicBezTo>
                    <a:pt x="244187" y="145466"/>
                    <a:pt x="246722" y="148763"/>
                    <a:pt x="250704" y="150595"/>
                  </a:cubicBezTo>
                  <a:cubicBezTo>
                    <a:pt x="251791" y="151327"/>
                    <a:pt x="251067" y="152793"/>
                    <a:pt x="249980" y="152426"/>
                  </a:cubicBezTo>
                  <a:cubicBezTo>
                    <a:pt x="247084" y="150961"/>
                    <a:pt x="243825" y="147297"/>
                    <a:pt x="240567" y="147664"/>
                  </a:cubicBezTo>
                  <a:lnTo>
                    <a:pt x="235933" y="151180"/>
                  </a:lnTo>
                  <a:lnTo>
                    <a:pt x="244792" y="151180"/>
                  </a:lnTo>
                  <a:cubicBezTo>
                    <a:pt x="245466" y="151815"/>
                    <a:pt x="244119" y="153085"/>
                    <a:pt x="243109" y="152133"/>
                  </a:cubicBezTo>
                  <a:cubicBezTo>
                    <a:pt x="241088" y="150546"/>
                    <a:pt x="238057" y="150546"/>
                    <a:pt x="235363" y="151815"/>
                  </a:cubicBezTo>
                  <a:lnTo>
                    <a:pt x="235287" y="151671"/>
                  </a:lnTo>
                  <a:lnTo>
                    <a:pt x="231877" y="154258"/>
                  </a:lnTo>
                  <a:cubicBezTo>
                    <a:pt x="231877" y="154624"/>
                    <a:pt x="231515" y="154258"/>
                    <a:pt x="231515" y="153892"/>
                  </a:cubicBezTo>
                  <a:cubicBezTo>
                    <a:pt x="231515" y="150961"/>
                    <a:pt x="236222" y="146198"/>
                    <a:pt x="239480" y="145832"/>
                  </a:cubicBezTo>
                  <a:close/>
                  <a:moveTo>
                    <a:pt x="259447" y="142291"/>
                  </a:moveTo>
                  <a:cubicBezTo>
                    <a:pt x="261607" y="144095"/>
                    <a:pt x="263406" y="146259"/>
                    <a:pt x="265206" y="148063"/>
                  </a:cubicBezTo>
                  <a:cubicBezTo>
                    <a:pt x="266286" y="148063"/>
                    <a:pt x="267005" y="148063"/>
                    <a:pt x="267725" y="148063"/>
                  </a:cubicBezTo>
                  <a:cubicBezTo>
                    <a:pt x="268085" y="148063"/>
                    <a:pt x="268445" y="148063"/>
                    <a:pt x="268805" y="148063"/>
                  </a:cubicBezTo>
                  <a:cubicBezTo>
                    <a:pt x="268445" y="147342"/>
                    <a:pt x="267725" y="146620"/>
                    <a:pt x="267365" y="145898"/>
                  </a:cubicBezTo>
                  <a:cubicBezTo>
                    <a:pt x="266286" y="144816"/>
                    <a:pt x="265206" y="143734"/>
                    <a:pt x="264126" y="142291"/>
                  </a:cubicBezTo>
                  <a:cubicBezTo>
                    <a:pt x="264126" y="142651"/>
                    <a:pt x="263406" y="143012"/>
                    <a:pt x="263046" y="142651"/>
                  </a:cubicBezTo>
                  <a:cubicBezTo>
                    <a:pt x="261967" y="142291"/>
                    <a:pt x="260887" y="142291"/>
                    <a:pt x="259447" y="142291"/>
                  </a:cubicBezTo>
                  <a:close/>
                  <a:moveTo>
                    <a:pt x="444476" y="140163"/>
                  </a:moveTo>
                  <a:lnTo>
                    <a:pt x="460614" y="155898"/>
                  </a:lnTo>
                  <a:cubicBezTo>
                    <a:pt x="461340" y="158801"/>
                    <a:pt x="457710" y="160978"/>
                    <a:pt x="456620" y="158075"/>
                  </a:cubicBezTo>
                  <a:close/>
                  <a:moveTo>
                    <a:pt x="444335" y="140025"/>
                  </a:moveTo>
                  <a:lnTo>
                    <a:pt x="444412" y="140068"/>
                  </a:lnTo>
                  <a:lnTo>
                    <a:pt x="444476" y="140163"/>
                  </a:lnTo>
                  <a:close/>
                  <a:moveTo>
                    <a:pt x="253329" y="136879"/>
                  </a:moveTo>
                  <a:cubicBezTo>
                    <a:pt x="255128" y="137961"/>
                    <a:pt x="256928" y="139404"/>
                    <a:pt x="258368" y="140847"/>
                  </a:cubicBezTo>
                  <a:cubicBezTo>
                    <a:pt x="259807" y="140847"/>
                    <a:pt x="261247" y="140847"/>
                    <a:pt x="262686" y="140487"/>
                  </a:cubicBezTo>
                  <a:cubicBezTo>
                    <a:pt x="262686" y="140126"/>
                    <a:pt x="262327" y="140126"/>
                    <a:pt x="261967" y="139765"/>
                  </a:cubicBezTo>
                  <a:cubicBezTo>
                    <a:pt x="261247" y="138683"/>
                    <a:pt x="260887" y="137961"/>
                    <a:pt x="259807" y="136879"/>
                  </a:cubicBezTo>
                  <a:cubicBezTo>
                    <a:pt x="259807" y="137239"/>
                    <a:pt x="259447" y="137961"/>
                    <a:pt x="258368" y="137961"/>
                  </a:cubicBezTo>
                  <a:cubicBezTo>
                    <a:pt x="256928" y="137239"/>
                    <a:pt x="255128" y="136879"/>
                    <a:pt x="253329" y="136879"/>
                  </a:cubicBezTo>
                  <a:close/>
                  <a:moveTo>
                    <a:pt x="242891" y="132549"/>
                  </a:moveTo>
                  <a:cubicBezTo>
                    <a:pt x="245411" y="132910"/>
                    <a:pt x="247930" y="133992"/>
                    <a:pt x="250090" y="135075"/>
                  </a:cubicBezTo>
                  <a:cubicBezTo>
                    <a:pt x="252969" y="134714"/>
                    <a:pt x="255848" y="134353"/>
                    <a:pt x="258368" y="135075"/>
                  </a:cubicBezTo>
                  <a:cubicBezTo>
                    <a:pt x="257648" y="134353"/>
                    <a:pt x="257288" y="133992"/>
                    <a:pt x="256568" y="133631"/>
                  </a:cubicBezTo>
                  <a:cubicBezTo>
                    <a:pt x="252249" y="130745"/>
                    <a:pt x="247210" y="130745"/>
                    <a:pt x="242891" y="132549"/>
                  </a:cubicBezTo>
                  <a:close/>
                  <a:moveTo>
                    <a:pt x="406881" y="123604"/>
                  </a:moveTo>
                  <a:cubicBezTo>
                    <a:pt x="414868" y="123604"/>
                    <a:pt x="423582" y="123966"/>
                    <a:pt x="430843" y="126869"/>
                  </a:cubicBezTo>
                  <a:lnTo>
                    <a:pt x="444335" y="140025"/>
                  </a:lnTo>
                  <a:lnTo>
                    <a:pt x="425397" y="129409"/>
                  </a:lnTo>
                  <a:cubicBezTo>
                    <a:pt x="417773" y="127595"/>
                    <a:pt x="409059" y="126506"/>
                    <a:pt x="400709" y="127595"/>
                  </a:cubicBezTo>
                  <a:cubicBezTo>
                    <a:pt x="394537" y="128684"/>
                    <a:pt x="388002" y="130135"/>
                    <a:pt x="381466" y="129772"/>
                  </a:cubicBezTo>
                  <a:cubicBezTo>
                    <a:pt x="380740" y="129772"/>
                    <a:pt x="380740" y="128321"/>
                    <a:pt x="381466" y="127958"/>
                  </a:cubicBezTo>
                  <a:cubicBezTo>
                    <a:pt x="389817" y="126869"/>
                    <a:pt x="398530" y="123241"/>
                    <a:pt x="406881" y="123604"/>
                  </a:cubicBezTo>
                  <a:close/>
                  <a:moveTo>
                    <a:pt x="424063" y="113859"/>
                  </a:moveTo>
                  <a:cubicBezTo>
                    <a:pt x="445890" y="118457"/>
                    <a:pt x="465122" y="132752"/>
                    <a:pt x="471742" y="156606"/>
                  </a:cubicBezTo>
                  <a:cubicBezTo>
                    <a:pt x="472457" y="159520"/>
                    <a:pt x="467448" y="160977"/>
                    <a:pt x="466732" y="157699"/>
                  </a:cubicBezTo>
                  <a:cubicBezTo>
                    <a:pt x="454924" y="112903"/>
                    <a:pt x="394454" y="104526"/>
                    <a:pt x="361535" y="130020"/>
                  </a:cubicBezTo>
                  <a:cubicBezTo>
                    <a:pt x="360819" y="130748"/>
                    <a:pt x="360103" y="129656"/>
                    <a:pt x="360819" y="129292"/>
                  </a:cubicBezTo>
                  <a:cubicBezTo>
                    <a:pt x="377815" y="114360"/>
                    <a:pt x="402236" y="109261"/>
                    <a:pt x="424063" y="113859"/>
                  </a:cubicBezTo>
                  <a:close/>
                  <a:moveTo>
                    <a:pt x="151707" y="97332"/>
                  </a:moveTo>
                  <a:cubicBezTo>
                    <a:pt x="152044" y="96253"/>
                    <a:pt x="153391" y="96972"/>
                    <a:pt x="153054" y="98052"/>
                  </a:cubicBezTo>
                  <a:cubicBezTo>
                    <a:pt x="147329" y="114244"/>
                    <a:pt x="145646" y="130797"/>
                    <a:pt x="144972" y="148069"/>
                  </a:cubicBezTo>
                  <a:cubicBezTo>
                    <a:pt x="144972" y="149868"/>
                    <a:pt x="142615" y="149508"/>
                    <a:pt x="142615" y="148069"/>
                  </a:cubicBezTo>
                  <a:cubicBezTo>
                    <a:pt x="142615" y="130797"/>
                    <a:pt x="145309" y="113165"/>
                    <a:pt x="151707" y="97332"/>
                  </a:cubicBezTo>
                  <a:close/>
                  <a:moveTo>
                    <a:pt x="151896" y="85857"/>
                  </a:moveTo>
                  <a:cubicBezTo>
                    <a:pt x="151896" y="85141"/>
                    <a:pt x="153361" y="85499"/>
                    <a:pt x="152995" y="86573"/>
                  </a:cubicBezTo>
                  <a:cubicBezTo>
                    <a:pt x="148965" y="95169"/>
                    <a:pt x="145302" y="104123"/>
                    <a:pt x="142737" y="113435"/>
                  </a:cubicBezTo>
                  <a:cubicBezTo>
                    <a:pt x="139807" y="122747"/>
                    <a:pt x="139074" y="132059"/>
                    <a:pt x="137609" y="141729"/>
                  </a:cubicBezTo>
                  <a:cubicBezTo>
                    <a:pt x="137242" y="143520"/>
                    <a:pt x="134678" y="143161"/>
                    <a:pt x="134678" y="141729"/>
                  </a:cubicBezTo>
                  <a:cubicBezTo>
                    <a:pt x="135777" y="131701"/>
                    <a:pt x="136876" y="122030"/>
                    <a:pt x="140173" y="112718"/>
                  </a:cubicBezTo>
                  <a:cubicBezTo>
                    <a:pt x="143104" y="103407"/>
                    <a:pt x="147134" y="94095"/>
                    <a:pt x="151896" y="85857"/>
                  </a:cubicBezTo>
                  <a:close/>
                  <a:moveTo>
                    <a:pt x="244331" y="22507"/>
                  </a:moveTo>
                  <a:cubicBezTo>
                    <a:pt x="215178" y="22146"/>
                    <a:pt x="187465" y="35134"/>
                    <a:pt x="167670" y="56421"/>
                  </a:cubicBezTo>
                  <a:cubicBezTo>
                    <a:pt x="157593" y="67245"/>
                    <a:pt x="150035" y="80234"/>
                    <a:pt x="144276" y="93944"/>
                  </a:cubicBezTo>
                  <a:cubicBezTo>
                    <a:pt x="138518" y="107654"/>
                    <a:pt x="133839" y="121725"/>
                    <a:pt x="132039" y="136879"/>
                  </a:cubicBezTo>
                  <a:cubicBezTo>
                    <a:pt x="131679" y="139043"/>
                    <a:pt x="128440" y="139043"/>
                    <a:pt x="128440" y="136518"/>
                  </a:cubicBezTo>
                  <a:cubicBezTo>
                    <a:pt x="128440" y="135435"/>
                    <a:pt x="128440" y="133992"/>
                    <a:pt x="128440" y="132910"/>
                  </a:cubicBezTo>
                  <a:cubicBezTo>
                    <a:pt x="110085" y="132549"/>
                    <a:pt x="91369" y="132188"/>
                    <a:pt x="74094" y="136518"/>
                  </a:cubicBezTo>
                  <a:cubicBezTo>
                    <a:pt x="71934" y="140847"/>
                    <a:pt x="70135" y="145177"/>
                    <a:pt x="69415" y="149867"/>
                  </a:cubicBezTo>
                  <a:cubicBezTo>
                    <a:pt x="68695" y="151671"/>
                    <a:pt x="65816" y="150950"/>
                    <a:pt x="66536" y="148785"/>
                  </a:cubicBezTo>
                  <a:cubicBezTo>
                    <a:pt x="67255" y="144816"/>
                    <a:pt x="69055" y="140847"/>
                    <a:pt x="70855" y="137239"/>
                  </a:cubicBezTo>
                  <a:cubicBezTo>
                    <a:pt x="67615" y="138322"/>
                    <a:pt x="65096" y="139404"/>
                    <a:pt x="62217" y="140487"/>
                  </a:cubicBezTo>
                  <a:cubicBezTo>
                    <a:pt x="61497" y="142291"/>
                    <a:pt x="60777" y="144095"/>
                    <a:pt x="60057" y="145898"/>
                  </a:cubicBezTo>
                  <a:cubicBezTo>
                    <a:pt x="59337" y="147702"/>
                    <a:pt x="56098" y="146620"/>
                    <a:pt x="56818" y="144455"/>
                  </a:cubicBezTo>
                  <a:cubicBezTo>
                    <a:pt x="57178" y="143734"/>
                    <a:pt x="57538" y="143012"/>
                    <a:pt x="57898" y="142651"/>
                  </a:cubicBezTo>
                  <a:cubicBezTo>
                    <a:pt x="43141" y="149506"/>
                    <a:pt x="30185" y="159969"/>
                    <a:pt x="22267" y="174401"/>
                  </a:cubicBezTo>
                  <a:cubicBezTo>
                    <a:pt x="13629" y="189555"/>
                    <a:pt x="8590" y="209038"/>
                    <a:pt x="10390" y="226717"/>
                  </a:cubicBezTo>
                  <a:cubicBezTo>
                    <a:pt x="11829" y="235737"/>
                    <a:pt x="14349" y="244757"/>
                    <a:pt x="18668" y="253055"/>
                  </a:cubicBezTo>
                  <a:cubicBezTo>
                    <a:pt x="22267" y="260632"/>
                    <a:pt x="26946" y="268930"/>
                    <a:pt x="34144" y="273620"/>
                  </a:cubicBezTo>
                  <a:cubicBezTo>
                    <a:pt x="48900" y="282640"/>
                    <a:pt x="67255" y="289135"/>
                    <a:pt x="84531" y="292742"/>
                  </a:cubicBezTo>
                  <a:cubicBezTo>
                    <a:pt x="104326" y="297072"/>
                    <a:pt x="123761" y="294907"/>
                    <a:pt x="143556" y="294907"/>
                  </a:cubicBezTo>
                  <a:cubicBezTo>
                    <a:pt x="164071" y="294907"/>
                    <a:pt x="184226" y="294546"/>
                    <a:pt x="204381" y="294186"/>
                  </a:cubicBezTo>
                  <a:cubicBezTo>
                    <a:pt x="206181" y="294186"/>
                    <a:pt x="208340" y="294186"/>
                    <a:pt x="210140" y="294186"/>
                  </a:cubicBezTo>
                  <a:cubicBezTo>
                    <a:pt x="210140" y="290938"/>
                    <a:pt x="210140" y="287331"/>
                    <a:pt x="210140" y="284444"/>
                  </a:cubicBezTo>
                  <a:cubicBezTo>
                    <a:pt x="207620" y="281919"/>
                    <a:pt x="205821" y="279032"/>
                    <a:pt x="203661" y="276507"/>
                  </a:cubicBezTo>
                  <a:cubicBezTo>
                    <a:pt x="202581" y="275785"/>
                    <a:pt x="204021" y="274703"/>
                    <a:pt x="204741" y="275424"/>
                  </a:cubicBezTo>
                  <a:cubicBezTo>
                    <a:pt x="206541" y="277589"/>
                    <a:pt x="208340" y="279393"/>
                    <a:pt x="210140" y="281558"/>
                  </a:cubicBezTo>
                  <a:cubicBezTo>
                    <a:pt x="210140" y="279754"/>
                    <a:pt x="210140" y="278311"/>
                    <a:pt x="210140" y="276507"/>
                  </a:cubicBezTo>
                  <a:cubicBezTo>
                    <a:pt x="208340" y="274342"/>
                    <a:pt x="206181" y="271816"/>
                    <a:pt x="204381" y="269652"/>
                  </a:cubicBezTo>
                  <a:cubicBezTo>
                    <a:pt x="203661" y="268930"/>
                    <a:pt x="204741" y="267848"/>
                    <a:pt x="205101" y="268569"/>
                  </a:cubicBezTo>
                  <a:cubicBezTo>
                    <a:pt x="206900" y="270734"/>
                    <a:pt x="208700" y="272177"/>
                    <a:pt x="210140" y="273981"/>
                  </a:cubicBezTo>
                  <a:cubicBezTo>
                    <a:pt x="210140" y="269291"/>
                    <a:pt x="210140" y="264600"/>
                    <a:pt x="210500" y="260271"/>
                  </a:cubicBezTo>
                  <a:cubicBezTo>
                    <a:pt x="210500" y="250529"/>
                    <a:pt x="210859" y="240066"/>
                    <a:pt x="209420" y="230325"/>
                  </a:cubicBezTo>
                  <a:cubicBezTo>
                    <a:pt x="200422" y="231768"/>
                    <a:pt x="187825" y="232851"/>
                    <a:pt x="181347" y="224552"/>
                  </a:cubicBezTo>
                  <a:cubicBezTo>
                    <a:pt x="174509" y="215893"/>
                    <a:pt x="180627" y="202904"/>
                    <a:pt x="184946" y="193884"/>
                  </a:cubicBezTo>
                  <a:cubicBezTo>
                    <a:pt x="189625" y="184143"/>
                    <a:pt x="195743" y="175844"/>
                    <a:pt x="202941" y="167907"/>
                  </a:cubicBezTo>
                  <a:cubicBezTo>
                    <a:pt x="206541" y="163577"/>
                    <a:pt x="210140" y="159969"/>
                    <a:pt x="213019" y="155279"/>
                  </a:cubicBezTo>
                  <a:cubicBezTo>
                    <a:pt x="215538" y="151671"/>
                    <a:pt x="217698" y="148063"/>
                    <a:pt x="220217" y="144816"/>
                  </a:cubicBezTo>
                  <a:cubicBezTo>
                    <a:pt x="224176" y="139765"/>
                    <a:pt x="229935" y="133271"/>
                    <a:pt x="236413" y="132188"/>
                  </a:cubicBezTo>
                  <a:cubicBezTo>
                    <a:pt x="236773" y="131827"/>
                    <a:pt x="236773" y="131467"/>
                    <a:pt x="237493" y="131467"/>
                  </a:cubicBezTo>
                  <a:cubicBezTo>
                    <a:pt x="244331" y="127137"/>
                    <a:pt x="254049" y="126055"/>
                    <a:pt x="260527" y="132549"/>
                  </a:cubicBezTo>
                  <a:cubicBezTo>
                    <a:pt x="263766" y="135796"/>
                    <a:pt x="266645" y="140126"/>
                    <a:pt x="269885" y="143734"/>
                  </a:cubicBezTo>
                  <a:cubicBezTo>
                    <a:pt x="273124" y="148063"/>
                    <a:pt x="276363" y="153114"/>
                    <a:pt x="280322" y="157444"/>
                  </a:cubicBezTo>
                  <a:cubicBezTo>
                    <a:pt x="287521" y="166103"/>
                    <a:pt x="293279" y="175844"/>
                    <a:pt x="301197" y="184143"/>
                  </a:cubicBezTo>
                  <a:cubicBezTo>
                    <a:pt x="309115" y="192441"/>
                    <a:pt x="315234" y="201461"/>
                    <a:pt x="320632" y="211564"/>
                  </a:cubicBezTo>
                  <a:lnTo>
                    <a:pt x="322616" y="220294"/>
                  </a:lnTo>
                  <a:lnTo>
                    <a:pt x="322210" y="206290"/>
                  </a:lnTo>
                  <a:cubicBezTo>
                    <a:pt x="319633" y="202298"/>
                    <a:pt x="316688" y="198669"/>
                    <a:pt x="314111" y="195041"/>
                  </a:cubicBezTo>
                  <a:cubicBezTo>
                    <a:pt x="311534" y="191049"/>
                    <a:pt x="308958" y="187421"/>
                    <a:pt x="305645" y="184155"/>
                  </a:cubicBezTo>
                  <a:cubicBezTo>
                    <a:pt x="304540" y="183066"/>
                    <a:pt x="306381" y="181978"/>
                    <a:pt x="307117" y="182703"/>
                  </a:cubicBezTo>
                  <a:cubicBezTo>
                    <a:pt x="311534" y="186695"/>
                    <a:pt x="314111" y="191412"/>
                    <a:pt x="317424" y="196129"/>
                  </a:cubicBezTo>
                  <a:cubicBezTo>
                    <a:pt x="320737" y="200483"/>
                    <a:pt x="324050" y="204475"/>
                    <a:pt x="325891" y="209555"/>
                  </a:cubicBezTo>
                  <a:cubicBezTo>
                    <a:pt x="328836" y="216813"/>
                    <a:pt x="329572" y="226247"/>
                    <a:pt x="323314" y="232053"/>
                  </a:cubicBezTo>
                  <a:cubicBezTo>
                    <a:pt x="322946" y="232415"/>
                    <a:pt x="322946" y="232053"/>
                    <a:pt x="322946" y="231690"/>
                  </a:cubicBezTo>
                  <a:lnTo>
                    <a:pt x="322770" y="225624"/>
                  </a:lnTo>
                  <a:lnTo>
                    <a:pt x="317753" y="235015"/>
                  </a:lnTo>
                  <a:cubicBezTo>
                    <a:pt x="310555" y="239706"/>
                    <a:pt x="301197" y="238623"/>
                    <a:pt x="293279" y="239706"/>
                  </a:cubicBezTo>
                  <a:lnTo>
                    <a:pt x="291560" y="241046"/>
                  </a:lnTo>
                  <a:lnTo>
                    <a:pt x="299193" y="239486"/>
                  </a:lnTo>
                  <a:cubicBezTo>
                    <a:pt x="300279" y="239128"/>
                    <a:pt x="301003" y="241275"/>
                    <a:pt x="299555" y="241632"/>
                  </a:cubicBezTo>
                  <a:cubicBezTo>
                    <a:pt x="296297" y="242348"/>
                    <a:pt x="291952" y="241990"/>
                    <a:pt x="289055" y="243779"/>
                  </a:cubicBezTo>
                  <a:cubicBezTo>
                    <a:pt x="284349" y="246641"/>
                    <a:pt x="284711" y="252723"/>
                    <a:pt x="284349" y="257373"/>
                  </a:cubicBezTo>
                  <a:cubicBezTo>
                    <a:pt x="283625" y="268106"/>
                    <a:pt x="283625" y="278123"/>
                    <a:pt x="284349" y="288855"/>
                  </a:cubicBezTo>
                  <a:cubicBezTo>
                    <a:pt x="284349" y="289571"/>
                    <a:pt x="283625" y="289571"/>
                    <a:pt x="283625" y="288855"/>
                  </a:cubicBezTo>
                  <a:cubicBezTo>
                    <a:pt x="282176" y="276334"/>
                    <a:pt x="280728" y="262740"/>
                    <a:pt x="282901" y="250218"/>
                  </a:cubicBezTo>
                  <a:lnTo>
                    <a:pt x="286346" y="245111"/>
                  </a:lnTo>
                  <a:lnTo>
                    <a:pt x="280322" y="249808"/>
                  </a:lnTo>
                  <a:cubicBezTo>
                    <a:pt x="278883" y="255220"/>
                    <a:pt x="278883" y="260993"/>
                    <a:pt x="278883" y="266765"/>
                  </a:cubicBezTo>
                  <a:cubicBezTo>
                    <a:pt x="278523" y="276146"/>
                    <a:pt x="278883" y="285527"/>
                    <a:pt x="279243" y="294546"/>
                  </a:cubicBezTo>
                  <a:lnTo>
                    <a:pt x="358783" y="299237"/>
                  </a:lnTo>
                  <a:cubicBezTo>
                    <a:pt x="358783" y="299237"/>
                    <a:pt x="413489" y="301762"/>
                    <a:pt x="425726" y="293103"/>
                  </a:cubicBezTo>
                  <a:cubicBezTo>
                    <a:pt x="431125" y="290938"/>
                    <a:pt x="436523" y="288413"/>
                    <a:pt x="441922" y="285527"/>
                  </a:cubicBezTo>
                  <a:cubicBezTo>
                    <a:pt x="455958" y="277228"/>
                    <a:pt x="467835" y="266044"/>
                    <a:pt x="474674" y="250890"/>
                  </a:cubicBezTo>
                  <a:cubicBezTo>
                    <a:pt x="482232" y="233933"/>
                    <a:pt x="484751" y="215532"/>
                    <a:pt x="485471" y="196771"/>
                  </a:cubicBezTo>
                  <a:cubicBezTo>
                    <a:pt x="486551" y="167185"/>
                    <a:pt x="476113" y="140126"/>
                    <a:pt x="450920" y="121725"/>
                  </a:cubicBezTo>
                  <a:cubicBezTo>
                    <a:pt x="439043" y="113427"/>
                    <a:pt x="425726" y="109819"/>
                    <a:pt x="411330" y="108737"/>
                  </a:cubicBezTo>
                  <a:cubicBezTo>
                    <a:pt x="397293" y="107293"/>
                    <a:pt x="380377" y="107293"/>
                    <a:pt x="369220" y="117035"/>
                  </a:cubicBezTo>
                  <a:cubicBezTo>
                    <a:pt x="367421" y="118478"/>
                    <a:pt x="365621" y="118117"/>
                    <a:pt x="364181" y="117396"/>
                  </a:cubicBezTo>
                  <a:cubicBezTo>
                    <a:pt x="362742" y="117035"/>
                    <a:pt x="362022" y="115953"/>
                    <a:pt x="361302" y="114509"/>
                  </a:cubicBezTo>
                  <a:cubicBezTo>
                    <a:pt x="358783" y="107654"/>
                    <a:pt x="358783" y="100078"/>
                    <a:pt x="356623" y="92862"/>
                  </a:cubicBezTo>
                  <a:cubicBezTo>
                    <a:pt x="354464" y="85646"/>
                    <a:pt x="351225" y="78791"/>
                    <a:pt x="347626" y="72296"/>
                  </a:cubicBezTo>
                  <a:cubicBezTo>
                    <a:pt x="340787" y="60390"/>
                    <a:pt x="331790" y="49927"/>
                    <a:pt x="320272" y="42350"/>
                  </a:cubicBezTo>
                  <a:cubicBezTo>
                    <a:pt x="298318" y="28279"/>
                    <a:pt x="270245" y="22867"/>
                    <a:pt x="244331" y="22507"/>
                  </a:cubicBezTo>
                  <a:close/>
                  <a:moveTo>
                    <a:pt x="242531" y="15652"/>
                  </a:moveTo>
                  <a:cubicBezTo>
                    <a:pt x="270604" y="15652"/>
                    <a:pt x="302997" y="19981"/>
                    <a:pt x="326391" y="36578"/>
                  </a:cubicBezTo>
                  <a:cubicBezTo>
                    <a:pt x="338268" y="44876"/>
                    <a:pt x="347986" y="55700"/>
                    <a:pt x="354824" y="68688"/>
                  </a:cubicBezTo>
                  <a:cubicBezTo>
                    <a:pt x="358423" y="74822"/>
                    <a:pt x="362022" y="81677"/>
                    <a:pt x="363822" y="88893"/>
                  </a:cubicBezTo>
                  <a:cubicBezTo>
                    <a:pt x="365981" y="95026"/>
                    <a:pt x="366701" y="101160"/>
                    <a:pt x="368140" y="107293"/>
                  </a:cubicBezTo>
                  <a:cubicBezTo>
                    <a:pt x="385416" y="96470"/>
                    <a:pt x="409890" y="98634"/>
                    <a:pt x="428965" y="102603"/>
                  </a:cubicBezTo>
                  <a:cubicBezTo>
                    <a:pt x="451640" y="107654"/>
                    <a:pt x="469995" y="124612"/>
                    <a:pt x="480792" y="144816"/>
                  </a:cubicBezTo>
                  <a:cubicBezTo>
                    <a:pt x="495549" y="172597"/>
                    <a:pt x="496268" y="201100"/>
                    <a:pt x="489430" y="231047"/>
                  </a:cubicBezTo>
                  <a:cubicBezTo>
                    <a:pt x="485831" y="246200"/>
                    <a:pt x="479712" y="260993"/>
                    <a:pt x="469275" y="272899"/>
                  </a:cubicBezTo>
                  <a:cubicBezTo>
                    <a:pt x="458838" y="285166"/>
                    <a:pt x="444801" y="294546"/>
                    <a:pt x="429685" y="300319"/>
                  </a:cubicBezTo>
                  <a:cubicBezTo>
                    <a:pt x="412049" y="306813"/>
                    <a:pt x="395494" y="308617"/>
                    <a:pt x="376778" y="307174"/>
                  </a:cubicBezTo>
                  <a:cubicBezTo>
                    <a:pt x="356623" y="305731"/>
                    <a:pt x="336828" y="305370"/>
                    <a:pt x="316673" y="303927"/>
                  </a:cubicBezTo>
                  <a:cubicBezTo>
                    <a:pt x="304436" y="303206"/>
                    <a:pt x="292199" y="302845"/>
                    <a:pt x="279963" y="302484"/>
                  </a:cubicBezTo>
                  <a:lnTo>
                    <a:pt x="276723" y="302484"/>
                  </a:lnTo>
                  <a:cubicBezTo>
                    <a:pt x="273844" y="302484"/>
                    <a:pt x="271324" y="302484"/>
                    <a:pt x="268445" y="302484"/>
                  </a:cubicBezTo>
                  <a:cubicBezTo>
                    <a:pt x="265926" y="302484"/>
                    <a:pt x="263046" y="302484"/>
                    <a:pt x="260527" y="302123"/>
                  </a:cubicBezTo>
                  <a:lnTo>
                    <a:pt x="260527" y="293825"/>
                  </a:lnTo>
                  <a:lnTo>
                    <a:pt x="260527" y="257385"/>
                  </a:lnTo>
                  <a:cubicBezTo>
                    <a:pt x="260527" y="249086"/>
                    <a:pt x="259447" y="239345"/>
                    <a:pt x="260887" y="231047"/>
                  </a:cubicBezTo>
                  <a:cubicBezTo>
                    <a:pt x="261967" y="225274"/>
                    <a:pt x="266645" y="221666"/>
                    <a:pt x="272044" y="220584"/>
                  </a:cubicBezTo>
                  <a:cubicBezTo>
                    <a:pt x="276363" y="219501"/>
                    <a:pt x="280682" y="219140"/>
                    <a:pt x="284641" y="219140"/>
                  </a:cubicBezTo>
                  <a:cubicBezTo>
                    <a:pt x="288600" y="219140"/>
                    <a:pt x="292199" y="219140"/>
                    <a:pt x="295799" y="218058"/>
                  </a:cubicBezTo>
                  <a:cubicBezTo>
                    <a:pt x="306236" y="215532"/>
                    <a:pt x="298318" y="205430"/>
                    <a:pt x="293999" y="200739"/>
                  </a:cubicBezTo>
                  <a:cubicBezTo>
                    <a:pt x="288600" y="194967"/>
                    <a:pt x="283562" y="189555"/>
                    <a:pt x="279603" y="182700"/>
                  </a:cubicBezTo>
                  <a:cubicBezTo>
                    <a:pt x="275284" y="175484"/>
                    <a:pt x="270964" y="168268"/>
                    <a:pt x="266286" y="161413"/>
                  </a:cubicBezTo>
                  <a:lnTo>
                    <a:pt x="257407" y="151786"/>
                  </a:lnTo>
                  <a:lnTo>
                    <a:pt x="255604" y="153255"/>
                  </a:lnTo>
                  <a:cubicBezTo>
                    <a:pt x="251980" y="149563"/>
                    <a:pt x="247632" y="144025"/>
                    <a:pt x="242196" y="143287"/>
                  </a:cubicBezTo>
                  <a:cubicBezTo>
                    <a:pt x="237123" y="142549"/>
                    <a:pt x="235311" y="145871"/>
                    <a:pt x="232412" y="148825"/>
                  </a:cubicBezTo>
                  <a:cubicBezTo>
                    <a:pt x="230238" y="151040"/>
                    <a:pt x="227701" y="153255"/>
                    <a:pt x="226252" y="155470"/>
                  </a:cubicBezTo>
                  <a:cubicBezTo>
                    <a:pt x="225889" y="156209"/>
                    <a:pt x="225165" y="155839"/>
                    <a:pt x="225527" y="155101"/>
                  </a:cubicBezTo>
                  <a:cubicBezTo>
                    <a:pt x="226977" y="151409"/>
                    <a:pt x="230238" y="148456"/>
                    <a:pt x="232775" y="145502"/>
                  </a:cubicBezTo>
                  <a:cubicBezTo>
                    <a:pt x="234586" y="142918"/>
                    <a:pt x="237123" y="140703"/>
                    <a:pt x="240022" y="141072"/>
                  </a:cubicBezTo>
                  <a:cubicBezTo>
                    <a:pt x="243646" y="141257"/>
                    <a:pt x="246635" y="142826"/>
                    <a:pt x="249398" y="144902"/>
                  </a:cubicBezTo>
                  <a:lnTo>
                    <a:pt x="257340" y="151714"/>
                  </a:lnTo>
                  <a:lnTo>
                    <a:pt x="248650" y="142291"/>
                  </a:lnTo>
                  <a:cubicBezTo>
                    <a:pt x="246131" y="140487"/>
                    <a:pt x="242531" y="138683"/>
                    <a:pt x="239292" y="139043"/>
                  </a:cubicBezTo>
                  <a:cubicBezTo>
                    <a:pt x="235333" y="139043"/>
                    <a:pt x="232094" y="141569"/>
                    <a:pt x="229575" y="144455"/>
                  </a:cubicBezTo>
                  <a:cubicBezTo>
                    <a:pt x="223816" y="150950"/>
                    <a:pt x="220217" y="158887"/>
                    <a:pt x="214818" y="165381"/>
                  </a:cubicBezTo>
                  <a:cubicBezTo>
                    <a:pt x="207260" y="174401"/>
                    <a:pt x="198982" y="183060"/>
                    <a:pt x="193584" y="193884"/>
                  </a:cubicBezTo>
                  <a:cubicBezTo>
                    <a:pt x="191424" y="197853"/>
                    <a:pt x="189265" y="202182"/>
                    <a:pt x="187825" y="206873"/>
                  </a:cubicBezTo>
                  <a:cubicBezTo>
                    <a:pt x="186745" y="210120"/>
                    <a:pt x="184586" y="215172"/>
                    <a:pt x="186745" y="218780"/>
                  </a:cubicBezTo>
                  <a:cubicBezTo>
                    <a:pt x="190345" y="225995"/>
                    <a:pt x="202222" y="223831"/>
                    <a:pt x="208700" y="222748"/>
                  </a:cubicBezTo>
                  <a:cubicBezTo>
                    <a:pt x="208700" y="220584"/>
                    <a:pt x="212299" y="219862"/>
                    <a:pt x="212659" y="222387"/>
                  </a:cubicBezTo>
                  <a:cubicBezTo>
                    <a:pt x="213379" y="223831"/>
                    <a:pt x="213379" y="225274"/>
                    <a:pt x="213739" y="226356"/>
                  </a:cubicBezTo>
                  <a:cubicBezTo>
                    <a:pt x="217338" y="244035"/>
                    <a:pt x="216978" y="262436"/>
                    <a:pt x="216978" y="280475"/>
                  </a:cubicBezTo>
                  <a:cubicBezTo>
                    <a:pt x="218418" y="282279"/>
                    <a:pt x="220217" y="283723"/>
                    <a:pt x="222017" y="285527"/>
                  </a:cubicBezTo>
                  <a:cubicBezTo>
                    <a:pt x="223096" y="286248"/>
                    <a:pt x="222377" y="287331"/>
                    <a:pt x="221297" y="287331"/>
                  </a:cubicBezTo>
                  <a:cubicBezTo>
                    <a:pt x="219857" y="287331"/>
                    <a:pt x="218058" y="285887"/>
                    <a:pt x="216618" y="284083"/>
                  </a:cubicBezTo>
                  <a:cubicBezTo>
                    <a:pt x="216618" y="285527"/>
                    <a:pt x="216618" y="286970"/>
                    <a:pt x="216618" y="288413"/>
                  </a:cubicBezTo>
                  <a:cubicBezTo>
                    <a:pt x="216978" y="288774"/>
                    <a:pt x="217338" y="289135"/>
                    <a:pt x="217698" y="289495"/>
                  </a:cubicBezTo>
                  <a:cubicBezTo>
                    <a:pt x="218058" y="289495"/>
                    <a:pt x="218418" y="289856"/>
                    <a:pt x="218418" y="289856"/>
                  </a:cubicBezTo>
                  <a:cubicBezTo>
                    <a:pt x="218777" y="290217"/>
                    <a:pt x="219137" y="290578"/>
                    <a:pt x="219137" y="290938"/>
                  </a:cubicBezTo>
                  <a:cubicBezTo>
                    <a:pt x="219857" y="292021"/>
                    <a:pt x="218418" y="293464"/>
                    <a:pt x="217338" y="292382"/>
                  </a:cubicBezTo>
                  <a:cubicBezTo>
                    <a:pt x="217338" y="292021"/>
                    <a:pt x="216978" y="291660"/>
                    <a:pt x="216618" y="291660"/>
                  </a:cubicBezTo>
                  <a:cubicBezTo>
                    <a:pt x="216618" y="292382"/>
                    <a:pt x="216618" y="293103"/>
                    <a:pt x="216618" y="294186"/>
                  </a:cubicBezTo>
                  <a:lnTo>
                    <a:pt x="216618" y="302484"/>
                  </a:lnTo>
                  <a:cubicBezTo>
                    <a:pt x="214459" y="302484"/>
                    <a:pt x="212299" y="302484"/>
                    <a:pt x="210140" y="302484"/>
                  </a:cubicBezTo>
                  <a:cubicBezTo>
                    <a:pt x="204741" y="302484"/>
                    <a:pt x="199342" y="302845"/>
                    <a:pt x="193944" y="302845"/>
                  </a:cubicBezTo>
                  <a:cubicBezTo>
                    <a:pt x="174149" y="303206"/>
                    <a:pt x="153994" y="302845"/>
                    <a:pt x="133839" y="303206"/>
                  </a:cubicBezTo>
                  <a:cubicBezTo>
                    <a:pt x="123761" y="303566"/>
                    <a:pt x="113684" y="304649"/>
                    <a:pt x="103606" y="303927"/>
                  </a:cubicBezTo>
                  <a:cubicBezTo>
                    <a:pt x="94968" y="303206"/>
                    <a:pt x="86331" y="301762"/>
                    <a:pt x="77693" y="299598"/>
                  </a:cubicBezTo>
                  <a:cubicBezTo>
                    <a:pt x="61857" y="295629"/>
                    <a:pt x="43501" y="289495"/>
                    <a:pt x="30185" y="279754"/>
                  </a:cubicBezTo>
                  <a:cubicBezTo>
                    <a:pt x="17588" y="271095"/>
                    <a:pt x="9670" y="254498"/>
                    <a:pt x="5711" y="240066"/>
                  </a:cubicBezTo>
                  <a:cubicBezTo>
                    <a:pt x="-1847" y="209760"/>
                    <a:pt x="8590" y="172597"/>
                    <a:pt x="31984" y="151671"/>
                  </a:cubicBezTo>
                  <a:cubicBezTo>
                    <a:pt x="40982" y="144095"/>
                    <a:pt x="51059" y="137961"/>
                    <a:pt x="61857" y="133992"/>
                  </a:cubicBezTo>
                  <a:cubicBezTo>
                    <a:pt x="63656" y="129663"/>
                    <a:pt x="65816" y="125333"/>
                    <a:pt x="67975" y="121004"/>
                  </a:cubicBezTo>
                  <a:cubicBezTo>
                    <a:pt x="68695" y="119200"/>
                    <a:pt x="71214" y="120643"/>
                    <a:pt x="70495" y="122447"/>
                  </a:cubicBezTo>
                  <a:cubicBezTo>
                    <a:pt x="68695" y="125694"/>
                    <a:pt x="67255" y="128941"/>
                    <a:pt x="65816" y="132549"/>
                  </a:cubicBezTo>
                  <a:cubicBezTo>
                    <a:pt x="68335" y="131467"/>
                    <a:pt x="70855" y="130745"/>
                    <a:pt x="73734" y="130024"/>
                  </a:cubicBezTo>
                  <a:cubicBezTo>
                    <a:pt x="74094" y="130024"/>
                    <a:pt x="74094" y="130024"/>
                    <a:pt x="74454" y="129663"/>
                  </a:cubicBezTo>
                  <a:cubicBezTo>
                    <a:pt x="76613" y="125694"/>
                    <a:pt x="78413" y="121364"/>
                    <a:pt x="79492" y="117035"/>
                  </a:cubicBezTo>
                  <a:cubicBezTo>
                    <a:pt x="79852" y="116674"/>
                    <a:pt x="80572" y="116674"/>
                    <a:pt x="80212" y="117035"/>
                  </a:cubicBezTo>
                  <a:cubicBezTo>
                    <a:pt x="80212" y="121364"/>
                    <a:pt x="78413" y="125333"/>
                    <a:pt x="77333" y="129302"/>
                  </a:cubicBezTo>
                  <a:cubicBezTo>
                    <a:pt x="93889" y="125694"/>
                    <a:pt x="111524" y="127137"/>
                    <a:pt x="128440" y="127859"/>
                  </a:cubicBezTo>
                  <a:cubicBezTo>
                    <a:pt x="129880" y="114149"/>
                    <a:pt x="134918" y="100438"/>
                    <a:pt x="140317" y="88171"/>
                  </a:cubicBezTo>
                  <a:cubicBezTo>
                    <a:pt x="146436" y="75183"/>
                    <a:pt x="153634" y="62555"/>
                    <a:pt x="163351" y="51731"/>
                  </a:cubicBezTo>
                  <a:cubicBezTo>
                    <a:pt x="183866" y="30083"/>
                    <a:pt x="212299" y="15291"/>
                    <a:pt x="242531" y="15652"/>
                  </a:cubicBezTo>
                  <a:close/>
                  <a:moveTo>
                    <a:pt x="249741" y="7353"/>
                  </a:moveTo>
                  <a:cubicBezTo>
                    <a:pt x="258729" y="7353"/>
                    <a:pt x="267718" y="7696"/>
                    <a:pt x="276347" y="9412"/>
                  </a:cubicBezTo>
                  <a:cubicBezTo>
                    <a:pt x="284617" y="10785"/>
                    <a:pt x="292886" y="13531"/>
                    <a:pt x="300796" y="15934"/>
                  </a:cubicBezTo>
                  <a:cubicBezTo>
                    <a:pt x="302594" y="16277"/>
                    <a:pt x="301875" y="18337"/>
                    <a:pt x="300077" y="17993"/>
                  </a:cubicBezTo>
                  <a:cubicBezTo>
                    <a:pt x="292886" y="16277"/>
                    <a:pt x="285695" y="13531"/>
                    <a:pt x="278145" y="12158"/>
                  </a:cubicBezTo>
                  <a:cubicBezTo>
                    <a:pt x="268796" y="10442"/>
                    <a:pt x="259089" y="9412"/>
                    <a:pt x="249741" y="9755"/>
                  </a:cubicBezTo>
                  <a:cubicBezTo>
                    <a:pt x="232842" y="10099"/>
                    <a:pt x="215944" y="12501"/>
                    <a:pt x="200843" y="19710"/>
                  </a:cubicBezTo>
                  <a:cubicBezTo>
                    <a:pt x="200124" y="19710"/>
                    <a:pt x="199765" y="19023"/>
                    <a:pt x="200124" y="18680"/>
                  </a:cubicBezTo>
                  <a:cubicBezTo>
                    <a:pt x="215225" y="10785"/>
                    <a:pt x="232842" y="8039"/>
                    <a:pt x="249741" y="7353"/>
                  </a:cubicBezTo>
                  <a:close/>
                  <a:moveTo>
                    <a:pt x="248135" y="96"/>
                  </a:moveTo>
                  <a:cubicBezTo>
                    <a:pt x="262822" y="-584"/>
                    <a:pt x="275361" y="2477"/>
                    <a:pt x="289691" y="5199"/>
                  </a:cubicBezTo>
                  <a:cubicBezTo>
                    <a:pt x="291482" y="5539"/>
                    <a:pt x="290766" y="7920"/>
                    <a:pt x="288974" y="7580"/>
                  </a:cubicBezTo>
                  <a:cubicBezTo>
                    <a:pt x="276078" y="5199"/>
                    <a:pt x="263897" y="1797"/>
                    <a:pt x="250642" y="2477"/>
                  </a:cubicBezTo>
                  <a:cubicBezTo>
                    <a:pt x="237746" y="3158"/>
                    <a:pt x="224133" y="4178"/>
                    <a:pt x="211952" y="8601"/>
                  </a:cubicBezTo>
                  <a:cubicBezTo>
                    <a:pt x="211236" y="8601"/>
                    <a:pt x="210878" y="7920"/>
                    <a:pt x="211594" y="7580"/>
                  </a:cubicBezTo>
                  <a:cubicBezTo>
                    <a:pt x="223058" y="3158"/>
                    <a:pt x="235954" y="1117"/>
                    <a:pt x="248135" y="96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1F52DDBC-B11F-F942-9085-465BA22323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32" y="198847"/>
              <a:ext cx="1225401" cy="437126"/>
            </a:xfrm>
            <a:custGeom>
              <a:avLst/>
              <a:gdLst>
                <a:gd name="connsiteX0" fmla="*/ 284814 w 1350778"/>
                <a:gd name="connsiteY0" fmla="*/ 401605 h 481850"/>
                <a:gd name="connsiteX1" fmla="*/ 441244 w 1350778"/>
                <a:gd name="connsiteY1" fmla="*/ 475504 h 481850"/>
                <a:gd name="connsiteX2" fmla="*/ 439438 w 1350778"/>
                <a:gd name="connsiteY2" fmla="*/ 481632 h 481850"/>
                <a:gd name="connsiteX3" fmla="*/ 283008 w 1350778"/>
                <a:gd name="connsiteY3" fmla="*/ 405210 h 481850"/>
                <a:gd name="connsiteX4" fmla="*/ 284814 w 1350778"/>
                <a:gd name="connsiteY4" fmla="*/ 401605 h 481850"/>
                <a:gd name="connsiteX5" fmla="*/ 414283 w 1350778"/>
                <a:gd name="connsiteY5" fmla="*/ 314164 h 481850"/>
                <a:gd name="connsiteX6" fmla="*/ 500581 w 1350778"/>
                <a:gd name="connsiteY6" fmla="*/ 314527 h 481850"/>
                <a:gd name="connsiteX7" fmla="*/ 500581 w 1350778"/>
                <a:gd name="connsiteY7" fmla="*/ 317796 h 481850"/>
                <a:gd name="connsiteX8" fmla="*/ 417864 w 1350778"/>
                <a:gd name="connsiteY8" fmla="*/ 319976 h 481850"/>
                <a:gd name="connsiteX9" fmla="*/ 414999 w 1350778"/>
                <a:gd name="connsiteY9" fmla="*/ 395167 h 481850"/>
                <a:gd name="connsiteX10" fmla="*/ 411418 w 1350778"/>
                <a:gd name="connsiteY10" fmla="*/ 394803 h 481850"/>
                <a:gd name="connsiteX11" fmla="*/ 412850 w 1350778"/>
                <a:gd name="connsiteY11" fmla="*/ 319612 h 481850"/>
                <a:gd name="connsiteX12" fmla="*/ 414283 w 1350778"/>
                <a:gd name="connsiteY12" fmla="*/ 314164 h 481850"/>
                <a:gd name="connsiteX13" fmla="*/ 487504 w 1350778"/>
                <a:gd name="connsiteY13" fmla="*/ 299433 h 481850"/>
                <a:gd name="connsiteX14" fmla="*/ 487143 w 1350778"/>
                <a:gd name="connsiteY14" fmla="*/ 302906 h 481850"/>
                <a:gd name="connsiteX15" fmla="*/ 431219 w 1350778"/>
                <a:gd name="connsiteY15" fmla="*/ 305337 h 481850"/>
                <a:gd name="connsiteX16" fmla="*/ 392253 w 1350778"/>
                <a:gd name="connsiteY16" fmla="*/ 307420 h 481850"/>
                <a:gd name="connsiteX17" fmla="*/ 390449 w 1350778"/>
                <a:gd name="connsiteY17" fmla="*/ 302211 h 481850"/>
                <a:gd name="connsiteX18" fmla="*/ 431580 w 1350778"/>
                <a:gd name="connsiteY18" fmla="*/ 299781 h 481850"/>
                <a:gd name="connsiteX19" fmla="*/ 487504 w 1350778"/>
                <a:gd name="connsiteY19" fmla="*/ 299433 h 481850"/>
                <a:gd name="connsiteX20" fmla="*/ 380492 w 1350778"/>
                <a:gd name="connsiteY20" fmla="*/ 283608 h 481850"/>
                <a:gd name="connsiteX21" fmla="*/ 401673 w 1350778"/>
                <a:gd name="connsiteY21" fmla="*/ 283863 h 481850"/>
                <a:gd name="connsiteX22" fmla="*/ 443402 w 1350778"/>
                <a:gd name="connsiteY22" fmla="*/ 284884 h 481850"/>
                <a:gd name="connsiteX23" fmla="*/ 443039 w 1350778"/>
                <a:gd name="connsiteY23" fmla="*/ 287605 h 481850"/>
                <a:gd name="connsiteX24" fmla="*/ 359945 w 1350778"/>
                <a:gd name="connsiteY24" fmla="*/ 290667 h 481850"/>
                <a:gd name="connsiteX25" fmla="*/ 359582 w 1350778"/>
                <a:gd name="connsiteY25" fmla="*/ 285904 h 481850"/>
                <a:gd name="connsiteX26" fmla="*/ 380492 w 1350778"/>
                <a:gd name="connsiteY26" fmla="*/ 283608 h 481850"/>
                <a:gd name="connsiteX27" fmla="*/ 1340560 w 1350778"/>
                <a:gd name="connsiteY27" fmla="*/ 249918 h 481850"/>
                <a:gd name="connsiteX28" fmla="*/ 1343430 w 1350778"/>
                <a:gd name="connsiteY28" fmla="*/ 249918 h 481850"/>
                <a:gd name="connsiteX29" fmla="*/ 1347736 w 1350778"/>
                <a:gd name="connsiteY29" fmla="*/ 306225 h 481850"/>
                <a:gd name="connsiteX30" fmla="*/ 1349888 w 1350778"/>
                <a:gd name="connsiteY30" fmla="*/ 347827 h 481850"/>
                <a:gd name="connsiteX31" fmla="*/ 1348094 w 1350778"/>
                <a:gd name="connsiteY31" fmla="*/ 352848 h 481850"/>
                <a:gd name="connsiteX32" fmla="*/ 1264854 w 1350778"/>
                <a:gd name="connsiteY32" fmla="*/ 354641 h 481850"/>
                <a:gd name="connsiteX33" fmla="*/ 1186278 w 1350778"/>
                <a:gd name="connsiteY33" fmla="*/ 356076 h 481850"/>
                <a:gd name="connsiteX34" fmla="*/ 1185919 w 1350778"/>
                <a:gd name="connsiteY34" fmla="*/ 352848 h 481850"/>
                <a:gd name="connsiteX35" fmla="*/ 1265213 w 1350778"/>
                <a:gd name="connsiteY35" fmla="*/ 349261 h 481850"/>
                <a:gd name="connsiteX36" fmla="*/ 1344506 w 1350778"/>
                <a:gd name="connsiteY36" fmla="*/ 346751 h 481850"/>
                <a:gd name="connsiteX37" fmla="*/ 1341995 w 1350778"/>
                <a:gd name="connsiteY37" fmla="*/ 299769 h 481850"/>
                <a:gd name="connsiteX38" fmla="*/ 1340560 w 1350778"/>
                <a:gd name="connsiteY38" fmla="*/ 249918 h 481850"/>
                <a:gd name="connsiteX39" fmla="*/ 1191137 w 1350778"/>
                <a:gd name="connsiteY39" fmla="*/ 228393 h 481850"/>
                <a:gd name="connsiteX40" fmla="*/ 1194690 w 1350778"/>
                <a:gd name="connsiteY40" fmla="*/ 230527 h 481850"/>
                <a:gd name="connsiteX41" fmla="*/ 1169112 w 1350778"/>
                <a:gd name="connsiteY41" fmla="*/ 265738 h 481850"/>
                <a:gd name="connsiteX42" fmla="*/ 1150995 w 1350778"/>
                <a:gd name="connsiteY42" fmla="*/ 289213 h 481850"/>
                <a:gd name="connsiteX43" fmla="*/ 1147798 w 1350778"/>
                <a:gd name="connsiteY43" fmla="*/ 284945 h 481850"/>
                <a:gd name="connsiteX44" fmla="*/ 1191137 w 1350778"/>
                <a:gd name="connsiteY44" fmla="*/ 228393 h 481850"/>
                <a:gd name="connsiteX45" fmla="*/ 145506 w 1350778"/>
                <a:gd name="connsiteY45" fmla="*/ 226991 h 481850"/>
                <a:gd name="connsiteX46" fmla="*/ 147289 w 1350778"/>
                <a:gd name="connsiteY46" fmla="*/ 228823 h 481850"/>
                <a:gd name="connsiteX47" fmla="*/ 127319 w 1350778"/>
                <a:gd name="connsiteY47" fmla="*/ 246408 h 481850"/>
                <a:gd name="connsiteX48" fmla="*/ 104853 w 1350778"/>
                <a:gd name="connsiteY48" fmla="*/ 262893 h 481850"/>
                <a:gd name="connsiteX49" fmla="*/ 102357 w 1350778"/>
                <a:gd name="connsiteY49" fmla="*/ 258131 h 481850"/>
                <a:gd name="connsiteX50" fmla="*/ 145506 w 1350778"/>
                <a:gd name="connsiteY50" fmla="*/ 226991 h 481850"/>
                <a:gd name="connsiteX51" fmla="*/ 1079768 w 1350778"/>
                <a:gd name="connsiteY51" fmla="*/ 226506 h 481850"/>
                <a:gd name="connsiteX52" fmla="*/ 1080356 w 1350778"/>
                <a:gd name="connsiteY52" fmla="*/ 229325 h 481850"/>
                <a:gd name="connsiteX53" fmla="*/ 1026771 w 1350778"/>
                <a:gd name="connsiteY53" fmla="*/ 294476 h 481850"/>
                <a:gd name="connsiteX54" fmla="*/ 1022789 w 1350778"/>
                <a:gd name="connsiteY54" fmla="*/ 290538 h 481850"/>
                <a:gd name="connsiteX55" fmla="*/ 1076735 w 1350778"/>
                <a:gd name="connsiteY55" fmla="*/ 227178 h 481850"/>
                <a:gd name="connsiteX56" fmla="*/ 1079768 w 1350778"/>
                <a:gd name="connsiteY56" fmla="*/ 226506 h 481850"/>
                <a:gd name="connsiteX57" fmla="*/ 1011198 w 1350778"/>
                <a:gd name="connsiteY57" fmla="*/ 226112 h 481850"/>
                <a:gd name="connsiteX58" fmla="*/ 1013702 w 1350778"/>
                <a:gd name="connsiteY58" fmla="*/ 228633 h 481850"/>
                <a:gd name="connsiteX59" fmla="*/ 945015 w 1350778"/>
                <a:gd name="connsiteY59" fmla="*/ 299938 h 481850"/>
                <a:gd name="connsiteX60" fmla="*/ 941438 w 1350778"/>
                <a:gd name="connsiteY60" fmla="*/ 296337 h 481850"/>
                <a:gd name="connsiteX61" fmla="*/ 1011198 w 1350778"/>
                <a:gd name="connsiteY61" fmla="*/ 226112 h 481850"/>
                <a:gd name="connsiteX62" fmla="*/ 1101838 w 1350778"/>
                <a:gd name="connsiteY62" fmla="*/ 226097 h 481850"/>
                <a:gd name="connsiteX63" fmla="*/ 1104026 w 1350778"/>
                <a:gd name="connsiteY63" fmla="*/ 226097 h 481850"/>
                <a:gd name="connsiteX64" fmla="*/ 1085427 w 1350778"/>
                <a:gd name="connsiteY64" fmla="*/ 256033 h 481850"/>
                <a:gd name="connsiteX65" fmla="*/ 1056616 w 1350778"/>
                <a:gd name="connsiteY65" fmla="*/ 291671 h 481850"/>
                <a:gd name="connsiteX66" fmla="*/ 1052240 w 1350778"/>
                <a:gd name="connsiteY66" fmla="*/ 288464 h 481850"/>
                <a:gd name="connsiteX67" fmla="*/ 1079227 w 1350778"/>
                <a:gd name="connsiteY67" fmla="*/ 256746 h 481850"/>
                <a:gd name="connsiteX68" fmla="*/ 1101838 w 1350778"/>
                <a:gd name="connsiteY68" fmla="*/ 226097 h 481850"/>
                <a:gd name="connsiteX69" fmla="*/ 1126406 w 1350778"/>
                <a:gd name="connsiteY69" fmla="*/ 225601 h 481850"/>
                <a:gd name="connsiteX70" fmla="*/ 1129958 w 1350778"/>
                <a:gd name="connsiteY70" fmla="*/ 227399 h 481850"/>
                <a:gd name="connsiteX71" fmla="*/ 1087329 w 1350778"/>
                <a:gd name="connsiteY71" fmla="*/ 285295 h 481850"/>
                <a:gd name="connsiteX72" fmla="*/ 1082711 w 1350778"/>
                <a:gd name="connsiteY72" fmla="*/ 281699 h 481850"/>
                <a:gd name="connsiteX73" fmla="*/ 1126406 w 1350778"/>
                <a:gd name="connsiteY73" fmla="*/ 225601 h 481850"/>
                <a:gd name="connsiteX74" fmla="*/ 1036047 w 1350778"/>
                <a:gd name="connsiteY74" fmla="*/ 224518 h 481850"/>
                <a:gd name="connsiteX75" fmla="*/ 1038218 w 1350778"/>
                <a:gd name="connsiteY75" fmla="*/ 225952 h 481850"/>
                <a:gd name="connsiteX76" fmla="*/ 1009265 w 1350778"/>
                <a:gd name="connsiteY76" fmla="*/ 262157 h 481850"/>
                <a:gd name="connsiteX77" fmla="*/ 974521 w 1350778"/>
                <a:gd name="connsiteY77" fmla="*/ 298721 h 481850"/>
                <a:gd name="connsiteX78" fmla="*/ 971626 w 1350778"/>
                <a:gd name="connsiteY78" fmla="*/ 295495 h 481850"/>
                <a:gd name="connsiteX79" fmla="*/ 1036047 w 1350778"/>
                <a:gd name="connsiteY79" fmla="*/ 224518 h 481850"/>
                <a:gd name="connsiteX80" fmla="*/ 1063531 w 1350778"/>
                <a:gd name="connsiteY80" fmla="*/ 224515 h 481850"/>
                <a:gd name="connsiteX81" fmla="*/ 1066430 w 1350778"/>
                <a:gd name="connsiteY81" fmla="*/ 226661 h 481850"/>
                <a:gd name="connsiteX82" fmla="*/ 1006640 w 1350778"/>
                <a:gd name="connsiteY82" fmla="*/ 296780 h 481850"/>
                <a:gd name="connsiteX83" fmla="*/ 1003016 w 1350778"/>
                <a:gd name="connsiteY83" fmla="*/ 293918 h 481850"/>
                <a:gd name="connsiteX84" fmla="*/ 1063531 w 1350778"/>
                <a:gd name="connsiteY84" fmla="*/ 224515 h 481850"/>
                <a:gd name="connsiteX85" fmla="*/ 1166873 w 1350778"/>
                <a:gd name="connsiteY85" fmla="*/ 223651 h 481850"/>
                <a:gd name="connsiteX86" fmla="*/ 1170848 w 1350778"/>
                <a:gd name="connsiteY86" fmla="*/ 226163 h 481850"/>
                <a:gd name="connsiteX87" fmla="*/ 1128215 w 1350778"/>
                <a:gd name="connsiteY87" fmla="*/ 289703 h 481850"/>
                <a:gd name="connsiteX88" fmla="*/ 1122795 w 1350778"/>
                <a:gd name="connsiteY88" fmla="*/ 286473 h 481850"/>
                <a:gd name="connsiteX89" fmla="*/ 1166873 w 1350778"/>
                <a:gd name="connsiteY89" fmla="*/ 223651 h 481850"/>
                <a:gd name="connsiteX90" fmla="*/ 1152638 w 1350778"/>
                <a:gd name="connsiteY90" fmla="*/ 223348 h 481850"/>
                <a:gd name="connsiteX91" fmla="*/ 1153368 w 1350778"/>
                <a:gd name="connsiteY91" fmla="*/ 226192 h 481850"/>
                <a:gd name="connsiteX92" fmla="*/ 1128568 w 1350778"/>
                <a:gd name="connsiteY92" fmla="*/ 261226 h 481850"/>
                <a:gd name="connsiteX93" fmla="*/ 1107416 w 1350778"/>
                <a:gd name="connsiteY93" fmla="*/ 286870 h 481850"/>
                <a:gd name="connsiteX94" fmla="*/ 1103404 w 1350778"/>
                <a:gd name="connsiteY94" fmla="*/ 282897 h 481850"/>
                <a:gd name="connsiteX95" fmla="*/ 1149721 w 1350778"/>
                <a:gd name="connsiteY95" fmla="*/ 224025 h 481850"/>
                <a:gd name="connsiteX96" fmla="*/ 1152638 w 1350778"/>
                <a:gd name="connsiteY96" fmla="*/ 223348 h 481850"/>
                <a:gd name="connsiteX97" fmla="*/ 1303416 w 1350778"/>
                <a:gd name="connsiteY97" fmla="*/ 222046 h 481850"/>
                <a:gd name="connsiteX98" fmla="*/ 1304188 w 1350778"/>
                <a:gd name="connsiteY98" fmla="*/ 225366 h 481850"/>
                <a:gd name="connsiteX99" fmla="*/ 1282030 w 1350778"/>
                <a:gd name="connsiteY99" fmla="*/ 266112 h 481850"/>
                <a:gd name="connsiteX100" fmla="*/ 1270043 w 1350778"/>
                <a:gd name="connsiteY100" fmla="*/ 287576 h 481850"/>
                <a:gd name="connsiteX101" fmla="*/ 1265321 w 1350778"/>
                <a:gd name="connsiteY101" fmla="*/ 283575 h 481850"/>
                <a:gd name="connsiteX102" fmla="*/ 1279124 w 1350778"/>
                <a:gd name="connsiteY102" fmla="*/ 259199 h 481850"/>
                <a:gd name="connsiteX103" fmla="*/ 1300192 w 1350778"/>
                <a:gd name="connsiteY103" fmla="*/ 222819 h 481850"/>
                <a:gd name="connsiteX104" fmla="*/ 1303416 w 1350778"/>
                <a:gd name="connsiteY104" fmla="*/ 222046 h 481850"/>
                <a:gd name="connsiteX105" fmla="*/ 1225233 w 1350778"/>
                <a:gd name="connsiteY105" fmla="*/ 220815 h 481850"/>
                <a:gd name="connsiteX106" fmla="*/ 1229218 w 1350778"/>
                <a:gd name="connsiteY106" fmla="*/ 222953 h 481850"/>
                <a:gd name="connsiteX107" fmla="*/ 1185023 w 1350778"/>
                <a:gd name="connsiteY107" fmla="*/ 288141 h 481850"/>
                <a:gd name="connsiteX108" fmla="*/ 1179590 w 1350778"/>
                <a:gd name="connsiteY108" fmla="*/ 284935 h 481850"/>
                <a:gd name="connsiteX109" fmla="*/ 1225233 w 1350778"/>
                <a:gd name="connsiteY109" fmla="*/ 220815 h 481850"/>
                <a:gd name="connsiteX110" fmla="*/ 1256172 w 1350778"/>
                <a:gd name="connsiteY110" fmla="*/ 219238 h 481850"/>
                <a:gd name="connsiteX111" fmla="*/ 1259760 w 1350778"/>
                <a:gd name="connsiteY111" fmla="*/ 221384 h 481850"/>
                <a:gd name="connsiteX112" fmla="*/ 1215266 w 1350778"/>
                <a:gd name="connsiteY112" fmla="*/ 289715 h 481850"/>
                <a:gd name="connsiteX113" fmla="*/ 1210601 w 1350778"/>
                <a:gd name="connsiteY113" fmla="*/ 287210 h 481850"/>
                <a:gd name="connsiteX114" fmla="*/ 1256172 w 1350778"/>
                <a:gd name="connsiteY114" fmla="*/ 219238 h 481850"/>
                <a:gd name="connsiteX115" fmla="*/ 148334 w 1350778"/>
                <a:gd name="connsiteY115" fmla="*/ 214648 h 481850"/>
                <a:gd name="connsiteX116" fmla="*/ 150113 w 1350778"/>
                <a:gd name="connsiteY116" fmla="*/ 217191 h 481850"/>
                <a:gd name="connsiteX117" fmla="*/ 91428 w 1350778"/>
                <a:gd name="connsiteY117" fmla="*/ 254606 h 481850"/>
                <a:gd name="connsiteX118" fmla="*/ 88582 w 1350778"/>
                <a:gd name="connsiteY118" fmla="*/ 250610 h 481850"/>
                <a:gd name="connsiteX119" fmla="*/ 117036 w 1350778"/>
                <a:gd name="connsiteY119" fmla="*/ 232811 h 481850"/>
                <a:gd name="connsiteX120" fmla="*/ 148334 w 1350778"/>
                <a:gd name="connsiteY120" fmla="*/ 214648 h 481850"/>
                <a:gd name="connsiteX121" fmla="*/ 1280733 w 1350778"/>
                <a:gd name="connsiteY121" fmla="*/ 214137 h 481850"/>
                <a:gd name="connsiteX122" fmla="*/ 1283941 w 1350778"/>
                <a:gd name="connsiteY122" fmla="*/ 216301 h 481850"/>
                <a:gd name="connsiteX123" fmla="*/ 1240107 w 1350778"/>
                <a:gd name="connsiteY123" fmla="*/ 287739 h 481850"/>
                <a:gd name="connsiteX124" fmla="*/ 1235117 w 1350778"/>
                <a:gd name="connsiteY124" fmla="*/ 284853 h 481850"/>
                <a:gd name="connsiteX125" fmla="*/ 1280733 w 1350778"/>
                <a:gd name="connsiteY125" fmla="*/ 214137 h 481850"/>
                <a:gd name="connsiteX126" fmla="*/ 162953 w 1350778"/>
                <a:gd name="connsiteY126" fmla="*/ 198049 h 481850"/>
                <a:gd name="connsiteX127" fmla="*/ 163670 w 1350778"/>
                <a:gd name="connsiteY127" fmla="*/ 201338 h 481850"/>
                <a:gd name="connsiteX128" fmla="*/ 124597 w 1350778"/>
                <a:gd name="connsiteY128" fmla="*/ 221805 h 481850"/>
                <a:gd name="connsiteX129" fmla="*/ 81939 w 1350778"/>
                <a:gd name="connsiteY129" fmla="*/ 246656 h 481850"/>
                <a:gd name="connsiteX130" fmla="*/ 79788 w 1350778"/>
                <a:gd name="connsiteY130" fmla="*/ 242636 h 481850"/>
                <a:gd name="connsiteX131" fmla="*/ 127464 w 1350778"/>
                <a:gd name="connsiteY131" fmla="*/ 214495 h 481850"/>
                <a:gd name="connsiteX132" fmla="*/ 162953 w 1350778"/>
                <a:gd name="connsiteY132" fmla="*/ 198049 h 481850"/>
                <a:gd name="connsiteX133" fmla="*/ 165064 w 1350778"/>
                <a:gd name="connsiteY133" fmla="*/ 182900 h 481850"/>
                <a:gd name="connsiteX134" fmla="*/ 166852 w 1350778"/>
                <a:gd name="connsiteY134" fmla="*/ 185809 h 481850"/>
                <a:gd name="connsiteX135" fmla="*/ 66408 w 1350778"/>
                <a:gd name="connsiteY135" fmla="*/ 244715 h 481850"/>
                <a:gd name="connsiteX136" fmla="*/ 63906 w 1350778"/>
                <a:gd name="connsiteY136" fmla="*/ 240352 h 481850"/>
                <a:gd name="connsiteX137" fmla="*/ 165064 w 1350778"/>
                <a:gd name="connsiteY137" fmla="*/ 182900 h 481850"/>
                <a:gd name="connsiteX138" fmla="*/ 127500 w 1350778"/>
                <a:gd name="connsiteY138" fmla="*/ 145658 h 481850"/>
                <a:gd name="connsiteX139" fmla="*/ 128583 w 1350778"/>
                <a:gd name="connsiteY139" fmla="*/ 146740 h 481850"/>
                <a:gd name="connsiteX140" fmla="*/ 78044 w 1350778"/>
                <a:gd name="connsiteY140" fmla="*/ 183180 h 481850"/>
                <a:gd name="connsiteX141" fmla="*/ 4402 w 1350778"/>
                <a:gd name="connsiteY141" fmla="*/ 237660 h 481850"/>
                <a:gd name="connsiteX142" fmla="*/ 1514 w 1350778"/>
                <a:gd name="connsiteY142" fmla="*/ 233692 h 481850"/>
                <a:gd name="connsiteX143" fmla="*/ 65770 w 1350778"/>
                <a:gd name="connsiteY143" fmla="*/ 186067 h 481850"/>
                <a:gd name="connsiteX144" fmla="*/ 99343 w 1350778"/>
                <a:gd name="connsiteY144" fmla="*/ 164419 h 481850"/>
                <a:gd name="connsiteX145" fmla="*/ 127500 w 1350778"/>
                <a:gd name="connsiteY145" fmla="*/ 145658 h 481850"/>
                <a:gd name="connsiteX146" fmla="*/ 181976 w 1350778"/>
                <a:gd name="connsiteY146" fmla="*/ 122202 h 481850"/>
                <a:gd name="connsiteX147" fmla="*/ 183783 w 1350778"/>
                <a:gd name="connsiteY147" fmla="*/ 123996 h 481850"/>
                <a:gd name="connsiteX148" fmla="*/ 101388 w 1350778"/>
                <a:gd name="connsiteY148" fmla="*/ 181781 h 481850"/>
                <a:gd name="connsiteX149" fmla="*/ 13934 w 1350778"/>
                <a:gd name="connsiteY149" fmla="*/ 242796 h 481850"/>
                <a:gd name="connsiteX150" fmla="*/ 10681 w 1350778"/>
                <a:gd name="connsiteY150" fmla="*/ 237413 h 481850"/>
                <a:gd name="connsiteX151" fmla="*/ 98136 w 1350778"/>
                <a:gd name="connsiteY151" fmla="*/ 176756 h 481850"/>
                <a:gd name="connsiteX152" fmla="*/ 181976 w 1350778"/>
                <a:gd name="connsiteY152" fmla="*/ 122202 h 481850"/>
                <a:gd name="connsiteX153" fmla="*/ 1325489 w 1350778"/>
                <a:gd name="connsiteY153" fmla="*/ 119897 h 481850"/>
                <a:gd name="connsiteX154" fmla="*/ 1325128 w 1350778"/>
                <a:gd name="connsiteY154" fmla="*/ 125732 h 481850"/>
                <a:gd name="connsiteX155" fmla="*/ 1189538 w 1350778"/>
                <a:gd name="connsiteY155" fmla="*/ 127105 h 481850"/>
                <a:gd name="connsiteX156" fmla="*/ 1048178 w 1350778"/>
                <a:gd name="connsiteY156" fmla="*/ 132254 h 481850"/>
                <a:gd name="connsiteX157" fmla="*/ 1047097 w 1350778"/>
                <a:gd name="connsiteY157" fmla="*/ 129508 h 481850"/>
                <a:gd name="connsiteX158" fmla="*/ 1115613 w 1350778"/>
                <a:gd name="connsiteY158" fmla="*/ 124359 h 481850"/>
                <a:gd name="connsiteX159" fmla="*/ 1183408 w 1350778"/>
                <a:gd name="connsiteY159" fmla="*/ 121956 h 481850"/>
                <a:gd name="connsiteX160" fmla="*/ 1325489 w 1350778"/>
                <a:gd name="connsiteY160" fmla="*/ 119897 h 481850"/>
                <a:gd name="connsiteX161" fmla="*/ 1322318 w 1350778"/>
                <a:gd name="connsiteY161" fmla="*/ 110725 h 481850"/>
                <a:gd name="connsiteX162" fmla="*/ 1322318 w 1350778"/>
                <a:gd name="connsiteY162" fmla="*/ 117075 h 481850"/>
                <a:gd name="connsiteX163" fmla="*/ 1098255 w 1350778"/>
                <a:gd name="connsiteY163" fmla="*/ 117780 h 481850"/>
                <a:gd name="connsiteX164" fmla="*/ 1098255 w 1350778"/>
                <a:gd name="connsiteY164" fmla="*/ 115311 h 481850"/>
                <a:gd name="connsiteX165" fmla="*/ 1322318 w 1350778"/>
                <a:gd name="connsiteY165" fmla="*/ 110725 h 481850"/>
                <a:gd name="connsiteX166" fmla="*/ 1234141 w 1350778"/>
                <a:gd name="connsiteY166" fmla="*/ 100282 h 481850"/>
                <a:gd name="connsiteX167" fmla="*/ 1319494 w 1350778"/>
                <a:gd name="connsiteY167" fmla="*/ 100969 h 481850"/>
                <a:gd name="connsiteX168" fmla="*/ 1319133 w 1350778"/>
                <a:gd name="connsiteY168" fmla="*/ 106830 h 481850"/>
                <a:gd name="connsiteX169" fmla="*/ 1149060 w 1350778"/>
                <a:gd name="connsiteY169" fmla="*/ 105731 h 481850"/>
                <a:gd name="connsiteX170" fmla="*/ 1149060 w 1350778"/>
                <a:gd name="connsiteY170" fmla="*/ 103167 h 481850"/>
                <a:gd name="connsiteX171" fmla="*/ 1234141 w 1350778"/>
                <a:gd name="connsiteY171" fmla="*/ 100282 h 481850"/>
                <a:gd name="connsiteX172" fmla="*/ 488277 w 1350778"/>
                <a:gd name="connsiteY172" fmla="*/ 98268 h 481850"/>
                <a:gd name="connsiteX173" fmla="*/ 491726 w 1350778"/>
                <a:gd name="connsiteY173" fmla="*/ 98633 h 481850"/>
                <a:gd name="connsiteX174" fmla="*/ 493258 w 1350778"/>
                <a:gd name="connsiteY174" fmla="*/ 130674 h 481850"/>
                <a:gd name="connsiteX175" fmla="*/ 487511 w 1350778"/>
                <a:gd name="connsiteY175" fmla="*/ 132131 h 481850"/>
                <a:gd name="connsiteX176" fmla="*/ 488277 w 1350778"/>
                <a:gd name="connsiteY176" fmla="*/ 98268 h 481850"/>
                <a:gd name="connsiteX177" fmla="*/ 477906 w 1350778"/>
                <a:gd name="connsiteY177" fmla="*/ 87131 h 481850"/>
                <a:gd name="connsiteX178" fmla="*/ 481153 w 1350778"/>
                <a:gd name="connsiteY178" fmla="*/ 87131 h 481850"/>
                <a:gd name="connsiteX179" fmla="*/ 482957 w 1350778"/>
                <a:gd name="connsiteY179" fmla="*/ 133549 h 481850"/>
                <a:gd name="connsiteX180" fmla="*/ 477545 w 1350778"/>
                <a:gd name="connsiteY180" fmla="*/ 134989 h 481850"/>
                <a:gd name="connsiteX181" fmla="*/ 476824 w 1350778"/>
                <a:gd name="connsiteY181" fmla="*/ 110880 h 481850"/>
                <a:gd name="connsiteX182" fmla="*/ 477906 w 1350778"/>
                <a:gd name="connsiteY182" fmla="*/ 87131 h 481850"/>
                <a:gd name="connsiteX183" fmla="*/ 467099 w 1350778"/>
                <a:gd name="connsiteY183" fmla="*/ 74064 h 481850"/>
                <a:gd name="connsiteX184" fmla="*/ 469921 w 1350778"/>
                <a:gd name="connsiteY184" fmla="*/ 74064 h 481850"/>
                <a:gd name="connsiteX185" fmla="*/ 470979 w 1350778"/>
                <a:gd name="connsiteY185" fmla="*/ 110986 h 481850"/>
                <a:gd name="connsiteX186" fmla="*/ 472390 w 1350778"/>
                <a:gd name="connsiteY186" fmla="*/ 133211 h 481850"/>
                <a:gd name="connsiteX187" fmla="*/ 468510 w 1350778"/>
                <a:gd name="connsiteY187" fmla="*/ 136437 h 481850"/>
                <a:gd name="connsiteX188" fmla="*/ 466040 w 1350778"/>
                <a:gd name="connsiteY188" fmla="*/ 120306 h 481850"/>
                <a:gd name="connsiteX189" fmla="*/ 467099 w 1350778"/>
                <a:gd name="connsiteY189" fmla="*/ 74064 h 481850"/>
                <a:gd name="connsiteX190" fmla="*/ 455729 w 1350778"/>
                <a:gd name="connsiteY190" fmla="*/ 56614 h 481850"/>
                <a:gd name="connsiteX191" fmla="*/ 458423 w 1350778"/>
                <a:gd name="connsiteY191" fmla="*/ 56614 h 481850"/>
                <a:gd name="connsiteX192" fmla="*/ 460444 w 1350778"/>
                <a:gd name="connsiteY192" fmla="*/ 133891 h 481850"/>
                <a:gd name="connsiteX193" fmla="*/ 455729 w 1350778"/>
                <a:gd name="connsiteY193" fmla="*/ 135336 h 481850"/>
                <a:gd name="connsiteX194" fmla="*/ 455729 w 1350778"/>
                <a:gd name="connsiteY194" fmla="*/ 56614 h 481850"/>
                <a:gd name="connsiteX195" fmla="*/ 447771 w 1350778"/>
                <a:gd name="connsiteY195" fmla="*/ 38780 h 481850"/>
                <a:gd name="connsiteX196" fmla="*/ 449661 w 1350778"/>
                <a:gd name="connsiteY196" fmla="*/ 39138 h 481850"/>
                <a:gd name="connsiteX197" fmla="*/ 450417 w 1350778"/>
                <a:gd name="connsiteY197" fmla="*/ 85716 h 481850"/>
                <a:gd name="connsiteX198" fmla="*/ 450795 w 1350778"/>
                <a:gd name="connsiteY198" fmla="*/ 135876 h 481850"/>
                <a:gd name="connsiteX199" fmla="*/ 446259 w 1350778"/>
                <a:gd name="connsiteY199" fmla="*/ 137309 h 481850"/>
                <a:gd name="connsiteX200" fmla="*/ 445881 w 1350778"/>
                <a:gd name="connsiteY200" fmla="*/ 91448 h 481850"/>
                <a:gd name="connsiteX201" fmla="*/ 447771 w 1350778"/>
                <a:gd name="connsiteY201" fmla="*/ 38780 h 481850"/>
                <a:gd name="connsiteX202" fmla="*/ 421034 w 1350778"/>
                <a:gd name="connsiteY202" fmla="*/ 26479 h 481850"/>
                <a:gd name="connsiteX203" fmla="*/ 325279 w 1350778"/>
                <a:gd name="connsiteY203" fmla="*/ 84479 h 481850"/>
                <a:gd name="connsiteX204" fmla="*/ 224485 w 1350778"/>
                <a:gd name="connsiteY204" fmla="*/ 138877 h 481850"/>
                <a:gd name="connsiteX205" fmla="*/ 129450 w 1350778"/>
                <a:gd name="connsiteY205" fmla="*/ 190753 h 481850"/>
                <a:gd name="connsiteX206" fmla="*/ 47375 w 1350778"/>
                <a:gd name="connsiteY206" fmla="*/ 243349 h 481850"/>
                <a:gd name="connsiteX207" fmla="*/ 89133 w 1350778"/>
                <a:gd name="connsiteY207" fmla="*/ 265684 h 481850"/>
                <a:gd name="connsiteX208" fmla="*/ 135930 w 1350778"/>
                <a:gd name="connsiteY208" fmla="*/ 289822 h 481850"/>
                <a:gd name="connsiteX209" fmla="*/ 233484 w 1350778"/>
                <a:gd name="connsiteY209" fmla="*/ 346741 h 481850"/>
                <a:gd name="connsiteX210" fmla="*/ 425354 w 1350778"/>
                <a:gd name="connsiteY210" fmla="*/ 440766 h 481850"/>
                <a:gd name="connsiteX211" fmla="*/ 423914 w 1350778"/>
                <a:gd name="connsiteY211" fmla="*/ 338816 h 481850"/>
                <a:gd name="connsiteX212" fmla="*/ 424274 w 1350778"/>
                <a:gd name="connsiteY212" fmla="*/ 337014 h 481850"/>
                <a:gd name="connsiteX213" fmla="*/ 424274 w 1350778"/>
                <a:gd name="connsiteY213" fmla="*/ 335573 h 481850"/>
                <a:gd name="connsiteX214" fmla="*/ 428953 w 1350778"/>
                <a:gd name="connsiteY214" fmla="*/ 331250 h 481850"/>
                <a:gd name="connsiteX215" fmla="*/ 431473 w 1350778"/>
                <a:gd name="connsiteY215" fmla="*/ 330530 h 481850"/>
                <a:gd name="connsiteX216" fmla="*/ 579065 w 1350778"/>
                <a:gd name="connsiteY216" fmla="*/ 326567 h 481850"/>
                <a:gd name="connsiteX217" fmla="*/ 579425 w 1350778"/>
                <a:gd name="connsiteY217" fmla="*/ 326207 h 481850"/>
                <a:gd name="connsiteX218" fmla="*/ 612183 w 1350778"/>
                <a:gd name="connsiteY218" fmla="*/ 299909 h 481850"/>
                <a:gd name="connsiteX219" fmla="*/ 621182 w 1350778"/>
                <a:gd name="connsiteY219" fmla="*/ 309635 h 481850"/>
                <a:gd name="connsiteX220" fmla="*/ 605343 w 1350778"/>
                <a:gd name="connsiteY220" fmla="*/ 325847 h 481850"/>
                <a:gd name="connsiteX221" fmla="*/ 619743 w 1350778"/>
                <a:gd name="connsiteY221" fmla="*/ 325847 h 481850"/>
                <a:gd name="connsiteX222" fmla="*/ 649621 w 1350778"/>
                <a:gd name="connsiteY222" fmla="*/ 300629 h 481850"/>
                <a:gd name="connsiteX223" fmla="*/ 662580 w 1350778"/>
                <a:gd name="connsiteY223" fmla="*/ 314319 h 481850"/>
                <a:gd name="connsiteX224" fmla="*/ 648541 w 1350778"/>
                <a:gd name="connsiteY224" fmla="*/ 325126 h 481850"/>
                <a:gd name="connsiteX225" fmla="*/ 1315223 w 1350778"/>
                <a:gd name="connsiteY225" fmla="*/ 320443 h 481850"/>
                <a:gd name="connsiteX226" fmla="*/ 1318102 w 1350778"/>
                <a:gd name="connsiteY226" fmla="*/ 320803 h 481850"/>
                <a:gd name="connsiteX227" fmla="*/ 1316303 w 1350778"/>
                <a:gd name="connsiteY227" fmla="*/ 155088 h 481850"/>
                <a:gd name="connsiteX228" fmla="*/ 866688 w 1350778"/>
                <a:gd name="connsiteY228" fmla="*/ 159771 h 481850"/>
                <a:gd name="connsiteX229" fmla="*/ 430753 w 1350778"/>
                <a:gd name="connsiteY229" fmla="*/ 158330 h 481850"/>
                <a:gd name="connsiteX230" fmla="*/ 425354 w 1350778"/>
                <a:gd name="connsiteY230" fmla="*/ 146082 h 481850"/>
                <a:gd name="connsiteX231" fmla="*/ 421034 w 1350778"/>
                <a:gd name="connsiteY231" fmla="*/ 26479 h 481850"/>
                <a:gd name="connsiteX232" fmla="*/ 433768 w 1350778"/>
                <a:gd name="connsiteY232" fmla="*/ 1171 h 481850"/>
                <a:gd name="connsiteX233" fmla="*/ 439393 w 1350778"/>
                <a:gd name="connsiteY233" fmla="*/ 8106 h 481850"/>
                <a:gd name="connsiteX234" fmla="*/ 443713 w 1350778"/>
                <a:gd name="connsiteY234" fmla="*/ 16752 h 481850"/>
                <a:gd name="connsiteX235" fmla="*/ 440473 w 1350778"/>
                <a:gd name="connsiteY235" fmla="*/ 92765 h 481850"/>
                <a:gd name="connsiteX236" fmla="*/ 439753 w 1350778"/>
                <a:gd name="connsiteY236" fmla="*/ 143200 h 481850"/>
                <a:gd name="connsiteX237" fmla="*/ 879648 w 1350778"/>
                <a:gd name="connsiteY237" fmla="*/ 138156 h 481850"/>
                <a:gd name="connsiteX238" fmla="*/ 1320622 w 1350778"/>
                <a:gd name="connsiteY238" fmla="*/ 132392 h 481850"/>
                <a:gd name="connsiteX239" fmla="*/ 1328542 w 1350778"/>
                <a:gd name="connsiteY239" fmla="*/ 151125 h 481850"/>
                <a:gd name="connsiteX240" fmla="*/ 1338621 w 1350778"/>
                <a:gd name="connsiteY240" fmla="*/ 331611 h 481850"/>
                <a:gd name="connsiteX241" fmla="*/ 1323502 w 1350778"/>
                <a:gd name="connsiteY241" fmla="*/ 340257 h 481850"/>
                <a:gd name="connsiteX242" fmla="*/ 1314143 w 1350778"/>
                <a:gd name="connsiteY242" fmla="*/ 344940 h 481850"/>
                <a:gd name="connsiteX243" fmla="*/ 865608 w 1350778"/>
                <a:gd name="connsiteY243" fmla="*/ 344940 h 481850"/>
                <a:gd name="connsiteX244" fmla="*/ 616143 w 1350778"/>
                <a:gd name="connsiteY244" fmla="*/ 349623 h 481850"/>
                <a:gd name="connsiteX245" fmla="*/ 582305 w 1350778"/>
                <a:gd name="connsiteY245" fmla="*/ 377723 h 481850"/>
                <a:gd name="connsiteX246" fmla="*/ 574025 w 1350778"/>
                <a:gd name="connsiteY246" fmla="*/ 369437 h 481850"/>
                <a:gd name="connsiteX247" fmla="*/ 592384 w 1350778"/>
                <a:gd name="connsiteY247" fmla="*/ 349623 h 481850"/>
                <a:gd name="connsiteX248" fmla="*/ 572945 w 1350778"/>
                <a:gd name="connsiteY248" fmla="*/ 349623 h 481850"/>
                <a:gd name="connsiteX249" fmla="*/ 549907 w 1350778"/>
                <a:gd name="connsiteY249" fmla="*/ 369797 h 481850"/>
                <a:gd name="connsiteX250" fmla="*/ 541627 w 1350778"/>
                <a:gd name="connsiteY250" fmla="*/ 361151 h 481850"/>
                <a:gd name="connsiteX251" fmla="*/ 552786 w 1350778"/>
                <a:gd name="connsiteY251" fmla="*/ 349263 h 481850"/>
                <a:gd name="connsiteX252" fmla="*/ 435433 w 1350778"/>
                <a:gd name="connsiteY252" fmla="*/ 346021 h 481850"/>
                <a:gd name="connsiteX253" fmla="*/ 445513 w 1350778"/>
                <a:gd name="connsiteY253" fmla="*/ 461661 h 481850"/>
                <a:gd name="connsiteX254" fmla="*/ 426794 w 1350778"/>
                <a:gd name="connsiteY254" fmla="*/ 464903 h 481850"/>
                <a:gd name="connsiteX255" fmla="*/ 318080 w 1350778"/>
                <a:gd name="connsiteY255" fmla="*/ 407984 h 481850"/>
                <a:gd name="connsiteX256" fmla="*/ 203966 w 1350778"/>
                <a:gd name="connsiteY256" fmla="*/ 351785 h 481850"/>
                <a:gd name="connsiteX257" fmla="*/ 99212 w 1350778"/>
                <a:gd name="connsiteY257" fmla="*/ 289101 h 481850"/>
                <a:gd name="connsiteX258" fmla="*/ 35856 w 1350778"/>
                <a:gd name="connsiteY258" fmla="*/ 246591 h 481850"/>
                <a:gd name="connsiteX259" fmla="*/ 37656 w 1350778"/>
                <a:gd name="connsiteY259" fmla="*/ 239386 h 481850"/>
                <a:gd name="connsiteX260" fmla="*/ 112891 w 1350778"/>
                <a:gd name="connsiteY260" fmla="*/ 181026 h 481850"/>
                <a:gd name="connsiteX261" fmla="*/ 214766 w 1350778"/>
                <a:gd name="connsiteY261" fmla="*/ 121224 h 481850"/>
                <a:gd name="connsiteX262" fmla="*/ 325279 w 1350778"/>
                <a:gd name="connsiteY262" fmla="*/ 59622 h 481850"/>
                <a:gd name="connsiteX263" fmla="*/ 423554 w 1350778"/>
                <a:gd name="connsiteY263" fmla="*/ 1261 h 481850"/>
                <a:gd name="connsiteX264" fmla="*/ 433768 w 1350778"/>
                <a:gd name="connsiteY264" fmla="*/ 1171 h 4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</a:cxnLst>
              <a:rect l="l" t="t" r="r" b="b"/>
              <a:pathLst>
                <a:path w="1350778" h="481850">
                  <a:moveTo>
                    <a:pt x="284814" y="401605"/>
                  </a:moveTo>
                  <a:cubicBezTo>
                    <a:pt x="337559" y="425036"/>
                    <a:pt x="386692" y="456038"/>
                    <a:pt x="441244" y="475504"/>
                  </a:cubicBezTo>
                  <a:cubicBezTo>
                    <a:pt x="445218" y="476946"/>
                    <a:pt x="443412" y="483074"/>
                    <a:pt x="439438" y="481632"/>
                  </a:cubicBezTo>
                  <a:cubicBezTo>
                    <a:pt x="384886" y="461805"/>
                    <a:pt x="334669" y="431165"/>
                    <a:pt x="283008" y="405210"/>
                  </a:cubicBezTo>
                  <a:cubicBezTo>
                    <a:pt x="280479" y="404129"/>
                    <a:pt x="283008" y="400884"/>
                    <a:pt x="284814" y="401605"/>
                  </a:cubicBezTo>
                  <a:close/>
                  <a:moveTo>
                    <a:pt x="414283" y="314164"/>
                  </a:moveTo>
                  <a:cubicBezTo>
                    <a:pt x="442929" y="311984"/>
                    <a:pt x="471934" y="313074"/>
                    <a:pt x="500581" y="314527"/>
                  </a:cubicBezTo>
                  <a:cubicBezTo>
                    <a:pt x="502371" y="314890"/>
                    <a:pt x="502371" y="317433"/>
                    <a:pt x="500581" y="317796"/>
                  </a:cubicBezTo>
                  <a:cubicBezTo>
                    <a:pt x="473008" y="319249"/>
                    <a:pt x="445436" y="317796"/>
                    <a:pt x="417864" y="319976"/>
                  </a:cubicBezTo>
                  <a:cubicBezTo>
                    <a:pt x="413567" y="344676"/>
                    <a:pt x="417864" y="370103"/>
                    <a:pt x="414999" y="395167"/>
                  </a:cubicBezTo>
                  <a:cubicBezTo>
                    <a:pt x="414641" y="397346"/>
                    <a:pt x="411418" y="397346"/>
                    <a:pt x="411418" y="394803"/>
                  </a:cubicBezTo>
                  <a:cubicBezTo>
                    <a:pt x="412850" y="370103"/>
                    <a:pt x="407479" y="344313"/>
                    <a:pt x="412850" y="319612"/>
                  </a:cubicBezTo>
                  <a:cubicBezTo>
                    <a:pt x="410702" y="318159"/>
                    <a:pt x="411418" y="314164"/>
                    <a:pt x="414283" y="314164"/>
                  </a:cubicBezTo>
                  <a:close/>
                  <a:moveTo>
                    <a:pt x="487504" y="299433"/>
                  </a:moveTo>
                  <a:cubicBezTo>
                    <a:pt x="489668" y="299781"/>
                    <a:pt x="489668" y="302906"/>
                    <a:pt x="487143" y="302906"/>
                  </a:cubicBezTo>
                  <a:cubicBezTo>
                    <a:pt x="468742" y="303948"/>
                    <a:pt x="449981" y="304989"/>
                    <a:pt x="431219" y="305337"/>
                  </a:cubicBezTo>
                  <a:cubicBezTo>
                    <a:pt x="418230" y="305684"/>
                    <a:pt x="404520" y="303253"/>
                    <a:pt x="392253" y="307420"/>
                  </a:cubicBezTo>
                  <a:cubicBezTo>
                    <a:pt x="388645" y="308462"/>
                    <a:pt x="386841" y="303253"/>
                    <a:pt x="390449" y="302211"/>
                  </a:cubicBezTo>
                  <a:cubicBezTo>
                    <a:pt x="403799" y="297697"/>
                    <a:pt x="417870" y="300128"/>
                    <a:pt x="431580" y="299781"/>
                  </a:cubicBezTo>
                  <a:cubicBezTo>
                    <a:pt x="450341" y="299433"/>
                    <a:pt x="468742" y="298739"/>
                    <a:pt x="487504" y="299433"/>
                  </a:cubicBezTo>
                  <a:close/>
                  <a:moveTo>
                    <a:pt x="380492" y="283608"/>
                  </a:moveTo>
                  <a:cubicBezTo>
                    <a:pt x="387703" y="283693"/>
                    <a:pt x="394961" y="284204"/>
                    <a:pt x="401673" y="283863"/>
                  </a:cubicBezTo>
                  <a:cubicBezTo>
                    <a:pt x="415825" y="283183"/>
                    <a:pt x="429976" y="281822"/>
                    <a:pt x="443402" y="284884"/>
                  </a:cubicBezTo>
                  <a:cubicBezTo>
                    <a:pt x="445216" y="285224"/>
                    <a:pt x="444853" y="287945"/>
                    <a:pt x="443039" y="287605"/>
                  </a:cubicBezTo>
                  <a:cubicBezTo>
                    <a:pt x="416551" y="284544"/>
                    <a:pt x="386433" y="287605"/>
                    <a:pt x="359945" y="290667"/>
                  </a:cubicBezTo>
                  <a:cubicBezTo>
                    <a:pt x="356679" y="291007"/>
                    <a:pt x="356679" y="286585"/>
                    <a:pt x="359582" y="285904"/>
                  </a:cubicBezTo>
                  <a:cubicBezTo>
                    <a:pt x="366113" y="283863"/>
                    <a:pt x="373280" y="283523"/>
                    <a:pt x="380492" y="283608"/>
                  </a:cubicBezTo>
                  <a:close/>
                  <a:moveTo>
                    <a:pt x="1340560" y="249918"/>
                  </a:moveTo>
                  <a:cubicBezTo>
                    <a:pt x="1340560" y="248484"/>
                    <a:pt x="1343071" y="248484"/>
                    <a:pt x="1343430" y="249918"/>
                  </a:cubicBezTo>
                  <a:cubicBezTo>
                    <a:pt x="1344148" y="268926"/>
                    <a:pt x="1346659" y="287576"/>
                    <a:pt x="1347736" y="306225"/>
                  </a:cubicBezTo>
                  <a:cubicBezTo>
                    <a:pt x="1348094" y="319853"/>
                    <a:pt x="1350606" y="334199"/>
                    <a:pt x="1349888" y="347827"/>
                  </a:cubicBezTo>
                  <a:cubicBezTo>
                    <a:pt x="1351682" y="349261"/>
                    <a:pt x="1350606" y="352848"/>
                    <a:pt x="1348094" y="352848"/>
                  </a:cubicBezTo>
                  <a:cubicBezTo>
                    <a:pt x="1320108" y="352848"/>
                    <a:pt x="1292481" y="353565"/>
                    <a:pt x="1264854" y="354641"/>
                  </a:cubicBezTo>
                  <a:cubicBezTo>
                    <a:pt x="1238662" y="355358"/>
                    <a:pt x="1212470" y="353565"/>
                    <a:pt x="1186278" y="356076"/>
                  </a:cubicBezTo>
                  <a:cubicBezTo>
                    <a:pt x="1184125" y="356076"/>
                    <a:pt x="1183766" y="353207"/>
                    <a:pt x="1185919" y="352848"/>
                  </a:cubicBezTo>
                  <a:cubicBezTo>
                    <a:pt x="1211752" y="348186"/>
                    <a:pt x="1238662" y="349979"/>
                    <a:pt x="1265213" y="349261"/>
                  </a:cubicBezTo>
                  <a:cubicBezTo>
                    <a:pt x="1291764" y="347827"/>
                    <a:pt x="1317956" y="347110"/>
                    <a:pt x="1344506" y="346751"/>
                  </a:cubicBezTo>
                  <a:cubicBezTo>
                    <a:pt x="1345224" y="331688"/>
                    <a:pt x="1342712" y="315191"/>
                    <a:pt x="1341995" y="299769"/>
                  </a:cubicBezTo>
                  <a:cubicBezTo>
                    <a:pt x="1340918" y="283272"/>
                    <a:pt x="1339842" y="266774"/>
                    <a:pt x="1340560" y="249918"/>
                  </a:cubicBezTo>
                  <a:close/>
                  <a:moveTo>
                    <a:pt x="1191137" y="228393"/>
                  </a:moveTo>
                  <a:cubicBezTo>
                    <a:pt x="1192558" y="226259"/>
                    <a:pt x="1196111" y="228393"/>
                    <a:pt x="1194690" y="230527"/>
                  </a:cubicBezTo>
                  <a:cubicBezTo>
                    <a:pt x="1186519" y="242620"/>
                    <a:pt x="1177993" y="254357"/>
                    <a:pt x="1169112" y="265738"/>
                  </a:cubicBezTo>
                  <a:cubicBezTo>
                    <a:pt x="1163428" y="273563"/>
                    <a:pt x="1158810" y="283878"/>
                    <a:pt x="1150995" y="289213"/>
                  </a:cubicBezTo>
                  <a:cubicBezTo>
                    <a:pt x="1148153" y="290992"/>
                    <a:pt x="1145666" y="287079"/>
                    <a:pt x="1147798" y="284945"/>
                  </a:cubicBezTo>
                  <a:cubicBezTo>
                    <a:pt x="1163073" y="267161"/>
                    <a:pt x="1177283" y="247599"/>
                    <a:pt x="1191137" y="228393"/>
                  </a:cubicBezTo>
                  <a:close/>
                  <a:moveTo>
                    <a:pt x="145506" y="226991"/>
                  </a:moveTo>
                  <a:cubicBezTo>
                    <a:pt x="146576" y="226259"/>
                    <a:pt x="148359" y="227358"/>
                    <a:pt x="147289" y="228823"/>
                  </a:cubicBezTo>
                  <a:cubicBezTo>
                    <a:pt x="141940" y="236150"/>
                    <a:pt x="134452" y="241279"/>
                    <a:pt x="127319" y="246408"/>
                  </a:cubicBezTo>
                  <a:cubicBezTo>
                    <a:pt x="120187" y="251903"/>
                    <a:pt x="113055" y="259230"/>
                    <a:pt x="104853" y="262893"/>
                  </a:cubicBezTo>
                  <a:cubicBezTo>
                    <a:pt x="102000" y="263992"/>
                    <a:pt x="99504" y="259963"/>
                    <a:pt x="102357" y="258131"/>
                  </a:cubicBezTo>
                  <a:cubicBezTo>
                    <a:pt x="116978" y="248240"/>
                    <a:pt x="131242" y="237982"/>
                    <a:pt x="145506" y="226991"/>
                  </a:cubicBezTo>
                  <a:close/>
                  <a:moveTo>
                    <a:pt x="1079768" y="226506"/>
                  </a:moveTo>
                  <a:cubicBezTo>
                    <a:pt x="1080627" y="227088"/>
                    <a:pt x="1081080" y="228252"/>
                    <a:pt x="1080356" y="229325"/>
                  </a:cubicBezTo>
                  <a:cubicBezTo>
                    <a:pt x="1064063" y="252235"/>
                    <a:pt x="1045960" y="273713"/>
                    <a:pt x="1026771" y="294476"/>
                  </a:cubicBezTo>
                  <a:cubicBezTo>
                    <a:pt x="1024237" y="297339"/>
                    <a:pt x="1020254" y="293402"/>
                    <a:pt x="1022789" y="290538"/>
                  </a:cubicBezTo>
                  <a:cubicBezTo>
                    <a:pt x="1041616" y="270133"/>
                    <a:pt x="1060443" y="249371"/>
                    <a:pt x="1076735" y="227178"/>
                  </a:cubicBezTo>
                  <a:cubicBezTo>
                    <a:pt x="1077640" y="225925"/>
                    <a:pt x="1078908" y="225925"/>
                    <a:pt x="1079768" y="226506"/>
                  </a:cubicBezTo>
                  <a:close/>
                  <a:moveTo>
                    <a:pt x="1011198" y="226112"/>
                  </a:moveTo>
                  <a:cubicBezTo>
                    <a:pt x="1012629" y="224672"/>
                    <a:pt x="1015133" y="226833"/>
                    <a:pt x="1013702" y="228633"/>
                  </a:cubicBezTo>
                  <a:cubicBezTo>
                    <a:pt x="990449" y="252401"/>
                    <a:pt x="968626" y="276890"/>
                    <a:pt x="945015" y="299938"/>
                  </a:cubicBezTo>
                  <a:cubicBezTo>
                    <a:pt x="942511" y="302099"/>
                    <a:pt x="939291" y="298858"/>
                    <a:pt x="941438" y="296337"/>
                  </a:cubicBezTo>
                  <a:cubicBezTo>
                    <a:pt x="965049" y="272929"/>
                    <a:pt x="987587" y="249520"/>
                    <a:pt x="1011198" y="226112"/>
                  </a:cubicBezTo>
                  <a:close/>
                  <a:moveTo>
                    <a:pt x="1101838" y="226097"/>
                  </a:moveTo>
                  <a:cubicBezTo>
                    <a:pt x="1102203" y="224672"/>
                    <a:pt x="1104026" y="225028"/>
                    <a:pt x="1104026" y="226097"/>
                  </a:cubicBezTo>
                  <a:cubicBezTo>
                    <a:pt x="1102568" y="237858"/>
                    <a:pt x="1092721" y="247124"/>
                    <a:pt x="1085427" y="256033"/>
                  </a:cubicBezTo>
                  <a:cubicBezTo>
                    <a:pt x="1075945" y="268150"/>
                    <a:pt x="1066463" y="280267"/>
                    <a:pt x="1056616" y="291671"/>
                  </a:cubicBezTo>
                  <a:cubicBezTo>
                    <a:pt x="1054428" y="294166"/>
                    <a:pt x="1050416" y="290958"/>
                    <a:pt x="1052240" y="288464"/>
                  </a:cubicBezTo>
                  <a:cubicBezTo>
                    <a:pt x="1060628" y="277416"/>
                    <a:pt x="1070110" y="267437"/>
                    <a:pt x="1079227" y="256746"/>
                  </a:cubicBezTo>
                  <a:cubicBezTo>
                    <a:pt x="1087250" y="247124"/>
                    <a:pt x="1097827" y="237858"/>
                    <a:pt x="1101838" y="226097"/>
                  </a:cubicBezTo>
                  <a:close/>
                  <a:moveTo>
                    <a:pt x="1126406" y="225601"/>
                  </a:moveTo>
                  <a:cubicBezTo>
                    <a:pt x="1127827" y="223084"/>
                    <a:pt x="1131024" y="225241"/>
                    <a:pt x="1129958" y="227399"/>
                  </a:cubicBezTo>
                  <a:cubicBezTo>
                    <a:pt x="1118946" y="248616"/>
                    <a:pt x="1102249" y="266596"/>
                    <a:pt x="1087329" y="285295"/>
                  </a:cubicBezTo>
                  <a:cubicBezTo>
                    <a:pt x="1085197" y="287813"/>
                    <a:pt x="1080579" y="284217"/>
                    <a:pt x="1082711" y="281699"/>
                  </a:cubicBezTo>
                  <a:cubicBezTo>
                    <a:pt x="1096565" y="262280"/>
                    <a:pt x="1114327" y="246458"/>
                    <a:pt x="1126406" y="225601"/>
                  </a:cubicBezTo>
                  <a:close/>
                  <a:moveTo>
                    <a:pt x="1036047" y="224518"/>
                  </a:moveTo>
                  <a:cubicBezTo>
                    <a:pt x="1036771" y="223084"/>
                    <a:pt x="1038942" y="224518"/>
                    <a:pt x="1038218" y="225952"/>
                  </a:cubicBezTo>
                  <a:cubicBezTo>
                    <a:pt x="1029532" y="238498"/>
                    <a:pt x="1019761" y="250327"/>
                    <a:pt x="1009265" y="262157"/>
                  </a:cubicBezTo>
                  <a:cubicBezTo>
                    <a:pt x="998046" y="274345"/>
                    <a:pt x="987188" y="287967"/>
                    <a:pt x="974521" y="298721"/>
                  </a:cubicBezTo>
                  <a:cubicBezTo>
                    <a:pt x="972349" y="300514"/>
                    <a:pt x="969454" y="297646"/>
                    <a:pt x="971626" y="295495"/>
                  </a:cubicBezTo>
                  <a:cubicBezTo>
                    <a:pt x="992617" y="271477"/>
                    <a:pt x="1017227" y="251044"/>
                    <a:pt x="1036047" y="224518"/>
                  </a:cubicBezTo>
                  <a:close/>
                  <a:moveTo>
                    <a:pt x="1063531" y="224515"/>
                  </a:moveTo>
                  <a:cubicBezTo>
                    <a:pt x="1064618" y="223084"/>
                    <a:pt x="1067517" y="224515"/>
                    <a:pt x="1066430" y="226661"/>
                  </a:cubicBezTo>
                  <a:cubicBezTo>
                    <a:pt x="1047949" y="250630"/>
                    <a:pt x="1027657" y="274599"/>
                    <a:pt x="1006640" y="296780"/>
                  </a:cubicBezTo>
                  <a:cubicBezTo>
                    <a:pt x="1004465" y="298926"/>
                    <a:pt x="1001204" y="296065"/>
                    <a:pt x="1003016" y="293918"/>
                  </a:cubicBezTo>
                  <a:cubicBezTo>
                    <a:pt x="1019685" y="268518"/>
                    <a:pt x="1044325" y="248484"/>
                    <a:pt x="1063531" y="224515"/>
                  </a:cubicBezTo>
                  <a:close/>
                  <a:moveTo>
                    <a:pt x="1166873" y="223651"/>
                  </a:moveTo>
                  <a:cubicBezTo>
                    <a:pt x="1168680" y="221497"/>
                    <a:pt x="1172293" y="223651"/>
                    <a:pt x="1170848" y="226163"/>
                  </a:cubicBezTo>
                  <a:cubicBezTo>
                    <a:pt x="1157480" y="248061"/>
                    <a:pt x="1144112" y="269959"/>
                    <a:pt x="1128215" y="289703"/>
                  </a:cubicBezTo>
                  <a:cubicBezTo>
                    <a:pt x="1126047" y="292575"/>
                    <a:pt x="1120266" y="289703"/>
                    <a:pt x="1122795" y="286473"/>
                  </a:cubicBezTo>
                  <a:cubicBezTo>
                    <a:pt x="1138692" y="266369"/>
                    <a:pt x="1153144" y="245189"/>
                    <a:pt x="1166873" y="223651"/>
                  </a:cubicBezTo>
                  <a:close/>
                  <a:moveTo>
                    <a:pt x="1152638" y="223348"/>
                  </a:moveTo>
                  <a:cubicBezTo>
                    <a:pt x="1153550" y="223935"/>
                    <a:pt x="1154097" y="225109"/>
                    <a:pt x="1153368" y="226192"/>
                  </a:cubicBezTo>
                  <a:cubicBezTo>
                    <a:pt x="1146074" y="238472"/>
                    <a:pt x="1137686" y="250030"/>
                    <a:pt x="1128568" y="261226"/>
                  </a:cubicBezTo>
                  <a:cubicBezTo>
                    <a:pt x="1121639" y="269894"/>
                    <a:pt x="1115804" y="279646"/>
                    <a:pt x="1107416" y="286870"/>
                  </a:cubicBezTo>
                  <a:cubicBezTo>
                    <a:pt x="1104498" y="289398"/>
                    <a:pt x="1101216" y="285786"/>
                    <a:pt x="1103404" y="282897"/>
                  </a:cubicBezTo>
                  <a:cubicBezTo>
                    <a:pt x="1119451" y="264115"/>
                    <a:pt x="1136227" y="244612"/>
                    <a:pt x="1149721" y="224025"/>
                  </a:cubicBezTo>
                  <a:cubicBezTo>
                    <a:pt x="1150450" y="222761"/>
                    <a:pt x="1151726" y="222761"/>
                    <a:pt x="1152638" y="223348"/>
                  </a:cubicBezTo>
                  <a:close/>
                  <a:moveTo>
                    <a:pt x="1303416" y="222046"/>
                  </a:moveTo>
                  <a:cubicBezTo>
                    <a:pt x="1304370" y="222728"/>
                    <a:pt x="1304914" y="224093"/>
                    <a:pt x="1304188" y="225366"/>
                  </a:cubicBezTo>
                  <a:cubicBezTo>
                    <a:pt x="1296923" y="238826"/>
                    <a:pt x="1289658" y="252651"/>
                    <a:pt x="1282030" y="266112"/>
                  </a:cubicBezTo>
                  <a:cubicBezTo>
                    <a:pt x="1278397" y="272296"/>
                    <a:pt x="1275491" y="282847"/>
                    <a:pt x="1270043" y="287576"/>
                  </a:cubicBezTo>
                  <a:cubicBezTo>
                    <a:pt x="1267500" y="289395"/>
                    <a:pt x="1263141" y="286485"/>
                    <a:pt x="1265321" y="283575"/>
                  </a:cubicBezTo>
                  <a:cubicBezTo>
                    <a:pt x="1270769" y="276298"/>
                    <a:pt x="1274402" y="266839"/>
                    <a:pt x="1279124" y="259199"/>
                  </a:cubicBezTo>
                  <a:cubicBezTo>
                    <a:pt x="1286026" y="247194"/>
                    <a:pt x="1293291" y="234825"/>
                    <a:pt x="1300192" y="222819"/>
                  </a:cubicBezTo>
                  <a:cubicBezTo>
                    <a:pt x="1301100" y="221364"/>
                    <a:pt x="1302462" y="221364"/>
                    <a:pt x="1303416" y="222046"/>
                  </a:cubicBezTo>
                  <a:close/>
                  <a:moveTo>
                    <a:pt x="1225233" y="220815"/>
                  </a:moveTo>
                  <a:cubicBezTo>
                    <a:pt x="1226682" y="218322"/>
                    <a:pt x="1231029" y="220815"/>
                    <a:pt x="1229218" y="222953"/>
                  </a:cubicBezTo>
                  <a:cubicBezTo>
                    <a:pt x="1215452" y="245394"/>
                    <a:pt x="1201325" y="267836"/>
                    <a:pt x="1185023" y="288141"/>
                  </a:cubicBezTo>
                  <a:cubicBezTo>
                    <a:pt x="1182488" y="290991"/>
                    <a:pt x="1177416" y="288141"/>
                    <a:pt x="1179590" y="284935"/>
                  </a:cubicBezTo>
                  <a:cubicBezTo>
                    <a:pt x="1194804" y="263562"/>
                    <a:pt x="1210743" y="242901"/>
                    <a:pt x="1225233" y="220815"/>
                  </a:cubicBezTo>
                  <a:close/>
                  <a:moveTo>
                    <a:pt x="1256172" y="219238"/>
                  </a:moveTo>
                  <a:cubicBezTo>
                    <a:pt x="1257607" y="216734"/>
                    <a:pt x="1261195" y="218880"/>
                    <a:pt x="1259760" y="221384"/>
                  </a:cubicBezTo>
                  <a:cubicBezTo>
                    <a:pt x="1246842" y="244996"/>
                    <a:pt x="1231772" y="268607"/>
                    <a:pt x="1215266" y="289715"/>
                  </a:cubicBezTo>
                  <a:cubicBezTo>
                    <a:pt x="1213113" y="292576"/>
                    <a:pt x="1209166" y="290072"/>
                    <a:pt x="1210601" y="287210"/>
                  </a:cubicBezTo>
                  <a:cubicBezTo>
                    <a:pt x="1223519" y="263241"/>
                    <a:pt x="1241819" y="242134"/>
                    <a:pt x="1256172" y="219238"/>
                  </a:cubicBezTo>
                  <a:close/>
                  <a:moveTo>
                    <a:pt x="148334" y="214648"/>
                  </a:moveTo>
                  <a:cubicBezTo>
                    <a:pt x="150113" y="213559"/>
                    <a:pt x="151535" y="216101"/>
                    <a:pt x="150113" y="217191"/>
                  </a:cubicBezTo>
                  <a:cubicBezTo>
                    <a:pt x="130195" y="229542"/>
                    <a:pt x="110989" y="241892"/>
                    <a:pt x="91428" y="254606"/>
                  </a:cubicBezTo>
                  <a:cubicBezTo>
                    <a:pt x="89294" y="256059"/>
                    <a:pt x="86804" y="252426"/>
                    <a:pt x="88582" y="250610"/>
                  </a:cubicBezTo>
                  <a:cubicBezTo>
                    <a:pt x="96407" y="242982"/>
                    <a:pt x="107788" y="238259"/>
                    <a:pt x="117036" y="232811"/>
                  </a:cubicBezTo>
                  <a:cubicBezTo>
                    <a:pt x="127350" y="226636"/>
                    <a:pt x="137664" y="220097"/>
                    <a:pt x="148334" y="214648"/>
                  </a:cubicBezTo>
                  <a:close/>
                  <a:moveTo>
                    <a:pt x="1280733" y="214137"/>
                  </a:moveTo>
                  <a:cubicBezTo>
                    <a:pt x="1281802" y="211972"/>
                    <a:pt x="1285010" y="214137"/>
                    <a:pt x="1283941" y="216301"/>
                  </a:cubicBezTo>
                  <a:cubicBezTo>
                    <a:pt x="1271824" y="241196"/>
                    <a:pt x="1255787" y="265009"/>
                    <a:pt x="1240107" y="287739"/>
                  </a:cubicBezTo>
                  <a:cubicBezTo>
                    <a:pt x="1237968" y="290986"/>
                    <a:pt x="1232979" y="288100"/>
                    <a:pt x="1235117" y="284853"/>
                  </a:cubicBezTo>
                  <a:cubicBezTo>
                    <a:pt x="1249372" y="260679"/>
                    <a:pt x="1267191" y="238671"/>
                    <a:pt x="1280733" y="214137"/>
                  </a:cubicBezTo>
                  <a:close/>
                  <a:moveTo>
                    <a:pt x="162953" y="198049"/>
                  </a:moveTo>
                  <a:cubicBezTo>
                    <a:pt x="165103" y="197684"/>
                    <a:pt x="165820" y="200607"/>
                    <a:pt x="163670" y="201338"/>
                  </a:cubicBezTo>
                  <a:cubicBezTo>
                    <a:pt x="150048" y="204993"/>
                    <a:pt x="136785" y="214495"/>
                    <a:pt x="124597" y="221805"/>
                  </a:cubicBezTo>
                  <a:cubicBezTo>
                    <a:pt x="110258" y="230210"/>
                    <a:pt x="96636" y="238982"/>
                    <a:pt x="81939" y="246656"/>
                  </a:cubicBezTo>
                  <a:cubicBezTo>
                    <a:pt x="79071" y="248118"/>
                    <a:pt x="77279" y="244098"/>
                    <a:pt x="79788" y="242636"/>
                  </a:cubicBezTo>
                  <a:cubicBezTo>
                    <a:pt x="94844" y="232403"/>
                    <a:pt x="111333" y="223266"/>
                    <a:pt x="127464" y="214495"/>
                  </a:cubicBezTo>
                  <a:cubicBezTo>
                    <a:pt x="138577" y="208648"/>
                    <a:pt x="150406" y="200607"/>
                    <a:pt x="162953" y="198049"/>
                  </a:cubicBezTo>
                  <a:close/>
                  <a:moveTo>
                    <a:pt x="165064" y="182900"/>
                  </a:moveTo>
                  <a:cubicBezTo>
                    <a:pt x="167209" y="181809"/>
                    <a:pt x="168996" y="184718"/>
                    <a:pt x="166852" y="185809"/>
                  </a:cubicBezTo>
                  <a:cubicBezTo>
                    <a:pt x="132536" y="202899"/>
                    <a:pt x="99294" y="224352"/>
                    <a:pt x="66408" y="244715"/>
                  </a:cubicBezTo>
                  <a:cubicBezTo>
                    <a:pt x="63906" y="246533"/>
                    <a:pt x="61404" y="242170"/>
                    <a:pt x="63906" y="240352"/>
                  </a:cubicBezTo>
                  <a:cubicBezTo>
                    <a:pt x="95004" y="218171"/>
                    <a:pt x="130749" y="198172"/>
                    <a:pt x="165064" y="182900"/>
                  </a:cubicBezTo>
                  <a:close/>
                  <a:moveTo>
                    <a:pt x="127500" y="145658"/>
                  </a:moveTo>
                  <a:cubicBezTo>
                    <a:pt x="128222" y="145297"/>
                    <a:pt x="129305" y="146018"/>
                    <a:pt x="128583" y="146740"/>
                  </a:cubicBezTo>
                  <a:cubicBezTo>
                    <a:pt x="118114" y="162976"/>
                    <a:pt x="93928" y="172356"/>
                    <a:pt x="78044" y="183180"/>
                  </a:cubicBezTo>
                  <a:cubicBezTo>
                    <a:pt x="52775" y="200859"/>
                    <a:pt x="28949" y="219621"/>
                    <a:pt x="4402" y="237660"/>
                  </a:cubicBezTo>
                  <a:cubicBezTo>
                    <a:pt x="1514" y="240186"/>
                    <a:pt x="-2096" y="235856"/>
                    <a:pt x="1514" y="233692"/>
                  </a:cubicBezTo>
                  <a:cubicBezTo>
                    <a:pt x="22812" y="217817"/>
                    <a:pt x="43750" y="201220"/>
                    <a:pt x="65770" y="186067"/>
                  </a:cubicBezTo>
                  <a:cubicBezTo>
                    <a:pt x="76600" y="178490"/>
                    <a:pt x="87791" y="170552"/>
                    <a:pt x="99343" y="164419"/>
                  </a:cubicBezTo>
                  <a:cubicBezTo>
                    <a:pt x="109450" y="158646"/>
                    <a:pt x="119558" y="153956"/>
                    <a:pt x="127500" y="145658"/>
                  </a:cubicBezTo>
                  <a:close/>
                  <a:moveTo>
                    <a:pt x="181976" y="122202"/>
                  </a:moveTo>
                  <a:cubicBezTo>
                    <a:pt x="183061" y="121484"/>
                    <a:pt x="184867" y="122919"/>
                    <a:pt x="183783" y="123996"/>
                  </a:cubicBezTo>
                  <a:cubicBezTo>
                    <a:pt x="159571" y="146967"/>
                    <a:pt x="129215" y="163477"/>
                    <a:pt x="101388" y="181781"/>
                  </a:cubicBezTo>
                  <a:cubicBezTo>
                    <a:pt x="71394" y="201162"/>
                    <a:pt x="43567" y="223056"/>
                    <a:pt x="13934" y="242796"/>
                  </a:cubicBezTo>
                  <a:cubicBezTo>
                    <a:pt x="10320" y="244950"/>
                    <a:pt x="7429" y="239566"/>
                    <a:pt x="10681" y="237413"/>
                  </a:cubicBezTo>
                  <a:cubicBezTo>
                    <a:pt x="39953" y="217672"/>
                    <a:pt x="68141" y="195779"/>
                    <a:pt x="98136" y="176756"/>
                  </a:cubicBezTo>
                  <a:cubicBezTo>
                    <a:pt x="126324" y="158811"/>
                    <a:pt x="156680" y="143377"/>
                    <a:pt x="181976" y="122202"/>
                  </a:cubicBezTo>
                  <a:close/>
                  <a:moveTo>
                    <a:pt x="1325489" y="119897"/>
                  </a:moveTo>
                  <a:cubicBezTo>
                    <a:pt x="1329456" y="119897"/>
                    <a:pt x="1329095" y="125732"/>
                    <a:pt x="1325128" y="125732"/>
                  </a:cubicBezTo>
                  <a:cubicBezTo>
                    <a:pt x="1280052" y="128135"/>
                    <a:pt x="1234615" y="126075"/>
                    <a:pt x="1189538" y="127105"/>
                  </a:cubicBezTo>
                  <a:cubicBezTo>
                    <a:pt x="1142659" y="127448"/>
                    <a:pt x="1094337" y="126762"/>
                    <a:pt x="1048178" y="132254"/>
                  </a:cubicBezTo>
                  <a:cubicBezTo>
                    <a:pt x="1046375" y="132254"/>
                    <a:pt x="1045654" y="130194"/>
                    <a:pt x="1047097" y="129508"/>
                  </a:cubicBezTo>
                  <a:cubicBezTo>
                    <a:pt x="1069815" y="125045"/>
                    <a:pt x="1092534" y="125045"/>
                    <a:pt x="1115613" y="124359"/>
                  </a:cubicBezTo>
                  <a:cubicBezTo>
                    <a:pt x="1137971" y="124016"/>
                    <a:pt x="1160689" y="122643"/>
                    <a:pt x="1183408" y="121956"/>
                  </a:cubicBezTo>
                  <a:cubicBezTo>
                    <a:pt x="1230648" y="120926"/>
                    <a:pt x="1278249" y="122643"/>
                    <a:pt x="1325489" y="119897"/>
                  </a:cubicBezTo>
                  <a:close/>
                  <a:moveTo>
                    <a:pt x="1322318" y="110725"/>
                  </a:moveTo>
                  <a:cubicBezTo>
                    <a:pt x="1326281" y="110725"/>
                    <a:pt x="1326281" y="117075"/>
                    <a:pt x="1322318" y="117075"/>
                  </a:cubicBezTo>
                  <a:cubicBezTo>
                    <a:pt x="1247751" y="116722"/>
                    <a:pt x="1172463" y="122719"/>
                    <a:pt x="1098255" y="117780"/>
                  </a:cubicBezTo>
                  <a:cubicBezTo>
                    <a:pt x="1096454" y="117780"/>
                    <a:pt x="1096454" y="115663"/>
                    <a:pt x="1098255" y="115311"/>
                  </a:cubicBezTo>
                  <a:cubicBezTo>
                    <a:pt x="1172463" y="110372"/>
                    <a:pt x="1248111" y="111430"/>
                    <a:pt x="1322318" y="110725"/>
                  </a:cubicBezTo>
                  <a:close/>
                  <a:moveTo>
                    <a:pt x="1234141" y="100282"/>
                  </a:moveTo>
                  <a:cubicBezTo>
                    <a:pt x="1262622" y="100511"/>
                    <a:pt x="1291148" y="101335"/>
                    <a:pt x="1319494" y="100969"/>
                  </a:cubicBezTo>
                  <a:cubicBezTo>
                    <a:pt x="1323105" y="100969"/>
                    <a:pt x="1323105" y="106830"/>
                    <a:pt x="1319133" y="106830"/>
                  </a:cubicBezTo>
                  <a:cubicBezTo>
                    <a:pt x="1262803" y="106830"/>
                    <a:pt x="1205751" y="103167"/>
                    <a:pt x="1149060" y="105731"/>
                  </a:cubicBezTo>
                  <a:cubicBezTo>
                    <a:pt x="1147254" y="105731"/>
                    <a:pt x="1147254" y="103167"/>
                    <a:pt x="1149060" y="103167"/>
                  </a:cubicBezTo>
                  <a:cubicBezTo>
                    <a:pt x="1177225" y="100419"/>
                    <a:pt x="1205660" y="100053"/>
                    <a:pt x="1234141" y="100282"/>
                  </a:cubicBezTo>
                  <a:close/>
                  <a:moveTo>
                    <a:pt x="488277" y="98268"/>
                  </a:moveTo>
                  <a:cubicBezTo>
                    <a:pt x="488660" y="96084"/>
                    <a:pt x="491343" y="96448"/>
                    <a:pt x="491726" y="98633"/>
                  </a:cubicBezTo>
                  <a:cubicBezTo>
                    <a:pt x="492875" y="109192"/>
                    <a:pt x="489810" y="120115"/>
                    <a:pt x="493258" y="130674"/>
                  </a:cubicBezTo>
                  <a:cubicBezTo>
                    <a:pt x="494408" y="134315"/>
                    <a:pt x="488660" y="135408"/>
                    <a:pt x="487511" y="132131"/>
                  </a:cubicBezTo>
                  <a:cubicBezTo>
                    <a:pt x="483679" y="121936"/>
                    <a:pt x="486361" y="109192"/>
                    <a:pt x="488277" y="98268"/>
                  </a:cubicBezTo>
                  <a:close/>
                  <a:moveTo>
                    <a:pt x="477906" y="87131"/>
                  </a:moveTo>
                  <a:cubicBezTo>
                    <a:pt x="478267" y="84972"/>
                    <a:pt x="480793" y="85332"/>
                    <a:pt x="481153" y="87131"/>
                  </a:cubicBezTo>
                  <a:cubicBezTo>
                    <a:pt x="482597" y="102604"/>
                    <a:pt x="480793" y="118436"/>
                    <a:pt x="482957" y="133549"/>
                  </a:cubicBezTo>
                  <a:cubicBezTo>
                    <a:pt x="483318" y="136788"/>
                    <a:pt x="478628" y="138587"/>
                    <a:pt x="477545" y="134989"/>
                  </a:cubicBezTo>
                  <a:cubicBezTo>
                    <a:pt x="475741" y="127072"/>
                    <a:pt x="476824" y="118796"/>
                    <a:pt x="476824" y="110880"/>
                  </a:cubicBezTo>
                  <a:cubicBezTo>
                    <a:pt x="477184" y="102604"/>
                    <a:pt x="477184" y="95047"/>
                    <a:pt x="477906" y="87131"/>
                  </a:cubicBezTo>
                  <a:close/>
                  <a:moveTo>
                    <a:pt x="467099" y="74064"/>
                  </a:moveTo>
                  <a:cubicBezTo>
                    <a:pt x="467451" y="72272"/>
                    <a:pt x="469921" y="72272"/>
                    <a:pt x="469921" y="74064"/>
                  </a:cubicBezTo>
                  <a:cubicBezTo>
                    <a:pt x="470626" y="86610"/>
                    <a:pt x="470979" y="98798"/>
                    <a:pt x="470979" y="110986"/>
                  </a:cubicBezTo>
                  <a:cubicBezTo>
                    <a:pt x="471332" y="116722"/>
                    <a:pt x="469568" y="127834"/>
                    <a:pt x="472390" y="133211"/>
                  </a:cubicBezTo>
                  <a:cubicBezTo>
                    <a:pt x="473801" y="136079"/>
                    <a:pt x="470274" y="138588"/>
                    <a:pt x="468510" y="136437"/>
                  </a:cubicBezTo>
                  <a:cubicBezTo>
                    <a:pt x="464629" y="132494"/>
                    <a:pt x="466040" y="125325"/>
                    <a:pt x="466040" y="120306"/>
                  </a:cubicBezTo>
                  <a:cubicBezTo>
                    <a:pt x="466040" y="104892"/>
                    <a:pt x="466040" y="89478"/>
                    <a:pt x="467099" y="74064"/>
                  </a:cubicBezTo>
                  <a:close/>
                  <a:moveTo>
                    <a:pt x="455729" y="56614"/>
                  </a:moveTo>
                  <a:cubicBezTo>
                    <a:pt x="455729" y="54809"/>
                    <a:pt x="458423" y="54809"/>
                    <a:pt x="458423" y="56614"/>
                  </a:cubicBezTo>
                  <a:cubicBezTo>
                    <a:pt x="458423" y="81531"/>
                    <a:pt x="456403" y="109336"/>
                    <a:pt x="460444" y="133891"/>
                  </a:cubicBezTo>
                  <a:cubicBezTo>
                    <a:pt x="461117" y="137502"/>
                    <a:pt x="456403" y="138586"/>
                    <a:pt x="455729" y="135336"/>
                  </a:cubicBezTo>
                  <a:cubicBezTo>
                    <a:pt x="450341" y="110780"/>
                    <a:pt x="455392" y="81892"/>
                    <a:pt x="455729" y="56614"/>
                  </a:cubicBezTo>
                  <a:close/>
                  <a:moveTo>
                    <a:pt x="447771" y="38780"/>
                  </a:moveTo>
                  <a:cubicBezTo>
                    <a:pt x="447771" y="37347"/>
                    <a:pt x="449661" y="37347"/>
                    <a:pt x="449661" y="39138"/>
                  </a:cubicBezTo>
                  <a:cubicBezTo>
                    <a:pt x="449283" y="54545"/>
                    <a:pt x="450039" y="69951"/>
                    <a:pt x="450417" y="85716"/>
                  </a:cubicBezTo>
                  <a:cubicBezTo>
                    <a:pt x="450795" y="102197"/>
                    <a:pt x="448527" y="119395"/>
                    <a:pt x="450795" y="135876"/>
                  </a:cubicBezTo>
                  <a:cubicBezTo>
                    <a:pt x="451551" y="138742"/>
                    <a:pt x="446637" y="140175"/>
                    <a:pt x="446259" y="137309"/>
                  </a:cubicBezTo>
                  <a:cubicBezTo>
                    <a:pt x="443991" y="121903"/>
                    <a:pt x="445503" y="106496"/>
                    <a:pt x="445881" y="91448"/>
                  </a:cubicBezTo>
                  <a:cubicBezTo>
                    <a:pt x="445881" y="73892"/>
                    <a:pt x="446259" y="56336"/>
                    <a:pt x="447771" y="38780"/>
                  </a:cubicBezTo>
                  <a:close/>
                  <a:moveTo>
                    <a:pt x="421034" y="26479"/>
                  </a:moveTo>
                  <a:cubicBezTo>
                    <a:pt x="387556" y="41249"/>
                    <a:pt x="356237" y="65746"/>
                    <a:pt x="325279" y="84479"/>
                  </a:cubicBezTo>
                  <a:cubicBezTo>
                    <a:pt x="292521" y="104653"/>
                    <a:pt x="259043" y="122305"/>
                    <a:pt x="224485" y="138877"/>
                  </a:cubicBezTo>
                  <a:cubicBezTo>
                    <a:pt x="191727" y="154728"/>
                    <a:pt x="160769" y="172740"/>
                    <a:pt x="129450" y="190753"/>
                  </a:cubicBezTo>
                  <a:cubicBezTo>
                    <a:pt x="101372" y="206964"/>
                    <a:pt x="71854" y="221734"/>
                    <a:pt x="47375" y="243349"/>
                  </a:cubicBezTo>
                  <a:cubicBezTo>
                    <a:pt x="57815" y="253796"/>
                    <a:pt x="76173" y="259200"/>
                    <a:pt x="89133" y="265684"/>
                  </a:cubicBezTo>
                  <a:cubicBezTo>
                    <a:pt x="104972" y="272889"/>
                    <a:pt x="120811" y="280455"/>
                    <a:pt x="135930" y="289822"/>
                  </a:cubicBezTo>
                  <a:cubicBezTo>
                    <a:pt x="168328" y="309275"/>
                    <a:pt x="200366" y="329089"/>
                    <a:pt x="233484" y="346741"/>
                  </a:cubicBezTo>
                  <a:cubicBezTo>
                    <a:pt x="296481" y="380244"/>
                    <a:pt x="362717" y="406543"/>
                    <a:pt x="425354" y="440766"/>
                  </a:cubicBezTo>
                  <a:cubicBezTo>
                    <a:pt x="423914" y="406903"/>
                    <a:pt x="421394" y="373039"/>
                    <a:pt x="423914" y="338816"/>
                  </a:cubicBezTo>
                  <a:cubicBezTo>
                    <a:pt x="423914" y="338095"/>
                    <a:pt x="423914" y="337735"/>
                    <a:pt x="424274" y="337014"/>
                  </a:cubicBezTo>
                  <a:cubicBezTo>
                    <a:pt x="424274" y="336654"/>
                    <a:pt x="424274" y="336294"/>
                    <a:pt x="424274" y="335573"/>
                  </a:cubicBezTo>
                  <a:cubicBezTo>
                    <a:pt x="424634" y="332691"/>
                    <a:pt x="426794" y="331250"/>
                    <a:pt x="428953" y="331250"/>
                  </a:cubicBezTo>
                  <a:cubicBezTo>
                    <a:pt x="429673" y="330890"/>
                    <a:pt x="430393" y="330530"/>
                    <a:pt x="431473" y="330530"/>
                  </a:cubicBezTo>
                  <a:cubicBezTo>
                    <a:pt x="481870" y="329089"/>
                    <a:pt x="530828" y="327648"/>
                    <a:pt x="579065" y="326567"/>
                  </a:cubicBezTo>
                  <a:cubicBezTo>
                    <a:pt x="579065" y="326567"/>
                    <a:pt x="579425" y="326567"/>
                    <a:pt x="579425" y="326207"/>
                  </a:cubicBezTo>
                  <a:cubicBezTo>
                    <a:pt x="590224" y="317561"/>
                    <a:pt x="600664" y="307474"/>
                    <a:pt x="612183" y="299909"/>
                  </a:cubicBezTo>
                  <a:cubicBezTo>
                    <a:pt x="618303" y="295946"/>
                    <a:pt x="624422" y="303871"/>
                    <a:pt x="621182" y="309635"/>
                  </a:cubicBezTo>
                  <a:cubicBezTo>
                    <a:pt x="617943" y="316120"/>
                    <a:pt x="612183" y="321163"/>
                    <a:pt x="605343" y="325847"/>
                  </a:cubicBezTo>
                  <a:cubicBezTo>
                    <a:pt x="610383" y="325847"/>
                    <a:pt x="615063" y="325847"/>
                    <a:pt x="619743" y="325847"/>
                  </a:cubicBezTo>
                  <a:cubicBezTo>
                    <a:pt x="630182" y="317561"/>
                    <a:pt x="640261" y="309275"/>
                    <a:pt x="649621" y="300629"/>
                  </a:cubicBezTo>
                  <a:cubicBezTo>
                    <a:pt x="658980" y="292704"/>
                    <a:pt x="671940" y="306753"/>
                    <a:pt x="662580" y="314319"/>
                  </a:cubicBezTo>
                  <a:cubicBezTo>
                    <a:pt x="658260" y="317921"/>
                    <a:pt x="653221" y="321524"/>
                    <a:pt x="648541" y="325126"/>
                  </a:cubicBezTo>
                  <a:cubicBezTo>
                    <a:pt x="875328" y="321163"/>
                    <a:pt x="1083756" y="321524"/>
                    <a:pt x="1315223" y="320443"/>
                  </a:cubicBezTo>
                  <a:cubicBezTo>
                    <a:pt x="1316303" y="320443"/>
                    <a:pt x="1317022" y="320443"/>
                    <a:pt x="1318102" y="320803"/>
                  </a:cubicBezTo>
                  <a:cubicBezTo>
                    <a:pt x="1319182" y="265684"/>
                    <a:pt x="1310183" y="209846"/>
                    <a:pt x="1316303" y="155088"/>
                  </a:cubicBezTo>
                  <a:cubicBezTo>
                    <a:pt x="1166551" y="152206"/>
                    <a:pt x="1016440" y="157249"/>
                    <a:pt x="866688" y="159771"/>
                  </a:cubicBezTo>
                  <a:cubicBezTo>
                    <a:pt x="722337" y="162293"/>
                    <a:pt x="574745" y="170579"/>
                    <a:pt x="430753" y="158330"/>
                  </a:cubicBezTo>
                  <a:cubicBezTo>
                    <a:pt x="423914" y="157610"/>
                    <a:pt x="422114" y="150405"/>
                    <a:pt x="425354" y="146082"/>
                  </a:cubicBezTo>
                  <a:cubicBezTo>
                    <a:pt x="414914" y="108255"/>
                    <a:pt x="419954" y="66106"/>
                    <a:pt x="421034" y="26479"/>
                  </a:cubicBezTo>
                  <a:close/>
                  <a:moveTo>
                    <a:pt x="433768" y="1171"/>
                  </a:moveTo>
                  <a:cubicBezTo>
                    <a:pt x="436513" y="2612"/>
                    <a:pt x="438493" y="5224"/>
                    <a:pt x="439393" y="8106"/>
                  </a:cubicBezTo>
                  <a:cubicBezTo>
                    <a:pt x="441913" y="9907"/>
                    <a:pt x="443713" y="12789"/>
                    <a:pt x="443713" y="16752"/>
                  </a:cubicBezTo>
                  <a:cubicBezTo>
                    <a:pt x="443353" y="41969"/>
                    <a:pt x="440473" y="67547"/>
                    <a:pt x="440473" y="92765"/>
                  </a:cubicBezTo>
                  <a:cubicBezTo>
                    <a:pt x="440473" y="109696"/>
                    <a:pt x="442273" y="126628"/>
                    <a:pt x="439753" y="143200"/>
                  </a:cubicBezTo>
                  <a:cubicBezTo>
                    <a:pt x="586264" y="137075"/>
                    <a:pt x="733136" y="141038"/>
                    <a:pt x="879648" y="138156"/>
                  </a:cubicBezTo>
                  <a:cubicBezTo>
                    <a:pt x="1026879" y="135274"/>
                    <a:pt x="1173751" y="134193"/>
                    <a:pt x="1320622" y="132392"/>
                  </a:cubicBezTo>
                  <a:cubicBezTo>
                    <a:pt x="1331062" y="132392"/>
                    <a:pt x="1333582" y="144641"/>
                    <a:pt x="1328542" y="151125"/>
                  </a:cubicBezTo>
                  <a:cubicBezTo>
                    <a:pt x="1337901" y="210566"/>
                    <a:pt x="1335381" y="271809"/>
                    <a:pt x="1338621" y="331611"/>
                  </a:cubicBezTo>
                  <a:cubicBezTo>
                    <a:pt x="1338981" y="340257"/>
                    <a:pt x="1329622" y="343139"/>
                    <a:pt x="1323502" y="340257"/>
                  </a:cubicBezTo>
                  <a:cubicBezTo>
                    <a:pt x="1321342" y="343139"/>
                    <a:pt x="1318462" y="344940"/>
                    <a:pt x="1314143" y="344940"/>
                  </a:cubicBezTo>
                  <a:cubicBezTo>
                    <a:pt x="1165111" y="340977"/>
                    <a:pt x="1015360" y="342058"/>
                    <a:pt x="865608" y="344940"/>
                  </a:cubicBezTo>
                  <a:cubicBezTo>
                    <a:pt x="782813" y="346381"/>
                    <a:pt x="699658" y="349263"/>
                    <a:pt x="616143" y="349623"/>
                  </a:cubicBezTo>
                  <a:cubicBezTo>
                    <a:pt x="604623" y="358629"/>
                    <a:pt x="592744" y="367636"/>
                    <a:pt x="582305" y="377723"/>
                  </a:cubicBezTo>
                  <a:cubicBezTo>
                    <a:pt x="576545" y="383487"/>
                    <a:pt x="569345" y="375201"/>
                    <a:pt x="574025" y="369437"/>
                  </a:cubicBezTo>
                  <a:cubicBezTo>
                    <a:pt x="579785" y="362232"/>
                    <a:pt x="585904" y="355747"/>
                    <a:pt x="592384" y="349623"/>
                  </a:cubicBezTo>
                  <a:cubicBezTo>
                    <a:pt x="586264" y="349623"/>
                    <a:pt x="579785" y="349623"/>
                    <a:pt x="572945" y="349623"/>
                  </a:cubicBezTo>
                  <a:cubicBezTo>
                    <a:pt x="565026" y="355747"/>
                    <a:pt x="557106" y="362592"/>
                    <a:pt x="549907" y="369797"/>
                  </a:cubicBezTo>
                  <a:cubicBezTo>
                    <a:pt x="544507" y="375561"/>
                    <a:pt x="536947" y="366915"/>
                    <a:pt x="541627" y="361151"/>
                  </a:cubicBezTo>
                  <a:cubicBezTo>
                    <a:pt x="545227" y="357188"/>
                    <a:pt x="548827" y="353226"/>
                    <a:pt x="552786" y="349263"/>
                  </a:cubicBezTo>
                  <a:cubicBezTo>
                    <a:pt x="513549" y="348903"/>
                    <a:pt x="474311" y="347822"/>
                    <a:pt x="435433" y="346021"/>
                  </a:cubicBezTo>
                  <a:cubicBezTo>
                    <a:pt x="440113" y="384207"/>
                    <a:pt x="445513" y="422754"/>
                    <a:pt x="445513" y="461661"/>
                  </a:cubicBezTo>
                  <a:cubicBezTo>
                    <a:pt x="445513" y="472828"/>
                    <a:pt x="430393" y="473549"/>
                    <a:pt x="426794" y="464903"/>
                  </a:cubicBezTo>
                  <a:cubicBezTo>
                    <a:pt x="389716" y="447251"/>
                    <a:pt x="355877" y="424555"/>
                    <a:pt x="318080" y="407984"/>
                  </a:cubicBezTo>
                  <a:cubicBezTo>
                    <a:pt x="279202" y="390692"/>
                    <a:pt x="240684" y="373039"/>
                    <a:pt x="203966" y="351785"/>
                  </a:cubicBezTo>
                  <a:cubicBezTo>
                    <a:pt x="168688" y="331250"/>
                    <a:pt x="135210" y="308194"/>
                    <a:pt x="99212" y="289101"/>
                  </a:cubicBezTo>
                  <a:cubicBezTo>
                    <a:pt x="79413" y="278293"/>
                    <a:pt x="46655" y="267846"/>
                    <a:pt x="35856" y="246591"/>
                  </a:cubicBezTo>
                  <a:cubicBezTo>
                    <a:pt x="34416" y="244069"/>
                    <a:pt x="35856" y="241188"/>
                    <a:pt x="37656" y="239386"/>
                  </a:cubicBezTo>
                  <a:cubicBezTo>
                    <a:pt x="58534" y="214169"/>
                    <a:pt x="85533" y="198318"/>
                    <a:pt x="112891" y="181026"/>
                  </a:cubicBezTo>
                  <a:cubicBezTo>
                    <a:pt x="146369" y="159771"/>
                    <a:pt x="178768" y="138877"/>
                    <a:pt x="214766" y="121224"/>
                  </a:cubicBezTo>
                  <a:cubicBezTo>
                    <a:pt x="252563" y="102491"/>
                    <a:pt x="288921" y="82317"/>
                    <a:pt x="325279" y="59622"/>
                  </a:cubicBezTo>
                  <a:cubicBezTo>
                    <a:pt x="357318" y="40168"/>
                    <a:pt x="388996" y="16392"/>
                    <a:pt x="423554" y="1261"/>
                  </a:cubicBezTo>
                  <a:cubicBezTo>
                    <a:pt x="427514" y="-540"/>
                    <a:pt x="431023" y="-270"/>
                    <a:pt x="433768" y="117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E4A5A7AC-EF9D-1E43-A0CC-1FD45711E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8531" y="5599206"/>
              <a:ext cx="270037" cy="181667"/>
            </a:xfrm>
            <a:custGeom>
              <a:avLst/>
              <a:gdLst>
                <a:gd name="connsiteX0" fmla="*/ 261284 w 297666"/>
                <a:gd name="connsiteY0" fmla="*/ 159319 h 200254"/>
                <a:gd name="connsiteX1" fmla="*/ 262778 w 297666"/>
                <a:gd name="connsiteY1" fmla="*/ 159981 h 200254"/>
                <a:gd name="connsiteX2" fmla="*/ 259043 w 297666"/>
                <a:gd name="connsiteY2" fmla="*/ 165272 h 200254"/>
                <a:gd name="connsiteX3" fmla="*/ 257549 w 297666"/>
                <a:gd name="connsiteY3" fmla="*/ 164280 h 200254"/>
                <a:gd name="connsiteX4" fmla="*/ 261284 w 297666"/>
                <a:gd name="connsiteY4" fmla="*/ 159319 h 200254"/>
                <a:gd name="connsiteX5" fmla="*/ 261541 w 297666"/>
                <a:gd name="connsiteY5" fmla="*/ 153931 h 200254"/>
                <a:gd name="connsiteX6" fmla="*/ 262335 w 297666"/>
                <a:gd name="connsiteY6" fmla="*/ 155030 h 200254"/>
                <a:gd name="connsiteX7" fmla="*/ 257572 w 297666"/>
                <a:gd name="connsiteY7" fmla="*/ 161990 h 200254"/>
                <a:gd name="connsiteX8" fmla="*/ 255984 w 297666"/>
                <a:gd name="connsiteY8" fmla="*/ 160891 h 200254"/>
                <a:gd name="connsiteX9" fmla="*/ 261541 w 297666"/>
                <a:gd name="connsiteY9" fmla="*/ 153931 h 200254"/>
                <a:gd name="connsiteX10" fmla="*/ 75332 w 297666"/>
                <a:gd name="connsiteY10" fmla="*/ 150760 h 200254"/>
                <a:gd name="connsiteX11" fmla="*/ 121729 w 297666"/>
                <a:gd name="connsiteY11" fmla="*/ 160390 h 200254"/>
                <a:gd name="connsiteX12" fmla="*/ 165249 w 297666"/>
                <a:gd name="connsiteY12" fmla="*/ 170392 h 200254"/>
                <a:gd name="connsiteX13" fmla="*/ 164889 w 297666"/>
                <a:gd name="connsiteY13" fmla="*/ 171873 h 200254"/>
                <a:gd name="connsiteX14" fmla="*/ 75332 w 297666"/>
                <a:gd name="connsiteY14" fmla="*/ 151871 h 200254"/>
                <a:gd name="connsiteX15" fmla="*/ 75332 w 297666"/>
                <a:gd name="connsiteY15" fmla="*/ 150760 h 200254"/>
                <a:gd name="connsiteX16" fmla="*/ 258152 w 297666"/>
                <a:gd name="connsiteY16" fmla="*/ 149476 h 200254"/>
                <a:gd name="connsiteX17" fmla="*/ 259251 w 297666"/>
                <a:gd name="connsiteY17" fmla="*/ 150486 h 200254"/>
                <a:gd name="connsiteX18" fmla="*/ 255588 w 297666"/>
                <a:gd name="connsiteY18" fmla="*/ 155200 h 200254"/>
                <a:gd name="connsiteX19" fmla="*/ 252291 w 297666"/>
                <a:gd name="connsiteY19" fmla="*/ 159241 h 200254"/>
                <a:gd name="connsiteX20" fmla="*/ 250825 w 297666"/>
                <a:gd name="connsiteY20" fmla="*/ 158904 h 200254"/>
                <a:gd name="connsiteX21" fmla="*/ 254122 w 297666"/>
                <a:gd name="connsiteY21" fmla="*/ 154190 h 200254"/>
                <a:gd name="connsiteX22" fmla="*/ 258152 w 297666"/>
                <a:gd name="connsiteY22" fmla="*/ 149476 h 200254"/>
                <a:gd name="connsiteX23" fmla="*/ 95977 w 297666"/>
                <a:gd name="connsiteY23" fmla="*/ 148802 h 200254"/>
                <a:gd name="connsiteX24" fmla="*/ 127957 w 297666"/>
                <a:gd name="connsiteY24" fmla="*/ 154874 h 200254"/>
                <a:gd name="connsiteX25" fmla="*/ 143220 w 297666"/>
                <a:gd name="connsiteY25" fmla="*/ 158089 h 200254"/>
                <a:gd name="connsiteX26" fmla="*/ 154122 w 297666"/>
                <a:gd name="connsiteY26" fmla="*/ 160589 h 200254"/>
                <a:gd name="connsiteX27" fmla="*/ 153395 w 297666"/>
                <a:gd name="connsiteY27" fmla="*/ 162375 h 200254"/>
                <a:gd name="connsiteX28" fmla="*/ 139222 w 297666"/>
                <a:gd name="connsiteY28" fmla="*/ 159160 h 200254"/>
                <a:gd name="connsiteX29" fmla="*/ 123959 w 297666"/>
                <a:gd name="connsiteY29" fmla="*/ 155589 h 200254"/>
                <a:gd name="connsiteX30" fmla="*/ 95977 w 297666"/>
                <a:gd name="connsiteY30" fmla="*/ 149874 h 200254"/>
                <a:gd name="connsiteX31" fmla="*/ 95977 w 297666"/>
                <a:gd name="connsiteY31" fmla="*/ 148802 h 200254"/>
                <a:gd name="connsiteX32" fmla="*/ 111847 w 297666"/>
                <a:gd name="connsiteY32" fmla="*/ 147575 h 200254"/>
                <a:gd name="connsiteX33" fmla="*/ 149369 w 297666"/>
                <a:gd name="connsiteY33" fmla="*/ 152987 h 200254"/>
                <a:gd name="connsiteX34" fmla="*/ 149008 w 297666"/>
                <a:gd name="connsiteY34" fmla="*/ 154431 h 200254"/>
                <a:gd name="connsiteX35" fmla="*/ 111847 w 297666"/>
                <a:gd name="connsiteY35" fmla="*/ 148297 h 200254"/>
                <a:gd name="connsiteX36" fmla="*/ 111847 w 297666"/>
                <a:gd name="connsiteY36" fmla="*/ 147575 h 200254"/>
                <a:gd name="connsiteX37" fmla="*/ 256910 w 297666"/>
                <a:gd name="connsiteY37" fmla="*/ 144791 h 200254"/>
                <a:gd name="connsiteX38" fmla="*/ 258021 w 297666"/>
                <a:gd name="connsiteY38" fmla="*/ 145919 h 200254"/>
                <a:gd name="connsiteX39" fmla="*/ 249873 w 297666"/>
                <a:gd name="connsiteY39" fmla="*/ 157199 h 200254"/>
                <a:gd name="connsiteX40" fmla="*/ 248021 w 297666"/>
                <a:gd name="connsiteY40" fmla="*/ 156071 h 200254"/>
                <a:gd name="connsiteX41" fmla="*/ 256910 w 297666"/>
                <a:gd name="connsiteY41" fmla="*/ 144791 h 200254"/>
                <a:gd name="connsiteX42" fmla="*/ 253437 w 297666"/>
                <a:gd name="connsiteY42" fmla="*/ 139974 h 200254"/>
                <a:gd name="connsiteX43" fmla="*/ 254512 w 297666"/>
                <a:gd name="connsiteY43" fmla="*/ 141020 h 200254"/>
                <a:gd name="connsiteX44" fmla="*/ 245909 w 297666"/>
                <a:gd name="connsiteY44" fmla="*/ 152519 h 200254"/>
                <a:gd name="connsiteX45" fmla="*/ 244475 w 297666"/>
                <a:gd name="connsiteY45" fmla="*/ 151822 h 200254"/>
                <a:gd name="connsiteX46" fmla="*/ 253437 w 297666"/>
                <a:gd name="connsiteY46" fmla="*/ 139974 h 200254"/>
                <a:gd name="connsiteX47" fmla="*/ 251744 w 297666"/>
                <a:gd name="connsiteY47" fmla="*/ 135257 h 200254"/>
                <a:gd name="connsiteX48" fmla="*/ 253248 w 297666"/>
                <a:gd name="connsiteY48" fmla="*/ 136372 h 200254"/>
                <a:gd name="connsiteX49" fmla="*/ 241592 w 297666"/>
                <a:gd name="connsiteY49" fmla="*/ 150863 h 200254"/>
                <a:gd name="connsiteX50" fmla="*/ 240088 w 297666"/>
                <a:gd name="connsiteY50" fmla="*/ 150119 h 200254"/>
                <a:gd name="connsiteX51" fmla="*/ 251744 w 297666"/>
                <a:gd name="connsiteY51" fmla="*/ 135257 h 200254"/>
                <a:gd name="connsiteX52" fmla="*/ 250144 w 297666"/>
                <a:gd name="connsiteY52" fmla="*/ 128911 h 200254"/>
                <a:gd name="connsiteX53" fmla="*/ 251278 w 297666"/>
                <a:gd name="connsiteY53" fmla="*/ 130032 h 200254"/>
                <a:gd name="connsiteX54" fmla="*/ 238427 w 297666"/>
                <a:gd name="connsiteY54" fmla="*/ 146094 h 200254"/>
                <a:gd name="connsiteX55" fmla="*/ 236915 w 297666"/>
                <a:gd name="connsiteY55" fmla="*/ 145347 h 200254"/>
                <a:gd name="connsiteX56" fmla="*/ 250144 w 297666"/>
                <a:gd name="connsiteY56" fmla="*/ 128911 h 200254"/>
                <a:gd name="connsiteX57" fmla="*/ 249339 w 297666"/>
                <a:gd name="connsiteY57" fmla="*/ 122514 h 200254"/>
                <a:gd name="connsiteX58" fmla="*/ 250082 w 297666"/>
                <a:gd name="connsiteY58" fmla="*/ 123563 h 200254"/>
                <a:gd name="connsiteX59" fmla="*/ 234848 w 297666"/>
                <a:gd name="connsiteY59" fmla="*/ 141403 h 200254"/>
                <a:gd name="connsiteX60" fmla="*/ 233734 w 297666"/>
                <a:gd name="connsiteY60" fmla="*/ 140353 h 200254"/>
                <a:gd name="connsiteX61" fmla="*/ 249339 w 297666"/>
                <a:gd name="connsiteY61" fmla="*/ 122514 h 200254"/>
                <a:gd name="connsiteX62" fmla="*/ 243946 w 297666"/>
                <a:gd name="connsiteY62" fmla="*/ 119358 h 200254"/>
                <a:gd name="connsiteX63" fmla="*/ 245004 w 297666"/>
                <a:gd name="connsiteY63" fmla="*/ 120436 h 200254"/>
                <a:gd name="connsiteX64" fmla="*/ 231598 w 297666"/>
                <a:gd name="connsiteY64" fmla="*/ 136611 h 200254"/>
                <a:gd name="connsiteX65" fmla="*/ 230540 w 297666"/>
                <a:gd name="connsiteY65" fmla="*/ 135533 h 200254"/>
                <a:gd name="connsiteX66" fmla="*/ 243946 w 297666"/>
                <a:gd name="connsiteY66" fmla="*/ 119358 h 200254"/>
                <a:gd name="connsiteX67" fmla="*/ 6425 w 297666"/>
                <a:gd name="connsiteY67" fmla="*/ 111414 h 200254"/>
                <a:gd name="connsiteX68" fmla="*/ 7559 w 297666"/>
                <a:gd name="connsiteY68" fmla="*/ 111770 h 200254"/>
                <a:gd name="connsiteX69" fmla="*/ 1890 w 297666"/>
                <a:gd name="connsiteY69" fmla="*/ 150198 h 200254"/>
                <a:gd name="connsiteX70" fmla="*/ 0 w 297666"/>
                <a:gd name="connsiteY70" fmla="*/ 150198 h 200254"/>
                <a:gd name="connsiteX71" fmla="*/ 6425 w 297666"/>
                <a:gd name="connsiteY71" fmla="*/ 111414 h 200254"/>
                <a:gd name="connsiteX72" fmla="*/ 11557 w 297666"/>
                <a:gd name="connsiteY72" fmla="*/ 96776 h 200254"/>
                <a:gd name="connsiteX73" fmla="*/ 12319 w 297666"/>
                <a:gd name="connsiteY73" fmla="*/ 96776 h 200254"/>
                <a:gd name="connsiteX74" fmla="*/ 8128 w 297666"/>
                <a:gd name="connsiteY74" fmla="*/ 124989 h 200254"/>
                <a:gd name="connsiteX75" fmla="*/ 5080 w 297666"/>
                <a:gd name="connsiteY75" fmla="*/ 151756 h 200254"/>
                <a:gd name="connsiteX76" fmla="*/ 3556 w 297666"/>
                <a:gd name="connsiteY76" fmla="*/ 152117 h 200254"/>
                <a:gd name="connsiteX77" fmla="*/ 6223 w 297666"/>
                <a:gd name="connsiteY77" fmla="*/ 126798 h 200254"/>
                <a:gd name="connsiteX78" fmla="*/ 11557 w 297666"/>
                <a:gd name="connsiteY78" fmla="*/ 96776 h 200254"/>
                <a:gd name="connsiteX79" fmla="*/ 135521 w 297666"/>
                <a:gd name="connsiteY79" fmla="*/ 87015 h 200254"/>
                <a:gd name="connsiteX80" fmla="*/ 104218 w 297666"/>
                <a:gd name="connsiteY80" fmla="*/ 98215 h 200254"/>
                <a:gd name="connsiteX81" fmla="*/ 71475 w 297666"/>
                <a:gd name="connsiteY81" fmla="*/ 115197 h 200254"/>
                <a:gd name="connsiteX82" fmla="*/ 15345 w 297666"/>
                <a:gd name="connsiteY82" fmla="*/ 141573 h 200254"/>
                <a:gd name="connsiteX83" fmla="*/ 14985 w 297666"/>
                <a:gd name="connsiteY83" fmla="*/ 143379 h 200254"/>
                <a:gd name="connsiteX84" fmla="*/ 44130 w 297666"/>
                <a:gd name="connsiteY84" fmla="*/ 148076 h 200254"/>
                <a:gd name="connsiteX85" fmla="*/ 72915 w 297666"/>
                <a:gd name="connsiteY85" fmla="*/ 153496 h 200254"/>
                <a:gd name="connsiteX86" fmla="*/ 134082 w 297666"/>
                <a:gd name="connsiteY86" fmla="*/ 166142 h 200254"/>
                <a:gd name="connsiteX87" fmla="*/ 242024 w 297666"/>
                <a:gd name="connsiteY87" fmla="*/ 190350 h 200254"/>
                <a:gd name="connsiteX88" fmla="*/ 245262 w 297666"/>
                <a:gd name="connsiteY88" fmla="*/ 189627 h 200254"/>
                <a:gd name="connsiteX89" fmla="*/ 258215 w 297666"/>
                <a:gd name="connsiteY89" fmla="*/ 191073 h 200254"/>
                <a:gd name="connsiteX90" fmla="*/ 217557 w 297666"/>
                <a:gd name="connsiteY90" fmla="*/ 145909 h 200254"/>
                <a:gd name="connsiteX91" fmla="*/ 187333 w 297666"/>
                <a:gd name="connsiteY91" fmla="*/ 97493 h 200254"/>
                <a:gd name="connsiteX92" fmla="*/ 165745 w 297666"/>
                <a:gd name="connsiteY92" fmla="*/ 106164 h 200254"/>
                <a:gd name="connsiteX93" fmla="*/ 163946 w 297666"/>
                <a:gd name="connsiteY93" fmla="*/ 106526 h 200254"/>
                <a:gd name="connsiteX94" fmla="*/ 158549 w 297666"/>
                <a:gd name="connsiteY94" fmla="*/ 105803 h 200254"/>
                <a:gd name="connsiteX95" fmla="*/ 135521 w 297666"/>
                <a:gd name="connsiteY95" fmla="*/ 87015 h 200254"/>
                <a:gd name="connsiteX96" fmla="*/ 181131 w 297666"/>
                <a:gd name="connsiteY96" fmla="*/ 79335 h 200254"/>
                <a:gd name="connsiteX97" fmla="*/ 181489 w 297666"/>
                <a:gd name="connsiteY97" fmla="*/ 80485 h 200254"/>
                <a:gd name="connsiteX98" fmla="*/ 158951 w 297666"/>
                <a:gd name="connsiteY98" fmla="*/ 89298 h 200254"/>
                <a:gd name="connsiteX99" fmla="*/ 158235 w 297666"/>
                <a:gd name="connsiteY99" fmla="*/ 87765 h 200254"/>
                <a:gd name="connsiteX100" fmla="*/ 181131 w 297666"/>
                <a:gd name="connsiteY100" fmla="*/ 79335 h 200254"/>
                <a:gd name="connsiteX101" fmla="*/ 191017 w 297666"/>
                <a:gd name="connsiteY101" fmla="*/ 78952 h 200254"/>
                <a:gd name="connsiteX102" fmla="*/ 191017 w 297666"/>
                <a:gd name="connsiteY102" fmla="*/ 80051 h 200254"/>
                <a:gd name="connsiteX103" fmla="*/ 176034 w 297666"/>
                <a:gd name="connsiteY103" fmla="*/ 85913 h 200254"/>
                <a:gd name="connsiteX104" fmla="*/ 161764 w 297666"/>
                <a:gd name="connsiteY104" fmla="*/ 92507 h 200254"/>
                <a:gd name="connsiteX105" fmla="*/ 161407 w 297666"/>
                <a:gd name="connsiteY105" fmla="*/ 90675 h 200254"/>
                <a:gd name="connsiteX106" fmla="*/ 177104 w 297666"/>
                <a:gd name="connsiteY106" fmla="*/ 83715 h 200254"/>
                <a:gd name="connsiteX107" fmla="*/ 191017 w 297666"/>
                <a:gd name="connsiteY107" fmla="*/ 78952 h 200254"/>
                <a:gd name="connsiteX108" fmla="*/ 39159 w 297666"/>
                <a:gd name="connsiteY108" fmla="*/ 78070 h 200254"/>
                <a:gd name="connsiteX109" fmla="*/ 40570 w 297666"/>
                <a:gd name="connsiteY109" fmla="*/ 78775 h 200254"/>
                <a:gd name="connsiteX110" fmla="*/ 37042 w 297666"/>
                <a:gd name="connsiteY110" fmla="*/ 84067 h 200254"/>
                <a:gd name="connsiteX111" fmla="*/ 33161 w 297666"/>
                <a:gd name="connsiteY111" fmla="*/ 89006 h 200254"/>
                <a:gd name="connsiteX112" fmla="*/ 32103 w 297666"/>
                <a:gd name="connsiteY112" fmla="*/ 88300 h 200254"/>
                <a:gd name="connsiteX113" fmla="*/ 35278 w 297666"/>
                <a:gd name="connsiteY113" fmla="*/ 83714 h 200254"/>
                <a:gd name="connsiteX114" fmla="*/ 39159 w 297666"/>
                <a:gd name="connsiteY114" fmla="*/ 78070 h 200254"/>
                <a:gd name="connsiteX115" fmla="*/ 201782 w 297666"/>
                <a:gd name="connsiteY115" fmla="*/ 77731 h 200254"/>
                <a:gd name="connsiteX116" fmla="*/ 202137 w 297666"/>
                <a:gd name="connsiteY116" fmla="*/ 78830 h 200254"/>
                <a:gd name="connsiteX117" fmla="*/ 185830 w 297666"/>
                <a:gd name="connsiteY117" fmla="*/ 87256 h 200254"/>
                <a:gd name="connsiteX118" fmla="*/ 168460 w 297666"/>
                <a:gd name="connsiteY118" fmla="*/ 95682 h 200254"/>
                <a:gd name="connsiteX119" fmla="*/ 167751 w 297666"/>
                <a:gd name="connsiteY119" fmla="*/ 94583 h 200254"/>
                <a:gd name="connsiteX120" fmla="*/ 183703 w 297666"/>
                <a:gd name="connsiteY120" fmla="*/ 86523 h 200254"/>
                <a:gd name="connsiteX121" fmla="*/ 201782 w 297666"/>
                <a:gd name="connsiteY121" fmla="*/ 77731 h 200254"/>
                <a:gd name="connsiteX122" fmla="*/ 173532 w 297666"/>
                <a:gd name="connsiteY122" fmla="*/ 77364 h 200254"/>
                <a:gd name="connsiteX123" fmla="*/ 173897 w 297666"/>
                <a:gd name="connsiteY123" fmla="*/ 78447 h 200254"/>
                <a:gd name="connsiteX124" fmla="*/ 161873 w 297666"/>
                <a:gd name="connsiteY124" fmla="*/ 82055 h 200254"/>
                <a:gd name="connsiteX125" fmla="*/ 153858 w 297666"/>
                <a:gd name="connsiteY125" fmla="*/ 84941 h 200254"/>
                <a:gd name="connsiteX126" fmla="*/ 153858 w 297666"/>
                <a:gd name="connsiteY126" fmla="*/ 83498 h 200254"/>
                <a:gd name="connsiteX127" fmla="*/ 164059 w 297666"/>
                <a:gd name="connsiteY127" fmla="*/ 79890 h 200254"/>
                <a:gd name="connsiteX128" fmla="*/ 173532 w 297666"/>
                <a:gd name="connsiteY128" fmla="*/ 77364 h 200254"/>
                <a:gd name="connsiteX129" fmla="*/ 162413 w 297666"/>
                <a:gd name="connsiteY129" fmla="*/ 75777 h 200254"/>
                <a:gd name="connsiteX130" fmla="*/ 162780 w 297666"/>
                <a:gd name="connsiteY130" fmla="*/ 76571 h 200254"/>
                <a:gd name="connsiteX131" fmla="*/ 150691 w 297666"/>
                <a:gd name="connsiteY131" fmla="*/ 81333 h 200254"/>
                <a:gd name="connsiteX132" fmla="*/ 149958 w 297666"/>
                <a:gd name="connsiteY132" fmla="*/ 80143 h 200254"/>
                <a:gd name="connsiteX133" fmla="*/ 162413 w 297666"/>
                <a:gd name="connsiteY133" fmla="*/ 75777 h 200254"/>
                <a:gd name="connsiteX134" fmla="*/ 154215 w 297666"/>
                <a:gd name="connsiteY134" fmla="*/ 75777 h 200254"/>
                <a:gd name="connsiteX135" fmla="*/ 154555 w 297666"/>
                <a:gd name="connsiteY135" fmla="*/ 76967 h 200254"/>
                <a:gd name="connsiteX136" fmla="*/ 147071 w 297666"/>
                <a:gd name="connsiteY136" fmla="*/ 79746 h 200254"/>
                <a:gd name="connsiteX137" fmla="*/ 147071 w 297666"/>
                <a:gd name="connsiteY137" fmla="*/ 78158 h 200254"/>
                <a:gd name="connsiteX138" fmla="*/ 154215 w 297666"/>
                <a:gd name="connsiteY138" fmla="*/ 75777 h 200254"/>
                <a:gd name="connsiteX139" fmla="*/ 41179 w 297666"/>
                <a:gd name="connsiteY139" fmla="*/ 68577 h 200254"/>
                <a:gd name="connsiteX140" fmla="*/ 42189 w 297666"/>
                <a:gd name="connsiteY140" fmla="*/ 69685 h 200254"/>
                <a:gd name="connsiteX141" fmla="*/ 33434 w 297666"/>
                <a:gd name="connsiteY141" fmla="*/ 82607 h 200254"/>
                <a:gd name="connsiteX142" fmla="*/ 32424 w 297666"/>
                <a:gd name="connsiteY142" fmla="*/ 81868 h 200254"/>
                <a:gd name="connsiteX143" fmla="*/ 41179 w 297666"/>
                <a:gd name="connsiteY143" fmla="*/ 68577 h 200254"/>
                <a:gd name="connsiteX144" fmla="*/ 42209 w 297666"/>
                <a:gd name="connsiteY144" fmla="*/ 62210 h 200254"/>
                <a:gd name="connsiteX145" fmla="*/ 43330 w 297666"/>
                <a:gd name="connsiteY145" fmla="*/ 62932 h 200254"/>
                <a:gd name="connsiteX146" fmla="*/ 33618 w 297666"/>
                <a:gd name="connsiteY146" fmla="*/ 76281 h 200254"/>
                <a:gd name="connsiteX147" fmla="*/ 32497 w 297666"/>
                <a:gd name="connsiteY147" fmla="*/ 75560 h 200254"/>
                <a:gd name="connsiteX148" fmla="*/ 42209 w 297666"/>
                <a:gd name="connsiteY148" fmla="*/ 62210 h 200254"/>
                <a:gd name="connsiteX149" fmla="*/ 288799 w 297666"/>
                <a:gd name="connsiteY149" fmla="*/ 54496 h 200254"/>
                <a:gd name="connsiteX150" fmla="*/ 264692 w 297666"/>
                <a:gd name="connsiteY150" fmla="*/ 64252 h 200254"/>
                <a:gd name="connsiteX151" fmla="*/ 234108 w 297666"/>
                <a:gd name="connsiteY151" fmla="*/ 76536 h 200254"/>
                <a:gd name="connsiteX152" fmla="*/ 190571 w 297666"/>
                <a:gd name="connsiteY152" fmla="*/ 96048 h 200254"/>
                <a:gd name="connsiteX153" fmla="*/ 225832 w 297666"/>
                <a:gd name="connsiteY153" fmla="*/ 144825 h 200254"/>
                <a:gd name="connsiteX154" fmla="*/ 265411 w 297666"/>
                <a:gd name="connsiteY154" fmla="*/ 187459 h 200254"/>
                <a:gd name="connsiteX155" fmla="*/ 266131 w 297666"/>
                <a:gd name="connsiteY155" fmla="*/ 180956 h 200254"/>
                <a:gd name="connsiteX156" fmla="*/ 272607 w 297666"/>
                <a:gd name="connsiteY156" fmla="*/ 137960 h 200254"/>
                <a:gd name="connsiteX157" fmla="*/ 279444 w 297666"/>
                <a:gd name="connsiteY157" fmla="*/ 92073 h 200254"/>
                <a:gd name="connsiteX158" fmla="*/ 288799 w 297666"/>
                <a:gd name="connsiteY158" fmla="*/ 54496 h 200254"/>
                <a:gd name="connsiteX159" fmla="*/ 44223 w 297666"/>
                <a:gd name="connsiteY159" fmla="*/ 52707 h 200254"/>
                <a:gd name="connsiteX160" fmla="*/ 44949 w 297666"/>
                <a:gd name="connsiteY160" fmla="*/ 53078 h 200254"/>
                <a:gd name="connsiteX161" fmla="*/ 34789 w 297666"/>
                <a:gd name="connsiteY161" fmla="*/ 68684 h 200254"/>
                <a:gd name="connsiteX162" fmla="*/ 33700 w 297666"/>
                <a:gd name="connsiteY162" fmla="*/ 67941 h 200254"/>
                <a:gd name="connsiteX163" fmla="*/ 44223 w 297666"/>
                <a:gd name="connsiteY163" fmla="*/ 52707 h 200254"/>
                <a:gd name="connsiteX164" fmla="*/ 46971 w 297666"/>
                <a:gd name="connsiteY164" fmla="*/ 43129 h 200254"/>
                <a:gd name="connsiteX165" fmla="*/ 48465 w 297666"/>
                <a:gd name="connsiteY165" fmla="*/ 43819 h 200254"/>
                <a:gd name="connsiteX166" fmla="*/ 38006 w 297666"/>
                <a:gd name="connsiteY166" fmla="*/ 57278 h 200254"/>
                <a:gd name="connsiteX167" fmla="*/ 36886 w 297666"/>
                <a:gd name="connsiteY167" fmla="*/ 56588 h 200254"/>
                <a:gd name="connsiteX168" fmla="*/ 46971 w 297666"/>
                <a:gd name="connsiteY168" fmla="*/ 43129 h 200254"/>
                <a:gd name="connsiteX169" fmla="*/ 44354 w 297666"/>
                <a:gd name="connsiteY169" fmla="*/ 36460 h 200254"/>
                <a:gd name="connsiteX170" fmla="*/ 45364 w 297666"/>
                <a:gd name="connsiteY170" fmla="*/ 37203 h 200254"/>
                <a:gd name="connsiteX171" fmla="*/ 36609 w 297666"/>
                <a:gd name="connsiteY171" fmla="*/ 52066 h 200254"/>
                <a:gd name="connsiteX172" fmla="*/ 35262 w 297666"/>
                <a:gd name="connsiteY172" fmla="*/ 51322 h 200254"/>
                <a:gd name="connsiteX173" fmla="*/ 44354 w 297666"/>
                <a:gd name="connsiteY173" fmla="*/ 36460 h 200254"/>
                <a:gd name="connsiteX174" fmla="*/ 240429 w 297666"/>
                <a:gd name="connsiteY174" fmla="*/ 31680 h 200254"/>
                <a:gd name="connsiteX175" fmla="*/ 255829 w 297666"/>
                <a:gd name="connsiteY175" fmla="*/ 33443 h 200254"/>
                <a:gd name="connsiteX176" fmla="*/ 269081 w 297666"/>
                <a:gd name="connsiteY176" fmla="*/ 35913 h 200254"/>
                <a:gd name="connsiteX177" fmla="*/ 297018 w 297666"/>
                <a:gd name="connsiteY177" fmla="*/ 41557 h 200254"/>
                <a:gd name="connsiteX178" fmla="*/ 296659 w 297666"/>
                <a:gd name="connsiteY178" fmla="*/ 43674 h 200254"/>
                <a:gd name="connsiteX179" fmla="*/ 266932 w 297666"/>
                <a:gd name="connsiteY179" fmla="*/ 37324 h 200254"/>
                <a:gd name="connsiteX180" fmla="*/ 240070 w 297666"/>
                <a:gd name="connsiteY180" fmla="*/ 32385 h 200254"/>
                <a:gd name="connsiteX181" fmla="*/ 240429 w 297666"/>
                <a:gd name="connsiteY181" fmla="*/ 31680 h 200254"/>
                <a:gd name="connsiteX182" fmla="*/ 249599 w 297666"/>
                <a:gd name="connsiteY182" fmla="*/ 31327 h 200254"/>
                <a:gd name="connsiteX183" fmla="*/ 296641 w 297666"/>
                <a:gd name="connsiteY183" fmla="*/ 38471 h 200254"/>
                <a:gd name="connsiteX184" fmla="*/ 296279 w 297666"/>
                <a:gd name="connsiteY184" fmla="*/ 40171 h 200254"/>
                <a:gd name="connsiteX185" fmla="*/ 249599 w 297666"/>
                <a:gd name="connsiteY185" fmla="*/ 32007 h 200254"/>
                <a:gd name="connsiteX186" fmla="*/ 249599 w 297666"/>
                <a:gd name="connsiteY186" fmla="*/ 31327 h 200254"/>
                <a:gd name="connsiteX187" fmla="*/ 33696 w 297666"/>
                <a:gd name="connsiteY187" fmla="*/ 10777 h 200254"/>
                <a:gd name="connsiteX188" fmla="*/ 16065 w 297666"/>
                <a:gd name="connsiteY188" fmla="*/ 136876 h 200254"/>
                <a:gd name="connsiteX189" fmla="*/ 71475 w 297666"/>
                <a:gd name="connsiteY189" fmla="*/ 108332 h 200254"/>
                <a:gd name="connsiteX190" fmla="*/ 129044 w 297666"/>
                <a:gd name="connsiteY190" fmla="*/ 82318 h 200254"/>
                <a:gd name="connsiteX191" fmla="*/ 92344 w 297666"/>
                <a:gd name="connsiteY191" fmla="*/ 57025 h 200254"/>
                <a:gd name="connsiteX192" fmla="*/ 52765 w 297666"/>
                <a:gd name="connsiteY192" fmla="*/ 25953 h 200254"/>
                <a:gd name="connsiteX193" fmla="*/ 33696 w 297666"/>
                <a:gd name="connsiteY193" fmla="*/ 10777 h 200254"/>
                <a:gd name="connsiteX194" fmla="*/ 35135 w 297666"/>
                <a:gd name="connsiteY194" fmla="*/ 4996 h 200254"/>
                <a:gd name="connsiteX195" fmla="*/ 63919 w 297666"/>
                <a:gd name="connsiteY195" fmla="*/ 25591 h 200254"/>
                <a:gd name="connsiteX196" fmla="*/ 100979 w 297666"/>
                <a:gd name="connsiteY196" fmla="*/ 53412 h 200254"/>
                <a:gd name="connsiteX197" fmla="*/ 164306 w 297666"/>
                <a:gd name="connsiteY197" fmla="*/ 98577 h 200254"/>
                <a:gd name="connsiteX198" fmla="*/ 227991 w 297666"/>
                <a:gd name="connsiteY198" fmla="*/ 71478 h 200254"/>
                <a:gd name="connsiteX199" fmla="*/ 259295 w 297666"/>
                <a:gd name="connsiteY199" fmla="*/ 59555 h 200254"/>
                <a:gd name="connsiteX200" fmla="*/ 281603 w 297666"/>
                <a:gd name="connsiteY200" fmla="*/ 52328 h 200254"/>
                <a:gd name="connsiteX201" fmla="*/ 147395 w 297666"/>
                <a:gd name="connsiteY201" fmla="*/ 28120 h 200254"/>
                <a:gd name="connsiteX202" fmla="*/ 78671 w 297666"/>
                <a:gd name="connsiteY202" fmla="*/ 15113 h 200254"/>
                <a:gd name="connsiteX203" fmla="*/ 47728 w 297666"/>
                <a:gd name="connsiteY203" fmla="*/ 8610 h 200254"/>
                <a:gd name="connsiteX204" fmla="*/ 35135 w 297666"/>
                <a:gd name="connsiteY204" fmla="*/ 4996 h 200254"/>
                <a:gd name="connsiteX205" fmla="*/ 35854 w 297666"/>
                <a:gd name="connsiteY205" fmla="*/ 299 h 200254"/>
                <a:gd name="connsiteX206" fmla="*/ 60321 w 297666"/>
                <a:gd name="connsiteY206" fmla="*/ 4635 h 200254"/>
                <a:gd name="connsiteX207" fmla="*/ 91984 w 297666"/>
                <a:gd name="connsiteY207" fmla="*/ 10777 h 200254"/>
                <a:gd name="connsiteX208" fmla="*/ 157109 w 297666"/>
                <a:gd name="connsiteY208" fmla="*/ 21978 h 200254"/>
                <a:gd name="connsiteX209" fmla="*/ 289159 w 297666"/>
                <a:gd name="connsiteY209" fmla="*/ 45102 h 200254"/>
                <a:gd name="connsiteX210" fmla="*/ 290958 w 297666"/>
                <a:gd name="connsiteY210" fmla="*/ 45825 h 200254"/>
                <a:gd name="connsiteX211" fmla="*/ 294915 w 297666"/>
                <a:gd name="connsiteY211" fmla="*/ 47270 h 200254"/>
                <a:gd name="connsiteX212" fmla="*/ 290238 w 297666"/>
                <a:gd name="connsiteY212" fmla="*/ 74730 h 200254"/>
                <a:gd name="connsiteX213" fmla="*/ 286280 w 297666"/>
                <a:gd name="connsiteY213" fmla="*/ 101106 h 200254"/>
                <a:gd name="connsiteX214" fmla="*/ 278724 w 297666"/>
                <a:gd name="connsiteY214" fmla="*/ 158554 h 200254"/>
                <a:gd name="connsiteX215" fmla="*/ 274766 w 297666"/>
                <a:gd name="connsiteY215" fmla="*/ 185653 h 200254"/>
                <a:gd name="connsiteX216" fmla="*/ 270089 w 297666"/>
                <a:gd name="connsiteY216" fmla="*/ 197215 h 200254"/>
                <a:gd name="connsiteX217" fmla="*/ 251739 w 297666"/>
                <a:gd name="connsiteY217" fmla="*/ 199744 h 200254"/>
                <a:gd name="connsiteX218" fmla="*/ 249220 w 297666"/>
                <a:gd name="connsiteY218" fmla="*/ 200105 h 200254"/>
                <a:gd name="connsiteX219" fmla="*/ 132283 w 297666"/>
                <a:gd name="connsiteY219" fmla="*/ 174813 h 200254"/>
                <a:gd name="connsiteX220" fmla="*/ 71116 w 297666"/>
                <a:gd name="connsiteY220" fmla="*/ 161445 h 200254"/>
                <a:gd name="connsiteX221" fmla="*/ 9588 w 297666"/>
                <a:gd name="connsiteY221" fmla="*/ 149883 h 200254"/>
                <a:gd name="connsiteX222" fmla="*/ 6710 w 297666"/>
                <a:gd name="connsiteY222" fmla="*/ 145547 h 200254"/>
                <a:gd name="connsiteX223" fmla="*/ 7069 w 297666"/>
                <a:gd name="connsiteY223" fmla="*/ 143379 h 200254"/>
                <a:gd name="connsiteX224" fmla="*/ 7429 w 297666"/>
                <a:gd name="connsiteY224" fmla="*/ 141934 h 200254"/>
                <a:gd name="connsiteX225" fmla="*/ 30097 w 297666"/>
                <a:gd name="connsiteY225" fmla="*/ 2829 h 200254"/>
                <a:gd name="connsiteX226" fmla="*/ 32976 w 297666"/>
                <a:gd name="connsiteY226" fmla="*/ 1022 h 200254"/>
                <a:gd name="connsiteX227" fmla="*/ 35854 w 297666"/>
                <a:gd name="connsiteY227" fmla="*/ 299 h 2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</a:cxnLst>
              <a:rect l="l" t="t" r="r" b="b"/>
              <a:pathLst>
                <a:path w="297666" h="200254">
                  <a:moveTo>
                    <a:pt x="261284" y="159319"/>
                  </a:moveTo>
                  <a:cubicBezTo>
                    <a:pt x="261658" y="158327"/>
                    <a:pt x="263152" y="159319"/>
                    <a:pt x="262778" y="159981"/>
                  </a:cubicBezTo>
                  <a:cubicBezTo>
                    <a:pt x="261658" y="161634"/>
                    <a:pt x="260537" y="163619"/>
                    <a:pt x="259043" y="165272"/>
                  </a:cubicBezTo>
                  <a:cubicBezTo>
                    <a:pt x="258669" y="165934"/>
                    <a:pt x="257175" y="164941"/>
                    <a:pt x="257549" y="164280"/>
                  </a:cubicBezTo>
                  <a:cubicBezTo>
                    <a:pt x="258669" y="162626"/>
                    <a:pt x="260163" y="160973"/>
                    <a:pt x="261284" y="159319"/>
                  </a:cubicBezTo>
                  <a:close/>
                  <a:moveTo>
                    <a:pt x="261541" y="153931"/>
                  </a:moveTo>
                  <a:cubicBezTo>
                    <a:pt x="261938" y="153564"/>
                    <a:pt x="263128" y="154297"/>
                    <a:pt x="262335" y="155030"/>
                  </a:cubicBezTo>
                  <a:cubicBezTo>
                    <a:pt x="260747" y="157228"/>
                    <a:pt x="259159" y="159792"/>
                    <a:pt x="257572" y="161990"/>
                  </a:cubicBezTo>
                  <a:cubicBezTo>
                    <a:pt x="257175" y="162723"/>
                    <a:pt x="255587" y="161990"/>
                    <a:pt x="255984" y="160891"/>
                  </a:cubicBezTo>
                  <a:cubicBezTo>
                    <a:pt x="257572" y="158693"/>
                    <a:pt x="259556" y="156129"/>
                    <a:pt x="261541" y="153931"/>
                  </a:cubicBezTo>
                  <a:close/>
                  <a:moveTo>
                    <a:pt x="75332" y="150760"/>
                  </a:moveTo>
                  <a:cubicBezTo>
                    <a:pt x="91157" y="152241"/>
                    <a:pt x="106623" y="156686"/>
                    <a:pt x="121729" y="160390"/>
                  </a:cubicBezTo>
                  <a:cubicBezTo>
                    <a:pt x="136115" y="163354"/>
                    <a:pt x="150862" y="166317"/>
                    <a:pt x="165249" y="170392"/>
                  </a:cubicBezTo>
                  <a:cubicBezTo>
                    <a:pt x="166328" y="170392"/>
                    <a:pt x="166328" y="172244"/>
                    <a:pt x="164889" y="171873"/>
                  </a:cubicBezTo>
                  <a:cubicBezTo>
                    <a:pt x="135396" y="164465"/>
                    <a:pt x="105184" y="158538"/>
                    <a:pt x="75332" y="151871"/>
                  </a:cubicBezTo>
                  <a:cubicBezTo>
                    <a:pt x="74612" y="151500"/>
                    <a:pt x="74612" y="150389"/>
                    <a:pt x="75332" y="150760"/>
                  </a:cubicBezTo>
                  <a:close/>
                  <a:moveTo>
                    <a:pt x="258152" y="149476"/>
                  </a:moveTo>
                  <a:cubicBezTo>
                    <a:pt x="258519" y="148802"/>
                    <a:pt x="259984" y="149476"/>
                    <a:pt x="259251" y="150486"/>
                  </a:cubicBezTo>
                  <a:cubicBezTo>
                    <a:pt x="258152" y="152170"/>
                    <a:pt x="256687" y="153516"/>
                    <a:pt x="255588" y="155200"/>
                  </a:cubicBezTo>
                  <a:cubicBezTo>
                    <a:pt x="254122" y="156547"/>
                    <a:pt x="253390" y="158231"/>
                    <a:pt x="252291" y="159241"/>
                  </a:cubicBezTo>
                  <a:cubicBezTo>
                    <a:pt x="251558" y="159578"/>
                    <a:pt x="250825" y="159578"/>
                    <a:pt x="250825" y="158904"/>
                  </a:cubicBezTo>
                  <a:cubicBezTo>
                    <a:pt x="251192" y="156884"/>
                    <a:pt x="253023" y="155537"/>
                    <a:pt x="254122" y="154190"/>
                  </a:cubicBezTo>
                  <a:cubicBezTo>
                    <a:pt x="255588" y="152506"/>
                    <a:pt x="257053" y="151159"/>
                    <a:pt x="258152" y="149476"/>
                  </a:cubicBezTo>
                  <a:close/>
                  <a:moveTo>
                    <a:pt x="95977" y="148802"/>
                  </a:moveTo>
                  <a:cubicBezTo>
                    <a:pt x="106516" y="151660"/>
                    <a:pt x="117418" y="152731"/>
                    <a:pt x="127957" y="154874"/>
                  </a:cubicBezTo>
                  <a:cubicBezTo>
                    <a:pt x="133044" y="155946"/>
                    <a:pt x="138132" y="157017"/>
                    <a:pt x="143220" y="158089"/>
                  </a:cubicBezTo>
                  <a:cubicBezTo>
                    <a:pt x="146854" y="158803"/>
                    <a:pt x="150851" y="159160"/>
                    <a:pt x="154122" y="160589"/>
                  </a:cubicBezTo>
                  <a:cubicBezTo>
                    <a:pt x="155212" y="160946"/>
                    <a:pt x="154485" y="162732"/>
                    <a:pt x="153395" y="162375"/>
                  </a:cubicBezTo>
                  <a:cubicBezTo>
                    <a:pt x="149034" y="160232"/>
                    <a:pt x="143583" y="159875"/>
                    <a:pt x="139222" y="159160"/>
                  </a:cubicBezTo>
                  <a:cubicBezTo>
                    <a:pt x="134134" y="158089"/>
                    <a:pt x="129047" y="157017"/>
                    <a:pt x="123959" y="155589"/>
                  </a:cubicBezTo>
                  <a:cubicBezTo>
                    <a:pt x="114511" y="153803"/>
                    <a:pt x="104699" y="153088"/>
                    <a:pt x="95977" y="149874"/>
                  </a:cubicBezTo>
                  <a:cubicBezTo>
                    <a:pt x="95250" y="149874"/>
                    <a:pt x="95614" y="148802"/>
                    <a:pt x="95977" y="148802"/>
                  </a:cubicBezTo>
                  <a:close/>
                  <a:moveTo>
                    <a:pt x="111847" y="147575"/>
                  </a:moveTo>
                  <a:cubicBezTo>
                    <a:pt x="124475" y="149740"/>
                    <a:pt x="137102" y="150462"/>
                    <a:pt x="149369" y="152987"/>
                  </a:cubicBezTo>
                  <a:cubicBezTo>
                    <a:pt x="150451" y="153348"/>
                    <a:pt x="150091" y="154791"/>
                    <a:pt x="149008" y="154431"/>
                  </a:cubicBezTo>
                  <a:cubicBezTo>
                    <a:pt x="136741" y="153709"/>
                    <a:pt x="123753" y="151183"/>
                    <a:pt x="111847" y="148297"/>
                  </a:cubicBezTo>
                  <a:cubicBezTo>
                    <a:pt x="111125" y="148297"/>
                    <a:pt x="111486" y="147214"/>
                    <a:pt x="111847" y="147575"/>
                  </a:cubicBezTo>
                  <a:close/>
                  <a:moveTo>
                    <a:pt x="256910" y="144791"/>
                  </a:moveTo>
                  <a:cubicBezTo>
                    <a:pt x="257651" y="144039"/>
                    <a:pt x="258392" y="145167"/>
                    <a:pt x="258021" y="145919"/>
                  </a:cubicBezTo>
                  <a:cubicBezTo>
                    <a:pt x="255058" y="149303"/>
                    <a:pt x="252095" y="153063"/>
                    <a:pt x="249873" y="157199"/>
                  </a:cubicBezTo>
                  <a:cubicBezTo>
                    <a:pt x="249132" y="157951"/>
                    <a:pt x="247650" y="157199"/>
                    <a:pt x="248021" y="156071"/>
                  </a:cubicBezTo>
                  <a:cubicBezTo>
                    <a:pt x="250243" y="151935"/>
                    <a:pt x="253947" y="148551"/>
                    <a:pt x="256910" y="144791"/>
                  </a:cubicBezTo>
                  <a:close/>
                  <a:moveTo>
                    <a:pt x="253437" y="139974"/>
                  </a:moveTo>
                  <a:cubicBezTo>
                    <a:pt x="253795" y="139277"/>
                    <a:pt x="255229" y="139974"/>
                    <a:pt x="254512" y="141020"/>
                  </a:cubicBezTo>
                  <a:cubicBezTo>
                    <a:pt x="251644" y="144853"/>
                    <a:pt x="248777" y="148686"/>
                    <a:pt x="245909" y="152519"/>
                  </a:cubicBezTo>
                  <a:cubicBezTo>
                    <a:pt x="245192" y="153216"/>
                    <a:pt x="244475" y="152519"/>
                    <a:pt x="244475" y="151822"/>
                  </a:cubicBezTo>
                  <a:cubicBezTo>
                    <a:pt x="246268" y="147292"/>
                    <a:pt x="250569" y="143807"/>
                    <a:pt x="253437" y="139974"/>
                  </a:cubicBezTo>
                  <a:close/>
                  <a:moveTo>
                    <a:pt x="251744" y="135257"/>
                  </a:moveTo>
                  <a:cubicBezTo>
                    <a:pt x="252496" y="134514"/>
                    <a:pt x="253624" y="135629"/>
                    <a:pt x="253248" y="136372"/>
                  </a:cubicBezTo>
                  <a:cubicBezTo>
                    <a:pt x="249112" y="141202"/>
                    <a:pt x="245352" y="146032"/>
                    <a:pt x="241592" y="150863"/>
                  </a:cubicBezTo>
                  <a:cubicBezTo>
                    <a:pt x="240840" y="151606"/>
                    <a:pt x="239712" y="150491"/>
                    <a:pt x="240088" y="150119"/>
                  </a:cubicBezTo>
                  <a:cubicBezTo>
                    <a:pt x="243096" y="144546"/>
                    <a:pt x="247984" y="140088"/>
                    <a:pt x="251744" y="135257"/>
                  </a:cubicBezTo>
                  <a:close/>
                  <a:moveTo>
                    <a:pt x="250144" y="128911"/>
                  </a:moveTo>
                  <a:cubicBezTo>
                    <a:pt x="250900" y="128164"/>
                    <a:pt x="252034" y="129285"/>
                    <a:pt x="251278" y="130032"/>
                  </a:cubicBezTo>
                  <a:cubicBezTo>
                    <a:pt x="246743" y="134888"/>
                    <a:pt x="242963" y="140864"/>
                    <a:pt x="238427" y="146094"/>
                  </a:cubicBezTo>
                  <a:cubicBezTo>
                    <a:pt x="237671" y="146841"/>
                    <a:pt x="236537" y="146094"/>
                    <a:pt x="236915" y="145347"/>
                  </a:cubicBezTo>
                  <a:cubicBezTo>
                    <a:pt x="240695" y="139370"/>
                    <a:pt x="245609" y="134141"/>
                    <a:pt x="250144" y="128911"/>
                  </a:cubicBezTo>
                  <a:close/>
                  <a:moveTo>
                    <a:pt x="249339" y="122514"/>
                  </a:moveTo>
                  <a:cubicBezTo>
                    <a:pt x="249711" y="121814"/>
                    <a:pt x="250454" y="122864"/>
                    <a:pt x="250082" y="123563"/>
                  </a:cubicBezTo>
                  <a:cubicBezTo>
                    <a:pt x="245252" y="129510"/>
                    <a:pt x="240050" y="135107"/>
                    <a:pt x="234848" y="141403"/>
                  </a:cubicBezTo>
                  <a:cubicBezTo>
                    <a:pt x="234105" y="142102"/>
                    <a:pt x="233362" y="141403"/>
                    <a:pt x="233734" y="140353"/>
                  </a:cubicBezTo>
                  <a:cubicBezTo>
                    <a:pt x="238564" y="134407"/>
                    <a:pt x="244137" y="128810"/>
                    <a:pt x="249339" y="122514"/>
                  </a:cubicBezTo>
                  <a:close/>
                  <a:moveTo>
                    <a:pt x="243946" y="119358"/>
                  </a:moveTo>
                  <a:cubicBezTo>
                    <a:pt x="244651" y="118639"/>
                    <a:pt x="245709" y="119358"/>
                    <a:pt x="245004" y="120436"/>
                  </a:cubicBezTo>
                  <a:cubicBezTo>
                    <a:pt x="240418" y="125468"/>
                    <a:pt x="236184" y="131219"/>
                    <a:pt x="231598" y="136611"/>
                  </a:cubicBezTo>
                  <a:cubicBezTo>
                    <a:pt x="231246" y="137330"/>
                    <a:pt x="230187" y="136252"/>
                    <a:pt x="230540" y="135533"/>
                  </a:cubicBezTo>
                  <a:cubicBezTo>
                    <a:pt x="234773" y="130141"/>
                    <a:pt x="239359" y="124750"/>
                    <a:pt x="243946" y="119358"/>
                  </a:cubicBezTo>
                  <a:close/>
                  <a:moveTo>
                    <a:pt x="6425" y="111414"/>
                  </a:moveTo>
                  <a:cubicBezTo>
                    <a:pt x="6425" y="110702"/>
                    <a:pt x="7559" y="111058"/>
                    <a:pt x="7559" y="111770"/>
                  </a:cubicBezTo>
                  <a:cubicBezTo>
                    <a:pt x="6425" y="124579"/>
                    <a:pt x="1890" y="137389"/>
                    <a:pt x="1890" y="150198"/>
                  </a:cubicBezTo>
                  <a:cubicBezTo>
                    <a:pt x="1890" y="151266"/>
                    <a:pt x="0" y="151621"/>
                    <a:pt x="0" y="150198"/>
                  </a:cubicBezTo>
                  <a:cubicBezTo>
                    <a:pt x="0" y="137389"/>
                    <a:pt x="4157" y="124223"/>
                    <a:pt x="6425" y="111414"/>
                  </a:cubicBezTo>
                  <a:close/>
                  <a:moveTo>
                    <a:pt x="11557" y="96776"/>
                  </a:moveTo>
                  <a:cubicBezTo>
                    <a:pt x="11557" y="96414"/>
                    <a:pt x="12319" y="96414"/>
                    <a:pt x="12319" y="96776"/>
                  </a:cubicBezTo>
                  <a:cubicBezTo>
                    <a:pt x="11557" y="106542"/>
                    <a:pt x="9652" y="115585"/>
                    <a:pt x="8128" y="124989"/>
                  </a:cubicBezTo>
                  <a:cubicBezTo>
                    <a:pt x="6985" y="133670"/>
                    <a:pt x="5080" y="143075"/>
                    <a:pt x="5080" y="151756"/>
                  </a:cubicBezTo>
                  <a:cubicBezTo>
                    <a:pt x="5080" y="152841"/>
                    <a:pt x="3556" y="153203"/>
                    <a:pt x="3556" y="152117"/>
                  </a:cubicBezTo>
                  <a:cubicBezTo>
                    <a:pt x="3175" y="143798"/>
                    <a:pt x="5080" y="134755"/>
                    <a:pt x="6223" y="126798"/>
                  </a:cubicBezTo>
                  <a:cubicBezTo>
                    <a:pt x="7747" y="116670"/>
                    <a:pt x="10033" y="106904"/>
                    <a:pt x="11557" y="96776"/>
                  </a:cubicBezTo>
                  <a:close/>
                  <a:moveTo>
                    <a:pt x="135521" y="87015"/>
                  </a:moveTo>
                  <a:cubicBezTo>
                    <a:pt x="125087" y="90628"/>
                    <a:pt x="114652" y="93880"/>
                    <a:pt x="104218" y="98215"/>
                  </a:cubicBezTo>
                  <a:cubicBezTo>
                    <a:pt x="93064" y="102912"/>
                    <a:pt x="82270" y="109416"/>
                    <a:pt x="71475" y="115197"/>
                  </a:cubicBezTo>
                  <a:cubicBezTo>
                    <a:pt x="53125" y="124952"/>
                    <a:pt x="33696" y="132179"/>
                    <a:pt x="15345" y="141573"/>
                  </a:cubicBezTo>
                  <a:cubicBezTo>
                    <a:pt x="14985" y="142295"/>
                    <a:pt x="14985" y="142657"/>
                    <a:pt x="14985" y="143379"/>
                  </a:cubicBezTo>
                  <a:cubicBezTo>
                    <a:pt x="24340" y="145547"/>
                    <a:pt x="34415" y="146270"/>
                    <a:pt x="44130" y="148076"/>
                  </a:cubicBezTo>
                  <a:cubicBezTo>
                    <a:pt x="53485" y="149883"/>
                    <a:pt x="63200" y="151690"/>
                    <a:pt x="72915" y="153496"/>
                  </a:cubicBezTo>
                  <a:cubicBezTo>
                    <a:pt x="93064" y="157471"/>
                    <a:pt x="113573" y="161806"/>
                    <a:pt x="134082" y="166142"/>
                  </a:cubicBezTo>
                  <a:cubicBezTo>
                    <a:pt x="169703" y="174452"/>
                    <a:pt x="205683" y="186014"/>
                    <a:pt x="242024" y="190350"/>
                  </a:cubicBezTo>
                  <a:cubicBezTo>
                    <a:pt x="243103" y="189989"/>
                    <a:pt x="244183" y="189627"/>
                    <a:pt x="245262" y="189627"/>
                  </a:cubicBezTo>
                  <a:cubicBezTo>
                    <a:pt x="249220" y="190350"/>
                    <a:pt x="253897" y="191073"/>
                    <a:pt x="258215" y="191073"/>
                  </a:cubicBezTo>
                  <a:cubicBezTo>
                    <a:pt x="245622" y="175175"/>
                    <a:pt x="230150" y="161806"/>
                    <a:pt x="217557" y="145909"/>
                  </a:cubicBezTo>
                  <a:cubicBezTo>
                    <a:pt x="205683" y="131095"/>
                    <a:pt x="194529" y="115197"/>
                    <a:pt x="187333" y="97493"/>
                  </a:cubicBezTo>
                  <a:cubicBezTo>
                    <a:pt x="180137" y="100383"/>
                    <a:pt x="172941" y="103274"/>
                    <a:pt x="165745" y="106164"/>
                  </a:cubicBezTo>
                  <a:cubicBezTo>
                    <a:pt x="165025" y="106526"/>
                    <a:pt x="164306" y="106887"/>
                    <a:pt x="163946" y="106526"/>
                  </a:cubicBezTo>
                  <a:cubicBezTo>
                    <a:pt x="162147" y="107248"/>
                    <a:pt x="160348" y="107609"/>
                    <a:pt x="158549" y="105803"/>
                  </a:cubicBezTo>
                  <a:cubicBezTo>
                    <a:pt x="151352" y="98577"/>
                    <a:pt x="143797" y="92434"/>
                    <a:pt x="135521" y="87015"/>
                  </a:cubicBezTo>
                  <a:close/>
                  <a:moveTo>
                    <a:pt x="181131" y="79335"/>
                  </a:moveTo>
                  <a:cubicBezTo>
                    <a:pt x="181847" y="78952"/>
                    <a:pt x="182205" y="80102"/>
                    <a:pt x="181489" y="80485"/>
                  </a:cubicBezTo>
                  <a:cubicBezTo>
                    <a:pt x="173976" y="82784"/>
                    <a:pt x="166464" y="86999"/>
                    <a:pt x="158951" y="89298"/>
                  </a:cubicBezTo>
                  <a:cubicBezTo>
                    <a:pt x="157520" y="89681"/>
                    <a:pt x="157162" y="88148"/>
                    <a:pt x="158235" y="87765"/>
                  </a:cubicBezTo>
                  <a:cubicBezTo>
                    <a:pt x="165748" y="85083"/>
                    <a:pt x="173619" y="81634"/>
                    <a:pt x="181131" y="79335"/>
                  </a:cubicBezTo>
                  <a:close/>
                  <a:moveTo>
                    <a:pt x="191017" y="78952"/>
                  </a:moveTo>
                  <a:cubicBezTo>
                    <a:pt x="191731" y="78952"/>
                    <a:pt x="191731" y="79685"/>
                    <a:pt x="191017" y="80051"/>
                  </a:cubicBezTo>
                  <a:cubicBezTo>
                    <a:pt x="186023" y="80784"/>
                    <a:pt x="180672" y="83715"/>
                    <a:pt x="176034" y="85913"/>
                  </a:cubicBezTo>
                  <a:cubicBezTo>
                    <a:pt x="171396" y="88111"/>
                    <a:pt x="166402" y="90309"/>
                    <a:pt x="161764" y="92507"/>
                  </a:cubicBezTo>
                  <a:cubicBezTo>
                    <a:pt x="160694" y="92873"/>
                    <a:pt x="160337" y="91041"/>
                    <a:pt x="161407" y="90675"/>
                  </a:cubicBezTo>
                  <a:cubicBezTo>
                    <a:pt x="166402" y="88477"/>
                    <a:pt x="171753" y="85913"/>
                    <a:pt x="177104" y="83715"/>
                  </a:cubicBezTo>
                  <a:cubicBezTo>
                    <a:pt x="181742" y="81883"/>
                    <a:pt x="186023" y="79685"/>
                    <a:pt x="191017" y="78952"/>
                  </a:cubicBezTo>
                  <a:close/>
                  <a:moveTo>
                    <a:pt x="39159" y="78070"/>
                  </a:moveTo>
                  <a:cubicBezTo>
                    <a:pt x="39864" y="77364"/>
                    <a:pt x="40922" y="77717"/>
                    <a:pt x="40570" y="78775"/>
                  </a:cubicBezTo>
                  <a:cubicBezTo>
                    <a:pt x="39864" y="80892"/>
                    <a:pt x="38453" y="82303"/>
                    <a:pt x="37042" y="84067"/>
                  </a:cubicBezTo>
                  <a:cubicBezTo>
                    <a:pt x="35984" y="85831"/>
                    <a:pt x="34572" y="87595"/>
                    <a:pt x="33161" y="89006"/>
                  </a:cubicBezTo>
                  <a:cubicBezTo>
                    <a:pt x="32809" y="89711"/>
                    <a:pt x="31750" y="89006"/>
                    <a:pt x="32103" y="88300"/>
                  </a:cubicBezTo>
                  <a:cubicBezTo>
                    <a:pt x="32809" y="86536"/>
                    <a:pt x="33867" y="85125"/>
                    <a:pt x="35278" y="83714"/>
                  </a:cubicBezTo>
                  <a:cubicBezTo>
                    <a:pt x="36689" y="81950"/>
                    <a:pt x="38100" y="80186"/>
                    <a:pt x="39159" y="78070"/>
                  </a:cubicBezTo>
                  <a:close/>
                  <a:moveTo>
                    <a:pt x="201782" y="77731"/>
                  </a:moveTo>
                  <a:cubicBezTo>
                    <a:pt x="202137" y="77364"/>
                    <a:pt x="202846" y="78463"/>
                    <a:pt x="202137" y="78830"/>
                  </a:cubicBezTo>
                  <a:cubicBezTo>
                    <a:pt x="197528" y="82493"/>
                    <a:pt x="191502" y="84325"/>
                    <a:pt x="185830" y="87256"/>
                  </a:cubicBezTo>
                  <a:cubicBezTo>
                    <a:pt x="180158" y="90186"/>
                    <a:pt x="174132" y="92751"/>
                    <a:pt x="168460" y="95682"/>
                  </a:cubicBezTo>
                  <a:cubicBezTo>
                    <a:pt x="167751" y="96048"/>
                    <a:pt x="166687" y="94949"/>
                    <a:pt x="167751" y="94583"/>
                  </a:cubicBezTo>
                  <a:cubicBezTo>
                    <a:pt x="172714" y="91285"/>
                    <a:pt x="178386" y="89087"/>
                    <a:pt x="183703" y="86523"/>
                  </a:cubicBezTo>
                  <a:cubicBezTo>
                    <a:pt x="189729" y="83592"/>
                    <a:pt x="196465" y="81394"/>
                    <a:pt x="201782" y="77731"/>
                  </a:cubicBezTo>
                  <a:close/>
                  <a:moveTo>
                    <a:pt x="173532" y="77364"/>
                  </a:moveTo>
                  <a:cubicBezTo>
                    <a:pt x="173897" y="77364"/>
                    <a:pt x="174261" y="78086"/>
                    <a:pt x="173897" y="78447"/>
                  </a:cubicBezTo>
                  <a:cubicBezTo>
                    <a:pt x="169524" y="79529"/>
                    <a:pt x="165881" y="80612"/>
                    <a:pt x="161873" y="82055"/>
                  </a:cubicBezTo>
                  <a:cubicBezTo>
                    <a:pt x="159323" y="83137"/>
                    <a:pt x="156772" y="84581"/>
                    <a:pt x="153858" y="84941"/>
                  </a:cubicBezTo>
                  <a:cubicBezTo>
                    <a:pt x="152765" y="84941"/>
                    <a:pt x="152400" y="83498"/>
                    <a:pt x="153858" y="83498"/>
                  </a:cubicBezTo>
                  <a:cubicBezTo>
                    <a:pt x="157501" y="82416"/>
                    <a:pt x="160416" y="80972"/>
                    <a:pt x="164059" y="79890"/>
                  </a:cubicBezTo>
                  <a:cubicBezTo>
                    <a:pt x="166974" y="78808"/>
                    <a:pt x="170253" y="78086"/>
                    <a:pt x="173532" y="77364"/>
                  </a:cubicBezTo>
                  <a:close/>
                  <a:moveTo>
                    <a:pt x="162413" y="75777"/>
                  </a:moveTo>
                  <a:cubicBezTo>
                    <a:pt x="163146" y="75777"/>
                    <a:pt x="163146" y="76174"/>
                    <a:pt x="162780" y="76571"/>
                  </a:cubicBezTo>
                  <a:cubicBezTo>
                    <a:pt x="158384" y="77762"/>
                    <a:pt x="154720" y="80540"/>
                    <a:pt x="150691" y="81333"/>
                  </a:cubicBezTo>
                  <a:cubicBezTo>
                    <a:pt x="149592" y="81730"/>
                    <a:pt x="149225" y="80143"/>
                    <a:pt x="149958" y="80143"/>
                  </a:cubicBezTo>
                  <a:cubicBezTo>
                    <a:pt x="154354" y="78952"/>
                    <a:pt x="158384" y="75777"/>
                    <a:pt x="162413" y="75777"/>
                  </a:cubicBezTo>
                  <a:close/>
                  <a:moveTo>
                    <a:pt x="154215" y="75777"/>
                  </a:moveTo>
                  <a:cubicBezTo>
                    <a:pt x="154895" y="75777"/>
                    <a:pt x="155235" y="76967"/>
                    <a:pt x="154555" y="76967"/>
                  </a:cubicBezTo>
                  <a:cubicBezTo>
                    <a:pt x="152173" y="77761"/>
                    <a:pt x="149792" y="79349"/>
                    <a:pt x="147071" y="79746"/>
                  </a:cubicBezTo>
                  <a:cubicBezTo>
                    <a:pt x="146050" y="80142"/>
                    <a:pt x="146050" y="78555"/>
                    <a:pt x="147071" y="78158"/>
                  </a:cubicBezTo>
                  <a:cubicBezTo>
                    <a:pt x="149452" y="77761"/>
                    <a:pt x="151833" y="76570"/>
                    <a:pt x="154215" y="75777"/>
                  </a:cubicBezTo>
                  <a:close/>
                  <a:moveTo>
                    <a:pt x="41179" y="68577"/>
                  </a:moveTo>
                  <a:cubicBezTo>
                    <a:pt x="41515" y="67839"/>
                    <a:pt x="42526" y="68946"/>
                    <a:pt x="42189" y="69685"/>
                  </a:cubicBezTo>
                  <a:cubicBezTo>
                    <a:pt x="39495" y="73746"/>
                    <a:pt x="36801" y="78546"/>
                    <a:pt x="33434" y="82607"/>
                  </a:cubicBezTo>
                  <a:cubicBezTo>
                    <a:pt x="33097" y="83345"/>
                    <a:pt x="31750" y="82607"/>
                    <a:pt x="32424" y="81868"/>
                  </a:cubicBezTo>
                  <a:cubicBezTo>
                    <a:pt x="34781" y="77068"/>
                    <a:pt x="38148" y="72638"/>
                    <a:pt x="41179" y="68577"/>
                  </a:cubicBezTo>
                  <a:close/>
                  <a:moveTo>
                    <a:pt x="42209" y="62210"/>
                  </a:moveTo>
                  <a:cubicBezTo>
                    <a:pt x="42583" y="61489"/>
                    <a:pt x="44077" y="62210"/>
                    <a:pt x="43330" y="62932"/>
                  </a:cubicBezTo>
                  <a:cubicBezTo>
                    <a:pt x="40341" y="67622"/>
                    <a:pt x="37353" y="72313"/>
                    <a:pt x="33618" y="76281"/>
                  </a:cubicBezTo>
                  <a:cubicBezTo>
                    <a:pt x="33244" y="77003"/>
                    <a:pt x="31750" y="76281"/>
                    <a:pt x="32497" y="75560"/>
                  </a:cubicBezTo>
                  <a:cubicBezTo>
                    <a:pt x="35112" y="70869"/>
                    <a:pt x="38847" y="66540"/>
                    <a:pt x="42209" y="62210"/>
                  </a:cubicBezTo>
                  <a:close/>
                  <a:moveTo>
                    <a:pt x="288799" y="54496"/>
                  </a:moveTo>
                  <a:cubicBezTo>
                    <a:pt x="281243" y="58832"/>
                    <a:pt x="272967" y="61722"/>
                    <a:pt x="264692" y="64252"/>
                  </a:cubicBezTo>
                  <a:cubicBezTo>
                    <a:pt x="253897" y="67503"/>
                    <a:pt x="244183" y="71839"/>
                    <a:pt x="234108" y="76536"/>
                  </a:cubicBezTo>
                  <a:cubicBezTo>
                    <a:pt x="219716" y="83040"/>
                    <a:pt x="205323" y="89544"/>
                    <a:pt x="190571" y="96048"/>
                  </a:cubicBezTo>
                  <a:cubicBezTo>
                    <a:pt x="201366" y="113029"/>
                    <a:pt x="212879" y="129650"/>
                    <a:pt x="225832" y="144825"/>
                  </a:cubicBezTo>
                  <a:cubicBezTo>
                    <a:pt x="238426" y="159638"/>
                    <a:pt x="253538" y="171923"/>
                    <a:pt x="265411" y="187459"/>
                  </a:cubicBezTo>
                  <a:cubicBezTo>
                    <a:pt x="266131" y="185653"/>
                    <a:pt x="266131" y="183485"/>
                    <a:pt x="266131" y="180956"/>
                  </a:cubicBezTo>
                  <a:cubicBezTo>
                    <a:pt x="267570" y="166503"/>
                    <a:pt x="270808" y="152051"/>
                    <a:pt x="272607" y="137960"/>
                  </a:cubicBezTo>
                  <a:cubicBezTo>
                    <a:pt x="274766" y="122423"/>
                    <a:pt x="276925" y="107248"/>
                    <a:pt x="279444" y="92073"/>
                  </a:cubicBezTo>
                  <a:cubicBezTo>
                    <a:pt x="281603" y="79427"/>
                    <a:pt x="286280" y="67142"/>
                    <a:pt x="288799" y="54496"/>
                  </a:cubicBezTo>
                  <a:close/>
                  <a:moveTo>
                    <a:pt x="44223" y="52707"/>
                  </a:moveTo>
                  <a:cubicBezTo>
                    <a:pt x="44586" y="51964"/>
                    <a:pt x="45674" y="52707"/>
                    <a:pt x="44949" y="53078"/>
                  </a:cubicBezTo>
                  <a:cubicBezTo>
                    <a:pt x="42046" y="58280"/>
                    <a:pt x="38417" y="63853"/>
                    <a:pt x="34789" y="68684"/>
                  </a:cubicBezTo>
                  <a:cubicBezTo>
                    <a:pt x="34063" y="69055"/>
                    <a:pt x="33337" y="68312"/>
                    <a:pt x="33700" y="67941"/>
                  </a:cubicBezTo>
                  <a:cubicBezTo>
                    <a:pt x="36966" y="62367"/>
                    <a:pt x="40594" y="57537"/>
                    <a:pt x="44223" y="52707"/>
                  </a:cubicBezTo>
                  <a:close/>
                  <a:moveTo>
                    <a:pt x="46971" y="43129"/>
                  </a:moveTo>
                  <a:cubicBezTo>
                    <a:pt x="47718" y="42439"/>
                    <a:pt x="48839" y="43129"/>
                    <a:pt x="48465" y="43819"/>
                  </a:cubicBezTo>
                  <a:cubicBezTo>
                    <a:pt x="45103" y="48306"/>
                    <a:pt x="41742" y="53137"/>
                    <a:pt x="38006" y="57278"/>
                  </a:cubicBezTo>
                  <a:cubicBezTo>
                    <a:pt x="37633" y="57969"/>
                    <a:pt x="36512" y="57278"/>
                    <a:pt x="36886" y="56588"/>
                  </a:cubicBezTo>
                  <a:cubicBezTo>
                    <a:pt x="40248" y="52102"/>
                    <a:pt x="43983" y="47615"/>
                    <a:pt x="46971" y="43129"/>
                  </a:cubicBezTo>
                  <a:close/>
                  <a:moveTo>
                    <a:pt x="44354" y="36460"/>
                  </a:moveTo>
                  <a:cubicBezTo>
                    <a:pt x="44690" y="36089"/>
                    <a:pt x="45701" y="36460"/>
                    <a:pt x="45364" y="37203"/>
                  </a:cubicBezTo>
                  <a:cubicBezTo>
                    <a:pt x="42333" y="42034"/>
                    <a:pt x="39303" y="46864"/>
                    <a:pt x="36609" y="52066"/>
                  </a:cubicBezTo>
                  <a:cubicBezTo>
                    <a:pt x="36272" y="53180"/>
                    <a:pt x="34925" y="52437"/>
                    <a:pt x="35262" y="51322"/>
                  </a:cubicBezTo>
                  <a:cubicBezTo>
                    <a:pt x="38293" y="46492"/>
                    <a:pt x="41323" y="41662"/>
                    <a:pt x="44354" y="36460"/>
                  </a:cubicBezTo>
                  <a:close/>
                  <a:moveTo>
                    <a:pt x="240429" y="31680"/>
                  </a:moveTo>
                  <a:cubicBezTo>
                    <a:pt x="245443" y="33091"/>
                    <a:pt x="250815" y="32738"/>
                    <a:pt x="255829" y="33443"/>
                  </a:cubicBezTo>
                  <a:cubicBezTo>
                    <a:pt x="260127" y="34502"/>
                    <a:pt x="264425" y="35207"/>
                    <a:pt x="269081" y="35913"/>
                  </a:cubicBezTo>
                  <a:cubicBezTo>
                    <a:pt x="278393" y="38030"/>
                    <a:pt x="287347" y="40146"/>
                    <a:pt x="297018" y="41557"/>
                  </a:cubicBezTo>
                  <a:cubicBezTo>
                    <a:pt x="298092" y="41910"/>
                    <a:pt x="297734" y="43674"/>
                    <a:pt x="296659" y="43674"/>
                  </a:cubicBezTo>
                  <a:cubicBezTo>
                    <a:pt x="286631" y="41557"/>
                    <a:pt x="276603" y="39441"/>
                    <a:pt x="266932" y="37324"/>
                  </a:cubicBezTo>
                  <a:cubicBezTo>
                    <a:pt x="258336" y="35560"/>
                    <a:pt x="248666" y="35560"/>
                    <a:pt x="240070" y="32385"/>
                  </a:cubicBezTo>
                  <a:cubicBezTo>
                    <a:pt x="239712" y="32385"/>
                    <a:pt x="240070" y="31327"/>
                    <a:pt x="240429" y="31680"/>
                  </a:cubicBezTo>
                  <a:close/>
                  <a:moveTo>
                    <a:pt x="249599" y="31327"/>
                  </a:moveTo>
                  <a:cubicBezTo>
                    <a:pt x="265521" y="32007"/>
                    <a:pt x="281081" y="35749"/>
                    <a:pt x="296641" y="38471"/>
                  </a:cubicBezTo>
                  <a:cubicBezTo>
                    <a:pt x="298088" y="38811"/>
                    <a:pt x="297727" y="40512"/>
                    <a:pt x="296279" y="40171"/>
                  </a:cubicBezTo>
                  <a:cubicBezTo>
                    <a:pt x="280719" y="37450"/>
                    <a:pt x="265521" y="34048"/>
                    <a:pt x="249599" y="32007"/>
                  </a:cubicBezTo>
                  <a:cubicBezTo>
                    <a:pt x="249237" y="32007"/>
                    <a:pt x="249237" y="31327"/>
                    <a:pt x="249599" y="31327"/>
                  </a:cubicBezTo>
                  <a:close/>
                  <a:moveTo>
                    <a:pt x="33696" y="10777"/>
                  </a:moveTo>
                  <a:cubicBezTo>
                    <a:pt x="29737" y="53051"/>
                    <a:pt x="23980" y="95325"/>
                    <a:pt x="16065" y="136876"/>
                  </a:cubicBezTo>
                  <a:cubicBezTo>
                    <a:pt x="34415" y="127120"/>
                    <a:pt x="53485" y="118810"/>
                    <a:pt x="71475" y="108332"/>
                  </a:cubicBezTo>
                  <a:cubicBezTo>
                    <a:pt x="90185" y="97854"/>
                    <a:pt x="108895" y="88821"/>
                    <a:pt x="129044" y="82318"/>
                  </a:cubicBezTo>
                  <a:cubicBezTo>
                    <a:pt x="116811" y="74007"/>
                    <a:pt x="104218" y="66058"/>
                    <a:pt x="92344" y="57025"/>
                  </a:cubicBezTo>
                  <a:cubicBezTo>
                    <a:pt x="79031" y="46909"/>
                    <a:pt x="66438" y="35708"/>
                    <a:pt x="52765" y="25953"/>
                  </a:cubicBezTo>
                  <a:cubicBezTo>
                    <a:pt x="45929" y="21255"/>
                    <a:pt x="38733" y="17281"/>
                    <a:pt x="33696" y="10777"/>
                  </a:cubicBezTo>
                  <a:close/>
                  <a:moveTo>
                    <a:pt x="35135" y="4996"/>
                  </a:moveTo>
                  <a:cubicBezTo>
                    <a:pt x="42331" y="14391"/>
                    <a:pt x="54924" y="18726"/>
                    <a:pt x="63919" y="25591"/>
                  </a:cubicBezTo>
                  <a:cubicBezTo>
                    <a:pt x="76513" y="34985"/>
                    <a:pt x="88746" y="44018"/>
                    <a:pt x="100979" y="53412"/>
                  </a:cubicBezTo>
                  <a:cubicBezTo>
                    <a:pt x="121848" y="68587"/>
                    <a:pt x="146315" y="79788"/>
                    <a:pt x="164306" y="98577"/>
                  </a:cubicBezTo>
                  <a:cubicBezTo>
                    <a:pt x="185534" y="89905"/>
                    <a:pt x="206763" y="80872"/>
                    <a:pt x="227991" y="71478"/>
                  </a:cubicBezTo>
                  <a:cubicBezTo>
                    <a:pt x="238426" y="66781"/>
                    <a:pt x="248500" y="62445"/>
                    <a:pt x="259295" y="59555"/>
                  </a:cubicBezTo>
                  <a:cubicBezTo>
                    <a:pt x="266850" y="57387"/>
                    <a:pt x="274406" y="55219"/>
                    <a:pt x="281603" y="52328"/>
                  </a:cubicBezTo>
                  <a:cubicBezTo>
                    <a:pt x="236627" y="44018"/>
                    <a:pt x="192370" y="35347"/>
                    <a:pt x="147395" y="28120"/>
                  </a:cubicBezTo>
                  <a:cubicBezTo>
                    <a:pt x="124367" y="24146"/>
                    <a:pt x="101339" y="20172"/>
                    <a:pt x="78671" y="15113"/>
                  </a:cubicBezTo>
                  <a:cubicBezTo>
                    <a:pt x="68597" y="12945"/>
                    <a:pt x="57803" y="10777"/>
                    <a:pt x="47728" y="8610"/>
                  </a:cubicBezTo>
                  <a:cubicBezTo>
                    <a:pt x="43770" y="7887"/>
                    <a:pt x="39093" y="7164"/>
                    <a:pt x="35135" y="4996"/>
                  </a:cubicBezTo>
                  <a:close/>
                  <a:moveTo>
                    <a:pt x="35854" y="299"/>
                  </a:moveTo>
                  <a:cubicBezTo>
                    <a:pt x="43410" y="3551"/>
                    <a:pt x="52046" y="3551"/>
                    <a:pt x="60321" y="4635"/>
                  </a:cubicBezTo>
                  <a:cubicBezTo>
                    <a:pt x="70756" y="6442"/>
                    <a:pt x="81190" y="8610"/>
                    <a:pt x="91984" y="10777"/>
                  </a:cubicBezTo>
                  <a:cubicBezTo>
                    <a:pt x="113573" y="15113"/>
                    <a:pt x="135161" y="18365"/>
                    <a:pt x="157109" y="21978"/>
                  </a:cubicBezTo>
                  <a:cubicBezTo>
                    <a:pt x="201366" y="28843"/>
                    <a:pt x="245262" y="37514"/>
                    <a:pt x="289159" y="45102"/>
                  </a:cubicBezTo>
                  <a:cubicBezTo>
                    <a:pt x="289878" y="45102"/>
                    <a:pt x="290598" y="45102"/>
                    <a:pt x="290958" y="45825"/>
                  </a:cubicBezTo>
                  <a:cubicBezTo>
                    <a:pt x="292397" y="44741"/>
                    <a:pt x="294915" y="45102"/>
                    <a:pt x="294915" y="47270"/>
                  </a:cubicBezTo>
                  <a:cubicBezTo>
                    <a:pt x="294915" y="57025"/>
                    <a:pt x="292397" y="65697"/>
                    <a:pt x="290238" y="74730"/>
                  </a:cubicBezTo>
                  <a:cubicBezTo>
                    <a:pt x="288439" y="83402"/>
                    <a:pt x="287359" y="92434"/>
                    <a:pt x="286280" y="101106"/>
                  </a:cubicBezTo>
                  <a:cubicBezTo>
                    <a:pt x="283761" y="120255"/>
                    <a:pt x="281603" y="139405"/>
                    <a:pt x="278724" y="158554"/>
                  </a:cubicBezTo>
                  <a:cubicBezTo>
                    <a:pt x="277285" y="167587"/>
                    <a:pt x="275846" y="176620"/>
                    <a:pt x="274766" y="185653"/>
                  </a:cubicBezTo>
                  <a:cubicBezTo>
                    <a:pt x="274406" y="189989"/>
                    <a:pt x="273327" y="193963"/>
                    <a:pt x="270089" y="197215"/>
                  </a:cubicBezTo>
                  <a:cubicBezTo>
                    <a:pt x="266850" y="200828"/>
                    <a:pt x="258575" y="200467"/>
                    <a:pt x="251739" y="199744"/>
                  </a:cubicBezTo>
                  <a:cubicBezTo>
                    <a:pt x="251019" y="200105"/>
                    <a:pt x="250299" y="200467"/>
                    <a:pt x="249220" y="200105"/>
                  </a:cubicBezTo>
                  <a:cubicBezTo>
                    <a:pt x="209641" y="196492"/>
                    <a:pt x="171142" y="183485"/>
                    <a:pt x="132283" y="174813"/>
                  </a:cubicBezTo>
                  <a:cubicBezTo>
                    <a:pt x="112133" y="170116"/>
                    <a:pt x="91624" y="165419"/>
                    <a:pt x="71116" y="161445"/>
                  </a:cubicBezTo>
                  <a:cubicBezTo>
                    <a:pt x="51326" y="157471"/>
                    <a:pt x="30097" y="150967"/>
                    <a:pt x="9588" y="149883"/>
                  </a:cubicBezTo>
                  <a:cubicBezTo>
                    <a:pt x="7789" y="149522"/>
                    <a:pt x="6350" y="147354"/>
                    <a:pt x="6710" y="145547"/>
                  </a:cubicBezTo>
                  <a:cubicBezTo>
                    <a:pt x="6710" y="144463"/>
                    <a:pt x="7069" y="144102"/>
                    <a:pt x="7069" y="143379"/>
                  </a:cubicBezTo>
                  <a:cubicBezTo>
                    <a:pt x="7069" y="142657"/>
                    <a:pt x="7069" y="142295"/>
                    <a:pt x="7429" y="141934"/>
                  </a:cubicBezTo>
                  <a:cubicBezTo>
                    <a:pt x="16065" y="95686"/>
                    <a:pt x="23261" y="49438"/>
                    <a:pt x="30097" y="2829"/>
                  </a:cubicBezTo>
                  <a:cubicBezTo>
                    <a:pt x="30457" y="1383"/>
                    <a:pt x="31897" y="1022"/>
                    <a:pt x="32976" y="1022"/>
                  </a:cubicBezTo>
                  <a:cubicBezTo>
                    <a:pt x="33336" y="299"/>
                    <a:pt x="34775" y="-423"/>
                    <a:pt x="35854" y="29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5" name="Freeform 1577">
              <a:extLst>
                <a:ext uri="{FF2B5EF4-FFF2-40B4-BE49-F238E27FC236}">
                  <a16:creationId xmlns:a16="http://schemas.microsoft.com/office/drawing/2014/main" id="{987E2B8A-6343-224C-BD5F-7F2619CF70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9510" y="5669389"/>
              <a:ext cx="550138" cy="110892"/>
            </a:xfrm>
            <a:custGeom>
              <a:avLst/>
              <a:gdLst>
                <a:gd name="T0" fmla="*/ 508 w 1685"/>
                <a:gd name="T1" fmla="*/ 228 h 340"/>
                <a:gd name="T2" fmla="*/ 508 w 1685"/>
                <a:gd name="T3" fmla="*/ 228 h 340"/>
                <a:gd name="T4" fmla="*/ 481 w 1685"/>
                <a:gd name="T5" fmla="*/ 77 h 340"/>
                <a:gd name="T6" fmla="*/ 481 w 1685"/>
                <a:gd name="T7" fmla="*/ 77 h 340"/>
                <a:gd name="T8" fmla="*/ 641 w 1685"/>
                <a:gd name="T9" fmla="*/ 57 h 340"/>
                <a:gd name="T10" fmla="*/ 641 w 1685"/>
                <a:gd name="T11" fmla="*/ 57 h 340"/>
                <a:gd name="T12" fmla="*/ 649 w 1685"/>
                <a:gd name="T13" fmla="*/ 198 h 340"/>
                <a:gd name="T14" fmla="*/ 649 w 1685"/>
                <a:gd name="T15" fmla="*/ 198 h 340"/>
                <a:gd name="T16" fmla="*/ 558 w 1685"/>
                <a:gd name="T17" fmla="*/ 268 h 340"/>
                <a:gd name="T18" fmla="*/ 558 w 1685"/>
                <a:gd name="T19" fmla="*/ 268 h 340"/>
                <a:gd name="T20" fmla="*/ 508 w 1685"/>
                <a:gd name="T21" fmla="*/ 228 h 340"/>
                <a:gd name="T22" fmla="*/ 1646 w 1685"/>
                <a:gd name="T23" fmla="*/ 209 h 340"/>
                <a:gd name="T24" fmla="*/ 1646 w 1685"/>
                <a:gd name="T25" fmla="*/ 209 h 340"/>
                <a:gd name="T26" fmla="*/ 1445 w 1685"/>
                <a:gd name="T27" fmla="*/ 241 h 340"/>
                <a:gd name="T28" fmla="*/ 1445 w 1685"/>
                <a:gd name="T29" fmla="*/ 241 h 340"/>
                <a:gd name="T30" fmla="*/ 1254 w 1685"/>
                <a:gd name="T31" fmla="*/ 191 h 340"/>
                <a:gd name="T32" fmla="*/ 1254 w 1685"/>
                <a:gd name="T33" fmla="*/ 191 h 340"/>
                <a:gd name="T34" fmla="*/ 925 w 1685"/>
                <a:gd name="T35" fmla="*/ 257 h 340"/>
                <a:gd name="T36" fmla="*/ 925 w 1685"/>
                <a:gd name="T37" fmla="*/ 257 h 340"/>
                <a:gd name="T38" fmla="*/ 588 w 1685"/>
                <a:gd name="T39" fmla="*/ 284 h 340"/>
                <a:gd name="T40" fmla="*/ 588 w 1685"/>
                <a:gd name="T41" fmla="*/ 284 h 340"/>
                <a:gd name="T42" fmla="*/ 697 w 1685"/>
                <a:gd name="T43" fmla="*/ 141 h 340"/>
                <a:gd name="T44" fmla="*/ 697 w 1685"/>
                <a:gd name="T45" fmla="*/ 141 h 340"/>
                <a:gd name="T46" fmla="*/ 588 w 1685"/>
                <a:gd name="T47" fmla="*/ 5 h 340"/>
                <a:gd name="T48" fmla="*/ 588 w 1685"/>
                <a:gd name="T49" fmla="*/ 5 h 340"/>
                <a:gd name="T50" fmla="*/ 456 w 1685"/>
                <a:gd name="T51" fmla="*/ 63 h 340"/>
                <a:gd name="T52" fmla="*/ 456 w 1685"/>
                <a:gd name="T53" fmla="*/ 63 h 340"/>
                <a:gd name="T54" fmla="*/ 457 w 1685"/>
                <a:gd name="T55" fmla="*/ 204 h 340"/>
                <a:gd name="T56" fmla="*/ 457 w 1685"/>
                <a:gd name="T57" fmla="*/ 204 h 340"/>
                <a:gd name="T58" fmla="*/ 520 w 1685"/>
                <a:gd name="T59" fmla="*/ 279 h 340"/>
                <a:gd name="T60" fmla="*/ 520 w 1685"/>
                <a:gd name="T61" fmla="*/ 279 h 340"/>
                <a:gd name="T62" fmla="*/ 461 w 1685"/>
                <a:gd name="T63" fmla="*/ 288 h 340"/>
                <a:gd name="T64" fmla="*/ 461 w 1685"/>
                <a:gd name="T65" fmla="*/ 288 h 340"/>
                <a:gd name="T66" fmla="*/ 22 w 1685"/>
                <a:gd name="T67" fmla="*/ 75 h 340"/>
                <a:gd name="T68" fmla="*/ 22 w 1685"/>
                <a:gd name="T69" fmla="*/ 75 h 340"/>
                <a:gd name="T70" fmla="*/ 3 w 1685"/>
                <a:gd name="T71" fmla="*/ 76 h 340"/>
                <a:gd name="T72" fmla="*/ 3 w 1685"/>
                <a:gd name="T73" fmla="*/ 76 h 340"/>
                <a:gd name="T74" fmla="*/ 208 w 1685"/>
                <a:gd name="T75" fmla="*/ 287 h 340"/>
                <a:gd name="T76" fmla="*/ 208 w 1685"/>
                <a:gd name="T77" fmla="*/ 287 h 340"/>
                <a:gd name="T78" fmla="*/ 548 w 1685"/>
                <a:gd name="T79" fmla="*/ 299 h 340"/>
                <a:gd name="T80" fmla="*/ 548 w 1685"/>
                <a:gd name="T81" fmla="*/ 299 h 340"/>
                <a:gd name="T82" fmla="*/ 550 w 1685"/>
                <a:gd name="T83" fmla="*/ 298 h 340"/>
                <a:gd name="T84" fmla="*/ 550 w 1685"/>
                <a:gd name="T85" fmla="*/ 298 h 340"/>
                <a:gd name="T86" fmla="*/ 782 w 1685"/>
                <a:gd name="T87" fmla="*/ 325 h 340"/>
                <a:gd name="T88" fmla="*/ 782 w 1685"/>
                <a:gd name="T89" fmla="*/ 325 h 340"/>
                <a:gd name="T90" fmla="*/ 988 w 1685"/>
                <a:gd name="T91" fmla="*/ 267 h 340"/>
                <a:gd name="T92" fmla="*/ 988 w 1685"/>
                <a:gd name="T93" fmla="*/ 267 h 340"/>
                <a:gd name="T94" fmla="*/ 1218 w 1685"/>
                <a:gd name="T95" fmla="*/ 219 h 340"/>
                <a:gd name="T96" fmla="*/ 1218 w 1685"/>
                <a:gd name="T97" fmla="*/ 219 h 340"/>
                <a:gd name="T98" fmla="*/ 1474 w 1685"/>
                <a:gd name="T99" fmla="*/ 281 h 340"/>
                <a:gd name="T100" fmla="*/ 1474 w 1685"/>
                <a:gd name="T101" fmla="*/ 281 h 340"/>
                <a:gd name="T102" fmla="*/ 1672 w 1685"/>
                <a:gd name="T103" fmla="*/ 226 h 340"/>
                <a:gd name="T104" fmla="*/ 1672 w 1685"/>
                <a:gd name="T105" fmla="*/ 226 h 340"/>
                <a:gd name="T106" fmla="*/ 1646 w 1685"/>
                <a:gd name="T107" fmla="*/ 209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85" h="340">
                  <a:moveTo>
                    <a:pt x="508" y="228"/>
                  </a:moveTo>
                  <a:lnTo>
                    <a:pt x="508" y="228"/>
                  </a:lnTo>
                  <a:cubicBezTo>
                    <a:pt x="474" y="190"/>
                    <a:pt x="457" y="126"/>
                    <a:pt x="481" y="77"/>
                  </a:cubicBezTo>
                  <a:lnTo>
                    <a:pt x="481" y="77"/>
                  </a:lnTo>
                  <a:cubicBezTo>
                    <a:pt x="508" y="25"/>
                    <a:pt x="599" y="13"/>
                    <a:pt x="641" y="57"/>
                  </a:cubicBezTo>
                  <a:lnTo>
                    <a:pt x="641" y="57"/>
                  </a:lnTo>
                  <a:cubicBezTo>
                    <a:pt x="677" y="95"/>
                    <a:pt x="675" y="154"/>
                    <a:pt x="649" y="198"/>
                  </a:cubicBezTo>
                  <a:lnTo>
                    <a:pt x="649" y="198"/>
                  </a:lnTo>
                  <a:cubicBezTo>
                    <a:pt x="630" y="233"/>
                    <a:pt x="596" y="255"/>
                    <a:pt x="558" y="268"/>
                  </a:cubicBezTo>
                  <a:lnTo>
                    <a:pt x="558" y="268"/>
                  </a:lnTo>
                  <a:cubicBezTo>
                    <a:pt x="541" y="258"/>
                    <a:pt x="524" y="245"/>
                    <a:pt x="508" y="228"/>
                  </a:cubicBezTo>
                  <a:close/>
                  <a:moveTo>
                    <a:pt x="1646" y="209"/>
                  </a:moveTo>
                  <a:lnTo>
                    <a:pt x="1646" y="209"/>
                  </a:lnTo>
                  <a:cubicBezTo>
                    <a:pt x="1594" y="268"/>
                    <a:pt x="1515" y="262"/>
                    <a:pt x="1445" y="241"/>
                  </a:cubicBezTo>
                  <a:lnTo>
                    <a:pt x="1445" y="241"/>
                  </a:lnTo>
                  <a:cubicBezTo>
                    <a:pt x="1382" y="222"/>
                    <a:pt x="1319" y="199"/>
                    <a:pt x="1254" y="191"/>
                  </a:cubicBezTo>
                  <a:lnTo>
                    <a:pt x="1254" y="191"/>
                  </a:lnTo>
                  <a:cubicBezTo>
                    <a:pt x="1139" y="177"/>
                    <a:pt x="1032" y="221"/>
                    <a:pt x="925" y="257"/>
                  </a:cubicBezTo>
                  <a:lnTo>
                    <a:pt x="925" y="257"/>
                  </a:lnTo>
                  <a:cubicBezTo>
                    <a:pt x="818" y="291"/>
                    <a:pt x="691" y="325"/>
                    <a:pt x="588" y="284"/>
                  </a:cubicBezTo>
                  <a:lnTo>
                    <a:pt x="588" y="284"/>
                  </a:lnTo>
                  <a:cubicBezTo>
                    <a:pt x="649" y="256"/>
                    <a:pt x="692" y="208"/>
                    <a:pt x="697" y="141"/>
                  </a:cubicBezTo>
                  <a:lnTo>
                    <a:pt x="697" y="141"/>
                  </a:lnTo>
                  <a:cubicBezTo>
                    <a:pt x="701" y="77"/>
                    <a:pt x="664" y="12"/>
                    <a:pt x="588" y="5"/>
                  </a:cubicBezTo>
                  <a:lnTo>
                    <a:pt x="588" y="5"/>
                  </a:lnTo>
                  <a:cubicBezTo>
                    <a:pt x="535" y="0"/>
                    <a:pt x="481" y="16"/>
                    <a:pt x="456" y="63"/>
                  </a:cubicBezTo>
                  <a:lnTo>
                    <a:pt x="456" y="63"/>
                  </a:lnTo>
                  <a:cubicBezTo>
                    <a:pt x="433" y="107"/>
                    <a:pt x="436" y="161"/>
                    <a:pt x="457" y="204"/>
                  </a:cubicBezTo>
                  <a:lnTo>
                    <a:pt x="457" y="204"/>
                  </a:lnTo>
                  <a:cubicBezTo>
                    <a:pt x="471" y="235"/>
                    <a:pt x="493" y="260"/>
                    <a:pt x="520" y="279"/>
                  </a:cubicBezTo>
                  <a:lnTo>
                    <a:pt x="520" y="279"/>
                  </a:lnTo>
                  <a:cubicBezTo>
                    <a:pt x="500" y="284"/>
                    <a:pt x="481" y="287"/>
                    <a:pt x="461" y="288"/>
                  </a:cubicBezTo>
                  <a:lnTo>
                    <a:pt x="461" y="288"/>
                  </a:lnTo>
                  <a:cubicBezTo>
                    <a:pt x="304" y="304"/>
                    <a:pt x="37" y="253"/>
                    <a:pt x="22" y="75"/>
                  </a:cubicBezTo>
                  <a:lnTo>
                    <a:pt x="22" y="75"/>
                  </a:lnTo>
                  <a:cubicBezTo>
                    <a:pt x="21" y="66"/>
                    <a:pt x="4" y="66"/>
                    <a:pt x="3" y="76"/>
                  </a:cubicBezTo>
                  <a:lnTo>
                    <a:pt x="3" y="76"/>
                  </a:lnTo>
                  <a:cubicBezTo>
                    <a:pt x="0" y="181"/>
                    <a:pt x="110" y="255"/>
                    <a:pt x="208" y="287"/>
                  </a:cubicBezTo>
                  <a:lnTo>
                    <a:pt x="208" y="287"/>
                  </a:lnTo>
                  <a:cubicBezTo>
                    <a:pt x="314" y="321"/>
                    <a:pt x="437" y="331"/>
                    <a:pt x="548" y="299"/>
                  </a:cubicBezTo>
                  <a:lnTo>
                    <a:pt x="548" y="299"/>
                  </a:lnTo>
                  <a:cubicBezTo>
                    <a:pt x="548" y="299"/>
                    <a:pt x="549" y="298"/>
                    <a:pt x="550" y="298"/>
                  </a:cubicBezTo>
                  <a:lnTo>
                    <a:pt x="550" y="298"/>
                  </a:lnTo>
                  <a:cubicBezTo>
                    <a:pt x="617" y="333"/>
                    <a:pt x="704" y="339"/>
                    <a:pt x="782" y="325"/>
                  </a:cubicBezTo>
                  <a:lnTo>
                    <a:pt x="782" y="325"/>
                  </a:lnTo>
                  <a:cubicBezTo>
                    <a:pt x="853" y="312"/>
                    <a:pt x="921" y="289"/>
                    <a:pt x="988" y="267"/>
                  </a:cubicBezTo>
                  <a:lnTo>
                    <a:pt x="988" y="267"/>
                  </a:lnTo>
                  <a:cubicBezTo>
                    <a:pt x="1062" y="243"/>
                    <a:pt x="1140" y="214"/>
                    <a:pt x="1218" y="219"/>
                  </a:cubicBezTo>
                  <a:lnTo>
                    <a:pt x="1218" y="219"/>
                  </a:lnTo>
                  <a:cubicBezTo>
                    <a:pt x="1308" y="226"/>
                    <a:pt x="1388" y="264"/>
                    <a:pt x="1474" y="281"/>
                  </a:cubicBezTo>
                  <a:lnTo>
                    <a:pt x="1474" y="281"/>
                  </a:lnTo>
                  <a:cubicBezTo>
                    <a:pt x="1549" y="296"/>
                    <a:pt x="1624" y="288"/>
                    <a:pt x="1672" y="226"/>
                  </a:cubicBezTo>
                  <a:lnTo>
                    <a:pt x="1672" y="226"/>
                  </a:lnTo>
                  <a:cubicBezTo>
                    <a:pt x="1684" y="210"/>
                    <a:pt x="1659" y="194"/>
                    <a:pt x="1646" y="20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1731211C-2FCB-6C4F-B4FC-7B5E2EEBFE5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637" y="1284169"/>
              <a:ext cx="264448" cy="310537"/>
            </a:xfrm>
            <a:custGeom>
              <a:avLst/>
              <a:gdLst>
                <a:gd name="connsiteX0" fmla="*/ 136637 w 291505"/>
                <a:gd name="connsiteY0" fmla="*/ 325321 h 342310"/>
                <a:gd name="connsiteX1" fmla="*/ 188240 w 291505"/>
                <a:gd name="connsiteY1" fmla="*/ 333912 h 342310"/>
                <a:gd name="connsiteX2" fmla="*/ 185696 w 291505"/>
                <a:gd name="connsiteY2" fmla="*/ 342130 h 342310"/>
                <a:gd name="connsiteX3" fmla="*/ 135910 w 291505"/>
                <a:gd name="connsiteY3" fmla="*/ 329803 h 342310"/>
                <a:gd name="connsiteX4" fmla="*/ 136637 w 291505"/>
                <a:gd name="connsiteY4" fmla="*/ 325321 h 342310"/>
                <a:gd name="connsiteX5" fmla="*/ 116313 w 291505"/>
                <a:gd name="connsiteY5" fmla="*/ 297783 h 342310"/>
                <a:gd name="connsiteX6" fmla="*/ 196251 w 291505"/>
                <a:gd name="connsiteY6" fmla="*/ 318597 h 342310"/>
                <a:gd name="connsiteX7" fmla="*/ 191949 w 291505"/>
                <a:gd name="connsiteY7" fmla="*/ 325653 h 342310"/>
                <a:gd name="connsiteX8" fmla="*/ 149292 w 291505"/>
                <a:gd name="connsiteY8" fmla="*/ 316128 h 342310"/>
                <a:gd name="connsiteX9" fmla="*/ 114520 w 291505"/>
                <a:gd name="connsiteY9" fmla="*/ 300958 h 342310"/>
                <a:gd name="connsiteX10" fmla="*/ 116313 w 291505"/>
                <a:gd name="connsiteY10" fmla="*/ 297783 h 342310"/>
                <a:gd name="connsiteX11" fmla="*/ 92880 w 291505"/>
                <a:gd name="connsiteY11" fmla="*/ 276827 h 342310"/>
                <a:gd name="connsiteX12" fmla="*/ 201346 w 291505"/>
                <a:gd name="connsiteY12" fmla="*/ 306684 h 342310"/>
                <a:gd name="connsiteX13" fmla="*/ 199544 w 291505"/>
                <a:gd name="connsiteY13" fmla="*/ 313602 h 342310"/>
                <a:gd name="connsiteX14" fmla="*/ 91438 w 291505"/>
                <a:gd name="connsiteY14" fmla="*/ 281196 h 342310"/>
                <a:gd name="connsiteX15" fmla="*/ 92880 w 291505"/>
                <a:gd name="connsiteY15" fmla="*/ 276827 h 342310"/>
                <a:gd name="connsiteX16" fmla="*/ 201065 w 291505"/>
                <a:gd name="connsiteY16" fmla="*/ 58821 h 342310"/>
                <a:gd name="connsiteX17" fmla="*/ 254835 w 291505"/>
                <a:gd name="connsiteY17" fmla="*/ 93768 h 342310"/>
                <a:gd name="connsiteX18" fmla="*/ 246949 w 291505"/>
                <a:gd name="connsiteY18" fmla="*/ 98812 h 342310"/>
                <a:gd name="connsiteX19" fmla="*/ 205725 w 291505"/>
                <a:gd name="connsiteY19" fmla="*/ 66747 h 342310"/>
                <a:gd name="connsiteX20" fmla="*/ 163785 w 291505"/>
                <a:gd name="connsiteY20" fmla="*/ 104217 h 342310"/>
                <a:gd name="connsiteX21" fmla="*/ 159125 w 291505"/>
                <a:gd name="connsiteY21" fmla="*/ 102775 h 342310"/>
                <a:gd name="connsiteX22" fmla="*/ 201065 w 291505"/>
                <a:gd name="connsiteY22" fmla="*/ 58821 h 342310"/>
                <a:gd name="connsiteX23" fmla="*/ 204587 w 291505"/>
                <a:gd name="connsiteY23" fmla="*/ 51186 h 342310"/>
                <a:gd name="connsiteX24" fmla="*/ 150619 w 291505"/>
                <a:gd name="connsiteY24" fmla="*/ 124457 h 342310"/>
                <a:gd name="connsiteX25" fmla="*/ 131190 w 291505"/>
                <a:gd name="connsiteY25" fmla="*/ 132359 h 342310"/>
                <a:gd name="connsiteX26" fmla="*/ 55275 w 291505"/>
                <a:gd name="connsiteY26" fmla="*/ 92491 h 342310"/>
                <a:gd name="connsiteX27" fmla="*/ 32608 w 291505"/>
                <a:gd name="connsiteY27" fmla="*/ 184439 h 342310"/>
                <a:gd name="connsiteX28" fmla="*/ 38364 w 291505"/>
                <a:gd name="connsiteY28" fmla="*/ 193778 h 342310"/>
                <a:gd name="connsiteX29" fmla="*/ 59952 w 291505"/>
                <a:gd name="connsiteY29" fmla="*/ 173305 h 342310"/>
                <a:gd name="connsiteX30" fmla="*/ 64629 w 291505"/>
                <a:gd name="connsiteY30" fmla="*/ 177974 h 342310"/>
                <a:gd name="connsiteX31" fmla="*/ 42682 w 291505"/>
                <a:gd name="connsiteY31" fmla="*/ 199884 h 342310"/>
                <a:gd name="connsiteX32" fmla="*/ 48079 w 291505"/>
                <a:gd name="connsiteY32" fmla="*/ 207426 h 342310"/>
                <a:gd name="connsiteX33" fmla="*/ 64269 w 291505"/>
                <a:gd name="connsiteY33" fmla="*/ 189109 h 342310"/>
                <a:gd name="connsiteX34" fmla="*/ 68227 w 291505"/>
                <a:gd name="connsiteY34" fmla="*/ 191623 h 342310"/>
                <a:gd name="connsiteX35" fmla="*/ 51677 w 291505"/>
                <a:gd name="connsiteY35" fmla="*/ 211377 h 342310"/>
                <a:gd name="connsiteX36" fmla="*/ 190195 w 291505"/>
                <a:gd name="connsiteY36" fmla="*/ 286085 h 342310"/>
                <a:gd name="connsiteX37" fmla="*/ 268989 w 291505"/>
                <a:gd name="connsiteY37" fmla="*/ 133796 h 342310"/>
                <a:gd name="connsiteX38" fmla="*/ 204587 w 291505"/>
                <a:gd name="connsiteY38" fmla="*/ 51186 h 342310"/>
                <a:gd name="connsiteX39" fmla="*/ 192326 w 291505"/>
                <a:gd name="connsiteY39" fmla="*/ 30152 h 342310"/>
                <a:gd name="connsiteX40" fmla="*/ 265031 w 291505"/>
                <a:gd name="connsiteY40" fmla="*/ 52982 h 342310"/>
                <a:gd name="connsiteX41" fmla="*/ 208185 w 291505"/>
                <a:gd name="connsiteY41" fmla="*/ 298656 h 342310"/>
                <a:gd name="connsiteX42" fmla="*/ 187677 w 291505"/>
                <a:gd name="connsiteY42" fmla="*/ 292909 h 342310"/>
                <a:gd name="connsiteX43" fmla="*/ 39084 w 291505"/>
                <a:gd name="connsiteY43" fmla="*/ 226822 h 342310"/>
                <a:gd name="connsiteX44" fmla="*/ 31169 w 291505"/>
                <a:gd name="connsiteY44" fmla="*/ 239393 h 342310"/>
                <a:gd name="connsiteX45" fmla="*/ 24333 w 291505"/>
                <a:gd name="connsiteY45" fmla="*/ 235083 h 342310"/>
                <a:gd name="connsiteX46" fmla="*/ 34407 w 291505"/>
                <a:gd name="connsiteY46" fmla="*/ 222152 h 342310"/>
                <a:gd name="connsiteX47" fmla="*/ 28290 w 291505"/>
                <a:gd name="connsiteY47" fmla="*/ 214610 h 342310"/>
                <a:gd name="connsiteX48" fmla="*/ 19655 w 291505"/>
                <a:gd name="connsiteY48" fmla="*/ 224308 h 342310"/>
                <a:gd name="connsiteX49" fmla="*/ 13899 w 291505"/>
                <a:gd name="connsiteY49" fmla="*/ 220716 h 342310"/>
                <a:gd name="connsiteX50" fmla="*/ 23253 w 291505"/>
                <a:gd name="connsiteY50" fmla="*/ 207786 h 342310"/>
                <a:gd name="connsiteX51" fmla="*/ 227 w 291505"/>
                <a:gd name="connsiteY51" fmla="*/ 120507 h 342310"/>
                <a:gd name="connsiteX52" fmla="*/ 130830 w 291505"/>
                <a:gd name="connsiteY52" fmla="*/ 103266 h 342310"/>
                <a:gd name="connsiteX53" fmla="*/ 169328 w 291505"/>
                <a:gd name="connsiteY53" fmla="*/ 38256 h 342310"/>
                <a:gd name="connsiteX54" fmla="*/ 192326 w 291505"/>
                <a:gd name="connsiteY54" fmla="*/ 30152 h 342310"/>
                <a:gd name="connsiteX55" fmla="*/ 209332 w 291505"/>
                <a:gd name="connsiteY55" fmla="*/ 15904 h 342310"/>
                <a:gd name="connsiteX56" fmla="*/ 247001 w 291505"/>
                <a:gd name="connsiteY56" fmla="*/ 23600 h 342310"/>
                <a:gd name="connsiteX57" fmla="*/ 242659 w 291505"/>
                <a:gd name="connsiteY57" fmla="*/ 31101 h 342310"/>
                <a:gd name="connsiteX58" fmla="*/ 129046 w 291505"/>
                <a:gd name="connsiteY58" fmla="*/ 83965 h 342310"/>
                <a:gd name="connsiteX59" fmla="*/ 125428 w 291505"/>
                <a:gd name="connsiteY59" fmla="*/ 83965 h 342310"/>
                <a:gd name="connsiteX60" fmla="*/ 209332 w 291505"/>
                <a:gd name="connsiteY60" fmla="*/ 15904 h 342310"/>
                <a:gd name="connsiteX61" fmla="*/ 185865 w 291505"/>
                <a:gd name="connsiteY61" fmla="*/ 900 h 342310"/>
                <a:gd name="connsiteX62" fmla="*/ 211700 w 291505"/>
                <a:gd name="connsiteY62" fmla="*/ 3002 h 342310"/>
                <a:gd name="connsiteX63" fmla="*/ 209161 w 291505"/>
                <a:gd name="connsiteY63" fmla="*/ 11680 h 342310"/>
                <a:gd name="connsiteX64" fmla="*/ 125381 w 291505"/>
                <a:gd name="connsiteY64" fmla="*/ 52179 h 342310"/>
                <a:gd name="connsiteX65" fmla="*/ 121754 w 291505"/>
                <a:gd name="connsiteY65" fmla="*/ 50733 h 342310"/>
                <a:gd name="connsiteX66" fmla="*/ 185865 w 291505"/>
                <a:gd name="connsiteY66" fmla="*/ 900 h 342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291505" h="342310">
                  <a:moveTo>
                    <a:pt x="136637" y="325321"/>
                  </a:moveTo>
                  <a:cubicBezTo>
                    <a:pt x="154080" y="326441"/>
                    <a:pt x="170797" y="330550"/>
                    <a:pt x="188240" y="333912"/>
                  </a:cubicBezTo>
                  <a:cubicBezTo>
                    <a:pt x="193328" y="335406"/>
                    <a:pt x="190784" y="343624"/>
                    <a:pt x="185696" y="342130"/>
                  </a:cubicBezTo>
                  <a:cubicBezTo>
                    <a:pt x="168980" y="337647"/>
                    <a:pt x="152627" y="332791"/>
                    <a:pt x="135910" y="329803"/>
                  </a:cubicBezTo>
                  <a:cubicBezTo>
                    <a:pt x="133366" y="329430"/>
                    <a:pt x="133730" y="324947"/>
                    <a:pt x="136637" y="325321"/>
                  </a:cubicBezTo>
                  <a:close/>
                  <a:moveTo>
                    <a:pt x="116313" y="297783"/>
                  </a:moveTo>
                  <a:cubicBezTo>
                    <a:pt x="140689" y="313306"/>
                    <a:pt x="171158" y="306956"/>
                    <a:pt x="196251" y="318597"/>
                  </a:cubicBezTo>
                  <a:cubicBezTo>
                    <a:pt x="201270" y="320714"/>
                    <a:pt x="196610" y="327769"/>
                    <a:pt x="191949" y="325653"/>
                  </a:cubicBezTo>
                  <a:cubicBezTo>
                    <a:pt x="179045" y="320008"/>
                    <a:pt x="163272" y="319656"/>
                    <a:pt x="149292" y="316128"/>
                  </a:cubicBezTo>
                  <a:cubicBezTo>
                    <a:pt x="136745" y="312953"/>
                    <a:pt x="124916" y="309072"/>
                    <a:pt x="114520" y="300958"/>
                  </a:cubicBezTo>
                  <a:cubicBezTo>
                    <a:pt x="112728" y="299547"/>
                    <a:pt x="114162" y="296372"/>
                    <a:pt x="116313" y="297783"/>
                  </a:cubicBezTo>
                  <a:close/>
                  <a:moveTo>
                    <a:pt x="92880" y="276827"/>
                  </a:moveTo>
                  <a:cubicBezTo>
                    <a:pt x="128195" y="289570"/>
                    <a:pt x="166392" y="293940"/>
                    <a:pt x="201346" y="306684"/>
                  </a:cubicBezTo>
                  <a:cubicBezTo>
                    <a:pt x="206031" y="308140"/>
                    <a:pt x="203869" y="315058"/>
                    <a:pt x="199544" y="313602"/>
                  </a:cubicBezTo>
                  <a:cubicBezTo>
                    <a:pt x="163870" y="301586"/>
                    <a:pt x="126753" y="295760"/>
                    <a:pt x="91438" y="281196"/>
                  </a:cubicBezTo>
                  <a:cubicBezTo>
                    <a:pt x="88916" y="280104"/>
                    <a:pt x="89997" y="275734"/>
                    <a:pt x="92880" y="276827"/>
                  </a:cubicBezTo>
                  <a:close/>
                  <a:moveTo>
                    <a:pt x="201065" y="58821"/>
                  </a:moveTo>
                  <a:cubicBezTo>
                    <a:pt x="226875" y="56659"/>
                    <a:pt x="242647" y="73592"/>
                    <a:pt x="254835" y="93768"/>
                  </a:cubicBezTo>
                  <a:cubicBezTo>
                    <a:pt x="258420" y="99173"/>
                    <a:pt x="250175" y="103856"/>
                    <a:pt x="246949" y="98812"/>
                  </a:cubicBezTo>
                  <a:cubicBezTo>
                    <a:pt x="237629" y="84401"/>
                    <a:pt x="225441" y="65666"/>
                    <a:pt x="205725" y="66747"/>
                  </a:cubicBezTo>
                  <a:cubicBezTo>
                    <a:pt x="184576" y="67828"/>
                    <a:pt x="169520" y="84401"/>
                    <a:pt x="163785" y="104217"/>
                  </a:cubicBezTo>
                  <a:cubicBezTo>
                    <a:pt x="163068" y="107099"/>
                    <a:pt x="158766" y="105658"/>
                    <a:pt x="159125" y="102775"/>
                  </a:cubicBezTo>
                  <a:cubicBezTo>
                    <a:pt x="163426" y="82960"/>
                    <a:pt x="178840" y="60983"/>
                    <a:pt x="201065" y="58821"/>
                  </a:cubicBezTo>
                  <a:close/>
                  <a:moveTo>
                    <a:pt x="204587" y="51186"/>
                  </a:moveTo>
                  <a:cubicBezTo>
                    <a:pt x="161412" y="54419"/>
                    <a:pt x="152777" y="88181"/>
                    <a:pt x="150619" y="124457"/>
                  </a:cubicBezTo>
                  <a:cubicBezTo>
                    <a:pt x="149899" y="134514"/>
                    <a:pt x="138386" y="139184"/>
                    <a:pt x="131190" y="132359"/>
                  </a:cubicBezTo>
                  <a:cubicBezTo>
                    <a:pt x="112481" y="113682"/>
                    <a:pt x="83338" y="92491"/>
                    <a:pt x="55275" y="92491"/>
                  </a:cubicBezTo>
                  <a:cubicBezTo>
                    <a:pt x="9222" y="92850"/>
                    <a:pt x="17137" y="155705"/>
                    <a:pt x="32608" y="184439"/>
                  </a:cubicBezTo>
                  <a:cubicBezTo>
                    <a:pt x="34407" y="187672"/>
                    <a:pt x="36206" y="190904"/>
                    <a:pt x="38364" y="193778"/>
                  </a:cubicBezTo>
                  <a:cubicBezTo>
                    <a:pt x="45560" y="186954"/>
                    <a:pt x="52756" y="180129"/>
                    <a:pt x="59952" y="173305"/>
                  </a:cubicBezTo>
                  <a:cubicBezTo>
                    <a:pt x="63190" y="170072"/>
                    <a:pt x="67507" y="174742"/>
                    <a:pt x="64629" y="177974"/>
                  </a:cubicBezTo>
                  <a:cubicBezTo>
                    <a:pt x="57073" y="185517"/>
                    <a:pt x="49878" y="192700"/>
                    <a:pt x="42682" y="199884"/>
                  </a:cubicBezTo>
                  <a:cubicBezTo>
                    <a:pt x="44121" y="202398"/>
                    <a:pt x="46280" y="204912"/>
                    <a:pt x="48079" y="207426"/>
                  </a:cubicBezTo>
                  <a:cubicBezTo>
                    <a:pt x="53835" y="201320"/>
                    <a:pt x="59232" y="195574"/>
                    <a:pt x="64269" y="189109"/>
                  </a:cubicBezTo>
                  <a:cubicBezTo>
                    <a:pt x="66068" y="186594"/>
                    <a:pt x="70386" y="189109"/>
                    <a:pt x="68227" y="191623"/>
                  </a:cubicBezTo>
                  <a:cubicBezTo>
                    <a:pt x="63190" y="198447"/>
                    <a:pt x="57433" y="204912"/>
                    <a:pt x="51677" y="211377"/>
                  </a:cubicBezTo>
                  <a:cubicBezTo>
                    <a:pt x="86576" y="250886"/>
                    <a:pt x="139825" y="270282"/>
                    <a:pt x="190195" y="286085"/>
                  </a:cubicBezTo>
                  <a:cubicBezTo>
                    <a:pt x="220418" y="239752"/>
                    <a:pt x="270428" y="193419"/>
                    <a:pt x="268989" y="133796"/>
                  </a:cubicBezTo>
                  <a:cubicBezTo>
                    <a:pt x="267910" y="94646"/>
                    <a:pt x="254597" y="47595"/>
                    <a:pt x="204587" y="51186"/>
                  </a:cubicBezTo>
                  <a:close/>
                  <a:moveTo>
                    <a:pt x="192326" y="30152"/>
                  </a:moveTo>
                  <a:cubicBezTo>
                    <a:pt x="218281" y="26246"/>
                    <a:pt x="250460" y="34664"/>
                    <a:pt x="265031" y="52982"/>
                  </a:cubicBezTo>
                  <a:cubicBezTo>
                    <a:pt x="333031" y="138824"/>
                    <a:pt x="253878" y="226463"/>
                    <a:pt x="208185" y="298656"/>
                  </a:cubicBezTo>
                  <a:cubicBezTo>
                    <a:pt x="202068" y="308713"/>
                    <a:pt x="187677" y="302248"/>
                    <a:pt x="187677" y="292909"/>
                  </a:cubicBezTo>
                  <a:cubicBezTo>
                    <a:pt x="131910" y="283930"/>
                    <a:pt x="75423" y="264535"/>
                    <a:pt x="39084" y="226822"/>
                  </a:cubicBezTo>
                  <a:cubicBezTo>
                    <a:pt x="35846" y="230773"/>
                    <a:pt x="33327" y="235083"/>
                    <a:pt x="31169" y="239393"/>
                  </a:cubicBezTo>
                  <a:cubicBezTo>
                    <a:pt x="29010" y="243703"/>
                    <a:pt x="21814" y="239393"/>
                    <a:pt x="24333" y="235083"/>
                  </a:cubicBezTo>
                  <a:cubicBezTo>
                    <a:pt x="27571" y="230413"/>
                    <a:pt x="30809" y="226103"/>
                    <a:pt x="34407" y="222152"/>
                  </a:cubicBezTo>
                  <a:cubicBezTo>
                    <a:pt x="32248" y="219638"/>
                    <a:pt x="30449" y="217124"/>
                    <a:pt x="28290" y="214610"/>
                  </a:cubicBezTo>
                  <a:cubicBezTo>
                    <a:pt x="25412" y="218202"/>
                    <a:pt x="22534" y="221434"/>
                    <a:pt x="19655" y="224308"/>
                  </a:cubicBezTo>
                  <a:cubicBezTo>
                    <a:pt x="17137" y="226463"/>
                    <a:pt x="12460" y="223948"/>
                    <a:pt x="13899" y="220716"/>
                  </a:cubicBezTo>
                  <a:cubicBezTo>
                    <a:pt x="15698" y="215687"/>
                    <a:pt x="18936" y="211377"/>
                    <a:pt x="23253" y="207786"/>
                  </a:cubicBezTo>
                  <a:cubicBezTo>
                    <a:pt x="7423" y="184439"/>
                    <a:pt x="-1572" y="155705"/>
                    <a:pt x="227" y="120507"/>
                  </a:cubicBezTo>
                  <a:cubicBezTo>
                    <a:pt x="3825" y="44362"/>
                    <a:pt x="86576" y="72377"/>
                    <a:pt x="130830" y="103266"/>
                  </a:cubicBezTo>
                  <a:cubicBezTo>
                    <a:pt x="134788" y="77047"/>
                    <a:pt x="144502" y="53700"/>
                    <a:pt x="169328" y="38256"/>
                  </a:cubicBezTo>
                  <a:cubicBezTo>
                    <a:pt x="175714" y="34126"/>
                    <a:pt x="183674" y="31454"/>
                    <a:pt x="192326" y="30152"/>
                  </a:cubicBezTo>
                  <a:close/>
                  <a:moveTo>
                    <a:pt x="209332" y="15904"/>
                  </a:moveTo>
                  <a:cubicBezTo>
                    <a:pt x="222623" y="15541"/>
                    <a:pt x="235694" y="17974"/>
                    <a:pt x="247001" y="23600"/>
                  </a:cubicBezTo>
                  <a:cubicBezTo>
                    <a:pt x="252066" y="26100"/>
                    <a:pt x="247724" y="33244"/>
                    <a:pt x="242659" y="31101"/>
                  </a:cubicBezTo>
                  <a:cubicBezTo>
                    <a:pt x="200326" y="12170"/>
                    <a:pt x="136645" y="34673"/>
                    <a:pt x="129046" y="83965"/>
                  </a:cubicBezTo>
                  <a:cubicBezTo>
                    <a:pt x="129046" y="86465"/>
                    <a:pt x="125428" y="86465"/>
                    <a:pt x="125428" y="83965"/>
                  </a:cubicBezTo>
                  <a:cubicBezTo>
                    <a:pt x="127599" y="43245"/>
                    <a:pt x="169457" y="16992"/>
                    <a:pt x="209332" y="15904"/>
                  </a:cubicBezTo>
                  <a:close/>
                  <a:moveTo>
                    <a:pt x="185865" y="900"/>
                  </a:moveTo>
                  <a:cubicBezTo>
                    <a:pt x="194926" y="-705"/>
                    <a:pt x="203812" y="-253"/>
                    <a:pt x="211700" y="3002"/>
                  </a:cubicBezTo>
                  <a:cubicBezTo>
                    <a:pt x="217140" y="5171"/>
                    <a:pt x="214964" y="13488"/>
                    <a:pt x="209161" y="11680"/>
                  </a:cubicBezTo>
                  <a:cubicBezTo>
                    <a:pt x="180872" y="832"/>
                    <a:pt x="137712" y="27591"/>
                    <a:pt x="125381" y="52179"/>
                  </a:cubicBezTo>
                  <a:cubicBezTo>
                    <a:pt x="124293" y="54711"/>
                    <a:pt x="120666" y="52903"/>
                    <a:pt x="121754" y="50733"/>
                  </a:cubicBezTo>
                  <a:cubicBezTo>
                    <a:pt x="129915" y="29037"/>
                    <a:pt x="158680" y="5714"/>
                    <a:pt x="185865" y="90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75A0A8A6-FEEF-5D4D-9E22-7D0883FBA8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28347" y="0"/>
              <a:ext cx="184740" cy="180860"/>
            </a:xfrm>
            <a:custGeom>
              <a:avLst/>
              <a:gdLst>
                <a:gd name="connsiteX0" fmla="*/ 18277 w 203642"/>
                <a:gd name="connsiteY0" fmla="*/ 165740 h 199365"/>
                <a:gd name="connsiteX1" fmla="*/ 31754 w 203642"/>
                <a:gd name="connsiteY1" fmla="*/ 182401 h 199365"/>
                <a:gd name="connsiteX2" fmla="*/ 45586 w 203642"/>
                <a:gd name="connsiteY2" fmla="*/ 194453 h 199365"/>
                <a:gd name="connsiteX3" fmla="*/ 42749 w 203642"/>
                <a:gd name="connsiteY3" fmla="*/ 199062 h 199365"/>
                <a:gd name="connsiteX4" fmla="*/ 26080 w 203642"/>
                <a:gd name="connsiteY4" fmla="*/ 182755 h 199365"/>
                <a:gd name="connsiteX5" fmla="*/ 15795 w 203642"/>
                <a:gd name="connsiteY5" fmla="*/ 166095 h 199365"/>
                <a:gd name="connsiteX6" fmla="*/ 18277 w 203642"/>
                <a:gd name="connsiteY6" fmla="*/ 165740 h 199365"/>
                <a:gd name="connsiteX7" fmla="*/ 10385 w 203642"/>
                <a:gd name="connsiteY7" fmla="*/ 136839 h 199365"/>
                <a:gd name="connsiteX8" fmla="*/ 55781 w 203642"/>
                <a:gd name="connsiteY8" fmla="*/ 191832 h 199365"/>
                <a:gd name="connsiteX9" fmla="*/ 53259 w 203642"/>
                <a:gd name="connsiteY9" fmla="*/ 195838 h 199365"/>
                <a:gd name="connsiteX10" fmla="*/ 7863 w 203642"/>
                <a:gd name="connsiteY10" fmla="*/ 137932 h 199365"/>
                <a:gd name="connsiteX11" fmla="*/ 10385 w 203642"/>
                <a:gd name="connsiteY11" fmla="*/ 136839 h 199365"/>
                <a:gd name="connsiteX12" fmla="*/ 154953 w 203642"/>
                <a:gd name="connsiteY12" fmla="*/ 76248 h 199365"/>
                <a:gd name="connsiteX13" fmla="*/ 170745 w 203642"/>
                <a:gd name="connsiteY13" fmla="*/ 88963 h 199365"/>
                <a:gd name="connsiteX14" fmla="*/ 153614 w 203642"/>
                <a:gd name="connsiteY14" fmla="*/ 135200 h 199365"/>
                <a:gd name="connsiteX15" fmla="*/ 149689 w 203642"/>
                <a:gd name="connsiteY15" fmla="*/ 131999 h 199365"/>
                <a:gd name="connsiteX16" fmla="*/ 166819 w 203642"/>
                <a:gd name="connsiteY16" fmla="*/ 98566 h 199365"/>
                <a:gd name="connsiteX17" fmla="*/ 135413 w 203642"/>
                <a:gd name="connsiteY17" fmla="*/ 80427 h 199365"/>
                <a:gd name="connsiteX18" fmla="*/ 134343 w 203642"/>
                <a:gd name="connsiteY18" fmla="*/ 77938 h 199365"/>
                <a:gd name="connsiteX19" fmla="*/ 154953 w 203642"/>
                <a:gd name="connsiteY19" fmla="*/ 76248 h 199365"/>
                <a:gd name="connsiteX20" fmla="*/ 153646 w 203642"/>
                <a:gd name="connsiteY20" fmla="*/ 45046 h 199365"/>
                <a:gd name="connsiteX21" fmla="*/ 179272 w 203642"/>
                <a:gd name="connsiteY21" fmla="*/ 50702 h 199365"/>
                <a:gd name="connsiteX22" fmla="*/ 203626 w 203642"/>
                <a:gd name="connsiteY22" fmla="*/ 98100 h 199365"/>
                <a:gd name="connsiteX23" fmla="*/ 197810 w 203642"/>
                <a:gd name="connsiteY23" fmla="*/ 98100 h 199365"/>
                <a:gd name="connsiteX24" fmla="*/ 169458 w 203642"/>
                <a:gd name="connsiteY24" fmla="*/ 52497 h 199365"/>
                <a:gd name="connsiteX25" fmla="*/ 128746 w 203642"/>
                <a:gd name="connsiteY25" fmla="*/ 52497 h 199365"/>
                <a:gd name="connsiteX26" fmla="*/ 128019 w 203642"/>
                <a:gd name="connsiteY26" fmla="*/ 50702 h 199365"/>
                <a:gd name="connsiteX27" fmla="*/ 153646 w 203642"/>
                <a:gd name="connsiteY27" fmla="*/ 45046 h 199365"/>
                <a:gd name="connsiteX28" fmla="*/ 50522 w 203642"/>
                <a:gd name="connsiteY28" fmla="*/ 30857 h 199365"/>
                <a:gd name="connsiteX29" fmla="*/ 84358 w 203642"/>
                <a:gd name="connsiteY29" fmla="*/ 46232 h 199365"/>
                <a:gd name="connsiteX30" fmla="*/ 80399 w 203642"/>
                <a:gd name="connsiteY30" fmla="*/ 50522 h 199365"/>
                <a:gd name="connsiteX31" fmla="*/ 54842 w 203642"/>
                <a:gd name="connsiteY31" fmla="*/ 34790 h 199365"/>
                <a:gd name="connsiteX32" fmla="*/ 28565 w 203642"/>
                <a:gd name="connsiteY32" fmla="*/ 63394 h 199365"/>
                <a:gd name="connsiteX33" fmla="*/ 24965 w 203642"/>
                <a:gd name="connsiteY33" fmla="*/ 63036 h 199365"/>
                <a:gd name="connsiteX34" fmla="*/ 50522 w 203642"/>
                <a:gd name="connsiteY34" fmla="*/ 30857 h 199365"/>
                <a:gd name="connsiteX35" fmla="*/ 57107 w 203642"/>
                <a:gd name="connsiteY35" fmla="*/ 21761 h 199365"/>
                <a:gd name="connsiteX36" fmla="*/ 15755 w 203642"/>
                <a:gd name="connsiteY36" fmla="*/ 79889 h 199365"/>
                <a:gd name="connsiteX37" fmla="*/ 58545 w 203642"/>
                <a:gd name="connsiteY37" fmla="*/ 177011 h 199365"/>
                <a:gd name="connsiteX38" fmla="*/ 59264 w 203642"/>
                <a:gd name="connsiteY38" fmla="*/ 178455 h 199365"/>
                <a:gd name="connsiteX39" fmla="*/ 63939 w 203642"/>
                <a:gd name="connsiteY39" fmla="*/ 177011 h 199365"/>
                <a:gd name="connsiteX40" fmla="*/ 152757 w 203642"/>
                <a:gd name="connsiteY40" fmla="*/ 146683 h 199365"/>
                <a:gd name="connsiteX41" fmla="*/ 173613 w 203642"/>
                <a:gd name="connsiteY41" fmla="*/ 115633 h 199365"/>
                <a:gd name="connsiteX42" fmla="*/ 144486 w 203642"/>
                <a:gd name="connsiteY42" fmla="*/ 69058 h 199365"/>
                <a:gd name="connsiteX43" fmla="*/ 113921 w 203642"/>
                <a:gd name="connsiteY43" fmla="*/ 77362 h 199365"/>
                <a:gd name="connsiteX44" fmla="*/ 104932 w 203642"/>
                <a:gd name="connsiteY44" fmla="*/ 71585 h 199365"/>
                <a:gd name="connsiteX45" fmla="*/ 57107 w 203642"/>
                <a:gd name="connsiteY45" fmla="*/ 21761 h 199365"/>
                <a:gd name="connsiteX46" fmla="*/ 64187 w 203642"/>
                <a:gd name="connsiteY46" fmla="*/ 9766 h 199365"/>
                <a:gd name="connsiteX47" fmla="*/ 116798 w 203642"/>
                <a:gd name="connsiteY47" fmla="*/ 60754 h 199365"/>
                <a:gd name="connsiteX48" fmla="*/ 174332 w 203642"/>
                <a:gd name="connsiteY48" fmla="*/ 61476 h 199365"/>
                <a:gd name="connsiteX49" fmla="*/ 187996 w 203642"/>
                <a:gd name="connsiteY49" fmla="*/ 119965 h 199365"/>
                <a:gd name="connsiteX50" fmla="*/ 63579 w 203642"/>
                <a:gd name="connsiteY50" fmla="*/ 192175 h 199365"/>
                <a:gd name="connsiteX51" fmla="*/ 56747 w 203642"/>
                <a:gd name="connsiteY51" fmla="*/ 183149 h 199365"/>
                <a:gd name="connsiteX52" fmla="*/ 53871 w 203642"/>
                <a:gd name="connsiteY52" fmla="*/ 182788 h 199365"/>
                <a:gd name="connsiteX53" fmla="*/ 13237 w 203642"/>
                <a:gd name="connsiteY53" fmla="*/ 34397 h 199365"/>
                <a:gd name="connsiteX54" fmla="*/ 41757 w 203642"/>
                <a:gd name="connsiteY54" fmla="*/ 11200 h 199365"/>
                <a:gd name="connsiteX55" fmla="*/ 64187 w 203642"/>
                <a:gd name="connsiteY55" fmla="*/ 9766 h 199365"/>
                <a:gd name="connsiteX56" fmla="*/ 58620 w 203642"/>
                <a:gd name="connsiteY56" fmla="*/ 43 h 199365"/>
                <a:gd name="connsiteX57" fmla="*/ 110467 w 203642"/>
                <a:gd name="connsiteY57" fmla="*/ 31703 h 199365"/>
                <a:gd name="connsiteX58" fmla="*/ 105033 w 203642"/>
                <a:gd name="connsiteY58" fmla="*/ 34946 h 199365"/>
                <a:gd name="connsiteX59" fmla="*/ 8313 w 203642"/>
                <a:gd name="connsiteY59" fmla="*/ 30983 h 199365"/>
                <a:gd name="connsiteX60" fmla="*/ 5415 w 203642"/>
                <a:gd name="connsiteY60" fmla="*/ 29181 h 199365"/>
                <a:gd name="connsiteX61" fmla="*/ 58620 w 203642"/>
                <a:gd name="connsiteY61" fmla="*/ 43 h 199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203642" h="199365">
                  <a:moveTo>
                    <a:pt x="18277" y="165740"/>
                  </a:moveTo>
                  <a:cubicBezTo>
                    <a:pt x="20405" y="172475"/>
                    <a:pt x="26789" y="177438"/>
                    <a:pt x="31754" y="182401"/>
                  </a:cubicBezTo>
                  <a:cubicBezTo>
                    <a:pt x="36365" y="186655"/>
                    <a:pt x="40266" y="191263"/>
                    <a:pt x="45586" y="194453"/>
                  </a:cubicBezTo>
                  <a:cubicBezTo>
                    <a:pt x="48423" y="196580"/>
                    <a:pt x="45941" y="200480"/>
                    <a:pt x="42749" y="199062"/>
                  </a:cubicBezTo>
                  <a:cubicBezTo>
                    <a:pt x="36010" y="195517"/>
                    <a:pt x="31045" y="188427"/>
                    <a:pt x="26080" y="182755"/>
                  </a:cubicBezTo>
                  <a:cubicBezTo>
                    <a:pt x="21824" y="177793"/>
                    <a:pt x="17568" y="172830"/>
                    <a:pt x="15795" y="166095"/>
                  </a:cubicBezTo>
                  <a:cubicBezTo>
                    <a:pt x="15440" y="164677"/>
                    <a:pt x="17568" y="164322"/>
                    <a:pt x="18277" y="165740"/>
                  </a:cubicBezTo>
                  <a:close/>
                  <a:moveTo>
                    <a:pt x="10385" y="136839"/>
                  </a:moveTo>
                  <a:cubicBezTo>
                    <a:pt x="19392" y="157598"/>
                    <a:pt x="36686" y="179814"/>
                    <a:pt x="55781" y="191832"/>
                  </a:cubicBezTo>
                  <a:cubicBezTo>
                    <a:pt x="57943" y="193289"/>
                    <a:pt x="55781" y="197295"/>
                    <a:pt x="53259" y="195838"/>
                  </a:cubicBezTo>
                  <a:cubicBezTo>
                    <a:pt x="33444" y="184184"/>
                    <a:pt x="15069" y="159783"/>
                    <a:pt x="7863" y="137932"/>
                  </a:cubicBezTo>
                  <a:cubicBezTo>
                    <a:pt x="7503" y="136475"/>
                    <a:pt x="9665" y="135747"/>
                    <a:pt x="10385" y="136839"/>
                  </a:cubicBezTo>
                  <a:close/>
                  <a:moveTo>
                    <a:pt x="154953" y="76248"/>
                  </a:moveTo>
                  <a:cubicBezTo>
                    <a:pt x="161466" y="78026"/>
                    <a:pt x="167176" y="82206"/>
                    <a:pt x="170745" y="88963"/>
                  </a:cubicBezTo>
                  <a:cubicBezTo>
                    <a:pt x="178596" y="104257"/>
                    <a:pt x="163607" y="124886"/>
                    <a:pt x="153614" y="135200"/>
                  </a:cubicBezTo>
                  <a:cubicBezTo>
                    <a:pt x="151473" y="136978"/>
                    <a:pt x="147904" y="134489"/>
                    <a:pt x="149689" y="131999"/>
                  </a:cubicBezTo>
                  <a:cubicBezTo>
                    <a:pt x="156469" y="122752"/>
                    <a:pt x="167176" y="111370"/>
                    <a:pt x="166819" y="98566"/>
                  </a:cubicBezTo>
                  <a:cubicBezTo>
                    <a:pt x="166105" y="82206"/>
                    <a:pt x="149332" y="76871"/>
                    <a:pt x="135413" y="80427"/>
                  </a:cubicBezTo>
                  <a:cubicBezTo>
                    <a:pt x="133986" y="80783"/>
                    <a:pt x="132915" y="78649"/>
                    <a:pt x="134343" y="77938"/>
                  </a:cubicBezTo>
                  <a:cubicBezTo>
                    <a:pt x="141123" y="75092"/>
                    <a:pt x="148439" y="74470"/>
                    <a:pt x="154953" y="76248"/>
                  </a:cubicBezTo>
                  <a:close/>
                  <a:moveTo>
                    <a:pt x="153646" y="45046"/>
                  </a:moveTo>
                  <a:cubicBezTo>
                    <a:pt x="162642" y="44777"/>
                    <a:pt x="171638" y="46393"/>
                    <a:pt x="179272" y="50702"/>
                  </a:cubicBezTo>
                  <a:cubicBezTo>
                    <a:pt x="196720" y="60756"/>
                    <a:pt x="203263" y="78710"/>
                    <a:pt x="203626" y="98100"/>
                  </a:cubicBezTo>
                  <a:cubicBezTo>
                    <a:pt x="203990" y="102050"/>
                    <a:pt x="198174" y="101691"/>
                    <a:pt x="197810" y="98100"/>
                  </a:cubicBezTo>
                  <a:cubicBezTo>
                    <a:pt x="197083" y="79428"/>
                    <a:pt x="190177" y="58961"/>
                    <a:pt x="169458" y="52497"/>
                  </a:cubicBezTo>
                  <a:cubicBezTo>
                    <a:pt x="156372" y="48547"/>
                    <a:pt x="142559" y="48906"/>
                    <a:pt x="128746" y="52497"/>
                  </a:cubicBezTo>
                  <a:cubicBezTo>
                    <a:pt x="127292" y="53215"/>
                    <a:pt x="126565" y="51420"/>
                    <a:pt x="128019" y="50702"/>
                  </a:cubicBezTo>
                  <a:cubicBezTo>
                    <a:pt x="135653" y="47470"/>
                    <a:pt x="144649" y="45316"/>
                    <a:pt x="153646" y="45046"/>
                  </a:cubicBezTo>
                  <a:close/>
                  <a:moveTo>
                    <a:pt x="50522" y="30857"/>
                  </a:moveTo>
                  <a:cubicBezTo>
                    <a:pt x="66360" y="26209"/>
                    <a:pt x="74999" y="34075"/>
                    <a:pt x="84358" y="46232"/>
                  </a:cubicBezTo>
                  <a:cubicBezTo>
                    <a:pt x="86518" y="49092"/>
                    <a:pt x="82919" y="53383"/>
                    <a:pt x="80399" y="50522"/>
                  </a:cubicBezTo>
                  <a:cubicBezTo>
                    <a:pt x="73200" y="42299"/>
                    <a:pt x="67080" y="31930"/>
                    <a:pt x="54842" y="34790"/>
                  </a:cubicBezTo>
                  <a:cubicBezTo>
                    <a:pt x="41163" y="38366"/>
                    <a:pt x="30005" y="49092"/>
                    <a:pt x="28565" y="63394"/>
                  </a:cubicBezTo>
                  <a:cubicBezTo>
                    <a:pt x="28205" y="65539"/>
                    <a:pt x="24965" y="65539"/>
                    <a:pt x="24965" y="63036"/>
                  </a:cubicBezTo>
                  <a:cubicBezTo>
                    <a:pt x="25325" y="48734"/>
                    <a:pt x="36484" y="34790"/>
                    <a:pt x="50522" y="30857"/>
                  </a:cubicBezTo>
                  <a:close/>
                  <a:moveTo>
                    <a:pt x="57107" y="21761"/>
                  </a:moveTo>
                  <a:cubicBezTo>
                    <a:pt x="28700" y="23205"/>
                    <a:pt x="15395" y="55699"/>
                    <a:pt x="15755" y="79889"/>
                  </a:cubicBezTo>
                  <a:cubicBezTo>
                    <a:pt x="16474" y="115633"/>
                    <a:pt x="30857" y="153904"/>
                    <a:pt x="58545" y="177011"/>
                  </a:cubicBezTo>
                  <a:cubicBezTo>
                    <a:pt x="58905" y="177372"/>
                    <a:pt x="59264" y="178094"/>
                    <a:pt x="59264" y="178455"/>
                  </a:cubicBezTo>
                  <a:cubicBezTo>
                    <a:pt x="60343" y="177372"/>
                    <a:pt x="62141" y="176650"/>
                    <a:pt x="63939" y="177011"/>
                  </a:cubicBezTo>
                  <a:cubicBezTo>
                    <a:pt x="93785" y="177011"/>
                    <a:pt x="130103" y="167624"/>
                    <a:pt x="152757" y="146683"/>
                  </a:cubicBezTo>
                  <a:cubicBezTo>
                    <a:pt x="161387" y="138018"/>
                    <a:pt x="170736" y="128269"/>
                    <a:pt x="173613" y="115633"/>
                  </a:cubicBezTo>
                  <a:cubicBezTo>
                    <a:pt x="181164" y="94331"/>
                    <a:pt x="177568" y="67614"/>
                    <a:pt x="144486" y="69058"/>
                  </a:cubicBezTo>
                  <a:cubicBezTo>
                    <a:pt x="134418" y="71585"/>
                    <a:pt x="124349" y="75196"/>
                    <a:pt x="113921" y="77362"/>
                  </a:cubicBezTo>
                  <a:cubicBezTo>
                    <a:pt x="109606" y="78084"/>
                    <a:pt x="106010" y="75918"/>
                    <a:pt x="104932" y="71585"/>
                  </a:cubicBezTo>
                  <a:cubicBezTo>
                    <a:pt x="98819" y="52811"/>
                    <a:pt x="81199" y="20678"/>
                    <a:pt x="57107" y="21761"/>
                  </a:cubicBezTo>
                  <a:close/>
                  <a:moveTo>
                    <a:pt x="64187" y="9766"/>
                  </a:moveTo>
                  <a:cubicBezTo>
                    <a:pt x="86332" y="14196"/>
                    <a:pt x="106685" y="34962"/>
                    <a:pt x="116798" y="60754"/>
                  </a:cubicBezTo>
                  <a:cubicBezTo>
                    <a:pt x="137294" y="56060"/>
                    <a:pt x="155274" y="48478"/>
                    <a:pt x="174332" y="61476"/>
                  </a:cubicBezTo>
                  <a:cubicBezTo>
                    <a:pt x="190873" y="72668"/>
                    <a:pt x="194469" y="102274"/>
                    <a:pt x="187996" y="119965"/>
                  </a:cubicBezTo>
                  <a:cubicBezTo>
                    <a:pt x="169298" y="169429"/>
                    <a:pt x="113921" y="192536"/>
                    <a:pt x="63579" y="192175"/>
                  </a:cubicBezTo>
                  <a:cubicBezTo>
                    <a:pt x="58186" y="192175"/>
                    <a:pt x="56028" y="187481"/>
                    <a:pt x="56747" y="183149"/>
                  </a:cubicBezTo>
                  <a:cubicBezTo>
                    <a:pt x="56028" y="183510"/>
                    <a:pt x="54949" y="183510"/>
                    <a:pt x="53871" y="182788"/>
                  </a:cubicBezTo>
                  <a:cubicBezTo>
                    <a:pt x="13956" y="152821"/>
                    <a:pt x="-19485" y="81333"/>
                    <a:pt x="13237" y="34397"/>
                  </a:cubicBezTo>
                  <a:cubicBezTo>
                    <a:pt x="22047" y="22032"/>
                    <a:pt x="31801" y="14630"/>
                    <a:pt x="41757" y="11200"/>
                  </a:cubicBezTo>
                  <a:cubicBezTo>
                    <a:pt x="49224" y="8628"/>
                    <a:pt x="56805" y="8289"/>
                    <a:pt x="64187" y="9766"/>
                  </a:cubicBezTo>
                  <a:close/>
                  <a:moveTo>
                    <a:pt x="58620" y="43"/>
                  </a:moveTo>
                  <a:cubicBezTo>
                    <a:pt x="80219" y="809"/>
                    <a:pt x="101592" y="11707"/>
                    <a:pt x="110467" y="31703"/>
                  </a:cubicBezTo>
                  <a:cubicBezTo>
                    <a:pt x="111916" y="35306"/>
                    <a:pt x="106482" y="38549"/>
                    <a:pt x="105033" y="34946"/>
                  </a:cubicBezTo>
                  <a:cubicBezTo>
                    <a:pt x="89094" y="-2524"/>
                    <a:pt x="27150" y="-6127"/>
                    <a:pt x="8313" y="30983"/>
                  </a:cubicBezTo>
                  <a:cubicBezTo>
                    <a:pt x="7588" y="33144"/>
                    <a:pt x="4328" y="30983"/>
                    <a:pt x="5415" y="29181"/>
                  </a:cubicBezTo>
                  <a:cubicBezTo>
                    <a:pt x="15195" y="8645"/>
                    <a:pt x="37021" y="-722"/>
                    <a:pt x="58620" y="43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6BA0A8C-634D-774F-8DF0-C72EA6DA8AC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622" y="935001"/>
              <a:ext cx="870367" cy="1110020"/>
            </a:xfrm>
            <a:custGeom>
              <a:avLst/>
              <a:gdLst>
                <a:gd name="connsiteX0" fmla="*/ 500952 w 959418"/>
                <a:gd name="connsiteY0" fmla="*/ 941778 h 1223592"/>
                <a:gd name="connsiteX1" fmla="*/ 513774 w 959418"/>
                <a:gd name="connsiteY1" fmla="*/ 954138 h 1223592"/>
                <a:gd name="connsiteX2" fmla="*/ 450568 w 959418"/>
                <a:gd name="connsiteY2" fmla="*/ 1209648 h 1223592"/>
                <a:gd name="connsiteX3" fmla="*/ 447678 w 959418"/>
                <a:gd name="connsiteY3" fmla="*/ 1206400 h 1223592"/>
                <a:gd name="connsiteX4" fmla="*/ 488130 w 959418"/>
                <a:gd name="connsiteY4" fmla="*/ 953777 h 1223592"/>
                <a:gd name="connsiteX5" fmla="*/ 500952 w 959418"/>
                <a:gd name="connsiteY5" fmla="*/ 941778 h 1223592"/>
                <a:gd name="connsiteX6" fmla="*/ 469277 w 959418"/>
                <a:gd name="connsiteY6" fmla="*/ 941540 h 1223592"/>
                <a:gd name="connsiteX7" fmla="*/ 479863 w 959418"/>
                <a:gd name="connsiteY7" fmla="*/ 953369 h 1223592"/>
                <a:gd name="connsiteX8" fmla="*/ 309767 w 959418"/>
                <a:gd name="connsiteY8" fmla="*/ 1222504 h 1223592"/>
                <a:gd name="connsiteX9" fmla="*/ 302920 w 959418"/>
                <a:gd name="connsiteY9" fmla="*/ 1215668 h 1223592"/>
                <a:gd name="connsiteX10" fmla="*/ 455718 w 959418"/>
                <a:gd name="connsiteY10" fmla="*/ 952649 h 1223592"/>
                <a:gd name="connsiteX11" fmla="*/ 469277 w 959418"/>
                <a:gd name="connsiteY11" fmla="*/ 941540 h 1223592"/>
                <a:gd name="connsiteX12" fmla="*/ 434693 w 959418"/>
                <a:gd name="connsiteY12" fmla="*/ 940932 h 1223592"/>
                <a:gd name="connsiteX13" fmla="*/ 442639 w 959418"/>
                <a:gd name="connsiteY13" fmla="*/ 953802 h 1223592"/>
                <a:gd name="connsiteX14" fmla="*/ 265220 w 959418"/>
                <a:gd name="connsiteY14" fmla="*/ 1160442 h 1223592"/>
                <a:gd name="connsiteX15" fmla="*/ 261270 w 959418"/>
                <a:gd name="connsiteY15" fmla="*/ 1153602 h 1223592"/>
                <a:gd name="connsiteX16" fmla="*/ 422168 w 959418"/>
                <a:gd name="connsiteY16" fmla="*/ 948042 h 1223592"/>
                <a:gd name="connsiteX17" fmla="*/ 434693 w 959418"/>
                <a:gd name="connsiteY17" fmla="*/ 940932 h 1223592"/>
                <a:gd name="connsiteX18" fmla="*/ 481689 w 959418"/>
                <a:gd name="connsiteY18" fmla="*/ 876363 h 1223592"/>
                <a:gd name="connsiteX19" fmla="*/ 484599 w 959418"/>
                <a:gd name="connsiteY19" fmla="*/ 878582 h 1223592"/>
                <a:gd name="connsiteX20" fmla="*/ 502790 w 959418"/>
                <a:gd name="connsiteY20" fmla="*/ 894109 h 1223592"/>
                <a:gd name="connsiteX21" fmla="*/ 501698 w 959418"/>
                <a:gd name="connsiteY21" fmla="*/ 896697 h 1223592"/>
                <a:gd name="connsiteX22" fmla="*/ 491876 w 959418"/>
                <a:gd name="connsiteY22" fmla="*/ 890782 h 1223592"/>
                <a:gd name="connsiteX23" fmla="*/ 480961 w 959418"/>
                <a:gd name="connsiteY23" fmla="*/ 881909 h 1223592"/>
                <a:gd name="connsiteX24" fmla="*/ 454404 w 959418"/>
                <a:gd name="connsiteY24" fmla="*/ 901873 h 1223592"/>
                <a:gd name="connsiteX25" fmla="*/ 453312 w 959418"/>
                <a:gd name="connsiteY25" fmla="*/ 899654 h 1223592"/>
                <a:gd name="connsiteX26" fmla="*/ 481689 w 959418"/>
                <a:gd name="connsiteY26" fmla="*/ 876363 h 1223592"/>
                <a:gd name="connsiteX27" fmla="*/ 301056 w 959418"/>
                <a:gd name="connsiteY27" fmla="*/ 865633 h 1223592"/>
                <a:gd name="connsiteX28" fmla="*/ 303173 w 959418"/>
                <a:gd name="connsiteY28" fmla="*/ 867500 h 1223592"/>
                <a:gd name="connsiteX29" fmla="*/ 296823 w 959418"/>
                <a:gd name="connsiteY29" fmla="*/ 880200 h 1223592"/>
                <a:gd name="connsiteX30" fmla="*/ 293295 w 959418"/>
                <a:gd name="connsiteY30" fmla="*/ 878706 h 1223592"/>
                <a:gd name="connsiteX31" fmla="*/ 301056 w 959418"/>
                <a:gd name="connsiteY31" fmla="*/ 865633 h 1223592"/>
                <a:gd name="connsiteX32" fmla="*/ 480404 w 959418"/>
                <a:gd name="connsiteY32" fmla="*/ 860117 h 1223592"/>
                <a:gd name="connsiteX33" fmla="*/ 482573 w 959418"/>
                <a:gd name="connsiteY33" fmla="*/ 860852 h 1223592"/>
                <a:gd name="connsiteX34" fmla="*/ 482573 w 959418"/>
                <a:gd name="connsiteY34" fmla="*/ 861220 h 1223592"/>
                <a:gd name="connsiteX35" fmla="*/ 524161 w 959418"/>
                <a:gd name="connsiteY35" fmla="*/ 889527 h 1223592"/>
                <a:gd name="connsiteX36" fmla="*/ 522714 w 959418"/>
                <a:gd name="connsiteY36" fmla="*/ 890998 h 1223592"/>
                <a:gd name="connsiteX37" fmla="*/ 480042 w 959418"/>
                <a:gd name="connsiteY37" fmla="*/ 865264 h 1223592"/>
                <a:gd name="connsiteX38" fmla="*/ 435200 w 959418"/>
                <a:gd name="connsiteY38" fmla="*/ 893571 h 1223592"/>
                <a:gd name="connsiteX39" fmla="*/ 433754 w 959418"/>
                <a:gd name="connsiteY39" fmla="*/ 890630 h 1223592"/>
                <a:gd name="connsiteX40" fmla="*/ 480404 w 959418"/>
                <a:gd name="connsiteY40" fmla="*/ 860117 h 1223592"/>
                <a:gd name="connsiteX41" fmla="*/ 724645 w 959418"/>
                <a:gd name="connsiteY41" fmla="*/ 847958 h 1223592"/>
                <a:gd name="connsiteX42" fmla="*/ 733292 w 959418"/>
                <a:gd name="connsiteY42" fmla="*/ 890395 h 1223592"/>
                <a:gd name="connsiteX43" fmla="*/ 728781 w 959418"/>
                <a:gd name="connsiteY43" fmla="*/ 891465 h 1223592"/>
                <a:gd name="connsiteX44" fmla="*/ 724645 w 959418"/>
                <a:gd name="connsiteY44" fmla="*/ 871494 h 1223592"/>
                <a:gd name="connsiteX45" fmla="*/ 720509 w 959418"/>
                <a:gd name="connsiteY45" fmla="*/ 849028 h 1223592"/>
                <a:gd name="connsiteX46" fmla="*/ 724645 w 959418"/>
                <a:gd name="connsiteY46" fmla="*/ 847958 h 1223592"/>
                <a:gd name="connsiteX47" fmla="*/ 281829 w 959418"/>
                <a:gd name="connsiteY47" fmla="*/ 847602 h 1223592"/>
                <a:gd name="connsiteX48" fmla="*/ 285357 w 959418"/>
                <a:gd name="connsiteY48" fmla="*/ 849385 h 1223592"/>
                <a:gd name="connsiteX49" fmla="*/ 268776 w 959418"/>
                <a:gd name="connsiteY49" fmla="*/ 873278 h 1223592"/>
                <a:gd name="connsiteX50" fmla="*/ 256429 w 959418"/>
                <a:gd name="connsiteY50" fmla="*/ 892534 h 1223592"/>
                <a:gd name="connsiteX51" fmla="*/ 253254 w 959418"/>
                <a:gd name="connsiteY51" fmla="*/ 890038 h 1223592"/>
                <a:gd name="connsiteX52" fmla="*/ 281829 w 959418"/>
                <a:gd name="connsiteY52" fmla="*/ 847602 h 1223592"/>
                <a:gd name="connsiteX53" fmla="*/ 482384 w 959418"/>
                <a:gd name="connsiteY53" fmla="*/ 843003 h 1223592"/>
                <a:gd name="connsiteX54" fmla="*/ 484893 w 959418"/>
                <a:gd name="connsiteY54" fmla="*/ 844434 h 1223592"/>
                <a:gd name="connsiteX55" fmla="*/ 485610 w 959418"/>
                <a:gd name="connsiteY55" fmla="*/ 844791 h 1223592"/>
                <a:gd name="connsiteX56" fmla="*/ 521457 w 959418"/>
                <a:gd name="connsiteY56" fmla="*/ 863752 h 1223592"/>
                <a:gd name="connsiteX57" fmla="*/ 547266 w 959418"/>
                <a:gd name="connsiteY57" fmla="*/ 879493 h 1223592"/>
                <a:gd name="connsiteX58" fmla="*/ 544757 w 959418"/>
                <a:gd name="connsiteY58" fmla="*/ 881997 h 1223592"/>
                <a:gd name="connsiteX59" fmla="*/ 511420 w 959418"/>
                <a:gd name="connsiteY59" fmla="*/ 864110 h 1223592"/>
                <a:gd name="connsiteX60" fmla="*/ 483100 w 959418"/>
                <a:gd name="connsiteY60" fmla="*/ 848726 h 1223592"/>
                <a:gd name="connsiteX61" fmla="*/ 482384 w 959418"/>
                <a:gd name="connsiteY61" fmla="*/ 848369 h 1223592"/>
                <a:gd name="connsiteX62" fmla="*/ 448687 w 959418"/>
                <a:gd name="connsiteY62" fmla="*/ 867329 h 1223592"/>
                <a:gd name="connsiteX63" fmla="*/ 406388 w 959418"/>
                <a:gd name="connsiteY63" fmla="*/ 892014 h 1223592"/>
                <a:gd name="connsiteX64" fmla="*/ 405313 w 959418"/>
                <a:gd name="connsiteY64" fmla="*/ 890225 h 1223592"/>
                <a:gd name="connsiteX65" fmla="*/ 451197 w 959418"/>
                <a:gd name="connsiteY65" fmla="*/ 860890 h 1223592"/>
                <a:gd name="connsiteX66" fmla="*/ 482384 w 959418"/>
                <a:gd name="connsiteY66" fmla="*/ 843003 h 1223592"/>
                <a:gd name="connsiteX67" fmla="*/ 834750 w 959418"/>
                <a:gd name="connsiteY67" fmla="*/ 827861 h 1223592"/>
                <a:gd name="connsiteX68" fmla="*/ 836886 w 959418"/>
                <a:gd name="connsiteY68" fmla="*/ 827861 h 1223592"/>
                <a:gd name="connsiteX69" fmla="*/ 809469 w 959418"/>
                <a:gd name="connsiteY69" fmla="*/ 939402 h 1223592"/>
                <a:gd name="connsiteX70" fmla="*/ 805552 w 959418"/>
                <a:gd name="connsiteY70" fmla="*/ 935418 h 1223592"/>
                <a:gd name="connsiteX71" fmla="*/ 834750 w 959418"/>
                <a:gd name="connsiteY71" fmla="*/ 827861 h 1223592"/>
                <a:gd name="connsiteX72" fmla="*/ 735139 w 959418"/>
                <a:gd name="connsiteY72" fmla="*/ 825395 h 1223592"/>
                <a:gd name="connsiteX73" fmla="*/ 738229 w 959418"/>
                <a:gd name="connsiteY73" fmla="*/ 825395 h 1223592"/>
                <a:gd name="connsiteX74" fmla="*/ 743721 w 959418"/>
                <a:gd name="connsiteY74" fmla="*/ 862807 h 1223592"/>
                <a:gd name="connsiteX75" fmla="*/ 746810 w 959418"/>
                <a:gd name="connsiteY75" fmla="*/ 891586 h 1223592"/>
                <a:gd name="connsiteX76" fmla="*/ 742691 w 959418"/>
                <a:gd name="connsiteY76" fmla="*/ 893025 h 1223592"/>
                <a:gd name="connsiteX77" fmla="*/ 737885 w 959418"/>
                <a:gd name="connsiteY77" fmla="*/ 854174 h 1223592"/>
                <a:gd name="connsiteX78" fmla="*/ 735139 w 959418"/>
                <a:gd name="connsiteY78" fmla="*/ 825395 h 1223592"/>
                <a:gd name="connsiteX79" fmla="*/ 286025 w 959418"/>
                <a:gd name="connsiteY79" fmla="*/ 799786 h 1223592"/>
                <a:gd name="connsiteX80" fmla="*/ 286919 w 959418"/>
                <a:gd name="connsiteY80" fmla="*/ 802914 h 1223592"/>
                <a:gd name="connsiteX81" fmla="*/ 262226 w 959418"/>
                <a:gd name="connsiteY81" fmla="*/ 838455 h 1223592"/>
                <a:gd name="connsiteX82" fmla="*/ 233238 w 959418"/>
                <a:gd name="connsiteY82" fmla="*/ 879073 h 1223592"/>
                <a:gd name="connsiteX83" fmla="*/ 228585 w 959418"/>
                <a:gd name="connsiteY83" fmla="*/ 876534 h 1223592"/>
                <a:gd name="connsiteX84" fmla="*/ 282983 w 959418"/>
                <a:gd name="connsiteY84" fmla="*/ 800738 h 1223592"/>
                <a:gd name="connsiteX85" fmla="*/ 286025 w 959418"/>
                <a:gd name="connsiteY85" fmla="*/ 799786 h 1223592"/>
                <a:gd name="connsiteX86" fmla="*/ 751160 w 959418"/>
                <a:gd name="connsiteY86" fmla="*/ 785696 h 1223592"/>
                <a:gd name="connsiteX87" fmla="*/ 758487 w 959418"/>
                <a:gd name="connsiteY87" fmla="*/ 835422 h 1223592"/>
                <a:gd name="connsiteX88" fmla="*/ 765447 w 959418"/>
                <a:gd name="connsiteY88" fmla="*/ 881572 h 1223592"/>
                <a:gd name="connsiteX89" fmla="*/ 762150 w 959418"/>
                <a:gd name="connsiteY89" fmla="*/ 883360 h 1223592"/>
                <a:gd name="connsiteX90" fmla="*/ 755922 w 959418"/>
                <a:gd name="connsiteY90" fmla="*/ 856887 h 1223592"/>
                <a:gd name="connsiteX91" fmla="*/ 747863 w 959418"/>
                <a:gd name="connsiteY91" fmla="*/ 786769 h 1223592"/>
                <a:gd name="connsiteX92" fmla="*/ 751160 w 959418"/>
                <a:gd name="connsiteY92" fmla="*/ 785696 h 1223592"/>
                <a:gd name="connsiteX93" fmla="*/ 811117 w 959418"/>
                <a:gd name="connsiteY93" fmla="*/ 775103 h 1223592"/>
                <a:gd name="connsiteX94" fmla="*/ 812561 w 959418"/>
                <a:gd name="connsiteY94" fmla="*/ 775103 h 1223592"/>
                <a:gd name="connsiteX95" fmla="*/ 819784 w 959418"/>
                <a:gd name="connsiteY95" fmla="*/ 888423 h 1223592"/>
                <a:gd name="connsiteX96" fmla="*/ 764530 w 959418"/>
                <a:gd name="connsiteY96" fmla="*/ 945983 h 1223592"/>
                <a:gd name="connsiteX97" fmla="*/ 763446 w 959418"/>
                <a:gd name="connsiteY97" fmla="*/ 941306 h 1223592"/>
                <a:gd name="connsiteX98" fmla="*/ 819784 w 959418"/>
                <a:gd name="connsiteY98" fmla="*/ 856046 h 1223592"/>
                <a:gd name="connsiteX99" fmla="*/ 811117 w 959418"/>
                <a:gd name="connsiteY99" fmla="*/ 775103 h 1223592"/>
                <a:gd name="connsiteX100" fmla="*/ 286016 w 959418"/>
                <a:gd name="connsiteY100" fmla="*/ 767991 h 1223592"/>
                <a:gd name="connsiteX101" fmla="*/ 286914 w 959418"/>
                <a:gd name="connsiteY101" fmla="*/ 771165 h 1223592"/>
                <a:gd name="connsiteX102" fmla="*/ 223373 w 959418"/>
                <a:gd name="connsiteY102" fmla="*/ 859660 h 1223592"/>
                <a:gd name="connsiteX103" fmla="*/ 219066 w 959418"/>
                <a:gd name="connsiteY103" fmla="*/ 857121 h 1223592"/>
                <a:gd name="connsiteX104" fmla="*/ 282965 w 959418"/>
                <a:gd name="connsiteY104" fmla="*/ 768626 h 1223592"/>
                <a:gd name="connsiteX105" fmla="*/ 286016 w 959418"/>
                <a:gd name="connsiteY105" fmla="*/ 767991 h 1223592"/>
                <a:gd name="connsiteX106" fmla="*/ 282054 w 959418"/>
                <a:gd name="connsiteY106" fmla="*/ 742842 h 1223592"/>
                <a:gd name="connsiteX107" fmla="*/ 285673 w 959418"/>
                <a:gd name="connsiteY107" fmla="*/ 744637 h 1223592"/>
                <a:gd name="connsiteX108" fmla="*/ 223785 w 959418"/>
                <a:gd name="connsiteY108" fmla="*/ 828301 h 1223592"/>
                <a:gd name="connsiteX109" fmla="*/ 219442 w 959418"/>
                <a:gd name="connsiteY109" fmla="*/ 825429 h 1223592"/>
                <a:gd name="connsiteX110" fmla="*/ 282054 w 959418"/>
                <a:gd name="connsiteY110" fmla="*/ 742842 h 1223592"/>
                <a:gd name="connsiteX111" fmla="*/ 754418 w 959418"/>
                <a:gd name="connsiteY111" fmla="*/ 719905 h 1223592"/>
                <a:gd name="connsiteX112" fmla="*/ 768811 w 959418"/>
                <a:gd name="connsiteY112" fmla="*/ 795672 h 1223592"/>
                <a:gd name="connsiteX113" fmla="*/ 778167 w 959418"/>
                <a:gd name="connsiteY113" fmla="*/ 856647 h 1223592"/>
                <a:gd name="connsiteX114" fmla="*/ 773849 w 959418"/>
                <a:gd name="connsiteY114" fmla="*/ 858451 h 1223592"/>
                <a:gd name="connsiteX115" fmla="*/ 764493 w 959418"/>
                <a:gd name="connsiteY115" fmla="*/ 802888 h 1223592"/>
                <a:gd name="connsiteX116" fmla="*/ 752259 w 959418"/>
                <a:gd name="connsiteY116" fmla="*/ 720266 h 1223592"/>
                <a:gd name="connsiteX117" fmla="*/ 754418 w 959418"/>
                <a:gd name="connsiteY117" fmla="*/ 719905 h 1223592"/>
                <a:gd name="connsiteX118" fmla="*/ 298646 w 959418"/>
                <a:gd name="connsiteY118" fmla="*/ 707369 h 1223592"/>
                <a:gd name="connsiteX119" fmla="*/ 299235 w 959418"/>
                <a:gd name="connsiteY119" fmla="*/ 710048 h 1223592"/>
                <a:gd name="connsiteX120" fmla="*/ 220255 w 959418"/>
                <a:gd name="connsiteY120" fmla="*/ 802917 h 1223592"/>
                <a:gd name="connsiteX121" fmla="*/ 216270 w 959418"/>
                <a:gd name="connsiteY121" fmla="*/ 798988 h 1223592"/>
                <a:gd name="connsiteX122" fmla="*/ 295612 w 959418"/>
                <a:gd name="connsiteY122" fmla="*/ 707905 h 1223592"/>
                <a:gd name="connsiteX123" fmla="*/ 298646 w 959418"/>
                <a:gd name="connsiteY123" fmla="*/ 707369 h 1223592"/>
                <a:gd name="connsiteX124" fmla="*/ 306787 w 959418"/>
                <a:gd name="connsiteY124" fmla="*/ 669516 h 1223592"/>
                <a:gd name="connsiteX125" fmla="*/ 307550 w 959418"/>
                <a:gd name="connsiteY125" fmla="*/ 672365 h 1223592"/>
                <a:gd name="connsiteX126" fmla="*/ 224963 w 959418"/>
                <a:gd name="connsiteY126" fmla="*/ 771492 h 1223592"/>
                <a:gd name="connsiteX127" fmla="*/ 221013 w 959418"/>
                <a:gd name="connsiteY127" fmla="*/ 768236 h 1223592"/>
                <a:gd name="connsiteX128" fmla="*/ 303601 w 959418"/>
                <a:gd name="connsiteY128" fmla="*/ 670194 h 1223592"/>
                <a:gd name="connsiteX129" fmla="*/ 306787 w 959418"/>
                <a:gd name="connsiteY129" fmla="*/ 669516 h 1223592"/>
                <a:gd name="connsiteX130" fmla="*/ 312105 w 959418"/>
                <a:gd name="connsiteY130" fmla="*/ 640162 h 1223592"/>
                <a:gd name="connsiteX131" fmla="*/ 314619 w 959418"/>
                <a:gd name="connsiteY131" fmla="*/ 641596 h 1223592"/>
                <a:gd name="connsiteX132" fmla="*/ 275479 w 959418"/>
                <a:gd name="connsiteY132" fmla="*/ 686046 h 1223592"/>
                <a:gd name="connsiteX133" fmla="*/ 230954 w 959418"/>
                <a:gd name="connsiteY133" fmla="*/ 736231 h 1223592"/>
                <a:gd name="connsiteX134" fmla="*/ 227363 w 959418"/>
                <a:gd name="connsiteY134" fmla="*/ 732288 h 1223592"/>
                <a:gd name="connsiteX135" fmla="*/ 267939 w 959418"/>
                <a:gd name="connsiteY135" fmla="*/ 687480 h 1223592"/>
                <a:gd name="connsiteX136" fmla="*/ 312105 w 959418"/>
                <a:gd name="connsiteY136" fmla="*/ 640162 h 1223592"/>
                <a:gd name="connsiteX137" fmla="*/ 121381 w 959418"/>
                <a:gd name="connsiteY137" fmla="*/ 627118 h 1223592"/>
                <a:gd name="connsiteX138" fmla="*/ 146014 w 959418"/>
                <a:gd name="connsiteY138" fmla="*/ 645746 h 1223592"/>
                <a:gd name="connsiteX139" fmla="*/ 168836 w 959418"/>
                <a:gd name="connsiteY139" fmla="*/ 659991 h 1223592"/>
                <a:gd name="connsiteX140" fmla="*/ 165938 w 959418"/>
                <a:gd name="connsiteY140" fmla="*/ 665105 h 1223592"/>
                <a:gd name="connsiteX141" fmla="*/ 143116 w 959418"/>
                <a:gd name="connsiteY141" fmla="*/ 649399 h 1223592"/>
                <a:gd name="connsiteX142" fmla="*/ 120295 w 959418"/>
                <a:gd name="connsiteY142" fmla="*/ 629309 h 1223592"/>
                <a:gd name="connsiteX143" fmla="*/ 121381 w 959418"/>
                <a:gd name="connsiteY143" fmla="*/ 627118 h 1223592"/>
                <a:gd name="connsiteX144" fmla="*/ 319513 w 959418"/>
                <a:gd name="connsiteY144" fmla="*/ 606834 h 1223592"/>
                <a:gd name="connsiteX145" fmla="*/ 321322 w 959418"/>
                <a:gd name="connsiteY145" fmla="*/ 607920 h 1223592"/>
                <a:gd name="connsiteX146" fmla="*/ 281518 w 959418"/>
                <a:gd name="connsiteY146" fmla="*/ 655313 h 1223592"/>
                <a:gd name="connsiteX147" fmla="*/ 229772 w 959418"/>
                <a:gd name="connsiteY147" fmla="*/ 708856 h 1223592"/>
                <a:gd name="connsiteX148" fmla="*/ 225792 w 959418"/>
                <a:gd name="connsiteY148" fmla="*/ 704876 h 1223592"/>
                <a:gd name="connsiteX149" fmla="*/ 319513 w 959418"/>
                <a:gd name="connsiteY149" fmla="*/ 606834 h 1223592"/>
                <a:gd name="connsiteX150" fmla="*/ 106221 w 959418"/>
                <a:gd name="connsiteY150" fmla="*/ 592900 h 1223592"/>
                <a:gd name="connsiteX151" fmla="*/ 139084 w 959418"/>
                <a:gd name="connsiteY151" fmla="*/ 624545 h 1223592"/>
                <a:gd name="connsiteX152" fmla="*/ 175559 w 959418"/>
                <a:gd name="connsiteY152" fmla="*/ 649357 h 1223592"/>
                <a:gd name="connsiteX153" fmla="*/ 172309 w 959418"/>
                <a:gd name="connsiteY153" fmla="*/ 654032 h 1223592"/>
                <a:gd name="connsiteX154" fmla="*/ 131501 w 959418"/>
                <a:gd name="connsiteY154" fmla="*/ 624545 h 1223592"/>
                <a:gd name="connsiteX155" fmla="*/ 103693 w 959418"/>
                <a:gd name="connsiteY155" fmla="*/ 594339 h 1223592"/>
                <a:gd name="connsiteX156" fmla="*/ 106221 w 959418"/>
                <a:gd name="connsiteY156" fmla="*/ 592900 h 1223592"/>
                <a:gd name="connsiteX157" fmla="*/ 305417 w 959418"/>
                <a:gd name="connsiteY157" fmla="*/ 589726 h 1223592"/>
                <a:gd name="connsiteX158" fmla="*/ 307917 w 959418"/>
                <a:gd name="connsiteY158" fmla="*/ 592243 h 1223592"/>
                <a:gd name="connsiteX159" fmla="*/ 229336 w 959418"/>
                <a:gd name="connsiteY159" fmla="*/ 677485 h 1223592"/>
                <a:gd name="connsiteX160" fmla="*/ 225050 w 959418"/>
                <a:gd name="connsiteY160" fmla="*/ 674967 h 1223592"/>
                <a:gd name="connsiteX161" fmla="*/ 305417 w 959418"/>
                <a:gd name="connsiteY161" fmla="*/ 589726 h 1223592"/>
                <a:gd name="connsiteX162" fmla="*/ 298719 w 959418"/>
                <a:gd name="connsiteY162" fmla="*/ 570665 h 1223592"/>
                <a:gd name="connsiteX163" fmla="*/ 301570 w 959418"/>
                <a:gd name="connsiteY163" fmla="*/ 572450 h 1223592"/>
                <a:gd name="connsiteX164" fmla="*/ 238135 w 959418"/>
                <a:gd name="connsiteY164" fmla="*/ 641350 h 1223592"/>
                <a:gd name="connsiteX165" fmla="*/ 235284 w 959418"/>
                <a:gd name="connsiteY165" fmla="*/ 638137 h 1223592"/>
                <a:gd name="connsiteX166" fmla="*/ 298719 w 959418"/>
                <a:gd name="connsiteY166" fmla="*/ 570665 h 1223592"/>
                <a:gd name="connsiteX167" fmla="*/ 79202 w 959418"/>
                <a:gd name="connsiteY167" fmla="*/ 550400 h 1223592"/>
                <a:gd name="connsiteX168" fmla="*/ 123901 w 959418"/>
                <a:gd name="connsiteY168" fmla="*/ 592549 h 1223592"/>
                <a:gd name="connsiteX169" fmla="*/ 176825 w 959418"/>
                <a:gd name="connsiteY169" fmla="*/ 634337 h 1223592"/>
                <a:gd name="connsiteX170" fmla="*/ 173607 w 959418"/>
                <a:gd name="connsiteY170" fmla="*/ 639740 h 1223592"/>
                <a:gd name="connsiteX171" fmla="*/ 119968 w 959418"/>
                <a:gd name="connsiteY171" fmla="*/ 596151 h 1223592"/>
                <a:gd name="connsiteX172" fmla="*/ 76699 w 959418"/>
                <a:gd name="connsiteY172" fmla="*/ 551841 h 1223592"/>
                <a:gd name="connsiteX173" fmla="*/ 79202 w 959418"/>
                <a:gd name="connsiteY173" fmla="*/ 550400 h 1223592"/>
                <a:gd name="connsiteX174" fmla="*/ 300143 w 959418"/>
                <a:gd name="connsiteY174" fmla="*/ 546496 h 1223592"/>
                <a:gd name="connsiteX175" fmla="*/ 301926 w 959418"/>
                <a:gd name="connsiteY175" fmla="*/ 547568 h 1223592"/>
                <a:gd name="connsiteX176" fmla="*/ 277681 w 959418"/>
                <a:gd name="connsiteY176" fmla="*/ 574731 h 1223592"/>
                <a:gd name="connsiteX177" fmla="*/ 240956 w 959418"/>
                <a:gd name="connsiteY177" fmla="*/ 611543 h 1223592"/>
                <a:gd name="connsiteX178" fmla="*/ 238104 w 959418"/>
                <a:gd name="connsiteY178" fmla="*/ 608683 h 1223592"/>
                <a:gd name="connsiteX179" fmla="*/ 300143 w 959418"/>
                <a:gd name="connsiteY179" fmla="*/ 546496 h 1223592"/>
                <a:gd name="connsiteX180" fmla="*/ 296320 w 959418"/>
                <a:gd name="connsiteY180" fmla="*/ 524996 h 1223592"/>
                <a:gd name="connsiteX181" fmla="*/ 298864 w 959418"/>
                <a:gd name="connsiteY181" fmla="*/ 528231 h 1223592"/>
                <a:gd name="connsiteX182" fmla="*/ 229073 w 959418"/>
                <a:gd name="connsiteY182" fmla="*/ 596883 h 1223592"/>
                <a:gd name="connsiteX183" fmla="*/ 225802 w 959418"/>
                <a:gd name="connsiteY183" fmla="*/ 593289 h 1223592"/>
                <a:gd name="connsiteX184" fmla="*/ 296320 w 959418"/>
                <a:gd name="connsiteY184" fmla="*/ 524996 h 1223592"/>
                <a:gd name="connsiteX185" fmla="*/ 301205 w 959418"/>
                <a:gd name="connsiteY185" fmla="*/ 498527 h 1223592"/>
                <a:gd name="connsiteX186" fmla="*/ 302279 w 959418"/>
                <a:gd name="connsiteY186" fmla="*/ 499254 h 1223592"/>
                <a:gd name="connsiteX187" fmla="*/ 273265 w 959418"/>
                <a:gd name="connsiteY187" fmla="*/ 530541 h 1223592"/>
                <a:gd name="connsiteX188" fmla="*/ 237444 w 959418"/>
                <a:gd name="connsiteY188" fmla="*/ 565466 h 1223592"/>
                <a:gd name="connsiteX189" fmla="*/ 234937 w 959418"/>
                <a:gd name="connsiteY189" fmla="*/ 562920 h 1223592"/>
                <a:gd name="connsiteX190" fmla="*/ 268608 w 959418"/>
                <a:gd name="connsiteY190" fmla="*/ 531269 h 1223592"/>
                <a:gd name="connsiteX191" fmla="*/ 301205 w 959418"/>
                <a:gd name="connsiteY191" fmla="*/ 498527 h 1223592"/>
                <a:gd name="connsiteX192" fmla="*/ 285339 w 959418"/>
                <a:gd name="connsiteY192" fmla="*/ 490591 h 1223592"/>
                <a:gd name="connsiteX193" fmla="*/ 286408 w 959418"/>
                <a:gd name="connsiteY193" fmla="*/ 491686 h 1223592"/>
                <a:gd name="connsiteX194" fmla="*/ 238654 w 959418"/>
                <a:gd name="connsiteY194" fmla="*/ 542014 h 1223592"/>
                <a:gd name="connsiteX195" fmla="*/ 236159 w 959418"/>
                <a:gd name="connsiteY195" fmla="*/ 539461 h 1223592"/>
                <a:gd name="connsiteX196" fmla="*/ 285339 w 959418"/>
                <a:gd name="connsiteY196" fmla="*/ 490591 h 1223592"/>
                <a:gd name="connsiteX197" fmla="*/ 43923 w 959418"/>
                <a:gd name="connsiteY197" fmla="*/ 477375 h 1223592"/>
                <a:gd name="connsiteX198" fmla="*/ 75793 w 959418"/>
                <a:gd name="connsiteY198" fmla="*/ 518808 h 1223592"/>
                <a:gd name="connsiteX199" fmla="*/ 106230 w 959418"/>
                <a:gd name="connsiteY199" fmla="*/ 555917 h 1223592"/>
                <a:gd name="connsiteX200" fmla="*/ 139531 w 959418"/>
                <a:gd name="connsiteY200" fmla="*/ 590505 h 1223592"/>
                <a:gd name="connsiteX201" fmla="*/ 179995 w 959418"/>
                <a:gd name="connsiteY201" fmla="*/ 619327 h 1223592"/>
                <a:gd name="connsiteX202" fmla="*/ 176056 w 959418"/>
                <a:gd name="connsiteY202" fmla="*/ 624371 h 1223592"/>
                <a:gd name="connsiteX203" fmla="*/ 135235 w 959418"/>
                <a:gd name="connsiteY203" fmla="*/ 594468 h 1223592"/>
                <a:gd name="connsiteX204" fmla="*/ 97994 w 959418"/>
                <a:gd name="connsiteY204" fmla="*/ 554476 h 1223592"/>
                <a:gd name="connsiteX205" fmla="*/ 41417 w 959418"/>
                <a:gd name="connsiteY205" fmla="*/ 478817 h 1223592"/>
                <a:gd name="connsiteX206" fmla="*/ 43923 w 959418"/>
                <a:gd name="connsiteY206" fmla="*/ 477375 h 1223592"/>
                <a:gd name="connsiteX207" fmla="*/ 288637 w 959418"/>
                <a:gd name="connsiteY207" fmla="*/ 475072 h 1223592"/>
                <a:gd name="connsiteX208" fmla="*/ 290441 w 959418"/>
                <a:gd name="connsiteY208" fmla="*/ 476879 h 1223592"/>
                <a:gd name="connsiteX209" fmla="*/ 256165 w 959418"/>
                <a:gd name="connsiteY209" fmla="*/ 508330 h 1223592"/>
                <a:gd name="connsiteX210" fmla="*/ 254000 w 959418"/>
                <a:gd name="connsiteY210" fmla="*/ 505799 h 1223592"/>
                <a:gd name="connsiteX211" fmla="*/ 288637 w 959418"/>
                <a:gd name="connsiteY211" fmla="*/ 475072 h 1223592"/>
                <a:gd name="connsiteX212" fmla="*/ 280771 w 959418"/>
                <a:gd name="connsiteY212" fmla="*/ 468710 h 1223592"/>
                <a:gd name="connsiteX213" fmla="*/ 283336 w 959418"/>
                <a:gd name="connsiteY213" fmla="*/ 471215 h 1223592"/>
                <a:gd name="connsiteX214" fmla="*/ 255127 w 959418"/>
                <a:gd name="connsiteY214" fmla="*/ 491606 h 1223592"/>
                <a:gd name="connsiteX215" fmla="*/ 253295 w 959418"/>
                <a:gd name="connsiteY215" fmla="*/ 489102 h 1223592"/>
                <a:gd name="connsiteX216" fmla="*/ 280771 w 959418"/>
                <a:gd name="connsiteY216" fmla="*/ 468710 h 1223592"/>
                <a:gd name="connsiteX217" fmla="*/ 876152 w 959418"/>
                <a:gd name="connsiteY217" fmla="*/ 383928 h 1223592"/>
                <a:gd name="connsiteX218" fmla="*/ 879744 w 959418"/>
                <a:gd name="connsiteY218" fmla="*/ 384063 h 1223592"/>
                <a:gd name="connsiteX219" fmla="*/ 881874 w 959418"/>
                <a:gd name="connsiteY219" fmla="*/ 412740 h 1223592"/>
                <a:gd name="connsiteX220" fmla="*/ 872648 w 959418"/>
                <a:gd name="connsiteY220" fmla="*/ 430664 h 1223592"/>
                <a:gd name="connsiteX221" fmla="*/ 860938 w 959418"/>
                <a:gd name="connsiteY221" fmla="*/ 446078 h 1223592"/>
                <a:gd name="connsiteX222" fmla="*/ 857744 w 959418"/>
                <a:gd name="connsiteY222" fmla="*/ 445002 h 1223592"/>
                <a:gd name="connsiteX223" fmla="*/ 871228 w 959418"/>
                <a:gd name="connsiteY223" fmla="*/ 425287 h 1223592"/>
                <a:gd name="connsiteX224" fmla="*/ 875486 w 959418"/>
                <a:gd name="connsiteY224" fmla="*/ 387289 h 1223592"/>
                <a:gd name="connsiteX225" fmla="*/ 876152 w 959418"/>
                <a:gd name="connsiteY225" fmla="*/ 383928 h 1223592"/>
                <a:gd name="connsiteX226" fmla="*/ 887895 w 959418"/>
                <a:gd name="connsiteY226" fmla="*/ 361482 h 1223592"/>
                <a:gd name="connsiteX227" fmla="*/ 894017 w 959418"/>
                <a:gd name="connsiteY227" fmla="*/ 421420 h 1223592"/>
                <a:gd name="connsiteX228" fmla="*/ 839277 w 959418"/>
                <a:gd name="connsiteY228" fmla="*/ 482076 h 1223592"/>
                <a:gd name="connsiteX229" fmla="*/ 837837 w 959418"/>
                <a:gd name="connsiteY229" fmla="*/ 479923 h 1223592"/>
                <a:gd name="connsiteX230" fmla="*/ 873850 w 959418"/>
                <a:gd name="connsiteY230" fmla="*/ 439725 h 1223592"/>
                <a:gd name="connsiteX231" fmla="*/ 884654 w 959418"/>
                <a:gd name="connsiteY231" fmla="*/ 366865 h 1223592"/>
                <a:gd name="connsiteX232" fmla="*/ 887895 w 959418"/>
                <a:gd name="connsiteY232" fmla="*/ 361482 h 1223592"/>
                <a:gd name="connsiteX233" fmla="*/ 893286 w 959418"/>
                <a:gd name="connsiteY233" fmla="*/ 346841 h 1223592"/>
                <a:gd name="connsiteX234" fmla="*/ 918165 w 959418"/>
                <a:gd name="connsiteY234" fmla="*/ 416059 h 1223592"/>
                <a:gd name="connsiteX235" fmla="*/ 878863 w 959418"/>
                <a:gd name="connsiteY235" fmla="*/ 467972 h 1223592"/>
                <a:gd name="connsiteX236" fmla="*/ 827662 w 959418"/>
                <a:gd name="connsiteY236" fmla="*/ 523851 h 1223592"/>
                <a:gd name="connsiteX237" fmla="*/ 824778 w 959418"/>
                <a:gd name="connsiteY237" fmla="*/ 522048 h 1223592"/>
                <a:gd name="connsiteX238" fmla="*/ 890762 w 959418"/>
                <a:gd name="connsiteY238" fmla="*/ 444899 h 1223592"/>
                <a:gd name="connsiteX239" fmla="*/ 920328 w 959418"/>
                <a:gd name="connsiteY239" fmla="*/ 398394 h 1223592"/>
                <a:gd name="connsiteX240" fmla="*/ 891483 w 959418"/>
                <a:gd name="connsiteY240" fmla="*/ 352249 h 1223592"/>
                <a:gd name="connsiteX241" fmla="*/ 893286 w 959418"/>
                <a:gd name="connsiteY241" fmla="*/ 346841 h 1223592"/>
                <a:gd name="connsiteX242" fmla="*/ 614345 w 959418"/>
                <a:gd name="connsiteY242" fmla="*/ 280019 h 1223592"/>
                <a:gd name="connsiteX243" fmla="*/ 615961 w 959418"/>
                <a:gd name="connsiteY243" fmla="*/ 283010 h 1223592"/>
                <a:gd name="connsiteX244" fmla="*/ 613579 w 959418"/>
                <a:gd name="connsiteY244" fmla="*/ 289797 h 1223592"/>
                <a:gd name="connsiteX245" fmla="*/ 608477 w 959418"/>
                <a:gd name="connsiteY245" fmla="*/ 288368 h 1223592"/>
                <a:gd name="connsiteX246" fmla="*/ 611198 w 959418"/>
                <a:gd name="connsiteY246" fmla="*/ 281582 h 1223592"/>
                <a:gd name="connsiteX247" fmla="*/ 614345 w 959418"/>
                <a:gd name="connsiteY247" fmla="*/ 280019 h 1223592"/>
                <a:gd name="connsiteX248" fmla="*/ 606785 w 959418"/>
                <a:gd name="connsiteY248" fmla="*/ 270277 h 1223592"/>
                <a:gd name="connsiteX249" fmla="*/ 607950 w 959418"/>
                <a:gd name="connsiteY249" fmla="*/ 272650 h 1223592"/>
                <a:gd name="connsiteX250" fmla="*/ 603290 w 959418"/>
                <a:gd name="connsiteY250" fmla="*/ 282313 h 1223592"/>
                <a:gd name="connsiteX251" fmla="*/ 599705 w 959418"/>
                <a:gd name="connsiteY251" fmla="*/ 280588 h 1223592"/>
                <a:gd name="connsiteX252" fmla="*/ 604006 w 959418"/>
                <a:gd name="connsiteY252" fmla="*/ 271270 h 1223592"/>
                <a:gd name="connsiteX253" fmla="*/ 606785 w 959418"/>
                <a:gd name="connsiteY253" fmla="*/ 270277 h 1223592"/>
                <a:gd name="connsiteX254" fmla="*/ 354071 w 959418"/>
                <a:gd name="connsiteY254" fmla="*/ 261120 h 1223592"/>
                <a:gd name="connsiteX255" fmla="*/ 356246 w 959418"/>
                <a:gd name="connsiteY255" fmla="*/ 261843 h 1223592"/>
                <a:gd name="connsiteX256" fmla="*/ 344649 w 959418"/>
                <a:gd name="connsiteY256" fmla="*/ 286787 h 1223592"/>
                <a:gd name="connsiteX257" fmla="*/ 330514 w 959418"/>
                <a:gd name="connsiteY257" fmla="*/ 316070 h 1223592"/>
                <a:gd name="connsiteX258" fmla="*/ 328340 w 959418"/>
                <a:gd name="connsiteY258" fmla="*/ 317154 h 1223592"/>
                <a:gd name="connsiteX259" fmla="*/ 325440 w 959418"/>
                <a:gd name="connsiteY259" fmla="*/ 319685 h 1223592"/>
                <a:gd name="connsiteX260" fmla="*/ 248245 w 959418"/>
                <a:gd name="connsiteY260" fmla="*/ 331615 h 1223592"/>
                <a:gd name="connsiteX261" fmla="*/ 246796 w 959418"/>
                <a:gd name="connsiteY261" fmla="*/ 327276 h 1223592"/>
                <a:gd name="connsiteX262" fmla="*/ 323266 w 959418"/>
                <a:gd name="connsiteY262" fmla="*/ 311370 h 1223592"/>
                <a:gd name="connsiteX263" fmla="*/ 326890 w 959418"/>
                <a:gd name="connsiteY263" fmla="*/ 311731 h 1223592"/>
                <a:gd name="connsiteX264" fmla="*/ 338850 w 959418"/>
                <a:gd name="connsiteY264" fmla="*/ 287510 h 1223592"/>
                <a:gd name="connsiteX265" fmla="*/ 354071 w 959418"/>
                <a:gd name="connsiteY265" fmla="*/ 261120 h 1223592"/>
                <a:gd name="connsiteX266" fmla="*/ 599419 w 959418"/>
                <a:gd name="connsiteY266" fmla="*/ 255871 h 1223592"/>
                <a:gd name="connsiteX267" fmla="*/ 603506 w 959418"/>
                <a:gd name="connsiteY267" fmla="*/ 257326 h 1223592"/>
                <a:gd name="connsiteX268" fmla="*/ 592360 w 959418"/>
                <a:gd name="connsiteY268" fmla="*/ 285339 h 1223592"/>
                <a:gd name="connsiteX269" fmla="*/ 588273 w 959418"/>
                <a:gd name="connsiteY269" fmla="*/ 283520 h 1223592"/>
                <a:gd name="connsiteX270" fmla="*/ 599419 w 959418"/>
                <a:gd name="connsiteY270" fmla="*/ 255871 h 1223592"/>
                <a:gd name="connsiteX271" fmla="*/ 588300 w 959418"/>
                <a:gd name="connsiteY271" fmla="*/ 249524 h 1223592"/>
                <a:gd name="connsiteX272" fmla="*/ 592467 w 959418"/>
                <a:gd name="connsiteY272" fmla="*/ 250617 h 1223592"/>
                <a:gd name="connsiteX273" fmla="*/ 587258 w 959418"/>
                <a:gd name="connsiteY273" fmla="*/ 266284 h 1223592"/>
                <a:gd name="connsiteX274" fmla="*/ 583090 w 959418"/>
                <a:gd name="connsiteY274" fmla="*/ 264827 h 1223592"/>
                <a:gd name="connsiteX275" fmla="*/ 588300 w 959418"/>
                <a:gd name="connsiteY275" fmla="*/ 249524 h 1223592"/>
                <a:gd name="connsiteX276" fmla="*/ 348230 w 959418"/>
                <a:gd name="connsiteY276" fmla="*/ 248770 h 1223592"/>
                <a:gd name="connsiteX277" fmla="*/ 351124 w 959418"/>
                <a:gd name="connsiteY277" fmla="*/ 249847 h 1223592"/>
                <a:gd name="connsiteX278" fmla="*/ 339911 w 959418"/>
                <a:gd name="connsiteY278" fmla="*/ 277503 h 1223592"/>
                <a:gd name="connsiteX279" fmla="*/ 326889 w 959418"/>
                <a:gd name="connsiteY279" fmla="*/ 302644 h 1223592"/>
                <a:gd name="connsiteX280" fmla="*/ 325804 w 959418"/>
                <a:gd name="connsiteY280" fmla="*/ 303722 h 1223592"/>
                <a:gd name="connsiteX281" fmla="*/ 322187 w 959418"/>
                <a:gd name="connsiteY281" fmla="*/ 306954 h 1223592"/>
                <a:gd name="connsiteX282" fmla="*/ 213313 w 959418"/>
                <a:gd name="connsiteY282" fmla="*/ 325631 h 1223592"/>
                <a:gd name="connsiteX283" fmla="*/ 212227 w 959418"/>
                <a:gd name="connsiteY283" fmla="*/ 321321 h 1223592"/>
                <a:gd name="connsiteX284" fmla="*/ 322187 w 959418"/>
                <a:gd name="connsiteY284" fmla="*/ 298334 h 1223592"/>
                <a:gd name="connsiteX285" fmla="*/ 322910 w 959418"/>
                <a:gd name="connsiteY285" fmla="*/ 298693 h 1223592"/>
                <a:gd name="connsiteX286" fmla="*/ 333762 w 959418"/>
                <a:gd name="connsiteY286" fmla="*/ 277862 h 1223592"/>
                <a:gd name="connsiteX287" fmla="*/ 348230 w 959418"/>
                <a:gd name="connsiteY287" fmla="*/ 248770 h 1223592"/>
                <a:gd name="connsiteX288" fmla="*/ 587566 w 959418"/>
                <a:gd name="connsiteY288" fmla="*/ 223729 h 1223592"/>
                <a:gd name="connsiteX289" fmla="*/ 590832 w 959418"/>
                <a:gd name="connsiteY289" fmla="*/ 224448 h 1223592"/>
                <a:gd name="connsiteX290" fmla="*/ 571601 w 959418"/>
                <a:gd name="connsiteY290" fmla="*/ 267913 h 1223592"/>
                <a:gd name="connsiteX291" fmla="*/ 567972 w 959418"/>
                <a:gd name="connsiteY291" fmla="*/ 265758 h 1223592"/>
                <a:gd name="connsiteX292" fmla="*/ 587566 w 959418"/>
                <a:gd name="connsiteY292" fmla="*/ 223729 h 1223592"/>
                <a:gd name="connsiteX293" fmla="*/ 586304 w 959418"/>
                <a:gd name="connsiteY293" fmla="*/ 197601 h 1223592"/>
                <a:gd name="connsiteX294" fmla="*/ 589235 w 959418"/>
                <a:gd name="connsiteY294" fmla="*/ 198314 h 1223592"/>
                <a:gd name="connsiteX295" fmla="*/ 562491 w 959418"/>
                <a:gd name="connsiteY295" fmla="*/ 256820 h 1223592"/>
                <a:gd name="connsiteX296" fmla="*/ 558461 w 959418"/>
                <a:gd name="connsiteY296" fmla="*/ 254323 h 1223592"/>
                <a:gd name="connsiteX297" fmla="*/ 586304 w 959418"/>
                <a:gd name="connsiteY297" fmla="*/ 197601 h 1223592"/>
                <a:gd name="connsiteX298" fmla="*/ 584567 w 959418"/>
                <a:gd name="connsiteY298" fmla="*/ 176661 h 1223592"/>
                <a:gd name="connsiteX299" fmla="*/ 585704 w 959418"/>
                <a:gd name="connsiteY299" fmla="*/ 179133 h 1223592"/>
                <a:gd name="connsiteX300" fmla="*/ 557327 w 959418"/>
                <a:gd name="connsiteY300" fmla="*/ 237747 h 1223592"/>
                <a:gd name="connsiteX301" fmla="*/ 553325 w 959418"/>
                <a:gd name="connsiteY301" fmla="*/ 235590 h 1223592"/>
                <a:gd name="connsiteX302" fmla="*/ 582066 w 959418"/>
                <a:gd name="connsiteY302" fmla="*/ 177695 h 1223592"/>
                <a:gd name="connsiteX303" fmla="*/ 584567 w 959418"/>
                <a:gd name="connsiteY303" fmla="*/ 176661 h 1223592"/>
                <a:gd name="connsiteX304" fmla="*/ 575340 w 959418"/>
                <a:gd name="connsiteY304" fmla="*/ 149133 h 1223592"/>
                <a:gd name="connsiteX305" fmla="*/ 578868 w 959418"/>
                <a:gd name="connsiteY305" fmla="*/ 149133 h 1223592"/>
                <a:gd name="connsiteX306" fmla="*/ 569696 w 959418"/>
                <a:gd name="connsiteY306" fmla="*/ 174821 h 1223592"/>
                <a:gd name="connsiteX307" fmla="*/ 545707 w 959418"/>
                <a:gd name="connsiteY307" fmla="*/ 222216 h 1223592"/>
                <a:gd name="connsiteX308" fmla="*/ 542179 w 959418"/>
                <a:gd name="connsiteY308" fmla="*/ 219684 h 1223592"/>
                <a:gd name="connsiteX309" fmla="*/ 561935 w 959418"/>
                <a:gd name="connsiteY309" fmla="*/ 182057 h 1223592"/>
                <a:gd name="connsiteX310" fmla="*/ 575340 w 959418"/>
                <a:gd name="connsiteY310" fmla="*/ 149133 h 1223592"/>
                <a:gd name="connsiteX311" fmla="*/ 492566 w 959418"/>
                <a:gd name="connsiteY311" fmla="*/ 54185 h 1223592"/>
                <a:gd name="connsiteX312" fmla="*/ 442509 w 959418"/>
                <a:gd name="connsiteY312" fmla="*/ 75070 h 1223592"/>
                <a:gd name="connsiteX313" fmla="*/ 415140 w 959418"/>
                <a:gd name="connsiteY313" fmla="*/ 117560 h 1223592"/>
                <a:gd name="connsiteX314" fmla="*/ 402535 w 959418"/>
                <a:gd name="connsiteY314" fmla="*/ 139885 h 1223592"/>
                <a:gd name="connsiteX315" fmla="*/ 389211 w 959418"/>
                <a:gd name="connsiteY315" fmla="*/ 159690 h 1223592"/>
                <a:gd name="connsiteX316" fmla="*/ 375526 w 959418"/>
                <a:gd name="connsiteY316" fmla="*/ 180215 h 1223592"/>
                <a:gd name="connsiteX317" fmla="*/ 365803 w 959418"/>
                <a:gd name="connsiteY317" fmla="*/ 197499 h 1223592"/>
                <a:gd name="connsiteX318" fmla="*/ 357160 w 959418"/>
                <a:gd name="connsiteY318" fmla="*/ 214422 h 1223592"/>
                <a:gd name="connsiteX319" fmla="*/ 345996 w 959418"/>
                <a:gd name="connsiteY319" fmla="*/ 231707 h 1223592"/>
                <a:gd name="connsiteX320" fmla="*/ 320067 w 959418"/>
                <a:gd name="connsiteY320" fmla="*/ 286799 h 1223592"/>
                <a:gd name="connsiteX321" fmla="*/ 308903 w 959418"/>
                <a:gd name="connsiteY321" fmla="*/ 296522 h 1223592"/>
                <a:gd name="connsiteX322" fmla="*/ 302061 w 959418"/>
                <a:gd name="connsiteY322" fmla="*/ 294001 h 1223592"/>
                <a:gd name="connsiteX323" fmla="*/ 300620 w 959418"/>
                <a:gd name="connsiteY323" fmla="*/ 294001 h 1223592"/>
                <a:gd name="connsiteX324" fmla="*/ 257405 w 959418"/>
                <a:gd name="connsiteY324" fmla="*/ 299402 h 1223592"/>
                <a:gd name="connsiteX325" fmla="*/ 225714 w 959418"/>
                <a:gd name="connsiteY325" fmla="*/ 304083 h 1223592"/>
                <a:gd name="connsiteX326" fmla="*/ 143966 w 959418"/>
                <a:gd name="connsiteY326" fmla="*/ 319927 h 1223592"/>
                <a:gd name="connsiteX327" fmla="*/ 129201 w 959418"/>
                <a:gd name="connsiteY327" fmla="*/ 323528 h 1223592"/>
                <a:gd name="connsiteX328" fmla="*/ 28366 w 959418"/>
                <a:gd name="connsiteY328" fmla="*/ 379341 h 1223592"/>
                <a:gd name="connsiteX329" fmla="*/ 56816 w 959418"/>
                <a:gd name="connsiteY329" fmla="*/ 438395 h 1223592"/>
                <a:gd name="connsiteX330" fmla="*/ 67259 w 959418"/>
                <a:gd name="connsiteY330" fmla="*/ 451358 h 1223592"/>
                <a:gd name="connsiteX331" fmla="*/ 84545 w 959418"/>
                <a:gd name="connsiteY331" fmla="*/ 476924 h 1223592"/>
                <a:gd name="connsiteX332" fmla="*/ 107233 w 959418"/>
                <a:gd name="connsiteY332" fmla="*/ 508611 h 1223592"/>
                <a:gd name="connsiteX333" fmla="*/ 136763 w 959418"/>
                <a:gd name="connsiteY333" fmla="*/ 539218 h 1223592"/>
                <a:gd name="connsiteX334" fmla="*/ 157290 w 959418"/>
                <a:gd name="connsiteY334" fmla="*/ 560463 h 1223592"/>
                <a:gd name="connsiteX335" fmla="*/ 165933 w 959418"/>
                <a:gd name="connsiteY335" fmla="*/ 569826 h 1223592"/>
                <a:gd name="connsiteX336" fmla="*/ 208788 w 959418"/>
                <a:gd name="connsiteY336" fmla="*/ 610155 h 1223592"/>
                <a:gd name="connsiteX337" fmla="*/ 212390 w 959418"/>
                <a:gd name="connsiteY337" fmla="*/ 621318 h 1223592"/>
                <a:gd name="connsiteX338" fmla="*/ 206628 w 959418"/>
                <a:gd name="connsiteY338" fmla="*/ 627439 h 1223592"/>
                <a:gd name="connsiteX339" fmla="*/ 203386 w 959418"/>
                <a:gd name="connsiteY339" fmla="*/ 680371 h 1223592"/>
                <a:gd name="connsiteX340" fmla="*/ 201946 w 959418"/>
                <a:gd name="connsiteY340" fmla="*/ 695855 h 1223592"/>
                <a:gd name="connsiteX341" fmla="*/ 194383 w 959418"/>
                <a:gd name="connsiteY341" fmla="*/ 759950 h 1223592"/>
                <a:gd name="connsiteX342" fmla="*/ 191862 w 959418"/>
                <a:gd name="connsiteY342" fmla="*/ 780115 h 1223592"/>
                <a:gd name="connsiteX343" fmla="*/ 190062 w 959418"/>
                <a:gd name="connsiteY343" fmla="*/ 794158 h 1223592"/>
                <a:gd name="connsiteX344" fmla="*/ 224634 w 959418"/>
                <a:gd name="connsiteY344" fmla="*/ 909385 h 1223592"/>
                <a:gd name="connsiteX345" fmla="*/ 250923 w 959418"/>
                <a:gd name="connsiteY345" fmla="*/ 912986 h 1223592"/>
                <a:gd name="connsiteX346" fmla="*/ 369764 w 959418"/>
                <a:gd name="connsiteY346" fmla="*/ 866535 h 1223592"/>
                <a:gd name="connsiteX347" fmla="*/ 376966 w 959418"/>
                <a:gd name="connsiteY347" fmla="*/ 862214 h 1223592"/>
                <a:gd name="connsiteX348" fmla="*/ 397494 w 959418"/>
                <a:gd name="connsiteY348" fmla="*/ 849611 h 1223592"/>
                <a:gd name="connsiteX349" fmla="*/ 446110 w 959418"/>
                <a:gd name="connsiteY349" fmla="*/ 821164 h 1223592"/>
                <a:gd name="connsiteX350" fmla="*/ 452593 w 959418"/>
                <a:gd name="connsiteY350" fmla="*/ 817923 h 1223592"/>
                <a:gd name="connsiteX351" fmla="*/ 480682 w 959418"/>
                <a:gd name="connsiteY351" fmla="*/ 807841 h 1223592"/>
                <a:gd name="connsiteX352" fmla="*/ 489325 w 959418"/>
                <a:gd name="connsiteY352" fmla="*/ 809281 h 1223592"/>
                <a:gd name="connsiteX353" fmla="*/ 521737 w 959418"/>
                <a:gd name="connsiteY353" fmla="*/ 827646 h 1223592"/>
                <a:gd name="connsiteX354" fmla="*/ 549106 w 959418"/>
                <a:gd name="connsiteY354" fmla="*/ 843129 h 1223592"/>
                <a:gd name="connsiteX355" fmla="*/ 574315 w 959418"/>
                <a:gd name="connsiteY355" fmla="*/ 856092 h 1223592"/>
                <a:gd name="connsiteX356" fmla="*/ 617530 w 959418"/>
                <a:gd name="connsiteY356" fmla="*/ 875897 h 1223592"/>
                <a:gd name="connsiteX357" fmla="*/ 649221 w 959418"/>
                <a:gd name="connsiteY357" fmla="*/ 889940 h 1223592"/>
                <a:gd name="connsiteX358" fmla="*/ 728448 w 959418"/>
                <a:gd name="connsiteY358" fmla="*/ 914066 h 1223592"/>
                <a:gd name="connsiteX359" fmla="*/ 745734 w 959418"/>
                <a:gd name="connsiteY359" fmla="*/ 911905 h 1223592"/>
                <a:gd name="connsiteX360" fmla="*/ 779226 w 959418"/>
                <a:gd name="connsiteY360" fmla="*/ 803880 h 1223592"/>
                <a:gd name="connsiteX361" fmla="*/ 775625 w 959418"/>
                <a:gd name="connsiteY361" fmla="*/ 779394 h 1223592"/>
                <a:gd name="connsiteX362" fmla="*/ 772744 w 959418"/>
                <a:gd name="connsiteY362" fmla="*/ 750228 h 1223592"/>
                <a:gd name="connsiteX363" fmla="*/ 766262 w 959418"/>
                <a:gd name="connsiteY363" fmla="*/ 695135 h 1223592"/>
                <a:gd name="connsiteX364" fmla="*/ 763020 w 959418"/>
                <a:gd name="connsiteY364" fmla="*/ 660567 h 1223592"/>
                <a:gd name="connsiteX365" fmla="*/ 759419 w 959418"/>
                <a:gd name="connsiteY365" fmla="*/ 625999 h 1223592"/>
                <a:gd name="connsiteX366" fmla="*/ 759419 w 959418"/>
                <a:gd name="connsiteY366" fmla="*/ 623838 h 1223592"/>
                <a:gd name="connsiteX367" fmla="*/ 761940 w 959418"/>
                <a:gd name="connsiteY367" fmla="*/ 615196 h 1223592"/>
                <a:gd name="connsiteX368" fmla="*/ 817759 w 959418"/>
                <a:gd name="connsiteY368" fmla="*/ 550021 h 1223592"/>
                <a:gd name="connsiteX369" fmla="*/ 867457 w 959418"/>
                <a:gd name="connsiteY369" fmla="*/ 491327 h 1223592"/>
                <a:gd name="connsiteX370" fmla="*/ 880421 w 959418"/>
                <a:gd name="connsiteY370" fmla="*/ 476204 h 1223592"/>
                <a:gd name="connsiteX371" fmla="*/ 893025 w 959418"/>
                <a:gd name="connsiteY371" fmla="*/ 461080 h 1223592"/>
                <a:gd name="connsiteX372" fmla="*/ 899148 w 959418"/>
                <a:gd name="connsiteY372" fmla="*/ 454959 h 1223592"/>
                <a:gd name="connsiteX373" fmla="*/ 918234 w 959418"/>
                <a:gd name="connsiteY373" fmla="*/ 433714 h 1223592"/>
                <a:gd name="connsiteX374" fmla="*/ 932639 w 959418"/>
                <a:gd name="connsiteY374" fmla="*/ 367098 h 1223592"/>
                <a:gd name="connsiteX375" fmla="*/ 882942 w 959418"/>
                <a:gd name="connsiteY375" fmla="*/ 337211 h 1223592"/>
                <a:gd name="connsiteX376" fmla="*/ 876820 w 959418"/>
                <a:gd name="connsiteY376" fmla="*/ 335771 h 1223592"/>
                <a:gd name="connsiteX377" fmla="*/ 840807 w 959418"/>
                <a:gd name="connsiteY377" fmla="*/ 324608 h 1223592"/>
                <a:gd name="connsiteX378" fmla="*/ 804075 w 959418"/>
                <a:gd name="connsiteY378" fmla="*/ 313806 h 1223592"/>
                <a:gd name="connsiteX379" fmla="*/ 724847 w 959418"/>
                <a:gd name="connsiteY379" fmla="*/ 297602 h 1223592"/>
                <a:gd name="connsiteX380" fmla="*/ 685954 w 959418"/>
                <a:gd name="connsiteY380" fmla="*/ 294001 h 1223592"/>
                <a:gd name="connsiteX381" fmla="*/ 679832 w 959418"/>
                <a:gd name="connsiteY381" fmla="*/ 294361 h 1223592"/>
                <a:gd name="connsiteX382" fmla="*/ 665787 w 959418"/>
                <a:gd name="connsiteY382" fmla="*/ 291841 h 1223592"/>
                <a:gd name="connsiteX383" fmla="*/ 661825 w 959418"/>
                <a:gd name="connsiteY383" fmla="*/ 289680 h 1223592"/>
                <a:gd name="connsiteX384" fmla="*/ 654263 w 959418"/>
                <a:gd name="connsiteY384" fmla="*/ 284999 h 1223592"/>
                <a:gd name="connsiteX385" fmla="*/ 617530 w 959418"/>
                <a:gd name="connsiteY385" fmla="*/ 222344 h 1223592"/>
                <a:gd name="connsiteX386" fmla="*/ 599163 w 959418"/>
                <a:gd name="connsiteY386" fmla="*/ 186336 h 1223592"/>
                <a:gd name="connsiteX387" fmla="*/ 582598 w 959418"/>
                <a:gd name="connsiteY387" fmla="*/ 153208 h 1223592"/>
                <a:gd name="connsiteX388" fmla="*/ 576475 w 959418"/>
                <a:gd name="connsiteY388" fmla="*/ 139165 h 1223592"/>
                <a:gd name="connsiteX389" fmla="*/ 514534 w 959418"/>
                <a:gd name="connsiteY389" fmla="*/ 57786 h 1223592"/>
                <a:gd name="connsiteX390" fmla="*/ 492566 w 959418"/>
                <a:gd name="connsiteY390" fmla="*/ 54185 h 1223592"/>
                <a:gd name="connsiteX391" fmla="*/ 498689 w 959418"/>
                <a:gd name="connsiteY391" fmla="*/ 27899 h 1223592"/>
                <a:gd name="connsiteX392" fmla="*/ 505171 w 959418"/>
                <a:gd name="connsiteY392" fmla="*/ 27899 h 1223592"/>
                <a:gd name="connsiteX393" fmla="*/ 600244 w 959418"/>
                <a:gd name="connsiteY393" fmla="*/ 117560 h 1223592"/>
                <a:gd name="connsiteX394" fmla="*/ 621131 w 959418"/>
                <a:gd name="connsiteY394" fmla="*/ 158609 h 1223592"/>
                <a:gd name="connsiteX395" fmla="*/ 638057 w 959418"/>
                <a:gd name="connsiteY395" fmla="*/ 190297 h 1223592"/>
                <a:gd name="connsiteX396" fmla="*/ 648141 w 959418"/>
                <a:gd name="connsiteY396" fmla="*/ 212262 h 1223592"/>
                <a:gd name="connsiteX397" fmla="*/ 676951 w 959418"/>
                <a:gd name="connsiteY397" fmla="*/ 263754 h 1223592"/>
                <a:gd name="connsiteX398" fmla="*/ 678031 w 959418"/>
                <a:gd name="connsiteY398" fmla="*/ 265554 h 1223592"/>
                <a:gd name="connsiteX399" fmla="*/ 686314 w 959418"/>
                <a:gd name="connsiteY399" fmla="*/ 266275 h 1223592"/>
                <a:gd name="connsiteX400" fmla="*/ 693877 w 959418"/>
                <a:gd name="connsiteY400" fmla="*/ 265915 h 1223592"/>
                <a:gd name="connsiteX401" fmla="*/ 708282 w 959418"/>
                <a:gd name="connsiteY401" fmla="*/ 266275 h 1223592"/>
                <a:gd name="connsiteX402" fmla="*/ 741773 w 959418"/>
                <a:gd name="connsiteY402" fmla="*/ 271316 h 1223592"/>
                <a:gd name="connsiteX403" fmla="*/ 753297 w 959418"/>
                <a:gd name="connsiteY403" fmla="*/ 273116 h 1223592"/>
                <a:gd name="connsiteX404" fmla="*/ 848370 w 959418"/>
                <a:gd name="connsiteY404" fmla="*/ 297242 h 1223592"/>
                <a:gd name="connsiteX405" fmla="*/ 868537 w 959418"/>
                <a:gd name="connsiteY405" fmla="*/ 303003 h 1223592"/>
                <a:gd name="connsiteX406" fmla="*/ 957848 w 959418"/>
                <a:gd name="connsiteY406" fmla="*/ 366018 h 1223592"/>
                <a:gd name="connsiteX407" fmla="*/ 949565 w 959418"/>
                <a:gd name="connsiteY407" fmla="*/ 429393 h 1223592"/>
                <a:gd name="connsiteX408" fmla="*/ 913913 w 959418"/>
                <a:gd name="connsiteY408" fmla="*/ 474403 h 1223592"/>
                <a:gd name="connsiteX409" fmla="*/ 897347 w 959418"/>
                <a:gd name="connsiteY409" fmla="*/ 492768 h 1223592"/>
                <a:gd name="connsiteX410" fmla="*/ 869257 w 959418"/>
                <a:gd name="connsiteY410" fmla="*/ 525535 h 1223592"/>
                <a:gd name="connsiteX411" fmla="*/ 838286 w 959418"/>
                <a:gd name="connsiteY411" fmla="*/ 561184 h 1223592"/>
                <a:gd name="connsiteX412" fmla="*/ 784988 w 959418"/>
                <a:gd name="connsiteY412" fmla="*/ 618437 h 1223592"/>
                <a:gd name="connsiteX413" fmla="*/ 785348 w 959418"/>
                <a:gd name="connsiteY413" fmla="*/ 620597 h 1223592"/>
                <a:gd name="connsiteX414" fmla="*/ 786429 w 959418"/>
                <a:gd name="connsiteY414" fmla="*/ 644003 h 1223592"/>
                <a:gd name="connsiteX415" fmla="*/ 787509 w 959418"/>
                <a:gd name="connsiteY415" fmla="*/ 662007 h 1223592"/>
                <a:gd name="connsiteX416" fmla="*/ 791110 w 959418"/>
                <a:gd name="connsiteY416" fmla="*/ 691894 h 1223592"/>
                <a:gd name="connsiteX417" fmla="*/ 793631 w 959418"/>
                <a:gd name="connsiteY417" fmla="*/ 712059 h 1223592"/>
                <a:gd name="connsiteX418" fmla="*/ 796152 w 959418"/>
                <a:gd name="connsiteY418" fmla="*/ 733664 h 1223592"/>
                <a:gd name="connsiteX419" fmla="*/ 804795 w 959418"/>
                <a:gd name="connsiteY419" fmla="*/ 796678 h 1223592"/>
                <a:gd name="connsiteX420" fmla="*/ 804795 w 959418"/>
                <a:gd name="connsiteY420" fmla="*/ 797039 h 1223592"/>
                <a:gd name="connsiteX421" fmla="*/ 775265 w 959418"/>
                <a:gd name="connsiteY421" fmla="*/ 928469 h 1223592"/>
                <a:gd name="connsiteX422" fmla="*/ 733130 w 959418"/>
                <a:gd name="connsiteY422" fmla="*/ 940352 h 1223592"/>
                <a:gd name="connsiteX423" fmla="*/ 654263 w 959418"/>
                <a:gd name="connsiteY423" fmla="*/ 918747 h 1223592"/>
                <a:gd name="connsiteX424" fmla="*/ 639858 w 959418"/>
                <a:gd name="connsiteY424" fmla="*/ 912986 h 1223592"/>
                <a:gd name="connsiteX425" fmla="*/ 495447 w 959418"/>
                <a:gd name="connsiteY425" fmla="*/ 843489 h 1223592"/>
                <a:gd name="connsiteX426" fmla="*/ 480322 w 959418"/>
                <a:gd name="connsiteY426" fmla="*/ 837728 h 1223592"/>
                <a:gd name="connsiteX427" fmla="*/ 460155 w 959418"/>
                <a:gd name="connsiteY427" fmla="*/ 845290 h 1223592"/>
                <a:gd name="connsiteX428" fmla="*/ 459435 w 959418"/>
                <a:gd name="connsiteY428" fmla="*/ 846010 h 1223592"/>
                <a:gd name="connsiteX429" fmla="*/ 424143 w 959418"/>
                <a:gd name="connsiteY429" fmla="*/ 865815 h 1223592"/>
                <a:gd name="connsiteX430" fmla="*/ 422702 w 959418"/>
                <a:gd name="connsiteY430" fmla="*/ 866895 h 1223592"/>
                <a:gd name="connsiteX431" fmla="*/ 409018 w 959418"/>
                <a:gd name="connsiteY431" fmla="*/ 875177 h 1223592"/>
                <a:gd name="connsiteX432" fmla="*/ 344915 w 959418"/>
                <a:gd name="connsiteY432" fmla="*/ 911545 h 1223592"/>
                <a:gd name="connsiteX433" fmla="*/ 248402 w 959418"/>
                <a:gd name="connsiteY433" fmla="*/ 940352 h 1223592"/>
                <a:gd name="connsiteX434" fmla="*/ 197264 w 959418"/>
                <a:gd name="connsiteY434" fmla="*/ 925589 h 1223592"/>
                <a:gd name="connsiteX435" fmla="*/ 162692 w 959418"/>
                <a:gd name="connsiteY435" fmla="*/ 798119 h 1223592"/>
                <a:gd name="connsiteX436" fmla="*/ 163413 w 959418"/>
                <a:gd name="connsiteY436" fmla="*/ 793798 h 1223592"/>
                <a:gd name="connsiteX437" fmla="*/ 175297 w 959418"/>
                <a:gd name="connsiteY437" fmla="*/ 704137 h 1223592"/>
                <a:gd name="connsiteX438" fmla="*/ 186461 w 959418"/>
                <a:gd name="connsiteY438" fmla="*/ 619517 h 1223592"/>
                <a:gd name="connsiteX439" fmla="*/ 135323 w 959418"/>
                <a:gd name="connsiteY439" fmla="*/ 575947 h 1223592"/>
                <a:gd name="connsiteX440" fmla="*/ 129201 w 959418"/>
                <a:gd name="connsiteY440" fmla="*/ 569826 h 1223592"/>
                <a:gd name="connsiteX441" fmla="*/ 119117 w 959418"/>
                <a:gd name="connsiteY441" fmla="*/ 560463 h 1223592"/>
                <a:gd name="connsiteX442" fmla="*/ 73381 w 959418"/>
                <a:gd name="connsiteY442" fmla="*/ 509331 h 1223592"/>
                <a:gd name="connsiteX443" fmla="*/ 44571 w 959418"/>
                <a:gd name="connsiteY443" fmla="*/ 470082 h 1223592"/>
                <a:gd name="connsiteX444" fmla="*/ 18282 w 959418"/>
                <a:gd name="connsiteY444" fmla="*/ 434074 h 1223592"/>
                <a:gd name="connsiteX445" fmla="*/ 3517 w 959418"/>
                <a:gd name="connsiteY445" fmla="*/ 366738 h 1223592"/>
                <a:gd name="connsiteX446" fmla="*/ 116596 w 959418"/>
                <a:gd name="connsiteY446" fmla="*/ 298682 h 1223592"/>
                <a:gd name="connsiteX447" fmla="*/ 131722 w 959418"/>
                <a:gd name="connsiteY447" fmla="*/ 294721 h 1223592"/>
                <a:gd name="connsiteX448" fmla="*/ 210949 w 959418"/>
                <a:gd name="connsiteY448" fmla="*/ 278157 h 1223592"/>
                <a:gd name="connsiteX449" fmla="*/ 245881 w 959418"/>
                <a:gd name="connsiteY449" fmla="*/ 273116 h 1223592"/>
                <a:gd name="connsiteX450" fmla="*/ 300260 w 959418"/>
                <a:gd name="connsiteY450" fmla="*/ 266635 h 1223592"/>
                <a:gd name="connsiteX451" fmla="*/ 300980 w 959418"/>
                <a:gd name="connsiteY451" fmla="*/ 266635 h 1223592"/>
                <a:gd name="connsiteX452" fmla="*/ 302061 w 959418"/>
                <a:gd name="connsiteY452" fmla="*/ 266635 h 1223592"/>
                <a:gd name="connsiteX453" fmla="*/ 324028 w 959418"/>
                <a:gd name="connsiteY453" fmla="*/ 220904 h 1223592"/>
                <a:gd name="connsiteX454" fmla="*/ 331951 w 959418"/>
                <a:gd name="connsiteY454" fmla="*/ 207221 h 1223592"/>
                <a:gd name="connsiteX455" fmla="*/ 339874 w 959418"/>
                <a:gd name="connsiteY455" fmla="*/ 192097 h 1223592"/>
                <a:gd name="connsiteX456" fmla="*/ 357160 w 959418"/>
                <a:gd name="connsiteY456" fmla="*/ 160770 h 1223592"/>
                <a:gd name="connsiteX457" fmla="*/ 358960 w 959418"/>
                <a:gd name="connsiteY457" fmla="*/ 157889 h 1223592"/>
                <a:gd name="connsiteX458" fmla="*/ 384169 w 959418"/>
                <a:gd name="connsiteY458" fmla="*/ 120441 h 1223592"/>
                <a:gd name="connsiteX459" fmla="*/ 389211 w 959418"/>
                <a:gd name="connsiteY459" fmla="*/ 110718 h 1223592"/>
                <a:gd name="connsiteX460" fmla="*/ 432426 w 959418"/>
                <a:gd name="connsiteY460" fmla="*/ 48784 h 1223592"/>
                <a:gd name="connsiteX461" fmla="*/ 498689 w 959418"/>
                <a:gd name="connsiteY461" fmla="*/ 27899 h 1223592"/>
                <a:gd name="connsiteX462" fmla="*/ 473526 w 959418"/>
                <a:gd name="connsiteY462" fmla="*/ 11715 h 1223592"/>
                <a:gd name="connsiteX463" fmla="*/ 526408 w 959418"/>
                <a:gd name="connsiteY463" fmla="*/ 17668 h 1223592"/>
                <a:gd name="connsiteX464" fmla="*/ 524608 w 959418"/>
                <a:gd name="connsiteY464" fmla="*/ 22607 h 1223592"/>
                <a:gd name="connsiteX465" fmla="*/ 515248 w 959418"/>
                <a:gd name="connsiteY465" fmla="*/ 21454 h 1223592"/>
                <a:gd name="connsiteX466" fmla="*/ 551446 w 959418"/>
                <a:gd name="connsiteY466" fmla="*/ 32294 h 1223592"/>
                <a:gd name="connsiteX467" fmla="*/ 548203 w 959418"/>
                <a:gd name="connsiteY467" fmla="*/ 37330 h 1223592"/>
                <a:gd name="connsiteX468" fmla="*/ 404810 w 959418"/>
                <a:gd name="connsiteY468" fmla="*/ 77620 h 1223592"/>
                <a:gd name="connsiteX469" fmla="*/ 403729 w 959418"/>
                <a:gd name="connsiteY469" fmla="*/ 77260 h 1223592"/>
                <a:gd name="connsiteX470" fmla="*/ 476851 w 959418"/>
                <a:gd name="connsiteY470" fmla="*/ 20241 h 1223592"/>
                <a:gd name="connsiteX471" fmla="*/ 501967 w 959418"/>
                <a:gd name="connsiteY471" fmla="*/ 19817 h 1223592"/>
                <a:gd name="connsiteX472" fmla="*/ 474156 w 959418"/>
                <a:gd name="connsiteY472" fmla="*/ 16390 h 1223592"/>
                <a:gd name="connsiteX473" fmla="*/ 427754 w 959418"/>
                <a:gd name="connsiteY473" fmla="*/ 36366 h 1223592"/>
                <a:gd name="connsiteX474" fmla="*/ 426314 w 959418"/>
                <a:gd name="connsiteY474" fmla="*/ 34602 h 1223592"/>
                <a:gd name="connsiteX475" fmla="*/ 473526 w 959418"/>
                <a:gd name="connsiteY475" fmla="*/ 11715 h 1223592"/>
                <a:gd name="connsiteX476" fmla="*/ 473404 w 959418"/>
                <a:gd name="connsiteY476" fmla="*/ 775 h 1223592"/>
                <a:gd name="connsiteX477" fmla="*/ 502232 w 959418"/>
                <a:gd name="connsiteY477" fmla="*/ 1138 h 1223592"/>
                <a:gd name="connsiteX478" fmla="*/ 500791 w 959418"/>
                <a:gd name="connsiteY478" fmla="*/ 6581 h 1223592"/>
                <a:gd name="connsiteX479" fmla="*/ 473404 w 959418"/>
                <a:gd name="connsiteY479" fmla="*/ 5493 h 1223592"/>
                <a:gd name="connsiteX480" fmla="*/ 449260 w 959418"/>
                <a:gd name="connsiteY480" fmla="*/ 11298 h 1223592"/>
                <a:gd name="connsiteX481" fmla="*/ 448540 w 959418"/>
                <a:gd name="connsiteY481" fmla="*/ 9847 h 1223592"/>
                <a:gd name="connsiteX482" fmla="*/ 473404 w 959418"/>
                <a:gd name="connsiteY482" fmla="*/ 775 h 122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</a:cxnLst>
              <a:rect l="l" t="t" r="r" b="b"/>
              <a:pathLst>
                <a:path w="959418" h="1223592">
                  <a:moveTo>
                    <a:pt x="500952" y="941778"/>
                  </a:moveTo>
                  <a:cubicBezTo>
                    <a:pt x="507363" y="941868"/>
                    <a:pt x="513774" y="946018"/>
                    <a:pt x="513774" y="954138"/>
                  </a:cubicBezTo>
                  <a:cubicBezTo>
                    <a:pt x="513774" y="1044000"/>
                    <a:pt x="512329" y="1138913"/>
                    <a:pt x="450568" y="1209648"/>
                  </a:cubicBezTo>
                  <a:cubicBezTo>
                    <a:pt x="448762" y="1211813"/>
                    <a:pt x="445872" y="1208565"/>
                    <a:pt x="447678" y="1206400"/>
                  </a:cubicBezTo>
                  <a:cubicBezTo>
                    <a:pt x="499688" y="1141440"/>
                    <a:pt x="488130" y="1031729"/>
                    <a:pt x="488130" y="953777"/>
                  </a:cubicBezTo>
                  <a:cubicBezTo>
                    <a:pt x="488130" y="945657"/>
                    <a:pt x="494541" y="941687"/>
                    <a:pt x="500952" y="941778"/>
                  </a:cubicBezTo>
                  <a:close/>
                  <a:moveTo>
                    <a:pt x="469277" y="941540"/>
                  </a:moveTo>
                  <a:cubicBezTo>
                    <a:pt x="475358" y="941675"/>
                    <a:pt x="480944" y="945633"/>
                    <a:pt x="479863" y="953369"/>
                  </a:cubicBezTo>
                  <a:cubicBezTo>
                    <a:pt x="464727" y="1068507"/>
                    <a:pt x="400580" y="1153421"/>
                    <a:pt x="309767" y="1222504"/>
                  </a:cubicBezTo>
                  <a:cubicBezTo>
                    <a:pt x="305082" y="1226102"/>
                    <a:pt x="298235" y="1219986"/>
                    <a:pt x="302920" y="1215668"/>
                  </a:cubicBezTo>
                  <a:cubicBezTo>
                    <a:pt x="382922" y="1146225"/>
                    <a:pt x="442744" y="1059871"/>
                    <a:pt x="455718" y="952649"/>
                  </a:cubicBezTo>
                  <a:cubicBezTo>
                    <a:pt x="456619" y="945093"/>
                    <a:pt x="463196" y="941405"/>
                    <a:pt x="469277" y="941540"/>
                  </a:cubicBezTo>
                  <a:close/>
                  <a:moveTo>
                    <a:pt x="434693" y="940932"/>
                  </a:moveTo>
                  <a:cubicBezTo>
                    <a:pt x="439766" y="942462"/>
                    <a:pt x="444076" y="947322"/>
                    <a:pt x="442639" y="953802"/>
                  </a:cubicBezTo>
                  <a:cubicBezTo>
                    <a:pt x="425041" y="1052082"/>
                    <a:pt x="352493" y="1120122"/>
                    <a:pt x="265220" y="1160442"/>
                  </a:cubicBezTo>
                  <a:cubicBezTo>
                    <a:pt x="260910" y="1162602"/>
                    <a:pt x="256960" y="1156482"/>
                    <a:pt x="261270" y="1153602"/>
                  </a:cubicBezTo>
                  <a:cubicBezTo>
                    <a:pt x="340641" y="1104642"/>
                    <a:pt x="402774" y="1041642"/>
                    <a:pt x="422168" y="948042"/>
                  </a:cubicBezTo>
                  <a:cubicBezTo>
                    <a:pt x="423784" y="941202"/>
                    <a:pt x="429620" y="939402"/>
                    <a:pt x="434693" y="940932"/>
                  </a:cubicBezTo>
                  <a:close/>
                  <a:moveTo>
                    <a:pt x="481689" y="876363"/>
                  </a:moveTo>
                  <a:cubicBezTo>
                    <a:pt x="483508" y="875624"/>
                    <a:pt x="484963" y="877103"/>
                    <a:pt x="484599" y="878582"/>
                  </a:cubicBezTo>
                  <a:cubicBezTo>
                    <a:pt x="491148" y="883018"/>
                    <a:pt x="495514" y="890782"/>
                    <a:pt x="502790" y="894109"/>
                  </a:cubicBezTo>
                  <a:cubicBezTo>
                    <a:pt x="504245" y="894848"/>
                    <a:pt x="503154" y="897067"/>
                    <a:pt x="501698" y="896697"/>
                  </a:cubicBezTo>
                  <a:cubicBezTo>
                    <a:pt x="497696" y="895957"/>
                    <a:pt x="494422" y="893370"/>
                    <a:pt x="491876" y="890782"/>
                  </a:cubicBezTo>
                  <a:cubicBezTo>
                    <a:pt x="488238" y="887824"/>
                    <a:pt x="484599" y="884867"/>
                    <a:pt x="480961" y="881909"/>
                  </a:cubicBezTo>
                  <a:cubicBezTo>
                    <a:pt x="471866" y="887824"/>
                    <a:pt x="463135" y="895218"/>
                    <a:pt x="454404" y="901873"/>
                  </a:cubicBezTo>
                  <a:cubicBezTo>
                    <a:pt x="453676" y="902242"/>
                    <a:pt x="452221" y="900764"/>
                    <a:pt x="453312" y="899654"/>
                  </a:cubicBezTo>
                  <a:cubicBezTo>
                    <a:pt x="462407" y="891521"/>
                    <a:pt x="471139" y="883388"/>
                    <a:pt x="481689" y="876363"/>
                  </a:cubicBezTo>
                  <a:close/>
                  <a:moveTo>
                    <a:pt x="301056" y="865633"/>
                  </a:moveTo>
                  <a:cubicBezTo>
                    <a:pt x="302114" y="864512"/>
                    <a:pt x="304231" y="866006"/>
                    <a:pt x="303173" y="867500"/>
                  </a:cubicBezTo>
                  <a:cubicBezTo>
                    <a:pt x="300350" y="871236"/>
                    <a:pt x="298234" y="875718"/>
                    <a:pt x="296823" y="880200"/>
                  </a:cubicBezTo>
                  <a:cubicBezTo>
                    <a:pt x="295764" y="883189"/>
                    <a:pt x="291884" y="881321"/>
                    <a:pt x="293295" y="878706"/>
                  </a:cubicBezTo>
                  <a:cubicBezTo>
                    <a:pt x="295059" y="873850"/>
                    <a:pt x="297528" y="869741"/>
                    <a:pt x="301056" y="865633"/>
                  </a:cubicBezTo>
                  <a:close/>
                  <a:moveTo>
                    <a:pt x="480404" y="860117"/>
                  </a:moveTo>
                  <a:cubicBezTo>
                    <a:pt x="481127" y="859749"/>
                    <a:pt x="481850" y="860117"/>
                    <a:pt x="482573" y="860852"/>
                  </a:cubicBezTo>
                  <a:cubicBezTo>
                    <a:pt x="482573" y="860852"/>
                    <a:pt x="482573" y="860852"/>
                    <a:pt x="482573" y="861220"/>
                  </a:cubicBezTo>
                  <a:cubicBezTo>
                    <a:pt x="495954" y="871513"/>
                    <a:pt x="511865" y="877395"/>
                    <a:pt x="524161" y="889527"/>
                  </a:cubicBezTo>
                  <a:cubicBezTo>
                    <a:pt x="524884" y="890262"/>
                    <a:pt x="523799" y="891733"/>
                    <a:pt x="522714" y="890998"/>
                  </a:cubicBezTo>
                  <a:cubicBezTo>
                    <a:pt x="509334" y="880704"/>
                    <a:pt x="493422" y="875557"/>
                    <a:pt x="480042" y="865264"/>
                  </a:cubicBezTo>
                  <a:cubicBezTo>
                    <a:pt x="463407" y="871881"/>
                    <a:pt x="451835" y="886219"/>
                    <a:pt x="435200" y="893571"/>
                  </a:cubicBezTo>
                  <a:cubicBezTo>
                    <a:pt x="433392" y="894306"/>
                    <a:pt x="431584" y="891365"/>
                    <a:pt x="433754" y="890630"/>
                  </a:cubicBezTo>
                  <a:cubicBezTo>
                    <a:pt x="450750" y="882910"/>
                    <a:pt x="462684" y="867469"/>
                    <a:pt x="480404" y="860117"/>
                  </a:cubicBezTo>
                  <a:close/>
                  <a:moveTo>
                    <a:pt x="724645" y="847958"/>
                  </a:moveTo>
                  <a:cubicBezTo>
                    <a:pt x="727277" y="861866"/>
                    <a:pt x="729157" y="876844"/>
                    <a:pt x="733292" y="890395"/>
                  </a:cubicBezTo>
                  <a:cubicBezTo>
                    <a:pt x="734420" y="893604"/>
                    <a:pt x="729533" y="894317"/>
                    <a:pt x="728781" y="891465"/>
                  </a:cubicBezTo>
                  <a:cubicBezTo>
                    <a:pt x="725773" y="885046"/>
                    <a:pt x="725773" y="878270"/>
                    <a:pt x="724645" y="871494"/>
                  </a:cubicBezTo>
                  <a:cubicBezTo>
                    <a:pt x="723141" y="864006"/>
                    <a:pt x="721637" y="856517"/>
                    <a:pt x="720509" y="849028"/>
                  </a:cubicBezTo>
                  <a:cubicBezTo>
                    <a:pt x="720509" y="846532"/>
                    <a:pt x="724269" y="845462"/>
                    <a:pt x="724645" y="847958"/>
                  </a:cubicBezTo>
                  <a:close/>
                  <a:moveTo>
                    <a:pt x="281829" y="847602"/>
                  </a:moveTo>
                  <a:cubicBezTo>
                    <a:pt x="283240" y="845462"/>
                    <a:pt x="286768" y="847602"/>
                    <a:pt x="285357" y="849385"/>
                  </a:cubicBezTo>
                  <a:cubicBezTo>
                    <a:pt x="279712" y="857587"/>
                    <a:pt x="274068" y="865432"/>
                    <a:pt x="268776" y="873278"/>
                  </a:cubicBezTo>
                  <a:cubicBezTo>
                    <a:pt x="264190" y="879340"/>
                    <a:pt x="261368" y="886829"/>
                    <a:pt x="256429" y="892534"/>
                  </a:cubicBezTo>
                  <a:cubicBezTo>
                    <a:pt x="255018" y="894317"/>
                    <a:pt x="252196" y="892178"/>
                    <a:pt x="253254" y="890038"/>
                  </a:cubicBezTo>
                  <a:cubicBezTo>
                    <a:pt x="262074" y="875417"/>
                    <a:pt x="271599" y="861153"/>
                    <a:pt x="281829" y="847602"/>
                  </a:cubicBezTo>
                  <a:close/>
                  <a:moveTo>
                    <a:pt x="482384" y="843003"/>
                  </a:moveTo>
                  <a:cubicBezTo>
                    <a:pt x="483459" y="842287"/>
                    <a:pt x="484534" y="843360"/>
                    <a:pt x="484893" y="844434"/>
                  </a:cubicBezTo>
                  <a:cubicBezTo>
                    <a:pt x="485251" y="844434"/>
                    <a:pt x="485251" y="844434"/>
                    <a:pt x="485610" y="844791"/>
                  </a:cubicBezTo>
                  <a:cubicBezTo>
                    <a:pt x="496364" y="853019"/>
                    <a:pt x="509269" y="857312"/>
                    <a:pt x="521457" y="863752"/>
                  </a:cubicBezTo>
                  <a:cubicBezTo>
                    <a:pt x="530060" y="868403"/>
                    <a:pt x="540097" y="872696"/>
                    <a:pt x="547266" y="879493"/>
                  </a:cubicBezTo>
                  <a:cubicBezTo>
                    <a:pt x="548700" y="880924"/>
                    <a:pt x="546549" y="883428"/>
                    <a:pt x="544757" y="881997"/>
                  </a:cubicBezTo>
                  <a:cubicBezTo>
                    <a:pt x="536512" y="874127"/>
                    <a:pt x="522174" y="868760"/>
                    <a:pt x="511420" y="864110"/>
                  </a:cubicBezTo>
                  <a:cubicBezTo>
                    <a:pt x="501382" y="859101"/>
                    <a:pt x="491704" y="855524"/>
                    <a:pt x="483100" y="848726"/>
                  </a:cubicBezTo>
                  <a:cubicBezTo>
                    <a:pt x="482742" y="848369"/>
                    <a:pt x="482742" y="848369"/>
                    <a:pt x="482384" y="848369"/>
                  </a:cubicBezTo>
                  <a:cubicBezTo>
                    <a:pt x="471271" y="853735"/>
                    <a:pt x="460158" y="861248"/>
                    <a:pt x="448687" y="867329"/>
                  </a:cubicBezTo>
                  <a:cubicBezTo>
                    <a:pt x="433990" y="875200"/>
                    <a:pt x="420368" y="883070"/>
                    <a:pt x="406388" y="892014"/>
                  </a:cubicBezTo>
                  <a:cubicBezTo>
                    <a:pt x="405313" y="892729"/>
                    <a:pt x="404596" y="890941"/>
                    <a:pt x="405313" y="890225"/>
                  </a:cubicBezTo>
                  <a:cubicBezTo>
                    <a:pt x="420368" y="880208"/>
                    <a:pt x="435424" y="869834"/>
                    <a:pt x="451197" y="860890"/>
                  </a:cubicBezTo>
                  <a:cubicBezTo>
                    <a:pt x="461592" y="855524"/>
                    <a:pt x="471271" y="847296"/>
                    <a:pt x="482384" y="843003"/>
                  </a:cubicBezTo>
                  <a:close/>
                  <a:moveTo>
                    <a:pt x="834750" y="827861"/>
                  </a:moveTo>
                  <a:cubicBezTo>
                    <a:pt x="834750" y="826412"/>
                    <a:pt x="836530" y="826412"/>
                    <a:pt x="836886" y="827861"/>
                  </a:cubicBezTo>
                  <a:cubicBezTo>
                    <a:pt x="839735" y="864437"/>
                    <a:pt x="840803" y="913689"/>
                    <a:pt x="809469" y="939402"/>
                  </a:cubicBezTo>
                  <a:cubicBezTo>
                    <a:pt x="806620" y="941937"/>
                    <a:pt x="803059" y="937591"/>
                    <a:pt x="805552" y="935418"/>
                  </a:cubicBezTo>
                  <a:cubicBezTo>
                    <a:pt x="836530" y="910068"/>
                    <a:pt x="832613" y="863713"/>
                    <a:pt x="834750" y="827861"/>
                  </a:cubicBezTo>
                  <a:close/>
                  <a:moveTo>
                    <a:pt x="735139" y="825395"/>
                  </a:moveTo>
                  <a:cubicBezTo>
                    <a:pt x="735139" y="823237"/>
                    <a:pt x="738229" y="823237"/>
                    <a:pt x="738229" y="825395"/>
                  </a:cubicBezTo>
                  <a:cubicBezTo>
                    <a:pt x="738572" y="838346"/>
                    <a:pt x="741318" y="850217"/>
                    <a:pt x="743721" y="862807"/>
                  </a:cubicBezTo>
                  <a:cubicBezTo>
                    <a:pt x="745094" y="872160"/>
                    <a:pt x="745780" y="881873"/>
                    <a:pt x="746810" y="891586"/>
                  </a:cubicBezTo>
                  <a:cubicBezTo>
                    <a:pt x="747153" y="894463"/>
                    <a:pt x="743034" y="895902"/>
                    <a:pt x="742691" y="893025"/>
                  </a:cubicBezTo>
                  <a:cubicBezTo>
                    <a:pt x="740631" y="880074"/>
                    <a:pt x="740288" y="867124"/>
                    <a:pt x="737885" y="854174"/>
                  </a:cubicBezTo>
                  <a:cubicBezTo>
                    <a:pt x="736169" y="844821"/>
                    <a:pt x="734796" y="835468"/>
                    <a:pt x="735139" y="825395"/>
                  </a:cubicBezTo>
                  <a:close/>
                  <a:moveTo>
                    <a:pt x="286025" y="799786"/>
                  </a:moveTo>
                  <a:cubicBezTo>
                    <a:pt x="287009" y="800376"/>
                    <a:pt x="287635" y="801645"/>
                    <a:pt x="286919" y="802914"/>
                  </a:cubicBezTo>
                  <a:cubicBezTo>
                    <a:pt x="279762" y="815607"/>
                    <a:pt x="271531" y="827212"/>
                    <a:pt x="262226" y="838455"/>
                  </a:cubicBezTo>
                  <a:cubicBezTo>
                    <a:pt x="251847" y="851511"/>
                    <a:pt x="243616" y="866017"/>
                    <a:pt x="233238" y="879073"/>
                  </a:cubicBezTo>
                  <a:cubicBezTo>
                    <a:pt x="231448" y="881611"/>
                    <a:pt x="226796" y="879435"/>
                    <a:pt x="228585" y="876534"/>
                  </a:cubicBezTo>
                  <a:cubicBezTo>
                    <a:pt x="246479" y="851148"/>
                    <a:pt x="267236" y="827212"/>
                    <a:pt x="282983" y="800738"/>
                  </a:cubicBezTo>
                  <a:cubicBezTo>
                    <a:pt x="283699" y="799288"/>
                    <a:pt x="285041" y="799197"/>
                    <a:pt x="286025" y="799786"/>
                  </a:cubicBezTo>
                  <a:close/>
                  <a:moveTo>
                    <a:pt x="751160" y="785696"/>
                  </a:moveTo>
                  <a:cubicBezTo>
                    <a:pt x="753724" y="802152"/>
                    <a:pt x="756655" y="818608"/>
                    <a:pt x="758487" y="835422"/>
                  </a:cubicBezTo>
                  <a:cubicBezTo>
                    <a:pt x="760318" y="850805"/>
                    <a:pt x="759952" y="866904"/>
                    <a:pt x="765447" y="881572"/>
                  </a:cubicBezTo>
                  <a:cubicBezTo>
                    <a:pt x="766180" y="883360"/>
                    <a:pt x="763249" y="884791"/>
                    <a:pt x="762150" y="883360"/>
                  </a:cubicBezTo>
                  <a:cubicBezTo>
                    <a:pt x="756289" y="876205"/>
                    <a:pt x="756655" y="865831"/>
                    <a:pt x="755922" y="856887"/>
                  </a:cubicBezTo>
                  <a:cubicBezTo>
                    <a:pt x="753724" y="833634"/>
                    <a:pt x="751526" y="810022"/>
                    <a:pt x="747863" y="786769"/>
                  </a:cubicBezTo>
                  <a:cubicBezTo>
                    <a:pt x="747496" y="784622"/>
                    <a:pt x="750793" y="783549"/>
                    <a:pt x="751160" y="785696"/>
                  </a:cubicBezTo>
                  <a:close/>
                  <a:moveTo>
                    <a:pt x="811117" y="775103"/>
                  </a:moveTo>
                  <a:cubicBezTo>
                    <a:pt x="811117" y="774024"/>
                    <a:pt x="812200" y="774024"/>
                    <a:pt x="812561" y="775103"/>
                  </a:cubicBezTo>
                  <a:cubicBezTo>
                    <a:pt x="815811" y="812157"/>
                    <a:pt x="836035" y="851370"/>
                    <a:pt x="819784" y="888423"/>
                  </a:cubicBezTo>
                  <a:cubicBezTo>
                    <a:pt x="809672" y="911447"/>
                    <a:pt x="790532" y="939507"/>
                    <a:pt x="764530" y="945983"/>
                  </a:cubicBezTo>
                  <a:cubicBezTo>
                    <a:pt x="761280" y="946702"/>
                    <a:pt x="760196" y="942026"/>
                    <a:pt x="763446" y="941306"/>
                  </a:cubicBezTo>
                  <a:cubicBezTo>
                    <a:pt x="796671" y="931953"/>
                    <a:pt x="819784" y="888064"/>
                    <a:pt x="819784" y="856046"/>
                  </a:cubicBezTo>
                  <a:cubicBezTo>
                    <a:pt x="819784" y="828346"/>
                    <a:pt x="809311" y="802444"/>
                    <a:pt x="811117" y="775103"/>
                  </a:cubicBezTo>
                  <a:close/>
                  <a:moveTo>
                    <a:pt x="286016" y="767991"/>
                  </a:moveTo>
                  <a:cubicBezTo>
                    <a:pt x="287004" y="768626"/>
                    <a:pt x="287632" y="769895"/>
                    <a:pt x="286914" y="771165"/>
                  </a:cubicBezTo>
                  <a:cubicBezTo>
                    <a:pt x="270042" y="803081"/>
                    <a:pt x="244195" y="830282"/>
                    <a:pt x="223373" y="859660"/>
                  </a:cubicBezTo>
                  <a:cubicBezTo>
                    <a:pt x="221220" y="862561"/>
                    <a:pt x="217271" y="859660"/>
                    <a:pt x="219066" y="857121"/>
                  </a:cubicBezTo>
                  <a:cubicBezTo>
                    <a:pt x="238810" y="826656"/>
                    <a:pt x="266093" y="800542"/>
                    <a:pt x="282965" y="768626"/>
                  </a:cubicBezTo>
                  <a:cubicBezTo>
                    <a:pt x="283683" y="767356"/>
                    <a:pt x="285029" y="767356"/>
                    <a:pt x="286016" y="767991"/>
                  </a:cubicBezTo>
                  <a:close/>
                  <a:moveTo>
                    <a:pt x="282054" y="742842"/>
                  </a:moveTo>
                  <a:cubicBezTo>
                    <a:pt x="283502" y="740687"/>
                    <a:pt x="286759" y="742482"/>
                    <a:pt x="285673" y="744637"/>
                  </a:cubicBezTo>
                  <a:cubicBezTo>
                    <a:pt x="267577" y="774081"/>
                    <a:pt x="244053" y="800294"/>
                    <a:pt x="223785" y="828301"/>
                  </a:cubicBezTo>
                  <a:cubicBezTo>
                    <a:pt x="221614" y="830815"/>
                    <a:pt x="217271" y="828301"/>
                    <a:pt x="219442" y="825429"/>
                  </a:cubicBezTo>
                  <a:cubicBezTo>
                    <a:pt x="238262" y="796703"/>
                    <a:pt x="263596" y="772286"/>
                    <a:pt x="282054" y="742842"/>
                  </a:cubicBezTo>
                  <a:close/>
                  <a:moveTo>
                    <a:pt x="754418" y="719905"/>
                  </a:moveTo>
                  <a:cubicBezTo>
                    <a:pt x="759816" y="745161"/>
                    <a:pt x="765213" y="770056"/>
                    <a:pt x="768811" y="795672"/>
                  </a:cubicBezTo>
                  <a:cubicBezTo>
                    <a:pt x="772050" y="815877"/>
                    <a:pt x="771330" y="837164"/>
                    <a:pt x="778167" y="856647"/>
                  </a:cubicBezTo>
                  <a:cubicBezTo>
                    <a:pt x="778886" y="859172"/>
                    <a:pt x="774928" y="860976"/>
                    <a:pt x="773849" y="858451"/>
                  </a:cubicBezTo>
                  <a:cubicBezTo>
                    <a:pt x="766652" y="841133"/>
                    <a:pt x="765933" y="821289"/>
                    <a:pt x="764493" y="802888"/>
                  </a:cubicBezTo>
                  <a:cubicBezTo>
                    <a:pt x="762334" y="775107"/>
                    <a:pt x="756577" y="748047"/>
                    <a:pt x="752259" y="720266"/>
                  </a:cubicBezTo>
                  <a:cubicBezTo>
                    <a:pt x="752259" y="719184"/>
                    <a:pt x="754058" y="718462"/>
                    <a:pt x="754418" y="719905"/>
                  </a:cubicBezTo>
                  <a:close/>
                  <a:moveTo>
                    <a:pt x="298646" y="707369"/>
                  </a:moveTo>
                  <a:cubicBezTo>
                    <a:pt x="299597" y="707905"/>
                    <a:pt x="300141" y="708977"/>
                    <a:pt x="299235" y="710048"/>
                  </a:cubicBezTo>
                  <a:cubicBezTo>
                    <a:pt x="275686" y="743267"/>
                    <a:pt x="246702" y="772199"/>
                    <a:pt x="220255" y="802917"/>
                  </a:cubicBezTo>
                  <a:cubicBezTo>
                    <a:pt x="217719" y="805417"/>
                    <a:pt x="214096" y="801488"/>
                    <a:pt x="216270" y="798988"/>
                  </a:cubicBezTo>
                  <a:cubicBezTo>
                    <a:pt x="241992" y="767912"/>
                    <a:pt x="271701" y="740409"/>
                    <a:pt x="295612" y="707905"/>
                  </a:cubicBezTo>
                  <a:cubicBezTo>
                    <a:pt x="296337" y="706834"/>
                    <a:pt x="297695" y="706834"/>
                    <a:pt x="298646" y="707369"/>
                  </a:cubicBezTo>
                  <a:close/>
                  <a:moveTo>
                    <a:pt x="306787" y="669516"/>
                  </a:moveTo>
                  <a:cubicBezTo>
                    <a:pt x="307730" y="670104"/>
                    <a:pt x="308269" y="671280"/>
                    <a:pt x="307550" y="672365"/>
                  </a:cubicBezTo>
                  <a:cubicBezTo>
                    <a:pt x="281697" y="706734"/>
                    <a:pt x="251894" y="737847"/>
                    <a:pt x="224963" y="771492"/>
                  </a:cubicBezTo>
                  <a:cubicBezTo>
                    <a:pt x="223168" y="773662"/>
                    <a:pt x="218859" y="770406"/>
                    <a:pt x="221013" y="768236"/>
                  </a:cubicBezTo>
                  <a:cubicBezTo>
                    <a:pt x="246867" y="734229"/>
                    <a:pt x="277747" y="704201"/>
                    <a:pt x="303601" y="670194"/>
                  </a:cubicBezTo>
                  <a:cubicBezTo>
                    <a:pt x="304498" y="668928"/>
                    <a:pt x="305845" y="668928"/>
                    <a:pt x="306787" y="669516"/>
                  </a:cubicBezTo>
                  <a:close/>
                  <a:moveTo>
                    <a:pt x="312105" y="640162"/>
                  </a:moveTo>
                  <a:cubicBezTo>
                    <a:pt x="313182" y="639087"/>
                    <a:pt x="315337" y="640162"/>
                    <a:pt x="314619" y="641596"/>
                  </a:cubicBezTo>
                  <a:cubicBezTo>
                    <a:pt x="303128" y="658086"/>
                    <a:pt x="289124" y="671707"/>
                    <a:pt x="275479" y="686046"/>
                  </a:cubicBezTo>
                  <a:cubicBezTo>
                    <a:pt x="259680" y="701819"/>
                    <a:pt x="246394" y="720100"/>
                    <a:pt x="230954" y="736231"/>
                  </a:cubicBezTo>
                  <a:cubicBezTo>
                    <a:pt x="228440" y="738741"/>
                    <a:pt x="225209" y="735156"/>
                    <a:pt x="227363" y="732288"/>
                  </a:cubicBezTo>
                  <a:cubicBezTo>
                    <a:pt x="240649" y="717591"/>
                    <a:pt x="253576" y="701460"/>
                    <a:pt x="267939" y="687480"/>
                  </a:cubicBezTo>
                  <a:cubicBezTo>
                    <a:pt x="283379" y="672066"/>
                    <a:pt x="298819" y="657369"/>
                    <a:pt x="312105" y="640162"/>
                  </a:cubicBezTo>
                  <a:close/>
                  <a:moveTo>
                    <a:pt x="121381" y="627118"/>
                  </a:moveTo>
                  <a:cubicBezTo>
                    <a:pt x="130438" y="632962"/>
                    <a:pt x="138045" y="639537"/>
                    <a:pt x="146014" y="645746"/>
                  </a:cubicBezTo>
                  <a:cubicBezTo>
                    <a:pt x="153259" y="651225"/>
                    <a:pt x="161229" y="655243"/>
                    <a:pt x="168836" y="659991"/>
                  </a:cubicBezTo>
                  <a:cubicBezTo>
                    <a:pt x="172459" y="661818"/>
                    <a:pt x="169198" y="667297"/>
                    <a:pt x="165938" y="665105"/>
                  </a:cubicBezTo>
                  <a:cubicBezTo>
                    <a:pt x="157969" y="659991"/>
                    <a:pt x="150361" y="655243"/>
                    <a:pt x="143116" y="649399"/>
                  </a:cubicBezTo>
                  <a:cubicBezTo>
                    <a:pt x="135147" y="642824"/>
                    <a:pt x="128264" y="635884"/>
                    <a:pt x="120295" y="629309"/>
                  </a:cubicBezTo>
                  <a:cubicBezTo>
                    <a:pt x="118846" y="628213"/>
                    <a:pt x="119932" y="626387"/>
                    <a:pt x="121381" y="627118"/>
                  </a:cubicBezTo>
                  <a:close/>
                  <a:moveTo>
                    <a:pt x="319513" y="606834"/>
                  </a:moveTo>
                  <a:cubicBezTo>
                    <a:pt x="320236" y="605749"/>
                    <a:pt x="321684" y="606834"/>
                    <a:pt x="321322" y="607920"/>
                  </a:cubicBezTo>
                  <a:cubicBezTo>
                    <a:pt x="311190" y="626370"/>
                    <a:pt x="295992" y="640480"/>
                    <a:pt x="281518" y="655313"/>
                  </a:cubicBezTo>
                  <a:cubicBezTo>
                    <a:pt x="264149" y="673040"/>
                    <a:pt x="246780" y="690405"/>
                    <a:pt x="229772" y="708856"/>
                  </a:cubicBezTo>
                  <a:cubicBezTo>
                    <a:pt x="227601" y="711750"/>
                    <a:pt x="223621" y="707771"/>
                    <a:pt x="225792" y="704876"/>
                  </a:cubicBezTo>
                  <a:cubicBezTo>
                    <a:pt x="255826" y="671593"/>
                    <a:pt x="294545" y="644098"/>
                    <a:pt x="319513" y="606834"/>
                  </a:cubicBezTo>
                  <a:close/>
                  <a:moveTo>
                    <a:pt x="106221" y="592900"/>
                  </a:moveTo>
                  <a:cubicBezTo>
                    <a:pt x="114166" y="604767"/>
                    <a:pt x="128612" y="615195"/>
                    <a:pt x="139084" y="624545"/>
                  </a:cubicBezTo>
                  <a:cubicBezTo>
                    <a:pt x="150641" y="634254"/>
                    <a:pt x="162920" y="641446"/>
                    <a:pt x="175559" y="649357"/>
                  </a:cubicBezTo>
                  <a:cubicBezTo>
                    <a:pt x="178810" y="651155"/>
                    <a:pt x="175921" y="656189"/>
                    <a:pt x="172309" y="654032"/>
                  </a:cubicBezTo>
                  <a:cubicBezTo>
                    <a:pt x="157141" y="646121"/>
                    <a:pt x="143779" y="636412"/>
                    <a:pt x="131501" y="624545"/>
                  </a:cubicBezTo>
                  <a:cubicBezTo>
                    <a:pt x="122472" y="615555"/>
                    <a:pt x="110555" y="605486"/>
                    <a:pt x="103693" y="594339"/>
                  </a:cubicBezTo>
                  <a:cubicBezTo>
                    <a:pt x="102971" y="592900"/>
                    <a:pt x="105138" y="591462"/>
                    <a:pt x="106221" y="592900"/>
                  </a:cubicBezTo>
                  <a:close/>
                  <a:moveTo>
                    <a:pt x="305417" y="589726"/>
                  </a:moveTo>
                  <a:cubicBezTo>
                    <a:pt x="306845" y="588287"/>
                    <a:pt x="308989" y="590805"/>
                    <a:pt x="307917" y="592243"/>
                  </a:cubicBezTo>
                  <a:cubicBezTo>
                    <a:pt x="282914" y="621377"/>
                    <a:pt x="250767" y="645834"/>
                    <a:pt x="229336" y="677485"/>
                  </a:cubicBezTo>
                  <a:cubicBezTo>
                    <a:pt x="227550" y="680002"/>
                    <a:pt x="223621" y="677485"/>
                    <a:pt x="225050" y="674967"/>
                  </a:cubicBezTo>
                  <a:cubicBezTo>
                    <a:pt x="246481" y="642957"/>
                    <a:pt x="280056" y="618859"/>
                    <a:pt x="305417" y="589726"/>
                  </a:cubicBezTo>
                  <a:close/>
                  <a:moveTo>
                    <a:pt x="298719" y="570665"/>
                  </a:moveTo>
                  <a:cubicBezTo>
                    <a:pt x="300145" y="569237"/>
                    <a:pt x="302639" y="570665"/>
                    <a:pt x="301570" y="572450"/>
                  </a:cubicBezTo>
                  <a:cubicBezTo>
                    <a:pt x="282682" y="597083"/>
                    <a:pt x="259518" y="618859"/>
                    <a:pt x="238135" y="641350"/>
                  </a:cubicBezTo>
                  <a:cubicBezTo>
                    <a:pt x="235997" y="643492"/>
                    <a:pt x="233146" y="640279"/>
                    <a:pt x="235284" y="638137"/>
                  </a:cubicBezTo>
                  <a:cubicBezTo>
                    <a:pt x="255954" y="616003"/>
                    <a:pt x="279831" y="594941"/>
                    <a:pt x="298719" y="570665"/>
                  </a:cubicBezTo>
                  <a:close/>
                  <a:moveTo>
                    <a:pt x="79202" y="550400"/>
                  </a:moveTo>
                  <a:cubicBezTo>
                    <a:pt x="89215" y="566971"/>
                    <a:pt x="109598" y="580300"/>
                    <a:pt x="123901" y="592549"/>
                  </a:cubicBezTo>
                  <a:cubicBezTo>
                    <a:pt x="141066" y="606958"/>
                    <a:pt x="158230" y="621368"/>
                    <a:pt x="176825" y="634337"/>
                  </a:cubicBezTo>
                  <a:cubicBezTo>
                    <a:pt x="180401" y="636498"/>
                    <a:pt x="176825" y="641902"/>
                    <a:pt x="173607" y="639740"/>
                  </a:cubicBezTo>
                  <a:cubicBezTo>
                    <a:pt x="154297" y="626772"/>
                    <a:pt x="137132" y="611641"/>
                    <a:pt x="119968" y="596151"/>
                  </a:cubicBezTo>
                  <a:cubicBezTo>
                    <a:pt x="105664" y="583543"/>
                    <a:pt x="85996" y="569133"/>
                    <a:pt x="76699" y="551841"/>
                  </a:cubicBezTo>
                  <a:cubicBezTo>
                    <a:pt x="75984" y="550040"/>
                    <a:pt x="78487" y="548599"/>
                    <a:pt x="79202" y="550400"/>
                  </a:cubicBezTo>
                  <a:close/>
                  <a:moveTo>
                    <a:pt x="300143" y="546496"/>
                  </a:moveTo>
                  <a:cubicBezTo>
                    <a:pt x="300856" y="545424"/>
                    <a:pt x="302639" y="546496"/>
                    <a:pt x="301926" y="547568"/>
                  </a:cubicBezTo>
                  <a:cubicBezTo>
                    <a:pt x="297291" y="557933"/>
                    <a:pt x="285881" y="566868"/>
                    <a:pt x="277681" y="574731"/>
                  </a:cubicBezTo>
                  <a:cubicBezTo>
                    <a:pt x="265201" y="586882"/>
                    <a:pt x="253435" y="599391"/>
                    <a:pt x="240956" y="611543"/>
                  </a:cubicBezTo>
                  <a:cubicBezTo>
                    <a:pt x="239173" y="613330"/>
                    <a:pt x="236321" y="610470"/>
                    <a:pt x="238104" y="608683"/>
                  </a:cubicBezTo>
                  <a:cubicBezTo>
                    <a:pt x="257357" y="586882"/>
                    <a:pt x="282672" y="569727"/>
                    <a:pt x="300143" y="546496"/>
                  </a:cubicBezTo>
                  <a:close/>
                  <a:moveTo>
                    <a:pt x="296320" y="524996"/>
                  </a:moveTo>
                  <a:cubicBezTo>
                    <a:pt x="298137" y="523199"/>
                    <a:pt x="301045" y="526434"/>
                    <a:pt x="298864" y="528231"/>
                  </a:cubicBezTo>
                  <a:cubicBezTo>
                    <a:pt x="275964" y="550875"/>
                    <a:pt x="253427" y="574958"/>
                    <a:pt x="229073" y="596883"/>
                  </a:cubicBezTo>
                  <a:cubicBezTo>
                    <a:pt x="227256" y="599040"/>
                    <a:pt x="223621" y="595805"/>
                    <a:pt x="225802" y="593289"/>
                  </a:cubicBezTo>
                  <a:cubicBezTo>
                    <a:pt x="249065" y="570285"/>
                    <a:pt x="272693" y="547641"/>
                    <a:pt x="296320" y="524996"/>
                  </a:cubicBezTo>
                  <a:close/>
                  <a:moveTo>
                    <a:pt x="301205" y="498527"/>
                  </a:moveTo>
                  <a:cubicBezTo>
                    <a:pt x="301563" y="497799"/>
                    <a:pt x="302638" y="498527"/>
                    <a:pt x="302279" y="499254"/>
                  </a:cubicBezTo>
                  <a:cubicBezTo>
                    <a:pt x="294757" y="511624"/>
                    <a:pt x="283653" y="520355"/>
                    <a:pt x="273265" y="530541"/>
                  </a:cubicBezTo>
                  <a:cubicBezTo>
                    <a:pt x="261444" y="541819"/>
                    <a:pt x="249623" y="553825"/>
                    <a:pt x="237444" y="565466"/>
                  </a:cubicBezTo>
                  <a:cubicBezTo>
                    <a:pt x="235653" y="567285"/>
                    <a:pt x="233146" y="564739"/>
                    <a:pt x="234937" y="562920"/>
                  </a:cubicBezTo>
                  <a:cubicBezTo>
                    <a:pt x="245325" y="551642"/>
                    <a:pt x="257504" y="541455"/>
                    <a:pt x="268608" y="531269"/>
                  </a:cubicBezTo>
                  <a:cubicBezTo>
                    <a:pt x="280071" y="520719"/>
                    <a:pt x="292608" y="511624"/>
                    <a:pt x="301205" y="498527"/>
                  </a:cubicBezTo>
                  <a:close/>
                  <a:moveTo>
                    <a:pt x="285339" y="490591"/>
                  </a:moveTo>
                  <a:cubicBezTo>
                    <a:pt x="285695" y="489862"/>
                    <a:pt x="286764" y="490591"/>
                    <a:pt x="286408" y="491686"/>
                  </a:cubicBezTo>
                  <a:cubicBezTo>
                    <a:pt x="272153" y="509920"/>
                    <a:pt x="254334" y="524873"/>
                    <a:pt x="238654" y="542014"/>
                  </a:cubicBezTo>
                  <a:cubicBezTo>
                    <a:pt x="237228" y="543472"/>
                    <a:pt x="234734" y="540919"/>
                    <a:pt x="236159" y="539461"/>
                  </a:cubicBezTo>
                  <a:cubicBezTo>
                    <a:pt x="252552" y="522685"/>
                    <a:pt x="270728" y="508826"/>
                    <a:pt x="285339" y="490591"/>
                  </a:cubicBezTo>
                  <a:close/>
                  <a:moveTo>
                    <a:pt x="43923" y="477375"/>
                  </a:moveTo>
                  <a:cubicBezTo>
                    <a:pt x="52159" y="492147"/>
                    <a:pt x="65050" y="505117"/>
                    <a:pt x="75793" y="518808"/>
                  </a:cubicBezTo>
                  <a:cubicBezTo>
                    <a:pt x="85461" y="531418"/>
                    <a:pt x="95845" y="543668"/>
                    <a:pt x="106230" y="555917"/>
                  </a:cubicBezTo>
                  <a:cubicBezTo>
                    <a:pt x="116614" y="567807"/>
                    <a:pt x="126999" y="580056"/>
                    <a:pt x="139531" y="590505"/>
                  </a:cubicBezTo>
                  <a:cubicBezTo>
                    <a:pt x="152422" y="600953"/>
                    <a:pt x="166746" y="609239"/>
                    <a:pt x="179995" y="619327"/>
                  </a:cubicBezTo>
                  <a:cubicBezTo>
                    <a:pt x="183576" y="622210"/>
                    <a:pt x="179637" y="627614"/>
                    <a:pt x="176056" y="624371"/>
                  </a:cubicBezTo>
                  <a:cubicBezTo>
                    <a:pt x="162807" y="613923"/>
                    <a:pt x="147767" y="605636"/>
                    <a:pt x="135235" y="594468"/>
                  </a:cubicBezTo>
                  <a:cubicBezTo>
                    <a:pt x="121627" y="582218"/>
                    <a:pt x="109811" y="568527"/>
                    <a:pt x="97994" y="554476"/>
                  </a:cubicBezTo>
                  <a:cubicBezTo>
                    <a:pt x="78657" y="531418"/>
                    <a:pt x="54666" y="506198"/>
                    <a:pt x="41417" y="478817"/>
                  </a:cubicBezTo>
                  <a:cubicBezTo>
                    <a:pt x="41059" y="477375"/>
                    <a:pt x="43207" y="475574"/>
                    <a:pt x="43923" y="477375"/>
                  </a:cubicBezTo>
                  <a:close/>
                  <a:moveTo>
                    <a:pt x="288637" y="475072"/>
                  </a:moveTo>
                  <a:cubicBezTo>
                    <a:pt x="289719" y="473987"/>
                    <a:pt x="291523" y="475433"/>
                    <a:pt x="290441" y="476879"/>
                  </a:cubicBezTo>
                  <a:cubicBezTo>
                    <a:pt x="280338" y="488809"/>
                    <a:pt x="267710" y="497846"/>
                    <a:pt x="256165" y="508330"/>
                  </a:cubicBezTo>
                  <a:cubicBezTo>
                    <a:pt x="254721" y="510138"/>
                    <a:pt x="252196" y="507246"/>
                    <a:pt x="254000" y="505799"/>
                  </a:cubicBezTo>
                  <a:cubicBezTo>
                    <a:pt x="265185" y="495316"/>
                    <a:pt x="278534" y="486640"/>
                    <a:pt x="288637" y="475072"/>
                  </a:cubicBezTo>
                  <a:close/>
                  <a:moveTo>
                    <a:pt x="280771" y="468710"/>
                  </a:moveTo>
                  <a:cubicBezTo>
                    <a:pt x="282603" y="467637"/>
                    <a:pt x="285167" y="469784"/>
                    <a:pt x="283336" y="471215"/>
                  </a:cubicBezTo>
                  <a:cubicBezTo>
                    <a:pt x="274543" y="478369"/>
                    <a:pt x="265018" y="485524"/>
                    <a:pt x="255127" y="491606"/>
                  </a:cubicBezTo>
                  <a:cubicBezTo>
                    <a:pt x="254028" y="492679"/>
                    <a:pt x="252196" y="490533"/>
                    <a:pt x="253295" y="489102"/>
                  </a:cubicBezTo>
                  <a:cubicBezTo>
                    <a:pt x="262454" y="482305"/>
                    <a:pt x="272345" y="476223"/>
                    <a:pt x="280771" y="468710"/>
                  </a:cubicBezTo>
                  <a:close/>
                  <a:moveTo>
                    <a:pt x="876152" y="383928"/>
                  </a:moveTo>
                  <a:cubicBezTo>
                    <a:pt x="877172" y="383167"/>
                    <a:pt x="878680" y="382987"/>
                    <a:pt x="879744" y="384063"/>
                  </a:cubicBezTo>
                  <a:cubicBezTo>
                    <a:pt x="886841" y="393741"/>
                    <a:pt x="886487" y="401986"/>
                    <a:pt x="881874" y="412740"/>
                  </a:cubicBezTo>
                  <a:cubicBezTo>
                    <a:pt x="879390" y="419193"/>
                    <a:pt x="876551" y="425287"/>
                    <a:pt x="872648" y="430664"/>
                  </a:cubicBezTo>
                  <a:cubicBezTo>
                    <a:pt x="868744" y="435682"/>
                    <a:pt x="863421" y="440701"/>
                    <a:pt x="860938" y="446078"/>
                  </a:cubicBezTo>
                  <a:cubicBezTo>
                    <a:pt x="859873" y="448229"/>
                    <a:pt x="857034" y="446436"/>
                    <a:pt x="857744" y="445002"/>
                  </a:cubicBezTo>
                  <a:cubicBezTo>
                    <a:pt x="860938" y="437475"/>
                    <a:pt x="866970" y="432098"/>
                    <a:pt x="871228" y="425287"/>
                  </a:cubicBezTo>
                  <a:cubicBezTo>
                    <a:pt x="877615" y="413099"/>
                    <a:pt x="884003" y="400194"/>
                    <a:pt x="875486" y="387289"/>
                  </a:cubicBezTo>
                  <a:cubicBezTo>
                    <a:pt x="874599" y="386034"/>
                    <a:pt x="875131" y="384690"/>
                    <a:pt x="876152" y="383928"/>
                  </a:cubicBezTo>
                  <a:close/>
                  <a:moveTo>
                    <a:pt x="887895" y="361482"/>
                  </a:moveTo>
                  <a:cubicBezTo>
                    <a:pt x="908422" y="375120"/>
                    <a:pt x="906261" y="402757"/>
                    <a:pt x="894017" y="421420"/>
                  </a:cubicBezTo>
                  <a:cubicBezTo>
                    <a:pt x="879612" y="442596"/>
                    <a:pt x="860525" y="467361"/>
                    <a:pt x="839277" y="482076"/>
                  </a:cubicBezTo>
                  <a:cubicBezTo>
                    <a:pt x="837477" y="483153"/>
                    <a:pt x="836396" y="480641"/>
                    <a:pt x="837837" y="479923"/>
                  </a:cubicBezTo>
                  <a:cubicBezTo>
                    <a:pt x="851882" y="469156"/>
                    <a:pt x="862686" y="453004"/>
                    <a:pt x="873850" y="439725"/>
                  </a:cubicBezTo>
                  <a:cubicBezTo>
                    <a:pt x="889335" y="421061"/>
                    <a:pt x="913824" y="386247"/>
                    <a:pt x="884654" y="366865"/>
                  </a:cubicBezTo>
                  <a:cubicBezTo>
                    <a:pt x="881052" y="364712"/>
                    <a:pt x="884293" y="359687"/>
                    <a:pt x="887895" y="361482"/>
                  </a:cubicBezTo>
                  <a:close/>
                  <a:moveTo>
                    <a:pt x="893286" y="346841"/>
                  </a:moveTo>
                  <a:cubicBezTo>
                    <a:pt x="922492" y="357296"/>
                    <a:pt x="937636" y="389381"/>
                    <a:pt x="918165" y="416059"/>
                  </a:cubicBezTo>
                  <a:cubicBezTo>
                    <a:pt x="905185" y="433724"/>
                    <a:pt x="894007" y="452470"/>
                    <a:pt x="878863" y="467972"/>
                  </a:cubicBezTo>
                  <a:cubicBezTo>
                    <a:pt x="861195" y="486358"/>
                    <a:pt x="841725" y="502581"/>
                    <a:pt x="827662" y="523851"/>
                  </a:cubicBezTo>
                  <a:cubicBezTo>
                    <a:pt x="826220" y="526014"/>
                    <a:pt x="823696" y="523851"/>
                    <a:pt x="824778" y="522048"/>
                  </a:cubicBezTo>
                  <a:cubicBezTo>
                    <a:pt x="842446" y="492486"/>
                    <a:pt x="870931" y="472658"/>
                    <a:pt x="890762" y="444899"/>
                  </a:cubicBezTo>
                  <a:cubicBezTo>
                    <a:pt x="899776" y="431921"/>
                    <a:pt x="917083" y="414256"/>
                    <a:pt x="920328" y="398394"/>
                  </a:cubicBezTo>
                  <a:cubicBezTo>
                    <a:pt x="924295" y="377484"/>
                    <a:pt x="910233" y="360180"/>
                    <a:pt x="891483" y="352249"/>
                  </a:cubicBezTo>
                  <a:cubicBezTo>
                    <a:pt x="887877" y="350807"/>
                    <a:pt x="889680" y="345399"/>
                    <a:pt x="893286" y="346841"/>
                  </a:cubicBezTo>
                  <a:close/>
                  <a:moveTo>
                    <a:pt x="614345" y="280019"/>
                  </a:moveTo>
                  <a:cubicBezTo>
                    <a:pt x="615535" y="280331"/>
                    <a:pt x="616471" y="281403"/>
                    <a:pt x="615961" y="283010"/>
                  </a:cubicBezTo>
                  <a:cubicBezTo>
                    <a:pt x="615280" y="285511"/>
                    <a:pt x="614260" y="287654"/>
                    <a:pt x="613579" y="289797"/>
                  </a:cubicBezTo>
                  <a:cubicBezTo>
                    <a:pt x="612559" y="292655"/>
                    <a:pt x="607796" y="291583"/>
                    <a:pt x="608477" y="288368"/>
                  </a:cubicBezTo>
                  <a:cubicBezTo>
                    <a:pt x="609497" y="285868"/>
                    <a:pt x="610518" y="284082"/>
                    <a:pt x="611198" y="281582"/>
                  </a:cubicBezTo>
                  <a:cubicBezTo>
                    <a:pt x="611709" y="280153"/>
                    <a:pt x="613154" y="279706"/>
                    <a:pt x="614345" y="280019"/>
                  </a:cubicBezTo>
                  <a:close/>
                  <a:moveTo>
                    <a:pt x="606785" y="270277"/>
                  </a:moveTo>
                  <a:cubicBezTo>
                    <a:pt x="607771" y="270579"/>
                    <a:pt x="608488" y="271442"/>
                    <a:pt x="607950" y="272650"/>
                  </a:cubicBezTo>
                  <a:cubicBezTo>
                    <a:pt x="606516" y="276101"/>
                    <a:pt x="605082" y="279207"/>
                    <a:pt x="603290" y="282313"/>
                  </a:cubicBezTo>
                  <a:cubicBezTo>
                    <a:pt x="601856" y="284729"/>
                    <a:pt x="598271" y="282658"/>
                    <a:pt x="599705" y="280588"/>
                  </a:cubicBezTo>
                  <a:cubicBezTo>
                    <a:pt x="601497" y="277482"/>
                    <a:pt x="602931" y="274376"/>
                    <a:pt x="604006" y="271270"/>
                  </a:cubicBezTo>
                  <a:cubicBezTo>
                    <a:pt x="604544" y="270234"/>
                    <a:pt x="605799" y="269975"/>
                    <a:pt x="606785" y="270277"/>
                  </a:cubicBezTo>
                  <a:close/>
                  <a:moveTo>
                    <a:pt x="354071" y="261120"/>
                  </a:moveTo>
                  <a:cubicBezTo>
                    <a:pt x="354434" y="259674"/>
                    <a:pt x="356608" y="260397"/>
                    <a:pt x="356246" y="261843"/>
                  </a:cubicBezTo>
                  <a:cubicBezTo>
                    <a:pt x="354071" y="270881"/>
                    <a:pt x="348635" y="278472"/>
                    <a:pt x="344649" y="286787"/>
                  </a:cubicBezTo>
                  <a:cubicBezTo>
                    <a:pt x="340300" y="296548"/>
                    <a:pt x="335951" y="306670"/>
                    <a:pt x="330514" y="316070"/>
                  </a:cubicBezTo>
                  <a:cubicBezTo>
                    <a:pt x="329789" y="316793"/>
                    <a:pt x="329065" y="317154"/>
                    <a:pt x="328340" y="317154"/>
                  </a:cubicBezTo>
                  <a:cubicBezTo>
                    <a:pt x="327977" y="318239"/>
                    <a:pt x="326890" y="319323"/>
                    <a:pt x="325440" y="319685"/>
                  </a:cubicBezTo>
                  <a:cubicBezTo>
                    <a:pt x="300796" y="328361"/>
                    <a:pt x="273615" y="327638"/>
                    <a:pt x="248245" y="331615"/>
                  </a:cubicBezTo>
                  <a:cubicBezTo>
                    <a:pt x="245346" y="332338"/>
                    <a:pt x="244259" y="327999"/>
                    <a:pt x="246796" y="327276"/>
                  </a:cubicBezTo>
                  <a:cubicBezTo>
                    <a:pt x="272527" y="321854"/>
                    <a:pt x="298259" y="320046"/>
                    <a:pt x="323266" y="311370"/>
                  </a:cubicBezTo>
                  <a:cubicBezTo>
                    <a:pt x="324716" y="311008"/>
                    <a:pt x="325803" y="311008"/>
                    <a:pt x="326890" y="311731"/>
                  </a:cubicBezTo>
                  <a:cubicBezTo>
                    <a:pt x="330877" y="303778"/>
                    <a:pt x="334501" y="295825"/>
                    <a:pt x="338850" y="287510"/>
                  </a:cubicBezTo>
                  <a:cubicBezTo>
                    <a:pt x="343199" y="278834"/>
                    <a:pt x="350810" y="270519"/>
                    <a:pt x="354071" y="261120"/>
                  </a:cubicBezTo>
                  <a:close/>
                  <a:moveTo>
                    <a:pt x="599419" y="255871"/>
                  </a:moveTo>
                  <a:cubicBezTo>
                    <a:pt x="600162" y="253324"/>
                    <a:pt x="604249" y="255143"/>
                    <a:pt x="603506" y="257326"/>
                  </a:cubicBezTo>
                  <a:cubicBezTo>
                    <a:pt x="599419" y="266785"/>
                    <a:pt x="596819" y="276607"/>
                    <a:pt x="592360" y="285339"/>
                  </a:cubicBezTo>
                  <a:cubicBezTo>
                    <a:pt x="591246" y="287885"/>
                    <a:pt x="587159" y="286066"/>
                    <a:pt x="588273" y="283520"/>
                  </a:cubicBezTo>
                  <a:cubicBezTo>
                    <a:pt x="591246" y="274061"/>
                    <a:pt x="594961" y="264602"/>
                    <a:pt x="599419" y="255871"/>
                  </a:cubicBezTo>
                  <a:close/>
                  <a:moveTo>
                    <a:pt x="588300" y="249524"/>
                  </a:moveTo>
                  <a:cubicBezTo>
                    <a:pt x="589341" y="246974"/>
                    <a:pt x="593161" y="248067"/>
                    <a:pt x="592467" y="250617"/>
                  </a:cubicBezTo>
                  <a:cubicBezTo>
                    <a:pt x="590383" y="255718"/>
                    <a:pt x="588647" y="260819"/>
                    <a:pt x="587258" y="266284"/>
                  </a:cubicBezTo>
                  <a:cubicBezTo>
                    <a:pt x="586563" y="268835"/>
                    <a:pt x="582396" y="267742"/>
                    <a:pt x="583090" y="264827"/>
                  </a:cubicBezTo>
                  <a:cubicBezTo>
                    <a:pt x="584479" y="259726"/>
                    <a:pt x="586216" y="254625"/>
                    <a:pt x="588300" y="249524"/>
                  </a:cubicBezTo>
                  <a:close/>
                  <a:moveTo>
                    <a:pt x="348230" y="248770"/>
                  </a:moveTo>
                  <a:cubicBezTo>
                    <a:pt x="349315" y="246974"/>
                    <a:pt x="351847" y="248411"/>
                    <a:pt x="351124" y="249847"/>
                  </a:cubicBezTo>
                  <a:cubicBezTo>
                    <a:pt x="347868" y="259545"/>
                    <a:pt x="345336" y="268883"/>
                    <a:pt x="339911" y="277503"/>
                  </a:cubicBezTo>
                  <a:cubicBezTo>
                    <a:pt x="335208" y="285764"/>
                    <a:pt x="330506" y="293665"/>
                    <a:pt x="326889" y="302644"/>
                  </a:cubicBezTo>
                  <a:cubicBezTo>
                    <a:pt x="326527" y="303363"/>
                    <a:pt x="326166" y="303722"/>
                    <a:pt x="325804" y="303722"/>
                  </a:cubicBezTo>
                  <a:cubicBezTo>
                    <a:pt x="325442" y="305518"/>
                    <a:pt x="323995" y="306595"/>
                    <a:pt x="322187" y="306954"/>
                  </a:cubicBezTo>
                  <a:cubicBezTo>
                    <a:pt x="285293" y="310187"/>
                    <a:pt x="249845" y="320602"/>
                    <a:pt x="213313" y="325631"/>
                  </a:cubicBezTo>
                  <a:cubicBezTo>
                    <a:pt x="210419" y="325990"/>
                    <a:pt x="209334" y="321680"/>
                    <a:pt x="212227" y="321321"/>
                  </a:cubicBezTo>
                  <a:cubicBezTo>
                    <a:pt x="248760" y="313419"/>
                    <a:pt x="284931" y="301926"/>
                    <a:pt x="322187" y="298334"/>
                  </a:cubicBezTo>
                  <a:cubicBezTo>
                    <a:pt x="322549" y="298334"/>
                    <a:pt x="322910" y="298693"/>
                    <a:pt x="322910" y="298693"/>
                  </a:cubicBezTo>
                  <a:cubicBezTo>
                    <a:pt x="325804" y="291151"/>
                    <a:pt x="329421" y="284327"/>
                    <a:pt x="333762" y="277862"/>
                  </a:cubicBezTo>
                  <a:cubicBezTo>
                    <a:pt x="339549" y="268524"/>
                    <a:pt x="343528" y="258467"/>
                    <a:pt x="348230" y="248770"/>
                  </a:cubicBezTo>
                  <a:close/>
                  <a:moveTo>
                    <a:pt x="587566" y="223729"/>
                  </a:moveTo>
                  <a:cubicBezTo>
                    <a:pt x="588292" y="221574"/>
                    <a:pt x="591558" y="222292"/>
                    <a:pt x="590832" y="224448"/>
                  </a:cubicBezTo>
                  <a:cubicBezTo>
                    <a:pt x="585389" y="239176"/>
                    <a:pt x="580309" y="254622"/>
                    <a:pt x="571601" y="267913"/>
                  </a:cubicBezTo>
                  <a:cubicBezTo>
                    <a:pt x="570149" y="270428"/>
                    <a:pt x="566521" y="268272"/>
                    <a:pt x="567972" y="265758"/>
                  </a:cubicBezTo>
                  <a:cubicBezTo>
                    <a:pt x="575955" y="252467"/>
                    <a:pt x="582124" y="238098"/>
                    <a:pt x="587566" y="223729"/>
                  </a:cubicBezTo>
                  <a:close/>
                  <a:moveTo>
                    <a:pt x="586304" y="197601"/>
                  </a:moveTo>
                  <a:cubicBezTo>
                    <a:pt x="587037" y="196174"/>
                    <a:pt x="589967" y="196887"/>
                    <a:pt x="589235" y="198314"/>
                  </a:cubicBezTo>
                  <a:cubicBezTo>
                    <a:pt x="582274" y="218649"/>
                    <a:pt x="572749" y="237913"/>
                    <a:pt x="562491" y="256820"/>
                  </a:cubicBezTo>
                  <a:cubicBezTo>
                    <a:pt x="560659" y="259317"/>
                    <a:pt x="556996" y="257177"/>
                    <a:pt x="558461" y="254323"/>
                  </a:cubicBezTo>
                  <a:cubicBezTo>
                    <a:pt x="568353" y="235772"/>
                    <a:pt x="578610" y="217222"/>
                    <a:pt x="586304" y="197601"/>
                  </a:cubicBezTo>
                  <a:close/>
                  <a:moveTo>
                    <a:pt x="584567" y="176661"/>
                  </a:moveTo>
                  <a:cubicBezTo>
                    <a:pt x="585522" y="176975"/>
                    <a:pt x="586249" y="177874"/>
                    <a:pt x="585704" y="179133"/>
                  </a:cubicBezTo>
                  <a:cubicBezTo>
                    <a:pt x="578064" y="199270"/>
                    <a:pt x="567513" y="218689"/>
                    <a:pt x="557327" y="237747"/>
                  </a:cubicBezTo>
                  <a:cubicBezTo>
                    <a:pt x="555872" y="240264"/>
                    <a:pt x="552234" y="238107"/>
                    <a:pt x="553325" y="235590"/>
                  </a:cubicBezTo>
                  <a:cubicBezTo>
                    <a:pt x="563148" y="216171"/>
                    <a:pt x="574062" y="197832"/>
                    <a:pt x="582066" y="177695"/>
                  </a:cubicBezTo>
                  <a:cubicBezTo>
                    <a:pt x="582430" y="176616"/>
                    <a:pt x="583612" y="176346"/>
                    <a:pt x="584567" y="176661"/>
                  </a:cubicBezTo>
                  <a:close/>
                  <a:moveTo>
                    <a:pt x="575340" y="149133"/>
                  </a:moveTo>
                  <a:cubicBezTo>
                    <a:pt x="575340" y="146962"/>
                    <a:pt x="578868" y="146962"/>
                    <a:pt x="578868" y="149133"/>
                  </a:cubicBezTo>
                  <a:cubicBezTo>
                    <a:pt x="578515" y="158901"/>
                    <a:pt x="573576" y="166499"/>
                    <a:pt x="569696" y="174821"/>
                  </a:cubicBezTo>
                  <a:cubicBezTo>
                    <a:pt x="562287" y="190740"/>
                    <a:pt x="553821" y="206297"/>
                    <a:pt x="545707" y="222216"/>
                  </a:cubicBezTo>
                  <a:cubicBezTo>
                    <a:pt x="544649" y="224387"/>
                    <a:pt x="541121" y="222216"/>
                    <a:pt x="542179" y="219684"/>
                  </a:cubicBezTo>
                  <a:cubicBezTo>
                    <a:pt x="548529" y="207383"/>
                    <a:pt x="555937" y="195081"/>
                    <a:pt x="561935" y="182057"/>
                  </a:cubicBezTo>
                  <a:cubicBezTo>
                    <a:pt x="566874" y="172288"/>
                    <a:pt x="574635" y="160710"/>
                    <a:pt x="575340" y="149133"/>
                  </a:cubicBezTo>
                  <a:close/>
                  <a:moveTo>
                    <a:pt x="492566" y="54185"/>
                  </a:moveTo>
                  <a:cubicBezTo>
                    <a:pt x="472399" y="54185"/>
                    <a:pt x="453673" y="62107"/>
                    <a:pt x="442509" y="75070"/>
                  </a:cubicBezTo>
                  <a:cubicBezTo>
                    <a:pt x="431345" y="87673"/>
                    <a:pt x="423423" y="102436"/>
                    <a:pt x="415140" y="117560"/>
                  </a:cubicBezTo>
                  <a:cubicBezTo>
                    <a:pt x="411178" y="125122"/>
                    <a:pt x="407217" y="132323"/>
                    <a:pt x="402535" y="139885"/>
                  </a:cubicBezTo>
                  <a:cubicBezTo>
                    <a:pt x="398574" y="146727"/>
                    <a:pt x="393892" y="153208"/>
                    <a:pt x="389211" y="159690"/>
                  </a:cubicBezTo>
                  <a:cubicBezTo>
                    <a:pt x="384529" y="166171"/>
                    <a:pt x="379487" y="173013"/>
                    <a:pt x="375526" y="180215"/>
                  </a:cubicBezTo>
                  <a:cubicBezTo>
                    <a:pt x="371925" y="185616"/>
                    <a:pt x="369044" y="191737"/>
                    <a:pt x="365803" y="197499"/>
                  </a:cubicBezTo>
                  <a:cubicBezTo>
                    <a:pt x="363282" y="203260"/>
                    <a:pt x="360041" y="208661"/>
                    <a:pt x="357160" y="214422"/>
                  </a:cubicBezTo>
                  <a:cubicBezTo>
                    <a:pt x="353558" y="220184"/>
                    <a:pt x="349957" y="225585"/>
                    <a:pt x="345996" y="231707"/>
                  </a:cubicBezTo>
                  <a:cubicBezTo>
                    <a:pt x="334832" y="248991"/>
                    <a:pt x="322228" y="268435"/>
                    <a:pt x="320067" y="286799"/>
                  </a:cubicBezTo>
                  <a:cubicBezTo>
                    <a:pt x="319347" y="292561"/>
                    <a:pt x="314665" y="296522"/>
                    <a:pt x="308903" y="296522"/>
                  </a:cubicBezTo>
                  <a:cubicBezTo>
                    <a:pt x="306382" y="296522"/>
                    <a:pt x="303861" y="295441"/>
                    <a:pt x="302061" y="294001"/>
                  </a:cubicBezTo>
                  <a:cubicBezTo>
                    <a:pt x="301700" y="294001"/>
                    <a:pt x="300980" y="294001"/>
                    <a:pt x="300620" y="294001"/>
                  </a:cubicBezTo>
                  <a:cubicBezTo>
                    <a:pt x="286215" y="294721"/>
                    <a:pt x="271450" y="296882"/>
                    <a:pt x="257405" y="299402"/>
                  </a:cubicBezTo>
                  <a:cubicBezTo>
                    <a:pt x="246961" y="301203"/>
                    <a:pt x="236158" y="303003"/>
                    <a:pt x="225714" y="304083"/>
                  </a:cubicBezTo>
                  <a:cubicBezTo>
                    <a:pt x="199065" y="306964"/>
                    <a:pt x="173856" y="312365"/>
                    <a:pt x="143966" y="319927"/>
                  </a:cubicBezTo>
                  <a:cubicBezTo>
                    <a:pt x="139284" y="321007"/>
                    <a:pt x="134242" y="322088"/>
                    <a:pt x="129201" y="323528"/>
                  </a:cubicBezTo>
                  <a:cubicBezTo>
                    <a:pt x="92468" y="331810"/>
                    <a:pt x="37369" y="344053"/>
                    <a:pt x="28366" y="379341"/>
                  </a:cubicBezTo>
                  <a:cubicBezTo>
                    <a:pt x="23684" y="400226"/>
                    <a:pt x="41330" y="420391"/>
                    <a:pt x="56816" y="438395"/>
                  </a:cubicBezTo>
                  <a:cubicBezTo>
                    <a:pt x="60417" y="443076"/>
                    <a:pt x="64018" y="447037"/>
                    <a:pt x="67259" y="451358"/>
                  </a:cubicBezTo>
                  <a:cubicBezTo>
                    <a:pt x="73742" y="459280"/>
                    <a:pt x="79143" y="468282"/>
                    <a:pt x="84545" y="476924"/>
                  </a:cubicBezTo>
                  <a:cubicBezTo>
                    <a:pt x="91748" y="487726"/>
                    <a:pt x="98950" y="498889"/>
                    <a:pt x="107233" y="508611"/>
                  </a:cubicBezTo>
                  <a:cubicBezTo>
                    <a:pt x="116236" y="519414"/>
                    <a:pt x="126680" y="529496"/>
                    <a:pt x="136763" y="539218"/>
                  </a:cubicBezTo>
                  <a:cubicBezTo>
                    <a:pt x="143246" y="546060"/>
                    <a:pt x="150448" y="553262"/>
                    <a:pt x="157290" y="560463"/>
                  </a:cubicBezTo>
                  <a:cubicBezTo>
                    <a:pt x="160171" y="563344"/>
                    <a:pt x="163052" y="566585"/>
                    <a:pt x="165933" y="569826"/>
                  </a:cubicBezTo>
                  <a:cubicBezTo>
                    <a:pt x="179258" y="584229"/>
                    <a:pt x="192943" y="598992"/>
                    <a:pt x="208788" y="610155"/>
                  </a:cubicBezTo>
                  <a:cubicBezTo>
                    <a:pt x="212029" y="612676"/>
                    <a:pt x="213470" y="616997"/>
                    <a:pt x="212390" y="621318"/>
                  </a:cubicBezTo>
                  <a:cubicBezTo>
                    <a:pt x="211669" y="624198"/>
                    <a:pt x="209509" y="626359"/>
                    <a:pt x="206628" y="627439"/>
                  </a:cubicBezTo>
                  <a:cubicBezTo>
                    <a:pt x="206988" y="645083"/>
                    <a:pt x="205187" y="663087"/>
                    <a:pt x="203386" y="680371"/>
                  </a:cubicBezTo>
                  <a:cubicBezTo>
                    <a:pt x="202666" y="685413"/>
                    <a:pt x="202306" y="690814"/>
                    <a:pt x="201946" y="695855"/>
                  </a:cubicBezTo>
                  <a:cubicBezTo>
                    <a:pt x="200145" y="717460"/>
                    <a:pt x="197264" y="739065"/>
                    <a:pt x="194383" y="759950"/>
                  </a:cubicBezTo>
                  <a:cubicBezTo>
                    <a:pt x="193663" y="766792"/>
                    <a:pt x="192583" y="773633"/>
                    <a:pt x="191862" y="780115"/>
                  </a:cubicBezTo>
                  <a:cubicBezTo>
                    <a:pt x="191142" y="784796"/>
                    <a:pt x="190422" y="789477"/>
                    <a:pt x="190062" y="794158"/>
                  </a:cubicBezTo>
                  <a:cubicBezTo>
                    <a:pt x="183580" y="839168"/>
                    <a:pt x="175657" y="894981"/>
                    <a:pt x="224634" y="909385"/>
                  </a:cubicBezTo>
                  <a:cubicBezTo>
                    <a:pt x="232917" y="911905"/>
                    <a:pt x="241920" y="912986"/>
                    <a:pt x="250923" y="912986"/>
                  </a:cubicBezTo>
                  <a:cubicBezTo>
                    <a:pt x="292337" y="912986"/>
                    <a:pt x="333391" y="888500"/>
                    <a:pt x="369764" y="866535"/>
                  </a:cubicBezTo>
                  <a:lnTo>
                    <a:pt x="376966" y="862214"/>
                  </a:lnTo>
                  <a:cubicBezTo>
                    <a:pt x="383809" y="857893"/>
                    <a:pt x="391011" y="853572"/>
                    <a:pt x="397494" y="849611"/>
                  </a:cubicBezTo>
                  <a:cubicBezTo>
                    <a:pt x="413339" y="839528"/>
                    <a:pt x="429185" y="829446"/>
                    <a:pt x="446110" y="821164"/>
                  </a:cubicBezTo>
                  <a:cubicBezTo>
                    <a:pt x="448271" y="820084"/>
                    <a:pt x="450432" y="819364"/>
                    <a:pt x="452593" y="817923"/>
                  </a:cubicBezTo>
                  <a:cubicBezTo>
                    <a:pt x="460875" y="813242"/>
                    <a:pt x="470959" y="807841"/>
                    <a:pt x="480682" y="807841"/>
                  </a:cubicBezTo>
                  <a:cubicBezTo>
                    <a:pt x="483563" y="807841"/>
                    <a:pt x="486804" y="808561"/>
                    <a:pt x="489325" y="809281"/>
                  </a:cubicBezTo>
                  <a:cubicBezTo>
                    <a:pt x="501209" y="814323"/>
                    <a:pt x="511653" y="821164"/>
                    <a:pt x="521737" y="827646"/>
                  </a:cubicBezTo>
                  <a:cubicBezTo>
                    <a:pt x="530740" y="833047"/>
                    <a:pt x="539743" y="838808"/>
                    <a:pt x="549106" y="843129"/>
                  </a:cubicBezTo>
                  <a:cubicBezTo>
                    <a:pt x="557389" y="847450"/>
                    <a:pt x="566032" y="851411"/>
                    <a:pt x="574315" y="856092"/>
                  </a:cubicBezTo>
                  <a:cubicBezTo>
                    <a:pt x="588360" y="863294"/>
                    <a:pt x="602765" y="870856"/>
                    <a:pt x="617530" y="875897"/>
                  </a:cubicBezTo>
                  <a:cubicBezTo>
                    <a:pt x="627614" y="879858"/>
                    <a:pt x="638057" y="884899"/>
                    <a:pt x="649221" y="889940"/>
                  </a:cubicBezTo>
                  <a:cubicBezTo>
                    <a:pt x="675510" y="901463"/>
                    <a:pt x="702159" y="914066"/>
                    <a:pt x="728448" y="914066"/>
                  </a:cubicBezTo>
                  <a:cubicBezTo>
                    <a:pt x="734210" y="914066"/>
                    <a:pt x="740333" y="912986"/>
                    <a:pt x="745734" y="911905"/>
                  </a:cubicBezTo>
                  <a:cubicBezTo>
                    <a:pt x="795432" y="900023"/>
                    <a:pt x="786789" y="848891"/>
                    <a:pt x="779226" y="803880"/>
                  </a:cubicBezTo>
                  <a:cubicBezTo>
                    <a:pt x="777786" y="795238"/>
                    <a:pt x="776345" y="786956"/>
                    <a:pt x="775625" y="779394"/>
                  </a:cubicBezTo>
                  <a:cubicBezTo>
                    <a:pt x="774544" y="769672"/>
                    <a:pt x="773464" y="759590"/>
                    <a:pt x="772744" y="750228"/>
                  </a:cubicBezTo>
                  <a:cubicBezTo>
                    <a:pt x="770943" y="732223"/>
                    <a:pt x="769143" y="713499"/>
                    <a:pt x="766262" y="695135"/>
                  </a:cubicBezTo>
                  <a:cubicBezTo>
                    <a:pt x="764461" y="683612"/>
                    <a:pt x="763741" y="672089"/>
                    <a:pt x="763020" y="660567"/>
                  </a:cubicBezTo>
                  <a:cubicBezTo>
                    <a:pt x="762300" y="649044"/>
                    <a:pt x="761580" y="637161"/>
                    <a:pt x="759419" y="625999"/>
                  </a:cubicBezTo>
                  <a:cubicBezTo>
                    <a:pt x="759419" y="625639"/>
                    <a:pt x="759419" y="624558"/>
                    <a:pt x="759419" y="623838"/>
                  </a:cubicBezTo>
                  <a:cubicBezTo>
                    <a:pt x="758339" y="620597"/>
                    <a:pt x="759419" y="617357"/>
                    <a:pt x="761940" y="615196"/>
                  </a:cubicBezTo>
                  <a:cubicBezTo>
                    <a:pt x="782467" y="595752"/>
                    <a:pt x="800473" y="572706"/>
                    <a:pt x="817759" y="550021"/>
                  </a:cubicBezTo>
                  <a:cubicBezTo>
                    <a:pt x="833245" y="530216"/>
                    <a:pt x="849450" y="509331"/>
                    <a:pt x="867457" y="491327"/>
                  </a:cubicBezTo>
                  <a:cubicBezTo>
                    <a:pt x="872138" y="486646"/>
                    <a:pt x="876100" y="481245"/>
                    <a:pt x="880421" y="476204"/>
                  </a:cubicBezTo>
                  <a:cubicBezTo>
                    <a:pt x="884382" y="471163"/>
                    <a:pt x="888344" y="466121"/>
                    <a:pt x="893025" y="461080"/>
                  </a:cubicBezTo>
                  <a:cubicBezTo>
                    <a:pt x="895186" y="458920"/>
                    <a:pt x="897347" y="456759"/>
                    <a:pt x="899148" y="454959"/>
                  </a:cubicBezTo>
                  <a:cubicBezTo>
                    <a:pt x="905990" y="448117"/>
                    <a:pt x="912832" y="441276"/>
                    <a:pt x="918234" y="433714"/>
                  </a:cubicBezTo>
                  <a:cubicBezTo>
                    <a:pt x="929398" y="417150"/>
                    <a:pt x="941642" y="391584"/>
                    <a:pt x="932639" y="367098"/>
                  </a:cubicBezTo>
                  <a:cubicBezTo>
                    <a:pt x="926157" y="348374"/>
                    <a:pt x="903109" y="342612"/>
                    <a:pt x="882942" y="337211"/>
                  </a:cubicBezTo>
                  <a:cubicBezTo>
                    <a:pt x="880781" y="336851"/>
                    <a:pt x="878981" y="336131"/>
                    <a:pt x="876820" y="335771"/>
                  </a:cubicBezTo>
                  <a:cubicBezTo>
                    <a:pt x="864576" y="332530"/>
                    <a:pt x="852691" y="328569"/>
                    <a:pt x="840807" y="324608"/>
                  </a:cubicBezTo>
                  <a:cubicBezTo>
                    <a:pt x="828563" y="321007"/>
                    <a:pt x="816319" y="317047"/>
                    <a:pt x="804075" y="313806"/>
                  </a:cubicBezTo>
                  <a:cubicBezTo>
                    <a:pt x="777425" y="306604"/>
                    <a:pt x="750056" y="301923"/>
                    <a:pt x="724847" y="297602"/>
                  </a:cubicBezTo>
                  <a:cubicBezTo>
                    <a:pt x="712963" y="295802"/>
                    <a:pt x="699278" y="293281"/>
                    <a:pt x="685954" y="294001"/>
                  </a:cubicBezTo>
                  <a:cubicBezTo>
                    <a:pt x="684153" y="294001"/>
                    <a:pt x="681992" y="294361"/>
                    <a:pt x="679832" y="294361"/>
                  </a:cubicBezTo>
                  <a:cubicBezTo>
                    <a:pt x="675870" y="294361"/>
                    <a:pt x="670829" y="294001"/>
                    <a:pt x="665787" y="291841"/>
                  </a:cubicBezTo>
                  <a:cubicBezTo>
                    <a:pt x="664346" y="291481"/>
                    <a:pt x="663266" y="290400"/>
                    <a:pt x="661825" y="289680"/>
                  </a:cubicBezTo>
                  <a:cubicBezTo>
                    <a:pt x="658944" y="288960"/>
                    <a:pt x="656424" y="287520"/>
                    <a:pt x="654263" y="284999"/>
                  </a:cubicBezTo>
                  <a:cubicBezTo>
                    <a:pt x="638417" y="268435"/>
                    <a:pt x="627253" y="245030"/>
                    <a:pt x="617530" y="222344"/>
                  </a:cubicBezTo>
                  <a:cubicBezTo>
                    <a:pt x="612128" y="209741"/>
                    <a:pt x="605646" y="197859"/>
                    <a:pt x="599163" y="186336"/>
                  </a:cubicBezTo>
                  <a:cubicBezTo>
                    <a:pt x="593401" y="175533"/>
                    <a:pt x="587639" y="164731"/>
                    <a:pt x="582598" y="153208"/>
                  </a:cubicBezTo>
                  <a:cubicBezTo>
                    <a:pt x="580797" y="148887"/>
                    <a:pt x="578276" y="144206"/>
                    <a:pt x="576475" y="139165"/>
                  </a:cubicBezTo>
                  <a:cubicBezTo>
                    <a:pt x="562791" y="107478"/>
                    <a:pt x="546225" y="68588"/>
                    <a:pt x="514534" y="57786"/>
                  </a:cubicBezTo>
                  <a:cubicBezTo>
                    <a:pt x="507692" y="55265"/>
                    <a:pt x="500489" y="54185"/>
                    <a:pt x="492566" y="54185"/>
                  </a:cubicBezTo>
                  <a:close/>
                  <a:moveTo>
                    <a:pt x="498689" y="27899"/>
                  </a:moveTo>
                  <a:cubicBezTo>
                    <a:pt x="500849" y="27899"/>
                    <a:pt x="503010" y="27899"/>
                    <a:pt x="505171" y="27899"/>
                  </a:cubicBezTo>
                  <a:cubicBezTo>
                    <a:pt x="551987" y="30059"/>
                    <a:pt x="580797" y="76870"/>
                    <a:pt x="600244" y="117560"/>
                  </a:cubicBezTo>
                  <a:cubicBezTo>
                    <a:pt x="606726" y="131243"/>
                    <a:pt x="614289" y="145286"/>
                    <a:pt x="621131" y="158609"/>
                  </a:cubicBezTo>
                  <a:cubicBezTo>
                    <a:pt x="626533" y="168692"/>
                    <a:pt x="632295" y="179494"/>
                    <a:pt x="638057" y="190297"/>
                  </a:cubicBezTo>
                  <a:cubicBezTo>
                    <a:pt x="641658" y="197499"/>
                    <a:pt x="644900" y="205060"/>
                    <a:pt x="648141" y="212262"/>
                  </a:cubicBezTo>
                  <a:cubicBezTo>
                    <a:pt x="656063" y="230266"/>
                    <a:pt x="664706" y="248991"/>
                    <a:pt x="676951" y="263754"/>
                  </a:cubicBezTo>
                  <a:cubicBezTo>
                    <a:pt x="677311" y="264114"/>
                    <a:pt x="677671" y="264834"/>
                    <a:pt x="678031" y="265554"/>
                  </a:cubicBezTo>
                  <a:cubicBezTo>
                    <a:pt x="680192" y="265915"/>
                    <a:pt x="683073" y="266275"/>
                    <a:pt x="686314" y="266275"/>
                  </a:cubicBezTo>
                  <a:cubicBezTo>
                    <a:pt x="688475" y="266275"/>
                    <a:pt x="690996" y="266275"/>
                    <a:pt x="693877" y="265915"/>
                  </a:cubicBezTo>
                  <a:cubicBezTo>
                    <a:pt x="698918" y="265554"/>
                    <a:pt x="704320" y="265554"/>
                    <a:pt x="708282" y="266275"/>
                  </a:cubicBezTo>
                  <a:cubicBezTo>
                    <a:pt x="719445" y="267715"/>
                    <a:pt x="730609" y="269515"/>
                    <a:pt x="741773" y="271316"/>
                  </a:cubicBezTo>
                  <a:cubicBezTo>
                    <a:pt x="745374" y="272036"/>
                    <a:pt x="749336" y="272396"/>
                    <a:pt x="753297" y="273116"/>
                  </a:cubicBezTo>
                  <a:cubicBezTo>
                    <a:pt x="782467" y="277797"/>
                    <a:pt x="813798" y="285719"/>
                    <a:pt x="848370" y="297242"/>
                  </a:cubicBezTo>
                  <a:cubicBezTo>
                    <a:pt x="854492" y="299042"/>
                    <a:pt x="861334" y="301203"/>
                    <a:pt x="868537" y="303003"/>
                  </a:cubicBezTo>
                  <a:cubicBezTo>
                    <a:pt x="903829" y="312726"/>
                    <a:pt x="952086" y="325689"/>
                    <a:pt x="957848" y="366018"/>
                  </a:cubicBezTo>
                  <a:cubicBezTo>
                    <a:pt x="961449" y="391944"/>
                    <a:pt x="958928" y="412109"/>
                    <a:pt x="949565" y="429393"/>
                  </a:cubicBezTo>
                  <a:cubicBezTo>
                    <a:pt x="939842" y="446677"/>
                    <a:pt x="926517" y="461080"/>
                    <a:pt x="913913" y="474403"/>
                  </a:cubicBezTo>
                  <a:cubicBezTo>
                    <a:pt x="908511" y="480525"/>
                    <a:pt x="902749" y="486646"/>
                    <a:pt x="897347" y="492768"/>
                  </a:cubicBezTo>
                  <a:cubicBezTo>
                    <a:pt x="887984" y="503930"/>
                    <a:pt x="878620" y="514733"/>
                    <a:pt x="869257" y="525535"/>
                  </a:cubicBezTo>
                  <a:cubicBezTo>
                    <a:pt x="858814" y="537058"/>
                    <a:pt x="848370" y="549301"/>
                    <a:pt x="838286" y="561184"/>
                  </a:cubicBezTo>
                  <a:cubicBezTo>
                    <a:pt x="822441" y="579908"/>
                    <a:pt x="804795" y="600793"/>
                    <a:pt x="784988" y="618437"/>
                  </a:cubicBezTo>
                  <a:cubicBezTo>
                    <a:pt x="784988" y="618797"/>
                    <a:pt x="785348" y="619877"/>
                    <a:pt x="785348" y="620597"/>
                  </a:cubicBezTo>
                  <a:cubicBezTo>
                    <a:pt x="786429" y="628519"/>
                    <a:pt x="786429" y="636081"/>
                    <a:pt x="786429" y="644003"/>
                  </a:cubicBezTo>
                  <a:cubicBezTo>
                    <a:pt x="786789" y="649764"/>
                    <a:pt x="786789" y="656246"/>
                    <a:pt x="787509" y="662007"/>
                  </a:cubicBezTo>
                  <a:cubicBezTo>
                    <a:pt x="788229" y="672089"/>
                    <a:pt x="789670" y="682172"/>
                    <a:pt x="791110" y="691894"/>
                  </a:cubicBezTo>
                  <a:cubicBezTo>
                    <a:pt x="792191" y="698736"/>
                    <a:pt x="792911" y="705217"/>
                    <a:pt x="793631" y="712059"/>
                  </a:cubicBezTo>
                  <a:cubicBezTo>
                    <a:pt x="794711" y="719260"/>
                    <a:pt x="795432" y="726462"/>
                    <a:pt x="796152" y="733664"/>
                  </a:cubicBezTo>
                  <a:cubicBezTo>
                    <a:pt x="798673" y="754549"/>
                    <a:pt x="800834" y="776154"/>
                    <a:pt x="804795" y="796678"/>
                  </a:cubicBezTo>
                  <a:lnTo>
                    <a:pt x="804795" y="797039"/>
                  </a:lnTo>
                  <a:cubicBezTo>
                    <a:pt x="814158" y="843849"/>
                    <a:pt x="824602" y="897142"/>
                    <a:pt x="775265" y="928469"/>
                  </a:cubicBezTo>
                  <a:cubicBezTo>
                    <a:pt x="763020" y="936751"/>
                    <a:pt x="748976" y="940352"/>
                    <a:pt x="733130" y="940352"/>
                  </a:cubicBezTo>
                  <a:cubicBezTo>
                    <a:pt x="706121" y="940352"/>
                    <a:pt x="678391" y="928829"/>
                    <a:pt x="654263" y="918747"/>
                  </a:cubicBezTo>
                  <a:cubicBezTo>
                    <a:pt x="649221" y="916947"/>
                    <a:pt x="644539" y="914786"/>
                    <a:pt x="639858" y="912986"/>
                  </a:cubicBezTo>
                  <a:cubicBezTo>
                    <a:pt x="582598" y="890300"/>
                    <a:pt x="536862" y="868335"/>
                    <a:pt x="495447" y="843489"/>
                  </a:cubicBezTo>
                  <a:cubicBezTo>
                    <a:pt x="488965" y="839528"/>
                    <a:pt x="484644" y="837728"/>
                    <a:pt x="480322" y="837728"/>
                  </a:cubicBezTo>
                  <a:cubicBezTo>
                    <a:pt x="474920" y="837728"/>
                    <a:pt x="469158" y="840609"/>
                    <a:pt x="460155" y="845290"/>
                  </a:cubicBezTo>
                  <a:lnTo>
                    <a:pt x="459435" y="846010"/>
                  </a:lnTo>
                  <a:cubicBezTo>
                    <a:pt x="447551" y="852131"/>
                    <a:pt x="435667" y="859333"/>
                    <a:pt x="424143" y="865815"/>
                  </a:cubicBezTo>
                  <a:lnTo>
                    <a:pt x="422702" y="866895"/>
                  </a:lnTo>
                  <a:cubicBezTo>
                    <a:pt x="418021" y="869776"/>
                    <a:pt x="413699" y="872296"/>
                    <a:pt x="409018" y="875177"/>
                  </a:cubicBezTo>
                  <a:cubicBezTo>
                    <a:pt x="388490" y="887420"/>
                    <a:pt x="366883" y="900383"/>
                    <a:pt x="344915" y="911545"/>
                  </a:cubicBezTo>
                  <a:cubicBezTo>
                    <a:pt x="317906" y="924868"/>
                    <a:pt x="282614" y="940352"/>
                    <a:pt x="248402" y="940352"/>
                  </a:cubicBezTo>
                  <a:cubicBezTo>
                    <a:pt x="229315" y="940352"/>
                    <a:pt x="212029" y="935311"/>
                    <a:pt x="197264" y="925589"/>
                  </a:cubicBezTo>
                  <a:cubicBezTo>
                    <a:pt x="151168" y="895702"/>
                    <a:pt x="157290" y="843849"/>
                    <a:pt x="162692" y="798119"/>
                  </a:cubicBezTo>
                  <a:lnTo>
                    <a:pt x="163413" y="793798"/>
                  </a:lnTo>
                  <a:cubicBezTo>
                    <a:pt x="166654" y="763911"/>
                    <a:pt x="170975" y="733664"/>
                    <a:pt x="175297" y="704137"/>
                  </a:cubicBezTo>
                  <a:cubicBezTo>
                    <a:pt x="178898" y="676410"/>
                    <a:pt x="182859" y="647964"/>
                    <a:pt x="186461" y="619517"/>
                  </a:cubicBezTo>
                  <a:cubicBezTo>
                    <a:pt x="167374" y="607274"/>
                    <a:pt x="151168" y="591431"/>
                    <a:pt x="135323" y="575947"/>
                  </a:cubicBezTo>
                  <a:lnTo>
                    <a:pt x="129201" y="569826"/>
                  </a:lnTo>
                  <a:cubicBezTo>
                    <a:pt x="125960" y="566585"/>
                    <a:pt x="122718" y="563704"/>
                    <a:pt x="119117" y="560463"/>
                  </a:cubicBezTo>
                  <a:cubicBezTo>
                    <a:pt x="102912" y="544980"/>
                    <a:pt x="85986" y="528776"/>
                    <a:pt x="73381" y="509331"/>
                  </a:cubicBezTo>
                  <a:cubicBezTo>
                    <a:pt x="64378" y="495648"/>
                    <a:pt x="54295" y="482325"/>
                    <a:pt x="44571" y="470082"/>
                  </a:cubicBezTo>
                  <a:cubicBezTo>
                    <a:pt x="35568" y="458560"/>
                    <a:pt x="26565" y="446677"/>
                    <a:pt x="18282" y="434074"/>
                  </a:cubicBezTo>
                  <a:cubicBezTo>
                    <a:pt x="7118" y="417870"/>
                    <a:pt x="-6566" y="393024"/>
                    <a:pt x="3517" y="366738"/>
                  </a:cubicBezTo>
                  <a:cubicBezTo>
                    <a:pt x="20443" y="322808"/>
                    <a:pt x="75902" y="308765"/>
                    <a:pt x="116596" y="298682"/>
                  </a:cubicBezTo>
                  <a:lnTo>
                    <a:pt x="131722" y="294721"/>
                  </a:lnTo>
                  <a:cubicBezTo>
                    <a:pt x="157290" y="287880"/>
                    <a:pt x="183940" y="281038"/>
                    <a:pt x="210949" y="278157"/>
                  </a:cubicBezTo>
                  <a:cubicBezTo>
                    <a:pt x="222473" y="277077"/>
                    <a:pt x="234357" y="274917"/>
                    <a:pt x="245881" y="273116"/>
                  </a:cubicBezTo>
                  <a:cubicBezTo>
                    <a:pt x="263887" y="270236"/>
                    <a:pt x="282254" y="267355"/>
                    <a:pt x="300260" y="266635"/>
                  </a:cubicBezTo>
                  <a:lnTo>
                    <a:pt x="300980" y="266635"/>
                  </a:lnTo>
                  <a:cubicBezTo>
                    <a:pt x="301700" y="266635"/>
                    <a:pt x="302061" y="266635"/>
                    <a:pt x="302061" y="266635"/>
                  </a:cubicBezTo>
                  <a:cubicBezTo>
                    <a:pt x="307102" y="250431"/>
                    <a:pt x="315745" y="235667"/>
                    <a:pt x="324028" y="220904"/>
                  </a:cubicBezTo>
                  <a:cubicBezTo>
                    <a:pt x="326909" y="216223"/>
                    <a:pt x="329430" y="211902"/>
                    <a:pt x="331951" y="207221"/>
                  </a:cubicBezTo>
                  <a:cubicBezTo>
                    <a:pt x="334472" y="202180"/>
                    <a:pt x="336993" y="197138"/>
                    <a:pt x="339874" y="192097"/>
                  </a:cubicBezTo>
                  <a:cubicBezTo>
                    <a:pt x="344555" y="181295"/>
                    <a:pt x="349957" y="170492"/>
                    <a:pt x="357160" y="160770"/>
                  </a:cubicBezTo>
                  <a:lnTo>
                    <a:pt x="358960" y="157889"/>
                  </a:lnTo>
                  <a:cubicBezTo>
                    <a:pt x="367963" y="146007"/>
                    <a:pt x="376966" y="133404"/>
                    <a:pt x="384169" y="120441"/>
                  </a:cubicBezTo>
                  <a:cubicBezTo>
                    <a:pt x="385609" y="117200"/>
                    <a:pt x="387410" y="113959"/>
                    <a:pt x="389211" y="110718"/>
                  </a:cubicBezTo>
                  <a:cubicBezTo>
                    <a:pt x="401095" y="88753"/>
                    <a:pt x="413339" y="66068"/>
                    <a:pt x="432426" y="48784"/>
                  </a:cubicBezTo>
                  <a:cubicBezTo>
                    <a:pt x="452593" y="30420"/>
                    <a:pt x="482483" y="27899"/>
                    <a:pt x="498689" y="27899"/>
                  </a:cubicBezTo>
                  <a:close/>
                  <a:moveTo>
                    <a:pt x="473526" y="11715"/>
                  </a:moveTo>
                  <a:cubicBezTo>
                    <a:pt x="491033" y="9290"/>
                    <a:pt x="509486" y="11671"/>
                    <a:pt x="526408" y="17668"/>
                  </a:cubicBezTo>
                  <a:cubicBezTo>
                    <a:pt x="529649" y="18727"/>
                    <a:pt x="528208" y="23313"/>
                    <a:pt x="524608" y="22607"/>
                  </a:cubicBezTo>
                  <a:lnTo>
                    <a:pt x="515248" y="21454"/>
                  </a:lnTo>
                  <a:lnTo>
                    <a:pt x="551446" y="32294"/>
                  </a:lnTo>
                  <a:cubicBezTo>
                    <a:pt x="555048" y="33733"/>
                    <a:pt x="551806" y="39129"/>
                    <a:pt x="548203" y="37330"/>
                  </a:cubicBezTo>
                  <a:cubicBezTo>
                    <a:pt x="500646" y="12869"/>
                    <a:pt x="427508" y="21502"/>
                    <a:pt x="404810" y="77620"/>
                  </a:cubicBezTo>
                  <a:cubicBezTo>
                    <a:pt x="404450" y="78339"/>
                    <a:pt x="403009" y="78339"/>
                    <a:pt x="403729" y="77260"/>
                  </a:cubicBezTo>
                  <a:cubicBezTo>
                    <a:pt x="416497" y="43670"/>
                    <a:pt x="444996" y="25219"/>
                    <a:pt x="476851" y="20241"/>
                  </a:cubicBezTo>
                  <a:lnTo>
                    <a:pt x="501967" y="19817"/>
                  </a:lnTo>
                  <a:lnTo>
                    <a:pt x="474156" y="16390"/>
                  </a:lnTo>
                  <a:cubicBezTo>
                    <a:pt x="457549" y="18198"/>
                    <a:pt x="441616" y="24371"/>
                    <a:pt x="427754" y="36366"/>
                  </a:cubicBezTo>
                  <a:cubicBezTo>
                    <a:pt x="427034" y="37071"/>
                    <a:pt x="425234" y="35660"/>
                    <a:pt x="426314" y="34602"/>
                  </a:cubicBezTo>
                  <a:cubicBezTo>
                    <a:pt x="439456" y="21373"/>
                    <a:pt x="456018" y="14141"/>
                    <a:pt x="473526" y="11715"/>
                  </a:cubicBezTo>
                  <a:close/>
                  <a:moveTo>
                    <a:pt x="473404" y="775"/>
                  </a:moveTo>
                  <a:cubicBezTo>
                    <a:pt x="483133" y="50"/>
                    <a:pt x="492502" y="-676"/>
                    <a:pt x="502232" y="1138"/>
                  </a:cubicBezTo>
                  <a:cubicBezTo>
                    <a:pt x="505835" y="1864"/>
                    <a:pt x="504034" y="7307"/>
                    <a:pt x="500791" y="6581"/>
                  </a:cubicBezTo>
                  <a:cubicBezTo>
                    <a:pt x="491782" y="4404"/>
                    <a:pt x="482413" y="4404"/>
                    <a:pt x="473404" y="5493"/>
                  </a:cubicBezTo>
                  <a:cubicBezTo>
                    <a:pt x="464756" y="6218"/>
                    <a:pt x="457549" y="9484"/>
                    <a:pt x="449260" y="11298"/>
                  </a:cubicBezTo>
                  <a:cubicBezTo>
                    <a:pt x="448179" y="11661"/>
                    <a:pt x="447459" y="10210"/>
                    <a:pt x="448540" y="9847"/>
                  </a:cubicBezTo>
                  <a:cubicBezTo>
                    <a:pt x="457188" y="5855"/>
                    <a:pt x="463674" y="1864"/>
                    <a:pt x="473404" y="77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CD24E673-D294-7D4F-9CD5-61143FAD5A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24637" y="783168"/>
              <a:ext cx="265606" cy="285780"/>
            </a:xfrm>
            <a:custGeom>
              <a:avLst/>
              <a:gdLst>
                <a:gd name="connsiteX0" fmla="*/ 212622 w 292781"/>
                <a:gd name="connsiteY0" fmla="*/ 284282 h 315019"/>
                <a:gd name="connsiteX1" fmla="*/ 213362 w 292781"/>
                <a:gd name="connsiteY1" fmla="*/ 284282 h 315019"/>
                <a:gd name="connsiteX2" fmla="*/ 194101 w 292781"/>
                <a:gd name="connsiteY2" fmla="*/ 314973 h 315019"/>
                <a:gd name="connsiteX3" fmla="*/ 192989 w 292781"/>
                <a:gd name="connsiteY3" fmla="*/ 313210 h 315019"/>
                <a:gd name="connsiteX4" fmla="*/ 212622 w 292781"/>
                <a:gd name="connsiteY4" fmla="*/ 284282 h 315019"/>
                <a:gd name="connsiteX5" fmla="*/ 174560 w 292781"/>
                <a:gd name="connsiteY5" fmla="*/ 279873 h 315019"/>
                <a:gd name="connsiteX6" fmla="*/ 175425 w 292781"/>
                <a:gd name="connsiteY6" fmla="*/ 280225 h 315019"/>
                <a:gd name="connsiteX7" fmla="*/ 174271 w 292781"/>
                <a:gd name="connsiteY7" fmla="*/ 293631 h 315019"/>
                <a:gd name="connsiteX8" fmla="*/ 173116 w 292781"/>
                <a:gd name="connsiteY8" fmla="*/ 293278 h 315019"/>
                <a:gd name="connsiteX9" fmla="*/ 173694 w 292781"/>
                <a:gd name="connsiteY9" fmla="*/ 286928 h 315019"/>
                <a:gd name="connsiteX10" fmla="*/ 174560 w 292781"/>
                <a:gd name="connsiteY10" fmla="*/ 279873 h 315019"/>
                <a:gd name="connsiteX11" fmla="*/ 181083 w 292781"/>
                <a:gd name="connsiteY11" fmla="*/ 275137 h 315019"/>
                <a:gd name="connsiteX12" fmla="*/ 182035 w 292781"/>
                <a:gd name="connsiteY12" fmla="*/ 275137 h 315019"/>
                <a:gd name="connsiteX13" fmla="*/ 180448 w 292781"/>
                <a:gd name="connsiteY13" fmla="*/ 287226 h 315019"/>
                <a:gd name="connsiteX14" fmla="*/ 178860 w 292781"/>
                <a:gd name="connsiteY14" fmla="*/ 296385 h 315019"/>
                <a:gd name="connsiteX15" fmla="*/ 177590 w 292781"/>
                <a:gd name="connsiteY15" fmla="*/ 296385 h 315019"/>
                <a:gd name="connsiteX16" fmla="*/ 179495 w 292781"/>
                <a:gd name="connsiteY16" fmla="*/ 284296 h 315019"/>
                <a:gd name="connsiteX17" fmla="*/ 181083 w 292781"/>
                <a:gd name="connsiteY17" fmla="*/ 275137 h 315019"/>
                <a:gd name="connsiteX18" fmla="*/ 210207 w 292781"/>
                <a:gd name="connsiteY18" fmla="*/ 266832 h 315019"/>
                <a:gd name="connsiteX19" fmla="*/ 210567 w 292781"/>
                <a:gd name="connsiteY19" fmla="*/ 266832 h 315019"/>
                <a:gd name="connsiteX20" fmla="*/ 202269 w 292781"/>
                <a:gd name="connsiteY20" fmla="*/ 302556 h 315019"/>
                <a:gd name="connsiteX21" fmla="*/ 180260 w 292781"/>
                <a:gd name="connsiteY21" fmla="*/ 314950 h 315019"/>
                <a:gd name="connsiteX22" fmla="*/ 180260 w 292781"/>
                <a:gd name="connsiteY22" fmla="*/ 313492 h 315019"/>
                <a:gd name="connsiteX23" fmla="*/ 205516 w 292781"/>
                <a:gd name="connsiteY23" fmla="*/ 292713 h 315019"/>
                <a:gd name="connsiteX24" fmla="*/ 210207 w 292781"/>
                <a:gd name="connsiteY24" fmla="*/ 266832 h 315019"/>
                <a:gd name="connsiteX25" fmla="*/ 99388 w 292781"/>
                <a:gd name="connsiteY25" fmla="*/ 266798 h 315019"/>
                <a:gd name="connsiteX26" fmla="*/ 100078 w 292781"/>
                <a:gd name="connsiteY26" fmla="*/ 267459 h 315019"/>
                <a:gd name="connsiteX27" fmla="*/ 103875 w 292781"/>
                <a:gd name="connsiteY27" fmla="*/ 273412 h 315019"/>
                <a:gd name="connsiteX28" fmla="*/ 103184 w 292781"/>
                <a:gd name="connsiteY28" fmla="*/ 273743 h 315019"/>
                <a:gd name="connsiteX29" fmla="*/ 100769 w 292781"/>
                <a:gd name="connsiteY29" fmla="*/ 271428 h 315019"/>
                <a:gd name="connsiteX30" fmla="*/ 98698 w 292781"/>
                <a:gd name="connsiteY30" fmla="*/ 268121 h 315019"/>
                <a:gd name="connsiteX31" fmla="*/ 89380 w 292781"/>
                <a:gd name="connsiteY31" fmla="*/ 271097 h 315019"/>
                <a:gd name="connsiteX32" fmla="*/ 89035 w 292781"/>
                <a:gd name="connsiteY32" fmla="*/ 270436 h 315019"/>
                <a:gd name="connsiteX33" fmla="*/ 99388 w 292781"/>
                <a:gd name="connsiteY33" fmla="*/ 266798 h 315019"/>
                <a:gd name="connsiteX34" fmla="*/ 189988 w 292781"/>
                <a:gd name="connsiteY34" fmla="*/ 263998 h 315019"/>
                <a:gd name="connsiteX35" fmla="*/ 191122 w 292781"/>
                <a:gd name="connsiteY35" fmla="*/ 263998 h 315019"/>
                <a:gd name="connsiteX36" fmla="*/ 188476 w 292781"/>
                <a:gd name="connsiteY36" fmla="*/ 279520 h 315019"/>
                <a:gd name="connsiteX37" fmla="*/ 186208 w 292781"/>
                <a:gd name="connsiteY37" fmla="*/ 293984 h 315019"/>
                <a:gd name="connsiteX38" fmla="*/ 185074 w 292781"/>
                <a:gd name="connsiteY38" fmla="*/ 294336 h 315019"/>
                <a:gd name="connsiteX39" fmla="*/ 185830 w 292781"/>
                <a:gd name="connsiteY39" fmla="*/ 285870 h 315019"/>
                <a:gd name="connsiteX40" fmla="*/ 189988 w 292781"/>
                <a:gd name="connsiteY40" fmla="*/ 263998 h 315019"/>
                <a:gd name="connsiteX41" fmla="*/ 101290 w 292781"/>
                <a:gd name="connsiteY41" fmla="*/ 261704 h 315019"/>
                <a:gd name="connsiteX42" fmla="*/ 102013 w 292781"/>
                <a:gd name="connsiteY42" fmla="*/ 262080 h 315019"/>
                <a:gd name="connsiteX43" fmla="*/ 112141 w 292781"/>
                <a:gd name="connsiteY43" fmla="*/ 274864 h 315019"/>
                <a:gd name="connsiteX44" fmla="*/ 111779 w 292781"/>
                <a:gd name="connsiteY44" fmla="*/ 275240 h 315019"/>
                <a:gd name="connsiteX45" fmla="*/ 100928 w 292781"/>
                <a:gd name="connsiteY45" fmla="*/ 263208 h 315019"/>
                <a:gd name="connsiteX46" fmla="*/ 84651 w 292781"/>
                <a:gd name="connsiteY46" fmla="*/ 267344 h 315019"/>
                <a:gd name="connsiteX47" fmla="*/ 84651 w 292781"/>
                <a:gd name="connsiteY47" fmla="*/ 266592 h 315019"/>
                <a:gd name="connsiteX48" fmla="*/ 101290 w 292781"/>
                <a:gd name="connsiteY48" fmla="*/ 261704 h 315019"/>
                <a:gd name="connsiteX49" fmla="*/ 104855 w 292781"/>
                <a:gd name="connsiteY49" fmla="*/ 256942 h 315019"/>
                <a:gd name="connsiteX50" fmla="*/ 105586 w 292781"/>
                <a:gd name="connsiteY50" fmla="*/ 258041 h 315019"/>
                <a:gd name="connsiteX51" fmla="*/ 114720 w 292781"/>
                <a:gd name="connsiteY51" fmla="*/ 267200 h 315019"/>
                <a:gd name="connsiteX52" fmla="*/ 121297 w 292781"/>
                <a:gd name="connsiteY52" fmla="*/ 274527 h 315019"/>
                <a:gd name="connsiteX53" fmla="*/ 120201 w 292781"/>
                <a:gd name="connsiteY53" fmla="*/ 275259 h 315019"/>
                <a:gd name="connsiteX54" fmla="*/ 111797 w 292781"/>
                <a:gd name="connsiteY54" fmla="*/ 266467 h 315019"/>
                <a:gd name="connsiteX55" fmla="*/ 104489 w 292781"/>
                <a:gd name="connsiteY55" fmla="*/ 258774 h 315019"/>
                <a:gd name="connsiteX56" fmla="*/ 104124 w 292781"/>
                <a:gd name="connsiteY56" fmla="*/ 258774 h 315019"/>
                <a:gd name="connsiteX57" fmla="*/ 92067 w 292781"/>
                <a:gd name="connsiteY57" fmla="*/ 261338 h 315019"/>
                <a:gd name="connsiteX58" fmla="*/ 76721 w 292781"/>
                <a:gd name="connsiteY58" fmla="*/ 265002 h 315019"/>
                <a:gd name="connsiteX59" fmla="*/ 76355 w 292781"/>
                <a:gd name="connsiteY59" fmla="*/ 264635 h 315019"/>
                <a:gd name="connsiteX60" fmla="*/ 93528 w 292781"/>
                <a:gd name="connsiteY60" fmla="*/ 259873 h 315019"/>
                <a:gd name="connsiteX61" fmla="*/ 104855 w 292781"/>
                <a:gd name="connsiteY61" fmla="*/ 256942 h 315019"/>
                <a:gd name="connsiteX62" fmla="*/ 46462 w 292781"/>
                <a:gd name="connsiteY62" fmla="*/ 246147 h 315019"/>
                <a:gd name="connsiteX63" fmla="*/ 46780 w 292781"/>
                <a:gd name="connsiteY63" fmla="*/ 246782 h 315019"/>
                <a:gd name="connsiteX64" fmla="*/ 44240 w 292781"/>
                <a:gd name="connsiteY64" fmla="*/ 249639 h 315019"/>
                <a:gd name="connsiteX65" fmla="*/ 43288 w 292781"/>
                <a:gd name="connsiteY65" fmla="*/ 248687 h 315019"/>
                <a:gd name="connsiteX66" fmla="*/ 46462 w 292781"/>
                <a:gd name="connsiteY66" fmla="*/ 246147 h 315019"/>
                <a:gd name="connsiteX67" fmla="*/ 196848 w 292781"/>
                <a:gd name="connsiteY67" fmla="*/ 244967 h 315019"/>
                <a:gd name="connsiteX68" fmla="*/ 197883 w 292781"/>
                <a:gd name="connsiteY68" fmla="*/ 244967 h 315019"/>
                <a:gd name="connsiteX69" fmla="*/ 195122 w 292781"/>
                <a:gd name="connsiteY69" fmla="*/ 269254 h 315019"/>
                <a:gd name="connsiteX70" fmla="*/ 192015 w 292781"/>
                <a:gd name="connsiteY70" fmla="*/ 288829 h 315019"/>
                <a:gd name="connsiteX71" fmla="*/ 190980 w 292781"/>
                <a:gd name="connsiteY71" fmla="*/ 288829 h 315019"/>
                <a:gd name="connsiteX72" fmla="*/ 193051 w 292781"/>
                <a:gd name="connsiteY72" fmla="*/ 271067 h 315019"/>
                <a:gd name="connsiteX73" fmla="*/ 196848 w 292781"/>
                <a:gd name="connsiteY73" fmla="*/ 244967 h 315019"/>
                <a:gd name="connsiteX74" fmla="*/ 42394 w 292781"/>
                <a:gd name="connsiteY74" fmla="*/ 238255 h 315019"/>
                <a:gd name="connsiteX75" fmla="*/ 43132 w 292781"/>
                <a:gd name="connsiteY75" fmla="*/ 239343 h 315019"/>
                <a:gd name="connsiteX76" fmla="*/ 35748 w 292781"/>
                <a:gd name="connsiteY76" fmla="*/ 245149 h 315019"/>
                <a:gd name="connsiteX77" fmla="*/ 29841 w 292781"/>
                <a:gd name="connsiteY77" fmla="*/ 249866 h 315019"/>
                <a:gd name="connsiteX78" fmla="*/ 29103 w 292781"/>
                <a:gd name="connsiteY78" fmla="*/ 248778 h 315019"/>
                <a:gd name="connsiteX79" fmla="*/ 42394 w 292781"/>
                <a:gd name="connsiteY79" fmla="*/ 238255 h 315019"/>
                <a:gd name="connsiteX80" fmla="*/ 46815 w 292781"/>
                <a:gd name="connsiteY80" fmla="*/ 224328 h 315019"/>
                <a:gd name="connsiteX81" fmla="*/ 47909 w 292781"/>
                <a:gd name="connsiteY81" fmla="*/ 225414 h 315019"/>
                <a:gd name="connsiteX82" fmla="*/ 36968 w 292781"/>
                <a:gd name="connsiteY82" fmla="*/ 233742 h 315019"/>
                <a:gd name="connsiteX83" fmla="*/ 24203 w 292781"/>
                <a:gd name="connsiteY83" fmla="*/ 243156 h 315019"/>
                <a:gd name="connsiteX84" fmla="*/ 23109 w 292781"/>
                <a:gd name="connsiteY84" fmla="*/ 242070 h 315019"/>
                <a:gd name="connsiteX85" fmla="*/ 46815 w 292781"/>
                <a:gd name="connsiteY85" fmla="*/ 224328 h 315019"/>
                <a:gd name="connsiteX86" fmla="*/ 50049 w 292781"/>
                <a:gd name="connsiteY86" fmla="*/ 214445 h 315019"/>
                <a:gd name="connsiteX87" fmla="*/ 51113 w 292781"/>
                <a:gd name="connsiteY87" fmla="*/ 215544 h 315019"/>
                <a:gd name="connsiteX88" fmla="*/ 23789 w 292781"/>
                <a:gd name="connsiteY88" fmla="*/ 236793 h 315019"/>
                <a:gd name="connsiteX89" fmla="*/ 22724 w 292781"/>
                <a:gd name="connsiteY89" fmla="*/ 235694 h 315019"/>
                <a:gd name="connsiteX90" fmla="*/ 50049 w 292781"/>
                <a:gd name="connsiteY90" fmla="*/ 214445 h 315019"/>
                <a:gd name="connsiteX91" fmla="*/ 53514 w 292781"/>
                <a:gd name="connsiteY91" fmla="*/ 206506 h 315019"/>
                <a:gd name="connsiteX92" fmla="*/ 54249 w 292781"/>
                <a:gd name="connsiteY92" fmla="*/ 207599 h 315019"/>
                <a:gd name="connsiteX93" fmla="*/ 27397 w 292781"/>
                <a:gd name="connsiteY93" fmla="*/ 227274 h 315019"/>
                <a:gd name="connsiteX94" fmla="*/ 26293 w 292781"/>
                <a:gd name="connsiteY94" fmla="*/ 226181 h 315019"/>
                <a:gd name="connsiteX95" fmla="*/ 53514 w 292781"/>
                <a:gd name="connsiteY95" fmla="*/ 206506 h 315019"/>
                <a:gd name="connsiteX96" fmla="*/ 59902 w 292781"/>
                <a:gd name="connsiteY96" fmla="*/ 196983 h 315019"/>
                <a:gd name="connsiteX97" fmla="*/ 60983 w 292781"/>
                <a:gd name="connsiteY97" fmla="*/ 198082 h 315019"/>
                <a:gd name="connsiteX98" fmla="*/ 28218 w 292781"/>
                <a:gd name="connsiteY98" fmla="*/ 219330 h 315019"/>
                <a:gd name="connsiteX99" fmla="*/ 27498 w 292781"/>
                <a:gd name="connsiteY99" fmla="*/ 217865 h 315019"/>
                <a:gd name="connsiteX100" fmla="*/ 59902 w 292781"/>
                <a:gd name="connsiteY100" fmla="*/ 196983 h 315019"/>
                <a:gd name="connsiteX101" fmla="*/ 64692 w 292781"/>
                <a:gd name="connsiteY101" fmla="*/ 187442 h 315019"/>
                <a:gd name="connsiteX102" fmla="*/ 65756 w 292781"/>
                <a:gd name="connsiteY102" fmla="*/ 188843 h 315019"/>
                <a:gd name="connsiteX103" fmla="*/ 32080 w 292781"/>
                <a:gd name="connsiteY103" fmla="*/ 210204 h 315019"/>
                <a:gd name="connsiteX104" fmla="*/ 31016 w 292781"/>
                <a:gd name="connsiteY104" fmla="*/ 208803 h 315019"/>
                <a:gd name="connsiteX105" fmla="*/ 64692 w 292781"/>
                <a:gd name="connsiteY105" fmla="*/ 187442 h 315019"/>
                <a:gd name="connsiteX106" fmla="*/ 71383 w 292781"/>
                <a:gd name="connsiteY106" fmla="*/ 179507 h 315019"/>
                <a:gd name="connsiteX107" fmla="*/ 72099 w 292781"/>
                <a:gd name="connsiteY107" fmla="*/ 180212 h 315019"/>
                <a:gd name="connsiteX108" fmla="*/ 55991 w 292781"/>
                <a:gd name="connsiteY108" fmla="*/ 189737 h 315019"/>
                <a:gd name="connsiteX109" fmla="*/ 37735 w 292781"/>
                <a:gd name="connsiteY109" fmla="*/ 200673 h 315019"/>
                <a:gd name="connsiteX110" fmla="*/ 37019 w 292781"/>
                <a:gd name="connsiteY110" fmla="*/ 199262 h 315019"/>
                <a:gd name="connsiteX111" fmla="*/ 53485 w 292781"/>
                <a:gd name="connsiteY111" fmla="*/ 189385 h 315019"/>
                <a:gd name="connsiteX112" fmla="*/ 71383 w 292781"/>
                <a:gd name="connsiteY112" fmla="*/ 179507 h 315019"/>
                <a:gd name="connsiteX113" fmla="*/ 76135 w 292781"/>
                <a:gd name="connsiteY113" fmla="*/ 168403 h 315019"/>
                <a:gd name="connsiteX114" fmla="*/ 76495 w 292781"/>
                <a:gd name="connsiteY114" fmla="*/ 168764 h 315019"/>
                <a:gd name="connsiteX115" fmla="*/ 60259 w 292781"/>
                <a:gd name="connsiteY115" fmla="*/ 179587 h 315019"/>
                <a:gd name="connsiteX116" fmla="*/ 39694 w 292781"/>
                <a:gd name="connsiteY116" fmla="*/ 191132 h 315019"/>
                <a:gd name="connsiteX117" fmla="*/ 38972 w 292781"/>
                <a:gd name="connsiteY117" fmla="*/ 189329 h 315019"/>
                <a:gd name="connsiteX118" fmla="*/ 76135 w 292781"/>
                <a:gd name="connsiteY118" fmla="*/ 168403 h 315019"/>
                <a:gd name="connsiteX119" fmla="*/ 74535 w 292781"/>
                <a:gd name="connsiteY119" fmla="*/ 163641 h 315019"/>
                <a:gd name="connsiteX120" fmla="*/ 74898 w 292781"/>
                <a:gd name="connsiteY120" fmla="*/ 164365 h 315019"/>
                <a:gd name="connsiteX121" fmla="*/ 42520 w 292781"/>
                <a:gd name="connsiteY121" fmla="*/ 182831 h 315019"/>
                <a:gd name="connsiteX122" fmla="*/ 41429 w 292781"/>
                <a:gd name="connsiteY122" fmla="*/ 181745 h 315019"/>
                <a:gd name="connsiteX123" fmla="*/ 74535 w 292781"/>
                <a:gd name="connsiteY123" fmla="*/ 163641 h 315019"/>
                <a:gd name="connsiteX124" fmla="*/ 15107 w 292781"/>
                <a:gd name="connsiteY124" fmla="*/ 157293 h 315019"/>
                <a:gd name="connsiteX125" fmla="*/ 20256 w 292781"/>
                <a:gd name="connsiteY125" fmla="*/ 165297 h 315019"/>
                <a:gd name="connsiteX126" fmla="*/ 25748 w 292781"/>
                <a:gd name="connsiteY126" fmla="*/ 171482 h 315019"/>
                <a:gd name="connsiteX127" fmla="*/ 24375 w 292781"/>
                <a:gd name="connsiteY127" fmla="*/ 172937 h 315019"/>
                <a:gd name="connsiteX128" fmla="*/ 19226 w 292781"/>
                <a:gd name="connsiteY128" fmla="*/ 166024 h 315019"/>
                <a:gd name="connsiteX129" fmla="*/ 14421 w 292781"/>
                <a:gd name="connsiteY129" fmla="*/ 158020 h 315019"/>
                <a:gd name="connsiteX130" fmla="*/ 15107 w 292781"/>
                <a:gd name="connsiteY130" fmla="*/ 157293 h 315019"/>
                <a:gd name="connsiteX131" fmla="*/ 74524 w 292781"/>
                <a:gd name="connsiteY131" fmla="*/ 155714 h 315019"/>
                <a:gd name="connsiteX132" fmla="*/ 74891 w 292781"/>
                <a:gd name="connsiteY132" fmla="*/ 156457 h 315019"/>
                <a:gd name="connsiteX133" fmla="*/ 48880 w 292781"/>
                <a:gd name="connsiteY133" fmla="*/ 171689 h 315019"/>
                <a:gd name="connsiteX134" fmla="*/ 48147 w 292781"/>
                <a:gd name="connsiteY134" fmla="*/ 170575 h 315019"/>
                <a:gd name="connsiteX135" fmla="*/ 74524 w 292781"/>
                <a:gd name="connsiteY135" fmla="*/ 155714 h 315019"/>
                <a:gd name="connsiteX136" fmla="*/ 267879 w 292781"/>
                <a:gd name="connsiteY136" fmla="*/ 154487 h 315019"/>
                <a:gd name="connsiteX137" fmla="*/ 266093 w 292781"/>
                <a:gd name="connsiteY137" fmla="*/ 163645 h 315019"/>
                <a:gd name="connsiteX138" fmla="*/ 261450 w 292781"/>
                <a:gd name="connsiteY138" fmla="*/ 168408 h 315019"/>
                <a:gd name="connsiteX139" fmla="*/ 256807 w 292781"/>
                <a:gd name="connsiteY139" fmla="*/ 172071 h 315019"/>
                <a:gd name="connsiteX140" fmla="*/ 255735 w 292781"/>
                <a:gd name="connsiteY140" fmla="*/ 171339 h 315019"/>
                <a:gd name="connsiteX141" fmla="*/ 261450 w 292781"/>
                <a:gd name="connsiteY141" fmla="*/ 166210 h 315019"/>
                <a:gd name="connsiteX142" fmla="*/ 266451 w 292781"/>
                <a:gd name="connsiteY142" fmla="*/ 155219 h 315019"/>
                <a:gd name="connsiteX143" fmla="*/ 267879 w 292781"/>
                <a:gd name="connsiteY143" fmla="*/ 154487 h 315019"/>
                <a:gd name="connsiteX144" fmla="*/ 76138 w 292781"/>
                <a:gd name="connsiteY144" fmla="*/ 149361 h 315019"/>
                <a:gd name="connsiteX145" fmla="*/ 76858 w 292781"/>
                <a:gd name="connsiteY145" fmla="*/ 149730 h 315019"/>
                <a:gd name="connsiteX146" fmla="*/ 66783 w 292781"/>
                <a:gd name="connsiteY146" fmla="*/ 156007 h 315019"/>
                <a:gd name="connsiteX147" fmla="*/ 52029 w 292781"/>
                <a:gd name="connsiteY147" fmla="*/ 164129 h 315019"/>
                <a:gd name="connsiteX148" fmla="*/ 51309 w 292781"/>
                <a:gd name="connsiteY148" fmla="*/ 162652 h 315019"/>
                <a:gd name="connsiteX149" fmla="*/ 76138 w 292781"/>
                <a:gd name="connsiteY149" fmla="*/ 149361 h 315019"/>
                <a:gd name="connsiteX150" fmla="*/ 271959 w 292781"/>
                <a:gd name="connsiteY150" fmla="*/ 148468 h 315019"/>
                <a:gd name="connsiteX151" fmla="*/ 268078 w 292781"/>
                <a:gd name="connsiteY151" fmla="*/ 166910 h 315019"/>
                <a:gd name="connsiteX152" fmla="*/ 246559 w 292781"/>
                <a:gd name="connsiteY152" fmla="*/ 180033 h 315019"/>
                <a:gd name="connsiteX153" fmla="*/ 246206 w 292781"/>
                <a:gd name="connsiteY153" fmla="*/ 179323 h 315019"/>
                <a:gd name="connsiteX154" fmla="*/ 260670 w 292781"/>
                <a:gd name="connsiteY154" fmla="*/ 170457 h 315019"/>
                <a:gd name="connsiteX155" fmla="*/ 270548 w 292781"/>
                <a:gd name="connsiteY155" fmla="*/ 149887 h 315019"/>
                <a:gd name="connsiteX156" fmla="*/ 271959 w 292781"/>
                <a:gd name="connsiteY156" fmla="*/ 148468 h 315019"/>
                <a:gd name="connsiteX157" fmla="*/ 275799 w 292781"/>
                <a:gd name="connsiteY157" fmla="*/ 145307 h 315019"/>
                <a:gd name="connsiteX158" fmla="*/ 276881 w 292781"/>
                <a:gd name="connsiteY158" fmla="*/ 168297 h 315019"/>
                <a:gd name="connsiteX159" fmla="*/ 259924 w 292781"/>
                <a:gd name="connsiteY159" fmla="*/ 180510 h 315019"/>
                <a:gd name="connsiteX160" fmla="*/ 239358 w 292781"/>
                <a:gd name="connsiteY160" fmla="*/ 192724 h 315019"/>
                <a:gd name="connsiteX161" fmla="*/ 238637 w 292781"/>
                <a:gd name="connsiteY161" fmla="*/ 191646 h 315019"/>
                <a:gd name="connsiteX162" fmla="*/ 265696 w 292781"/>
                <a:gd name="connsiteY162" fmla="*/ 174403 h 315019"/>
                <a:gd name="connsiteX163" fmla="*/ 279046 w 292781"/>
                <a:gd name="connsiteY163" fmla="*/ 163268 h 315019"/>
                <a:gd name="connsiteX164" fmla="*/ 274716 w 292781"/>
                <a:gd name="connsiteY164" fmla="*/ 146744 h 315019"/>
                <a:gd name="connsiteX165" fmla="*/ 275799 w 292781"/>
                <a:gd name="connsiteY165" fmla="*/ 145307 h 315019"/>
                <a:gd name="connsiteX166" fmla="*/ 12490 w 292781"/>
                <a:gd name="connsiteY166" fmla="*/ 144599 h 315019"/>
                <a:gd name="connsiteX167" fmla="*/ 13559 w 292781"/>
                <a:gd name="connsiteY167" fmla="*/ 144599 h 315019"/>
                <a:gd name="connsiteX168" fmla="*/ 20330 w 292781"/>
                <a:gd name="connsiteY168" fmla="*/ 157538 h 315019"/>
                <a:gd name="connsiteX169" fmla="*/ 28884 w 292781"/>
                <a:gd name="connsiteY169" fmla="*/ 168629 h 315019"/>
                <a:gd name="connsiteX170" fmla="*/ 27458 w 292781"/>
                <a:gd name="connsiteY170" fmla="*/ 170108 h 315019"/>
                <a:gd name="connsiteX171" fmla="*/ 18192 w 292781"/>
                <a:gd name="connsiteY171" fmla="*/ 156799 h 315019"/>
                <a:gd name="connsiteX172" fmla="*/ 12490 w 292781"/>
                <a:gd name="connsiteY172" fmla="*/ 144599 h 315019"/>
                <a:gd name="connsiteX173" fmla="*/ 77369 w 292781"/>
                <a:gd name="connsiteY173" fmla="*/ 142987 h 315019"/>
                <a:gd name="connsiteX174" fmla="*/ 77728 w 292781"/>
                <a:gd name="connsiteY174" fmla="*/ 144022 h 315019"/>
                <a:gd name="connsiteX175" fmla="*/ 50439 w 292781"/>
                <a:gd name="connsiteY175" fmla="*/ 157827 h 315019"/>
                <a:gd name="connsiteX176" fmla="*/ 49721 w 292781"/>
                <a:gd name="connsiteY176" fmla="*/ 156446 h 315019"/>
                <a:gd name="connsiteX177" fmla="*/ 77369 w 292781"/>
                <a:gd name="connsiteY177" fmla="*/ 142987 h 315019"/>
                <a:gd name="connsiteX178" fmla="*/ 80043 w 292781"/>
                <a:gd name="connsiteY178" fmla="*/ 135082 h 315019"/>
                <a:gd name="connsiteX179" fmla="*/ 80398 w 292781"/>
                <a:gd name="connsiteY179" fmla="*/ 135082 h 315019"/>
                <a:gd name="connsiteX180" fmla="*/ 69034 w 292781"/>
                <a:gd name="connsiteY180" fmla="*/ 142264 h 315019"/>
                <a:gd name="connsiteX181" fmla="*/ 54830 w 292781"/>
                <a:gd name="connsiteY181" fmla="*/ 149823 h 315019"/>
                <a:gd name="connsiteX182" fmla="*/ 54475 w 292781"/>
                <a:gd name="connsiteY182" fmla="*/ 148689 h 315019"/>
                <a:gd name="connsiteX183" fmla="*/ 67259 w 292781"/>
                <a:gd name="connsiteY183" fmla="*/ 142264 h 315019"/>
                <a:gd name="connsiteX184" fmla="*/ 80043 w 292781"/>
                <a:gd name="connsiteY184" fmla="*/ 135082 h 315019"/>
                <a:gd name="connsiteX185" fmla="*/ 76878 w 292781"/>
                <a:gd name="connsiteY185" fmla="*/ 131529 h 315019"/>
                <a:gd name="connsiteX186" fmla="*/ 76878 w 292781"/>
                <a:gd name="connsiteY186" fmla="*/ 131876 h 315019"/>
                <a:gd name="connsiteX187" fmla="*/ 58339 w 292781"/>
                <a:gd name="connsiteY187" fmla="*/ 141947 h 315019"/>
                <a:gd name="connsiteX188" fmla="*/ 57639 w 292781"/>
                <a:gd name="connsiteY188" fmla="*/ 141253 h 315019"/>
                <a:gd name="connsiteX189" fmla="*/ 76878 w 292781"/>
                <a:gd name="connsiteY189" fmla="*/ 131529 h 315019"/>
                <a:gd name="connsiteX190" fmla="*/ 7728 w 292781"/>
                <a:gd name="connsiteY190" fmla="*/ 129073 h 315019"/>
                <a:gd name="connsiteX191" fmla="*/ 8810 w 292781"/>
                <a:gd name="connsiteY191" fmla="*/ 129073 h 315019"/>
                <a:gd name="connsiteX192" fmla="*/ 18191 w 292781"/>
                <a:gd name="connsiteY192" fmla="*/ 145966 h 315019"/>
                <a:gd name="connsiteX193" fmla="*/ 30457 w 292781"/>
                <a:gd name="connsiteY193" fmla="*/ 163579 h 315019"/>
                <a:gd name="connsiteX194" fmla="*/ 29014 w 292781"/>
                <a:gd name="connsiteY194" fmla="*/ 165016 h 315019"/>
                <a:gd name="connsiteX195" fmla="*/ 16747 w 292781"/>
                <a:gd name="connsiteY195" fmla="*/ 146685 h 315019"/>
                <a:gd name="connsiteX196" fmla="*/ 7728 w 292781"/>
                <a:gd name="connsiteY196" fmla="*/ 129073 h 315019"/>
                <a:gd name="connsiteX197" fmla="*/ 79619 w 292781"/>
                <a:gd name="connsiteY197" fmla="*/ 125524 h 315019"/>
                <a:gd name="connsiteX198" fmla="*/ 79997 w 292781"/>
                <a:gd name="connsiteY198" fmla="*/ 126214 h 315019"/>
                <a:gd name="connsiteX199" fmla="*/ 66012 w 292781"/>
                <a:gd name="connsiteY199" fmla="*/ 132427 h 315019"/>
                <a:gd name="connsiteX200" fmla="*/ 65634 w 292781"/>
                <a:gd name="connsiteY200" fmla="*/ 131391 h 315019"/>
                <a:gd name="connsiteX201" fmla="*/ 79619 w 292781"/>
                <a:gd name="connsiteY201" fmla="*/ 125524 h 315019"/>
                <a:gd name="connsiteX202" fmla="*/ 77671 w 292781"/>
                <a:gd name="connsiteY202" fmla="*/ 123909 h 315019"/>
                <a:gd name="connsiteX203" fmla="*/ 78044 w 292781"/>
                <a:gd name="connsiteY203" fmla="*/ 124862 h 315019"/>
                <a:gd name="connsiteX204" fmla="*/ 67585 w 292781"/>
                <a:gd name="connsiteY204" fmla="*/ 128037 h 315019"/>
                <a:gd name="connsiteX205" fmla="*/ 66838 w 292781"/>
                <a:gd name="connsiteY205" fmla="*/ 127084 h 315019"/>
                <a:gd name="connsiteX206" fmla="*/ 77671 w 292781"/>
                <a:gd name="connsiteY206" fmla="*/ 123909 h 315019"/>
                <a:gd name="connsiteX207" fmla="*/ 195847 w 292781"/>
                <a:gd name="connsiteY207" fmla="*/ 97337 h 315019"/>
                <a:gd name="connsiteX208" fmla="*/ 197434 w 292781"/>
                <a:gd name="connsiteY208" fmla="*/ 98436 h 315019"/>
                <a:gd name="connsiteX209" fmla="*/ 195450 w 292781"/>
                <a:gd name="connsiteY209" fmla="*/ 100268 h 315019"/>
                <a:gd name="connsiteX210" fmla="*/ 194259 w 292781"/>
                <a:gd name="connsiteY210" fmla="*/ 99535 h 315019"/>
                <a:gd name="connsiteX211" fmla="*/ 195847 w 292781"/>
                <a:gd name="connsiteY211" fmla="*/ 97337 h 315019"/>
                <a:gd name="connsiteX212" fmla="*/ 194940 w 292781"/>
                <a:gd name="connsiteY212" fmla="*/ 94109 h 315019"/>
                <a:gd name="connsiteX213" fmla="*/ 195620 w 292781"/>
                <a:gd name="connsiteY213" fmla="*/ 94450 h 315019"/>
                <a:gd name="connsiteX214" fmla="*/ 193579 w 292781"/>
                <a:gd name="connsiteY214" fmla="*/ 97171 h 315019"/>
                <a:gd name="connsiteX215" fmla="*/ 192558 w 292781"/>
                <a:gd name="connsiteY215" fmla="*/ 96151 h 315019"/>
                <a:gd name="connsiteX216" fmla="*/ 194940 w 292781"/>
                <a:gd name="connsiteY216" fmla="*/ 94109 h 315019"/>
                <a:gd name="connsiteX217" fmla="*/ 194915 w 292781"/>
                <a:gd name="connsiteY217" fmla="*/ 89347 h 315019"/>
                <a:gd name="connsiteX218" fmla="*/ 195950 w 292781"/>
                <a:gd name="connsiteY218" fmla="*/ 90368 h 315019"/>
                <a:gd name="connsiteX219" fmla="*/ 190428 w 292781"/>
                <a:gd name="connsiteY219" fmla="*/ 97171 h 315019"/>
                <a:gd name="connsiteX220" fmla="*/ 189048 w 292781"/>
                <a:gd name="connsiteY220" fmla="*/ 96491 h 315019"/>
                <a:gd name="connsiteX221" fmla="*/ 194915 w 292781"/>
                <a:gd name="connsiteY221" fmla="*/ 89347 h 315019"/>
                <a:gd name="connsiteX222" fmla="*/ 192672 w 292781"/>
                <a:gd name="connsiteY222" fmla="*/ 85845 h 315019"/>
                <a:gd name="connsiteX223" fmla="*/ 193863 w 292781"/>
                <a:gd name="connsiteY223" fmla="*/ 86903 h 315019"/>
                <a:gd name="connsiteX224" fmla="*/ 190687 w 292781"/>
                <a:gd name="connsiteY224" fmla="*/ 90784 h 315019"/>
                <a:gd name="connsiteX225" fmla="*/ 189100 w 292781"/>
                <a:gd name="connsiteY225" fmla="*/ 90078 h 315019"/>
                <a:gd name="connsiteX226" fmla="*/ 192672 w 292781"/>
                <a:gd name="connsiteY226" fmla="*/ 85845 h 315019"/>
                <a:gd name="connsiteX227" fmla="*/ 193559 w 292781"/>
                <a:gd name="connsiteY227" fmla="*/ 78240 h 315019"/>
                <a:gd name="connsiteX228" fmla="*/ 194306 w 292781"/>
                <a:gd name="connsiteY228" fmla="*/ 78584 h 315019"/>
                <a:gd name="connsiteX229" fmla="*/ 183847 w 292781"/>
                <a:gd name="connsiteY229" fmla="*/ 89567 h 315019"/>
                <a:gd name="connsiteX230" fmla="*/ 183100 w 292781"/>
                <a:gd name="connsiteY230" fmla="*/ 88538 h 315019"/>
                <a:gd name="connsiteX231" fmla="*/ 193559 w 292781"/>
                <a:gd name="connsiteY231" fmla="*/ 78240 h 315019"/>
                <a:gd name="connsiteX232" fmla="*/ 196785 w 292781"/>
                <a:gd name="connsiteY232" fmla="*/ 70330 h 315019"/>
                <a:gd name="connsiteX233" fmla="*/ 197507 w 292781"/>
                <a:gd name="connsiteY233" fmla="*/ 70686 h 315019"/>
                <a:gd name="connsiteX234" fmla="*/ 183796 w 292781"/>
                <a:gd name="connsiteY234" fmla="*/ 86010 h 315019"/>
                <a:gd name="connsiteX235" fmla="*/ 182714 w 292781"/>
                <a:gd name="connsiteY235" fmla="*/ 84941 h 315019"/>
                <a:gd name="connsiteX236" fmla="*/ 196785 w 292781"/>
                <a:gd name="connsiteY236" fmla="*/ 70330 h 315019"/>
                <a:gd name="connsiteX237" fmla="*/ 197586 w 292781"/>
                <a:gd name="connsiteY237" fmla="*/ 63995 h 315019"/>
                <a:gd name="connsiteX238" fmla="*/ 198701 w 292781"/>
                <a:gd name="connsiteY238" fmla="*/ 64722 h 315019"/>
                <a:gd name="connsiteX239" fmla="*/ 184210 w 292781"/>
                <a:gd name="connsiteY239" fmla="*/ 80001 h 315019"/>
                <a:gd name="connsiteX240" fmla="*/ 183096 w 292781"/>
                <a:gd name="connsiteY240" fmla="*/ 78910 h 315019"/>
                <a:gd name="connsiteX241" fmla="*/ 197586 w 292781"/>
                <a:gd name="connsiteY241" fmla="*/ 63995 h 315019"/>
                <a:gd name="connsiteX242" fmla="*/ 118978 w 292781"/>
                <a:gd name="connsiteY242" fmla="*/ 63628 h 315019"/>
                <a:gd name="connsiteX243" fmla="*/ 119709 w 292781"/>
                <a:gd name="connsiteY243" fmla="*/ 64349 h 315019"/>
                <a:gd name="connsiteX244" fmla="*/ 113861 w 292781"/>
                <a:gd name="connsiteY244" fmla="*/ 71565 h 315019"/>
                <a:gd name="connsiteX245" fmla="*/ 107283 w 292781"/>
                <a:gd name="connsiteY245" fmla="*/ 78060 h 315019"/>
                <a:gd name="connsiteX246" fmla="*/ 106917 w 292781"/>
                <a:gd name="connsiteY246" fmla="*/ 78060 h 315019"/>
                <a:gd name="connsiteX247" fmla="*/ 105511 w 292781"/>
                <a:gd name="connsiteY247" fmla="*/ 78754 h 315019"/>
                <a:gd name="connsiteX248" fmla="*/ 105911 w 292781"/>
                <a:gd name="connsiteY248" fmla="*/ 78789 h 315019"/>
                <a:gd name="connsiteX249" fmla="*/ 106620 w 292781"/>
                <a:gd name="connsiteY249" fmla="*/ 79142 h 315019"/>
                <a:gd name="connsiteX250" fmla="*/ 112644 w 292781"/>
                <a:gd name="connsiteY250" fmla="*/ 73145 h 315019"/>
                <a:gd name="connsiteX251" fmla="*/ 119377 w 292781"/>
                <a:gd name="connsiteY251" fmla="*/ 66795 h 315019"/>
                <a:gd name="connsiteX252" fmla="*/ 120085 w 292781"/>
                <a:gd name="connsiteY252" fmla="*/ 67148 h 315019"/>
                <a:gd name="connsiteX253" fmla="*/ 114416 w 292781"/>
                <a:gd name="connsiteY253" fmla="*/ 73498 h 315019"/>
                <a:gd name="connsiteX254" fmla="*/ 107329 w 292781"/>
                <a:gd name="connsiteY254" fmla="*/ 80906 h 315019"/>
                <a:gd name="connsiteX255" fmla="*/ 106620 w 292781"/>
                <a:gd name="connsiteY255" fmla="*/ 80906 h 315019"/>
                <a:gd name="connsiteX256" fmla="*/ 105557 w 292781"/>
                <a:gd name="connsiteY256" fmla="*/ 81611 h 315019"/>
                <a:gd name="connsiteX257" fmla="*/ 81461 w 292781"/>
                <a:gd name="connsiteY257" fmla="*/ 78084 h 315019"/>
                <a:gd name="connsiteX258" fmla="*/ 81816 w 292781"/>
                <a:gd name="connsiteY258" fmla="*/ 76673 h 315019"/>
                <a:gd name="connsiteX259" fmla="*/ 104759 w 292781"/>
                <a:gd name="connsiteY259" fmla="*/ 78688 h 315019"/>
                <a:gd name="connsiteX260" fmla="*/ 70371 w 292781"/>
                <a:gd name="connsiteY260" fmla="*/ 74091 h 315019"/>
                <a:gd name="connsiteX261" fmla="*/ 70371 w 292781"/>
                <a:gd name="connsiteY261" fmla="*/ 72648 h 315019"/>
                <a:gd name="connsiteX262" fmla="*/ 106552 w 292781"/>
                <a:gd name="connsiteY262" fmla="*/ 76256 h 315019"/>
                <a:gd name="connsiteX263" fmla="*/ 111669 w 292781"/>
                <a:gd name="connsiteY263" fmla="*/ 71204 h 315019"/>
                <a:gd name="connsiteX264" fmla="*/ 118978 w 292781"/>
                <a:gd name="connsiteY264" fmla="*/ 63628 h 315019"/>
                <a:gd name="connsiteX265" fmla="*/ 181136 w 292781"/>
                <a:gd name="connsiteY265" fmla="*/ 18873 h 315019"/>
                <a:gd name="connsiteX266" fmla="*/ 164244 w 292781"/>
                <a:gd name="connsiteY266" fmla="*/ 20674 h 315019"/>
                <a:gd name="connsiteX267" fmla="*/ 151665 w 292781"/>
                <a:gd name="connsiteY267" fmla="*/ 30762 h 315019"/>
                <a:gd name="connsiteX268" fmla="*/ 145915 w 292781"/>
                <a:gd name="connsiteY268" fmla="*/ 36527 h 315019"/>
                <a:gd name="connsiteX269" fmla="*/ 140165 w 292781"/>
                <a:gd name="connsiteY269" fmla="*/ 40850 h 315019"/>
                <a:gd name="connsiteX270" fmla="*/ 133695 w 292781"/>
                <a:gd name="connsiteY270" fmla="*/ 45894 h 315019"/>
                <a:gd name="connsiteX271" fmla="*/ 129383 w 292781"/>
                <a:gd name="connsiteY271" fmla="*/ 50217 h 315019"/>
                <a:gd name="connsiteX272" fmla="*/ 125070 w 292781"/>
                <a:gd name="connsiteY272" fmla="*/ 54541 h 315019"/>
                <a:gd name="connsiteX273" fmla="*/ 120038 w 292781"/>
                <a:gd name="connsiteY273" fmla="*/ 58864 h 315019"/>
                <a:gd name="connsiteX274" fmla="*/ 107100 w 292781"/>
                <a:gd name="connsiteY274" fmla="*/ 73276 h 315019"/>
                <a:gd name="connsiteX275" fmla="*/ 102787 w 292781"/>
                <a:gd name="connsiteY275" fmla="*/ 75077 h 315019"/>
                <a:gd name="connsiteX276" fmla="*/ 100990 w 292781"/>
                <a:gd name="connsiteY276" fmla="*/ 73636 h 315019"/>
                <a:gd name="connsiteX277" fmla="*/ 100631 w 292781"/>
                <a:gd name="connsiteY277" fmla="*/ 73276 h 315019"/>
                <a:gd name="connsiteX278" fmla="*/ 86614 w 292781"/>
                <a:gd name="connsiteY278" fmla="*/ 71114 h 315019"/>
                <a:gd name="connsiteX279" fmla="*/ 76911 w 292781"/>
                <a:gd name="connsiteY279" fmla="*/ 69673 h 315019"/>
                <a:gd name="connsiteX280" fmla="*/ 50315 w 292781"/>
                <a:gd name="connsiteY280" fmla="*/ 66430 h 315019"/>
                <a:gd name="connsiteX281" fmla="*/ 46003 w 292781"/>
                <a:gd name="connsiteY281" fmla="*/ 66070 h 315019"/>
                <a:gd name="connsiteX282" fmla="*/ 10063 w 292781"/>
                <a:gd name="connsiteY282" fmla="*/ 73636 h 315019"/>
                <a:gd name="connsiteX283" fmla="*/ 13297 w 292781"/>
                <a:gd name="connsiteY283" fmla="*/ 94532 h 315019"/>
                <a:gd name="connsiteX284" fmla="*/ 15094 w 292781"/>
                <a:gd name="connsiteY284" fmla="*/ 99216 h 315019"/>
                <a:gd name="connsiteX285" fmla="*/ 17970 w 292781"/>
                <a:gd name="connsiteY285" fmla="*/ 108583 h 315019"/>
                <a:gd name="connsiteX286" fmla="*/ 21923 w 292781"/>
                <a:gd name="connsiteY286" fmla="*/ 120473 h 315019"/>
                <a:gd name="connsiteX287" fmla="*/ 27673 w 292781"/>
                <a:gd name="connsiteY287" fmla="*/ 132362 h 315019"/>
                <a:gd name="connsiteX288" fmla="*/ 31986 w 292781"/>
                <a:gd name="connsiteY288" fmla="*/ 141009 h 315019"/>
                <a:gd name="connsiteX289" fmla="*/ 33783 w 292781"/>
                <a:gd name="connsiteY289" fmla="*/ 144612 h 315019"/>
                <a:gd name="connsiteX290" fmla="*/ 42768 w 292781"/>
                <a:gd name="connsiteY290" fmla="*/ 160825 h 315019"/>
                <a:gd name="connsiteX291" fmla="*/ 43127 w 292781"/>
                <a:gd name="connsiteY291" fmla="*/ 164427 h 315019"/>
                <a:gd name="connsiteX292" fmla="*/ 40971 w 292781"/>
                <a:gd name="connsiteY292" fmla="*/ 165508 h 315019"/>
                <a:gd name="connsiteX293" fmla="*/ 34502 w 292781"/>
                <a:gd name="connsiteY293" fmla="*/ 181721 h 315019"/>
                <a:gd name="connsiteX294" fmla="*/ 32705 w 292781"/>
                <a:gd name="connsiteY294" fmla="*/ 186044 h 315019"/>
                <a:gd name="connsiteX295" fmla="*/ 24439 w 292781"/>
                <a:gd name="connsiteY295" fmla="*/ 204779 h 315019"/>
                <a:gd name="connsiteX296" fmla="*/ 21923 w 292781"/>
                <a:gd name="connsiteY296" fmla="*/ 210904 h 315019"/>
                <a:gd name="connsiteX297" fmla="*/ 19767 w 292781"/>
                <a:gd name="connsiteY297" fmla="*/ 214867 h 315019"/>
                <a:gd name="connsiteX298" fmla="*/ 19767 w 292781"/>
                <a:gd name="connsiteY298" fmla="*/ 253057 h 315019"/>
                <a:gd name="connsiteX299" fmla="*/ 27314 w 292781"/>
                <a:gd name="connsiteY299" fmla="*/ 256660 h 315019"/>
                <a:gd name="connsiteX300" fmla="*/ 67566 w 292781"/>
                <a:gd name="connsiteY300" fmla="*/ 253778 h 315019"/>
                <a:gd name="connsiteX301" fmla="*/ 70442 w 292781"/>
                <a:gd name="connsiteY301" fmla="*/ 253057 h 315019"/>
                <a:gd name="connsiteX302" fmla="*/ 77630 w 292781"/>
                <a:gd name="connsiteY302" fmla="*/ 251256 h 315019"/>
                <a:gd name="connsiteX303" fmla="*/ 95240 w 292781"/>
                <a:gd name="connsiteY303" fmla="*/ 247293 h 315019"/>
                <a:gd name="connsiteX304" fmla="*/ 97396 w 292781"/>
                <a:gd name="connsiteY304" fmla="*/ 246572 h 315019"/>
                <a:gd name="connsiteX305" fmla="*/ 106741 w 292781"/>
                <a:gd name="connsiteY305" fmla="*/ 246212 h 315019"/>
                <a:gd name="connsiteX306" fmla="*/ 109256 w 292781"/>
                <a:gd name="connsiteY306" fmla="*/ 247653 h 315019"/>
                <a:gd name="connsiteX307" fmla="*/ 117163 w 292781"/>
                <a:gd name="connsiteY307" fmla="*/ 256300 h 315019"/>
                <a:gd name="connsiteX308" fmla="*/ 124351 w 292781"/>
                <a:gd name="connsiteY308" fmla="*/ 263505 h 315019"/>
                <a:gd name="connsiteX309" fmla="*/ 130461 w 292781"/>
                <a:gd name="connsiteY309" fmla="*/ 269630 h 315019"/>
                <a:gd name="connsiteX310" fmla="*/ 141602 w 292781"/>
                <a:gd name="connsiteY310" fmla="*/ 280079 h 315019"/>
                <a:gd name="connsiteX311" fmla="*/ 149868 w 292781"/>
                <a:gd name="connsiteY311" fmla="*/ 287284 h 315019"/>
                <a:gd name="connsiteX312" fmla="*/ 171792 w 292781"/>
                <a:gd name="connsiteY312" fmla="*/ 302056 h 315019"/>
                <a:gd name="connsiteX313" fmla="*/ 177183 w 292781"/>
                <a:gd name="connsiteY313" fmla="*/ 303137 h 315019"/>
                <a:gd name="connsiteX314" fmla="*/ 197309 w 292781"/>
                <a:gd name="connsiteY314" fmla="*/ 273233 h 315019"/>
                <a:gd name="connsiteX315" fmla="*/ 198747 w 292781"/>
                <a:gd name="connsiteY315" fmla="*/ 265667 h 315019"/>
                <a:gd name="connsiteX316" fmla="*/ 200544 w 292781"/>
                <a:gd name="connsiteY316" fmla="*/ 256300 h 315019"/>
                <a:gd name="connsiteX317" fmla="*/ 203778 w 292781"/>
                <a:gd name="connsiteY317" fmla="*/ 239006 h 315019"/>
                <a:gd name="connsiteX318" fmla="*/ 205935 w 292781"/>
                <a:gd name="connsiteY318" fmla="*/ 228198 h 315019"/>
                <a:gd name="connsiteX319" fmla="*/ 208091 w 292781"/>
                <a:gd name="connsiteY319" fmla="*/ 217389 h 315019"/>
                <a:gd name="connsiteX320" fmla="*/ 208451 w 292781"/>
                <a:gd name="connsiteY320" fmla="*/ 217029 h 315019"/>
                <a:gd name="connsiteX321" fmla="*/ 209888 w 292781"/>
                <a:gd name="connsiteY321" fmla="*/ 214507 h 315019"/>
                <a:gd name="connsiteX322" fmla="*/ 232890 w 292781"/>
                <a:gd name="connsiteY322" fmla="*/ 200096 h 315019"/>
                <a:gd name="connsiteX323" fmla="*/ 253375 w 292781"/>
                <a:gd name="connsiteY323" fmla="*/ 186765 h 315019"/>
                <a:gd name="connsiteX324" fmla="*/ 258766 w 292781"/>
                <a:gd name="connsiteY324" fmla="*/ 183522 h 315019"/>
                <a:gd name="connsiteX325" fmla="*/ 264157 w 292781"/>
                <a:gd name="connsiteY325" fmla="*/ 179920 h 315019"/>
                <a:gd name="connsiteX326" fmla="*/ 266313 w 292781"/>
                <a:gd name="connsiteY326" fmla="*/ 178839 h 315019"/>
                <a:gd name="connsiteX327" fmla="*/ 274220 w 292781"/>
                <a:gd name="connsiteY327" fmla="*/ 174155 h 315019"/>
                <a:gd name="connsiteX328" fmla="*/ 285002 w 292781"/>
                <a:gd name="connsiteY328" fmla="*/ 155060 h 315019"/>
                <a:gd name="connsiteX329" fmla="*/ 272423 w 292781"/>
                <a:gd name="connsiteY329" fmla="*/ 141730 h 315019"/>
                <a:gd name="connsiteX330" fmla="*/ 270986 w 292781"/>
                <a:gd name="connsiteY330" fmla="*/ 140649 h 315019"/>
                <a:gd name="connsiteX331" fmla="*/ 260923 w 292781"/>
                <a:gd name="connsiteY331" fmla="*/ 133803 h 315019"/>
                <a:gd name="connsiteX332" fmla="*/ 250859 w 292781"/>
                <a:gd name="connsiteY332" fmla="*/ 126958 h 315019"/>
                <a:gd name="connsiteX333" fmla="*/ 228577 w 292781"/>
                <a:gd name="connsiteY333" fmla="*/ 114708 h 315019"/>
                <a:gd name="connsiteX334" fmla="*/ 217076 w 292781"/>
                <a:gd name="connsiteY334" fmla="*/ 109664 h 315019"/>
                <a:gd name="connsiteX335" fmla="*/ 215279 w 292781"/>
                <a:gd name="connsiteY335" fmla="*/ 109304 h 315019"/>
                <a:gd name="connsiteX336" fmla="*/ 210966 w 292781"/>
                <a:gd name="connsiteY336" fmla="*/ 107142 h 315019"/>
                <a:gd name="connsiteX337" fmla="*/ 210248 w 292781"/>
                <a:gd name="connsiteY337" fmla="*/ 106061 h 315019"/>
                <a:gd name="connsiteX338" fmla="*/ 208451 w 292781"/>
                <a:gd name="connsiteY338" fmla="*/ 104260 h 315019"/>
                <a:gd name="connsiteX339" fmla="*/ 203060 w 292781"/>
                <a:gd name="connsiteY339" fmla="*/ 81562 h 315019"/>
                <a:gd name="connsiteX340" fmla="*/ 200903 w 292781"/>
                <a:gd name="connsiteY340" fmla="*/ 68952 h 315019"/>
                <a:gd name="connsiteX341" fmla="*/ 199106 w 292781"/>
                <a:gd name="connsiteY341" fmla="*/ 57423 h 315019"/>
                <a:gd name="connsiteX342" fmla="*/ 198797 w 292781"/>
                <a:gd name="connsiteY342" fmla="*/ 55255 h 315019"/>
                <a:gd name="connsiteX343" fmla="*/ 193954 w 292781"/>
                <a:gd name="connsiteY343" fmla="*/ 61214 h 315019"/>
                <a:gd name="connsiteX344" fmla="*/ 182230 w 292781"/>
                <a:gd name="connsiteY344" fmla="*/ 73312 h 315019"/>
                <a:gd name="connsiteX345" fmla="*/ 181131 w 292781"/>
                <a:gd name="connsiteY345" fmla="*/ 72244 h 315019"/>
                <a:gd name="connsiteX346" fmla="*/ 191022 w 292781"/>
                <a:gd name="connsiteY346" fmla="*/ 62993 h 315019"/>
                <a:gd name="connsiteX347" fmla="*/ 198350 w 292781"/>
                <a:gd name="connsiteY347" fmla="*/ 54098 h 315019"/>
                <a:gd name="connsiteX348" fmla="*/ 198646 w 292781"/>
                <a:gd name="connsiteY348" fmla="*/ 54194 h 315019"/>
                <a:gd name="connsiteX349" fmla="*/ 198387 w 292781"/>
                <a:gd name="connsiteY349" fmla="*/ 52379 h 315019"/>
                <a:gd name="connsiteX350" fmla="*/ 187605 w 292781"/>
                <a:gd name="connsiteY350" fmla="*/ 22115 h 315019"/>
                <a:gd name="connsiteX351" fmla="*/ 181136 w 292781"/>
                <a:gd name="connsiteY351" fmla="*/ 18873 h 315019"/>
                <a:gd name="connsiteX352" fmla="*/ 176501 w 292781"/>
                <a:gd name="connsiteY352" fmla="*/ 8086 h 315019"/>
                <a:gd name="connsiteX353" fmla="*/ 171833 w 292781"/>
                <a:gd name="connsiteY353" fmla="*/ 9987 h 315019"/>
                <a:gd name="connsiteX354" fmla="*/ 175430 w 292781"/>
                <a:gd name="connsiteY354" fmla="*/ 9415 h 315019"/>
                <a:gd name="connsiteX355" fmla="*/ 182296 w 292781"/>
                <a:gd name="connsiteY355" fmla="*/ 10711 h 315019"/>
                <a:gd name="connsiteX356" fmla="*/ 176909 w 292781"/>
                <a:gd name="connsiteY356" fmla="*/ 6666 h 315019"/>
                <a:gd name="connsiteX357" fmla="*/ 201902 w 292781"/>
                <a:gd name="connsiteY357" fmla="*/ 17840 h 315019"/>
                <a:gd name="connsiteX358" fmla="*/ 200450 w 292781"/>
                <a:gd name="connsiteY358" fmla="*/ 18939 h 315019"/>
                <a:gd name="connsiteX359" fmla="*/ 188982 w 292781"/>
                <a:gd name="connsiteY359" fmla="*/ 13742 h 315019"/>
                <a:gd name="connsiteX360" fmla="*/ 202071 w 292781"/>
                <a:gd name="connsiteY360" fmla="*/ 26664 h 315019"/>
                <a:gd name="connsiteX361" fmla="*/ 207732 w 292781"/>
                <a:gd name="connsiteY361" fmla="*/ 48056 h 315019"/>
                <a:gd name="connsiteX362" fmla="*/ 210248 w 292781"/>
                <a:gd name="connsiteY362" fmla="*/ 62467 h 315019"/>
                <a:gd name="connsiteX363" fmla="*/ 212045 w 292781"/>
                <a:gd name="connsiteY363" fmla="*/ 73636 h 315019"/>
                <a:gd name="connsiteX364" fmla="*/ 213123 w 292781"/>
                <a:gd name="connsiteY364" fmla="*/ 81562 h 315019"/>
                <a:gd name="connsiteX365" fmla="*/ 217076 w 292781"/>
                <a:gd name="connsiteY365" fmla="*/ 99937 h 315019"/>
                <a:gd name="connsiteX366" fmla="*/ 217435 w 292781"/>
                <a:gd name="connsiteY366" fmla="*/ 100657 h 315019"/>
                <a:gd name="connsiteX367" fmla="*/ 219951 w 292781"/>
                <a:gd name="connsiteY367" fmla="*/ 101378 h 315019"/>
                <a:gd name="connsiteX368" fmla="*/ 222108 w 292781"/>
                <a:gd name="connsiteY368" fmla="*/ 102098 h 315019"/>
                <a:gd name="connsiteX369" fmla="*/ 226420 w 292781"/>
                <a:gd name="connsiteY369" fmla="*/ 103539 h 315019"/>
                <a:gd name="connsiteX370" fmla="*/ 236124 w 292781"/>
                <a:gd name="connsiteY370" fmla="*/ 108223 h 315019"/>
                <a:gd name="connsiteX371" fmla="*/ 239359 w 292781"/>
                <a:gd name="connsiteY371" fmla="*/ 109664 h 315019"/>
                <a:gd name="connsiteX372" fmla="*/ 265954 w 292781"/>
                <a:gd name="connsiteY372" fmla="*/ 126237 h 315019"/>
                <a:gd name="connsiteX373" fmla="*/ 271345 w 292781"/>
                <a:gd name="connsiteY373" fmla="*/ 129840 h 315019"/>
                <a:gd name="connsiteX374" fmla="*/ 292549 w 292781"/>
                <a:gd name="connsiteY374" fmla="*/ 157222 h 315019"/>
                <a:gd name="connsiteX375" fmla="*/ 284283 w 292781"/>
                <a:gd name="connsiteY375" fmla="*/ 175596 h 315019"/>
                <a:gd name="connsiteX376" fmla="*/ 269189 w 292781"/>
                <a:gd name="connsiteY376" fmla="*/ 186044 h 315019"/>
                <a:gd name="connsiteX377" fmla="*/ 262360 w 292781"/>
                <a:gd name="connsiteY377" fmla="*/ 190008 h 315019"/>
                <a:gd name="connsiteX378" fmla="*/ 250859 w 292781"/>
                <a:gd name="connsiteY378" fmla="*/ 197213 h 315019"/>
                <a:gd name="connsiteX379" fmla="*/ 237921 w 292781"/>
                <a:gd name="connsiteY379" fmla="*/ 205140 h 315019"/>
                <a:gd name="connsiteX380" fmla="*/ 216717 w 292781"/>
                <a:gd name="connsiteY380" fmla="*/ 217389 h 315019"/>
                <a:gd name="connsiteX381" fmla="*/ 216357 w 292781"/>
                <a:gd name="connsiteY381" fmla="*/ 218110 h 315019"/>
                <a:gd name="connsiteX382" fmla="*/ 214560 w 292781"/>
                <a:gd name="connsiteY382" fmla="*/ 225676 h 315019"/>
                <a:gd name="connsiteX383" fmla="*/ 213123 w 292781"/>
                <a:gd name="connsiteY383" fmla="*/ 231080 h 315019"/>
                <a:gd name="connsiteX384" fmla="*/ 211685 w 292781"/>
                <a:gd name="connsiteY384" fmla="*/ 240447 h 315019"/>
                <a:gd name="connsiteX385" fmla="*/ 210607 w 292781"/>
                <a:gd name="connsiteY385" fmla="*/ 246572 h 315019"/>
                <a:gd name="connsiteX386" fmla="*/ 209169 w 292781"/>
                <a:gd name="connsiteY386" fmla="*/ 253418 h 315019"/>
                <a:gd name="connsiteX387" fmla="*/ 205935 w 292781"/>
                <a:gd name="connsiteY387" fmla="*/ 273593 h 315019"/>
                <a:gd name="connsiteX388" fmla="*/ 184370 w 292781"/>
                <a:gd name="connsiteY388" fmla="*/ 310703 h 315019"/>
                <a:gd name="connsiteX389" fmla="*/ 170713 w 292781"/>
                <a:gd name="connsiteY389" fmla="*/ 310342 h 315019"/>
                <a:gd name="connsiteX390" fmla="*/ 148790 w 292781"/>
                <a:gd name="connsiteY390" fmla="*/ 296291 h 315019"/>
                <a:gd name="connsiteX391" fmla="*/ 144837 w 292781"/>
                <a:gd name="connsiteY391" fmla="*/ 293409 h 315019"/>
                <a:gd name="connsiteX392" fmla="*/ 107819 w 292781"/>
                <a:gd name="connsiteY392" fmla="*/ 258461 h 315019"/>
                <a:gd name="connsiteX393" fmla="*/ 103865 w 292781"/>
                <a:gd name="connsiteY393" fmla="*/ 255219 h 315019"/>
                <a:gd name="connsiteX394" fmla="*/ 97037 w 292781"/>
                <a:gd name="connsiteY394" fmla="*/ 255940 h 315019"/>
                <a:gd name="connsiteX395" fmla="*/ 96678 w 292781"/>
                <a:gd name="connsiteY395" fmla="*/ 255940 h 315019"/>
                <a:gd name="connsiteX396" fmla="*/ 84099 w 292781"/>
                <a:gd name="connsiteY396" fmla="*/ 258822 h 315019"/>
                <a:gd name="connsiteX397" fmla="*/ 83739 w 292781"/>
                <a:gd name="connsiteY397" fmla="*/ 258822 h 315019"/>
                <a:gd name="connsiteX398" fmla="*/ 78708 w 292781"/>
                <a:gd name="connsiteY398" fmla="*/ 259903 h 315019"/>
                <a:gd name="connsiteX399" fmla="*/ 56066 w 292781"/>
                <a:gd name="connsiteY399" fmla="*/ 264947 h 315019"/>
                <a:gd name="connsiteX400" fmla="*/ 23720 w 292781"/>
                <a:gd name="connsiteY400" fmla="*/ 264586 h 315019"/>
                <a:gd name="connsiteX401" fmla="*/ 9703 w 292781"/>
                <a:gd name="connsiteY401" fmla="*/ 255219 h 315019"/>
                <a:gd name="connsiteX402" fmla="*/ 11500 w 292781"/>
                <a:gd name="connsiteY402" fmla="*/ 213426 h 315019"/>
                <a:gd name="connsiteX403" fmla="*/ 11860 w 292781"/>
                <a:gd name="connsiteY403" fmla="*/ 212345 h 315019"/>
                <a:gd name="connsiteX404" fmla="*/ 23720 w 292781"/>
                <a:gd name="connsiteY404" fmla="*/ 186044 h 315019"/>
                <a:gd name="connsiteX405" fmla="*/ 35221 w 292781"/>
                <a:gd name="connsiteY405" fmla="*/ 161545 h 315019"/>
                <a:gd name="connsiteX406" fmla="*/ 33523 w 292781"/>
                <a:gd name="connsiteY406" fmla="*/ 158887 h 315019"/>
                <a:gd name="connsiteX407" fmla="*/ 31808 w 292781"/>
                <a:gd name="connsiteY407" fmla="*/ 159901 h 315019"/>
                <a:gd name="connsiteX408" fmla="*/ 22359 w 292781"/>
                <a:gd name="connsiteY408" fmla="*/ 147366 h 315019"/>
                <a:gd name="connsiteX409" fmla="*/ 14364 w 292781"/>
                <a:gd name="connsiteY409" fmla="*/ 131607 h 315019"/>
                <a:gd name="connsiteX410" fmla="*/ 4553 w 292781"/>
                <a:gd name="connsiteY410" fmla="*/ 103312 h 315019"/>
                <a:gd name="connsiteX411" fmla="*/ 5280 w 292781"/>
                <a:gd name="connsiteY411" fmla="*/ 103312 h 315019"/>
                <a:gd name="connsiteX412" fmla="*/ 11094 w 292781"/>
                <a:gd name="connsiteY412" fmla="*/ 118713 h 315019"/>
                <a:gd name="connsiteX413" fmla="*/ 16908 w 292781"/>
                <a:gd name="connsiteY413" fmla="*/ 133039 h 315019"/>
                <a:gd name="connsiteX414" fmla="*/ 23813 w 292781"/>
                <a:gd name="connsiteY414" fmla="*/ 146291 h 315019"/>
                <a:gd name="connsiteX415" fmla="*/ 32868 w 292781"/>
                <a:gd name="connsiteY415" fmla="*/ 157860 h 315019"/>
                <a:gd name="connsiteX416" fmla="*/ 23720 w 292781"/>
                <a:gd name="connsiteY416" fmla="*/ 143531 h 315019"/>
                <a:gd name="connsiteX417" fmla="*/ 22642 w 292781"/>
                <a:gd name="connsiteY417" fmla="*/ 141009 h 315019"/>
                <a:gd name="connsiteX418" fmla="*/ 20485 w 292781"/>
                <a:gd name="connsiteY418" fmla="*/ 137406 h 315019"/>
                <a:gd name="connsiteX419" fmla="*/ 11500 w 292781"/>
                <a:gd name="connsiteY419" fmla="*/ 117230 h 315019"/>
                <a:gd name="connsiteX420" fmla="*/ 6469 w 292781"/>
                <a:gd name="connsiteY420" fmla="*/ 102819 h 315019"/>
                <a:gd name="connsiteX421" fmla="*/ 1797 w 292781"/>
                <a:gd name="connsiteY421" fmla="*/ 89488 h 315019"/>
                <a:gd name="connsiteX422" fmla="*/ 3594 w 292781"/>
                <a:gd name="connsiteY422" fmla="*/ 67511 h 315019"/>
                <a:gd name="connsiteX423" fmla="*/ 44565 w 292781"/>
                <a:gd name="connsiteY423" fmla="*/ 57423 h 315019"/>
                <a:gd name="connsiteX424" fmla="*/ 49237 w 292781"/>
                <a:gd name="connsiteY424" fmla="*/ 57783 h 315019"/>
                <a:gd name="connsiteX425" fmla="*/ 74754 w 292781"/>
                <a:gd name="connsiteY425" fmla="*/ 60305 h 315019"/>
                <a:gd name="connsiteX426" fmla="*/ 85896 w 292781"/>
                <a:gd name="connsiteY426" fmla="*/ 62107 h 315019"/>
                <a:gd name="connsiteX427" fmla="*/ 103147 w 292781"/>
                <a:gd name="connsiteY427" fmla="*/ 64989 h 315019"/>
                <a:gd name="connsiteX428" fmla="*/ 103865 w 292781"/>
                <a:gd name="connsiteY428" fmla="*/ 65349 h 315019"/>
                <a:gd name="connsiteX429" fmla="*/ 114288 w 292781"/>
                <a:gd name="connsiteY429" fmla="*/ 53460 h 315019"/>
                <a:gd name="connsiteX430" fmla="*/ 117882 w 292781"/>
                <a:gd name="connsiteY430" fmla="*/ 50217 h 315019"/>
                <a:gd name="connsiteX431" fmla="*/ 121835 w 292781"/>
                <a:gd name="connsiteY431" fmla="*/ 46254 h 315019"/>
                <a:gd name="connsiteX432" fmla="*/ 130101 w 292781"/>
                <a:gd name="connsiteY432" fmla="*/ 38328 h 315019"/>
                <a:gd name="connsiteX433" fmla="*/ 130820 w 292781"/>
                <a:gd name="connsiteY433" fmla="*/ 37608 h 315019"/>
                <a:gd name="connsiteX434" fmla="*/ 141962 w 292781"/>
                <a:gd name="connsiteY434" fmla="*/ 28600 h 315019"/>
                <a:gd name="connsiteX435" fmla="*/ 144477 w 292781"/>
                <a:gd name="connsiteY435" fmla="*/ 26078 h 315019"/>
                <a:gd name="connsiteX436" fmla="*/ 157920 w 292781"/>
                <a:gd name="connsiteY436" fmla="*/ 15653 h 315019"/>
                <a:gd name="connsiteX437" fmla="*/ 152553 w 292781"/>
                <a:gd name="connsiteY437" fmla="*/ 17840 h 315019"/>
                <a:gd name="connsiteX438" fmla="*/ 152190 w 292781"/>
                <a:gd name="connsiteY438" fmla="*/ 17473 h 315019"/>
                <a:gd name="connsiteX439" fmla="*/ 159947 w 292781"/>
                <a:gd name="connsiteY439" fmla="*/ 14082 h 315019"/>
                <a:gd name="connsiteX440" fmla="*/ 163525 w 292781"/>
                <a:gd name="connsiteY440" fmla="*/ 11307 h 315019"/>
                <a:gd name="connsiteX441" fmla="*/ 167875 w 292781"/>
                <a:gd name="connsiteY441" fmla="*/ 10616 h 315019"/>
                <a:gd name="connsiteX442" fmla="*/ 178563 w 292781"/>
                <a:gd name="connsiteY442" fmla="*/ 2987 h 315019"/>
                <a:gd name="connsiteX443" fmla="*/ 193978 w 292781"/>
                <a:gd name="connsiteY443" fmla="*/ 9927 h 315019"/>
                <a:gd name="connsiteX444" fmla="*/ 193260 w 292781"/>
                <a:gd name="connsiteY444" fmla="*/ 11378 h 315019"/>
                <a:gd name="connsiteX445" fmla="*/ 162432 w 292781"/>
                <a:gd name="connsiteY445" fmla="*/ 6298 h 315019"/>
                <a:gd name="connsiteX446" fmla="*/ 162073 w 292781"/>
                <a:gd name="connsiteY446" fmla="*/ 5573 h 315019"/>
                <a:gd name="connsiteX447" fmla="*/ 178563 w 292781"/>
                <a:gd name="connsiteY447" fmla="*/ 2987 h 315019"/>
                <a:gd name="connsiteX448" fmla="*/ 180226 w 292781"/>
                <a:gd name="connsiteY448" fmla="*/ 164 h 315019"/>
                <a:gd name="connsiteX449" fmla="*/ 188852 w 292781"/>
                <a:gd name="connsiteY449" fmla="*/ 3736 h 315019"/>
                <a:gd name="connsiteX450" fmla="*/ 187774 w 292781"/>
                <a:gd name="connsiteY450" fmla="*/ 4926 h 315019"/>
                <a:gd name="connsiteX451" fmla="*/ 179866 w 292781"/>
                <a:gd name="connsiteY451" fmla="*/ 1751 h 315019"/>
                <a:gd name="connsiteX452" fmla="*/ 171959 w 292781"/>
                <a:gd name="connsiteY452" fmla="*/ 1354 h 315019"/>
                <a:gd name="connsiteX453" fmla="*/ 171959 w 292781"/>
                <a:gd name="connsiteY453" fmla="*/ 561 h 315019"/>
                <a:gd name="connsiteX454" fmla="*/ 180226 w 292781"/>
                <a:gd name="connsiteY454" fmla="*/ 164 h 31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</a:cxnLst>
              <a:rect l="l" t="t" r="r" b="b"/>
              <a:pathLst>
                <a:path w="292781" h="315019">
                  <a:moveTo>
                    <a:pt x="212622" y="284282"/>
                  </a:moveTo>
                  <a:cubicBezTo>
                    <a:pt x="212992" y="283929"/>
                    <a:pt x="213733" y="283929"/>
                    <a:pt x="213362" y="284282"/>
                  </a:cubicBezTo>
                  <a:cubicBezTo>
                    <a:pt x="210769" y="295218"/>
                    <a:pt x="206324" y="310035"/>
                    <a:pt x="194101" y="314973"/>
                  </a:cubicBezTo>
                  <a:cubicBezTo>
                    <a:pt x="192989" y="315326"/>
                    <a:pt x="191878" y="313562"/>
                    <a:pt x="192989" y="313210"/>
                  </a:cubicBezTo>
                  <a:cubicBezTo>
                    <a:pt x="205584" y="308623"/>
                    <a:pt x="208547" y="294512"/>
                    <a:pt x="212622" y="284282"/>
                  </a:cubicBezTo>
                  <a:close/>
                  <a:moveTo>
                    <a:pt x="174560" y="279873"/>
                  </a:moveTo>
                  <a:cubicBezTo>
                    <a:pt x="174560" y="279167"/>
                    <a:pt x="175714" y="279167"/>
                    <a:pt x="175425" y="280225"/>
                  </a:cubicBezTo>
                  <a:cubicBezTo>
                    <a:pt x="174848" y="284459"/>
                    <a:pt x="174271" y="289045"/>
                    <a:pt x="174271" y="293631"/>
                  </a:cubicBezTo>
                  <a:cubicBezTo>
                    <a:pt x="174271" y="294689"/>
                    <a:pt x="173116" y="294336"/>
                    <a:pt x="173116" y="293278"/>
                  </a:cubicBezTo>
                  <a:cubicBezTo>
                    <a:pt x="172828" y="291161"/>
                    <a:pt x="173405" y="289398"/>
                    <a:pt x="173694" y="286928"/>
                  </a:cubicBezTo>
                  <a:cubicBezTo>
                    <a:pt x="173982" y="284811"/>
                    <a:pt x="173982" y="282342"/>
                    <a:pt x="174560" y="279873"/>
                  </a:cubicBezTo>
                  <a:close/>
                  <a:moveTo>
                    <a:pt x="181083" y="275137"/>
                  </a:moveTo>
                  <a:cubicBezTo>
                    <a:pt x="181400" y="274404"/>
                    <a:pt x="182035" y="274770"/>
                    <a:pt x="182035" y="275137"/>
                  </a:cubicBezTo>
                  <a:cubicBezTo>
                    <a:pt x="181083" y="279533"/>
                    <a:pt x="180765" y="283197"/>
                    <a:pt x="180448" y="287226"/>
                  </a:cubicBezTo>
                  <a:cubicBezTo>
                    <a:pt x="180130" y="290524"/>
                    <a:pt x="179495" y="293454"/>
                    <a:pt x="178860" y="296385"/>
                  </a:cubicBezTo>
                  <a:cubicBezTo>
                    <a:pt x="178860" y="297851"/>
                    <a:pt x="177590" y="297851"/>
                    <a:pt x="177590" y="296385"/>
                  </a:cubicBezTo>
                  <a:cubicBezTo>
                    <a:pt x="178225" y="292355"/>
                    <a:pt x="179177" y="288325"/>
                    <a:pt x="179495" y="284296"/>
                  </a:cubicBezTo>
                  <a:cubicBezTo>
                    <a:pt x="179812" y="280998"/>
                    <a:pt x="180130" y="278068"/>
                    <a:pt x="181083" y="275137"/>
                  </a:cubicBezTo>
                  <a:close/>
                  <a:moveTo>
                    <a:pt x="210207" y="266832"/>
                  </a:moveTo>
                  <a:cubicBezTo>
                    <a:pt x="210207" y="266467"/>
                    <a:pt x="210567" y="266832"/>
                    <a:pt x="210567" y="266832"/>
                  </a:cubicBezTo>
                  <a:cubicBezTo>
                    <a:pt x="208403" y="278861"/>
                    <a:pt x="210567" y="292713"/>
                    <a:pt x="202269" y="302556"/>
                  </a:cubicBezTo>
                  <a:cubicBezTo>
                    <a:pt x="196857" y="308753"/>
                    <a:pt x="188558" y="315314"/>
                    <a:pt x="180260" y="314950"/>
                  </a:cubicBezTo>
                  <a:cubicBezTo>
                    <a:pt x="179178" y="314950"/>
                    <a:pt x="179178" y="313127"/>
                    <a:pt x="180260" y="313492"/>
                  </a:cubicBezTo>
                  <a:cubicBezTo>
                    <a:pt x="191084" y="313492"/>
                    <a:pt x="202269" y="302191"/>
                    <a:pt x="205516" y="292713"/>
                  </a:cubicBezTo>
                  <a:cubicBezTo>
                    <a:pt x="208042" y="283965"/>
                    <a:pt x="207320" y="275216"/>
                    <a:pt x="210207" y="266832"/>
                  </a:cubicBezTo>
                  <a:close/>
                  <a:moveTo>
                    <a:pt x="99388" y="266798"/>
                  </a:moveTo>
                  <a:cubicBezTo>
                    <a:pt x="99733" y="266467"/>
                    <a:pt x="100078" y="267128"/>
                    <a:pt x="100078" y="267459"/>
                  </a:cubicBezTo>
                  <a:cubicBezTo>
                    <a:pt x="101459" y="269113"/>
                    <a:pt x="102149" y="271758"/>
                    <a:pt x="103875" y="273412"/>
                  </a:cubicBezTo>
                  <a:cubicBezTo>
                    <a:pt x="104220" y="273412"/>
                    <a:pt x="103529" y="274073"/>
                    <a:pt x="103184" y="273743"/>
                  </a:cubicBezTo>
                  <a:cubicBezTo>
                    <a:pt x="102149" y="273412"/>
                    <a:pt x="101459" y="272420"/>
                    <a:pt x="100769" y="271428"/>
                  </a:cubicBezTo>
                  <a:cubicBezTo>
                    <a:pt x="100078" y="270105"/>
                    <a:pt x="99388" y="269113"/>
                    <a:pt x="98698" y="268121"/>
                  </a:cubicBezTo>
                  <a:cubicBezTo>
                    <a:pt x="95247" y="268782"/>
                    <a:pt x="92486" y="270105"/>
                    <a:pt x="89380" y="271097"/>
                  </a:cubicBezTo>
                  <a:cubicBezTo>
                    <a:pt x="89035" y="271428"/>
                    <a:pt x="88690" y="270766"/>
                    <a:pt x="89035" y="270436"/>
                  </a:cubicBezTo>
                  <a:cubicBezTo>
                    <a:pt x="92486" y="269113"/>
                    <a:pt x="95937" y="267790"/>
                    <a:pt x="99388" y="266798"/>
                  </a:cubicBezTo>
                  <a:close/>
                  <a:moveTo>
                    <a:pt x="189988" y="263998"/>
                  </a:moveTo>
                  <a:cubicBezTo>
                    <a:pt x="190366" y="263292"/>
                    <a:pt x="191500" y="263292"/>
                    <a:pt x="191122" y="263998"/>
                  </a:cubicBezTo>
                  <a:cubicBezTo>
                    <a:pt x="190744" y="269289"/>
                    <a:pt x="189610" y="274228"/>
                    <a:pt x="188476" y="279520"/>
                  </a:cubicBezTo>
                  <a:cubicBezTo>
                    <a:pt x="187720" y="284106"/>
                    <a:pt x="185830" y="289045"/>
                    <a:pt x="186208" y="293984"/>
                  </a:cubicBezTo>
                  <a:cubicBezTo>
                    <a:pt x="186208" y="294689"/>
                    <a:pt x="185074" y="294689"/>
                    <a:pt x="185074" y="294336"/>
                  </a:cubicBezTo>
                  <a:cubicBezTo>
                    <a:pt x="183940" y="291514"/>
                    <a:pt x="185074" y="288339"/>
                    <a:pt x="185830" y="285870"/>
                  </a:cubicBezTo>
                  <a:cubicBezTo>
                    <a:pt x="187342" y="278461"/>
                    <a:pt x="188854" y="271406"/>
                    <a:pt x="189988" y="263998"/>
                  </a:cubicBezTo>
                  <a:close/>
                  <a:moveTo>
                    <a:pt x="101290" y="261704"/>
                  </a:moveTo>
                  <a:cubicBezTo>
                    <a:pt x="102013" y="261704"/>
                    <a:pt x="102013" y="261704"/>
                    <a:pt x="102013" y="262080"/>
                  </a:cubicBezTo>
                  <a:cubicBezTo>
                    <a:pt x="104907" y="266592"/>
                    <a:pt x="109609" y="269976"/>
                    <a:pt x="112141" y="274864"/>
                  </a:cubicBezTo>
                  <a:cubicBezTo>
                    <a:pt x="112141" y="275240"/>
                    <a:pt x="111779" y="275616"/>
                    <a:pt x="111779" y="275240"/>
                  </a:cubicBezTo>
                  <a:cubicBezTo>
                    <a:pt x="108524" y="270728"/>
                    <a:pt x="104183" y="267344"/>
                    <a:pt x="100928" y="263208"/>
                  </a:cubicBezTo>
                  <a:cubicBezTo>
                    <a:pt x="95502" y="263584"/>
                    <a:pt x="90439" y="266968"/>
                    <a:pt x="84651" y="267344"/>
                  </a:cubicBezTo>
                  <a:cubicBezTo>
                    <a:pt x="83928" y="267344"/>
                    <a:pt x="83928" y="266592"/>
                    <a:pt x="84651" y="266592"/>
                  </a:cubicBezTo>
                  <a:cubicBezTo>
                    <a:pt x="90439" y="265840"/>
                    <a:pt x="95502" y="262080"/>
                    <a:pt x="101290" y="261704"/>
                  </a:cubicBezTo>
                  <a:close/>
                  <a:moveTo>
                    <a:pt x="104855" y="256942"/>
                  </a:moveTo>
                  <a:cubicBezTo>
                    <a:pt x="105220" y="256942"/>
                    <a:pt x="105586" y="257308"/>
                    <a:pt x="105586" y="258041"/>
                  </a:cubicBezTo>
                  <a:cubicBezTo>
                    <a:pt x="108143" y="261705"/>
                    <a:pt x="111797" y="263903"/>
                    <a:pt x="114720" y="267200"/>
                  </a:cubicBezTo>
                  <a:cubicBezTo>
                    <a:pt x="116912" y="269398"/>
                    <a:pt x="119835" y="271962"/>
                    <a:pt x="121297" y="274527"/>
                  </a:cubicBezTo>
                  <a:cubicBezTo>
                    <a:pt x="121662" y="275259"/>
                    <a:pt x="120566" y="275626"/>
                    <a:pt x="120201" y="275259"/>
                  </a:cubicBezTo>
                  <a:cubicBezTo>
                    <a:pt x="118374" y="271962"/>
                    <a:pt x="114720" y="269031"/>
                    <a:pt x="111797" y="266467"/>
                  </a:cubicBezTo>
                  <a:cubicBezTo>
                    <a:pt x="109239" y="263903"/>
                    <a:pt x="106682" y="261705"/>
                    <a:pt x="104489" y="258774"/>
                  </a:cubicBezTo>
                  <a:cubicBezTo>
                    <a:pt x="104489" y="258774"/>
                    <a:pt x="104489" y="258774"/>
                    <a:pt x="104124" y="258774"/>
                  </a:cubicBezTo>
                  <a:cubicBezTo>
                    <a:pt x="100105" y="259506"/>
                    <a:pt x="96086" y="260605"/>
                    <a:pt x="92067" y="261338"/>
                  </a:cubicBezTo>
                  <a:cubicBezTo>
                    <a:pt x="86951" y="262437"/>
                    <a:pt x="81836" y="263536"/>
                    <a:pt x="76721" y="265002"/>
                  </a:cubicBezTo>
                  <a:cubicBezTo>
                    <a:pt x="75990" y="265368"/>
                    <a:pt x="75990" y="264635"/>
                    <a:pt x="76355" y="264635"/>
                  </a:cubicBezTo>
                  <a:cubicBezTo>
                    <a:pt x="81836" y="262437"/>
                    <a:pt x="87682" y="260972"/>
                    <a:pt x="93528" y="259873"/>
                  </a:cubicBezTo>
                  <a:cubicBezTo>
                    <a:pt x="97182" y="258774"/>
                    <a:pt x="101201" y="257308"/>
                    <a:pt x="104855" y="256942"/>
                  </a:cubicBezTo>
                  <a:close/>
                  <a:moveTo>
                    <a:pt x="46462" y="246147"/>
                  </a:moveTo>
                  <a:cubicBezTo>
                    <a:pt x="46780" y="245829"/>
                    <a:pt x="47097" y="246464"/>
                    <a:pt x="46780" y="246782"/>
                  </a:cubicBezTo>
                  <a:cubicBezTo>
                    <a:pt x="45827" y="247417"/>
                    <a:pt x="44875" y="248687"/>
                    <a:pt x="44240" y="249639"/>
                  </a:cubicBezTo>
                  <a:cubicBezTo>
                    <a:pt x="43605" y="250274"/>
                    <a:pt x="42653" y="249322"/>
                    <a:pt x="43288" y="248687"/>
                  </a:cubicBezTo>
                  <a:cubicBezTo>
                    <a:pt x="44240" y="247734"/>
                    <a:pt x="45192" y="246782"/>
                    <a:pt x="46462" y="246147"/>
                  </a:cubicBezTo>
                  <a:close/>
                  <a:moveTo>
                    <a:pt x="196848" y="244967"/>
                  </a:moveTo>
                  <a:cubicBezTo>
                    <a:pt x="197193" y="244242"/>
                    <a:pt x="197883" y="244242"/>
                    <a:pt x="197883" y="244967"/>
                  </a:cubicBezTo>
                  <a:cubicBezTo>
                    <a:pt x="196848" y="253304"/>
                    <a:pt x="196157" y="261279"/>
                    <a:pt x="195122" y="269254"/>
                  </a:cubicBezTo>
                  <a:cubicBezTo>
                    <a:pt x="194087" y="275779"/>
                    <a:pt x="192015" y="282304"/>
                    <a:pt x="192015" y="288829"/>
                  </a:cubicBezTo>
                  <a:cubicBezTo>
                    <a:pt x="192015" y="289917"/>
                    <a:pt x="190980" y="289917"/>
                    <a:pt x="190980" y="288829"/>
                  </a:cubicBezTo>
                  <a:cubicBezTo>
                    <a:pt x="190290" y="283029"/>
                    <a:pt x="191670" y="276867"/>
                    <a:pt x="193051" y="271067"/>
                  </a:cubicBezTo>
                  <a:cubicBezTo>
                    <a:pt x="194777" y="262367"/>
                    <a:pt x="195812" y="253667"/>
                    <a:pt x="196848" y="244967"/>
                  </a:cubicBezTo>
                  <a:close/>
                  <a:moveTo>
                    <a:pt x="42394" y="238255"/>
                  </a:moveTo>
                  <a:cubicBezTo>
                    <a:pt x="42763" y="237892"/>
                    <a:pt x="43871" y="238981"/>
                    <a:pt x="43132" y="239343"/>
                  </a:cubicBezTo>
                  <a:cubicBezTo>
                    <a:pt x="40548" y="241158"/>
                    <a:pt x="37964" y="242972"/>
                    <a:pt x="35748" y="245149"/>
                  </a:cubicBezTo>
                  <a:cubicBezTo>
                    <a:pt x="33533" y="246601"/>
                    <a:pt x="32057" y="248415"/>
                    <a:pt x="29841" y="249866"/>
                  </a:cubicBezTo>
                  <a:cubicBezTo>
                    <a:pt x="29103" y="250229"/>
                    <a:pt x="28365" y="249141"/>
                    <a:pt x="29103" y="248778"/>
                  </a:cubicBezTo>
                  <a:cubicBezTo>
                    <a:pt x="33164" y="245149"/>
                    <a:pt x="37594" y="241521"/>
                    <a:pt x="42394" y="238255"/>
                  </a:cubicBezTo>
                  <a:close/>
                  <a:moveTo>
                    <a:pt x="46815" y="224328"/>
                  </a:moveTo>
                  <a:cubicBezTo>
                    <a:pt x="47909" y="223604"/>
                    <a:pt x="48638" y="224690"/>
                    <a:pt x="47909" y="225414"/>
                  </a:cubicBezTo>
                  <a:cubicBezTo>
                    <a:pt x="44626" y="228673"/>
                    <a:pt x="40979" y="231208"/>
                    <a:pt x="36968" y="233742"/>
                  </a:cubicBezTo>
                  <a:cubicBezTo>
                    <a:pt x="32591" y="236639"/>
                    <a:pt x="28579" y="240259"/>
                    <a:pt x="24203" y="243156"/>
                  </a:cubicBezTo>
                  <a:cubicBezTo>
                    <a:pt x="23474" y="243880"/>
                    <a:pt x="22015" y="242794"/>
                    <a:pt x="23109" y="242070"/>
                  </a:cubicBezTo>
                  <a:cubicBezTo>
                    <a:pt x="30768" y="236276"/>
                    <a:pt x="39520" y="230845"/>
                    <a:pt x="46815" y="224328"/>
                  </a:cubicBezTo>
                  <a:close/>
                  <a:moveTo>
                    <a:pt x="50049" y="214445"/>
                  </a:moveTo>
                  <a:cubicBezTo>
                    <a:pt x="50758" y="214079"/>
                    <a:pt x="51823" y="215178"/>
                    <a:pt x="51113" y="215544"/>
                  </a:cubicBezTo>
                  <a:cubicBezTo>
                    <a:pt x="42951" y="223971"/>
                    <a:pt x="32661" y="229832"/>
                    <a:pt x="23789" y="236793"/>
                  </a:cubicBezTo>
                  <a:cubicBezTo>
                    <a:pt x="23079" y="237526"/>
                    <a:pt x="22015" y="236427"/>
                    <a:pt x="22724" y="235694"/>
                  </a:cubicBezTo>
                  <a:cubicBezTo>
                    <a:pt x="31596" y="228367"/>
                    <a:pt x="42242" y="222872"/>
                    <a:pt x="50049" y="214445"/>
                  </a:cubicBezTo>
                  <a:close/>
                  <a:moveTo>
                    <a:pt x="53514" y="206506"/>
                  </a:moveTo>
                  <a:cubicBezTo>
                    <a:pt x="54249" y="206142"/>
                    <a:pt x="54985" y="206871"/>
                    <a:pt x="54249" y="207599"/>
                  </a:cubicBezTo>
                  <a:cubicBezTo>
                    <a:pt x="45789" y="214886"/>
                    <a:pt x="36225" y="220716"/>
                    <a:pt x="27397" y="227274"/>
                  </a:cubicBezTo>
                  <a:cubicBezTo>
                    <a:pt x="26293" y="228003"/>
                    <a:pt x="25190" y="226545"/>
                    <a:pt x="26293" y="226181"/>
                  </a:cubicBezTo>
                  <a:cubicBezTo>
                    <a:pt x="34754" y="218894"/>
                    <a:pt x="45053" y="213793"/>
                    <a:pt x="53514" y="206506"/>
                  </a:cubicBezTo>
                  <a:close/>
                  <a:moveTo>
                    <a:pt x="59902" y="196983"/>
                  </a:moveTo>
                  <a:cubicBezTo>
                    <a:pt x="60623" y="196617"/>
                    <a:pt x="61343" y="197716"/>
                    <a:pt x="60983" y="198082"/>
                  </a:cubicBezTo>
                  <a:cubicBezTo>
                    <a:pt x="50541" y="206142"/>
                    <a:pt x="39020" y="212370"/>
                    <a:pt x="28218" y="219330"/>
                  </a:cubicBezTo>
                  <a:cubicBezTo>
                    <a:pt x="27138" y="220063"/>
                    <a:pt x="26778" y="218597"/>
                    <a:pt x="27498" y="217865"/>
                  </a:cubicBezTo>
                  <a:cubicBezTo>
                    <a:pt x="38299" y="210538"/>
                    <a:pt x="49821" y="205043"/>
                    <a:pt x="59902" y="196983"/>
                  </a:cubicBezTo>
                  <a:close/>
                  <a:moveTo>
                    <a:pt x="64692" y="187442"/>
                  </a:moveTo>
                  <a:cubicBezTo>
                    <a:pt x="65401" y="187092"/>
                    <a:pt x="66110" y="188143"/>
                    <a:pt x="65756" y="188843"/>
                  </a:cubicBezTo>
                  <a:cubicBezTo>
                    <a:pt x="54767" y="196547"/>
                    <a:pt x="43069" y="202850"/>
                    <a:pt x="32080" y="210204"/>
                  </a:cubicBezTo>
                  <a:cubicBezTo>
                    <a:pt x="31016" y="210554"/>
                    <a:pt x="29953" y="209503"/>
                    <a:pt x="31016" y="208803"/>
                  </a:cubicBezTo>
                  <a:cubicBezTo>
                    <a:pt x="42005" y="201099"/>
                    <a:pt x="53703" y="195146"/>
                    <a:pt x="64692" y="187442"/>
                  </a:cubicBezTo>
                  <a:close/>
                  <a:moveTo>
                    <a:pt x="71383" y="179507"/>
                  </a:moveTo>
                  <a:cubicBezTo>
                    <a:pt x="71741" y="179154"/>
                    <a:pt x="72457" y="179860"/>
                    <a:pt x="72099" y="180212"/>
                  </a:cubicBezTo>
                  <a:cubicBezTo>
                    <a:pt x="67087" y="183740"/>
                    <a:pt x="61360" y="186915"/>
                    <a:pt x="55991" y="189737"/>
                  </a:cubicBezTo>
                  <a:cubicBezTo>
                    <a:pt x="49905" y="192912"/>
                    <a:pt x="44178" y="197498"/>
                    <a:pt x="37735" y="200673"/>
                  </a:cubicBezTo>
                  <a:cubicBezTo>
                    <a:pt x="37019" y="201026"/>
                    <a:pt x="36303" y="199615"/>
                    <a:pt x="37019" y="199262"/>
                  </a:cubicBezTo>
                  <a:cubicBezTo>
                    <a:pt x="42746" y="196087"/>
                    <a:pt x="47757" y="192560"/>
                    <a:pt x="53485" y="189385"/>
                  </a:cubicBezTo>
                  <a:cubicBezTo>
                    <a:pt x="59570" y="186210"/>
                    <a:pt x="65656" y="183387"/>
                    <a:pt x="71383" y="179507"/>
                  </a:cubicBezTo>
                  <a:close/>
                  <a:moveTo>
                    <a:pt x="76135" y="168403"/>
                  </a:moveTo>
                  <a:cubicBezTo>
                    <a:pt x="76495" y="168042"/>
                    <a:pt x="77217" y="168764"/>
                    <a:pt x="76495" y="168764"/>
                  </a:cubicBezTo>
                  <a:cubicBezTo>
                    <a:pt x="71805" y="173454"/>
                    <a:pt x="66032" y="176340"/>
                    <a:pt x="60259" y="179587"/>
                  </a:cubicBezTo>
                  <a:cubicBezTo>
                    <a:pt x="53404" y="183195"/>
                    <a:pt x="46188" y="186803"/>
                    <a:pt x="39694" y="191132"/>
                  </a:cubicBezTo>
                  <a:cubicBezTo>
                    <a:pt x="38611" y="191493"/>
                    <a:pt x="37890" y="189689"/>
                    <a:pt x="38972" y="189329"/>
                  </a:cubicBezTo>
                  <a:cubicBezTo>
                    <a:pt x="50879" y="182113"/>
                    <a:pt x="65311" y="177423"/>
                    <a:pt x="76135" y="168403"/>
                  </a:cubicBezTo>
                  <a:close/>
                  <a:moveTo>
                    <a:pt x="74535" y="163641"/>
                  </a:moveTo>
                  <a:cubicBezTo>
                    <a:pt x="74898" y="163279"/>
                    <a:pt x="75626" y="164003"/>
                    <a:pt x="74898" y="164365"/>
                  </a:cubicBezTo>
                  <a:cubicBezTo>
                    <a:pt x="64712" y="170883"/>
                    <a:pt x="52343" y="175227"/>
                    <a:pt x="42520" y="182831"/>
                  </a:cubicBezTo>
                  <a:cubicBezTo>
                    <a:pt x="41792" y="183555"/>
                    <a:pt x="41065" y="182469"/>
                    <a:pt x="41429" y="181745"/>
                  </a:cubicBezTo>
                  <a:cubicBezTo>
                    <a:pt x="51251" y="174141"/>
                    <a:pt x="63984" y="169796"/>
                    <a:pt x="74535" y="163641"/>
                  </a:cubicBezTo>
                  <a:close/>
                  <a:moveTo>
                    <a:pt x="15107" y="157293"/>
                  </a:moveTo>
                  <a:cubicBezTo>
                    <a:pt x="17167" y="159840"/>
                    <a:pt x="18540" y="162750"/>
                    <a:pt x="20256" y="165297"/>
                  </a:cubicBezTo>
                  <a:cubicBezTo>
                    <a:pt x="21972" y="167480"/>
                    <a:pt x="23689" y="169662"/>
                    <a:pt x="25748" y="171482"/>
                  </a:cubicBezTo>
                  <a:cubicBezTo>
                    <a:pt x="26435" y="172573"/>
                    <a:pt x="25062" y="174028"/>
                    <a:pt x="24375" y="172937"/>
                  </a:cubicBezTo>
                  <a:cubicBezTo>
                    <a:pt x="22659" y="170754"/>
                    <a:pt x="20599" y="168571"/>
                    <a:pt x="19226" y="166024"/>
                  </a:cubicBezTo>
                  <a:cubicBezTo>
                    <a:pt x="17510" y="163478"/>
                    <a:pt x="16137" y="160567"/>
                    <a:pt x="14421" y="158020"/>
                  </a:cubicBezTo>
                  <a:cubicBezTo>
                    <a:pt x="14078" y="157657"/>
                    <a:pt x="14421" y="156929"/>
                    <a:pt x="15107" y="157293"/>
                  </a:cubicBezTo>
                  <a:close/>
                  <a:moveTo>
                    <a:pt x="74524" y="155714"/>
                  </a:moveTo>
                  <a:cubicBezTo>
                    <a:pt x="74891" y="155342"/>
                    <a:pt x="75623" y="155714"/>
                    <a:pt x="74891" y="156457"/>
                  </a:cubicBezTo>
                  <a:cubicBezTo>
                    <a:pt x="66831" y="162401"/>
                    <a:pt x="57672" y="166860"/>
                    <a:pt x="48880" y="171689"/>
                  </a:cubicBezTo>
                  <a:cubicBezTo>
                    <a:pt x="48147" y="172433"/>
                    <a:pt x="47415" y="171318"/>
                    <a:pt x="48147" y="170575"/>
                  </a:cubicBezTo>
                  <a:cubicBezTo>
                    <a:pt x="56940" y="165745"/>
                    <a:pt x="66098" y="161287"/>
                    <a:pt x="74524" y="155714"/>
                  </a:cubicBezTo>
                  <a:close/>
                  <a:moveTo>
                    <a:pt x="267879" y="154487"/>
                  </a:moveTo>
                  <a:cubicBezTo>
                    <a:pt x="269308" y="158150"/>
                    <a:pt x="268237" y="160715"/>
                    <a:pt x="266093" y="163645"/>
                  </a:cubicBezTo>
                  <a:cubicBezTo>
                    <a:pt x="264665" y="165111"/>
                    <a:pt x="263236" y="166942"/>
                    <a:pt x="261450" y="168408"/>
                  </a:cubicBezTo>
                  <a:cubicBezTo>
                    <a:pt x="260022" y="169507"/>
                    <a:pt x="257878" y="170606"/>
                    <a:pt x="256807" y="172071"/>
                  </a:cubicBezTo>
                  <a:cubicBezTo>
                    <a:pt x="256093" y="172438"/>
                    <a:pt x="255378" y="171705"/>
                    <a:pt x="255735" y="171339"/>
                  </a:cubicBezTo>
                  <a:cubicBezTo>
                    <a:pt x="257521" y="169507"/>
                    <a:pt x="259664" y="168408"/>
                    <a:pt x="261450" y="166210"/>
                  </a:cubicBezTo>
                  <a:cubicBezTo>
                    <a:pt x="264665" y="163279"/>
                    <a:pt x="267879" y="159982"/>
                    <a:pt x="266451" y="155219"/>
                  </a:cubicBezTo>
                  <a:cubicBezTo>
                    <a:pt x="266093" y="154120"/>
                    <a:pt x="267879" y="153754"/>
                    <a:pt x="267879" y="154487"/>
                  </a:cubicBezTo>
                  <a:close/>
                  <a:moveTo>
                    <a:pt x="76138" y="149361"/>
                  </a:moveTo>
                  <a:cubicBezTo>
                    <a:pt x="76858" y="148992"/>
                    <a:pt x="77218" y="149361"/>
                    <a:pt x="76858" y="149730"/>
                  </a:cubicBezTo>
                  <a:cubicBezTo>
                    <a:pt x="74339" y="152684"/>
                    <a:pt x="70021" y="154161"/>
                    <a:pt x="66783" y="156007"/>
                  </a:cubicBezTo>
                  <a:cubicBezTo>
                    <a:pt x="61745" y="158591"/>
                    <a:pt x="56707" y="161544"/>
                    <a:pt x="52029" y="164129"/>
                  </a:cubicBezTo>
                  <a:cubicBezTo>
                    <a:pt x="51309" y="164498"/>
                    <a:pt x="50590" y="163390"/>
                    <a:pt x="51309" y="162652"/>
                  </a:cubicBezTo>
                  <a:cubicBezTo>
                    <a:pt x="59226" y="157852"/>
                    <a:pt x="68582" y="154899"/>
                    <a:pt x="76138" y="149361"/>
                  </a:cubicBezTo>
                  <a:close/>
                  <a:moveTo>
                    <a:pt x="271959" y="148468"/>
                  </a:moveTo>
                  <a:cubicBezTo>
                    <a:pt x="276898" y="154497"/>
                    <a:pt x="273723" y="162654"/>
                    <a:pt x="268078" y="166910"/>
                  </a:cubicBezTo>
                  <a:cubicBezTo>
                    <a:pt x="262081" y="171876"/>
                    <a:pt x="253967" y="177550"/>
                    <a:pt x="246559" y="180033"/>
                  </a:cubicBezTo>
                  <a:cubicBezTo>
                    <a:pt x="245853" y="180387"/>
                    <a:pt x="245853" y="179323"/>
                    <a:pt x="246206" y="179323"/>
                  </a:cubicBezTo>
                  <a:cubicBezTo>
                    <a:pt x="251498" y="177195"/>
                    <a:pt x="256084" y="173649"/>
                    <a:pt x="260670" y="170457"/>
                  </a:cubicBezTo>
                  <a:cubicBezTo>
                    <a:pt x="267020" y="166556"/>
                    <a:pt x="277250" y="158044"/>
                    <a:pt x="270548" y="149887"/>
                  </a:cubicBezTo>
                  <a:cubicBezTo>
                    <a:pt x="269842" y="148823"/>
                    <a:pt x="271253" y="147404"/>
                    <a:pt x="271959" y="148468"/>
                  </a:cubicBezTo>
                  <a:close/>
                  <a:moveTo>
                    <a:pt x="275799" y="145307"/>
                  </a:moveTo>
                  <a:cubicBezTo>
                    <a:pt x="283375" y="151054"/>
                    <a:pt x="285179" y="162190"/>
                    <a:pt x="276881" y="168297"/>
                  </a:cubicBezTo>
                  <a:cubicBezTo>
                    <a:pt x="271469" y="172607"/>
                    <a:pt x="266057" y="177277"/>
                    <a:pt x="259924" y="180510"/>
                  </a:cubicBezTo>
                  <a:cubicBezTo>
                    <a:pt x="253069" y="184462"/>
                    <a:pt x="245492" y="187335"/>
                    <a:pt x="239358" y="192724"/>
                  </a:cubicBezTo>
                  <a:cubicBezTo>
                    <a:pt x="238637" y="193083"/>
                    <a:pt x="237915" y="192364"/>
                    <a:pt x="238637" y="191646"/>
                  </a:cubicBezTo>
                  <a:cubicBezTo>
                    <a:pt x="246574" y="184462"/>
                    <a:pt x="257398" y="181229"/>
                    <a:pt x="265696" y="174403"/>
                  </a:cubicBezTo>
                  <a:cubicBezTo>
                    <a:pt x="269665" y="171530"/>
                    <a:pt x="276881" y="167578"/>
                    <a:pt x="279046" y="163268"/>
                  </a:cubicBezTo>
                  <a:cubicBezTo>
                    <a:pt x="282293" y="157161"/>
                    <a:pt x="279768" y="150695"/>
                    <a:pt x="274716" y="146744"/>
                  </a:cubicBezTo>
                  <a:cubicBezTo>
                    <a:pt x="273995" y="146025"/>
                    <a:pt x="275077" y="144229"/>
                    <a:pt x="275799" y="145307"/>
                  </a:cubicBezTo>
                  <a:close/>
                  <a:moveTo>
                    <a:pt x="12490" y="144599"/>
                  </a:moveTo>
                  <a:cubicBezTo>
                    <a:pt x="12490" y="144229"/>
                    <a:pt x="13203" y="144229"/>
                    <a:pt x="13559" y="144599"/>
                  </a:cubicBezTo>
                  <a:cubicBezTo>
                    <a:pt x="14628" y="148665"/>
                    <a:pt x="17836" y="153471"/>
                    <a:pt x="20330" y="157538"/>
                  </a:cubicBezTo>
                  <a:cubicBezTo>
                    <a:pt x="22825" y="161605"/>
                    <a:pt x="25676" y="164932"/>
                    <a:pt x="28884" y="168629"/>
                  </a:cubicBezTo>
                  <a:cubicBezTo>
                    <a:pt x="29596" y="169738"/>
                    <a:pt x="28171" y="170847"/>
                    <a:pt x="27458" y="170108"/>
                  </a:cubicBezTo>
                  <a:cubicBezTo>
                    <a:pt x="23538" y="166041"/>
                    <a:pt x="20687" y="161605"/>
                    <a:pt x="18192" y="156799"/>
                  </a:cubicBezTo>
                  <a:cubicBezTo>
                    <a:pt x="16054" y="153102"/>
                    <a:pt x="13559" y="148665"/>
                    <a:pt x="12490" y="144599"/>
                  </a:cubicBezTo>
                  <a:close/>
                  <a:moveTo>
                    <a:pt x="77369" y="142987"/>
                  </a:moveTo>
                  <a:cubicBezTo>
                    <a:pt x="78088" y="142642"/>
                    <a:pt x="78806" y="143677"/>
                    <a:pt x="77728" y="144022"/>
                  </a:cubicBezTo>
                  <a:cubicBezTo>
                    <a:pt x="68752" y="148854"/>
                    <a:pt x="59775" y="153686"/>
                    <a:pt x="50439" y="157827"/>
                  </a:cubicBezTo>
                  <a:cubicBezTo>
                    <a:pt x="49721" y="158172"/>
                    <a:pt x="49003" y="157137"/>
                    <a:pt x="49721" y="156446"/>
                  </a:cubicBezTo>
                  <a:cubicBezTo>
                    <a:pt x="58698" y="151960"/>
                    <a:pt x="68034" y="147474"/>
                    <a:pt x="77369" y="142987"/>
                  </a:cubicBezTo>
                  <a:close/>
                  <a:moveTo>
                    <a:pt x="80043" y="135082"/>
                  </a:moveTo>
                  <a:cubicBezTo>
                    <a:pt x="80398" y="134704"/>
                    <a:pt x="80398" y="135082"/>
                    <a:pt x="80398" y="135082"/>
                  </a:cubicBezTo>
                  <a:cubicBezTo>
                    <a:pt x="76847" y="138484"/>
                    <a:pt x="72940" y="139996"/>
                    <a:pt x="69034" y="142264"/>
                  </a:cubicBezTo>
                  <a:cubicBezTo>
                    <a:pt x="64063" y="144909"/>
                    <a:pt x="59446" y="147177"/>
                    <a:pt x="54830" y="149823"/>
                  </a:cubicBezTo>
                  <a:cubicBezTo>
                    <a:pt x="54120" y="150201"/>
                    <a:pt x="53765" y="149067"/>
                    <a:pt x="54475" y="148689"/>
                  </a:cubicBezTo>
                  <a:cubicBezTo>
                    <a:pt x="58381" y="146043"/>
                    <a:pt x="62997" y="144153"/>
                    <a:pt x="67259" y="142264"/>
                  </a:cubicBezTo>
                  <a:cubicBezTo>
                    <a:pt x="71520" y="139996"/>
                    <a:pt x="76491" y="138484"/>
                    <a:pt x="80043" y="135082"/>
                  </a:cubicBezTo>
                  <a:close/>
                  <a:moveTo>
                    <a:pt x="76878" y="131529"/>
                  </a:moveTo>
                  <a:cubicBezTo>
                    <a:pt x="76878" y="131529"/>
                    <a:pt x="77228" y="131876"/>
                    <a:pt x="76878" y="131876"/>
                  </a:cubicBezTo>
                  <a:cubicBezTo>
                    <a:pt x="71281" y="136044"/>
                    <a:pt x="64285" y="138475"/>
                    <a:pt x="58339" y="141947"/>
                  </a:cubicBezTo>
                  <a:cubicBezTo>
                    <a:pt x="57639" y="142295"/>
                    <a:pt x="56940" y="141600"/>
                    <a:pt x="57639" y="141253"/>
                  </a:cubicBezTo>
                  <a:cubicBezTo>
                    <a:pt x="63936" y="138127"/>
                    <a:pt x="70932" y="135349"/>
                    <a:pt x="76878" y="131529"/>
                  </a:cubicBezTo>
                  <a:close/>
                  <a:moveTo>
                    <a:pt x="7728" y="129073"/>
                  </a:moveTo>
                  <a:cubicBezTo>
                    <a:pt x="7728" y="128713"/>
                    <a:pt x="8449" y="128354"/>
                    <a:pt x="8810" y="129073"/>
                  </a:cubicBezTo>
                  <a:cubicBezTo>
                    <a:pt x="9892" y="134824"/>
                    <a:pt x="14944" y="140934"/>
                    <a:pt x="18191" y="145966"/>
                  </a:cubicBezTo>
                  <a:cubicBezTo>
                    <a:pt x="22159" y="152077"/>
                    <a:pt x="26128" y="157828"/>
                    <a:pt x="30457" y="163579"/>
                  </a:cubicBezTo>
                  <a:cubicBezTo>
                    <a:pt x="31179" y="164657"/>
                    <a:pt x="29736" y="166095"/>
                    <a:pt x="29014" y="165016"/>
                  </a:cubicBezTo>
                  <a:cubicBezTo>
                    <a:pt x="24324" y="159265"/>
                    <a:pt x="20355" y="153155"/>
                    <a:pt x="16747" y="146685"/>
                  </a:cubicBezTo>
                  <a:cubicBezTo>
                    <a:pt x="13500" y="141294"/>
                    <a:pt x="8810" y="135183"/>
                    <a:pt x="7728" y="129073"/>
                  </a:cubicBezTo>
                  <a:close/>
                  <a:moveTo>
                    <a:pt x="79619" y="125524"/>
                  </a:moveTo>
                  <a:cubicBezTo>
                    <a:pt x="79997" y="125179"/>
                    <a:pt x="80375" y="125869"/>
                    <a:pt x="79997" y="126214"/>
                  </a:cubicBezTo>
                  <a:cubicBezTo>
                    <a:pt x="75839" y="128630"/>
                    <a:pt x="70547" y="130011"/>
                    <a:pt x="66012" y="132427"/>
                  </a:cubicBezTo>
                  <a:cubicBezTo>
                    <a:pt x="65256" y="132772"/>
                    <a:pt x="64878" y="131737"/>
                    <a:pt x="65634" y="131391"/>
                  </a:cubicBezTo>
                  <a:cubicBezTo>
                    <a:pt x="70169" y="129321"/>
                    <a:pt x="75083" y="127940"/>
                    <a:pt x="79619" y="125524"/>
                  </a:cubicBezTo>
                  <a:close/>
                  <a:moveTo>
                    <a:pt x="77671" y="123909"/>
                  </a:moveTo>
                  <a:cubicBezTo>
                    <a:pt x="78044" y="123592"/>
                    <a:pt x="78791" y="124544"/>
                    <a:pt x="78044" y="124862"/>
                  </a:cubicBezTo>
                  <a:cubicBezTo>
                    <a:pt x="74682" y="125814"/>
                    <a:pt x="70947" y="127084"/>
                    <a:pt x="67585" y="128037"/>
                  </a:cubicBezTo>
                  <a:cubicBezTo>
                    <a:pt x="66838" y="128037"/>
                    <a:pt x="66465" y="127402"/>
                    <a:pt x="66838" y="127084"/>
                  </a:cubicBezTo>
                  <a:cubicBezTo>
                    <a:pt x="70574" y="126132"/>
                    <a:pt x="74309" y="125179"/>
                    <a:pt x="77671" y="123909"/>
                  </a:cubicBezTo>
                  <a:close/>
                  <a:moveTo>
                    <a:pt x="195847" y="97337"/>
                  </a:moveTo>
                  <a:cubicBezTo>
                    <a:pt x="196641" y="96604"/>
                    <a:pt x="197831" y="97703"/>
                    <a:pt x="197434" y="98436"/>
                  </a:cubicBezTo>
                  <a:cubicBezTo>
                    <a:pt x="196641" y="99169"/>
                    <a:pt x="196244" y="99535"/>
                    <a:pt x="195450" y="100268"/>
                  </a:cubicBezTo>
                  <a:cubicBezTo>
                    <a:pt x="195053" y="101001"/>
                    <a:pt x="193465" y="100268"/>
                    <a:pt x="194259" y="99535"/>
                  </a:cubicBezTo>
                  <a:cubicBezTo>
                    <a:pt x="194656" y="98802"/>
                    <a:pt x="195450" y="98070"/>
                    <a:pt x="195847" y="97337"/>
                  </a:cubicBezTo>
                  <a:close/>
                  <a:moveTo>
                    <a:pt x="194940" y="94109"/>
                  </a:moveTo>
                  <a:cubicBezTo>
                    <a:pt x="195280" y="93429"/>
                    <a:pt x="196300" y="94109"/>
                    <a:pt x="195620" y="94450"/>
                  </a:cubicBezTo>
                  <a:cubicBezTo>
                    <a:pt x="194940" y="95810"/>
                    <a:pt x="194259" y="96491"/>
                    <a:pt x="193579" y="97171"/>
                  </a:cubicBezTo>
                  <a:cubicBezTo>
                    <a:pt x="192898" y="97852"/>
                    <a:pt x="191878" y="96831"/>
                    <a:pt x="192558" y="96151"/>
                  </a:cubicBezTo>
                  <a:cubicBezTo>
                    <a:pt x="193579" y="95810"/>
                    <a:pt x="193919" y="94790"/>
                    <a:pt x="194940" y="94109"/>
                  </a:cubicBezTo>
                  <a:close/>
                  <a:moveTo>
                    <a:pt x="194915" y="89347"/>
                  </a:moveTo>
                  <a:cubicBezTo>
                    <a:pt x="195260" y="88667"/>
                    <a:pt x="196295" y="89688"/>
                    <a:pt x="195950" y="90368"/>
                  </a:cubicBezTo>
                  <a:cubicBezTo>
                    <a:pt x="193880" y="92409"/>
                    <a:pt x="192499" y="94790"/>
                    <a:pt x="190428" y="97171"/>
                  </a:cubicBezTo>
                  <a:cubicBezTo>
                    <a:pt x="189738" y="97852"/>
                    <a:pt x="188703" y="97171"/>
                    <a:pt x="189048" y="96491"/>
                  </a:cubicBezTo>
                  <a:cubicBezTo>
                    <a:pt x="190773" y="93770"/>
                    <a:pt x="192844" y="91388"/>
                    <a:pt x="194915" y="89347"/>
                  </a:cubicBezTo>
                  <a:close/>
                  <a:moveTo>
                    <a:pt x="192672" y="85845"/>
                  </a:moveTo>
                  <a:cubicBezTo>
                    <a:pt x="193068" y="85492"/>
                    <a:pt x="194656" y="85845"/>
                    <a:pt x="193863" y="86903"/>
                  </a:cubicBezTo>
                  <a:cubicBezTo>
                    <a:pt x="192672" y="87961"/>
                    <a:pt x="191878" y="89373"/>
                    <a:pt x="190687" y="90784"/>
                  </a:cubicBezTo>
                  <a:cubicBezTo>
                    <a:pt x="189893" y="91489"/>
                    <a:pt x="188703" y="90784"/>
                    <a:pt x="189100" y="90078"/>
                  </a:cubicBezTo>
                  <a:cubicBezTo>
                    <a:pt x="190687" y="88667"/>
                    <a:pt x="191878" y="87256"/>
                    <a:pt x="192672" y="85845"/>
                  </a:cubicBezTo>
                  <a:close/>
                  <a:moveTo>
                    <a:pt x="193559" y="78240"/>
                  </a:moveTo>
                  <a:cubicBezTo>
                    <a:pt x="193933" y="77554"/>
                    <a:pt x="194680" y="78240"/>
                    <a:pt x="194306" y="78584"/>
                  </a:cubicBezTo>
                  <a:cubicBezTo>
                    <a:pt x="191317" y="82359"/>
                    <a:pt x="187956" y="86478"/>
                    <a:pt x="183847" y="89567"/>
                  </a:cubicBezTo>
                  <a:cubicBezTo>
                    <a:pt x="183473" y="89911"/>
                    <a:pt x="182353" y="88881"/>
                    <a:pt x="183100" y="88538"/>
                  </a:cubicBezTo>
                  <a:cubicBezTo>
                    <a:pt x="186835" y="85449"/>
                    <a:pt x="190197" y="81673"/>
                    <a:pt x="193559" y="78240"/>
                  </a:cubicBezTo>
                  <a:close/>
                  <a:moveTo>
                    <a:pt x="196785" y="70330"/>
                  </a:moveTo>
                  <a:cubicBezTo>
                    <a:pt x="197146" y="69617"/>
                    <a:pt x="197867" y="70330"/>
                    <a:pt x="197507" y="70686"/>
                  </a:cubicBezTo>
                  <a:cubicBezTo>
                    <a:pt x="193538" y="76032"/>
                    <a:pt x="188847" y="81021"/>
                    <a:pt x="183796" y="86010"/>
                  </a:cubicBezTo>
                  <a:cubicBezTo>
                    <a:pt x="183435" y="86723"/>
                    <a:pt x="182353" y="85653"/>
                    <a:pt x="182714" y="84941"/>
                  </a:cubicBezTo>
                  <a:cubicBezTo>
                    <a:pt x="187765" y="79952"/>
                    <a:pt x="192455" y="75675"/>
                    <a:pt x="196785" y="70330"/>
                  </a:cubicBezTo>
                  <a:close/>
                  <a:moveTo>
                    <a:pt x="197586" y="63995"/>
                  </a:moveTo>
                  <a:cubicBezTo>
                    <a:pt x="197958" y="63267"/>
                    <a:pt x="199444" y="63995"/>
                    <a:pt x="198701" y="64722"/>
                  </a:cubicBezTo>
                  <a:cubicBezTo>
                    <a:pt x="194242" y="70179"/>
                    <a:pt x="189040" y="74908"/>
                    <a:pt x="184210" y="80001"/>
                  </a:cubicBezTo>
                  <a:cubicBezTo>
                    <a:pt x="183467" y="80365"/>
                    <a:pt x="182353" y="79638"/>
                    <a:pt x="183096" y="78910"/>
                  </a:cubicBezTo>
                  <a:cubicBezTo>
                    <a:pt x="187926" y="73817"/>
                    <a:pt x="193127" y="69088"/>
                    <a:pt x="197586" y="63995"/>
                  </a:cubicBezTo>
                  <a:close/>
                  <a:moveTo>
                    <a:pt x="118978" y="63628"/>
                  </a:moveTo>
                  <a:cubicBezTo>
                    <a:pt x="119343" y="63267"/>
                    <a:pt x="120074" y="63989"/>
                    <a:pt x="119709" y="64349"/>
                  </a:cubicBezTo>
                  <a:cubicBezTo>
                    <a:pt x="117881" y="66875"/>
                    <a:pt x="116054" y="69400"/>
                    <a:pt x="113861" y="71565"/>
                  </a:cubicBezTo>
                  <a:cubicBezTo>
                    <a:pt x="111669" y="73369"/>
                    <a:pt x="109476" y="75534"/>
                    <a:pt x="107283" y="78060"/>
                  </a:cubicBezTo>
                  <a:lnTo>
                    <a:pt x="106917" y="78060"/>
                  </a:lnTo>
                  <a:lnTo>
                    <a:pt x="105511" y="78754"/>
                  </a:lnTo>
                  <a:lnTo>
                    <a:pt x="105911" y="78789"/>
                  </a:lnTo>
                  <a:cubicBezTo>
                    <a:pt x="106266" y="78789"/>
                    <a:pt x="106620" y="79142"/>
                    <a:pt x="106620" y="79142"/>
                  </a:cubicBezTo>
                  <a:cubicBezTo>
                    <a:pt x="108746" y="77378"/>
                    <a:pt x="110518" y="75261"/>
                    <a:pt x="112644" y="73145"/>
                  </a:cubicBezTo>
                  <a:cubicBezTo>
                    <a:pt x="114770" y="71028"/>
                    <a:pt x="117605" y="69264"/>
                    <a:pt x="119377" y="66795"/>
                  </a:cubicBezTo>
                  <a:cubicBezTo>
                    <a:pt x="119731" y="66442"/>
                    <a:pt x="120085" y="66795"/>
                    <a:pt x="120085" y="67148"/>
                  </a:cubicBezTo>
                  <a:cubicBezTo>
                    <a:pt x="118668" y="69617"/>
                    <a:pt x="116188" y="71381"/>
                    <a:pt x="114416" y="73498"/>
                  </a:cubicBezTo>
                  <a:cubicBezTo>
                    <a:pt x="111935" y="75967"/>
                    <a:pt x="109809" y="78436"/>
                    <a:pt x="107329" y="80906"/>
                  </a:cubicBezTo>
                  <a:cubicBezTo>
                    <a:pt x="106975" y="80906"/>
                    <a:pt x="106975" y="80906"/>
                    <a:pt x="106620" y="80906"/>
                  </a:cubicBezTo>
                  <a:cubicBezTo>
                    <a:pt x="106620" y="81259"/>
                    <a:pt x="105911" y="81611"/>
                    <a:pt x="105557" y="81611"/>
                  </a:cubicBezTo>
                  <a:cubicBezTo>
                    <a:pt x="97407" y="81964"/>
                    <a:pt x="89611" y="79142"/>
                    <a:pt x="81461" y="78084"/>
                  </a:cubicBezTo>
                  <a:cubicBezTo>
                    <a:pt x="80753" y="77731"/>
                    <a:pt x="80753" y="76320"/>
                    <a:pt x="81816" y="76673"/>
                  </a:cubicBezTo>
                  <a:lnTo>
                    <a:pt x="104759" y="78688"/>
                  </a:lnTo>
                  <a:lnTo>
                    <a:pt x="70371" y="74091"/>
                  </a:lnTo>
                  <a:cubicBezTo>
                    <a:pt x="69640" y="74091"/>
                    <a:pt x="69640" y="72648"/>
                    <a:pt x="70371" y="72648"/>
                  </a:cubicBezTo>
                  <a:cubicBezTo>
                    <a:pt x="82431" y="73730"/>
                    <a:pt x="94492" y="73730"/>
                    <a:pt x="106552" y="76256"/>
                  </a:cubicBezTo>
                  <a:cubicBezTo>
                    <a:pt x="108014" y="74452"/>
                    <a:pt x="109841" y="72648"/>
                    <a:pt x="111669" y="71204"/>
                  </a:cubicBezTo>
                  <a:cubicBezTo>
                    <a:pt x="114592" y="68679"/>
                    <a:pt x="116785" y="66153"/>
                    <a:pt x="118978" y="63628"/>
                  </a:cubicBezTo>
                  <a:close/>
                  <a:moveTo>
                    <a:pt x="181136" y="18873"/>
                  </a:moveTo>
                  <a:cubicBezTo>
                    <a:pt x="175026" y="17071"/>
                    <a:pt x="168557" y="17432"/>
                    <a:pt x="164244" y="20674"/>
                  </a:cubicBezTo>
                  <a:cubicBezTo>
                    <a:pt x="159213" y="23196"/>
                    <a:pt x="155619" y="26799"/>
                    <a:pt x="151665" y="30762"/>
                  </a:cubicBezTo>
                  <a:cubicBezTo>
                    <a:pt x="149868" y="32564"/>
                    <a:pt x="147712" y="34365"/>
                    <a:pt x="145915" y="36527"/>
                  </a:cubicBezTo>
                  <a:cubicBezTo>
                    <a:pt x="144118" y="37968"/>
                    <a:pt x="141962" y="39409"/>
                    <a:pt x="140165" y="40850"/>
                  </a:cubicBezTo>
                  <a:cubicBezTo>
                    <a:pt x="138008" y="42651"/>
                    <a:pt x="135852" y="44093"/>
                    <a:pt x="133695" y="45894"/>
                  </a:cubicBezTo>
                  <a:cubicBezTo>
                    <a:pt x="132258" y="47335"/>
                    <a:pt x="130820" y="48776"/>
                    <a:pt x="129383" y="50217"/>
                  </a:cubicBezTo>
                  <a:cubicBezTo>
                    <a:pt x="127945" y="51659"/>
                    <a:pt x="126508" y="53460"/>
                    <a:pt x="125070" y="54541"/>
                  </a:cubicBezTo>
                  <a:cubicBezTo>
                    <a:pt x="123632" y="55982"/>
                    <a:pt x="121835" y="57423"/>
                    <a:pt x="120038" y="58864"/>
                  </a:cubicBezTo>
                  <a:cubicBezTo>
                    <a:pt x="115007" y="62827"/>
                    <a:pt x="109256" y="67871"/>
                    <a:pt x="107100" y="73276"/>
                  </a:cubicBezTo>
                  <a:cubicBezTo>
                    <a:pt x="106381" y="74717"/>
                    <a:pt x="104584" y="75437"/>
                    <a:pt x="102787" y="75077"/>
                  </a:cubicBezTo>
                  <a:cubicBezTo>
                    <a:pt x="102069" y="74717"/>
                    <a:pt x="101350" y="74356"/>
                    <a:pt x="100990" y="73636"/>
                  </a:cubicBezTo>
                  <a:cubicBezTo>
                    <a:pt x="100631" y="73636"/>
                    <a:pt x="100631" y="73276"/>
                    <a:pt x="100631" y="73276"/>
                  </a:cubicBezTo>
                  <a:cubicBezTo>
                    <a:pt x="95959" y="72195"/>
                    <a:pt x="91646" y="71834"/>
                    <a:pt x="86614" y="71114"/>
                  </a:cubicBezTo>
                  <a:cubicBezTo>
                    <a:pt x="83739" y="70754"/>
                    <a:pt x="80145" y="70033"/>
                    <a:pt x="76911" y="69673"/>
                  </a:cubicBezTo>
                  <a:cubicBezTo>
                    <a:pt x="68645" y="67871"/>
                    <a:pt x="60378" y="67151"/>
                    <a:pt x="50315" y="66430"/>
                  </a:cubicBezTo>
                  <a:cubicBezTo>
                    <a:pt x="49237" y="66430"/>
                    <a:pt x="47440" y="66430"/>
                    <a:pt x="46003" y="66070"/>
                  </a:cubicBezTo>
                  <a:cubicBezTo>
                    <a:pt x="34142" y="65349"/>
                    <a:pt x="16173" y="63908"/>
                    <a:pt x="10063" y="73636"/>
                  </a:cubicBezTo>
                  <a:cubicBezTo>
                    <a:pt x="6828" y="79400"/>
                    <a:pt x="10063" y="87327"/>
                    <a:pt x="13297" y="94532"/>
                  </a:cubicBezTo>
                  <a:cubicBezTo>
                    <a:pt x="13657" y="95973"/>
                    <a:pt x="14735" y="97775"/>
                    <a:pt x="15094" y="99216"/>
                  </a:cubicBezTo>
                  <a:cubicBezTo>
                    <a:pt x="16173" y="102459"/>
                    <a:pt x="17251" y="105701"/>
                    <a:pt x="17970" y="108583"/>
                  </a:cubicBezTo>
                  <a:cubicBezTo>
                    <a:pt x="19048" y="112547"/>
                    <a:pt x="20126" y="116510"/>
                    <a:pt x="21923" y="120473"/>
                  </a:cubicBezTo>
                  <a:cubicBezTo>
                    <a:pt x="23361" y="124436"/>
                    <a:pt x="25876" y="128399"/>
                    <a:pt x="27673" y="132362"/>
                  </a:cubicBezTo>
                  <a:cubicBezTo>
                    <a:pt x="29111" y="135244"/>
                    <a:pt x="30548" y="138127"/>
                    <a:pt x="31986" y="141009"/>
                  </a:cubicBezTo>
                  <a:cubicBezTo>
                    <a:pt x="32705" y="142090"/>
                    <a:pt x="33064" y="143171"/>
                    <a:pt x="33783" y="144612"/>
                  </a:cubicBezTo>
                  <a:cubicBezTo>
                    <a:pt x="36299" y="150016"/>
                    <a:pt x="39174" y="156141"/>
                    <a:pt x="42768" y="160825"/>
                  </a:cubicBezTo>
                  <a:cubicBezTo>
                    <a:pt x="43846" y="161905"/>
                    <a:pt x="43846" y="163347"/>
                    <a:pt x="43127" y="164427"/>
                  </a:cubicBezTo>
                  <a:cubicBezTo>
                    <a:pt x="42409" y="165148"/>
                    <a:pt x="41690" y="165508"/>
                    <a:pt x="40971" y="165508"/>
                  </a:cubicBezTo>
                  <a:cubicBezTo>
                    <a:pt x="39174" y="171273"/>
                    <a:pt x="37018" y="176317"/>
                    <a:pt x="34502" y="181721"/>
                  </a:cubicBezTo>
                  <a:cubicBezTo>
                    <a:pt x="34142" y="182802"/>
                    <a:pt x="33424" y="184603"/>
                    <a:pt x="32705" y="186044"/>
                  </a:cubicBezTo>
                  <a:cubicBezTo>
                    <a:pt x="30189" y="192530"/>
                    <a:pt x="27314" y="198654"/>
                    <a:pt x="24439" y="204779"/>
                  </a:cubicBezTo>
                  <a:cubicBezTo>
                    <a:pt x="23720" y="206941"/>
                    <a:pt x="22642" y="208742"/>
                    <a:pt x="21923" y="210904"/>
                  </a:cubicBezTo>
                  <a:cubicBezTo>
                    <a:pt x="21204" y="211985"/>
                    <a:pt x="20845" y="213426"/>
                    <a:pt x="19767" y="214867"/>
                  </a:cubicBezTo>
                  <a:cubicBezTo>
                    <a:pt x="13657" y="227837"/>
                    <a:pt x="6109" y="244050"/>
                    <a:pt x="19767" y="253057"/>
                  </a:cubicBezTo>
                  <a:cubicBezTo>
                    <a:pt x="21923" y="254498"/>
                    <a:pt x="24439" y="255940"/>
                    <a:pt x="27314" y="256660"/>
                  </a:cubicBezTo>
                  <a:cubicBezTo>
                    <a:pt x="39893" y="260263"/>
                    <a:pt x="54628" y="257020"/>
                    <a:pt x="67566" y="253778"/>
                  </a:cubicBezTo>
                  <a:lnTo>
                    <a:pt x="70442" y="253057"/>
                  </a:lnTo>
                  <a:cubicBezTo>
                    <a:pt x="72598" y="252337"/>
                    <a:pt x="75114" y="251616"/>
                    <a:pt x="77630" y="251256"/>
                  </a:cubicBezTo>
                  <a:cubicBezTo>
                    <a:pt x="83020" y="249815"/>
                    <a:pt x="89130" y="248013"/>
                    <a:pt x="95240" y="247293"/>
                  </a:cubicBezTo>
                  <a:cubicBezTo>
                    <a:pt x="95599" y="247293"/>
                    <a:pt x="96678" y="246932"/>
                    <a:pt x="97396" y="246572"/>
                  </a:cubicBezTo>
                  <a:cubicBezTo>
                    <a:pt x="100272" y="246212"/>
                    <a:pt x="103865" y="245491"/>
                    <a:pt x="106741" y="246212"/>
                  </a:cubicBezTo>
                  <a:cubicBezTo>
                    <a:pt x="107819" y="246572"/>
                    <a:pt x="108538" y="247293"/>
                    <a:pt x="109256" y="247653"/>
                  </a:cubicBezTo>
                  <a:cubicBezTo>
                    <a:pt x="112132" y="250175"/>
                    <a:pt x="115007" y="253418"/>
                    <a:pt x="117163" y="256300"/>
                  </a:cubicBezTo>
                  <a:cubicBezTo>
                    <a:pt x="119320" y="258822"/>
                    <a:pt x="121476" y="261344"/>
                    <a:pt x="124351" y="263505"/>
                  </a:cubicBezTo>
                  <a:cubicBezTo>
                    <a:pt x="126148" y="265667"/>
                    <a:pt x="128305" y="267469"/>
                    <a:pt x="130461" y="269630"/>
                  </a:cubicBezTo>
                  <a:cubicBezTo>
                    <a:pt x="134055" y="273233"/>
                    <a:pt x="137649" y="276836"/>
                    <a:pt x="141602" y="280079"/>
                  </a:cubicBezTo>
                  <a:cubicBezTo>
                    <a:pt x="144477" y="281880"/>
                    <a:pt x="147353" y="284402"/>
                    <a:pt x="149868" y="287284"/>
                  </a:cubicBezTo>
                  <a:cubicBezTo>
                    <a:pt x="156697" y="293049"/>
                    <a:pt x="163525" y="299534"/>
                    <a:pt x="171792" y="302056"/>
                  </a:cubicBezTo>
                  <a:cubicBezTo>
                    <a:pt x="173589" y="302416"/>
                    <a:pt x="175386" y="302776"/>
                    <a:pt x="177183" y="303137"/>
                  </a:cubicBezTo>
                  <a:cubicBezTo>
                    <a:pt x="193355" y="303857"/>
                    <a:pt x="195512" y="287644"/>
                    <a:pt x="197309" y="273233"/>
                  </a:cubicBezTo>
                  <a:cubicBezTo>
                    <a:pt x="198028" y="270351"/>
                    <a:pt x="198028" y="267829"/>
                    <a:pt x="198747" y="265667"/>
                  </a:cubicBezTo>
                  <a:cubicBezTo>
                    <a:pt x="199106" y="262425"/>
                    <a:pt x="199825" y="259542"/>
                    <a:pt x="200544" y="256300"/>
                  </a:cubicBezTo>
                  <a:cubicBezTo>
                    <a:pt x="201622" y="250896"/>
                    <a:pt x="202700" y="244771"/>
                    <a:pt x="203778" y="239006"/>
                  </a:cubicBezTo>
                  <a:cubicBezTo>
                    <a:pt x="204138" y="235403"/>
                    <a:pt x="205216" y="231800"/>
                    <a:pt x="205935" y="228198"/>
                  </a:cubicBezTo>
                  <a:cubicBezTo>
                    <a:pt x="206654" y="224595"/>
                    <a:pt x="207732" y="220992"/>
                    <a:pt x="208091" y="217389"/>
                  </a:cubicBezTo>
                  <a:cubicBezTo>
                    <a:pt x="208091" y="217389"/>
                    <a:pt x="208091" y="217029"/>
                    <a:pt x="208451" y="217029"/>
                  </a:cubicBezTo>
                  <a:cubicBezTo>
                    <a:pt x="208451" y="215948"/>
                    <a:pt x="208810" y="214867"/>
                    <a:pt x="209888" y="214507"/>
                  </a:cubicBezTo>
                  <a:cubicBezTo>
                    <a:pt x="217795" y="210544"/>
                    <a:pt x="225342" y="205140"/>
                    <a:pt x="232890" y="200096"/>
                  </a:cubicBezTo>
                  <a:cubicBezTo>
                    <a:pt x="239359" y="195412"/>
                    <a:pt x="246187" y="190368"/>
                    <a:pt x="253375" y="186765"/>
                  </a:cubicBezTo>
                  <a:cubicBezTo>
                    <a:pt x="255532" y="185684"/>
                    <a:pt x="256969" y="184603"/>
                    <a:pt x="258766" y="183522"/>
                  </a:cubicBezTo>
                  <a:cubicBezTo>
                    <a:pt x="260563" y="182081"/>
                    <a:pt x="262360" y="181000"/>
                    <a:pt x="264157" y="179920"/>
                  </a:cubicBezTo>
                  <a:cubicBezTo>
                    <a:pt x="264876" y="179559"/>
                    <a:pt x="265954" y="179199"/>
                    <a:pt x="266313" y="178839"/>
                  </a:cubicBezTo>
                  <a:cubicBezTo>
                    <a:pt x="269189" y="177398"/>
                    <a:pt x="271704" y="175957"/>
                    <a:pt x="274220" y="174155"/>
                  </a:cubicBezTo>
                  <a:cubicBezTo>
                    <a:pt x="279252" y="170192"/>
                    <a:pt x="285362" y="163707"/>
                    <a:pt x="285002" y="155060"/>
                  </a:cubicBezTo>
                  <a:cubicBezTo>
                    <a:pt x="284643" y="148935"/>
                    <a:pt x="278174" y="144972"/>
                    <a:pt x="272423" y="141730"/>
                  </a:cubicBezTo>
                  <a:cubicBezTo>
                    <a:pt x="272064" y="141009"/>
                    <a:pt x="271345" y="140649"/>
                    <a:pt x="270986" y="140649"/>
                  </a:cubicBezTo>
                  <a:cubicBezTo>
                    <a:pt x="267392" y="138487"/>
                    <a:pt x="264157" y="135965"/>
                    <a:pt x="260923" y="133803"/>
                  </a:cubicBezTo>
                  <a:cubicBezTo>
                    <a:pt x="257688" y="131281"/>
                    <a:pt x="254453" y="129120"/>
                    <a:pt x="250859" y="126958"/>
                  </a:cubicBezTo>
                  <a:cubicBezTo>
                    <a:pt x="243312" y="122274"/>
                    <a:pt x="235765" y="118311"/>
                    <a:pt x="228577" y="114708"/>
                  </a:cubicBezTo>
                  <a:cubicBezTo>
                    <a:pt x="224983" y="112907"/>
                    <a:pt x="221389" y="110745"/>
                    <a:pt x="217076" y="109664"/>
                  </a:cubicBezTo>
                  <a:cubicBezTo>
                    <a:pt x="216357" y="109664"/>
                    <a:pt x="215638" y="109304"/>
                    <a:pt x="215279" y="109304"/>
                  </a:cubicBezTo>
                  <a:cubicBezTo>
                    <a:pt x="214201" y="108944"/>
                    <a:pt x="212763" y="108223"/>
                    <a:pt x="210966" y="107142"/>
                  </a:cubicBezTo>
                  <a:cubicBezTo>
                    <a:pt x="210966" y="106782"/>
                    <a:pt x="210607" y="106422"/>
                    <a:pt x="210248" y="106061"/>
                  </a:cubicBezTo>
                  <a:cubicBezTo>
                    <a:pt x="209529" y="105701"/>
                    <a:pt x="208810" y="104981"/>
                    <a:pt x="208451" y="104260"/>
                  </a:cubicBezTo>
                  <a:cubicBezTo>
                    <a:pt x="205216" y="97415"/>
                    <a:pt x="204138" y="89488"/>
                    <a:pt x="203060" y="81562"/>
                  </a:cubicBezTo>
                  <a:cubicBezTo>
                    <a:pt x="202700" y="77239"/>
                    <a:pt x="201981" y="72915"/>
                    <a:pt x="200903" y="68952"/>
                  </a:cubicBezTo>
                  <a:cubicBezTo>
                    <a:pt x="200544" y="64989"/>
                    <a:pt x="199466" y="61386"/>
                    <a:pt x="199106" y="57423"/>
                  </a:cubicBezTo>
                  <a:lnTo>
                    <a:pt x="198797" y="55255"/>
                  </a:lnTo>
                  <a:lnTo>
                    <a:pt x="193954" y="61214"/>
                  </a:lnTo>
                  <a:cubicBezTo>
                    <a:pt x="190290" y="65484"/>
                    <a:pt x="185894" y="69398"/>
                    <a:pt x="182230" y="73312"/>
                  </a:cubicBezTo>
                  <a:cubicBezTo>
                    <a:pt x="181497" y="74023"/>
                    <a:pt x="180765" y="72956"/>
                    <a:pt x="181131" y="72244"/>
                  </a:cubicBezTo>
                  <a:cubicBezTo>
                    <a:pt x="184428" y="69042"/>
                    <a:pt x="187725" y="66195"/>
                    <a:pt x="191022" y="62993"/>
                  </a:cubicBezTo>
                  <a:cubicBezTo>
                    <a:pt x="193221" y="60147"/>
                    <a:pt x="196884" y="57656"/>
                    <a:pt x="198350" y="54098"/>
                  </a:cubicBezTo>
                  <a:lnTo>
                    <a:pt x="198646" y="54194"/>
                  </a:lnTo>
                  <a:lnTo>
                    <a:pt x="198387" y="52379"/>
                  </a:lnTo>
                  <a:cubicBezTo>
                    <a:pt x="197309" y="41571"/>
                    <a:pt x="195872" y="28240"/>
                    <a:pt x="187605" y="22115"/>
                  </a:cubicBezTo>
                  <a:cubicBezTo>
                    <a:pt x="185449" y="20674"/>
                    <a:pt x="183652" y="19233"/>
                    <a:pt x="181136" y="18873"/>
                  </a:cubicBezTo>
                  <a:close/>
                  <a:moveTo>
                    <a:pt x="176501" y="8086"/>
                  </a:moveTo>
                  <a:lnTo>
                    <a:pt x="171833" y="9987"/>
                  </a:lnTo>
                  <a:lnTo>
                    <a:pt x="175430" y="9415"/>
                  </a:lnTo>
                  <a:lnTo>
                    <a:pt x="182296" y="10711"/>
                  </a:lnTo>
                  <a:close/>
                  <a:moveTo>
                    <a:pt x="176909" y="6666"/>
                  </a:moveTo>
                  <a:cubicBezTo>
                    <a:pt x="186026" y="7124"/>
                    <a:pt x="195189" y="11245"/>
                    <a:pt x="201902" y="17840"/>
                  </a:cubicBezTo>
                  <a:cubicBezTo>
                    <a:pt x="202627" y="18572"/>
                    <a:pt x="201539" y="20038"/>
                    <a:pt x="200450" y="18939"/>
                  </a:cubicBezTo>
                  <a:lnTo>
                    <a:pt x="188982" y="13742"/>
                  </a:lnTo>
                  <a:lnTo>
                    <a:pt x="202071" y="26664"/>
                  </a:lnTo>
                  <a:cubicBezTo>
                    <a:pt x="205126" y="33284"/>
                    <a:pt x="206654" y="41030"/>
                    <a:pt x="207732" y="48056"/>
                  </a:cubicBezTo>
                  <a:cubicBezTo>
                    <a:pt x="208451" y="53100"/>
                    <a:pt x="209529" y="58144"/>
                    <a:pt x="210248" y="62467"/>
                  </a:cubicBezTo>
                  <a:cubicBezTo>
                    <a:pt x="210966" y="66070"/>
                    <a:pt x="211685" y="70033"/>
                    <a:pt x="212045" y="73636"/>
                  </a:cubicBezTo>
                  <a:cubicBezTo>
                    <a:pt x="212763" y="76518"/>
                    <a:pt x="213123" y="79040"/>
                    <a:pt x="213123" y="81562"/>
                  </a:cubicBezTo>
                  <a:cubicBezTo>
                    <a:pt x="214201" y="87687"/>
                    <a:pt x="214560" y="94172"/>
                    <a:pt x="217076" y="99937"/>
                  </a:cubicBezTo>
                  <a:cubicBezTo>
                    <a:pt x="217076" y="99937"/>
                    <a:pt x="217076" y="100297"/>
                    <a:pt x="217435" y="100657"/>
                  </a:cubicBezTo>
                  <a:cubicBezTo>
                    <a:pt x="218154" y="100657"/>
                    <a:pt x="218873" y="101018"/>
                    <a:pt x="219951" y="101378"/>
                  </a:cubicBezTo>
                  <a:cubicBezTo>
                    <a:pt x="220670" y="101738"/>
                    <a:pt x="221389" y="101738"/>
                    <a:pt x="222108" y="102098"/>
                  </a:cubicBezTo>
                  <a:cubicBezTo>
                    <a:pt x="223905" y="102459"/>
                    <a:pt x="225342" y="102819"/>
                    <a:pt x="226420" y="103539"/>
                  </a:cubicBezTo>
                  <a:cubicBezTo>
                    <a:pt x="229655" y="104981"/>
                    <a:pt x="233249" y="106422"/>
                    <a:pt x="236124" y="108223"/>
                  </a:cubicBezTo>
                  <a:cubicBezTo>
                    <a:pt x="237202" y="108944"/>
                    <a:pt x="238281" y="109304"/>
                    <a:pt x="239359" y="109664"/>
                  </a:cubicBezTo>
                  <a:cubicBezTo>
                    <a:pt x="247984" y="113988"/>
                    <a:pt x="256610" y="119392"/>
                    <a:pt x="265954" y="126237"/>
                  </a:cubicBezTo>
                  <a:cubicBezTo>
                    <a:pt x="267392" y="127318"/>
                    <a:pt x="269548" y="128399"/>
                    <a:pt x="271345" y="129840"/>
                  </a:cubicBezTo>
                  <a:cubicBezTo>
                    <a:pt x="281408" y="135965"/>
                    <a:pt x="294706" y="144612"/>
                    <a:pt x="292549" y="157222"/>
                  </a:cubicBezTo>
                  <a:cubicBezTo>
                    <a:pt x="291471" y="165508"/>
                    <a:pt x="288596" y="171273"/>
                    <a:pt x="284283" y="175596"/>
                  </a:cubicBezTo>
                  <a:cubicBezTo>
                    <a:pt x="279611" y="179920"/>
                    <a:pt x="274220" y="182802"/>
                    <a:pt x="269189" y="186044"/>
                  </a:cubicBezTo>
                  <a:cubicBezTo>
                    <a:pt x="267032" y="187125"/>
                    <a:pt x="264516" y="188927"/>
                    <a:pt x="262360" y="190008"/>
                  </a:cubicBezTo>
                  <a:cubicBezTo>
                    <a:pt x="258766" y="192530"/>
                    <a:pt x="254453" y="194691"/>
                    <a:pt x="250859" y="197213"/>
                  </a:cubicBezTo>
                  <a:cubicBezTo>
                    <a:pt x="246547" y="199735"/>
                    <a:pt x="242234" y="202618"/>
                    <a:pt x="237921" y="205140"/>
                  </a:cubicBezTo>
                  <a:cubicBezTo>
                    <a:pt x="231452" y="209463"/>
                    <a:pt x="224264" y="214147"/>
                    <a:pt x="216717" y="217389"/>
                  </a:cubicBezTo>
                  <a:cubicBezTo>
                    <a:pt x="216717" y="217749"/>
                    <a:pt x="216717" y="218110"/>
                    <a:pt x="216357" y="218110"/>
                  </a:cubicBezTo>
                  <a:cubicBezTo>
                    <a:pt x="216357" y="220632"/>
                    <a:pt x="215279" y="223154"/>
                    <a:pt x="214560" y="225676"/>
                  </a:cubicBezTo>
                  <a:cubicBezTo>
                    <a:pt x="214201" y="227117"/>
                    <a:pt x="213482" y="229279"/>
                    <a:pt x="213123" y="231080"/>
                  </a:cubicBezTo>
                  <a:cubicBezTo>
                    <a:pt x="212763" y="233962"/>
                    <a:pt x="212045" y="237205"/>
                    <a:pt x="211685" y="240447"/>
                  </a:cubicBezTo>
                  <a:cubicBezTo>
                    <a:pt x="210966" y="242609"/>
                    <a:pt x="210966" y="244410"/>
                    <a:pt x="210607" y="246572"/>
                  </a:cubicBezTo>
                  <a:cubicBezTo>
                    <a:pt x="209888" y="249094"/>
                    <a:pt x="209529" y="251256"/>
                    <a:pt x="209169" y="253418"/>
                  </a:cubicBezTo>
                  <a:cubicBezTo>
                    <a:pt x="208091" y="259903"/>
                    <a:pt x="206294" y="266748"/>
                    <a:pt x="205935" y="273593"/>
                  </a:cubicBezTo>
                  <a:cubicBezTo>
                    <a:pt x="204138" y="288725"/>
                    <a:pt x="202341" y="305659"/>
                    <a:pt x="184370" y="310703"/>
                  </a:cubicBezTo>
                  <a:cubicBezTo>
                    <a:pt x="180058" y="312144"/>
                    <a:pt x="175386" y="311783"/>
                    <a:pt x="170713" y="310342"/>
                  </a:cubicBezTo>
                  <a:cubicBezTo>
                    <a:pt x="162447" y="307820"/>
                    <a:pt x="155259" y="301696"/>
                    <a:pt x="148790" y="296291"/>
                  </a:cubicBezTo>
                  <a:cubicBezTo>
                    <a:pt x="147353" y="295210"/>
                    <a:pt x="146274" y="294490"/>
                    <a:pt x="144837" y="293409"/>
                  </a:cubicBezTo>
                  <a:cubicBezTo>
                    <a:pt x="129742" y="281159"/>
                    <a:pt x="117882" y="269991"/>
                    <a:pt x="107819" y="258461"/>
                  </a:cubicBezTo>
                  <a:cubicBezTo>
                    <a:pt x="106381" y="256660"/>
                    <a:pt x="104944" y="255940"/>
                    <a:pt x="103865" y="255219"/>
                  </a:cubicBezTo>
                  <a:cubicBezTo>
                    <a:pt x="102069" y="254859"/>
                    <a:pt x="100272" y="255219"/>
                    <a:pt x="97037" y="255940"/>
                  </a:cubicBezTo>
                  <a:lnTo>
                    <a:pt x="96678" y="255940"/>
                  </a:lnTo>
                  <a:cubicBezTo>
                    <a:pt x="92365" y="256660"/>
                    <a:pt x="88411" y="257741"/>
                    <a:pt x="84099" y="258822"/>
                  </a:cubicBezTo>
                  <a:lnTo>
                    <a:pt x="83739" y="258822"/>
                  </a:lnTo>
                  <a:cubicBezTo>
                    <a:pt x="81942" y="259182"/>
                    <a:pt x="80145" y="259542"/>
                    <a:pt x="78708" y="259903"/>
                  </a:cubicBezTo>
                  <a:cubicBezTo>
                    <a:pt x="71160" y="261704"/>
                    <a:pt x="63613" y="263505"/>
                    <a:pt x="56066" y="264947"/>
                  </a:cubicBezTo>
                  <a:cubicBezTo>
                    <a:pt x="46362" y="266748"/>
                    <a:pt x="34142" y="267829"/>
                    <a:pt x="23720" y="264586"/>
                  </a:cubicBezTo>
                  <a:cubicBezTo>
                    <a:pt x="18329" y="262785"/>
                    <a:pt x="13297" y="259903"/>
                    <a:pt x="9703" y="255219"/>
                  </a:cubicBezTo>
                  <a:cubicBezTo>
                    <a:pt x="-1078" y="241888"/>
                    <a:pt x="5391" y="226757"/>
                    <a:pt x="11500" y="213426"/>
                  </a:cubicBezTo>
                  <a:lnTo>
                    <a:pt x="11860" y="212345"/>
                  </a:lnTo>
                  <a:cubicBezTo>
                    <a:pt x="15813" y="203338"/>
                    <a:pt x="19767" y="194691"/>
                    <a:pt x="23720" y="186044"/>
                  </a:cubicBezTo>
                  <a:cubicBezTo>
                    <a:pt x="27673" y="178118"/>
                    <a:pt x="31627" y="169832"/>
                    <a:pt x="35221" y="161545"/>
                  </a:cubicBezTo>
                  <a:lnTo>
                    <a:pt x="33523" y="158887"/>
                  </a:lnTo>
                  <a:lnTo>
                    <a:pt x="31808" y="159901"/>
                  </a:lnTo>
                  <a:cubicBezTo>
                    <a:pt x="28900" y="155603"/>
                    <a:pt x="24903" y="151664"/>
                    <a:pt x="22359" y="147366"/>
                  </a:cubicBezTo>
                  <a:cubicBezTo>
                    <a:pt x="19089" y="141993"/>
                    <a:pt x="16908" y="136979"/>
                    <a:pt x="14364" y="131607"/>
                  </a:cubicBezTo>
                  <a:cubicBezTo>
                    <a:pt x="10731" y="122653"/>
                    <a:pt x="5643" y="112982"/>
                    <a:pt x="4553" y="103312"/>
                  </a:cubicBezTo>
                  <a:cubicBezTo>
                    <a:pt x="4553" y="102954"/>
                    <a:pt x="5280" y="102954"/>
                    <a:pt x="5280" y="103312"/>
                  </a:cubicBezTo>
                  <a:cubicBezTo>
                    <a:pt x="6370" y="108326"/>
                    <a:pt x="8914" y="113699"/>
                    <a:pt x="11094" y="118713"/>
                  </a:cubicBezTo>
                  <a:cubicBezTo>
                    <a:pt x="12911" y="123369"/>
                    <a:pt x="14728" y="128383"/>
                    <a:pt x="16908" y="133039"/>
                  </a:cubicBezTo>
                  <a:cubicBezTo>
                    <a:pt x="19089" y="137337"/>
                    <a:pt x="20906" y="141993"/>
                    <a:pt x="23813" y="146291"/>
                  </a:cubicBezTo>
                  <a:lnTo>
                    <a:pt x="32868" y="157860"/>
                  </a:lnTo>
                  <a:lnTo>
                    <a:pt x="23720" y="143531"/>
                  </a:lnTo>
                  <a:lnTo>
                    <a:pt x="22642" y="141009"/>
                  </a:lnTo>
                  <a:cubicBezTo>
                    <a:pt x="21923" y="139928"/>
                    <a:pt x="21204" y="138487"/>
                    <a:pt x="20485" y="137406"/>
                  </a:cubicBezTo>
                  <a:cubicBezTo>
                    <a:pt x="17251" y="130921"/>
                    <a:pt x="13657" y="124436"/>
                    <a:pt x="11500" y="117230"/>
                  </a:cubicBezTo>
                  <a:cubicBezTo>
                    <a:pt x="10063" y="112547"/>
                    <a:pt x="8266" y="107503"/>
                    <a:pt x="6469" y="102819"/>
                  </a:cubicBezTo>
                  <a:cubicBezTo>
                    <a:pt x="5031" y="98496"/>
                    <a:pt x="3234" y="93812"/>
                    <a:pt x="1797" y="89488"/>
                  </a:cubicBezTo>
                  <a:cubicBezTo>
                    <a:pt x="0" y="83364"/>
                    <a:pt x="-1797" y="74717"/>
                    <a:pt x="3594" y="67511"/>
                  </a:cubicBezTo>
                  <a:cubicBezTo>
                    <a:pt x="12938" y="55622"/>
                    <a:pt x="30908" y="56703"/>
                    <a:pt x="44565" y="57423"/>
                  </a:cubicBezTo>
                  <a:lnTo>
                    <a:pt x="49237" y="57783"/>
                  </a:lnTo>
                  <a:cubicBezTo>
                    <a:pt x="57503" y="58144"/>
                    <a:pt x="66488" y="58504"/>
                    <a:pt x="74754" y="60305"/>
                  </a:cubicBezTo>
                  <a:cubicBezTo>
                    <a:pt x="78348" y="61026"/>
                    <a:pt x="82302" y="61386"/>
                    <a:pt x="85896" y="62107"/>
                  </a:cubicBezTo>
                  <a:cubicBezTo>
                    <a:pt x="91646" y="62827"/>
                    <a:pt x="97396" y="63548"/>
                    <a:pt x="103147" y="64989"/>
                  </a:cubicBezTo>
                  <a:cubicBezTo>
                    <a:pt x="103147" y="64989"/>
                    <a:pt x="103506" y="64989"/>
                    <a:pt x="103865" y="65349"/>
                  </a:cubicBezTo>
                  <a:cubicBezTo>
                    <a:pt x="106381" y="61026"/>
                    <a:pt x="110335" y="57063"/>
                    <a:pt x="114288" y="53460"/>
                  </a:cubicBezTo>
                  <a:cubicBezTo>
                    <a:pt x="115726" y="52379"/>
                    <a:pt x="117163" y="51298"/>
                    <a:pt x="117882" y="50217"/>
                  </a:cubicBezTo>
                  <a:cubicBezTo>
                    <a:pt x="119320" y="48776"/>
                    <a:pt x="120757" y="47695"/>
                    <a:pt x="121835" y="46254"/>
                  </a:cubicBezTo>
                  <a:cubicBezTo>
                    <a:pt x="124351" y="43372"/>
                    <a:pt x="127226" y="40490"/>
                    <a:pt x="130101" y="38328"/>
                  </a:cubicBezTo>
                  <a:lnTo>
                    <a:pt x="130820" y="37608"/>
                  </a:lnTo>
                  <a:cubicBezTo>
                    <a:pt x="134774" y="34725"/>
                    <a:pt x="138368" y="31843"/>
                    <a:pt x="141962" y="28600"/>
                  </a:cubicBezTo>
                  <a:cubicBezTo>
                    <a:pt x="143040" y="27880"/>
                    <a:pt x="143759" y="27159"/>
                    <a:pt x="144477" y="26078"/>
                  </a:cubicBezTo>
                  <a:lnTo>
                    <a:pt x="157920" y="15653"/>
                  </a:lnTo>
                  <a:lnTo>
                    <a:pt x="152553" y="17840"/>
                  </a:lnTo>
                  <a:cubicBezTo>
                    <a:pt x="152553" y="17840"/>
                    <a:pt x="152190" y="17840"/>
                    <a:pt x="152190" y="17473"/>
                  </a:cubicBezTo>
                  <a:lnTo>
                    <a:pt x="159947" y="14082"/>
                  </a:lnTo>
                  <a:lnTo>
                    <a:pt x="163525" y="11307"/>
                  </a:lnTo>
                  <a:lnTo>
                    <a:pt x="167875" y="10616"/>
                  </a:lnTo>
                  <a:close/>
                  <a:moveTo>
                    <a:pt x="178563" y="2987"/>
                  </a:moveTo>
                  <a:cubicBezTo>
                    <a:pt x="184119" y="3940"/>
                    <a:pt x="189497" y="6480"/>
                    <a:pt x="193978" y="9927"/>
                  </a:cubicBezTo>
                  <a:cubicBezTo>
                    <a:pt x="194695" y="10653"/>
                    <a:pt x="193978" y="12104"/>
                    <a:pt x="193260" y="11378"/>
                  </a:cubicBezTo>
                  <a:cubicBezTo>
                    <a:pt x="184299" y="4847"/>
                    <a:pt x="173186" y="1581"/>
                    <a:pt x="162432" y="6298"/>
                  </a:cubicBezTo>
                  <a:cubicBezTo>
                    <a:pt x="162073" y="6661"/>
                    <a:pt x="161715" y="5936"/>
                    <a:pt x="162073" y="5573"/>
                  </a:cubicBezTo>
                  <a:cubicBezTo>
                    <a:pt x="167271" y="2670"/>
                    <a:pt x="173007" y="2035"/>
                    <a:pt x="178563" y="2987"/>
                  </a:cubicBezTo>
                  <a:close/>
                  <a:moveTo>
                    <a:pt x="180226" y="164"/>
                  </a:moveTo>
                  <a:cubicBezTo>
                    <a:pt x="183101" y="958"/>
                    <a:pt x="186336" y="1751"/>
                    <a:pt x="188852" y="3736"/>
                  </a:cubicBezTo>
                  <a:cubicBezTo>
                    <a:pt x="189930" y="4133"/>
                    <a:pt x="188852" y="5720"/>
                    <a:pt x="187774" y="4926"/>
                  </a:cubicBezTo>
                  <a:cubicBezTo>
                    <a:pt x="185617" y="3339"/>
                    <a:pt x="182742" y="2545"/>
                    <a:pt x="179866" y="1751"/>
                  </a:cubicBezTo>
                  <a:cubicBezTo>
                    <a:pt x="176991" y="1354"/>
                    <a:pt x="174475" y="1354"/>
                    <a:pt x="171959" y="1354"/>
                  </a:cubicBezTo>
                  <a:cubicBezTo>
                    <a:pt x="171599" y="1354"/>
                    <a:pt x="171240" y="561"/>
                    <a:pt x="171959" y="561"/>
                  </a:cubicBezTo>
                  <a:cubicBezTo>
                    <a:pt x="174834" y="164"/>
                    <a:pt x="177350" y="-233"/>
                    <a:pt x="180226" y="164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CE0724DA-E376-654C-9F68-AF7E2E0B03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73071" y="1404167"/>
              <a:ext cx="197034" cy="196291"/>
            </a:xfrm>
            <a:custGeom>
              <a:avLst/>
              <a:gdLst>
                <a:gd name="connsiteX0" fmla="*/ 105217 w 217193"/>
                <a:gd name="connsiteY0" fmla="*/ 195311 h 216374"/>
                <a:gd name="connsiteX1" fmla="*/ 105614 w 217193"/>
                <a:gd name="connsiteY1" fmla="*/ 195678 h 216374"/>
                <a:gd name="connsiteX2" fmla="*/ 105217 w 217193"/>
                <a:gd name="connsiteY2" fmla="*/ 198608 h 216374"/>
                <a:gd name="connsiteX3" fmla="*/ 104424 w 217193"/>
                <a:gd name="connsiteY3" fmla="*/ 198608 h 216374"/>
                <a:gd name="connsiteX4" fmla="*/ 105217 w 217193"/>
                <a:gd name="connsiteY4" fmla="*/ 195311 h 216374"/>
                <a:gd name="connsiteX5" fmla="*/ 98391 w 217193"/>
                <a:gd name="connsiteY5" fmla="*/ 194063 h 216374"/>
                <a:gd name="connsiteX6" fmla="*/ 99026 w 217193"/>
                <a:gd name="connsiteY6" fmla="*/ 194063 h 216374"/>
                <a:gd name="connsiteX7" fmla="*/ 98073 w 217193"/>
                <a:gd name="connsiteY7" fmla="*/ 200413 h 216374"/>
                <a:gd name="connsiteX8" fmla="*/ 97121 w 217193"/>
                <a:gd name="connsiteY8" fmla="*/ 205352 h 216374"/>
                <a:gd name="connsiteX9" fmla="*/ 96486 w 217193"/>
                <a:gd name="connsiteY9" fmla="*/ 204999 h 216374"/>
                <a:gd name="connsiteX10" fmla="*/ 98391 w 217193"/>
                <a:gd name="connsiteY10" fmla="*/ 194063 h 216374"/>
                <a:gd name="connsiteX11" fmla="*/ 94722 w 217193"/>
                <a:gd name="connsiteY11" fmla="*/ 182962 h 216374"/>
                <a:gd name="connsiteX12" fmla="*/ 95780 w 217193"/>
                <a:gd name="connsiteY12" fmla="*/ 182962 h 216374"/>
                <a:gd name="connsiteX13" fmla="*/ 94016 w 217193"/>
                <a:gd name="connsiteY13" fmla="*/ 192641 h 216374"/>
                <a:gd name="connsiteX14" fmla="*/ 91547 w 217193"/>
                <a:gd name="connsiteY14" fmla="*/ 203395 h 216374"/>
                <a:gd name="connsiteX15" fmla="*/ 90489 w 217193"/>
                <a:gd name="connsiteY15" fmla="*/ 203395 h 216374"/>
                <a:gd name="connsiteX16" fmla="*/ 94722 w 217193"/>
                <a:gd name="connsiteY16" fmla="*/ 182962 h 216374"/>
                <a:gd name="connsiteX17" fmla="*/ 143564 w 217193"/>
                <a:gd name="connsiteY17" fmla="*/ 182245 h 216374"/>
                <a:gd name="connsiteX18" fmla="*/ 144330 w 217193"/>
                <a:gd name="connsiteY18" fmla="*/ 182590 h 216374"/>
                <a:gd name="connsiteX19" fmla="*/ 149695 w 217193"/>
                <a:gd name="connsiteY19" fmla="*/ 183970 h 216374"/>
                <a:gd name="connsiteX20" fmla="*/ 149695 w 217193"/>
                <a:gd name="connsiteY20" fmla="*/ 184661 h 216374"/>
                <a:gd name="connsiteX21" fmla="*/ 147013 w 217193"/>
                <a:gd name="connsiteY21" fmla="*/ 184316 h 216374"/>
                <a:gd name="connsiteX22" fmla="*/ 143564 w 217193"/>
                <a:gd name="connsiteY22" fmla="*/ 183625 h 216374"/>
                <a:gd name="connsiteX23" fmla="*/ 139732 w 217193"/>
                <a:gd name="connsiteY23" fmla="*/ 189492 h 216374"/>
                <a:gd name="connsiteX24" fmla="*/ 139349 w 217193"/>
                <a:gd name="connsiteY24" fmla="*/ 189147 h 216374"/>
                <a:gd name="connsiteX25" fmla="*/ 143564 w 217193"/>
                <a:gd name="connsiteY25" fmla="*/ 182245 h 216374"/>
                <a:gd name="connsiteX26" fmla="*/ 141775 w 217193"/>
                <a:gd name="connsiteY26" fmla="*/ 179070 h 216374"/>
                <a:gd name="connsiteX27" fmla="*/ 142134 w 217193"/>
                <a:gd name="connsiteY27" fmla="*/ 179070 h 216374"/>
                <a:gd name="connsiteX28" fmla="*/ 153277 w 217193"/>
                <a:gd name="connsiteY28" fmla="*/ 180862 h 216374"/>
                <a:gd name="connsiteX29" fmla="*/ 152917 w 217193"/>
                <a:gd name="connsiteY29" fmla="*/ 181579 h 216374"/>
                <a:gd name="connsiteX30" fmla="*/ 142134 w 217193"/>
                <a:gd name="connsiteY30" fmla="*/ 179787 h 216374"/>
                <a:gd name="connsiteX31" fmla="*/ 135305 w 217193"/>
                <a:gd name="connsiteY31" fmla="*/ 189824 h 216374"/>
                <a:gd name="connsiteX32" fmla="*/ 134946 w 217193"/>
                <a:gd name="connsiteY32" fmla="*/ 189107 h 216374"/>
                <a:gd name="connsiteX33" fmla="*/ 141775 w 217193"/>
                <a:gd name="connsiteY33" fmla="*/ 179070 h 216374"/>
                <a:gd name="connsiteX34" fmla="*/ 93311 w 217193"/>
                <a:gd name="connsiteY34" fmla="*/ 176611 h 216374"/>
                <a:gd name="connsiteX35" fmla="*/ 94502 w 217193"/>
                <a:gd name="connsiteY35" fmla="*/ 176611 h 216374"/>
                <a:gd name="connsiteX36" fmla="*/ 88548 w 217193"/>
                <a:gd name="connsiteY36" fmla="*/ 200222 h 216374"/>
                <a:gd name="connsiteX37" fmla="*/ 87358 w 217193"/>
                <a:gd name="connsiteY37" fmla="*/ 200222 h 216374"/>
                <a:gd name="connsiteX38" fmla="*/ 93311 w 217193"/>
                <a:gd name="connsiteY38" fmla="*/ 176611 h 216374"/>
                <a:gd name="connsiteX39" fmla="*/ 139878 w 217193"/>
                <a:gd name="connsiteY39" fmla="*/ 174671 h 216374"/>
                <a:gd name="connsiteX40" fmla="*/ 140583 w 217193"/>
                <a:gd name="connsiteY40" fmla="*/ 174671 h 216374"/>
                <a:gd name="connsiteX41" fmla="*/ 149403 w 217193"/>
                <a:gd name="connsiteY41" fmla="*/ 175399 h 216374"/>
                <a:gd name="connsiteX42" fmla="*/ 156106 w 217193"/>
                <a:gd name="connsiteY42" fmla="*/ 176490 h 216374"/>
                <a:gd name="connsiteX43" fmla="*/ 155753 w 217193"/>
                <a:gd name="connsiteY43" fmla="*/ 177218 h 216374"/>
                <a:gd name="connsiteX44" fmla="*/ 147639 w 217193"/>
                <a:gd name="connsiteY44" fmla="*/ 176126 h 216374"/>
                <a:gd name="connsiteX45" fmla="*/ 140583 w 217193"/>
                <a:gd name="connsiteY45" fmla="*/ 175399 h 216374"/>
                <a:gd name="connsiteX46" fmla="*/ 140231 w 217193"/>
                <a:gd name="connsiteY46" fmla="*/ 175399 h 216374"/>
                <a:gd name="connsiteX47" fmla="*/ 134939 w 217193"/>
                <a:gd name="connsiteY47" fmla="*/ 182311 h 216374"/>
                <a:gd name="connsiteX48" fmla="*/ 128589 w 217193"/>
                <a:gd name="connsiteY48" fmla="*/ 191406 h 216374"/>
                <a:gd name="connsiteX49" fmla="*/ 128589 w 217193"/>
                <a:gd name="connsiteY49" fmla="*/ 191042 h 216374"/>
                <a:gd name="connsiteX50" fmla="*/ 134939 w 217193"/>
                <a:gd name="connsiteY50" fmla="*/ 180856 h 216374"/>
                <a:gd name="connsiteX51" fmla="*/ 139878 w 217193"/>
                <a:gd name="connsiteY51" fmla="*/ 174671 h 216374"/>
                <a:gd name="connsiteX52" fmla="*/ 90721 w 217193"/>
                <a:gd name="connsiteY52" fmla="*/ 171487 h 216374"/>
                <a:gd name="connsiteX53" fmla="*/ 91390 w 217193"/>
                <a:gd name="connsiteY53" fmla="*/ 171487 h 216374"/>
                <a:gd name="connsiteX54" fmla="*/ 86376 w 217193"/>
                <a:gd name="connsiteY54" fmla="*/ 193879 h 216374"/>
                <a:gd name="connsiteX55" fmla="*/ 85374 w 217193"/>
                <a:gd name="connsiteY55" fmla="*/ 193523 h 216374"/>
                <a:gd name="connsiteX56" fmla="*/ 90721 w 217193"/>
                <a:gd name="connsiteY56" fmla="*/ 171487 h 216374"/>
                <a:gd name="connsiteX57" fmla="*/ 90625 w 217193"/>
                <a:gd name="connsiteY57" fmla="*/ 163896 h 216374"/>
                <a:gd name="connsiteX58" fmla="*/ 91357 w 217193"/>
                <a:gd name="connsiteY58" fmla="*/ 163896 h 216374"/>
                <a:gd name="connsiteX59" fmla="*/ 83298 w 217193"/>
                <a:gd name="connsiteY59" fmla="*/ 189481 h 216374"/>
                <a:gd name="connsiteX60" fmla="*/ 82199 w 217193"/>
                <a:gd name="connsiteY60" fmla="*/ 188780 h 216374"/>
                <a:gd name="connsiteX61" fmla="*/ 90625 w 217193"/>
                <a:gd name="connsiteY61" fmla="*/ 163896 h 216374"/>
                <a:gd name="connsiteX62" fmla="*/ 209668 w 217193"/>
                <a:gd name="connsiteY62" fmla="*/ 163479 h 216374"/>
                <a:gd name="connsiteX63" fmla="*/ 206864 w 217193"/>
                <a:gd name="connsiteY63" fmla="*/ 170423 h 216374"/>
                <a:gd name="connsiteX64" fmla="*/ 206491 w 217193"/>
                <a:gd name="connsiteY64" fmla="*/ 169715 h 216374"/>
                <a:gd name="connsiteX65" fmla="*/ 47640 w 217193"/>
                <a:gd name="connsiteY65" fmla="*/ 163195 h 216374"/>
                <a:gd name="connsiteX66" fmla="*/ 54234 w 217193"/>
                <a:gd name="connsiteY66" fmla="*/ 165179 h 216374"/>
                <a:gd name="connsiteX67" fmla="*/ 60462 w 217193"/>
                <a:gd name="connsiteY67" fmla="*/ 165973 h 216374"/>
                <a:gd name="connsiteX68" fmla="*/ 60095 w 217193"/>
                <a:gd name="connsiteY68" fmla="*/ 167560 h 216374"/>
                <a:gd name="connsiteX69" fmla="*/ 54234 w 217193"/>
                <a:gd name="connsiteY69" fmla="*/ 166370 h 216374"/>
                <a:gd name="connsiteX70" fmla="*/ 47274 w 217193"/>
                <a:gd name="connsiteY70" fmla="*/ 163989 h 216374"/>
                <a:gd name="connsiteX71" fmla="*/ 47640 w 217193"/>
                <a:gd name="connsiteY71" fmla="*/ 163195 h 216374"/>
                <a:gd name="connsiteX72" fmla="*/ 211806 w 217193"/>
                <a:gd name="connsiteY72" fmla="*/ 158182 h 216374"/>
                <a:gd name="connsiteX73" fmla="*/ 211907 w 217193"/>
                <a:gd name="connsiteY73" fmla="*/ 159084 h 216374"/>
                <a:gd name="connsiteX74" fmla="*/ 209668 w 217193"/>
                <a:gd name="connsiteY74" fmla="*/ 163479 h 216374"/>
                <a:gd name="connsiteX75" fmla="*/ 41623 w 217193"/>
                <a:gd name="connsiteY75" fmla="*/ 157223 h 216374"/>
                <a:gd name="connsiteX76" fmla="*/ 50718 w 217193"/>
                <a:gd name="connsiteY76" fmla="*/ 161003 h 216374"/>
                <a:gd name="connsiteX77" fmla="*/ 60162 w 217193"/>
                <a:gd name="connsiteY77" fmla="*/ 162892 h 216374"/>
                <a:gd name="connsiteX78" fmla="*/ 60162 w 217193"/>
                <a:gd name="connsiteY78" fmla="*/ 164404 h 216374"/>
                <a:gd name="connsiteX79" fmla="*/ 49318 w 217193"/>
                <a:gd name="connsiteY79" fmla="*/ 161758 h 216374"/>
                <a:gd name="connsiteX80" fmla="*/ 41274 w 217193"/>
                <a:gd name="connsiteY80" fmla="*/ 157601 h 216374"/>
                <a:gd name="connsiteX81" fmla="*/ 41623 w 217193"/>
                <a:gd name="connsiteY81" fmla="*/ 157223 h 216374"/>
                <a:gd name="connsiteX82" fmla="*/ 87188 w 217193"/>
                <a:gd name="connsiteY82" fmla="*/ 155963 h 216374"/>
                <a:gd name="connsiteX83" fmla="*/ 88209 w 217193"/>
                <a:gd name="connsiteY83" fmla="*/ 155963 h 216374"/>
                <a:gd name="connsiteX84" fmla="*/ 80384 w 217193"/>
                <a:gd name="connsiteY84" fmla="*/ 183127 h 216374"/>
                <a:gd name="connsiteX85" fmla="*/ 79024 w 217193"/>
                <a:gd name="connsiteY85" fmla="*/ 182774 h 216374"/>
                <a:gd name="connsiteX86" fmla="*/ 87188 w 217193"/>
                <a:gd name="connsiteY86" fmla="*/ 155963 h 216374"/>
                <a:gd name="connsiteX87" fmla="*/ 191340 w 217193"/>
                <a:gd name="connsiteY87" fmla="*/ 154436 h 216374"/>
                <a:gd name="connsiteX88" fmla="*/ 197293 w 217193"/>
                <a:gd name="connsiteY88" fmla="*/ 162866 h 216374"/>
                <a:gd name="connsiteX89" fmla="*/ 196102 w 217193"/>
                <a:gd name="connsiteY89" fmla="*/ 163633 h 216374"/>
                <a:gd name="connsiteX90" fmla="*/ 193324 w 217193"/>
                <a:gd name="connsiteY90" fmla="*/ 159801 h 216374"/>
                <a:gd name="connsiteX91" fmla="*/ 190546 w 217193"/>
                <a:gd name="connsiteY91" fmla="*/ 154820 h 216374"/>
                <a:gd name="connsiteX92" fmla="*/ 191340 w 217193"/>
                <a:gd name="connsiteY92" fmla="*/ 154436 h 216374"/>
                <a:gd name="connsiteX93" fmla="*/ 32502 w 217193"/>
                <a:gd name="connsiteY93" fmla="*/ 150865 h 216374"/>
                <a:gd name="connsiteX94" fmla="*/ 45376 w 217193"/>
                <a:gd name="connsiteY94" fmla="*/ 155310 h 216374"/>
                <a:gd name="connsiteX95" fmla="*/ 60457 w 217193"/>
                <a:gd name="connsiteY95" fmla="*/ 159755 h 216374"/>
                <a:gd name="connsiteX96" fmla="*/ 60089 w 217193"/>
                <a:gd name="connsiteY96" fmla="*/ 161237 h 216374"/>
                <a:gd name="connsiteX97" fmla="*/ 45008 w 217193"/>
                <a:gd name="connsiteY97" fmla="*/ 156792 h 216374"/>
                <a:gd name="connsiteX98" fmla="*/ 32134 w 217193"/>
                <a:gd name="connsiteY98" fmla="*/ 151236 h 216374"/>
                <a:gd name="connsiteX99" fmla="*/ 32502 w 217193"/>
                <a:gd name="connsiteY99" fmla="*/ 150865 h 216374"/>
                <a:gd name="connsiteX100" fmla="*/ 191248 w 217193"/>
                <a:gd name="connsiteY100" fmla="*/ 149256 h 216374"/>
                <a:gd name="connsiteX101" fmla="*/ 195644 w 217193"/>
                <a:gd name="connsiteY101" fmla="*/ 156225 h 216374"/>
                <a:gd name="connsiteX102" fmla="*/ 198942 w 217193"/>
                <a:gd name="connsiteY102" fmla="*/ 161453 h 216374"/>
                <a:gd name="connsiteX103" fmla="*/ 198209 w 217193"/>
                <a:gd name="connsiteY103" fmla="*/ 162150 h 216374"/>
                <a:gd name="connsiteX104" fmla="*/ 193446 w 217193"/>
                <a:gd name="connsiteY104" fmla="*/ 155180 h 216374"/>
                <a:gd name="connsiteX105" fmla="*/ 190516 w 217193"/>
                <a:gd name="connsiteY105" fmla="*/ 149604 h 216374"/>
                <a:gd name="connsiteX106" fmla="*/ 191248 w 217193"/>
                <a:gd name="connsiteY106" fmla="*/ 149256 h 216374"/>
                <a:gd name="connsiteX107" fmla="*/ 87399 w 217193"/>
                <a:gd name="connsiteY107" fmla="*/ 147682 h 216374"/>
                <a:gd name="connsiteX108" fmla="*/ 88166 w 217193"/>
                <a:gd name="connsiteY108" fmla="*/ 148043 h 216374"/>
                <a:gd name="connsiteX109" fmla="*/ 83567 w 217193"/>
                <a:gd name="connsiteY109" fmla="*/ 160342 h 216374"/>
                <a:gd name="connsiteX110" fmla="*/ 78585 w 217193"/>
                <a:gd name="connsiteY110" fmla="*/ 174810 h 216374"/>
                <a:gd name="connsiteX111" fmla="*/ 77436 w 217193"/>
                <a:gd name="connsiteY111" fmla="*/ 174448 h 216374"/>
                <a:gd name="connsiteX112" fmla="*/ 82034 w 217193"/>
                <a:gd name="connsiteY112" fmla="*/ 161427 h 216374"/>
                <a:gd name="connsiteX113" fmla="*/ 87399 w 217193"/>
                <a:gd name="connsiteY113" fmla="*/ 147682 h 216374"/>
                <a:gd name="connsiteX114" fmla="*/ 210786 w 217193"/>
                <a:gd name="connsiteY114" fmla="*/ 141335 h 216374"/>
                <a:gd name="connsiteX115" fmla="*/ 211167 w 217193"/>
                <a:gd name="connsiteY115" fmla="*/ 141335 h 216374"/>
                <a:gd name="connsiteX116" fmla="*/ 215358 w 217193"/>
                <a:gd name="connsiteY116" fmla="*/ 166863 h 216374"/>
                <a:gd name="connsiteX117" fmla="*/ 214215 w 217193"/>
                <a:gd name="connsiteY117" fmla="*/ 166134 h 216374"/>
                <a:gd name="connsiteX118" fmla="*/ 210786 w 217193"/>
                <a:gd name="connsiteY118" fmla="*/ 141335 h 216374"/>
                <a:gd name="connsiteX119" fmla="*/ 85919 w 217193"/>
                <a:gd name="connsiteY119" fmla="*/ 141329 h 216374"/>
                <a:gd name="connsiteX120" fmla="*/ 86614 w 217193"/>
                <a:gd name="connsiteY120" fmla="*/ 141329 h 216374"/>
                <a:gd name="connsiteX121" fmla="*/ 82447 w 217193"/>
                <a:gd name="connsiteY121" fmla="*/ 154615 h 216374"/>
                <a:gd name="connsiteX122" fmla="*/ 76891 w 217193"/>
                <a:gd name="connsiteY122" fmla="*/ 170055 h 216374"/>
                <a:gd name="connsiteX123" fmla="*/ 75849 w 217193"/>
                <a:gd name="connsiteY123" fmla="*/ 169337 h 216374"/>
                <a:gd name="connsiteX124" fmla="*/ 85919 w 217193"/>
                <a:gd name="connsiteY124" fmla="*/ 141329 h 216374"/>
                <a:gd name="connsiteX125" fmla="*/ 190855 w 217193"/>
                <a:gd name="connsiteY125" fmla="*/ 139751 h 216374"/>
                <a:gd name="connsiteX126" fmla="*/ 196852 w 217193"/>
                <a:gd name="connsiteY126" fmla="*/ 149701 h 216374"/>
                <a:gd name="connsiteX127" fmla="*/ 202144 w 217193"/>
                <a:gd name="connsiteY127" fmla="*/ 158546 h 216374"/>
                <a:gd name="connsiteX128" fmla="*/ 201791 w 217193"/>
                <a:gd name="connsiteY128" fmla="*/ 159652 h 216374"/>
                <a:gd name="connsiteX129" fmla="*/ 197910 w 217193"/>
                <a:gd name="connsiteY129" fmla="*/ 154492 h 216374"/>
                <a:gd name="connsiteX130" fmla="*/ 190502 w 217193"/>
                <a:gd name="connsiteY130" fmla="*/ 140119 h 216374"/>
                <a:gd name="connsiteX131" fmla="*/ 190855 w 217193"/>
                <a:gd name="connsiteY131" fmla="*/ 139751 h 216374"/>
                <a:gd name="connsiteX132" fmla="*/ 82636 w 217193"/>
                <a:gd name="connsiteY132" fmla="*/ 138165 h 216374"/>
                <a:gd name="connsiteX133" fmla="*/ 83403 w 217193"/>
                <a:gd name="connsiteY133" fmla="*/ 138534 h 216374"/>
                <a:gd name="connsiteX134" fmla="*/ 73823 w 217193"/>
                <a:gd name="connsiteY134" fmla="*/ 163673 h 216374"/>
                <a:gd name="connsiteX135" fmla="*/ 72674 w 217193"/>
                <a:gd name="connsiteY135" fmla="*/ 163303 h 216374"/>
                <a:gd name="connsiteX136" fmla="*/ 82636 w 217193"/>
                <a:gd name="connsiteY136" fmla="*/ 138165 h 216374"/>
                <a:gd name="connsiteX137" fmla="*/ 17837 w 217193"/>
                <a:gd name="connsiteY137" fmla="*/ 138141 h 216374"/>
                <a:gd name="connsiteX138" fmla="*/ 28008 w 217193"/>
                <a:gd name="connsiteY138" fmla="*/ 143337 h 216374"/>
                <a:gd name="connsiteX139" fmla="*/ 37453 w 217193"/>
                <a:gd name="connsiteY139" fmla="*/ 148532 h 216374"/>
                <a:gd name="connsiteX140" fmla="*/ 47623 w 217193"/>
                <a:gd name="connsiteY140" fmla="*/ 152342 h 216374"/>
                <a:gd name="connsiteX141" fmla="*/ 58521 w 217193"/>
                <a:gd name="connsiteY141" fmla="*/ 154767 h 216374"/>
                <a:gd name="connsiteX142" fmla="*/ 58158 w 217193"/>
                <a:gd name="connsiteY142" fmla="*/ 156152 h 216374"/>
                <a:gd name="connsiteX143" fmla="*/ 47260 w 217193"/>
                <a:gd name="connsiteY143" fmla="*/ 153381 h 216374"/>
                <a:gd name="connsiteX144" fmla="*/ 36000 w 217193"/>
                <a:gd name="connsiteY144" fmla="*/ 148879 h 216374"/>
                <a:gd name="connsiteX145" fmla="*/ 17474 w 217193"/>
                <a:gd name="connsiteY145" fmla="*/ 138834 h 216374"/>
                <a:gd name="connsiteX146" fmla="*/ 17837 w 217193"/>
                <a:gd name="connsiteY146" fmla="*/ 138141 h 216374"/>
                <a:gd name="connsiteX147" fmla="*/ 77701 w 217193"/>
                <a:gd name="connsiteY147" fmla="*/ 134970 h 216374"/>
                <a:gd name="connsiteX148" fmla="*/ 78693 w 217193"/>
                <a:gd name="connsiteY148" fmla="*/ 135320 h 216374"/>
                <a:gd name="connsiteX149" fmla="*/ 72078 w 217193"/>
                <a:gd name="connsiteY149" fmla="*/ 154558 h 216374"/>
                <a:gd name="connsiteX150" fmla="*/ 71417 w 217193"/>
                <a:gd name="connsiteY150" fmla="*/ 153858 h 216374"/>
                <a:gd name="connsiteX151" fmla="*/ 77701 w 217193"/>
                <a:gd name="connsiteY151" fmla="*/ 134970 h 216374"/>
                <a:gd name="connsiteX152" fmla="*/ 201261 w 217193"/>
                <a:gd name="connsiteY152" fmla="*/ 131799 h 216374"/>
                <a:gd name="connsiteX153" fmla="*/ 201635 w 217193"/>
                <a:gd name="connsiteY153" fmla="*/ 131799 h 216374"/>
                <a:gd name="connsiteX154" fmla="*/ 213588 w 217193"/>
                <a:gd name="connsiteY154" fmla="*/ 153769 h 216374"/>
                <a:gd name="connsiteX155" fmla="*/ 211806 w 217193"/>
                <a:gd name="connsiteY155" fmla="*/ 158182 h 216374"/>
                <a:gd name="connsiteX156" fmla="*/ 210599 w 217193"/>
                <a:gd name="connsiteY156" fmla="*/ 147391 h 216374"/>
                <a:gd name="connsiteX157" fmla="*/ 201261 w 217193"/>
                <a:gd name="connsiteY157" fmla="*/ 131799 h 216374"/>
                <a:gd name="connsiteX158" fmla="*/ 76444 w 217193"/>
                <a:gd name="connsiteY158" fmla="*/ 130203 h 216374"/>
                <a:gd name="connsiteX159" fmla="*/ 77105 w 217193"/>
                <a:gd name="connsiteY159" fmla="*/ 130203 h 216374"/>
                <a:gd name="connsiteX160" fmla="*/ 74459 w 217193"/>
                <a:gd name="connsiteY160" fmla="*/ 137823 h 216374"/>
                <a:gd name="connsiteX161" fmla="*/ 70491 w 217193"/>
                <a:gd name="connsiteY161" fmla="*/ 148214 h 216374"/>
                <a:gd name="connsiteX162" fmla="*/ 69499 w 217193"/>
                <a:gd name="connsiteY162" fmla="*/ 147868 h 216374"/>
                <a:gd name="connsiteX163" fmla="*/ 76444 w 217193"/>
                <a:gd name="connsiteY163" fmla="*/ 130203 h 216374"/>
                <a:gd name="connsiteX164" fmla="*/ 72900 w 217193"/>
                <a:gd name="connsiteY164" fmla="*/ 125459 h 216374"/>
                <a:gd name="connsiteX165" fmla="*/ 73921 w 217193"/>
                <a:gd name="connsiteY165" fmla="*/ 125824 h 216374"/>
                <a:gd name="connsiteX166" fmla="*/ 65756 w 217193"/>
                <a:gd name="connsiteY166" fmla="*/ 146591 h 216374"/>
                <a:gd name="connsiteX167" fmla="*/ 64736 w 217193"/>
                <a:gd name="connsiteY167" fmla="*/ 146227 h 216374"/>
                <a:gd name="connsiteX168" fmla="*/ 72900 w 217193"/>
                <a:gd name="connsiteY168" fmla="*/ 125459 h 216374"/>
                <a:gd name="connsiteX169" fmla="*/ 186133 w 217193"/>
                <a:gd name="connsiteY169" fmla="*/ 125446 h 216374"/>
                <a:gd name="connsiteX170" fmla="*/ 195845 w 217193"/>
                <a:gd name="connsiteY170" fmla="*/ 139465 h 216374"/>
                <a:gd name="connsiteX171" fmla="*/ 203316 w 217193"/>
                <a:gd name="connsiteY171" fmla="*/ 150680 h 216374"/>
                <a:gd name="connsiteX172" fmla="*/ 202942 w 217193"/>
                <a:gd name="connsiteY172" fmla="*/ 151381 h 216374"/>
                <a:gd name="connsiteX173" fmla="*/ 195845 w 217193"/>
                <a:gd name="connsiteY173" fmla="*/ 141217 h 216374"/>
                <a:gd name="connsiteX174" fmla="*/ 185760 w 217193"/>
                <a:gd name="connsiteY174" fmla="*/ 125796 h 216374"/>
                <a:gd name="connsiteX175" fmla="*/ 186133 w 217193"/>
                <a:gd name="connsiteY175" fmla="*/ 125446 h 216374"/>
                <a:gd name="connsiteX176" fmla="*/ 68830 w 217193"/>
                <a:gd name="connsiteY176" fmla="*/ 120701 h 216374"/>
                <a:gd name="connsiteX177" fmla="*/ 63817 w 217193"/>
                <a:gd name="connsiteY177" fmla="*/ 135469 h 216374"/>
                <a:gd name="connsiteX178" fmla="*/ 63149 w 217193"/>
                <a:gd name="connsiteY178" fmla="*/ 135469 h 216374"/>
                <a:gd name="connsiteX179" fmla="*/ 68830 w 217193"/>
                <a:gd name="connsiteY179" fmla="*/ 120701 h 216374"/>
                <a:gd name="connsiteX180" fmla="*/ 72343 w 217193"/>
                <a:gd name="connsiteY180" fmla="*/ 120332 h 216374"/>
                <a:gd name="connsiteX181" fmla="*/ 69697 w 217193"/>
                <a:gd name="connsiteY181" fmla="*/ 129545 h 216374"/>
                <a:gd name="connsiteX182" fmla="*/ 65397 w 217193"/>
                <a:gd name="connsiteY182" fmla="*/ 140233 h 216374"/>
                <a:gd name="connsiteX183" fmla="*/ 64736 w 217193"/>
                <a:gd name="connsiteY183" fmla="*/ 139864 h 216374"/>
                <a:gd name="connsiteX184" fmla="*/ 68705 w 217193"/>
                <a:gd name="connsiteY184" fmla="*/ 130283 h 216374"/>
                <a:gd name="connsiteX185" fmla="*/ 72343 w 217193"/>
                <a:gd name="connsiteY185" fmla="*/ 120332 h 216374"/>
                <a:gd name="connsiteX186" fmla="*/ 68308 w 217193"/>
                <a:gd name="connsiteY186" fmla="*/ 115940 h 216374"/>
                <a:gd name="connsiteX187" fmla="*/ 69102 w 217193"/>
                <a:gd name="connsiteY187" fmla="*/ 116311 h 216374"/>
                <a:gd name="connsiteX188" fmla="*/ 64339 w 217193"/>
                <a:gd name="connsiteY188" fmla="*/ 125941 h 216374"/>
                <a:gd name="connsiteX189" fmla="*/ 63546 w 217193"/>
                <a:gd name="connsiteY189" fmla="*/ 125571 h 216374"/>
                <a:gd name="connsiteX190" fmla="*/ 68308 w 217193"/>
                <a:gd name="connsiteY190" fmla="*/ 115940 h 216374"/>
                <a:gd name="connsiteX191" fmla="*/ 64963 w 217193"/>
                <a:gd name="connsiteY191" fmla="*/ 115931 h 216374"/>
                <a:gd name="connsiteX192" fmla="*/ 65984 w 217193"/>
                <a:gd name="connsiteY192" fmla="*/ 116292 h 216374"/>
                <a:gd name="connsiteX193" fmla="*/ 62241 w 217193"/>
                <a:gd name="connsiteY193" fmla="*/ 122786 h 216374"/>
                <a:gd name="connsiteX194" fmla="*/ 61561 w 217193"/>
                <a:gd name="connsiteY194" fmla="*/ 122425 h 216374"/>
                <a:gd name="connsiteX195" fmla="*/ 64963 w 217193"/>
                <a:gd name="connsiteY195" fmla="*/ 115931 h 216374"/>
                <a:gd name="connsiteX196" fmla="*/ 60095 w 217193"/>
                <a:gd name="connsiteY196" fmla="*/ 65127 h 216374"/>
                <a:gd name="connsiteX197" fmla="*/ 61194 w 217193"/>
                <a:gd name="connsiteY197" fmla="*/ 65127 h 216374"/>
                <a:gd name="connsiteX198" fmla="*/ 61194 w 217193"/>
                <a:gd name="connsiteY198" fmla="*/ 71914 h 216374"/>
                <a:gd name="connsiteX199" fmla="*/ 61142 w 217193"/>
                <a:gd name="connsiteY199" fmla="*/ 72830 h 216374"/>
                <a:gd name="connsiteX200" fmla="*/ 61752 w 217193"/>
                <a:gd name="connsiteY200" fmla="*/ 66725 h 216374"/>
                <a:gd name="connsiteX201" fmla="*/ 62101 w 217193"/>
                <a:gd name="connsiteY201" fmla="*/ 66725 h 216374"/>
                <a:gd name="connsiteX202" fmla="*/ 62101 w 217193"/>
                <a:gd name="connsiteY202" fmla="*/ 72983 h 216374"/>
                <a:gd name="connsiteX203" fmla="*/ 61752 w 217193"/>
                <a:gd name="connsiteY203" fmla="*/ 80345 h 216374"/>
                <a:gd name="connsiteX204" fmla="*/ 61402 w 217193"/>
                <a:gd name="connsiteY204" fmla="*/ 80714 h 216374"/>
                <a:gd name="connsiteX205" fmla="*/ 61053 w 217193"/>
                <a:gd name="connsiteY205" fmla="*/ 81450 h 216374"/>
                <a:gd name="connsiteX206" fmla="*/ 46734 w 217193"/>
                <a:gd name="connsiteY206" fmla="*/ 91021 h 216374"/>
                <a:gd name="connsiteX207" fmla="*/ 46384 w 217193"/>
                <a:gd name="connsiteY207" fmla="*/ 90285 h 216374"/>
                <a:gd name="connsiteX208" fmla="*/ 60005 w 217193"/>
                <a:gd name="connsiteY208" fmla="*/ 79977 h 216374"/>
                <a:gd name="connsiteX209" fmla="*/ 60704 w 217193"/>
                <a:gd name="connsiteY209" fmla="*/ 79609 h 216374"/>
                <a:gd name="connsiteX210" fmla="*/ 60779 w 217193"/>
                <a:gd name="connsiteY210" fmla="*/ 78343 h 216374"/>
                <a:gd name="connsiteX211" fmla="*/ 60462 w 217193"/>
                <a:gd name="connsiteY211" fmla="*/ 78343 h 216374"/>
                <a:gd name="connsiteX212" fmla="*/ 60095 w 217193"/>
                <a:gd name="connsiteY212" fmla="*/ 79415 h 216374"/>
                <a:gd name="connsiteX213" fmla="*/ 38848 w 217193"/>
                <a:gd name="connsiteY213" fmla="*/ 92631 h 216374"/>
                <a:gd name="connsiteX214" fmla="*/ 38115 w 217193"/>
                <a:gd name="connsiteY214" fmla="*/ 91916 h 216374"/>
                <a:gd name="connsiteX215" fmla="*/ 59363 w 217193"/>
                <a:gd name="connsiteY215" fmla="*/ 77986 h 216374"/>
                <a:gd name="connsiteX216" fmla="*/ 59729 w 217193"/>
                <a:gd name="connsiteY216" fmla="*/ 77629 h 216374"/>
                <a:gd name="connsiteX217" fmla="*/ 59729 w 217193"/>
                <a:gd name="connsiteY217" fmla="*/ 72628 h 216374"/>
                <a:gd name="connsiteX218" fmla="*/ 60095 w 217193"/>
                <a:gd name="connsiteY218" fmla="*/ 65127 h 216374"/>
                <a:gd name="connsiteX219" fmla="*/ 187202 w 217193"/>
                <a:gd name="connsiteY219" fmla="*/ 50347 h 216374"/>
                <a:gd name="connsiteX220" fmla="*/ 188625 w 217193"/>
                <a:gd name="connsiteY220" fmla="*/ 52807 h 216374"/>
                <a:gd name="connsiteX221" fmla="*/ 182529 w 217193"/>
                <a:gd name="connsiteY221" fmla="*/ 70043 h 216374"/>
                <a:gd name="connsiteX222" fmla="*/ 181767 w 217193"/>
                <a:gd name="connsiteY222" fmla="*/ 69684 h 216374"/>
                <a:gd name="connsiteX223" fmla="*/ 185958 w 217193"/>
                <a:gd name="connsiteY223" fmla="*/ 58552 h 216374"/>
                <a:gd name="connsiteX224" fmla="*/ 117124 w 217193"/>
                <a:gd name="connsiteY224" fmla="*/ 47942 h 216374"/>
                <a:gd name="connsiteX225" fmla="*/ 118314 w 217193"/>
                <a:gd name="connsiteY225" fmla="*/ 47942 h 216374"/>
                <a:gd name="connsiteX226" fmla="*/ 118314 w 217193"/>
                <a:gd name="connsiteY226" fmla="*/ 49212 h 216374"/>
                <a:gd name="connsiteX227" fmla="*/ 117124 w 217193"/>
                <a:gd name="connsiteY227" fmla="*/ 49212 h 216374"/>
                <a:gd name="connsiteX228" fmla="*/ 117124 w 217193"/>
                <a:gd name="connsiteY228" fmla="*/ 47942 h 216374"/>
                <a:gd name="connsiteX229" fmla="*/ 184844 w 217193"/>
                <a:gd name="connsiteY229" fmla="*/ 46272 h 216374"/>
                <a:gd name="connsiteX230" fmla="*/ 187387 w 217193"/>
                <a:gd name="connsiteY230" fmla="*/ 49126 h 216374"/>
                <a:gd name="connsiteX231" fmla="*/ 187202 w 217193"/>
                <a:gd name="connsiteY231" fmla="*/ 50347 h 216374"/>
                <a:gd name="connsiteX232" fmla="*/ 181418 w 217193"/>
                <a:gd name="connsiteY232" fmla="*/ 46081 h 216374"/>
                <a:gd name="connsiteX233" fmla="*/ 184989 w 217193"/>
                <a:gd name="connsiteY233" fmla="*/ 51854 h 216374"/>
                <a:gd name="connsiteX234" fmla="*/ 184593 w 217193"/>
                <a:gd name="connsiteY234" fmla="*/ 56544 h 216374"/>
                <a:gd name="connsiteX235" fmla="*/ 183402 w 217193"/>
                <a:gd name="connsiteY235" fmla="*/ 60513 h 216374"/>
                <a:gd name="connsiteX236" fmla="*/ 182608 w 217193"/>
                <a:gd name="connsiteY236" fmla="*/ 60513 h 216374"/>
                <a:gd name="connsiteX237" fmla="*/ 183799 w 217193"/>
                <a:gd name="connsiteY237" fmla="*/ 55462 h 216374"/>
                <a:gd name="connsiteX238" fmla="*/ 181021 w 217193"/>
                <a:gd name="connsiteY238" fmla="*/ 47163 h 216374"/>
                <a:gd name="connsiteX239" fmla="*/ 181418 w 217193"/>
                <a:gd name="connsiteY239" fmla="*/ 46081 h 216374"/>
                <a:gd name="connsiteX240" fmla="*/ 116727 w 217193"/>
                <a:gd name="connsiteY240" fmla="*/ 46009 h 216374"/>
                <a:gd name="connsiteX241" fmla="*/ 116330 w 217193"/>
                <a:gd name="connsiteY241" fmla="*/ 48318 h 216374"/>
                <a:gd name="connsiteX242" fmla="*/ 115536 w 217193"/>
                <a:gd name="connsiteY242" fmla="*/ 48029 h 216374"/>
                <a:gd name="connsiteX243" fmla="*/ 115536 w 217193"/>
                <a:gd name="connsiteY243" fmla="*/ 46297 h 216374"/>
                <a:gd name="connsiteX244" fmla="*/ 116727 w 217193"/>
                <a:gd name="connsiteY244" fmla="*/ 46009 h 216374"/>
                <a:gd name="connsiteX245" fmla="*/ 112361 w 217193"/>
                <a:gd name="connsiteY245" fmla="*/ 44493 h 216374"/>
                <a:gd name="connsiteX246" fmla="*/ 113314 w 217193"/>
                <a:gd name="connsiteY246" fmla="*/ 44493 h 216374"/>
                <a:gd name="connsiteX247" fmla="*/ 113314 w 217193"/>
                <a:gd name="connsiteY247" fmla="*/ 51348 h 216374"/>
                <a:gd name="connsiteX248" fmla="*/ 112678 w 217193"/>
                <a:gd name="connsiteY248" fmla="*/ 51348 h 216374"/>
                <a:gd name="connsiteX249" fmla="*/ 112361 w 217193"/>
                <a:gd name="connsiteY249" fmla="*/ 44493 h 216374"/>
                <a:gd name="connsiteX250" fmla="*/ 109186 w 217193"/>
                <a:gd name="connsiteY250" fmla="*/ 43180 h 216374"/>
                <a:gd name="connsiteX251" fmla="*/ 110139 w 217193"/>
                <a:gd name="connsiteY251" fmla="*/ 43180 h 216374"/>
                <a:gd name="connsiteX252" fmla="*/ 110456 w 217193"/>
                <a:gd name="connsiteY252" fmla="*/ 46355 h 216374"/>
                <a:gd name="connsiteX253" fmla="*/ 109503 w 217193"/>
                <a:gd name="connsiteY253" fmla="*/ 46355 h 216374"/>
                <a:gd name="connsiteX254" fmla="*/ 109186 w 217193"/>
                <a:gd name="connsiteY254" fmla="*/ 43180 h 216374"/>
                <a:gd name="connsiteX255" fmla="*/ 181767 w 217193"/>
                <a:gd name="connsiteY255" fmla="*/ 40957 h 216374"/>
                <a:gd name="connsiteX256" fmla="*/ 184844 w 217193"/>
                <a:gd name="connsiteY256" fmla="*/ 46272 h 216374"/>
                <a:gd name="connsiteX257" fmla="*/ 181386 w 217193"/>
                <a:gd name="connsiteY257" fmla="*/ 42393 h 216374"/>
                <a:gd name="connsiteX258" fmla="*/ 181767 w 217193"/>
                <a:gd name="connsiteY258" fmla="*/ 40957 h 216374"/>
                <a:gd name="connsiteX259" fmla="*/ 108392 w 217193"/>
                <a:gd name="connsiteY259" fmla="*/ 38155 h 216374"/>
                <a:gd name="connsiteX260" fmla="*/ 108392 w 217193"/>
                <a:gd name="connsiteY260" fmla="*/ 49361 h 216374"/>
                <a:gd name="connsiteX261" fmla="*/ 107863 w 217193"/>
                <a:gd name="connsiteY261" fmla="*/ 49361 h 216374"/>
                <a:gd name="connsiteX262" fmla="*/ 107863 w 217193"/>
                <a:gd name="connsiteY262" fmla="*/ 38529 h 216374"/>
                <a:gd name="connsiteX263" fmla="*/ 108392 w 217193"/>
                <a:gd name="connsiteY263" fmla="*/ 38155 h 216374"/>
                <a:gd name="connsiteX264" fmla="*/ 181357 w 217193"/>
                <a:gd name="connsiteY264" fmla="*/ 36549 h 216374"/>
                <a:gd name="connsiteX265" fmla="*/ 192713 w 217193"/>
                <a:gd name="connsiteY265" fmla="*/ 48593 h 216374"/>
                <a:gd name="connsiteX266" fmla="*/ 189416 w 217193"/>
                <a:gd name="connsiteY266" fmla="*/ 62408 h 216374"/>
                <a:gd name="connsiteX267" fmla="*/ 183555 w 217193"/>
                <a:gd name="connsiteY267" fmla="*/ 77994 h 216374"/>
                <a:gd name="connsiteX268" fmla="*/ 182822 w 217193"/>
                <a:gd name="connsiteY268" fmla="*/ 77994 h 216374"/>
                <a:gd name="connsiteX269" fmla="*/ 189783 w 217193"/>
                <a:gd name="connsiteY269" fmla="*/ 56740 h 216374"/>
                <a:gd name="connsiteX270" fmla="*/ 191614 w 217193"/>
                <a:gd name="connsiteY270" fmla="*/ 44696 h 216374"/>
                <a:gd name="connsiteX271" fmla="*/ 181723 w 217193"/>
                <a:gd name="connsiteY271" fmla="*/ 37966 h 216374"/>
                <a:gd name="connsiteX272" fmla="*/ 181357 w 217193"/>
                <a:gd name="connsiteY272" fmla="*/ 36549 h 216374"/>
                <a:gd name="connsiteX273" fmla="*/ 105059 w 217193"/>
                <a:gd name="connsiteY273" fmla="*/ 33381 h 216374"/>
                <a:gd name="connsiteX274" fmla="*/ 105376 w 217193"/>
                <a:gd name="connsiteY274" fmla="*/ 33381 h 216374"/>
                <a:gd name="connsiteX275" fmla="*/ 105059 w 217193"/>
                <a:gd name="connsiteY275" fmla="*/ 47813 h 216374"/>
                <a:gd name="connsiteX276" fmla="*/ 104424 w 217193"/>
                <a:gd name="connsiteY276" fmla="*/ 47813 h 216374"/>
                <a:gd name="connsiteX277" fmla="*/ 105059 w 217193"/>
                <a:gd name="connsiteY277" fmla="*/ 33381 h 216374"/>
                <a:gd name="connsiteX278" fmla="*/ 102609 w 217193"/>
                <a:gd name="connsiteY278" fmla="*/ 28962 h 216374"/>
                <a:gd name="connsiteX279" fmla="*/ 103517 w 217193"/>
                <a:gd name="connsiteY279" fmla="*/ 28962 h 216374"/>
                <a:gd name="connsiteX280" fmla="*/ 102609 w 217193"/>
                <a:gd name="connsiteY280" fmla="*/ 43074 h 216374"/>
                <a:gd name="connsiteX281" fmla="*/ 101249 w 217193"/>
                <a:gd name="connsiteY281" fmla="*/ 43074 h 216374"/>
                <a:gd name="connsiteX282" fmla="*/ 102609 w 217193"/>
                <a:gd name="connsiteY282" fmla="*/ 28962 h 216374"/>
                <a:gd name="connsiteX283" fmla="*/ 99888 w 217193"/>
                <a:gd name="connsiteY283" fmla="*/ 23848 h 216374"/>
                <a:gd name="connsiteX284" fmla="*/ 100342 w 217193"/>
                <a:gd name="connsiteY284" fmla="*/ 30198 h 216374"/>
                <a:gd name="connsiteX285" fmla="*/ 99434 w 217193"/>
                <a:gd name="connsiteY285" fmla="*/ 41487 h 216374"/>
                <a:gd name="connsiteX286" fmla="*/ 98074 w 217193"/>
                <a:gd name="connsiteY286" fmla="*/ 41487 h 216374"/>
                <a:gd name="connsiteX287" fmla="*/ 98981 w 217193"/>
                <a:gd name="connsiteY287" fmla="*/ 32314 h 216374"/>
                <a:gd name="connsiteX288" fmla="*/ 98981 w 217193"/>
                <a:gd name="connsiteY288" fmla="*/ 24553 h 216374"/>
                <a:gd name="connsiteX289" fmla="*/ 99888 w 217193"/>
                <a:gd name="connsiteY289" fmla="*/ 23848 h 216374"/>
                <a:gd name="connsiteX290" fmla="*/ 78092 w 217193"/>
                <a:gd name="connsiteY290" fmla="*/ 10251 h 216374"/>
                <a:gd name="connsiteX291" fmla="*/ 73415 w 217193"/>
                <a:gd name="connsiteY291" fmla="*/ 11329 h 216374"/>
                <a:gd name="connsiteX292" fmla="*/ 64779 w 217193"/>
                <a:gd name="connsiteY292" fmla="*/ 20309 h 216374"/>
                <a:gd name="connsiteX293" fmla="*/ 62979 w 217193"/>
                <a:gd name="connsiteY293" fmla="*/ 31086 h 216374"/>
                <a:gd name="connsiteX294" fmla="*/ 62260 w 217193"/>
                <a:gd name="connsiteY294" fmla="*/ 36834 h 216374"/>
                <a:gd name="connsiteX295" fmla="*/ 61180 w 217193"/>
                <a:gd name="connsiteY295" fmla="*/ 42223 h 216374"/>
                <a:gd name="connsiteX296" fmla="*/ 60101 w 217193"/>
                <a:gd name="connsiteY296" fmla="*/ 47611 h 216374"/>
                <a:gd name="connsiteX297" fmla="*/ 59741 w 217193"/>
                <a:gd name="connsiteY297" fmla="*/ 51922 h 216374"/>
                <a:gd name="connsiteX298" fmla="*/ 59381 w 217193"/>
                <a:gd name="connsiteY298" fmla="*/ 56233 h 216374"/>
                <a:gd name="connsiteX299" fmla="*/ 58661 w 217193"/>
                <a:gd name="connsiteY299" fmla="*/ 60903 h 216374"/>
                <a:gd name="connsiteX300" fmla="*/ 58302 w 217193"/>
                <a:gd name="connsiteY300" fmla="*/ 74195 h 216374"/>
                <a:gd name="connsiteX301" fmla="*/ 56862 w 217193"/>
                <a:gd name="connsiteY301" fmla="*/ 77069 h 216374"/>
                <a:gd name="connsiteX302" fmla="*/ 55063 w 217193"/>
                <a:gd name="connsiteY302" fmla="*/ 77069 h 216374"/>
                <a:gd name="connsiteX303" fmla="*/ 54703 w 217193"/>
                <a:gd name="connsiteY303" fmla="*/ 77428 h 216374"/>
                <a:gd name="connsiteX304" fmla="*/ 46427 w 217193"/>
                <a:gd name="connsiteY304" fmla="*/ 82098 h 216374"/>
                <a:gd name="connsiteX305" fmla="*/ 40310 w 217193"/>
                <a:gd name="connsiteY305" fmla="*/ 86049 h 216374"/>
                <a:gd name="connsiteX306" fmla="*/ 24837 w 217193"/>
                <a:gd name="connsiteY306" fmla="*/ 96467 h 216374"/>
                <a:gd name="connsiteX307" fmla="*/ 21958 w 217193"/>
                <a:gd name="connsiteY307" fmla="*/ 98623 h 216374"/>
                <a:gd name="connsiteX308" fmla="*/ 6486 w 217193"/>
                <a:gd name="connsiteY308" fmla="*/ 118740 h 216374"/>
                <a:gd name="connsiteX309" fmla="*/ 17281 w 217193"/>
                <a:gd name="connsiteY309" fmla="*/ 128439 h 216374"/>
                <a:gd name="connsiteX310" fmla="*/ 20879 w 217193"/>
                <a:gd name="connsiteY310" fmla="*/ 130235 h 216374"/>
                <a:gd name="connsiteX311" fmla="*/ 26636 w 217193"/>
                <a:gd name="connsiteY311" fmla="*/ 133828 h 216374"/>
                <a:gd name="connsiteX312" fmla="*/ 33833 w 217193"/>
                <a:gd name="connsiteY312" fmla="*/ 138498 h 216374"/>
                <a:gd name="connsiteX313" fmla="*/ 42829 w 217193"/>
                <a:gd name="connsiteY313" fmla="*/ 142090 h 216374"/>
                <a:gd name="connsiteX314" fmla="*/ 48946 w 217193"/>
                <a:gd name="connsiteY314" fmla="*/ 144605 h 216374"/>
                <a:gd name="connsiteX315" fmla="*/ 51105 w 217193"/>
                <a:gd name="connsiteY315" fmla="*/ 145682 h 216374"/>
                <a:gd name="connsiteX316" fmla="*/ 63699 w 217193"/>
                <a:gd name="connsiteY316" fmla="*/ 150352 h 216374"/>
                <a:gd name="connsiteX317" fmla="*/ 65498 w 217193"/>
                <a:gd name="connsiteY317" fmla="*/ 152508 h 216374"/>
                <a:gd name="connsiteX318" fmla="*/ 64779 w 217193"/>
                <a:gd name="connsiteY318" fmla="*/ 153945 h 216374"/>
                <a:gd name="connsiteX319" fmla="*/ 68737 w 217193"/>
                <a:gd name="connsiteY319" fmla="*/ 165081 h 216374"/>
                <a:gd name="connsiteX320" fmla="*/ 69816 w 217193"/>
                <a:gd name="connsiteY320" fmla="*/ 168673 h 216374"/>
                <a:gd name="connsiteX321" fmla="*/ 73774 w 217193"/>
                <a:gd name="connsiteY321" fmla="*/ 182324 h 216374"/>
                <a:gd name="connsiteX322" fmla="*/ 75214 w 217193"/>
                <a:gd name="connsiteY322" fmla="*/ 186635 h 216374"/>
                <a:gd name="connsiteX323" fmla="*/ 75933 w 217193"/>
                <a:gd name="connsiteY323" fmla="*/ 189509 h 216374"/>
                <a:gd name="connsiteX324" fmla="*/ 93205 w 217193"/>
                <a:gd name="connsiteY324" fmla="*/ 210345 h 216374"/>
                <a:gd name="connsiteX325" fmla="*/ 98963 w 217193"/>
                <a:gd name="connsiteY325" fmla="*/ 208908 h 216374"/>
                <a:gd name="connsiteX326" fmla="*/ 119114 w 217193"/>
                <a:gd name="connsiteY326" fmla="*/ 188791 h 216374"/>
                <a:gd name="connsiteX327" fmla="*/ 120553 w 217193"/>
                <a:gd name="connsiteY327" fmla="*/ 187354 h 216374"/>
                <a:gd name="connsiteX328" fmla="*/ 123432 w 217193"/>
                <a:gd name="connsiteY328" fmla="*/ 182684 h 216374"/>
                <a:gd name="connsiteX329" fmla="*/ 130988 w 217193"/>
                <a:gd name="connsiteY329" fmla="*/ 172625 h 216374"/>
                <a:gd name="connsiteX330" fmla="*/ 132068 w 217193"/>
                <a:gd name="connsiteY330" fmla="*/ 171547 h 216374"/>
                <a:gd name="connsiteX331" fmla="*/ 137106 w 217193"/>
                <a:gd name="connsiteY331" fmla="*/ 167236 h 216374"/>
                <a:gd name="connsiteX332" fmla="*/ 138905 w 217193"/>
                <a:gd name="connsiteY332" fmla="*/ 166877 h 216374"/>
                <a:gd name="connsiteX333" fmla="*/ 147181 w 217193"/>
                <a:gd name="connsiteY333" fmla="*/ 167596 h 216374"/>
                <a:gd name="connsiteX334" fmla="*/ 154018 w 217193"/>
                <a:gd name="connsiteY334" fmla="*/ 168314 h 216374"/>
                <a:gd name="connsiteX335" fmla="*/ 160495 w 217193"/>
                <a:gd name="connsiteY335" fmla="*/ 168673 h 216374"/>
                <a:gd name="connsiteX336" fmla="*/ 170930 w 217193"/>
                <a:gd name="connsiteY336" fmla="*/ 169033 h 216374"/>
                <a:gd name="connsiteX337" fmla="*/ 178846 w 217193"/>
                <a:gd name="connsiteY337" fmla="*/ 169033 h 216374"/>
                <a:gd name="connsiteX338" fmla="*/ 197198 w 217193"/>
                <a:gd name="connsiteY338" fmla="*/ 167236 h 216374"/>
                <a:gd name="connsiteX339" fmla="*/ 200436 w 217193"/>
                <a:gd name="connsiteY339" fmla="*/ 165081 h 216374"/>
                <a:gd name="connsiteX340" fmla="*/ 197917 w 217193"/>
                <a:gd name="connsiteY340" fmla="*/ 139935 h 216374"/>
                <a:gd name="connsiteX341" fmla="*/ 195039 w 217193"/>
                <a:gd name="connsiteY341" fmla="*/ 135265 h 216374"/>
                <a:gd name="connsiteX342" fmla="*/ 191800 w 217193"/>
                <a:gd name="connsiteY342" fmla="*/ 129876 h 216374"/>
                <a:gd name="connsiteX343" fmla="*/ 185683 w 217193"/>
                <a:gd name="connsiteY343" fmla="*/ 119099 h 216374"/>
                <a:gd name="connsiteX344" fmla="*/ 182085 w 217193"/>
                <a:gd name="connsiteY344" fmla="*/ 112274 h 216374"/>
                <a:gd name="connsiteX345" fmla="*/ 178486 w 217193"/>
                <a:gd name="connsiteY345" fmla="*/ 105448 h 216374"/>
                <a:gd name="connsiteX346" fmla="*/ 177767 w 217193"/>
                <a:gd name="connsiteY346" fmla="*/ 104730 h 216374"/>
                <a:gd name="connsiteX347" fmla="*/ 177767 w 217193"/>
                <a:gd name="connsiteY347" fmla="*/ 102933 h 216374"/>
                <a:gd name="connsiteX348" fmla="*/ 183524 w 217193"/>
                <a:gd name="connsiteY348" fmla="*/ 84612 h 216374"/>
                <a:gd name="connsiteX349" fmla="*/ 188562 w 217193"/>
                <a:gd name="connsiteY349" fmla="*/ 68447 h 216374"/>
                <a:gd name="connsiteX350" fmla="*/ 190001 w 217193"/>
                <a:gd name="connsiteY350" fmla="*/ 64136 h 216374"/>
                <a:gd name="connsiteX351" fmla="*/ 191081 w 217193"/>
                <a:gd name="connsiteY351" fmla="*/ 59825 h 216374"/>
                <a:gd name="connsiteX352" fmla="*/ 191800 w 217193"/>
                <a:gd name="connsiteY352" fmla="*/ 58029 h 216374"/>
                <a:gd name="connsiteX353" fmla="*/ 193959 w 217193"/>
                <a:gd name="connsiteY353" fmla="*/ 51922 h 216374"/>
                <a:gd name="connsiteX354" fmla="*/ 191081 w 217193"/>
                <a:gd name="connsiteY354" fmla="*/ 37193 h 216374"/>
                <a:gd name="connsiteX355" fmla="*/ 178486 w 217193"/>
                <a:gd name="connsiteY355" fmla="*/ 35397 h 216374"/>
                <a:gd name="connsiteX356" fmla="*/ 177047 w 217193"/>
                <a:gd name="connsiteY356" fmla="*/ 35756 h 216374"/>
                <a:gd name="connsiteX357" fmla="*/ 168411 w 217193"/>
                <a:gd name="connsiteY357" fmla="*/ 36475 h 216374"/>
                <a:gd name="connsiteX358" fmla="*/ 159775 w 217193"/>
                <a:gd name="connsiteY358" fmla="*/ 37553 h 216374"/>
                <a:gd name="connsiteX359" fmla="*/ 142503 w 217193"/>
                <a:gd name="connsiteY359" fmla="*/ 41145 h 216374"/>
                <a:gd name="connsiteX360" fmla="*/ 133867 w 217193"/>
                <a:gd name="connsiteY360" fmla="*/ 43660 h 216374"/>
                <a:gd name="connsiteX361" fmla="*/ 132788 w 217193"/>
                <a:gd name="connsiteY361" fmla="*/ 44378 h 216374"/>
                <a:gd name="connsiteX362" fmla="*/ 129909 w 217193"/>
                <a:gd name="connsiteY362" fmla="*/ 45097 h 216374"/>
                <a:gd name="connsiteX363" fmla="*/ 128829 w 217193"/>
                <a:gd name="connsiteY363" fmla="*/ 44737 h 216374"/>
                <a:gd name="connsiteX364" fmla="*/ 126670 w 217193"/>
                <a:gd name="connsiteY364" fmla="*/ 44737 h 216374"/>
                <a:gd name="connsiteX365" fmla="*/ 113716 w 217193"/>
                <a:gd name="connsiteY365" fmla="*/ 35038 h 216374"/>
                <a:gd name="connsiteX366" fmla="*/ 106519 w 217193"/>
                <a:gd name="connsiteY366" fmla="*/ 28931 h 216374"/>
                <a:gd name="connsiteX367" fmla="*/ 100402 w 217193"/>
                <a:gd name="connsiteY367" fmla="*/ 23902 h 216374"/>
                <a:gd name="connsiteX368" fmla="*/ 97883 w 217193"/>
                <a:gd name="connsiteY368" fmla="*/ 21387 h 216374"/>
                <a:gd name="connsiteX369" fmla="*/ 78092 w 217193"/>
                <a:gd name="connsiteY369" fmla="*/ 10251 h 216374"/>
                <a:gd name="connsiteX370" fmla="*/ 69982 w 217193"/>
                <a:gd name="connsiteY370" fmla="*/ 7574 h 216374"/>
                <a:gd name="connsiteX371" fmla="*/ 67102 w 217193"/>
                <a:gd name="connsiteY371" fmla="*/ 8424 h 216374"/>
                <a:gd name="connsiteX372" fmla="*/ 65832 w 217193"/>
                <a:gd name="connsiteY372" fmla="*/ 9141 h 216374"/>
                <a:gd name="connsiteX373" fmla="*/ 63939 w 217193"/>
                <a:gd name="connsiteY373" fmla="*/ 12693 h 216374"/>
                <a:gd name="connsiteX374" fmla="*/ 77938 w 217193"/>
                <a:gd name="connsiteY374" fmla="*/ 1270 h 216374"/>
                <a:gd name="connsiteX375" fmla="*/ 77938 w 217193"/>
                <a:gd name="connsiteY375" fmla="*/ 2300 h 216374"/>
                <a:gd name="connsiteX376" fmla="*/ 71420 w 217193"/>
                <a:gd name="connsiteY376" fmla="*/ 5983 h 216374"/>
                <a:gd name="connsiteX377" fmla="*/ 72079 w 217193"/>
                <a:gd name="connsiteY377" fmla="*/ 5798 h 216374"/>
                <a:gd name="connsiteX378" fmla="*/ 72335 w 217193"/>
                <a:gd name="connsiteY378" fmla="*/ 5581 h 216374"/>
                <a:gd name="connsiteX379" fmla="*/ 73415 w 217193"/>
                <a:gd name="connsiteY379" fmla="*/ 4862 h 216374"/>
                <a:gd name="connsiteX380" fmla="*/ 74932 w 217193"/>
                <a:gd name="connsiteY380" fmla="*/ 4996 h 216374"/>
                <a:gd name="connsiteX381" fmla="*/ 84275 w 217193"/>
                <a:gd name="connsiteY381" fmla="*/ 2369 h 216374"/>
                <a:gd name="connsiteX382" fmla="*/ 83908 w 217193"/>
                <a:gd name="connsiteY382" fmla="*/ 3468 h 216374"/>
                <a:gd name="connsiteX383" fmla="*/ 77854 w 217193"/>
                <a:gd name="connsiteY383" fmla="*/ 5253 h 216374"/>
                <a:gd name="connsiteX384" fmla="*/ 88213 w 217193"/>
                <a:gd name="connsiteY384" fmla="*/ 6165 h 216374"/>
                <a:gd name="connsiteX385" fmla="*/ 101122 w 217193"/>
                <a:gd name="connsiteY385" fmla="*/ 15280 h 216374"/>
                <a:gd name="connsiteX386" fmla="*/ 108678 w 217193"/>
                <a:gd name="connsiteY386" fmla="*/ 21387 h 216374"/>
                <a:gd name="connsiteX387" fmla="*/ 115155 w 217193"/>
                <a:gd name="connsiteY387" fmla="*/ 26776 h 216374"/>
                <a:gd name="connsiteX388" fmla="*/ 119114 w 217193"/>
                <a:gd name="connsiteY388" fmla="*/ 30368 h 216374"/>
                <a:gd name="connsiteX389" fmla="*/ 129549 w 217193"/>
                <a:gd name="connsiteY389" fmla="*/ 38271 h 216374"/>
                <a:gd name="connsiteX390" fmla="*/ 129909 w 217193"/>
                <a:gd name="connsiteY390" fmla="*/ 38630 h 216374"/>
                <a:gd name="connsiteX391" fmla="*/ 131708 w 217193"/>
                <a:gd name="connsiteY391" fmla="*/ 37912 h 216374"/>
                <a:gd name="connsiteX392" fmla="*/ 133147 w 217193"/>
                <a:gd name="connsiteY392" fmla="*/ 37193 h 216374"/>
                <a:gd name="connsiteX393" fmla="*/ 136026 w 217193"/>
                <a:gd name="connsiteY393" fmla="*/ 36116 h 216374"/>
                <a:gd name="connsiteX394" fmla="*/ 143583 w 217193"/>
                <a:gd name="connsiteY394" fmla="*/ 33960 h 216374"/>
                <a:gd name="connsiteX395" fmla="*/ 146101 w 217193"/>
                <a:gd name="connsiteY395" fmla="*/ 33601 h 216374"/>
                <a:gd name="connsiteX396" fmla="*/ 167691 w 217193"/>
                <a:gd name="connsiteY396" fmla="*/ 30009 h 216374"/>
                <a:gd name="connsiteX397" fmla="*/ 172369 w 217193"/>
                <a:gd name="connsiteY397" fmla="*/ 29649 h 216374"/>
                <a:gd name="connsiteX398" fmla="*/ 196118 w 217193"/>
                <a:gd name="connsiteY398" fmla="*/ 34679 h 216374"/>
                <a:gd name="connsiteX399" fmla="*/ 199717 w 217193"/>
                <a:gd name="connsiteY399" fmla="*/ 48330 h 216374"/>
                <a:gd name="connsiteX400" fmla="*/ 196838 w 217193"/>
                <a:gd name="connsiteY400" fmla="*/ 60903 h 216374"/>
                <a:gd name="connsiteX401" fmla="*/ 194679 w 217193"/>
                <a:gd name="connsiteY401" fmla="*/ 65932 h 216374"/>
                <a:gd name="connsiteX402" fmla="*/ 191800 w 217193"/>
                <a:gd name="connsiteY402" fmla="*/ 74913 h 216374"/>
                <a:gd name="connsiteX403" fmla="*/ 188562 w 217193"/>
                <a:gd name="connsiteY403" fmla="*/ 85331 h 216374"/>
                <a:gd name="connsiteX404" fmla="*/ 182804 w 217193"/>
                <a:gd name="connsiteY404" fmla="*/ 101856 h 216374"/>
                <a:gd name="connsiteX405" fmla="*/ 182804 w 217193"/>
                <a:gd name="connsiteY405" fmla="*/ 102215 h 216374"/>
                <a:gd name="connsiteX406" fmla="*/ 185323 w 217193"/>
                <a:gd name="connsiteY406" fmla="*/ 106526 h 216374"/>
                <a:gd name="connsiteX407" fmla="*/ 187122 w 217193"/>
                <a:gd name="connsiteY407" fmla="*/ 110118 h 216374"/>
                <a:gd name="connsiteX408" fmla="*/ 190361 w 217193"/>
                <a:gd name="connsiteY408" fmla="*/ 116225 h 216374"/>
                <a:gd name="connsiteX409" fmla="*/ 192520 w 217193"/>
                <a:gd name="connsiteY409" fmla="*/ 120177 h 216374"/>
                <a:gd name="connsiteX410" fmla="*/ 195399 w 217193"/>
                <a:gd name="connsiteY410" fmla="*/ 124128 h 216374"/>
                <a:gd name="connsiteX411" fmla="*/ 202595 w 217193"/>
                <a:gd name="connsiteY411" fmla="*/ 136342 h 216374"/>
                <a:gd name="connsiteX412" fmla="*/ 207993 w 217193"/>
                <a:gd name="connsiteY412" fmla="*/ 166159 h 216374"/>
                <a:gd name="connsiteX413" fmla="*/ 200436 w 217193"/>
                <a:gd name="connsiteY413" fmla="*/ 172266 h 216374"/>
                <a:gd name="connsiteX414" fmla="*/ 182445 w 217193"/>
                <a:gd name="connsiteY414" fmla="*/ 174780 h 216374"/>
                <a:gd name="connsiteX415" fmla="*/ 178846 w 217193"/>
                <a:gd name="connsiteY415" fmla="*/ 174780 h 216374"/>
                <a:gd name="connsiteX416" fmla="*/ 142863 w 217193"/>
                <a:gd name="connsiteY416" fmla="*/ 172984 h 216374"/>
                <a:gd name="connsiteX417" fmla="*/ 139265 w 217193"/>
                <a:gd name="connsiteY417" fmla="*/ 173343 h 216374"/>
                <a:gd name="connsiteX418" fmla="*/ 136026 w 217193"/>
                <a:gd name="connsiteY418" fmla="*/ 176577 h 216374"/>
                <a:gd name="connsiteX419" fmla="*/ 135666 w 217193"/>
                <a:gd name="connsiteY419" fmla="*/ 176936 h 216374"/>
                <a:gd name="connsiteX420" fmla="*/ 130269 w 217193"/>
                <a:gd name="connsiteY420" fmla="*/ 184120 h 216374"/>
                <a:gd name="connsiteX421" fmla="*/ 128110 w 217193"/>
                <a:gd name="connsiteY421" fmla="*/ 186994 h 216374"/>
                <a:gd name="connsiteX422" fmla="*/ 118034 w 217193"/>
                <a:gd name="connsiteY422" fmla="*/ 200286 h 216374"/>
                <a:gd name="connsiteX423" fmla="*/ 100762 w 217193"/>
                <a:gd name="connsiteY423" fmla="*/ 214655 h 216374"/>
                <a:gd name="connsiteX424" fmla="*/ 88887 w 217193"/>
                <a:gd name="connsiteY424" fmla="*/ 216092 h 216374"/>
                <a:gd name="connsiteX425" fmla="*/ 70896 w 217193"/>
                <a:gd name="connsiteY425" fmla="*/ 192742 h 216374"/>
                <a:gd name="connsiteX426" fmla="*/ 70536 w 217193"/>
                <a:gd name="connsiteY426" fmla="*/ 192024 h 216374"/>
                <a:gd name="connsiteX427" fmla="*/ 65138 w 217193"/>
                <a:gd name="connsiteY427" fmla="*/ 172625 h 216374"/>
                <a:gd name="connsiteX428" fmla="*/ 60101 w 217193"/>
                <a:gd name="connsiteY428" fmla="*/ 154304 h 216374"/>
                <a:gd name="connsiteX429" fmla="*/ 45707 w 217193"/>
                <a:gd name="connsiteY429" fmla="*/ 149634 h 216374"/>
                <a:gd name="connsiteX430" fmla="*/ 43548 w 217193"/>
                <a:gd name="connsiteY430" fmla="*/ 148915 h 216374"/>
                <a:gd name="connsiteX431" fmla="*/ 41030 w 217193"/>
                <a:gd name="connsiteY431" fmla="*/ 147838 h 216374"/>
                <a:gd name="connsiteX432" fmla="*/ 26996 w 217193"/>
                <a:gd name="connsiteY432" fmla="*/ 141731 h 216374"/>
                <a:gd name="connsiteX433" fmla="*/ 17640 w 217193"/>
                <a:gd name="connsiteY433" fmla="*/ 135624 h 216374"/>
                <a:gd name="connsiteX434" fmla="*/ 9004 w 217193"/>
                <a:gd name="connsiteY434" fmla="*/ 130954 h 216374"/>
                <a:gd name="connsiteX435" fmla="*/ 9 w 217193"/>
                <a:gd name="connsiteY435" fmla="*/ 118381 h 216374"/>
                <a:gd name="connsiteX436" fmla="*/ 17640 w 217193"/>
                <a:gd name="connsiteY436" fmla="*/ 94671 h 216374"/>
                <a:gd name="connsiteX437" fmla="*/ 20159 w 217193"/>
                <a:gd name="connsiteY437" fmla="*/ 92516 h 216374"/>
                <a:gd name="connsiteX438" fmla="*/ 35272 w 217193"/>
                <a:gd name="connsiteY438" fmla="*/ 82098 h 216374"/>
                <a:gd name="connsiteX439" fmla="*/ 41749 w 217193"/>
                <a:gd name="connsiteY439" fmla="*/ 78146 h 216374"/>
                <a:gd name="connsiteX440" fmla="*/ 52544 w 217193"/>
                <a:gd name="connsiteY440" fmla="*/ 71680 h 216374"/>
                <a:gd name="connsiteX441" fmla="*/ 52904 w 217193"/>
                <a:gd name="connsiteY441" fmla="*/ 71680 h 216374"/>
                <a:gd name="connsiteX442" fmla="*/ 53264 w 217193"/>
                <a:gd name="connsiteY442" fmla="*/ 60185 h 216374"/>
                <a:gd name="connsiteX443" fmla="*/ 53624 w 217193"/>
                <a:gd name="connsiteY443" fmla="*/ 56951 h 216374"/>
                <a:gd name="connsiteX444" fmla="*/ 53984 w 217193"/>
                <a:gd name="connsiteY444" fmla="*/ 53000 h 216374"/>
                <a:gd name="connsiteX445" fmla="*/ 54703 w 217193"/>
                <a:gd name="connsiteY445" fmla="*/ 45097 h 216374"/>
                <a:gd name="connsiteX446" fmla="*/ 54703 w 217193"/>
                <a:gd name="connsiteY446" fmla="*/ 44378 h 216374"/>
                <a:gd name="connsiteX447" fmla="*/ 56862 w 217193"/>
                <a:gd name="connsiteY447" fmla="*/ 34679 h 216374"/>
                <a:gd name="connsiteX448" fmla="*/ 57222 w 217193"/>
                <a:gd name="connsiteY448" fmla="*/ 32164 h 216374"/>
                <a:gd name="connsiteX449" fmla="*/ 59351 w 217193"/>
                <a:gd name="connsiteY449" fmla="*/ 21301 h 216374"/>
                <a:gd name="connsiteX450" fmla="*/ 57531 w 217193"/>
                <a:gd name="connsiteY450" fmla="*/ 24716 h 216374"/>
                <a:gd name="connsiteX451" fmla="*/ 59507 w 217193"/>
                <a:gd name="connsiteY451" fmla="*/ 20504 h 216374"/>
                <a:gd name="connsiteX452" fmla="*/ 60461 w 217193"/>
                <a:gd name="connsiteY452" fmla="*/ 15639 h 216374"/>
                <a:gd name="connsiteX453" fmla="*/ 62666 w 217193"/>
                <a:gd name="connsiteY453" fmla="*/ 13771 h 216374"/>
                <a:gd name="connsiteX454" fmla="*/ 64480 w 217193"/>
                <a:gd name="connsiteY454" fmla="*/ 9905 h 216374"/>
                <a:gd name="connsiteX455" fmla="*/ 59110 w 217193"/>
                <a:gd name="connsiteY455" fmla="*/ 12940 h 216374"/>
                <a:gd name="connsiteX456" fmla="*/ 58748 w 217193"/>
                <a:gd name="connsiteY456" fmla="*/ 12940 h 216374"/>
                <a:gd name="connsiteX457" fmla="*/ 77938 w 217193"/>
                <a:gd name="connsiteY457" fmla="*/ 1270 h 216374"/>
                <a:gd name="connsiteX458" fmla="*/ 69402 w 217193"/>
                <a:gd name="connsiteY458" fmla="*/ 60 h 216374"/>
                <a:gd name="connsiteX459" fmla="*/ 69739 w 217193"/>
                <a:gd name="connsiteY459" fmla="*/ 1194 h 216374"/>
                <a:gd name="connsiteX460" fmla="*/ 64351 w 217193"/>
                <a:gd name="connsiteY460" fmla="*/ 3462 h 216374"/>
                <a:gd name="connsiteX461" fmla="*/ 60310 w 217193"/>
                <a:gd name="connsiteY461" fmla="*/ 7242 h 216374"/>
                <a:gd name="connsiteX462" fmla="*/ 59974 w 217193"/>
                <a:gd name="connsiteY462" fmla="*/ 6864 h 216374"/>
                <a:gd name="connsiteX463" fmla="*/ 64014 w 217193"/>
                <a:gd name="connsiteY463" fmla="*/ 2706 h 216374"/>
                <a:gd name="connsiteX464" fmla="*/ 69402 w 217193"/>
                <a:gd name="connsiteY464" fmla="*/ 60 h 216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</a:cxnLst>
              <a:rect l="l" t="t" r="r" b="b"/>
              <a:pathLst>
                <a:path w="217193" h="216374">
                  <a:moveTo>
                    <a:pt x="105217" y="195311"/>
                  </a:moveTo>
                  <a:cubicBezTo>
                    <a:pt x="105217" y="194945"/>
                    <a:pt x="105614" y="195311"/>
                    <a:pt x="105614" y="195678"/>
                  </a:cubicBezTo>
                  <a:cubicBezTo>
                    <a:pt x="105217" y="196777"/>
                    <a:pt x="105217" y="197509"/>
                    <a:pt x="105217" y="198608"/>
                  </a:cubicBezTo>
                  <a:cubicBezTo>
                    <a:pt x="105217" y="199341"/>
                    <a:pt x="104424" y="199341"/>
                    <a:pt x="104424" y="198608"/>
                  </a:cubicBezTo>
                  <a:cubicBezTo>
                    <a:pt x="104424" y="197509"/>
                    <a:pt x="104821" y="196777"/>
                    <a:pt x="105217" y="195311"/>
                  </a:cubicBezTo>
                  <a:close/>
                  <a:moveTo>
                    <a:pt x="98391" y="194063"/>
                  </a:moveTo>
                  <a:cubicBezTo>
                    <a:pt x="98391" y="193357"/>
                    <a:pt x="99343" y="193710"/>
                    <a:pt x="99026" y="194063"/>
                  </a:cubicBezTo>
                  <a:cubicBezTo>
                    <a:pt x="98708" y="195827"/>
                    <a:pt x="98391" y="198296"/>
                    <a:pt x="98073" y="200413"/>
                  </a:cubicBezTo>
                  <a:cubicBezTo>
                    <a:pt x="97438" y="201824"/>
                    <a:pt x="97438" y="203588"/>
                    <a:pt x="97121" y="205352"/>
                  </a:cubicBezTo>
                  <a:cubicBezTo>
                    <a:pt x="97121" y="205704"/>
                    <a:pt x="96486" y="205352"/>
                    <a:pt x="96486" y="204999"/>
                  </a:cubicBezTo>
                  <a:cubicBezTo>
                    <a:pt x="96803" y="201118"/>
                    <a:pt x="97438" y="197590"/>
                    <a:pt x="98391" y="194063"/>
                  </a:cubicBezTo>
                  <a:close/>
                  <a:moveTo>
                    <a:pt x="94722" y="182962"/>
                  </a:moveTo>
                  <a:cubicBezTo>
                    <a:pt x="95075" y="182245"/>
                    <a:pt x="96133" y="182604"/>
                    <a:pt x="95780" y="182962"/>
                  </a:cubicBezTo>
                  <a:cubicBezTo>
                    <a:pt x="95427" y="186188"/>
                    <a:pt x="94722" y="189414"/>
                    <a:pt x="94016" y="192641"/>
                  </a:cubicBezTo>
                  <a:cubicBezTo>
                    <a:pt x="92958" y="196225"/>
                    <a:pt x="92605" y="199810"/>
                    <a:pt x="91547" y="203395"/>
                  </a:cubicBezTo>
                  <a:cubicBezTo>
                    <a:pt x="91194" y="204112"/>
                    <a:pt x="90136" y="203753"/>
                    <a:pt x="90489" y="203395"/>
                  </a:cubicBezTo>
                  <a:cubicBezTo>
                    <a:pt x="91900" y="196584"/>
                    <a:pt x="94016" y="189773"/>
                    <a:pt x="94722" y="182962"/>
                  </a:cubicBezTo>
                  <a:close/>
                  <a:moveTo>
                    <a:pt x="143564" y="182245"/>
                  </a:moveTo>
                  <a:cubicBezTo>
                    <a:pt x="143564" y="182245"/>
                    <a:pt x="144330" y="182245"/>
                    <a:pt x="144330" y="182590"/>
                  </a:cubicBezTo>
                  <a:cubicBezTo>
                    <a:pt x="146246" y="182935"/>
                    <a:pt x="147779" y="183970"/>
                    <a:pt x="149695" y="183970"/>
                  </a:cubicBezTo>
                  <a:cubicBezTo>
                    <a:pt x="150078" y="183970"/>
                    <a:pt x="150078" y="184661"/>
                    <a:pt x="149695" y="184661"/>
                  </a:cubicBezTo>
                  <a:cubicBezTo>
                    <a:pt x="148929" y="184661"/>
                    <a:pt x="147779" y="184661"/>
                    <a:pt x="147013" y="184316"/>
                  </a:cubicBezTo>
                  <a:cubicBezTo>
                    <a:pt x="145863" y="183970"/>
                    <a:pt x="145097" y="183625"/>
                    <a:pt x="143564" y="183625"/>
                  </a:cubicBezTo>
                  <a:cubicBezTo>
                    <a:pt x="142415" y="185351"/>
                    <a:pt x="141265" y="187421"/>
                    <a:pt x="139732" y="189492"/>
                  </a:cubicBezTo>
                  <a:cubicBezTo>
                    <a:pt x="139732" y="189837"/>
                    <a:pt x="139349" y="189492"/>
                    <a:pt x="139349" y="189147"/>
                  </a:cubicBezTo>
                  <a:cubicBezTo>
                    <a:pt x="140499" y="187076"/>
                    <a:pt x="141648" y="184661"/>
                    <a:pt x="143564" y="182245"/>
                  </a:cubicBezTo>
                  <a:close/>
                  <a:moveTo>
                    <a:pt x="141775" y="179070"/>
                  </a:moveTo>
                  <a:lnTo>
                    <a:pt x="142134" y="179070"/>
                  </a:lnTo>
                  <a:cubicBezTo>
                    <a:pt x="145729" y="179787"/>
                    <a:pt x="149682" y="179787"/>
                    <a:pt x="153277" y="180862"/>
                  </a:cubicBezTo>
                  <a:cubicBezTo>
                    <a:pt x="153277" y="180862"/>
                    <a:pt x="153277" y="181579"/>
                    <a:pt x="152917" y="181579"/>
                  </a:cubicBezTo>
                  <a:cubicBezTo>
                    <a:pt x="149323" y="180504"/>
                    <a:pt x="145729" y="180862"/>
                    <a:pt x="142134" y="179787"/>
                  </a:cubicBezTo>
                  <a:cubicBezTo>
                    <a:pt x="139259" y="182655"/>
                    <a:pt x="138181" y="186598"/>
                    <a:pt x="135305" y="189824"/>
                  </a:cubicBezTo>
                  <a:cubicBezTo>
                    <a:pt x="134946" y="189824"/>
                    <a:pt x="134586" y="189465"/>
                    <a:pt x="134946" y="189107"/>
                  </a:cubicBezTo>
                  <a:cubicBezTo>
                    <a:pt x="137821" y="186239"/>
                    <a:pt x="138540" y="181938"/>
                    <a:pt x="141775" y="179070"/>
                  </a:cubicBezTo>
                  <a:close/>
                  <a:moveTo>
                    <a:pt x="93311" y="176611"/>
                  </a:moveTo>
                  <a:cubicBezTo>
                    <a:pt x="93708" y="175895"/>
                    <a:pt x="94502" y="176253"/>
                    <a:pt x="94502" y="176611"/>
                  </a:cubicBezTo>
                  <a:cubicBezTo>
                    <a:pt x="93708" y="184839"/>
                    <a:pt x="90533" y="192709"/>
                    <a:pt x="88548" y="200222"/>
                  </a:cubicBezTo>
                  <a:cubicBezTo>
                    <a:pt x="88548" y="200937"/>
                    <a:pt x="86961" y="200937"/>
                    <a:pt x="87358" y="200222"/>
                  </a:cubicBezTo>
                  <a:cubicBezTo>
                    <a:pt x="88945" y="191994"/>
                    <a:pt x="92517" y="184481"/>
                    <a:pt x="93311" y="176611"/>
                  </a:cubicBezTo>
                  <a:close/>
                  <a:moveTo>
                    <a:pt x="139878" y="174671"/>
                  </a:moveTo>
                  <a:cubicBezTo>
                    <a:pt x="140231" y="174307"/>
                    <a:pt x="140231" y="174307"/>
                    <a:pt x="140583" y="174671"/>
                  </a:cubicBezTo>
                  <a:cubicBezTo>
                    <a:pt x="143758" y="175035"/>
                    <a:pt x="146581" y="175035"/>
                    <a:pt x="149403" y="175399"/>
                  </a:cubicBezTo>
                  <a:cubicBezTo>
                    <a:pt x="151520" y="175399"/>
                    <a:pt x="153989" y="175399"/>
                    <a:pt x="156106" y="176490"/>
                  </a:cubicBezTo>
                  <a:cubicBezTo>
                    <a:pt x="156458" y="176490"/>
                    <a:pt x="156106" y="177218"/>
                    <a:pt x="155753" y="177218"/>
                  </a:cubicBezTo>
                  <a:cubicBezTo>
                    <a:pt x="153283" y="176126"/>
                    <a:pt x="150108" y="176490"/>
                    <a:pt x="147639" y="176126"/>
                  </a:cubicBezTo>
                  <a:cubicBezTo>
                    <a:pt x="144817" y="176126"/>
                    <a:pt x="142700" y="176126"/>
                    <a:pt x="140583" y="175399"/>
                  </a:cubicBezTo>
                  <a:lnTo>
                    <a:pt x="140231" y="175399"/>
                  </a:lnTo>
                  <a:cubicBezTo>
                    <a:pt x="138467" y="177581"/>
                    <a:pt x="136703" y="180128"/>
                    <a:pt x="134939" y="182311"/>
                  </a:cubicBezTo>
                  <a:cubicBezTo>
                    <a:pt x="132822" y="185585"/>
                    <a:pt x="130706" y="188496"/>
                    <a:pt x="128589" y="191406"/>
                  </a:cubicBezTo>
                  <a:cubicBezTo>
                    <a:pt x="128589" y="191406"/>
                    <a:pt x="128236" y="191406"/>
                    <a:pt x="128589" y="191042"/>
                  </a:cubicBezTo>
                  <a:cubicBezTo>
                    <a:pt x="130353" y="187768"/>
                    <a:pt x="132470" y="184130"/>
                    <a:pt x="134939" y="180856"/>
                  </a:cubicBezTo>
                  <a:cubicBezTo>
                    <a:pt x="136703" y="178673"/>
                    <a:pt x="138114" y="176126"/>
                    <a:pt x="139878" y="174671"/>
                  </a:cubicBezTo>
                  <a:close/>
                  <a:moveTo>
                    <a:pt x="90721" y="171487"/>
                  </a:moveTo>
                  <a:cubicBezTo>
                    <a:pt x="90721" y="171132"/>
                    <a:pt x="91390" y="171132"/>
                    <a:pt x="91390" y="171487"/>
                  </a:cubicBezTo>
                  <a:cubicBezTo>
                    <a:pt x="90387" y="178951"/>
                    <a:pt x="88047" y="186415"/>
                    <a:pt x="86376" y="193879"/>
                  </a:cubicBezTo>
                  <a:cubicBezTo>
                    <a:pt x="86376" y="194590"/>
                    <a:pt x="85374" y="194234"/>
                    <a:pt x="85374" y="193523"/>
                  </a:cubicBezTo>
                  <a:cubicBezTo>
                    <a:pt x="86711" y="186060"/>
                    <a:pt x="89384" y="178951"/>
                    <a:pt x="90721" y="171487"/>
                  </a:cubicBezTo>
                  <a:close/>
                  <a:moveTo>
                    <a:pt x="90625" y="163896"/>
                  </a:moveTo>
                  <a:cubicBezTo>
                    <a:pt x="90625" y="163195"/>
                    <a:pt x="91357" y="163195"/>
                    <a:pt x="91357" y="163896"/>
                  </a:cubicBezTo>
                  <a:cubicBezTo>
                    <a:pt x="89526" y="172308"/>
                    <a:pt x="86229" y="181070"/>
                    <a:pt x="83298" y="189481"/>
                  </a:cubicBezTo>
                  <a:cubicBezTo>
                    <a:pt x="83298" y="189832"/>
                    <a:pt x="82199" y="189481"/>
                    <a:pt x="82199" y="188780"/>
                  </a:cubicBezTo>
                  <a:cubicBezTo>
                    <a:pt x="84763" y="180369"/>
                    <a:pt x="88427" y="172308"/>
                    <a:pt x="90625" y="163896"/>
                  </a:cubicBezTo>
                  <a:close/>
                  <a:moveTo>
                    <a:pt x="209668" y="163479"/>
                  </a:moveTo>
                  <a:lnTo>
                    <a:pt x="206864" y="170423"/>
                  </a:lnTo>
                  <a:cubicBezTo>
                    <a:pt x="206491" y="170778"/>
                    <a:pt x="205744" y="170069"/>
                    <a:pt x="206491" y="169715"/>
                  </a:cubicBezTo>
                  <a:close/>
                  <a:moveTo>
                    <a:pt x="47640" y="163195"/>
                  </a:moveTo>
                  <a:cubicBezTo>
                    <a:pt x="49838" y="163592"/>
                    <a:pt x="52036" y="164386"/>
                    <a:pt x="54234" y="165179"/>
                  </a:cubicBezTo>
                  <a:cubicBezTo>
                    <a:pt x="56066" y="165576"/>
                    <a:pt x="58264" y="165973"/>
                    <a:pt x="60462" y="165973"/>
                  </a:cubicBezTo>
                  <a:cubicBezTo>
                    <a:pt x="61194" y="165973"/>
                    <a:pt x="60828" y="167560"/>
                    <a:pt x="60095" y="167560"/>
                  </a:cubicBezTo>
                  <a:cubicBezTo>
                    <a:pt x="58264" y="167163"/>
                    <a:pt x="56066" y="166767"/>
                    <a:pt x="54234" y="166370"/>
                  </a:cubicBezTo>
                  <a:cubicBezTo>
                    <a:pt x="51670" y="165576"/>
                    <a:pt x="49838" y="164782"/>
                    <a:pt x="47274" y="163989"/>
                  </a:cubicBezTo>
                  <a:cubicBezTo>
                    <a:pt x="47274" y="163592"/>
                    <a:pt x="47274" y="163195"/>
                    <a:pt x="47640" y="163195"/>
                  </a:cubicBezTo>
                  <a:close/>
                  <a:moveTo>
                    <a:pt x="211806" y="158182"/>
                  </a:moveTo>
                  <a:lnTo>
                    <a:pt x="211907" y="159084"/>
                  </a:lnTo>
                  <a:lnTo>
                    <a:pt x="209668" y="163479"/>
                  </a:lnTo>
                  <a:close/>
                  <a:moveTo>
                    <a:pt x="41623" y="157223"/>
                  </a:moveTo>
                  <a:cubicBezTo>
                    <a:pt x="44072" y="158735"/>
                    <a:pt x="47919" y="159869"/>
                    <a:pt x="50718" y="161003"/>
                  </a:cubicBezTo>
                  <a:cubicBezTo>
                    <a:pt x="53866" y="162136"/>
                    <a:pt x="57014" y="162514"/>
                    <a:pt x="60162" y="162892"/>
                  </a:cubicBezTo>
                  <a:cubicBezTo>
                    <a:pt x="61211" y="162892"/>
                    <a:pt x="60861" y="164404"/>
                    <a:pt x="60162" y="164404"/>
                  </a:cubicBezTo>
                  <a:cubicBezTo>
                    <a:pt x="56314" y="163648"/>
                    <a:pt x="52816" y="163270"/>
                    <a:pt x="49318" y="161758"/>
                  </a:cubicBezTo>
                  <a:cubicBezTo>
                    <a:pt x="46870" y="160625"/>
                    <a:pt x="43372" y="159491"/>
                    <a:pt x="41274" y="157601"/>
                  </a:cubicBezTo>
                  <a:cubicBezTo>
                    <a:pt x="40924" y="157601"/>
                    <a:pt x="41274" y="156845"/>
                    <a:pt x="41623" y="157223"/>
                  </a:cubicBezTo>
                  <a:close/>
                  <a:moveTo>
                    <a:pt x="87188" y="155963"/>
                  </a:moveTo>
                  <a:cubicBezTo>
                    <a:pt x="87528" y="155257"/>
                    <a:pt x="88209" y="155257"/>
                    <a:pt x="88209" y="155963"/>
                  </a:cubicBezTo>
                  <a:cubicBezTo>
                    <a:pt x="85827" y="165135"/>
                    <a:pt x="82766" y="173954"/>
                    <a:pt x="80384" y="183127"/>
                  </a:cubicBezTo>
                  <a:cubicBezTo>
                    <a:pt x="80044" y="183479"/>
                    <a:pt x="79024" y="183479"/>
                    <a:pt x="79024" y="182774"/>
                  </a:cubicBezTo>
                  <a:cubicBezTo>
                    <a:pt x="81405" y="173602"/>
                    <a:pt x="84807" y="165135"/>
                    <a:pt x="87188" y="155963"/>
                  </a:cubicBezTo>
                  <a:close/>
                  <a:moveTo>
                    <a:pt x="191340" y="154436"/>
                  </a:moveTo>
                  <a:cubicBezTo>
                    <a:pt x="193324" y="157502"/>
                    <a:pt x="194911" y="160567"/>
                    <a:pt x="197293" y="162866"/>
                  </a:cubicBezTo>
                  <a:cubicBezTo>
                    <a:pt x="197689" y="163633"/>
                    <a:pt x="196896" y="164399"/>
                    <a:pt x="196102" y="163633"/>
                  </a:cubicBezTo>
                  <a:cubicBezTo>
                    <a:pt x="194911" y="162483"/>
                    <a:pt x="194515" y="160950"/>
                    <a:pt x="193324" y="159801"/>
                  </a:cubicBezTo>
                  <a:cubicBezTo>
                    <a:pt x="192530" y="157885"/>
                    <a:pt x="191737" y="156735"/>
                    <a:pt x="190546" y="154820"/>
                  </a:cubicBezTo>
                  <a:cubicBezTo>
                    <a:pt x="190149" y="154436"/>
                    <a:pt x="190943" y="153670"/>
                    <a:pt x="191340" y="154436"/>
                  </a:cubicBezTo>
                  <a:close/>
                  <a:moveTo>
                    <a:pt x="32502" y="150865"/>
                  </a:moveTo>
                  <a:cubicBezTo>
                    <a:pt x="35813" y="153458"/>
                    <a:pt x="41330" y="154199"/>
                    <a:pt x="45376" y="155310"/>
                  </a:cubicBezTo>
                  <a:cubicBezTo>
                    <a:pt x="50526" y="157162"/>
                    <a:pt x="55308" y="158644"/>
                    <a:pt x="60457" y="159755"/>
                  </a:cubicBezTo>
                  <a:cubicBezTo>
                    <a:pt x="61193" y="159755"/>
                    <a:pt x="61193" y="161237"/>
                    <a:pt x="60089" y="161237"/>
                  </a:cubicBezTo>
                  <a:cubicBezTo>
                    <a:pt x="54940" y="160125"/>
                    <a:pt x="50158" y="158273"/>
                    <a:pt x="45008" y="156792"/>
                  </a:cubicBezTo>
                  <a:cubicBezTo>
                    <a:pt x="40594" y="155310"/>
                    <a:pt x="35445" y="154199"/>
                    <a:pt x="32134" y="151236"/>
                  </a:cubicBezTo>
                  <a:cubicBezTo>
                    <a:pt x="31399" y="150865"/>
                    <a:pt x="32134" y="150495"/>
                    <a:pt x="32502" y="150865"/>
                  </a:cubicBezTo>
                  <a:close/>
                  <a:moveTo>
                    <a:pt x="191248" y="149256"/>
                  </a:moveTo>
                  <a:cubicBezTo>
                    <a:pt x="192347" y="151695"/>
                    <a:pt x="194179" y="153786"/>
                    <a:pt x="195644" y="156225"/>
                  </a:cubicBezTo>
                  <a:cubicBezTo>
                    <a:pt x="196743" y="157968"/>
                    <a:pt x="197843" y="159710"/>
                    <a:pt x="198942" y="161453"/>
                  </a:cubicBezTo>
                  <a:cubicBezTo>
                    <a:pt x="199308" y="162150"/>
                    <a:pt x="198575" y="162847"/>
                    <a:pt x="198209" y="162150"/>
                  </a:cubicBezTo>
                  <a:cubicBezTo>
                    <a:pt x="196743" y="159710"/>
                    <a:pt x="195278" y="157271"/>
                    <a:pt x="193446" y="155180"/>
                  </a:cubicBezTo>
                  <a:cubicBezTo>
                    <a:pt x="192347" y="153437"/>
                    <a:pt x="191248" y="151695"/>
                    <a:pt x="190516" y="149604"/>
                  </a:cubicBezTo>
                  <a:cubicBezTo>
                    <a:pt x="190149" y="149256"/>
                    <a:pt x="190882" y="148907"/>
                    <a:pt x="191248" y="149256"/>
                  </a:cubicBezTo>
                  <a:close/>
                  <a:moveTo>
                    <a:pt x="87399" y="147682"/>
                  </a:moveTo>
                  <a:cubicBezTo>
                    <a:pt x="87782" y="147320"/>
                    <a:pt x="88166" y="147320"/>
                    <a:pt x="88166" y="148043"/>
                  </a:cubicBezTo>
                  <a:cubicBezTo>
                    <a:pt x="87016" y="152022"/>
                    <a:pt x="85483" y="156363"/>
                    <a:pt x="83567" y="160342"/>
                  </a:cubicBezTo>
                  <a:cubicBezTo>
                    <a:pt x="81651" y="165044"/>
                    <a:pt x="80501" y="170108"/>
                    <a:pt x="78585" y="174810"/>
                  </a:cubicBezTo>
                  <a:cubicBezTo>
                    <a:pt x="78202" y="175533"/>
                    <a:pt x="77436" y="175172"/>
                    <a:pt x="77436" y="174448"/>
                  </a:cubicBezTo>
                  <a:cubicBezTo>
                    <a:pt x="78969" y="170108"/>
                    <a:pt x="80118" y="165767"/>
                    <a:pt x="82034" y="161427"/>
                  </a:cubicBezTo>
                  <a:cubicBezTo>
                    <a:pt x="83950" y="157086"/>
                    <a:pt x="86250" y="152746"/>
                    <a:pt x="87399" y="147682"/>
                  </a:cubicBezTo>
                  <a:close/>
                  <a:moveTo>
                    <a:pt x="210786" y="141335"/>
                  </a:moveTo>
                  <a:cubicBezTo>
                    <a:pt x="210786" y="141335"/>
                    <a:pt x="210786" y="140970"/>
                    <a:pt x="211167" y="141335"/>
                  </a:cubicBezTo>
                  <a:cubicBezTo>
                    <a:pt x="214977" y="148629"/>
                    <a:pt x="219930" y="158840"/>
                    <a:pt x="215358" y="166863"/>
                  </a:cubicBezTo>
                  <a:cubicBezTo>
                    <a:pt x="214977" y="167592"/>
                    <a:pt x="213834" y="167228"/>
                    <a:pt x="214215" y="166134"/>
                  </a:cubicBezTo>
                  <a:cubicBezTo>
                    <a:pt x="218787" y="158475"/>
                    <a:pt x="213453" y="149358"/>
                    <a:pt x="210786" y="141335"/>
                  </a:cubicBezTo>
                  <a:close/>
                  <a:moveTo>
                    <a:pt x="85919" y="141329"/>
                  </a:moveTo>
                  <a:cubicBezTo>
                    <a:pt x="85919" y="140970"/>
                    <a:pt x="86614" y="140970"/>
                    <a:pt x="86614" y="141329"/>
                  </a:cubicBezTo>
                  <a:cubicBezTo>
                    <a:pt x="85919" y="145997"/>
                    <a:pt x="84183" y="150306"/>
                    <a:pt x="82447" y="154615"/>
                  </a:cubicBezTo>
                  <a:cubicBezTo>
                    <a:pt x="80710" y="159642"/>
                    <a:pt x="78627" y="165028"/>
                    <a:pt x="76891" y="170055"/>
                  </a:cubicBezTo>
                  <a:cubicBezTo>
                    <a:pt x="76543" y="170773"/>
                    <a:pt x="75849" y="170414"/>
                    <a:pt x="75849" y="169337"/>
                  </a:cubicBezTo>
                  <a:cubicBezTo>
                    <a:pt x="78974" y="160001"/>
                    <a:pt x="84183" y="151024"/>
                    <a:pt x="85919" y="141329"/>
                  </a:cubicBezTo>
                  <a:close/>
                  <a:moveTo>
                    <a:pt x="190855" y="139751"/>
                  </a:moveTo>
                  <a:cubicBezTo>
                    <a:pt x="192971" y="143067"/>
                    <a:pt x="195088" y="146384"/>
                    <a:pt x="196852" y="149701"/>
                  </a:cubicBezTo>
                  <a:cubicBezTo>
                    <a:pt x="198616" y="153018"/>
                    <a:pt x="200027" y="156335"/>
                    <a:pt x="202144" y="158546"/>
                  </a:cubicBezTo>
                  <a:cubicBezTo>
                    <a:pt x="202496" y="159283"/>
                    <a:pt x="202144" y="159652"/>
                    <a:pt x="201791" y="159652"/>
                  </a:cubicBezTo>
                  <a:cubicBezTo>
                    <a:pt x="200027" y="158546"/>
                    <a:pt x="198969" y="156335"/>
                    <a:pt x="197910" y="154492"/>
                  </a:cubicBezTo>
                  <a:cubicBezTo>
                    <a:pt x="195794" y="149701"/>
                    <a:pt x="193324" y="144910"/>
                    <a:pt x="190502" y="140119"/>
                  </a:cubicBezTo>
                  <a:cubicBezTo>
                    <a:pt x="190149" y="139751"/>
                    <a:pt x="190855" y="139382"/>
                    <a:pt x="190855" y="139751"/>
                  </a:cubicBezTo>
                  <a:close/>
                  <a:moveTo>
                    <a:pt x="82636" y="138165"/>
                  </a:moveTo>
                  <a:cubicBezTo>
                    <a:pt x="82636" y="137795"/>
                    <a:pt x="83403" y="137795"/>
                    <a:pt x="83403" y="138534"/>
                  </a:cubicBezTo>
                  <a:cubicBezTo>
                    <a:pt x="80337" y="146668"/>
                    <a:pt x="75739" y="154801"/>
                    <a:pt x="73823" y="163673"/>
                  </a:cubicBezTo>
                  <a:cubicBezTo>
                    <a:pt x="73823" y="164412"/>
                    <a:pt x="72674" y="164043"/>
                    <a:pt x="72674" y="163303"/>
                  </a:cubicBezTo>
                  <a:cubicBezTo>
                    <a:pt x="74590" y="154431"/>
                    <a:pt x="79954" y="146668"/>
                    <a:pt x="82636" y="138165"/>
                  </a:cubicBezTo>
                  <a:close/>
                  <a:moveTo>
                    <a:pt x="17837" y="138141"/>
                  </a:moveTo>
                  <a:cubicBezTo>
                    <a:pt x="20743" y="140566"/>
                    <a:pt x="24739" y="141951"/>
                    <a:pt x="28008" y="143337"/>
                  </a:cubicBezTo>
                  <a:cubicBezTo>
                    <a:pt x="31277" y="145415"/>
                    <a:pt x="34547" y="146801"/>
                    <a:pt x="37453" y="148532"/>
                  </a:cubicBezTo>
                  <a:cubicBezTo>
                    <a:pt x="40722" y="149918"/>
                    <a:pt x="44354" y="151303"/>
                    <a:pt x="47623" y="152342"/>
                  </a:cubicBezTo>
                  <a:cubicBezTo>
                    <a:pt x="51256" y="153381"/>
                    <a:pt x="54888" y="153728"/>
                    <a:pt x="58521" y="154767"/>
                  </a:cubicBezTo>
                  <a:cubicBezTo>
                    <a:pt x="59611" y="154767"/>
                    <a:pt x="59247" y="156499"/>
                    <a:pt x="58158" y="156152"/>
                  </a:cubicBezTo>
                  <a:cubicBezTo>
                    <a:pt x="54525" y="155113"/>
                    <a:pt x="50893" y="154767"/>
                    <a:pt x="47260" y="153381"/>
                  </a:cubicBezTo>
                  <a:cubicBezTo>
                    <a:pt x="43264" y="152342"/>
                    <a:pt x="39632" y="150611"/>
                    <a:pt x="36000" y="148879"/>
                  </a:cubicBezTo>
                  <a:cubicBezTo>
                    <a:pt x="29824" y="146108"/>
                    <a:pt x="22559" y="142991"/>
                    <a:pt x="17474" y="138834"/>
                  </a:cubicBezTo>
                  <a:cubicBezTo>
                    <a:pt x="17111" y="138488"/>
                    <a:pt x="17474" y="137795"/>
                    <a:pt x="17837" y="138141"/>
                  </a:cubicBezTo>
                  <a:close/>
                  <a:moveTo>
                    <a:pt x="77701" y="134970"/>
                  </a:moveTo>
                  <a:cubicBezTo>
                    <a:pt x="78032" y="134620"/>
                    <a:pt x="78693" y="134620"/>
                    <a:pt x="78693" y="135320"/>
                  </a:cubicBezTo>
                  <a:cubicBezTo>
                    <a:pt x="77039" y="141616"/>
                    <a:pt x="74393" y="148261"/>
                    <a:pt x="72078" y="154558"/>
                  </a:cubicBezTo>
                  <a:cubicBezTo>
                    <a:pt x="72078" y="154907"/>
                    <a:pt x="71086" y="154558"/>
                    <a:pt x="71417" y="153858"/>
                  </a:cubicBezTo>
                  <a:cubicBezTo>
                    <a:pt x="73401" y="147562"/>
                    <a:pt x="76378" y="141616"/>
                    <a:pt x="77701" y="134970"/>
                  </a:cubicBezTo>
                  <a:close/>
                  <a:moveTo>
                    <a:pt x="201261" y="131799"/>
                  </a:moveTo>
                  <a:cubicBezTo>
                    <a:pt x="201261" y="131445"/>
                    <a:pt x="201635" y="131445"/>
                    <a:pt x="201635" y="131799"/>
                  </a:cubicBezTo>
                  <a:cubicBezTo>
                    <a:pt x="206117" y="138886"/>
                    <a:pt x="213588" y="144910"/>
                    <a:pt x="213588" y="153769"/>
                  </a:cubicBezTo>
                  <a:lnTo>
                    <a:pt x="211806" y="158182"/>
                  </a:lnTo>
                  <a:lnTo>
                    <a:pt x="210599" y="147391"/>
                  </a:lnTo>
                  <a:cubicBezTo>
                    <a:pt x="207985" y="142076"/>
                    <a:pt x="203502" y="137469"/>
                    <a:pt x="201261" y="131799"/>
                  </a:cubicBezTo>
                  <a:close/>
                  <a:moveTo>
                    <a:pt x="76444" y="130203"/>
                  </a:moveTo>
                  <a:cubicBezTo>
                    <a:pt x="76774" y="129857"/>
                    <a:pt x="77105" y="129857"/>
                    <a:pt x="77105" y="130203"/>
                  </a:cubicBezTo>
                  <a:cubicBezTo>
                    <a:pt x="76774" y="132628"/>
                    <a:pt x="75452" y="135399"/>
                    <a:pt x="74459" y="137823"/>
                  </a:cubicBezTo>
                  <a:cubicBezTo>
                    <a:pt x="73137" y="141287"/>
                    <a:pt x="71814" y="144751"/>
                    <a:pt x="70491" y="148214"/>
                  </a:cubicBezTo>
                  <a:cubicBezTo>
                    <a:pt x="70160" y="148561"/>
                    <a:pt x="69499" y="148214"/>
                    <a:pt x="69499" y="147868"/>
                  </a:cubicBezTo>
                  <a:cubicBezTo>
                    <a:pt x="71814" y="141633"/>
                    <a:pt x="75121" y="136092"/>
                    <a:pt x="76444" y="130203"/>
                  </a:cubicBezTo>
                  <a:close/>
                  <a:moveTo>
                    <a:pt x="72900" y="125459"/>
                  </a:moveTo>
                  <a:cubicBezTo>
                    <a:pt x="73240" y="125095"/>
                    <a:pt x="73921" y="125459"/>
                    <a:pt x="73921" y="125824"/>
                  </a:cubicBezTo>
                  <a:cubicBezTo>
                    <a:pt x="71199" y="132746"/>
                    <a:pt x="68818" y="139669"/>
                    <a:pt x="65756" y="146591"/>
                  </a:cubicBezTo>
                  <a:cubicBezTo>
                    <a:pt x="65756" y="146956"/>
                    <a:pt x="64736" y="146591"/>
                    <a:pt x="64736" y="146227"/>
                  </a:cubicBezTo>
                  <a:cubicBezTo>
                    <a:pt x="67457" y="139304"/>
                    <a:pt x="70519" y="132382"/>
                    <a:pt x="72900" y="125459"/>
                  </a:cubicBezTo>
                  <a:close/>
                  <a:moveTo>
                    <a:pt x="186133" y="125446"/>
                  </a:moveTo>
                  <a:cubicBezTo>
                    <a:pt x="189495" y="130002"/>
                    <a:pt x="192857" y="134558"/>
                    <a:pt x="195845" y="139465"/>
                  </a:cubicBezTo>
                  <a:cubicBezTo>
                    <a:pt x="198460" y="142970"/>
                    <a:pt x="200327" y="147526"/>
                    <a:pt x="203316" y="150680"/>
                  </a:cubicBezTo>
                  <a:cubicBezTo>
                    <a:pt x="204063" y="151031"/>
                    <a:pt x="203316" y="151732"/>
                    <a:pt x="202942" y="151381"/>
                  </a:cubicBezTo>
                  <a:cubicBezTo>
                    <a:pt x="199580" y="148928"/>
                    <a:pt x="197713" y="144722"/>
                    <a:pt x="195845" y="141217"/>
                  </a:cubicBezTo>
                  <a:cubicBezTo>
                    <a:pt x="192857" y="135609"/>
                    <a:pt x="189122" y="130703"/>
                    <a:pt x="185760" y="125796"/>
                  </a:cubicBezTo>
                  <a:cubicBezTo>
                    <a:pt x="185386" y="125446"/>
                    <a:pt x="185760" y="125095"/>
                    <a:pt x="186133" y="125446"/>
                  </a:cubicBezTo>
                  <a:close/>
                  <a:moveTo>
                    <a:pt x="68830" y="120701"/>
                  </a:moveTo>
                  <a:cubicBezTo>
                    <a:pt x="67828" y="125870"/>
                    <a:pt x="65488" y="130669"/>
                    <a:pt x="63817" y="135469"/>
                  </a:cubicBezTo>
                  <a:cubicBezTo>
                    <a:pt x="63817" y="135838"/>
                    <a:pt x="63149" y="135838"/>
                    <a:pt x="63149" y="135469"/>
                  </a:cubicBezTo>
                  <a:cubicBezTo>
                    <a:pt x="65154" y="130300"/>
                    <a:pt x="67493" y="125870"/>
                    <a:pt x="68830" y="120701"/>
                  </a:cubicBezTo>
                  <a:close/>
                  <a:moveTo>
                    <a:pt x="72343" y="120332"/>
                  </a:moveTo>
                  <a:cubicBezTo>
                    <a:pt x="72012" y="123649"/>
                    <a:pt x="70689" y="126597"/>
                    <a:pt x="69697" y="129545"/>
                  </a:cubicBezTo>
                  <a:cubicBezTo>
                    <a:pt x="68043" y="132862"/>
                    <a:pt x="66720" y="136548"/>
                    <a:pt x="65397" y="140233"/>
                  </a:cubicBezTo>
                  <a:cubicBezTo>
                    <a:pt x="65397" y="140602"/>
                    <a:pt x="64736" y="140233"/>
                    <a:pt x="64736" y="139864"/>
                  </a:cubicBezTo>
                  <a:cubicBezTo>
                    <a:pt x="65728" y="136548"/>
                    <a:pt x="67382" y="133231"/>
                    <a:pt x="68705" y="130283"/>
                  </a:cubicBezTo>
                  <a:cubicBezTo>
                    <a:pt x="70028" y="126966"/>
                    <a:pt x="71682" y="124017"/>
                    <a:pt x="72343" y="120332"/>
                  </a:cubicBezTo>
                  <a:close/>
                  <a:moveTo>
                    <a:pt x="68308" y="115940"/>
                  </a:moveTo>
                  <a:cubicBezTo>
                    <a:pt x="68705" y="115570"/>
                    <a:pt x="69102" y="115940"/>
                    <a:pt x="69102" y="116311"/>
                  </a:cubicBezTo>
                  <a:cubicBezTo>
                    <a:pt x="67911" y="119644"/>
                    <a:pt x="65530" y="122608"/>
                    <a:pt x="64339" y="125941"/>
                  </a:cubicBezTo>
                  <a:cubicBezTo>
                    <a:pt x="64339" y="126312"/>
                    <a:pt x="63149" y="125941"/>
                    <a:pt x="63546" y="125571"/>
                  </a:cubicBezTo>
                  <a:cubicBezTo>
                    <a:pt x="65133" y="122237"/>
                    <a:pt x="67118" y="119274"/>
                    <a:pt x="68308" y="115940"/>
                  </a:cubicBezTo>
                  <a:close/>
                  <a:moveTo>
                    <a:pt x="64963" y="115931"/>
                  </a:moveTo>
                  <a:cubicBezTo>
                    <a:pt x="65303" y="115570"/>
                    <a:pt x="65984" y="115570"/>
                    <a:pt x="65984" y="116292"/>
                  </a:cubicBezTo>
                  <a:cubicBezTo>
                    <a:pt x="64623" y="118456"/>
                    <a:pt x="63602" y="120982"/>
                    <a:pt x="62241" y="122786"/>
                  </a:cubicBezTo>
                  <a:cubicBezTo>
                    <a:pt x="61901" y="123146"/>
                    <a:pt x="61561" y="122786"/>
                    <a:pt x="61561" y="122425"/>
                  </a:cubicBezTo>
                  <a:cubicBezTo>
                    <a:pt x="62581" y="120260"/>
                    <a:pt x="64282" y="118095"/>
                    <a:pt x="64963" y="115931"/>
                  </a:cubicBezTo>
                  <a:close/>
                  <a:moveTo>
                    <a:pt x="60095" y="65127"/>
                  </a:moveTo>
                  <a:cubicBezTo>
                    <a:pt x="60095" y="64770"/>
                    <a:pt x="60828" y="64770"/>
                    <a:pt x="61194" y="65127"/>
                  </a:cubicBezTo>
                  <a:cubicBezTo>
                    <a:pt x="61194" y="67628"/>
                    <a:pt x="61194" y="69771"/>
                    <a:pt x="61194" y="71914"/>
                  </a:cubicBezTo>
                  <a:lnTo>
                    <a:pt x="61142" y="72830"/>
                  </a:lnTo>
                  <a:lnTo>
                    <a:pt x="61752" y="66725"/>
                  </a:lnTo>
                  <a:cubicBezTo>
                    <a:pt x="61752" y="66357"/>
                    <a:pt x="62101" y="66357"/>
                    <a:pt x="62101" y="66725"/>
                  </a:cubicBezTo>
                  <a:cubicBezTo>
                    <a:pt x="62799" y="68934"/>
                    <a:pt x="62101" y="70774"/>
                    <a:pt x="62101" y="72983"/>
                  </a:cubicBezTo>
                  <a:cubicBezTo>
                    <a:pt x="62101" y="75560"/>
                    <a:pt x="62101" y="77769"/>
                    <a:pt x="61752" y="80345"/>
                  </a:cubicBezTo>
                  <a:cubicBezTo>
                    <a:pt x="61752" y="80714"/>
                    <a:pt x="61752" y="80714"/>
                    <a:pt x="61402" y="80714"/>
                  </a:cubicBezTo>
                  <a:cubicBezTo>
                    <a:pt x="61402" y="81082"/>
                    <a:pt x="61053" y="81450"/>
                    <a:pt x="61053" y="81450"/>
                  </a:cubicBezTo>
                  <a:cubicBezTo>
                    <a:pt x="56862" y="85499"/>
                    <a:pt x="51623" y="87708"/>
                    <a:pt x="46734" y="91021"/>
                  </a:cubicBezTo>
                  <a:cubicBezTo>
                    <a:pt x="46384" y="91389"/>
                    <a:pt x="45686" y="90653"/>
                    <a:pt x="46384" y="90285"/>
                  </a:cubicBezTo>
                  <a:cubicBezTo>
                    <a:pt x="50575" y="86603"/>
                    <a:pt x="55814" y="84027"/>
                    <a:pt x="60005" y="79977"/>
                  </a:cubicBezTo>
                  <a:cubicBezTo>
                    <a:pt x="60355" y="79609"/>
                    <a:pt x="60355" y="79609"/>
                    <a:pt x="60704" y="79609"/>
                  </a:cubicBezTo>
                  <a:lnTo>
                    <a:pt x="60779" y="78343"/>
                  </a:lnTo>
                  <a:lnTo>
                    <a:pt x="60462" y="78343"/>
                  </a:lnTo>
                  <a:cubicBezTo>
                    <a:pt x="60462" y="78700"/>
                    <a:pt x="60462" y="79415"/>
                    <a:pt x="60095" y="79415"/>
                  </a:cubicBezTo>
                  <a:cubicBezTo>
                    <a:pt x="52769" y="83344"/>
                    <a:pt x="46175" y="88702"/>
                    <a:pt x="38848" y="92631"/>
                  </a:cubicBezTo>
                  <a:cubicBezTo>
                    <a:pt x="38481" y="92988"/>
                    <a:pt x="37749" y="92274"/>
                    <a:pt x="38115" y="91916"/>
                  </a:cubicBezTo>
                  <a:cubicBezTo>
                    <a:pt x="45442" y="86916"/>
                    <a:pt x="51670" y="81558"/>
                    <a:pt x="59363" y="77986"/>
                  </a:cubicBezTo>
                  <a:cubicBezTo>
                    <a:pt x="59363" y="77629"/>
                    <a:pt x="59363" y="77629"/>
                    <a:pt x="59729" y="77629"/>
                  </a:cubicBezTo>
                  <a:cubicBezTo>
                    <a:pt x="59363" y="75843"/>
                    <a:pt x="59729" y="74414"/>
                    <a:pt x="59729" y="72628"/>
                  </a:cubicBezTo>
                  <a:cubicBezTo>
                    <a:pt x="60095" y="70128"/>
                    <a:pt x="60095" y="67628"/>
                    <a:pt x="60095" y="65127"/>
                  </a:cubicBezTo>
                  <a:close/>
                  <a:moveTo>
                    <a:pt x="187202" y="50347"/>
                  </a:moveTo>
                  <a:lnTo>
                    <a:pt x="188625" y="52807"/>
                  </a:lnTo>
                  <a:cubicBezTo>
                    <a:pt x="187482" y="58552"/>
                    <a:pt x="185577" y="65375"/>
                    <a:pt x="182529" y="70043"/>
                  </a:cubicBezTo>
                  <a:cubicBezTo>
                    <a:pt x="182148" y="70761"/>
                    <a:pt x="181767" y="70043"/>
                    <a:pt x="181767" y="69684"/>
                  </a:cubicBezTo>
                  <a:cubicBezTo>
                    <a:pt x="184053" y="66452"/>
                    <a:pt x="184815" y="62143"/>
                    <a:pt x="185958" y="58552"/>
                  </a:cubicBezTo>
                  <a:close/>
                  <a:moveTo>
                    <a:pt x="117124" y="47942"/>
                  </a:moveTo>
                  <a:cubicBezTo>
                    <a:pt x="117124" y="47307"/>
                    <a:pt x="118314" y="47307"/>
                    <a:pt x="118314" y="47942"/>
                  </a:cubicBezTo>
                  <a:cubicBezTo>
                    <a:pt x="118314" y="48260"/>
                    <a:pt x="118314" y="48577"/>
                    <a:pt x="118314" y="49212"/>
                  </a:cubicBezTo>
                  <a:cubicBezTo>
                    <a:pt x="118314" y="49847"/>
                    <a:pt x="117124" y="50165"/>
                    <a:pt x="117124" y="49212"/>
                  </a:cubicBezTo>
                  <a:cubicBezTo>
                    <a:pt x="117124" y="48895"/>
                    <a:pt x="117124" y="48260"/>
                    <a:pt x="117124" y="47942"/>
                  </a:cubicBezTo>
                  <a:close/>
                  <a:moveTo>
                    <a:pt x="184844" y="46272"/>
                  </a:moveTo>
                  <a:lnTo>
                    <a:pt x="187387" y="49126"/>
                  </a:lnTo>
                  <a:lnTo>
                    <a:pt x="187202" y="50347"/>
                  </a:lnTo>
                  <a:close/>
                  <a:moveTo>
                    <a:pt x="181418" y="46081"/>
                  </a:moveTo>
                  <a:cubicBezTo>
                    <a:pt x="184196" y="47524"/>
                    <a:pt x="184989" y="49328"/>
                    <a:pt x="184989" y="51854"/>
                  </a:cubicBezTo>
                  <a:cubicBezTo>
                    <a:pt x="184989" y="53297"/>
                    <a:pt x="184989" y="55101"/>
                    <a:pt x="184593" y="56544"/>
                  </a:cubicBezTo>
                  <a:cubicBezTo>
                    <a:pt x="184196" y="57626"/>
                    <a:pt x="183402" y="59430"/>
                    <a:pt x="183402" y="60513"/>
                  </a:cubicBezTo>
                  <a:cubicBezTo>
                    <a:pt x="183402" y="61234"/>
                    <a:pt x="182608" y="61234"/>
                    <a:pt x="182608" y="60513"/>
                  </a:cubicBezTo>
                  <a:cubicBezTo>
                    <a:pt x="182608" y="58709"/>
                    <a:pt x="183402" y="57266"/>
                    <a:pt x="183799" y="55462"/>
                  </a:cubicBezTo>
                  <a:cubicBezTo>
                    <a:pt x="183799" y="52214"/>
                    <a:pt x="184196" y="48967"/>
                    <a:pt x="181021" y="47163"/>
                  </a:cubicBezTo>
                  <a:cubicBezTo>
                    <a:pt x="180624" y="46802"/>
                    <a:pt x="181021" y="45720"/>
                    <a:pt x="181418" y="46081"/>
                  </a:cubicBezTo>
                  <a:close/>
                  <a:moveTo>
                    <a:pt x="116727" y="46009"/>
                  </a:moveTo>
                  <a:cubicBezTo>
                    <a:pt x="116727" y="46874"/>
                    <a:pt x="116727" y="47741"/>
                    <a:pt x="116330" y="48318"/>
                  </a:cubicBezTo>
                  <a:cubicBezTo>
                    <a:pt x="116330" y="48606"/>
                    <a:pt x="115536" y="48606"/>
                    <a:pt x="115536" y="48029"/>
                  </a:cubicBezTo>
                  <a:cubicBezTo>
                    <a:pt x="115933" y="47452"/>
                    <a:pt x="115933" y="46874"/>
                    <a:pt x="115536" y="46297"/>
                  </a:cubicBezTo>
                  <a:cubicBezTo>
                    <a:pt x="115536" y="45720"/>
                    <a:pt x="116727" y="45720"/>
                    <a:pt x="116727" y="46009"/>
                  </a:cubicBezTo>
                  <a:close/>
                  <a:moveTo>
                    <a:pt x="112361" y="44493"/>
                  </a:moveTo>
                  <a:cubicBezTo>
                    <a:pt x="112361" y="44132"/>
                    <a:pt x="113314" y="44132"/>
                    <a:pt x="113314" y="44493"/>
                  </a:cubicBezTo>
                  <a:cubicBezTo>
                    <a:pt x="113314" y="46658"/>
                    <a:pt x="113631" y="49184"/>
                    <a:pt x="113314" y="51348"/>
                  </a:cubicBezTo>
                  <a:cubicBezTo>
                    <a:pt x="113314" y="51709"/>
                    <a:pt x="112678" y="51709"/>
                    <a:pt x="112678" y="51348"/>
                  </a:cubicBezTo>
                  <a:cubicBezTo>
                    <a:pt x="112361" y="49184"/>
                    <a:pt x="112361" y="46658"/>
                    <a:pt x="112361" y="44493"/>
                  </a:cubicBezTo>
                  <a:close/>
                  <a:moveTo>
                    <a:pt x="109186" y="43180"/>
                  </a:moveTo>
                  <a:cubicBezTo>
                    <a:pt x="109186" y="42545"/>
                    <a:pt x="110139" y="42545"/>
                    <a:pt x="110139" y="43180"/>
                  </a:cubicBezTo>
                  <a:cubicBezTo>
                    <a:pt x="110139" y="44132"/>
                    <a:pt x="110139" y="45402"/>
                    <a:pt x="110456" y="46355"/>
                  </a:cubicBezTo>
                  <a:cubicBezTo>
                    <a:pt x="110456" y="46672"/>
                    <a:pt x="109503" y="46989"/>
                    <a:pt x="109503" y="46355"/>
                  </a:cubicBezTo>
                  <a:cubicBezTo>
                    <a:pt x="109186" y="45402"/>
                    <a:pt x="109186" y="44450"/>
                    <a:pt x="109186" y="43180"/>
                  </a:cubicBezTo>
                  <a:close/>
                  <a:moveTo>
                    <a:pt x="181767" y="40957"/>
                  </a:moveTo>
                  <a:lnTo>
                    <a:pt x="184844" y="46272"/>
                  </a:lnTo>
                  <a:lnTo>
                    <a:pt x="181386" y="42393"/>
                  </a:lnTo>
                  <a:cubicBezTo>
                    <a:pt x="180624" y="42393"/>
                    <a:pt x="181005" y="40957"/>
                    <a:pt x="181767" y="40957"/>
                  </a:cubicBezTo>
                  <a:close/>
                  <a:moveTo>
                    <a:pt x="108392" y="38155"/>
                  </a:moveTo>
                  <a:cubicBezTo>
                    <a:pt x="108657" y="41891"/>
                    <a:pt x="108921" y="45626"/>
                    <a:pt x="108392" y="49361"/>
                  </a:cubicBezTo>
                  <a:cubicBezTo>
                    <a:pt x="108392" y="50109"/>
                    <a:pt x="107599" y="50109"/>
                    <a:pt x="107863" y="49361"/>
                  </a:cubicBezTo>
                  <a:cubicBezTo>
                    <a:pt x="108128" y="45626"/>
                    <a:pt x="107863" y="41891"/>
                    <a:pt x="107863" y="38529"/>
                  </a:cubicBezTo>
                  <a:cubicBezTo>
                    <a:pt x="107863" y="37782"/>
                    <a:pt x="108392" y="37782"/>
                    <a:pt x="108392" y="38155"/>
                  </a:cubicBezTo>
                  <a:close/>
                  <a:moveTo>
                    <a:pt x="181357" y="36549"/>
                  </a:moveTo>
                  <a:cubicBezTo>
                    <a:pt x="188684" y="36195"/>
                    <a:pt x="194545" y="41508"/>
                    <a:pt x="192713" y="48593"/>
                  </a:cubicBezTo>
                  <a:cubicBezTo>
                    <a:pt x="191614" y="53198"/>
                    <a:pt x="191248" y="57803"/>
                    <a:pt x="189416" y="62408"/>
                  </a:cubicBezTo>
                  <a:cubicBezTo>
                    <a:pt x="187218" y="67722"/>
                    <a:pt x="184654" y="72681"/>
                    <a:pt x="183555" y="77994"/>
                  </a:cubicBezTo>
                  <a:cubicBezTo>
                    <a:pt x="183555" y="78703"/>
                    <a:pt x="182822" y="78349"/>
                    <a:pt x="182822" y="77994"/>
                  </a:cubicBezTo>
                  <a:cubicBezTo>
                    <a:pt x="183921" y="70556"/>
                    <a:pt x="188317" y="64179"/>
                    <a:pt x="189783" y="56740"/>
                  </a:cubicBezTo>
                  <a:cubicBezTo>
                    <a:pt x="190515" y="53198"/>
                    <a:pt x="192713" y="48239"/>
                    <a:pt x="191614" y="44696"/>
                  </a:cubicBezTo>
                  <a:cubicBezTo>
                    <a:pt x="190515" y="40091"/>
                    <a:pt x="186486" y="37966"/>
                    <a:pt x="181723" y="37966"/>
                  </a:cubicBezTo>
                  <a:cubicBezTo>
                    <a:pt x="180991" y="37966"/>
                    <a:pt x="180624" y="36549"/>
                    <a:pt x="181357" y="36549"/>
                  </a:cubicBezTo>
                  <a:close/>
                  <a:moveTo>
                    <a:pt x="105059" y="33381"/>
                  </a:moveTo>
                  <a:cubicBezTo>
                    <a:pt x="105059" y="33020"/>
                    <a:pt x="105376" y="33020"/>
                    <a:pt x="105376" y="33381"/>
                  </a:cubicBezTo>
                  <a:cubicBezTo>
                    <a:pt x="105693" y="38071"/>
                    <a:pt x="105693" y="43122"/>
                    <a:pt x="105059" y="47813"/>
                  </a:cubicBezTo>
                  <a:cubicBezTo>
                    <a:pt x="105059" y="48534"/>
                    <a:pt x="104424" y="48534"/>
                    <a:pt x="104424" y="47813"/>
                  </a:cubicBezTo>
                  <a:cubicBezTo>
                    <a:pt x="104741" y="43122"/>
                    <a:pt x="105059" y="38071"/>
                    <a:pt x="105059" y="33381"/>
                  </a:cubicBezTo>
                  <a:close/>
                  <a:moveTo>
                    <a:pt x="102609" y="28962"/>
                  </a:moveTo>
                  <a:cubicBezTo>
                    <a:pt x="102609" y="28257"/>
                    <a:pt x="103517" y="28257"/>
                    <a:pt x="103517" y="28962"/>
                  </a:cubicBezTo>
                  <a:cubicBezTo>
                    <a:pt x="103970" y="33549"/>
                    <a:pt x="103063" y="38487"/>
                    <a:pt x="102609" y="43074"/>
                  </a:cubicBezTo>
                  <a:cubicBezTo>
                    <a:pt x="102609" y="43779"/>
                    <a:pt x="101249" y="43779"/>
                    <a:pt x="101249" y="43074"/>
                  </a:cubicBezTo>
                  <a:cubicBezTo>
                    <a:pt x="101702" y="38135"/>
                    <a:pt x="102609" y="33549"/>
                    <a:pt x="102609" y="28962"/>
                  </a:cubicBezTo>
                  <a:close/>
                  <a:moveTo>
                    <a:pt x="99888" y="23848"/>
                  </a:moveTo>
                  <a:cubicBezTo>
                    <a:pt x="100795" y="25964"/>
                    <a:pt x="100342" y="28081"/>
                    <a:pt x="100342" y="30198"/>
                  </a:cubicBezTo>
                  <a:cubicBezTo>
                    <a:pt x="99888" y="33725"/>
                    <a:pt x="99434" y="37606"/>
                    <a:pt x="99434" y="41487"/>
                  </a:cubicBezTo>
                  <a:cubicBezTo>
                    <a:pt x="98981" y="42192"/>
                    <a:pt x="98074" y="42192"/>
                    <a:pt x="98074" y="41487"/>
                  </a:cubicBezTo>
                  <a:cubicBezTo>
                    <a:pt x="98074" y="38312"/>
                    <a:pt x="98527" y="35137"/>
                    <a:pt x="98981" y="32314"/>
                  </a:cubicBezTo>
                  <a:cubicBezTo>
                    <a:pt x="99434" y="29492"/>
                    <a:pt x="99888" y="26670"/>
                    <a:pt x="98981" y="24553"/>
                  </a:cubicBezTo>
                  <a:cubicBezTo>
                    <a:pt x="98527" y="23848"/>
                    <a:pt x="99434" y="23495"/>
                    <a:pt x="99888" y="23848"/>
                  </a:cubicBezTo>
                  <a:close/>
                  <a:moveTo>
                    <a:pt x="78092" y="10251"/>
                  </a:moveTo>
                  <a:cubicBezTo>
                    <a:pt x="76293" y="10251"/>
                    <a:pt x="75214" y="10610"/>
                    <a:pt x="73415" y="11329"/>
                  </a:cubicBezTo>
                  <a:cubicBezTo>
                    <a:pt x="69097" y="13125"/>
                    <a:pt x="65858" y="16358"/>
                    <a:pt x="64779" y="20309"/>
                  </a:cubicBezTo>
                  <a:cubicBezTo>
                    <a:pt x="63699" y="23902"/>
                    <a:pt x="63339" y="27494"/>
                    <a:pt x="62979" y="31086"/>
                  </a:cubicBezTo>
                  <a:cubicBezTo>
                    <a:pt x="62620" y="33242"/>
                    <a:pt x="62620" y="35038"/>
                    <a:pt x="62260" y="36834"/>
                  </a:cubicBezTo>
                  <a:cubicBezTo>
                    <a:pt x="61900" y="38630"/>
                    <a:pt x="61540" y="40427"/>
                    <a:pt x="61180" y="42223"/>
                  </a:cubicBezTo>
                  <a:cubicBezTo>
                    <a:pt x="60820" y="44019"/>
                    <a:pt x="60461" y="45815"/>
                    <a:pt x="60101" y="47611"/>
                  </a:cubicBezTo>
                  <a:cubicBezTo>
                    <a:pt x="60101" y="49048"/>
                    <a:pt x="60101" y="50485"/>
                    <a:pt x="59741" y="51922"/>
                  </a:cubicBezTo>
                  <a:cubicBezTo>
                    <a:pt x="59741" y="53359"/>
                    <a:pt x="59741" y="54796"/>
                    <a:pt x="59381" y="56233"/>
                  </a:cubicBezTo>
                  <a:cubicBezTo>
                    <a:pt x="59381" y="57670"/>
                    <a:pt x="59021" y="59107"/>
                    <a:pt x="58661" y="60903"/>
                  </a:cubicBezTo>
                  <a:cubicBezTo>
                    <a:pt x="57942" y="65214"/>
                    <a:pt x="57222" y="70243"/>
                    <a:pt x="58302" y="74195"/>
                  </a:cubicBezTo>
                  <a:cubicBezTo>
                    <a:pt x="58302" y="75632"/>
                    <a:pt x="57942" y="76709"/>
                    <a:pt x="56862" y="77069"/>
                  </a:cubicBezTo>
                  <a:cubicBezTo>
                    <a:pt x="56143" y="77428"/>
                    <a:pt x="55423" y="77428"/>
                    <a:pt x="55063" y="77069"/>
                  </a:cubicBezTo>
                  <a:cubicBezTo>
                    <a:pt x="55063" y="77428"/>
                    <a:pt x="54703" y="77428"/>
                    <a:pt x="54703" y="77428"/>
                  </a:cubicBezTo>
                  <a:cubicBezTo>
                    <a:pt x="51825" y="78865"/>
                    <a:pt x="49306" y="80661"/>
                    <a:pt x="46427" y="82098"/>
                  </a:cubicBezTo>
                  <a:cubicBezTo>
                    <a:pt x="44628" y="83535"/>
                    <a:pt x="42469" y="84972"/>
                    <a:pt x="40310" y="86049"/>
                  </a:cubicBezTo>
                  <a:cubicBezTo>
                    <a:pt x="35272" y="88923"/>
                    <a:pt x="30235" y="92516"/>
                    <a:pt x="24837" y="96467"/>
                  </a:cubicBezTo>
                  <a:cubicBezTo>
                    <a:pt x="24117" y="97186"/>
                    <a:pt x="23038" y="97545"/>
                    <a:pt x="21958" y="98623"/>
                  </a:cubicBezTo>
                  <a:cubicBezTo>
                    <a:pt x="15481" y="103293"/>
                    <a:pt x="5406" y="110837"/>
                    <a:pt x="6486" y="118740"/>
                  </a:cubicBezTo>
                  <a:cubicBezTo>
                    <a:pt x="7205" y="123410"/>
                    <a:pt x="12603" y="126284"/>
                    <a:pt x="17281" y="128439"/>
                  </a:cubicBezTo>
                  <a:cubicBezTo>
                    <a:pt x="18360" y="128798"/>
                    <a:pt x="19799" y="129517"/>
                    <a:pt x="20879" y="130235"/>
                  </a:cubicBezTo>
                  <a:cubicBezTo>
                    <a:pt x="22678" y="131313"/>
                    <a:pt x="24837" y="132391"/>
                    <a:pt x="26636" y="133828"/>
                  </a:cubicBezTo>
                  <a:cubicBezTo>
                    <a:pt x="28795" y="135265"/>
                    <a:pt x="31674" y="137061"/>
                    <a:pt x="33833" y="138498"/>
                  </a:cubicBezTo>
                  <a:cubicBezTo>
                    <a:pt x="36712" y="139935"/>
                    <a:pt x="39590" y="141012"/>
                    <a:pt x="42829" y="142090"/>
                  </a:cubicBezTo>
                  <a:cubicBezTo>
                    <a:pt x="44628" y="142809"/>
                    <a:pt x="46787" y="143527"/>
                    <a:pt x="48946" y="144605"/>
                  </a:cubicBezTo>
                  <a:cubicBezTo>
                    <a:pt x="49666" y="144964"/>
                    <a:pt x="50385" y="145323"/>
                    <a:pt x="51105" y="145682"/>
                  </a:cubicBezTo>
                  <a:cubicBezTo>
                    <a:pt x="55423" y="147838"/>
                    <a:pt x="59381" y="149275"/>
                    <a:pt x="63699" y="150352"/>
                  </a:cubicBezTo>
                  <a:cubicBezTo>
                    <a:pt x="64779" y="150712"/>
                    <a:pt x="65138" y="151071"/>
                    <a:pt x="65498" y="152508"/>
                  </a:cubicBezTo>
                  <a:cubicBezTo>
                    <a:pt x="65498" y="152867"/>
                    <a:pt x="65138" y="153586"/>
                    <a:pt x="64779" y="153945"/>
                  </a:cubicBezTo>
                  <a:cubicBezTo>
                    <a:pt x="66218" y="157537"/>
                    <a:pt x="67657" y="161489"/>
                    <a:pt x="68737" y="165081"/>
                  </a:cubicBezTo>
                  <a:cubicBezTo>
                    <a:pt x="69097" y="166159"/>
                    <a:pt x="69456" y="167596"/>
                    <a:pt x="69816" y="168673"/>
                  </a:cubicBezTo>
                  <a:cubicBezTo>
                    <a:pt x="71256" y="172984"/>
                    <a:pt x="72695" y="178013"/>
                    <a:pt x="73774" y="182324"/>
                  </a:cubicBezTo>
                  <a:cubicBezTo>
                    <a:pt x="74494" y="183761"/>
                    <a:pt x="74854" y="185198"/>
                    <a:pt x="75214" y="186635"/>
                  </a:cubicBezTo>
                  <a:cubicBezTo>
                    <a:pt x="75574" y="187354"/>
                    <a:pt x="75574" y="188791"/>
                    <a:pt x="75933" y="189509"/>
                  </a:cubicBezTo>
                  <a:cubicBezTo>
                    <a:pt x="78452" y="199568"/>
                    <a:pt x="82051" y="211422"/>
                    <a:pt x="93205" y="210345"/>
                  </a:cubicBezTo>
                  <a:cubicBezTo>
                    <a:pt x="95005" y="209985"/>
                    <a:pt x="97164" y="209626"/>
                    <a:pt x="98963" y="208908"/>
                  </a:cubicBezTo>
                  <a:cubicBezTo>
                    <a:pt x="107239" y="204956"/>
                    <a:pt x="113716" y="196334"/>
                    <a:pt x="119114" y="188791"/>
                  </a:cubicBezTo>
                  <a:lnTo>
                    <a:pt x="120553" y="187354"/>
                  </a:lnTo>
                  <a:cubicBezTo>
                    <a:pt x="121633" y="185917"/>
                    <a:pt x="122712" y="184480"/>
                    <a:pt x="123432" y="182684"/>
                  </a:cubicBezTo>
                  <a:cubicBezTo>
                    <a:pt x="125591" y="179450"/>
                    <a:pt x="128110" y="175858"/>
                    <a:pt x="130988" y="172625"/>
                  </a:cubicBezTo>
                  <a:cubicBezTo>
                    <a:pt x="131348" y="172625"/>
                    <a:pt x="131708" y="171907"/>
                    <a:pt x="132068" y="171547"/>
                  </a:cubicBezTo>
                  <a:cubicBezTo>
                    <a:pt x="133507" y="170110"/>
                    <a:pt x="134947" y="167955"/>
                    <a:pt x="137106" y="167236"/>
                  </a:cubicBezTo>
                  <a:cubicBezTo>
                    <a:pt x="137465" y="166877"/>
                    <a:pt x="138185" y="166877"/>
                    <a:pt x="138905" y="166877"/>
                  </a:cubicBezTo>
                  <a:cubicBezTo>
                    <a:pt x="141424" y="166877"/>
                    <a:pt x="144302" y="167236"/>
                    <a:pt x="147181" y="167596"/>
                  </a:cubicBezTo>
                  <a:cubicBezTo>
                    <a:pt x="149340" y="167955"/>
                    <a:pt x="151859" y="168314"/>
                    <a:pt x="154018" y="168314"/>
                  </a:cubicBezTo>
                  <a:cubicBezTo>
                    <a:pt x="156177" y="168314"/>
                    <a:pt x="158336" y="168673"/>
                    <a:pt x="160495" y="168673"/>
                  </a:cubicBezTo>
                  <a:cubicBezTo>
                    <a:pt x="163733" y="169033"/>
                    <a:pt x="167332" y="169392"/>
                    <a:pt x="170930" y="169033"/>
                  </a:cubicBezTo>
                  <a:cubicBezTo>
                    <a:pt x="173449" y="169033"/>
                    <a:pt x="175968" y="169033"/>
                    <a:pt x="178846" y="169033"/>
                  </a:cubicBezTo>
                  <a:cubicBezTo>
                    <a:pt x="184963" y="169033"/>
                    <a:pt x="191800" y="169392"/>
                    <a:pt x="197198" y="167236"/>
                  </a:cubicBezTo>
                  <a:cubicBezTo>
                    <a:pt x="198277" y="166877"/>
                    <a:pt x="199357" y="166159"/>
                    <a:pt x="200436" y="165081"/>
                  </a:cubicBezTo>
                  <a:cubicBezTo>
                    <a:pt x="209792" y="158256"/>
                    <a:pt x="203315" y="148915"/>
                    <a:pt x="197917" y="139935"/>
                  </a:cubicBezTo>
                  <a:cubicBezTo>
                    <a:pt x="196838" y="138498"/>
                    <a:pt x="195758" y="137061"/>
                    <a:pt x="195039" y="135265"/>
                  </a:cubicBezTo>
                  <a:cubicBezTo>
                    <a:pt x="193959" y="133468"/>
                    <a:pt x="192880" y="131672"/>
                    <a:pt x="191800" y="129876"/>
                  </a:cubicBezTo>
                  <a:cubicBezTo>
                    <a:pt x="190001" y="126284"/>
                    <a:pt x="187842" y="122691"/>
                    <a:pt x="185683" y="119099"/>
                  </a:cubicBezTo>
                  <a:cubicBezTo>
                    <a:pt x="184244" y="116944"/>
                    <a:pt x="183164" y="114429"/>
                    <a:pt x="182085" y="112274"/>
                  </a:cubicBezTo>
                  <a:cubicBezTo>
                    <a:pt x="181005" y="109759"/>
                    <a:pt x="179566" y="107604"/>
                    <a:pt x="178486" y="105448"/>
                  </a:cubicBezTo>
                  <a:cubicBezTo>
                    <a:pt x="178127" y="105448"/>
                    <a:pt x="178127" y="105089"/>
                    <a:pt x="177767" y="104730"/>
                  </a:cubicBezTo>
                  <a:cubicBezTo>
                    <a:pt x="177407" y="104370"/>
                    <a:pt x="177407" y="103652"/>
                    <a:pt x="177767" y="102933"/>
                  </a:cubicBezTo>
                  <a:cubicBezTo>
                    <a:pt x="180286" y="97186"/>
                    <a:pt x="182085" y="91079"/>
                    <a:pt x="183524" y="84612"/>
                  </a:cubicBezTo>
                  <a:cubicBezTo>
                    <a:pt x="184963" y="79224"/>
                    <a:pt x="186403" y="73476"/>
                    <a:pt x="188562" y="68447"/>
                  </a:cubicBezTo>
                  <a:cubicBezTo>
                    <a:pt x="189281" y="66651"/>
                    <a:pt x="189641" y="65573"/>
                    <a:pt x="190001" y="64136"/>
                  </a:cubicBezTo>
                  <a:cubicBezTo>
                    <a:pt x="190361" y="62699"/>
                    <a:pt x="190721" y="61262"/>
                    <a:pt x="191081" y="59825"/>
                  </a:cubicBezTo>
                  <a:cubicBezTo>
                    <a:pt x="191440" y="59107"/>
                    <a:pt x="191800" y="58748"/>
                    <a:pt x="191800" y="58029"/>
                  </a:cubicBezTo>
                  <a:cubicBezTo>
                    <a:pt x="192520" y="56233"/>
                    <a:pt x="193599" y="54078"/>
                    <a:pt x="193959" y="51922"/>
                  </a:cubicBezTo>
                  <a:cubicBezTo>
                    <a:pt x="194679" y="47611"/>
                    <a:pt x="195039" y="41145"/>
                    <a:pt x="191081" y="37193"/>
                  </a:cubicBezTo>
                  <a:cubicBezTo>
                    <a:pt x="188202" y="33960"/>
                    <a:pt x="182804" y="34679"/>
                    <a:pt x="178486" y="35397"/>
                  </a:cubicBezTo>
                  <a:cubicBezTo>
                    <a:pt x="177767" y="35397"/>
                    <a:pt x="177407" y="35397"/>
                    <a:pt x="177047" y="35756"/>
                  </a:cubicBezTo>
                  <a:cubicBezTo>
                    <a:pt x="174168" y="36116"/>
                    <a:pt x="171290" y="36116"/>
                    <a:pt x="168411" y="36475"/>
                  </a:cubicBezTo>
                  <a:cubicBezTo>
                    <a:pt x="165532" y="36834"/>
                    <a:pt x="163014" y="37193"/>
                    <a:pt x="159775" y="37553"/>
                  </a:cubicBezTo>
                  <a:cubicBezTo>
                    <a:pt x="153658" y="38271"/>
                    <a:pt x="147901" y="39708"/>
                    <a:pt x="142503" y="41145"/>
                  </a:cubicBezTo>
                  <a:cubicBezTo>
                    <a:pt x="139624" y="41863"/>
                    <a:pt x="136746" y="42223"/>
                    <a:pt x="133867" y="43660"/>
                  </a:cubicBezTo>
                  <a:cubicBezTo>
                    <a:pt x="133507" y="44019"/>
                    <a:pt x="133147" y="44019"/>
                    <a:pt x="132788" y="44378"/>
                  </a:cubicBezTo>
                  <a:cubicBezTo>
                    <a:pt x="132068" y="44737"/>
                    <a:pt x="130988" y="45097"/>
                    <a:pt x="129909" y="45097"/>
                  </a:cubicBezTo>
                  <a:cubicBezTo>
                    <a:pt x="129189" y="45097"/>
                    <a:pt x="129189" y="44737"/>
                    <a:pt x="128829" y="44737"/>
                  </a:cubicBezTo>
                  <a:cubicBezTo>
                    <a:pt x="128110" y="45097"/>
                    <a:pt x="127390" y="44737"/>
                    <a:pt x="126670" y="44737"/>
                  </a:cubicBezTo>
                  <a:cubicBezTo>
                    <a:pt x="121993" y="42582"/>
                    <a:pt x="117675" y="38630"/>
                    <a:pt x="113716" y="35038"/>
                  </a:cubicBezTo>
                  <a:cubicBezTo>
                    <a:pt x="111557" y="32883"/>
                    <a:pt x="109038" y="31086"/>
                    <a:pt x="106519" y="28931"/>
                  </a:cubicBezTo>
                  <a:cubicBezTo>
                    <a:pt x="104720" y="27494"/>
                    <a:pt x="102561" y="25698"/>
                    <a:pt x="100402" y="23902"/>
                  </a:cubicBezTo>
                  <a:cubicBezTo>
                    <a:pt x="99682" y="23183"/>
                    <a:pt x="98963" y="22465"/>
                    <a:pt x="97883" y="21387"/>
                  </a:cubicBezTo>
                  <a:cubicBezTo>
                    <a:pt x="92486" y="16358"/>
                    <a:pt x="85649" y="9532"/>
                    <a:pt x="78092" y="10251"/>
                  </a:cubicBezTo>
                  <a:close/>
                  <a:moveTo>
                    <a:pt x="69982" y="7574"/>
                  </a:moveTo>
                  <a:lnTo>
                    <a:pt x="67102" y="8424"/>
                  </a:lnTo>
                  <a:lnTo>
                    <a:pt x="65832" y="9141"/>
                  </a:lnTo>
                  <a:lnTo>
                    <a:pt x="63939" y="12693"/>
                  </a:lnTo>
                  <a:close/>
                  <a:moveTo>
                    <a:pt x="77938" y="1270"/>
                  </a:moveTo>
                  <a:cubicBezTo>
                    <a:pt x="78662" y="1270"/>
                    <a:pt x="78662" y="2300"/>
                    <a:pt x="77938" y="2300"/>
                  </a:cubicBezTo>
                  <a:lnTo>
                    <a:pt x="71420" y="5983"/>
                  </a:lnTo>
                  <a:lnTo>
                    <a:pt x="72079" y="5798"/>
                  </a:lnTo>
                  <a:lnTo>
                    <a:pt x="72335" y="5581"/>
                  </a:lnTo>
                  <a:cubicBezTo>
                    <a:pt x="72695" y="5222"/>
                    <a:pt x="73055" y="5222"/>
                    <a:pt x="73415" y="4862"/>
                  </a:cubicBezTo>
                  <a:lnTo>
                    <a:pt x="74932" y="4996"/>
                  </a:lnTo>
                  <a:lnTo>
                    <a:pt x="84275" y="2369"/>
                  </a:lnTo>
                  <a:cubicBezTo>
                    <a:pt x="85007" y="2369"/>
                    <a:pt x="85007" y="3468"/>
                    <a:pt x="83908" y="3468"/>
                  </a:cubicBezTo>
                  <a:lnTo>
                    <a:pt x="77854" y="5253"/>
                  </a:lnTo>
                  <a:lnTo>
                    <a:pt x="88213" y="6165"/>
                  </a:lnTo>
                  <a:cubicBezTo>
                    <a:pt x="92936" y="8365"/>
                    <a:pt x="97344" y="11867"/>
                    <a:pt x="101122" y="15280"/>
                  </a:cubicBezTo>
                  <a:cubicBezTo>
                    <a:pt x="103641" y="17435"/>
                    <a:pt x="106159" y="19232"/>
                    <a:pt x="108678" y="21387"/>
                  </a:cubicBezTo>
                  <a:cubicBezTo>
                    <a:pt x="110837" y="23183"/>
                    <a:pt x="112996" y="24979"/>
                    <a:pt x="115155" y="26776"/>
                  </a:cubicBezTo>
                  <a:cubicBezTo>
                    <a:pt x="116235" y="27853"/>
                    <a:pt x="117675" y="28931"/>
                    <a:pt x="119114" y="30368"/>
                  </a:cubicBezTo>
                  <a:cubicBezTo>
                    <a:pt x="122352" y="33242"/>
                    <a:pt x="125591" y="36475"/>
                    <a:pt x="129549" y="38271"/>
                  </a:cubicBezTo>
                  <a:cubicBezTo>
                    <a:pt x="129909" y="38271"/>
                    <a:pt x="129909" y="38630"/>
                    <a:pt x="129909" y="38630"/>
                  </a:cubicBezTo>
                  <a:cubicBezTo>
                    <a:pt x="130269" y="38271"/>
                    <a:pt x="130988" y="38271"/>
                    <a:pt x="131708" y="37912"/>
                  </a:cubicBezTo>
                  <a:cubicBezTo>
                    <a:pt x="132068" y="37553"/>
                    <a:pt x="132788" y="37553"/>
                    <a:pt x="133147" y="37193"/>
                  </a:cubicBezTo>
                  <a:cubicBezTo>
                    <a:pt x="134227" y="36834"/>
                    <a:pt x="135306" y="36116"/>
                    <a:pt x="136026" y="36116"/>
                  </a:cubicBezTo>
                  <a:cubicBezTo>
                    <a:pt x="138545" y="35397"/>
                    <a:pt x="141064" y="34679"/>
                    <a:pt x="143583" y="33960"/>
                  </a:cubicBezTo>
                  <a:cubicBezTo>
                    <a:pt x="144302" y="33960"/>
                    <a:pt x="145022" y="33601"/>
                    <a:pt x="146101" y="33601"/>
                  </a:cubicBezTo>
                  <a:cubicBezTo>
                    <a:pt x="152219" y="32164"/>
                    <a:pt x="159415" y="30727"/>
                    <a:pt x="167691" y="30009"/>
                  </a:cubicBezTo>
                  <a:cubicBezTo>
                    <a:pt x="169131" y="30009"/>
                    <a:pt x="170570" y="29649"/>
                    <a:pt x="172369" y="29649"/>
                  </a:cubicBezTo>
                  <a:cubicBezTo>
                    <a:pt x="180645" y="28572"/>
                    <a:pt x="191440" y="26776"/>
                    <a:pt x="196118" y="34679"/>
                  </a:cubicBezTo>
                  <a:cubicBezTo>
                    <a:pt x="199357" y="39708"/>
                    <a:pt x="200436" y="44019"/>
                    <a:pt x="199717" y="48330"/>
                  </a:cubicBezTo>
                  <a:cubicBezTo>
                    <a:pt x="199357" y="52641"/>
                    <a:pt x="197917" y="56951"/>
                    <a:pt x="196838" y="60903"/>
                  </a:cubicBezTo>
                  <a:cubicBezTo>
                    <a:pt x="196118" y="62340"/>
                    <a:pt x="195399" y="64495"/>
                    <a:pt x="194679" y="65932"/>
                  </a:cubicBezTo>
                  <a:cubicBezTo>
                    <a:pt x="193959" y="69165"/>
                    <a:pt x="192880" y="72039"/>
                    <a:pt x="191800" y="74913"/>
                  </a:cubicBezTo>
                  <a:cubicBezTo>
                    <a:pt x="190721" y="78506"/>
                    <a:pt x="189641" y="81739"/>
                    <a:pt x="188562" y="85331"/>
                  </a:cubicBezTo>
                  <a:cubicBezTo>
                    <a:pt x="187122" y="90360"/>
                    <a:pt x="185323" y="96108"/>
                    <a:pt x="182804" y="101856"/>
                  </a:cubicBezTo>
                  <a:cubicBezTo>
                    <a:pt x="182804" y="101856"/>
                    <a:pt x="182804" y="101856"/>
                    <a:pt x="182804" y="102215"/>
                  </a:cubicBezTo>
                  <a:cubicBezTo>
                    <a:pt x="184244" y="103652"/>
                    <a:pt x="184604" y="105089"/>
                    <a:pt x="185323" y="106526"/>
                  </a:cubicBezTo>
                  <a:cubicBezTo>
                    <a:pt x="186043" y="107963"/>
                    <a:pt x="186403" y="109400"/>
                    <a:pt x="187122" y="110118"/>
                  </a:cubicBezTo>
                  <a:cubicBezTo>
                    <a:pt x="188202" y="112274"/>
                    <a:pt x="189281" y="114429"/>
                    <a:pt x="190361" y="116225"/>
                  </a:cubicBezTo>
                  <a:cubicBezTo>
                    <a:pt x="191081" y="117303"/>
                    <a:pt x="192160" y="118740"/>
                    <a:pt x="192520" y="120177"/>
                  </a:cubicBezTo>
                  <a:cubicBezTo>
                    <a:pt x="193599" y="121614"/>
                    <a:pt x="194319" y="122691"/>
                    <a:pt x="195399" y="124128"/>
                  </a:cubicBezTo>
                  <a:cubicBezTo>
                    <a:pt x="197558" y="128080"/>
                    <a:pt x="199717" y="132391"/>
                    <a:pt x="202595" y="136342"/>
                  </a:cubicBezTo>
                  <a:cubicBezTo>
                    <a:pt x="208353" y="145323"/>
                    <a:pt x="215189" y="155382"/>
                    <a:pt x="207993" y="166159"/>
                  </a:cubicBezTo>
                  <a:cubicBezTo>
                    <a:pt x="206194" y="168673"/>
                    <a:pt x="203675" y="170829"/>
                    <a:pt x="200436" y="172266"/>
                  </a:cubicBezTo>
                  <a:cubicBezTo>
                    <a:pt x="194679" y="174421"/>
                    <a:pt x="188202" y="174780"/>
                    <a:pt x="182445" y="174780"/>
                  </a:cubicBezTo>
                  <a:cubicBezTo>
                    <a:pt x="181005" y="174780"/>
                    <a:pt x="179926" y="174780"/>
                    <a:pt x="178846" y="174780"/>
                  </a:cubicBezTo>
                  <a:cubicBezTo>
                    <a:pt x="165173" y="175140"/>
                    <a:pt x="153658" y="174780"/>
                    <a:pt x="142863" y="172984"/>
                  </a:cubicBezTo>
                  <a:cubicBezTo>
                    <a:pt x="141424" y="172625"/>
                    <a:pt x="140344" y="172984"/>
                    <a:pt x="139265" y="173343"/>
                  </a:cubicBezTo>
                  <a:cubicBezTo>
                    <a:pt x="138545" y="173703"/>
                    <a:pt x="137465" y="174780"/>
                    <a:pt x="136026" y="176577"/>
                  </a:cubicBezTo>
                  <a:lnTo>
                    <a:pt x="135666" y="176936"/>
                  </a:lnTo>
                  <a:cubicBezTo>
                    <a:pt x="133867" y="179091"/>
                    <a:pt x="132068" y="181606"/>
                    <a:pt x="130269" y="184120"/>
                  </a:cubicBezTo>
                  <a:cubicBezTo>
                    <a:pt x="129549" y="185198"/>
                    <a:pt x="128829" y="186276"/>
                    <a:pt x="128110" y="186994"/>
                  </a:cubicBezTo>
                  <a:cubicBezTo>
                    <a:pt x="124871" y="191664"/>
                    <a:pt x="121633" y="195975"/>
                    <a:pt x="118034" y="200286"/>
                  </a:cubicBezTo>
                  <a:cubicBezTo>
                    <a:pt x="113716" y="205315"/>
                    <a:pt x="107959" y="211422"/>
                    <a:pt x="100762" y="214655"/>
                  </a:cubicBezTo>
                  <a:cubicBezTo>
                    <a:pt x="97164" y="216092"/>
                    <a:pt x="92846" y="216811"/>
                    <a:pt x="88887" y="216092"/>
                  </a:cubicBezTo>
                  <a:cubicBezTo>
                    <a:pt x="77013" y="213937"/>
                    <a:pt x="73415" y="202801"/>
                    <a:pt x="70896" y="192742"/>
                  </a:cubicBezTo>
                  <a:lnTo>
                    <a:pt x="70536" y="192024"/>
                  </a:lnTo>
                  <a:cubicBezTo>
                    <a:pt x="68377" y="185557"/>
                    <a:pt x="66578" y="178732"/>
                    <a:pt x="65138" y="172625"/>
                  </a:cubicBezTo>
                  <a:cubicBezTo>
                    <a:pt x="63339" y="166518"/>
                    <a:pt x="61540" y="160411"/>
                    <a:pt x="60101" y="154304"/>
                  </a:cubicBezTo>
                  <a:cubicBezTo>
                    <a:pt x="54703" y="153226"/>
                    <a:pt x="50385" y="151430"/>
                    <a:pt x="45707" y="149634"/>
                  </a:cubicBezTo>
                  <a:lnTo>
                    <a:pt x="43548" y="148915"/>
                  </a:lnTo>
                  <a:cubicBezTo>
                    <a:pt x="42829" y="148915"/>
                    <a:pt x="41749" y="148197"/>
                    <a:pt x="41030" y="147838"/>
                  </a:cubicBezTo>
                  <a:cubicBezTo>
                    <a:pt x="36352" y="146042"/>
                    <a:pt x="31314" y="144245"/>
                    <a:pt x="26996" y="141731"/>
                  </a:cubicBezTo>
                  <a:cubicBezTo>
                    <a:pt x="24117" y="139216"/>
                    <a:pt x="20879" y="137779"/>
                    <a:pt x="17640" y="135624"/>
                  </a:cubicBezTo>
                  <a:cubicBezTo>
                    <a:pt x="14762" y="134546"/>
                    <a:pt x="11883" y="132750"/>
                    <a:pt x="9004" y="130954"/>
                  </a:cubicBezTo>
                  <a:cubicBezTo>
                    <a:pt x="5406" y="128439"/>
                    <a:pt x="368" y="124488"/>
                    <a:pt x="9" y="118381"/>
                  </a:cubicBezTo>
                  <a:cubicBezTo>
                    <a:pt x="-351" y="107963"/>
                    <a:pt x="10084" y="100060"/>
                    <a:pt x="17640" y="94671"/>
                  </a:cubicBezTo>
                  <a:lnTo>
                    <a:pt x="20159" y="92516"/>
                  </a:lnTo>
                  <a:cubicBezTo>
                    <a:pt x="24837" y="88923"/>
                    <a:pt x="29875" y="84972"/>
                    <a:pt x="35272" y="82098"/>
                  </a:cubicBezTo>
                  <a:cubicBezTo>
                    <a:pt x="37431" y="80661"/>
                    <a:pt x="39590" y="79224"/>
                    <a:pt x="41749" y="78146"/>
                  </a:cubicBezTo>
                  <a:cubicBezTo>
                    <a:pt x="45348" y="75632"/>
                    <a:pt x="48946" y="73476"/>
                    <a:pt x="52544" y="71680"/>
                  </a:cubicBezTo>
                  <a:lnTo>
                    <a:pt x="52904" y="71680"/>
                  </a:lnTo>
                  <a:cubicBezTo>
                    <a:pt x="52544" y="68088"/>
                    <a:pt x="52904" y="64136"/>
                    <a:pt x="53264" y="60185"/>
                  </a:cubicBezTo>
                  <a:cubicBezTo>
                    <a:pt x="53624" y="59107"/>
                    <a:pt x="53624" y="58029"/>
                    <a:pt x="53624" y="56951"/>
                  </a:cubicBezTo>
                  <a:cubicBezTo>
                    <a:pt x="53984" y="55514"/>
                    <a:pt x="53984" y="54437"/>
                    <a:pt x="53984" y="53000"/>
                  </a:cubicBezTo>
                  <a:cubicBezTo>
                    <a:pt x="53984" y="50485"/>
                    <a:pt x="54343" y="47971"/>
                    <a:pt x="54703" y="45097"/>
                  </a:cubicBezTo>
                  <a:lnTo>
                    <a:pt x="54703" y="44378"/>
                  </a:lnTo>
                  <a:cubicBezTo>
                    <a:pt x="55783" y="41145"/>
                    <a:pt x="56502" y="37912"/>
                    <a:pt x="56862" y="34679"/>
                  </a:cubicBezTo>
                  <a:cubicBezTo>
                    <a:pt x="56862" y="33601"/>
                    <a:pt x="57222" y="32883"/>
                    <a:pt x="57222" y="32164"/>
                  </a:cubicBezTo>
                  <a:lnTo>
                    <a:pt x="59351" y="21301"/>
                  </a:lnTo>
                  <a:lnTo>
                    <a:pt x="57531" y="24716"/>
                  </a:lnTo>
                  <a:lnTo>
                    <a:pt x="59507" y="20504"/>
                  </a:lnTo>
                  <a:lnTo>
                    <a:pt x="60461" y="15639"/>
                  </a:lnTo>
                  <a:lnTo>
                    <a:pt x="62666" y="13771"/>
                  </a:lnTo>
                  <a:lnTo>
                    <a:pt x="64480" y="9905"/>
                  </a:lnTo>
                  <a:lnTo>
                    <a:pt x="59110" y="12940"/>
                  </a:lnTo>
                  <a:cubicBezTo>
                    <a:pt x="59110" y="13627"/>
                    <a:pt x="58386" y="13283"/>
                    <a:pt x="58748" y="12940"/>
                  </a:cubicBezTo>
                  <a:cubicBezTo>
                    <a:pt x="61644" y="5389"/>
                    <a:pt x="69610" y="1613"/>
                    <a:pt x="77938" y="1270"/>
                  </a:cubicBezTo>
                  <a:close/>
                  <a:moveTo>
                    <a:pt x="69402" y="60"/>
                  </a:moveTo>
                  <a:cubicBezTo>
                    <a:pt x="70412" y="-318"/>
                    <a:pt x="70749" y="1194"/>
                    <a:pt x="69739" y="1194"/>
                  </a:cubicBezTo>
                  <a:cubicBezTo>
                    <a:pt x="67718" y="1572"/>
                    <a:pt x="66035" y="2706"/>
                    <a:pt x="64351" y="3462"/>
                  </a:cubicBezTo>
                  <a:cubicBezTo>
                    <a:pt x="62668" y="4596"/>
                    <a:pt x="61657" y="6108"/>
                    <a:pt x="60310" y="7242"/>
                  </a:cubicBezTo>
                  <a:cubicBezTo>
                    <a:pt x="59974" y="7242"/>
                    <a:pt x="59974" y="6864"/>
                    <a:pt x="59974" y="6864"/>
                  </a:cubicBezTo>
                  <a:cubicBezTo>
                    <a:pt x="61321" y="4974"/>
                    <a:pt x="62331" y="3840"/>
                    <a:pt x="64014" y="2706"/>
                  </a:cubicBezTo>
                  <a:cubicBezTo>
                    <a:pt x="65698" y="1572"/>
                    <a:pt x="67718" y="438"/>
                    <a:pt x="69402" y="60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3630E58E-CC6D-3C47-90C8-8E35B321235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6450" y="4268414"/>
              <a:ext cx="245932" cy="254690"/>
            </a:xfrm>
            <a:custGeom>
              <a:avLst/>
              <a:gdLst>
                <a:gd name="connsiteX0" fmla="*/ 222395 w 271095"/>
                <a:gd name="connsiteY0" fmla="*/ 139230 h 280749"/>
                <a:gd name="connsiteX1" fmla="*/ 234583 w 271095"/>
                <a:gd name="connsiteY1" fmla="*/ 151448 h 280749"/>
                <a:gd name="connsiteX2" fmla="*/ 233867 w 271095"/>
                <a:gd name="connsiteY2" fmla="*/ 199243 h 280749"/>
                <a:gd name="connsiteX3" fmla="*/ 232791 w 271095"/>
                <a:gd name="connsiteY3" fmla="*/ 212180 h 280749"/>
                <a:gd name="connsiteX4" fmla="*/ 232074 w 271095"/>
                <a:gd name="connsiteY4" fmla="*/ 224398 h 280749"/>
                <a:gd name="connsiteX5" fmla="*/ 223112 w 271095"/>
                <a:gd name="connsiteY5" fmla="*/ 270037 h 280749"/>
                <a:gd name="connsiteX6" fmla="*/ 200529 w 271095"/>
                <a:gd name="connsiteY6" fmla="*/ 280458 h 280749"/>
                <a:gd name="connsiteX7" fmla="*/ 183680 w 271095"/>
                <a:gd name="connsiteY7" fmla="*/ 261412 h 280749"/>
                <a:gd name="connsiteX8" fmla="*/ 188340 w 271095"/>
                <a:gd name="connsiteY8" fmla="*/ 221523 h 280749"/>
                <a:gd name="connsiteX9" fmla="*/ 191925 w 271095"/>
                <a:gd name="connsiteY9" fmla="*/ 204993 h 280749"/>
                <a:gd name="connsiteX10" fmla="*/ 193359 w 271095"/>
                <a:gd name="connsiteY10" fmla="*/ 196009 h 280749"/>
                <a:gd name="connsiteX11" fmla="*/ 206981 w 271095"/>
                <a:gd name="connsiteY11" fmla="*/ 146417 h 280749"/>
                <a:gd name="connsiteX12" fmla="*/ 222395 w 271095"/>
                <a:gd name="connsiteY12" fmla="*/ 139230 h 280749"/>
                <a:gd name="connsiteX13" fmla="*/ 233193 w 271095"/>
                <a:gd name="connsiteY13" fmla="*/ 52067 h 280749"/>
                <a:gd name="connsiteX14" fmla="*/ 270716 w 271095"/>
                <a:gd name="connsiteY14" fmla="*/ 85589 h 280749"/>
                <a:gd name="connsiteX15" fmla="*/ 245100 w 271095"/>
                <a:gd name="connsiteY15" fmla="*/ 123436 h 280749"/>
                <a:gd name="connsiteX16" fmla="*/ 227060 w 271095"/>
                <a:gd name="connsiteY16" fmla="*/ 125238 h 280749"/>
                <a:gd name="connsiteX17" fmla="*/ 212267 w 271095"/>
                <a:gd name="connsiteY17" fmla="*/ 118750 h 280749"/>
                <a:gd name="connsiteX18" fmla="*/ 201443 w 271095"/>
                <a:gd name="connsiteY18" fmla="*/ 69729 h 280749"/>
                <a:gd name="connsiteX19" fmla="*/ 224895 w 271095"/>
                <a:gd name="connsiteY19" fmla="*/ 52788 h 280749"/>
                <a:gd name="connsiteX20" fmla="*/ 233193 w 271095"/>
                <a:gd name="connsiteY20" fmla="*/ 52067 h 280749"/>
                <a:gd name="connsiteX21" fmla="*/ 60114 w 271095"/>
                <a:gd name="connsiteY21" fmla="*/ 207 h 280749"/>
                <a:gd name="connsiteX22" fmla="*/ 68541 w 271095"/>
                <a:gd name="connsiteY22" fmla="*/ 5294 h 280749"/>
                <a:gd name="connsiteX23" fmla="*/ 66378 w 271095"/>
                <a:gd name="connsiteY23" fmla="*/ 81635 h 280749"/>
                <a:gd name="connsiteX24" fmla="*/ 62773 w 271095"/>
                <a:gd name="connsiteY24" fmla="*/ 97119 h 280749"/>
                <a:gd name="connsiteX25" fmla="*/ 61691 w 271095"/>
                <a:gd name="connsiteY25" fmla="*/ 103601 h 280749"/>
                <a:gd name="connsiteX26" fmla="*/ 62412 w 271095"/>
                <a:gd name="connsiteY26" fmla="*/ 103961 h 280749"/>
                <a:gd name="connsiteX27" fmla="*/ 90531 w 271095"/>
                <a:gd name="connsiteY27" fmla="*/ 107922 h 280749"/>
                <a:gd name="connsiteX28" fmla="*/ 113963 w 271095"/>
                <a:gd name="connsiteY28" fmla="*/ 110803 h 280749"/>
                <a:gd name="connsiteX29" fmla="*/ 118649 w 271095"/>
                <a:gd name="connsiteY29" fmla="*/ 96399 h 280749"/>
                <a:gd name="connsiteX30" fmla="*/ 140279 w 271095"/>
                <a:gd name="connsiteY30" fmla="*/ 27980 h 280749"/>
                <a:gd name="connsiteX31" fmla="*/ 157943 w 271095"/>
                <a:gd name="connsiteY31" fmla="*/ 16457 h 280749"/>
                <a:gd name="connsiteX32" fmla="*/ 170921 w 271095"/>
                <a:gd name="connsiteY32" fmla="*/ 34101 h 280749"/>
                <a:gd name="connsiteX33" fmla="*/ 153617 w 271095"/>
                <a:gd name="connsiteY33" fmla="*/ 135649 h 280749"/>
                <a:gd name="connsiteX34" fmla="*/ 152536 w 271095"/>
                <a:gd name="connsiteY34" fmla="*/ 141771 h 280749"/>
                <a:gd name="connsiteX35" fmla="*/ 149291 w 271095"/>
                <a:gd name="connsiteY35" fmla="*/ 155094 h 280749"/>
                <a:gd name="connsiteX36" fmla="*/ 141360 w 271095"/>
                <a:gd name="connsiteY36" fmla="*/ 180301 h 280749"/>
                <a:gd name="connsiteX37" fmla="*/ 129464 w 271095"/>
                <a:gd name="connsiteY37" fmla="*/ 233956 h 280749"/>
                <a:gd name="connsiteX38" fmla="*/ 121173 w 271095"/>
                <a:gd name="connsiteY38" fmla="*/ 251960 h 280749"/>
                <a:gd name="connsiteX39" fmla="*/ 101345 w 271095"/>
                <a:gd name="connsiteY39" fmla="*/ 257002 h 280749"/>
                <a:gd name="connsiteX40" fmla="*/ 83681 w 271095"/>
                <a:gd name="connsiteY40" fmla="*/ 236476 h 280749"/>
                <a:gd name="connsiteX41" fmla="*/ 98462 w 271095"/>
                <a:gd name="connsiteY41" fmla="*/ 159416 h 280749"/>
                <a:gd name="connsiteX42" fmla="*/ 99183 w 271095"/>
                <a:gd name="connsiteY42" fmla="*/ 157255 h 280749"/>
                <a:gd name="connsiteX43" fmla="*/ 83321 w 271095"/>
                <a:gd name="connsiteY43" fmla="*/ 153654 h 280749"/>
                <a:gd name="connsiteX44" fmla="*/ 68901 w 271095"/>
                <a:gd name="connsiteY44" fmla="*/ 150413 h 280749"/>
                <a:gd name="connsiteX45" fmla="*/ 51958 w 271095"/>
                <a:gd name="connsiteY45" fmla="*/ 145732 h 280749"/>
                <a:gd name="connsiteX46" fmla="*/ 41143 w 271095"/>
                <a:gd name="connsiteY46" fmla="*/ 216311 h 280749"/>
                <a:gd name="connsiteX47" fmla="*/ 33933 w 271095"/>
                <a:gd name="connsiteY47" fmla="*/ 232515 h 280749"/>
                <a:gd name="connsiteX48" fmla="*/ 15548 w 271095"/>
                <a:gd name="connsiteY48" fmla="*/ 237197 h 280749"/>
                <a:gd name="connsiteX49" fmla="*/ 47 w 271095"/>
                <a:gd name="connsiteY49" fmla="*/ 218111 h 280749"/>
                <a:gd name="connsiteX50" fmla="*/ 14466 w 271095"/>
                <a:gd name="connsiteY50" fmla="*/ 124846 h 280749"/>
                <a:gd name="connsiteX51" fmla="*/ 23118 w 271095"/>
                <a:gd name="connsiteY51" fmla="*/ 89197 h 280749"/>
                <a:gd name="connsiteX52" fmla="*/ 25642 w 271095"/>
                <a:gd name="connsiteY52" fmla="*/ 74433 h 280749"/>
                <a:gd name="connsiteX53" fmla="*/ 50876 w 271095"/>
                <a:gd name="connsiteY53" fmla="*/ 2413 h 280749"/>
                <a:gd name="connsiteX54" fmla="*/ 60114 w 271095"/>
                <a:gd name="connsiteY54" fmla="*/ 207 h 280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1095" h="280749">
                  <a:moveTo>
                    <a:pt x="222395" y="139230"/>
                  </a:moveTo>
                  <a:cubicBezTo>
                    <a:pt x="228489" y="139948"/>
                    <a:pt x="233150" y="145339"/>
                    <a:pt x="234583" y="151448"/>
                  </a:cubicBezTo>
                  <a:cubicBezTo>
                    <a:pt x="237093" y="166900"/>
                    <a:pt x="235659" y="183431"/>
                    <a:pt x="233867" y="199243"/>
                  </a:cubicBezTo>
                  <a:cubicBezTo>
                    <a:pt x="233508" y="203555"/>
                    <a:pt x="233150" y="208227"/>
                    <a:pt x="232791" y="212180"/>
                  </a:cubicBezTo>
                  <a:cubicBezTo>
                    <a:pt x="232433" y="215774"/>
                    <a:pt x="232433" y="220086"/>
                    <a:pt x="232074" y="224398"/>
                  </a:cubicBezTo>
                  <a:cubicBezTo>
                    <a:pt x="231716" y="239491"/>
                    <a:pt x="230999" y="257100"/>
                    <a:pt x="223112" y="270037"/>
                  </a:cubicBezTo>
                  <a:cubicBezTo>
                    <a:pt x="218452" y="277943"/>
                    <a:pt x="209132" y="281896"/>
                    <a:pt x="200529" y="280458"/>
                  </a:cubicBezTo>
                  <a:cubicBezTo>
                    <a:pt x="191208" y="278662"/>
                    <a:pt x="184756" y="271115"/>
                    <a:pt x="183680" y="261412"/>
                  </a:cubicBezTo>
                  <a:cubicBezTo>
                    <a:pt x="181888" y="248475"/>
                    <a:pt x="185114" y="234820"/>
                    <a:pt x="188340" y="221523"/>
                  </a:cubicBezTo>
                  <a:cubicBezTo>
                    <a:pt x="189774" y="215414"/>
                    <a:pt x="190850" y="210024"/>
                    <a:pt x="191925" y="204993"/>
                  </a:cubicBezTo>
                  <a:cubicBezTo>
                    <a:pt x="192283" y="202118"/>
                    <a:pt x="193000" y="198884"/>
                    <a:pt x="193359" y="196009"/>
                  </a:cubicBezTo>
                  <a:cubicBezTo>
                    <a:pt x="195510" y="179478"/>
                    <a:pt x="198378" y="160791"/>
                    <a:pt x="206981" y="146417"/>
                  </a:cubicBezTo>
                  <a:cubicBezTo>
                    <a:pt x="210207" y="140667"/>
                    <a:pt x="216301" y="137792"/>
                    <a:pt x="222395" y="139230"/>
                  </a:cubicBezTo>
                  <a:close/>
                  <a:moveTo>
                    <a:pt x="233193" y="52067"/>
                  </a:moveTo>
                  <a:cubicBezTo>
                    <a:pt x="253037" y="53869"/>
                    <a:pt x="267830" y="66846"/>
                    <a:pt x="270716" y="85589"/>
                  </a:cubicBezTo>
                  <a:cubicBezTo>
                    <a:pt x="273602" y="103972"/>
                    <a:pt x="259531" y="118390"/>
                    <a:pt x="245100" y="123436"/>
                  </a:cubicBezTo>
                  <a:cubicBezTo>
                    <a:pt x="239327" y="125959"/>
                    <a:pt x="233193" y="126320"/>
                    <a:pt x="227060" y="125238"/>
                  </a:cubicBezTo>
                  <a:cubicBezTo>
                    <a:pt x="222009" y="124157"/>
                    <a:pt x="216958" y="121994"/>
                    <a:pt x="212267" y="118750"/>
                  </a:cubicBezTo>
                  <a:cubicBezTo>
                    <a:pt x="197475" y="107576"/>
                    <a:pt x="194588" y="84508"/>
                    <a:pt x="201443" y="69729"/>
                  </a:cubicBezTo>
                  <a:cubicBezTo>
                    <a:pt x="205412" y="61078"/>
                    <a:pt x="214432" y="52428"/>
                    <a:pt x="224895" y="52788"/>
                  </a:cubicBezTo>
                  <a:cubicBezTo>
                    <a:pt x="227781" y="52067"/>
                    <a:pt x="230668" y="52067"/>
                    <a:pt x="233193" y="52067"/>
                  </a:cubicBezTo>
                  <a:close/>
                  <a:moveTo>
                    <a:pt x="60114" y="207"/>
                  </a:moveTo>
                  <a:cubicBezTo>
                    <a:pt x="63404" y="793"/>
                    <a:pt x="66558" y="2593"/>
                    <a:pt x="68541" y="5294"/>
                  </a:cubicBezTo>
                  <a:cubicBezTo>
                    <a:pt x="80437" y="22938"/>
                    <a:pt x="72145" y="56788"/>
                    <a:pt x="66378" y="81635"/>
                  </a:cubicBezTo>
                  <a:cubicBezTo>
                    <a:pt x="64936" y="87756"/>
                    <a:pt x="63494" y="93158"/>
                    <a:pt x="62773" y="97119"/>
                  </a:cubicBezTo>
                  <a:cubicBezTo>
                    <a:pt x="62412" y="99279"/>
                    <a:pt x="62052" y="101440"/>
                    <a:pt x="61691" y="103601"/>
                  </a:cubicBezTo>
                  <a:lnTo>
                    <a:pt x="62412" y="103961"/>
                  </a:lnTo>
                  <a:cubicBezTo>
                    <a:pt x="71785" y="105401"/>
                    <a:pt x="81158" y="107202"/>
                    <a:pt x="90531" y="107922"/>
                  </a:cubicBezTo>
                  <a:cubicBezTo>
                    <a:pt x="98101" y="108642"/>
                    <a:pt x="106032" y="109362"/>
                    <a:pt x="113963" y="110803"/>
                  </a:cubicBezTo>
                  <a:lnTo>
                    <a:pt x="118649" y="96399"/>
                  </a:lnTo>
                  <a:cubicBezTo>
                    <a:pt x="125859" y="74073"/>
                    <a:pt x="133429" y="51026"/>
                    <a:pt x="140279" y="27980"/>
                  </a:cubicBezTo>
                  <a:cubicBezTo>
                    <a:pt x="142442" y="19698"/>
                    <a:pt x="150012" y="15016"/>
                    <a:pt x="157943" y="16457"/>
                  </a:cubicBezTo>
                  <a:cubicBezTo>
                    <a:pt x="166595" y="18257"/>
                    <a:pt x="172002" y="25459"/>
                    <a:pt x="170921" y="34101"/>
                  </a:cubicBezTo>
                  <a:cubicBezTo>
                    <a:pt x="166955" y="69031"/>
                    <a:pt x="161187" y="101800"/>
                    <a:pt x="153617" y="135649"/>
                  </a:cubicBezTo>
                  <a:cubicBezTo>
                    <a:pt x="153257" y="138170"/>
                    <a:pt x="152536" y="139970"/>
                    <a:pt x="152536" y="141771"/>
                  </a:cubicBezTo>
                  <a:cubicBezTo>
                    <a:pt x="152175" y="144652"/>
                    <a:pt x="151454" y="147893"/>
                    <a:pt x="149291" y="155094"/>
                  </a:cubicBezTo>
                  <a:cubicBezTo>
                    <a:pt x="147128" y="163017"/>
                    <a:pt x="144244" y="172019"/>
                    <a:pt x="141360" y="180301"/>
                  </a:cubicBezTo>
                  <a:cubicBezTo>
                    <a:pt x="135592" y="197946"/>
                    <a:pt x="129464" y="216671"/>
                    <a:pt x="129464" y="233956"/>
                  </a:cubicBezTo>
                  <a:cubicBezTo>
                    <a:pt x="129464" y="241158"/>
                    <a:pt x="126580" y="247639"/>
                    <a:pt x="121173" y="251960"/>
                  </a:cubicBezTo>
                  <a:cubicBezTo>
                    <a:pt x="115765" y="256282"/>
                    <a:pt x="108555" y="258082"/>
                    <a:pt x="101345" y="257002"/>
                  </a:cubicBezTo>
                  <a:cubicBezTo>
                    <a:pt x="90891" y="255201"/>
                    <a:pt x="84402" y="247279"/>
                    <a:pt x="83681" y="236476"/>
                  </a:cubicBezTo>
                  <a:cubicBezTo>
                    <a:pt x="81879" y="209829"/>
                    <a:pt x="90531" y="184262"/>
                    <a:pt x="98462" y="159416"/>
                  </a:cubicBezTo>
                  <a:cubicBezTo>
                    <a:pt x="98822" y="158695"/>
                    <a:pt x="99183" y="157975"/>
                    <a:pt x="99183" y="157255"/>
                  </a:cubicBezTo>
                  <a:cubicBezTo>
                    <a:pt x="94136" y="155815"/>
                    <a:pt x="88368" y="154734"/>
                    <a:pt x="83321" y="153654"/>
                  </a:cubicBezTo>
                  <a:cubicBezTo>
                    <a:pt x="78634" y="152574"/>
                    <a:pt x="73948" y="151493"/>
                    <a:pt x="68901" y="150413"/>
                  </a:cubicBezTo>
                  <a:cubicBezTo>
                    <a:pt x="63494" y="148973"/>
                    <a:pt x="57726" y="147532"/>
                    <a:pt x="51958" y="145732"/>
                  </a:cubicBezTo>
                  <a:cubicBezTo>
                    <a:pt x="45829" y="169498"/>
                    <a:pt x="40783" y="193625"/>
                    <a:pt x="41143" y="216311"/>
                  </a:cubicBezTo>
                  <a:cubicBezTo>
                    <a:pt x="41143" y="222793"/>
                    <a:pt x="38620" y="228194"/>
                    <a:pt x="33933" y="232515"/>
                  </a:cubicBezTo>
                  <a:cubicBezTo>
                    <a:pt x="28886" y="236836"/>
                    <a:pt x="22397" y="238277"/>
                    <a:pt x="15548" y="237197"/>
                  </a:cubicBezTo>
                  <a:cubicBezTo>
                    <a:pt x="6536" y="235396"/>
                    <a:pt x="47" y="227834"/>
                    <a:pt x="47" y="218111"/>
                  </a:cubicBezTo>
                  <a:cubicBezTo>
                    <a:pt x="-674" y="186783"/>
                    <a:pt x="6896" y="155455"/>
                    <a:pt x="14466" y="124846"/>
                  </a:cubicBezTo>
                  <a:cubicBezTo>
                    <a:pt x="17711" y="112963"/>
                    <a:pt x="20595" y="100720"/>
                    <a:pt x="23118" y="89197"/>
                  </a:cubicBezTo>
                  <a:cubicBezTo>
                    <a:pt x="23839" y="85236"/>
                    <a:pt x="24921" y="80194"/>
                    <a:pt x="25642" y="74433"/>
                  </a:cubicBezTo>
                  <a:cubicBezTo>
                    <a:pt x="29607" y="49586"/>
                    <a:pt x="35015" y="15016"/>
                    <a:pt x="50876" y="2413"/>
                  </a:cubicBezTo>
                  <a:cubicBezTo>
                    <a:pt x="53400" y="252"/>
                    <a:pt x="56825" y="-378"/>
                    <a:pt x="60114" y="20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856E0BBC-2826-C14B-9D1F-A828904B965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75031" y="6200703"/>
              <a:ext cx="396508" cy="379369"/>
            </a:xfrm>
            <a:custGeom>
              <a:avLst/>
              <a:gdLst>
                <a:gd name="connsiteX0" fmla="*/ 4734 w 437077"/>
                <a:gd name="connsiteY0" fmla="*/ 374254 h 418184"/>
                <a:gd name="connsiteX1" fmla="*/ 73779 w 437077"/>
                <a:gd name="connsiteY1" fmla="*/ 411300 h 418184"/>
                <a:gd name="connsiteX2" fmla="*/ 73779 w 437077"/>
                <a:gd name="connsiteY2" fmla="*/ 418134 h 418184"/>
                <a:gd name="connsiteX3" fmla="*/ 3303 w 437077"/>
                <a:gd name="connsiteY3" fmla="*/ 375333 h 418184"/>
                <a:gd name="connsiteX4" fmla="*/ 4734 w 437077"/>
                <a:gd name="connsiteY4" fmla="*/ 374254 h 418184"/>
                <a:gd name="connsiteX5" fmla="*/ 2274 w 437077"/>
                <a:gd name="connsiteY5" fmla="*/ 336500 h 418184"/>
                <a:gd name="connsiteX6" fmla="*/ 43773 w 437077"/>
                <a:gd name="connsiteY6" fmla="*/ 389577 h 418184"/>
                <a:gd name="connsiteX7" fmla="*/ 96719 w 437077"/>
                <a:gd name="connsiteY7" fmla="*/ 397770 h 418184"/>
                <a:gd name="connsiteX8" fmla="*/ 96362 w 437077"/>
                <a:gd name="connsiteY8" fmla="*/ 404538 h 418184"/>
                <a:gd name="connsiteX9" fmla="*/ 127 w 437077"/>
                <a:gd name="connsiteY9" fmla="*/ 337212 h 418184"/>
                <a:gd name="connsiteX10" fmla="*/ 2274 w 437077"/>
                <a:gd name="connsiteY10" fmla="*/ 336500 h 418184"/>
                <a:gd name="connsiteX11" fmla="*/ 78447 w 437077"/>
                <a:gd name="connsiteY11" fmla="*/ 276304 h 418184"/>
                <a:gd name="connsiteX12" fmla="*/ 58329 w 437077"/>
                <a:gd name="connsiteY12" fmla="*/ 278040 h 418184"/>
                <a:gd name="connsiteX13" fmla="*/ 42825 w 437077"/>
                <a:gd name="connsiteY13" fmla="*/ 288107 h 418184"/>
                <a:gd name="connsiteX14" fmla="*/ 35614 w 437077"/>
                <a:gd name="connsiteY14" fmla="*/ 335926 h 418184"/>
                <a:gd name="connsiteX15" fmla="*/ 103399 w 437077"/>
                <a:gd name="connsiteY15" fmla="*/ 355701 h 418184"/>
                <a:gd name="connsiteX16" fmla="*/ 116019 w 437077"/>
                <a:gd name="connsiteY16" fmla="*/ 319028 h 418184"/>
                <a:gd name="connsiteX17" fmla="*/ 78447 w 437077"/>
                <a:gd name="connsiteY17" fmla="*/ 276304 h 418184"/>
                <a:gd name="connsiteX18" fmla="*/ 346163 w 437077"/>
                <a:gd name="connsiteY18" fmla="*/ 274276 h 418184"/>
                <a:gd name="connsiteX19" fmla="*/ 332715 w 437077"/>
                <a:gd name="connsiteY19" fmla="*/ 285231 h 418184"/>
                <a:gd name="connsiteX20" fmla="*/ 390405 w 437077"/>
                <a:gd name="connsiteY20" fmla="*/ 321185 h 418184"/>
                <a:gd name="connsiteX21" fmla="*/ 395813 w 437077"/>
                <a:gd name="connsiteY21" fmla="*/ 306803 h 418184"/>
                <a:gd name="connsiteX22" fmla="*/ 388602 w 437077"/>
                <a:gd name="connsiteY22" fmla="*/ 296017 h 418184"/>
                <a:gd name="connsiteX23" fmla="*/ 346163 w 437077"/>
                <a:gd name="connsiteY23" fmla="*/ 274276 h 418184"/>
                <a:gd name="connsiteX24" fmla="*/ 364308 w 437077"/>
                <a:gd name="connsiteY24" fmla="*/ 225268 h 418184"/>
                <a:gd name="connsiteX25" fmla="*/ 392307 w 437077"/>
                <a:gd name="connsiteY25" fmla="*/ 232374 h 418184"/>
                <a:gd name="connsiteX26" fmla="*/ 388688 w 437077"/>
                <a:gd name="connsiteY26" fmla="*/ 238452 h 418184"/>
                <a:gd name="connsiteX27" fmla="*/ 301481 w 437077"/>
                <a:gd name="connsiteY27" fmla="*/ 259905 h 418184"/>
                <a:gd name="connsiteX28" fmla="*/ 298224 w 437077"/>
                <a:gd name="connsiteY28" fmla="*/ 258832 h 418184"/>
                <a:gd name="connsiteX29" fmla="*/ 335495 w 437077"/>
                <a:gd name="connsiteY29" fmla="*/ 229156 h 418184"/>
                <a:gd name="connsiteX30" fmla="*/ 364308 w 437077"/>
                <a:gd name="connsiteY30" fmla="*/ 225268 h 418184"/>
                <a:gd name="connsiteX31" fmla="*/ 370104 w 437077"/>
                <a:gd name="connsiteY31" fmla="*/ 209326 h 418184"/>
                <a:gd name="connsiteX32" fmla="*/ 390388 w 437077"/>
                <a:gd name="connsiteY32" fmla="*/ 214425 h 418184"/>
                <a:gd name="connsiteX33" fmla="*/ 386795 w 437077"/>
                <a:gd name="connsiteY33" fmla="*/ 220422 h 418184"/>
                <a:gd name="connsiteX34" fmla="*/ 309184 w 437077"/>
                <a:gd name="connsiteY34" fmla="*/ 232416 h 418184"/>
                <a:gd name="connsiteX35" fmla="*/ 308106 w 437077"/>
                <a:gd name="connsiteY35" fmla="*/ 231005 h 418184"/>
                <a:gd name="connsiteX36" fmla="*/ 370104 w 437077"/>
                <a:gd name="connsiteY36" fmla="*/ 209326 h 418184"/>
                <a:gd name="connsiteX37" fmla="*/ 348886 w 437077"/>
                <a:gd name="connsiteY37" fmla="*/ 199416 h 418184"/>
                <a:gd name="connsiteX38" fmla="*/ 379991 w 437077"/>
                <a:gd name="connsiteY38" fmla="*/ 202302 h 418184"/>
                <a:gd name="connsiteX39" fmla="*/ 376755 w 437077"/>
                <a:gd name="connsiteY39" fmla="*/ 207714 h 418184"/>
                <a:gd name="connsiteX40" fmla="*/ 321017 w 437077"/>
                <a:gd name="connsiteY40" fmla="*/ 214930 h 418184"/>
                <a:gd name="connsiteX41" fmla="*/ 319939 w 437077"/>
                <a:gd name="connsiteY41" fmla="*/ 212766 h 418184"/>
                <a:gd name="connsiteX42" fmla="*/ 348886 w 437077"/>
                <a:gd name="connsiteY42" fmla="*/ 199416 h 418184"/>
                <a:gd name="connsiteX43" fmla="*/ 390405 w 437077"/>
                <a:gd name="connsiteY43" fmla="*/ 47932 h 418184"/>
                <a:gd name="connsiteX44" fmla="*/ 311442 w 437077"/>
                <a:gd name="connsiteY44" fmla="*/ 57640 h 418184"/>
                <a:gd name="connsiteX45" fmla="*/ 140176 w 437077"/>
                <a:gd name="connsiteY45" fmla="*/ 69864 h 418184"/>
                <a:gd name="connsiteX46" fmla="*/ 143421 w 437077"/>
                <a:gd name="connsiteY46" fmla="*/ 158312 h 418184"/>
                <a:gd name="connsiteX47" fmla="*/ 397976 w 437077"/>
                <a:gd name="connsiteY47" fmla="*/ 126312 h 418184"/>
                <a:gd name="connsiteX48" fmla="*/ 398337 w 437077"/>
                <a:gd name="connsiteY48" fmla="*/ 126312 h 418184"/>
                <a:gd name="connsiteX49" fmla="*/ 390405 w 437077"/>
                <a:gd name="connsiteY49" fmla="*/ 47932 h 418184"/>
                <a:gd name="connsiteX50" fmla="*/ 209624 w 437077"/>
                <a:gd name="connsiteY50" fmla="*/ 20750 h 418184"/>
                <a:gd name="connsiteX51" fmla="*/ 210342 w 437077"/>
                <a:gd name="connsiteY51" fmla="*/ 23219 h 418184"/>
                <a:gd name="connsiteX52" fmla="*/ 114127 w 437077"/>
                <a:gd name="connsiteY52" fmla="*/ 32744 h 418184"/>
                <a:gd name="connsiteX53" fmla="*/ 113409 w 437077"/>
                <a:gd name="connsiteY53" fmla="*/ 27805 h 418184"/>
                <a:gd name="connsiteX54" fmla="*/ 162235 w 437077"/>
                <a:gd name="connsiteY54" fmla="*/ 23219 h 418184"/>
                <a:gd name="connsiteX55" fmla="*/ 209624 w 437077"/>
                <a:gd name="connsiteY55" fmla="*/ 20750 h 418184"/>
                <a:gd name="connsiteX56" fmla="*/ 368771 w 437077"/>
                <a:gd name="connsiteY56" fmla="*/ 13686 h 418184"/>
                <a:gd name="connsiteX57" fmla="*/ 416725 w 437077"/>
                <a:gd name="connsiteY57" fmla="*/ 26359 h 418184"/>
                <a:gd name="connsiteX58" fmla="*/ 428263 w 437077"/>
                <a:gd name="connsiteY58" fmla="*/ 73100 h 418184"/>
                <a:gd name="connsiteX59" fmla="*/ 434753 w 437077"/>
                <a:gd name="connsiteY59" fmla="*/ 174491 h 418184"/>
                <a:gd name="connsiteX60" fmla="*/ 425739 w 437077"/>
                <a:gd name="connsiteY60" fmla="*/ 326219 h 418184"/>
                <a:gd name="connsiteX61" fmla="*/ 338845 w 437077"/>
                <a:gd name="connsiteY61" fmla="*/ 375477 h 418184"/>
                <a:gd name="connsiteX62" fmla="*/ 294856 w 437077"/>
                <a:gd name="connsiteY62" fmla="*/ 290264 h 418184"/>
                <a:gd name="connsiteX63" fmla="*/ 404466 w 437077"/>
                <a:gd name="connsiteY63" fmla="*/ 255748 h 418184"/>
                <a:gd name="connsiteX64" fmla="*/ 401221 w 437077"/>
                <a:gd name="connsiteY64" fmla="*/ 161548 h 418184"/>
                <a:gd name="connsiteX65" fmla="*/ 144864 w 437077"/>
                <a:gd name="connsiteY65" fmla="*/ 178087 h 418184"/>
                <a:gd name="connsiteX66" fmla="*/ 145945 w 437077"/>
                <a:gd name="connsiteY66" fmla="*/ 302129 h 418184"/>
                <a:gd name="connsiteX67" fmla="*/ 85371 w 437077"/>
                <a:gd name="connsiteY67" fmla="*/ 390937 h 418184"/>
                <a:gd name="connsiteX68" fmla="*/ 37417 w 437077"/>
                <a:gd name="connsiteY68" fmla="*/ 375836 h 418184"/>
                <a:gd name="connsiteX69" fmla="*/ 17586 w 437077"/>
                <a:gd name="connsiteY69" fmla="*/ 347072 h 418184"/>
                <a:gd name="connsiteX70" fmla="*/ 65180 w 437077"/>
                <a:gd name="connsiteY70" fmla="*/ 255029 h 418184"/>
                <a:gd name="connsiteX71" fmla="*/ 119985 w 437077"/>
                <a:gd name="connsiteY71" fmla="*/ 279838 h 418184"/>
                <a:gd name="connsiteX72" fmla="*/ 119624 w 437077"/>
                <a:gd name="connsiteY72" fmla="*/ 228423 h 418184"/>
                <a:gd name="connsiteX73" fmla="*/ 107005 w 437077"/>
                <a:gd name="connsiteY73" fmla="*/ 55123 h 418184"/>
                <a:gd name="connsiteX74" fmla="*/ 119624 w 437077"/>
                <a:gd name="connsiteY74" fmla="*/ 38943 h 418184"/>
                <a:gd name="connsiteX75" fmla="*/ 316490 w 437077"/>
                <a:gd name="connsiteY75" fmla="*/ 23124 h 418184"/>
                <a:gd name="connsiteX76" fmla="*/ 368771 w 437077"/>
                <a:gd name="connsiteY76" fmla="*/ 13686 h 418184"/>
                <a:gd name="connsiteX77" fmla="*/ 202770 w 437077"/>
                <a:gd name="connsiteY77" fmla="*/ 11598 h 418184"/>
                <a:gd name="connsiteX78" fmla="*/ 202770 w 437077"/>
                <a:gd name="connsiteY78" fmla="*/ 13466 h 418184"/>
                <a:gd name="connsiteX79" fmla="*/ 116931 w 437077"/>
                <a:gd name="connsiteY79" fmla="*/ 23551 h 418184"/>
                <a:gd name="connsiteX80" fmla="*/ 116574 w 437077"/>
                <a:gd name="connsiteY80" fmla="*/ 17948 h 418184"/>
                <a:gd name="connsiteX81" fmla="*/ 202770 w 437077"/>
                <a:gd name="connsiteY81" fmla="*/ 11598 h 418184"/>
                <a:gd name="connsiteX82" fmla="*/ 180317 w 437077"/>
                <a:gd name="connsiteY82" fmla="*/ 398 h 418184"/>
                <a:gd name="connsiteX83" fmla="*/ 206804 w 437077"/>
                <a:gd name="connsiteY83" fmla="*/ 964 h 418184"/>
                <a:gd name="connsiteX84" fmla="*/ 206804 w 437077"/>
                <a:gd name="connsiteY84" fmla="*/ 4101 h 418184"/>
                <a:gd name="connsiteX85" fmla="*/ 154279 w 437077"/>
                <a:gd name="connsiteY85" fmla="*/ 7934 h 418184"/>
                <a:gd name="connsiteX86" fmla="*/ 113627 w 437077"/>
                <a:gd name="connsiteY86" fmla="*/ 11767 h 418184"/>
                <a:gd name="connsiteX87" fmla="*/ 112188 w 437077"/>
                <a:gd name="connsiteY87" fmla="*/ 6540 h 418184"/>
                <a:gd name="connsiteX88" fmla="*/ 153560 w 437077"/>
                <a:gd name="connsiteY88" fmla="*/ 2707 h 418184"/>
                <a:gd name="connsiteX89" fmla="*/ 180317 w 437077"/>
                <a:gd name="connsiteY89" fmla="*/ 398 h 41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37077" h="418184">
                  <a:moveTo>
                    <a:pt x="4734" y="374254"/>
                  </a:moveTo>
                  <a:cubicBezTo>
                    <a:pt x="21190" y="395475"/>
                    <a:pt x="47663" y="408423"/>
                    <a:pt x="73779" y="411300"/>
                  </a:cubicBezTo>
                  <a:cubicBezTo>
                    <a:pt x="78429" y="411660"/>
                    <a:pt x="78072" y="418854"/>
                    <a:pt x="73779" y="418134"/>
                  </a:cubicBezTo>
                  <a:cubicBezTo>
                    <a:pt x="45159" y="414178"/>
                    <a:pt x="19044" y="399791"/>
                    <a:pt x="3303" y="375333"/>
                  </a:cubicBezTo>
                  <a:cubicBezTo>
                    <a:pt x="2587" y="374254"/>
                    <a:pt x="4018" y="373175"/>
                    <a:pt x="4734" y="374254"/>
                  </a:cubicBezTo>
                  <a:close/>
                  <a:moveTo>
                    <a:pt x="2274" y="336500"/>
                  </a:moveTo>
                  <a:cubicBezTo>
                    <a:pt x="9071" y="355735"/>
                    <a:pt x="24812" y="379959"/>
                    <a:pt x="43773" y="389577"/>
                  </a:cubicBezTo>
                  <a:cubicBezTo>
                    <a:pt x="60587" y="398126"/>
                    <a:pt x="78116" y="399195"/>
                    <a:pt x="96719" y="397770"/>
                  </a:cubicBezTo>
                  <a:cubicBezTo>
                    <a:pt x="100654" y="397770"/>
                    <a:pt x="100654" y="403826"/>
                    <a:pt x="96362" y="404538"/>
                  </a:cubicBezTo>
                  <a:cubicBezTo>
                    <a:pt x="50928" y="407744"/>
                    <a:pt x="10145" y="384234"/>
                    <a:pt x="127" y="337212"/>
                  </a:cubicBezTo>
                  <a:cubicBezTo>
                    <a:pt x="-588" y="335431"/>
                    <a:pt x="1916" y="335075"/>
                    <a:pt x="2274" y="336500"/>
                  </a:cubicBezTo>
                  <a:close/>
                  <a:moveTo>
                    <a:pt x="78447" y="276304"/>
                  </a:moveTo>
                  <a:cubicBezTo>
                    <a:pt x="72076" y="275029"/>
                    <a:pt x="65270" y="275433"/>
                    <a:pt x="58329" y="278040"/>
                  </a:cubicBezTo>
                  <a:cubicBezTo>
                    <a:pt x="52200" y="280197"/>
                    <a:pt x="46791" y="283792"/>
                    <a:pt x="42825" y="288107"/>
                  </a:cubicBezTo>
                  <a:cubicBezTo>
                    <a:pt x="32729" y="301051"/>
                    <a:pt x="30566" y="320106"/>
                    <a:pt x="35614" y="335926"/>
                  </a:cubicBezTo>
                  <a:cubicBezTo>
                    <a:pt x="43907" y="361094"/>
                    <a:pt x="82126" y="373679"/>
                    <a:pt x="103399" y="355701"/>
                  </a:cubicBezTo>
                  <a:cubicBezTo>
                    <a:pt x="109168" y="346353"/>
                    <a:pt x="113134" y="333409"/>
                    <a:pt x="116019" y="319028"/>
                  </a:cubicBezTo>
                  <a:cubicBezTo>
                    <a:pt x="112774" y="299073"/>
                    <a:pt x="97563" y="280130"/>
                    <a:pt x="78447" y="276304"/>
                  </a:cubicBezTo>
                  <a:close/>
                  <a:moveTo>
                    <a:pt x="346163" y="274276"/>
                  </a:moveTo>
                  <a:cubicBezTo>
                    <a:pt x="340805" y="275905"/>
                    <a:pt x="336050" y="279388"/>
                    <a:pt x="332715" y="285231"/>
                  </a:cubicBezTo>
                  <a:cubicBezTo>
                    <a:pt x="312163" y="322623"/>
                    <a:pt x="368771" y="369004"/>
                    <a:pt x="390405" y="321185"/>
                  </a:cubicBezTo>
                  <a:cubicBezTo>
                    <a:pt x="392568" y="316511"/>
                    <a:pt x="394371" y="311837"/>
                    <a:pt x="395813" y="306803"/>
                  </a:cubicBezTo>
                  <a:cubicBezTo>
                    <a:pt x="392929" y="304646"/>
                    <a:pt x="390044" y="301051"/>
                    <a:pt x="388602" y="296017"/>
                  </a:cubicBezTo>
                  <a:cubicBezTo>
                    <a:pt x="383734" y="281186"/>
                    <a:pt x="362236" y="269388"/>
                    <a:pt x="346163" y="274276"/>
                  </a:cubicBezTo>
                  <a:close/>
                  <a:moveTo>
                    <a:pt x="364308" y="225268"/>
                  </a:moveTo>
                  <a:cubicBezTo>
                    <a:pt x="374033" y="225402"/>
                    <a:pt x="383622" y="227368"/>
                    <a:pt x="392307" y="232374"/>
                  </a:cubicBezTo>
                  <a:cubicBezTo>
                    <a:pt x="395925" y="234877"/>
                    <a:pt x="392307" y="240597"/>
                    <a:pt x="388688" y="238452"/>
                  </a:cubicBezTo>
                  <a:cubicBezTo>
                    <a:pt x="364806" y="223078"/>
                    <a:pt x="313422" y="232374"/>
                    <a:pt x="301481" y="259905"/>
                  </a:cubicBezTo>
                  <a:cubicBezTo>
                    <a:pt x="300395" y="261692"/>
                    <a:pt x="297862" y="260977"/>
                    <a:pt x="298224" y="258832"/>
                  </a:cubicBezTo>
                  <a:cubicBezTo>
                    <a:pt x="300757" y="243815"/>
                    <a:pt x="321745" y="232731"/>
                    <a:pt x="335495" y="229156"/>
                  </a:cubicBezTo>
                  <a:cubicBezTo>
                    <a:pt x="344723" y="226832"/>
                    <a:pt x="354583" y="225134"/>
                    <a:pt x="364308" y="225268"/>
                  </a:cubicBezTo>
                  <a:close/>
                  <a:moveTo>
                    <a:pt x="370104" y="209326"/>
                  </a:moveTo>
                  <a:cubicBezTo>
                    <a:pt x="377431" y="209662"/>
                    <a:pt x="384370" y="211250"/>
                    <a:pt x="390388" y="214425"/>
                  </a:cubicBezTo>
                  <a:cubicBezTo>
                    <a:pt x="394341" y="216541"/>
                    <a:pt x="390748" y="222539"/>
                    <a:pt x="386795" y="220422"/>
                  </a:cubicBezTo>
                  <a:cubicBezTo>
                    <a:pt x="364877" y="208780"/>
                    <a:pt x="328587" y="220069"/>
                    <a:pt x="309184" y="232416"/>
                  </a:cubicBezTo>
                  <a:cubicBezTo>
                    <a:pt x="308106" y="233122"/>
                    <a:pt x="307387" y="231711"/>
                    <a:pt x="308106" y="231005"/>
                  </a:cubicBezTo>
                  <a:cubicBezTo>
                    <a:pt x="322658" y="218570"/>
                    <a:pt x="348124" y="208317"/>
                    <a:pt x="370104" y="209326"/>
                  </a:cubicBezTo>
                  <a:close/>
                  <a:moveTo>
                    <a:pt x="348886" y="199416"/>
                  </a:moveTo>
                  <a:cubicBezTo>
                    <a:pt x="359674" y="196980"/>
                    <a:pt x="370822" y="197251"/>
                    <a:pt x="379991" y="202302"/>
                  </a:cubicBezTo>
                  <a:cubicBezTo>
                    <a:pt x="383228" y="204106"/>
                    <a:pt x="379991" y="209518"/>
                    <a:pt x="376755" y="207714"/>
                  </a:cubicBezTo>
                  <a:cubicBezTo>
                    <a:pt x="358056" y="199055"/>
                    <a:pt x="338278" y="207353"/>
                    <a:pt x="321017" y="214930"/>
                  </a:cubicBezTo>
                  <a:cubicBezTo>
                    <a:pt x="319219" y="215652"/>
                    <a:pt x="318500" y="213487"/>
                    <a:pt x="319939" y="212766"/>
                  </a:cubicBezTo>
                  <a:cubicBezTo>
                    <a:pt x="327670" y="206993"/>
                    <a:pt x="338098" y="201851"/>
                    <a:pt x="348886" y="199416"/>
                  </a:cubicBezTo>
                  <a:close/>
                  <a:moveTo>
                    <a:pt x="390405" y="47932"/>
                  </a:moveTo>
                  <a:cubicBezTo>
                    <a:pt x="364084" y="48292"/>
                    <a:pt x="337763" y="54763"/>
                    <a:pt x="311442" y="57640"/>
                  </a:cubicBezTo>
                  <a:cubicBezTo>
                    <a:pt x="254834" y="64471"/>
                    <a:pt x="196784" y="62673"/>
                    <a:pt x="140176" y="69864"/>
                  </a:cubicBezTo>
                  <a:cubicBezTo>
                    <a:pt x="139455" y="99347"/>
                    <a:pt x="141619" y="128829"/>
                    <a:pt x="143421" y="158312"/>
                  </a:cubicBezTo>
                  <a:cubicBezTo>
                    <a:pt x="226711" y="141054"/>
                    <a:pt x="313605" y="134942"/>
                    <a:pt x="397976" y="126312"/>
                  </a:cubicBezTo>
                  <a:lnTo>
                    <a:pt x="398337" y="126312"/>
                  </a:lnTo>
                  <a:cubicBezTo>
                    <a:pt x="397255" y="107616"/>
                    <a:pt x="393289" y="47932"/>
                    <a:pt x="390405" y="47932"/>
                  </a:cubicBezTo>
                  <a:close/>
                  <a:moveTo>
                    <a:pt x="209624" y="20750"/>
                  </a:moveTo>
                  <a:cubicBezTo>
                    <a:pt x="211419" y="20750"/>
                    <a:pt x="211778" y="22866"/>
                    <a:pt x="210342" y="23219"/>
                  </a:cubicBezTo>
                  <a:cubicBezTo>
                    <a:pt x="178390" y="29216"/>
                    <a:pt x="145720" y="29216"/>
                    <a:pt x="114127" y="32744"/>
                  </a:cubicBezTo>
                  <a:cubicBezTo>
                    <a:pt x="110896" y="33097"/>
                    <a:pt x="110537" y="28158"/>
                    <a:pt x="113409" y="27805"/>
                  </a:cubicBezTo>
                  <a:cubicBezTo>
                    <a:pt x="129565" y="23925"/>
                    <a:pt x="146079" y="24630"/>
                    <a:pt x="162235" y="23219"/>
                  </a:cubicBezTo>
                  <a:cubicBezTo>
                    <a:pt x="178031" y="22161"/>
                    <a:pt x="193828" y="21103"/>
                    <a:pt x="209624" y="20750"/>
                  </a:cubicBezTo>
                  <a:close/>
                  <a:moveTo>
                    <a:pt x="368771" y="13686"/>
                  </a:moveTo>
                  <a:cubicBezTo>
                    <a:pt x="388241" y="11618"/>
                    <a:pt x="406990" y="13236"/>
                    <a:pt x="416725" y="26359"/>
                  </a:cubicBezTo>
                  <a:cubicBezTo>
                    <a:pt x="426100" y="39303"/>
                    <a:pt x="426821" y="57999"/>
                    <a:pt x="428263" y="73100"/>
                  </a:cubicBezTo>
                  <a:cubicBezTo>
                    <a:pt x="431508" y="106538"/>
                    <a:pt x="434032" y="140694"/>
                    <a:pt x="434753" y="174491"/>
                  </a:cubicBezTo>
                  <a:cubicBezTo>
                    <a:pt x="436556" y="224468"/>
                    <a:pt x="441965" y="278399"/>
                    <a:pt x="425739" y="326219"/>
                  </a:cubicBezTo>
                  <a:cubicBezTo>
                    <a:pt x="413480" y="362532"/>
                    <a:pt x="376703" y="390218"/>
                    <a:pt x="338845" y="375477"/>
                  </a:cubicBezTo>
                  <a:cubicBezTo>
                    <a:pt x="308558" y="363611"/>
                    <a:pt x="289087" y="320825"/>
                    <a:pt x="294856" y="290264"/>
                  </a:cubicBezTo>
                  <a:cubicBezTo>
                    <a:pt x="304591" y="237771"/>
                    <a:pt x="368411" y="226985"/>
                    <a:pt x="404466" y="255748"/>
                  </a:cubicBezTo>
                  <a:cubicBezTo>
                    <a:pt x="406269" y="224468"/>
                    <a:pt x="403745" y="191749"/>
                    <a:pt x="401221" y="161548"/>
                  </a:cubicBezTo>
                  <a:cubicBezTo>
                    <a:pt x="317572" y="174851"/>
                    <a:pt x="229595" y="180963"/>
                    <a:pt x="144864" y="178087"/>
                  </a:cubicBezTo>
                  <a:cubicBezTo>
                    <a:pt x="147387" y="219434"/>
                    <a:pt x="149911" y="260782"/>
                    <a:pt x="145945" y="302129"/>
                  </a:cubicBezTo>
                  <a:cubicBezTo>
                    <a:pt x="141979" y="340600"/>
                    <a:pt x="130802" y="385544"/>
                    <a:pt x="85371" y="390937"/>
                  </a:cubicBezTo>
                  <a:cubicBezTo>
                    <a:pt x="65901" y="393454"/>
                    <a:pt x="49676" y="386982"/>
                    <a:pt x="37417" y="375836"/>
                  </a:cubicBezTo>
                  <a:cubicBezTo>
                    <a:pt x="28042" y="368645"/>
                    <a:pt x="21552" y="358578"/>
                    <a:pt x="17586" y="347072"/>
                  </a:cubicBezTo>
                  <a:cubicBezTo>
                    <a:pt x="1000" y="306803"/>
                    <a:pt x="13259" y="254669"/>
                    <a:pt x="65180" y="255029"/>
                  </a:cubicBezTo>
                  <a:cubicBezTo>
                    <a:pt x="88977" y="255748"/>
                    <a:pt x="107726" y="265456"/>
                    <a:pt x="119985" y="279838"/>
                  </a:cubicBezTo>
                  <a:cubicBezTo>
                    <a:pt x="121067" y="257905"/>
                    <a:pt x="120345" y="238130"/>
                    <a:pt x="119624" y="228423"/>
                  </a:cubicBezTo>
                  <a:cubicBezTo>
                    <a:pt x="114937" y="170536"/>
                    <a:pt x="106644" y="113009"/>
                    <a:pt x="107005" y="55123"/>
                  </a:cubicBezTo>
                  <a:cubicBezTo>
                    <a:pt x="107005" y="47932"/>
                    <a:pt x="112413" y="40022"/>
                    <a:pt x="119624" y="38943"/>
                  </a:cubicBezTo>
                  <a:cubicBezTo>
                    <a:pt x="184525" y="28876"/>
                    <a:pt x="251229" y="32112"/>
                    <a:pt x="316490" y="23124"/>
                  </a:cubicBezTo>
                  <a:cubicBezTo>
                    <a:pt x="329109" y="21506"/>
                    <a:pt x="349301" y="15753"/>
                    <a:pt x="368771" y="13686"/>
                  </a:cubicBezTo>
                  <a:close/>
                  <a:moveTo>
                    <a:pt x="202770" y="11598"/>
                  </a:moveTo>
                  <a:cubicBezTo>
                    <a:pt x="203843" y="11598"/>
                    <a:pt x="203843" y="13466"/>
                    <a:pt x="202770" y="13466"/>
                  </a:cubicBezTo>
                  <a:cubicBezTo>
                    <a:pt x="174514" y="14213"/>
                    <a:pt x="145544" y="20189"/>
                    <a:pt x="116931" y="23551"/>
                  </a:cubicBezTo>
                  <a:cubicBezTo>
                    <a:pt x="114070" y="23551"/>
                    <a:pt x="113712" y="18695"/>
                    <a:pt x="116574" y="17948"/>
                  </a:cubicBezTo>
                  <a:cubicBezTo>
                    <a:pt x="143398" y="11225"/>
                    <a:pt x="175230" y="11972"/>
                    <a:pt x="202770" y="11598"/>
                  </a:cubicBezTo>
                  <a:close/>
                  <a:moveTo>
                    <a:pt x="180317" y="398"/>
                  </a:moveTo>
                  <a:cubicBezTo>
                    <a:pt x="189266" y="-168"/>
                    <a:pt x="198170" y="-255"/>
                    <a:pt x="206804" y="964"/>
                  </a:cubicBezTo>
                  <a:cubicBezTo>
                    <a:pt x="208602" y="1313"/>
                    <a:pt x="208602" y="4101"/>
                    <a:pt x="206804" y="4101"/>
                  </a:cubicBezTo>
                  <a:cubicBezTo>
                    <a:pt x="189895" y="3055"/>
                    <a:pt x="171188" y="5843"/>
                    <a:pt x="154279" y="7934"/>
                  </a:cubicBezTo>
                  <a:cubicBezTo>
                    <a:pt x="140609" y="9676"/>
                    <a:pt x="127298" y="9676"/>
                    <a:pt x="113627" y="11767"/>
                  </a:cubicBezTo>
                  <a:cubicBezTo>
                    <a:pt x="110030" y="12464"/>
                    <a:pt x="108950" y="7585"/>
                    <a:pt x="112188" y="6540"/>
                  </a:cubicBezTo>
                  <a:cubicBezTo>
                    <a:pt x="125499" y="3055"/>
                    <a:pt x="139889" y="4101"/>
                    <a:pt x="153560" y="2707"/>
                  </a:cubicBezTo>
                  <a:cubicBezTo>
                    <a:pt x="162374" y="2010"/>
                    <a:pt x="171368" y="964"/>
                    <a:pt x="180317" y="39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341FB59D-A7BD-E044-A7A6-BC871F6E98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04754" y="4674823"/>
              <a:ext cx="667940" cy="446675"/>
            </a:xfrm>
            <a:custGeom>
              <a:avLst/>
              <a:gdLst>
                <a:gd name="connsiteX0" fmla="*/ 310604 w 736280"/>
                <a:gd name="connsiteY0" fmla="*/ 441141 h 492376"/>
                <a:gd name="connsiteX1" fmla="*/ 357911 w 736280"/>
                <a:gd name="connsiteY1" fmla="*/ 442226 h 492376"/>
                <a:gd name="connsiteX2" fmla="*/ 471628 w 736280"/>
                <a:gd name="connsiteY2" fmla="*/ 441184 h 492376"/>
                <a:gd name="connsiteX3" fmla="*/ 471986 w 736280"/>
                <a:gd name="connsiteY3" fmla="*/ 445699 h 492376"/>
                <a:gd name="connsiteX4" fmla="*/ 363651 w 736280"/>
                <a:gd name="connsiteY4" fmla="*/ 446393 h 492376"/>
                <a:gd name="connsiteX5" fmla="*/ 263925 w 736280"/>
                <a:gd name="connsiteY5" fmla="*/ 445699 h 492376"/>
                <a:gd name="connsiteX6" fmla="*/ 263566 w 736280"/>
                <a:gd name="connsiteY6" fmla="*/ 445004 h 492376"/>
                <a:gd name="connsiteX7" fmla="*/ 310604 w 736280"/>
                <a:gd name="connsiteY7" fmla="*/ 441141 h 492376"/>
                <a:gd name="connsiteX8" fmla="*/ 2182 w 736280"/>
                <a:gd name="connsiteY8" fmla="*/ 433827 h 492376"/>
                <a:gd name="connsiteX9" fmla="*/ 67905 w 736280"/>
                <a:gd name="connsiteY9" fmla="*/ 487330 h 492376"/>
                <a:gd name="connsiteX10" fmla="*/ 67190 w 736280"/>
                <a:gd name="connsiteY10" fmla="*/ 492357 h 492376"/>
                <a:gd name="connsiteX11" fmla="*/ 39 w 736280"/>
                <a:gd name="connsiteY11" fmla="*/ 434187 h 492376"/>
                <a:gd name="connsiteX12" fmla="*/ 2182 w 736280"/>
                <a:gd name="connsiteY12" fmla="*/ 433827 h 492376"/>
                <a:gd name="connsiteX13" fmla="*/ 488203 w 736280"/>
                <a:gd name="connsiteY13" fmla="*/ 429575 h 492376"/>
                <a:gd name="connsiteX14" fmla="*/ 488203 w 736280"/>
                <a:gd name="connsiteY14" fmla="*/ 434761 h 492376"/>
                <a:gd name="connsiteX15" fmla="*/ 386204 w 736280"/>
                <a:gd name="connsiteY15" fmla="*/ 437725 h 492376"/>
                <a:gd name="connsiteX16" fmla="*/ 286007 w 736280"/>
                <a:gd name="connsiteY16" fmla="*/ 438466 h 492376"/>
                <a:gd name="connsiteX17" fmla="*/ 285286 w 736280"/>
                <a:gd name="connsiteY17" fmla="*/ 435502 h 492376"/>
                <a:gd name="connsiteX18" fmla="*/ 386204 w 736280"/>
                <a:gd name="connsiteY18" fmla="*/ 432539 h 492376"/>
                <a:gd name="connsiteX19" fmla="*/ 488203 w 736280"/>
                <a:gd name="connsiteY19" fmla="*/ 429575 h 492376"/>
                <a:gd name="connsiteX20" fmla="*/ 495289 w 736280"/>
                <a:gd name="connsiteY20" fmla="*/ 415288 h 492376"/>
                <a:gd name="connsiteX21" fmla="*/ 495289 w 736280"/>
                <a:gd name="connsiteY21" fmla="*/ 419590 h 492376"/>
                <a:gd name="connsiteX22" fmla="*/ 399910 w 736280"/>
                <a:gd name="connsiteY22" fmla="*/ 422816 h 492376"/>
                <a:gd name="connsiteX23" fmla="*/ 314571 w 736280"/>
                <a:gd name="connsiteY23" fmla="*/ 425683 h 492376"/>
                <a:gd name="connsiteX24" fmla="*/ 314212 w 736280"/>
                <a:gd name="connsiteY24" fmla="*/ 422816 h 492376"/>
                <a:gd name="connsiteX25" fmla="*/ 399910 w 736280"/>
                <a:gd name="connsiteY25" fmla="*/ 418873 h 492376"/>
                <a:gd name="connsiteX26" fmla="*/ 495289 w 736280"/>
                <a:gd name="connsiteY26" fmla="*/ 415288 h 492376"/>
                <a:gd name="connsiteX27" fmla="*/ 418673 w 736280"/>
                <a:gd name="connsiteY27" fmla="*/ 406366 h 492376"/>
                <a:gd name="connsiteX28" fmla="*/ 494906 w 736280"/>
                <a:gd name="connsiteY28" fmla="*/ 407604 h 492376"/>
                <a:gd name="connsiteX29" fmla="*/ 494906 w 736280"/>
                <a:gd name="connsiteY29" fmla="*/ 412557 h 492376"/>
                <a:gd name="connsiteX30" fmla="*/ 342439 w 736280"/>
                <a:gd name="connsiteY30" fmla="*/ 409890 h 492376"/>
                <a:gd name="connsiteX31" fmla="*/ 342439 w 736280"/>
                <a:gd name="connsiteY31" fmla="*/ 407985 h 492376"/>
                <a:gd name="connsiteX32" fmla="*/ 418673 w 736280"/>
                <a:gd name="connsiteY32" fmla="*/ 406366 h 492376"/>
                <a:gd name="connsiteX33" fmla="*/ 528395 w 736280"/>
                <a:gd name="connsiteY33" fmla="*/ 403526 h 492376"/>
                <a:gd name="connsiteX34" fmla="*/ 532361 w 736280"/>
                <a:gd name="connsiteY34" fmla="*/ 403526 h 492376"/>
                <a:gd name="connsiteX35" fmla="*/ 513971 w 736280"/>
                <a:gd name="connsiteY35" fmla="*/ 456924 h 492376"/>
                <a:gd name="connsiteX36" fmla="*/ 456637 w 736280"/>
                <a:gd name="connsiteY36" fmla="*/ 477489 h 492376"/>
                <a:gd name="connsiteX37" fmla="*/ 367932 w 736280"/>
                <a:gd name="connsiteY37" fmla="*/ 479654 h 492376"/>
                <a:gd name="connsiteX38" fmla="*/ 282112 w 736280"/>
                <a:gd name="connsiteY38" fmla="*/ 476767 h 492376"/>
                <a:gd name="connsiteX39" fmla="*/ 282112 w 736280"/>
                <a:gd name="connsiteY39" fmla="*/ 474603 h 492376"/>
                <a:gd name="connsiteX40" fmla="*/ 356033 w 736280"/>
                <a:gd name="connsiteY40" fmla="*/ 476406 h 492376"/>
                <a:gd name="connsiteX41" fmla="*/ 427790 w 736280"/>
                <a:gd name="connsiteY41" fmla="*/ 474963 h 492376"/>
                <a:gd name="connsiteX42" fmla="*/ 501711 w 736280"/>
                <a:gd name="connsiteY42" fmla="*/ 461614 h 492376"/>
                <a:gd name="connsiteX43" fmla="*/ 528395 w 736280"/>
                <a:gd name="connsiteY43" fmla="*/ 403526 h 492376"/>
                <a:gd name="connsiteX44" fmla="*/ 7118 w 736280"/>
                <a:gd name="connsiteY44" fmla="*/ 394512 h 492376"/>
                <a:gd name="connsiteX45" fmla="*/ 9291 w 736280"/>
                <a:gd name="connsiteY45" fmla="*/ 394512 h 492376"/>
                <a:gd name="connsiteX46" fmla="*/ 39704 w 736280"/>
                <a:gd name="connsiteY46" fmla="*/ 463324 h 492376"/>
                <a:gd name="connsiteX47" fmla="*/ 105961 w 736280"/>
                <a:gd name="connsiteY47" fmla="*/ 482156 h 492376"/>
                <a:gd name="connsiteX48" fmla="*/ 105599 w 736280"/>
                <a:gd name="connsiteY48" fmla="*/ 486502 h 492376"/>
                <a:gd name="connsiteX49" fmla="*/ 28842 w 736280"/>
                <a:gd name="connsiteY49" fmla="*/ 460789 h 492376"/>
                <a:gd name="connsiteX50" fmla="*/ 7118 w 736280"/>
                <a:gd name="connsiteY50" fmla="*/ 394512 h 492376"/>
                <a:gd name="connsiteX51" fmla="*/ 495276 w 736280"/>
                <a:gd name="connsiteY51" fmla="*/ 391475 h 492376"/>
                <a:gd name="connsiteX52" fmla="*/ 495276 w 736280"/>
                <a:gd name="connsiteY52" fmla="*/ 395633 h 492376"/>
                <a:gd name="connsiteX53" fmla="*/ 371370 w 736280"/>
                <a:gd name="connsiteY53" fmla="*/ 399035 h 492376"/>
                <a:gd name="connsiteX54" fmla="*/ 371370 w 736280"/>
                <a:gd name="connsiteY54" fmla="*/ 395633 h 492376"/>
                <a:gd name="connsiteX55" fmla="*/ 495276 w 736280"/>
                <a:gd name="connsiteY55" fmla="*/ 391475 h 492376"/>
                <a:gd name="connsiteX56" fmla="*/ 563354 w 736280"/>
                <a:gd name="connsiteY56" fmla="*/ 357231 h 492376"/>
                <a:gd name="connsiteX57" fmla="*/ 560115 w 736280"/>
                <a:gd name="connsiteY57" fmla="*/ 358672 h 492376"/>
                <a:gd name="connsiteX58" fmla="*/ 563714 w 736280"/>
                <a:gd name="connsiteY58" fmla="*/ 360113 h 492376"/>
                <a:gd name="connsiteX59" fmla="*/ 563354 w 736280"/>
                <a:gd name="connsiteY59" fmla="*/ 357231 h 492376"/>
                <a:gd name="connsiteX60" fmla="*/ 562274 w 736280"/>
                <a:gd name="connsiteY60" fmla="*/ 347504 h 492376"/>
                <a:gd name="connsiteX61" fmla="*/ 555796 w 736280"/>
                <a:gd name="connsiteY61" fmla="*/ 351827 h 492376"/>
                <a:gd name="connsiteX62" fmla="*/ 554356 w 736280"/>
                <a:gd name="connsiteY62" fmla="*/ 352188 h 492376"/>
                <a:gd name="connsiteX63" fmla="*/ 554356 w 736280"/>
                <a:gd name="connsiteY63" fmla="*/ 356511 h 492376"/>
                <a:gd name="connsiteX64" fmla="*/ 555076 w 736280"/>
                <a:gd name="connsiteY64" fmla="*/ 356511 h 492376"/>
                <a:gd name="connsiteX65" fmla="*/ 562634 w 736280"/>
                <a:gd name="connsiteY65" fmla="*/ 352908 h 492376"/>
                <a:gd name="connsiteX66" fmla="*/ 562274 w 736280"/>
                <a:gd name="connsiteY66" fmla="*/ 347504 h 492376"/>
                <a:gd name="connsiteX67" fmla="*/ 662086 w 736280"/>
                <a:gd name="connsiteY67" fmla="*/ 346865 h 492376"/>
                <a:gd name="connsiteX68" fmla="*/ 698002 w 736280"/>
                <a:gd name="connsiteY68" fmla="*/ 352573 h 492376"/>
                <a:gd name="connsiteX69" fmla="*/ 730686 w 736280"/>
                <a:gd name="connsiteY69" fmla="*/ 362205 h 492376"/>
                <a:gd name="connsiteX70" fmla="*/ 724939 w 736280"/>
                <a:gd name="connsiteY70" fmla="*/ 374691 h 492376"/>
                <a:gd name="connsiteX71" fmla="*/ 661368 w 736280"/>
                <a:gd name="connsiteY71" fmla="*/ 352216 h 492376"/>
                <a:gd name="connsiteX72" fmla="*/ 662086 w 736280"/>
                <a:gd name="connsiteY72" fmla="*/ 346865 h 492376"/>
                <a:gd name="connsiteX73" fmla="*/ 561554 w 736280"/>
                <a:gd name="connsiteY73" fmla="*/ 338497 h 492376"/>
                <a:gd name="connsiteX74" fmla="*/ 555076 w 736280"/>
                <a:gd name="connsiteY74" fmla="*/ 342821 h 492376"/>
                <a:gd name="connsiteX75" fmla="*/ 554356 w 736280"/>
                <a:gd name="connsiteY75" fmla="*/ 342821 h 492376"/>
                <a:gd name="connsiteX76" fmla="*/ 554356 w 736280"/>
                <a:gd name="connsiteY76" fmla="*/ 348225 h 492376"/>
                <a:gd name="connsiteX77" fmla="*/ 561914 w 736280"/>
                <a:gd name="connsiteY77" fmla="*/ 344622 h 492376"/>
                <a:gd name="connsiteX78" fmla="*/ 561554 w 736280"/>
                <a:gd name="connsiteY78" fmla="*/ 338497 h 492376"/>
                <a:gd name="connsiteX79" fmla="*/ 561554 w 736280"/>
                <a:gd name="connsiteY79" fmla="*/ 329130 h 492376"/>
                <a:gd name="connsiteX80" fmla="*/ 555076 w 736280"/>
                <a:gd name="connsiteY80" fmla="*/ 333093 h 492376"/>
                <a:gd name="connsiteX81" fmla="*/ 554356 w 736280"/>
                <a:gd name="connsiteY81" fmla="*/ 333093 h 492376"/>
                <a:gd name="connsiteX82" fmla="*/ 554356 w 736280"/>
                <a:gd name="connsiteY82" fmla="*/ 339938 h 492376"/>
                <a:gd name="connsiteX83" fmla="*/ 561554 w 736280"/>
                <a:gd name="connsiteY83" fmla="*/ 334534 h 492376"/>
                <a:gd name="connsiteX84" fmla="*/ 561554 w 736280"/>
                <a:gd name="connsiteY84" fmla="*/ 329130 h 492376"/>
                <a:gd name="connsiteX85" fmla="*/ 561914 w 736280"/>
                <a:gd name="connsiteY85" fmla="*/ 321205 h 492376"/>
                <a:gd name="connsiteX86" fmla="*/ 554356 w 736280"/>
                <a:gd name="connsiteY86" fmla="*/ 325167 h 492376"/>
                <a:gd name="connsiteX87" fmla="*/ 554356 w 736280"/>
                <a:gd name="connsiteY87" fmla="*/ 330571 h 492376"/>
                <a:gd name="connsiteX88" fmla="*/ 560475 w 736280"/>
                <a:gd name="connsiteY88" fmla="*/ 326969 h 492376"/>
                <a:gd name="connsiteX89" fmla="*/ 561554 w 736280"/>
                <a:gd name="connsiteY89" fmla="*/ 327329 h 492376"/>
                <a:gd name="connsiteX90" fmla="*/ 561914 w 736280"/>
                <a:gd name="connsiteY90" fmla="*/ 321205 h 492376"/>
                <a:gd name="connsiteX91" fmla="*/ 665238 w 736280"/>
                <a:gd name="connsiteY91" fmla="*/ 309466 h 492376"/>
                <a:gd name="connsiteX92" fmla="*/ 731964 w 736280"/>
                <a:gd name="connsiteY92" fmla="*/ 309837 h 492376"/>
                <a:gd name="connsiteX93" fmla="*/ 730180 w 736280"/>
                <a:gd name="connsiteY93" fmla="*/ 322099 h 492376"/>
                <a:gd name="connsiteX94" fmla="*/ 665951 w 736280"/>
                <a:gd name="connsiteY94" fmla="*/ 315411 h 492376"/>
                <a:gd name="connsiteX95" fmla="*/ 665238 w 736280"/>
                <a:gd name="connsiteY95" fmla="*/ 309466 h 492376"/>
                <a:gd name="connsiteX96" fmla="*/ 562274 w 736280"/>
                <a:gd name="connsiteY96" fmla="*/ 301030 h 492376"/>
                <a:gd name="connsiteX97" fmla="*/ 554356 w 736280"/>
                <a:gd name="connsiteY97" fmla="*/ 306073 h 492376"/>
                <a:gd name="connsiteX98" fmla="*/ 554356 w 736280"/>
                <a:gd name="connsiteY98" fmla="*/ 313279 h 492376"/>
                <a:gd name="connsiteX99" fmla="*/ 560475 w 736280"/>
                <a:gd name="connsiteY99" fmla="*/ 310036 h 492376"/>
                <a:gd name="connsiteX100" fmla="*/ 561554 w 736280"/>
                <a:gd name="connsiteY100" fmla="*/ 312198 h 492376"/>
                <a:gd name="connsiteX101" fmla="*/ 554356 w 736280"/>
                <a:gd name="connsiteY101" fmla="*/ 317242 h 492376"/>
                <a:gd name="connsiteX102" fmla="*/ 554356 w 736280"/>
                <a:gd name="connsiteY102" fmla="*/ 321925 h 492376"/>
                <a:gd name="connsiteX103" fmla="*/ 561914 w 736280"/>
                <a:gd name="connsiteY103" fmla="*/ 317602 h 492376"/>
                <a:gd name="connsiteX104" fmla="*/ 562274 w 736280"/>
                <a:gd name="connsiteY104" fmla="*/ 301030 h 492376"/>
                <a:gd name="connsiteX105" fmla="*/ 562274 w 736280"/>
                <a:gd name="connsiteY105" fmla="*/ 292743 h 492376"/>
                <a:gd name="connsiteX106" fmla="*/ 554356 w 736280"/>
                <a:gd name="connsiteY106" fmla="*/ 298508 h 492376"/>
                <a:gd name="connsiteX107" fmla="*/ 554356 w 736280"/>
                <a:gd name="connsiteY107" fmla="*/ 302471 h 492376"/>
                <a:gd name="connsiteX108" fmla="*/ 560475 w 736280"/>
                <a:gd name="connsiteY108" fmla="*/ 298508 h 492376"/>
                <a:gd name="connsiteX109" fmla="*/ 562274 w 736280"/>
                <a:gd name="connsiteY109" fmla="*/ 299228 h 492376"/>
                <a:gd name="connsiteX110" fmla="*/ 562274 w 736280"/>
                <a:gd name="connsiteY110" fmla="*/ 292743 h 492376"/>
                <a:gd name="connsiteX111" fmla="*/ 281276 w 736280"/>
                <a:gd name="connsiteY111" fmla="*/ 284959 h 492376"/>
                <a:gd name="connsiteX112" fmla="*/ 283429 w 736280"/>
                <a:gd name="connsiteY112" fmla="*/ 291053 h 492376"/>
                <a:gd name="connsiteX113" fmla="*/ 220608 w 736280"/>
                <a:gd name="connsiteY113" fmla="*/ 326183 h 492376"/>
                <a:gd name="connsiteX114" fmla="*/ 218095 w 736280"/>
                <a:gd name="connsiteY114" fmla="*/ 321881 h 492376"/>
                <a:gd name="connsiteX115" fmla="*/ 281276 w 736280"/>
                <a:gd name="connsiteY115" fmla="*/ 284959 h 492376"/>
                <a:gd name="connsiteX116" fmla="*/ 244906 w 736280"/>
                <a:gd name="connsiteY116" fmla="*/ 284959 h 492376"/>
                <a:gd name="connsiteX117" fmla="*/ 248140 w 736280"/>
                <a:gd name="connsiteY117" fmla="*/ 290336 h 492376"/>
                <a:gd name="connsiteX118" fmla="*/ 202133 w 736280"/>
                <a:gd name="connsiteY118" fmla="*/ 314354 h 492376"/>
                <a:gd name="connsiteX119" fmla="*/ 198898 w 736280"/>
                <a:gd name="connsiteY119" fmla="*/ 308977 h 492376"/>
                <a:gd name="connsiteX120" fmla="*/ 244906 w 736280"/>
                <a:gd name="connsiteY120" fmla="*/ 284959 h 492376"/>
                <a:gd name="connsiteX121" fmla="*/ 562634 w 736280"/>
                <a:gd name="connsiteY121" fmla="*/ 280855 h 492376"/>
                <a:gd name="connsiteX122" fmla="*/ 562274 w 736280"/>
                <a:gd name="connsiteY122" fmla="*/ 281215 h 492376"/>
                <a:gd name="connsiteX123" fmla="*/ 555796 w 736280"/>
                <a:gd name="connsiteY123" fmla="*/ 286259 h 492376"/>
                <a:gd name="connsiteX124" fmla="*/ 554356 w 736280"/>
                <a:gd name="connsiteY124" fmla="*/ 286619 h 492376"/>
                <a:gd name="connsiteX125" fmla="*/ 554716 w 736280"/>
                <a:gd name="connsiteY125" fmla="*/ 293464 h 492376"/>
                <a:gd name="connsiteX126" fmla="*/ 562274 w 736280"/>
                <a:gd name="connsiteY126" fmla="*/ 288780 h 492376"/>
                <a:gd name="connsiteX127" fmla="*/ 562634 w 736280"/>
                <a:gd name="connsiteY127" fmla="*/ 280855 h 492376"/>
                <a:gd name="connsiteX128" fmla="*/ 327750 w 736280"/>
                <a:gd name="connsiteY128" fmla="*/ 278629 h 492376"/>
                <a:gd name="connsiteX129" fmla="*/ 330653 w 736280"/>
                <a:gd name="connsiteY129" fmla="*/ 285537 h 492376"/>
                <a:gd name="connsiteX130" fmla="*/ 263887 w 736280"/>
                <a:gd name="connsiteY130" fmla="*/ 322255 h 492376"/>
                <a:gd name="connsiteX131" fmla="*/ 261347 w 736280"/>
                <a:gd name="connsiteY131" fmla="*/ 317166 h 492376"/>
                <a:gd name="connsiteX132" fmla="*/ 327750 w 736280"/>
                <a:gd name="connsiteY132" fmla="*/ 278629 h 492376"/>
                <a:gd name="connsiteX133" fmla="*/ 474653 w 736280"/>
                <a:gd name="connsiteY133" fmla="*/ 277542 h 492376"/>
                <a:gd name="connsiteX134" fmla="*/ 477923 w 736280"/>
                <a:gd name="connsiteY134" fmla="*/ 285235 h 492376"/>
                <a:gd name="connsiteX135" fmla="*/ 443408 w 736280"/>
                <a:gd name="connsiteY135" fmla="*/ 300988 h 492376"/>
                <a:gd name="connsiteX136" fmla="*/ 415433 w 736280"/>
                <a:gd name="connsiteY136" fmla="*/ 318206 h 492376"/>
                <a:gd name="connsiteX137" fmla="*/ 412164 w 736280"/>
                <a:gd name="connsiteY137" fmla="*/ 313444 h 492376"/>
                <a:gd name="connsiteX138" fmla="*/ 474653 w 736280"/>
                <a:gd name="connsiteY138" fmla="*/ 277542 h 492376"/>
                <a:gd name="connsiteX139" fmla="*/ 400001 w 736280"/>
                <a:gd name="connsiteY139" fmla="*/ 277365 h 492376"/>
                <a:gd name="connsiteX140" fmla="*/ 402505 w 736280"/>
                <a:gd name="connsiteY140" fmla="*/ 284118 h 492376"/>
                <a:gd name="connsiteX141" fmla="*/ 333817 w 736280"/>
                <a:gd name="connsiteY141" fmla="*/ 321792 h 492376"/>
                <a:gd name="connsiteX142" fmla="*/ 331671 w 736280"/>
                <a:gd name="connsiteY142" fmla="*/ 319304 h 492376"/>
                <a:gd name="connsiteX143" fmla="*/ 400001 w 736280"/>
                <a:gd name="connsiteY143" fmla="*/ 277365 h 492376"/>
                <a:gd name="connsiteX144" fmla="*/ 436422 w 736280"/>
                <a:gd name="connsiteY144" fmla="*/ 276671 h 492376"/>
                <a:gd name="connsiteX145" fmla="*/ 438600 w 736280"/>
                <a:gd name="connsiteY145" fmla="*/ 282804 h 492376"/>
                <a:gd name="connsiteX146" fmla="*/ 379416 w 736280"/>
                <a:gd name="connsiteY146" fmla="*/ 313471 h 492376"/>
                <a:gd name="connsiteX147" fmla="*/ 376874 w 736280"/>
                <a:gd name="connsiteY147" fmla="*/ 308781 h 492376"/>
                <a:gd name="connsiteX148" fmla="*/ 436422 w 736280"/>
                <a:gd name="connsiteY148" fmla="*/ 276671 h 492376"/>
                <a:gd name="connsiteX149" fmla="*/ 368220 w 736280"/>
                <a:gd name="connsiteY149" fmla="*/ 276132 h 492376"/>
                <a:gd name="connsiteX150" fmla="*/ 372149 w 736280"/>
                <a:gd name="connsiteY150" fmla="*/ 283592 h 492376"/>
                <a:gd name="connsiteX151" fmla="*/ 294997 w 736280"/>
                <a:gd name="connsiteY151" fmla="*/ 323735 h 492376"/>
                <a:gd name="connsiteX152" fmla="*/ 293211 w 736280"/>
                <a:gd name="connsiteY152" fmla="*/ 320893 h 492376"/>
                <a:gd name="connsiteX153" fmla="*/ 368220 w 736280"/>
                <a:gd name="connsiteY153" fmla="*/ 276132 h 492376"/>
                <a:gd name="connsiteX154" fmla="*/ 551117 w 736280"/>
                <a:gd name="connsiteY154" fmla="*/ 274010 h 492376"/>
                <a:gd name="connsiteX155" fmla="*/ 521963 w 736280"/>
                <a:gd name="connsiteY155" fmla="*/ 287700 h 492376"/>
                <a:gd name="connsiteX156" fmla="*/ 523403 w 736280"/>
                <a:gd name="connsiteY156" fmla="*/ 346063 h 492376"/>
                <a:gd name="connsiteX157" fmla="*/ 549677 w 736280"/>
                <a:gd name="connsiteY157" fmla="*/ 354349 h 492376"/>
                <a:gd name="connsiteX158" fmla="*/ 551117 w 736280"/>
                <a:gd name="connsiteY158" fmla="*/ 274010 h 492376"/>
                <a:gd name="connsiteX159" fmla="*/ 562994 w 736280"/>
                <a:gd name="connsiteY159" fmla="*/ 268606 h 492376"/>
                <a:gd name="connsiteX160" fmla="*/ 553996 w 736280"/>
                <a:gd name="connsiteY160" fmla="*/ 272929 h 492376"/>
                <a:gd name="connsiteX161" fmla="*/ 554356 w 736280"/>
                <a:gd name="connsiteY161" fmla="*/ 282296 h 492376"/>
                <a:gd name="connsiteX162" fmla="*/ 560835 w 736280"/>
                <a:gd name="connsiteY162" fmla="*/ 278333 h 492376"/>
                <a:gd name="connsiteX163" fmla="*/ 562634 w 736280"/>
                <a:gd name="connsiteY163" fmla="*/ 279053 h 492376"/>
                <a:gd name="connsiteX164" fmla="*/ 562994 w 736280"/>
                <a:gd name="connsiteY164" fmla="*/ 268606 h 492376"/>
                <a:gd name="connsiteX165" fmla="*/ 597071 w 736280"/>
                <a:gd name="connsiteY165" fmla="*/ 262377 h 492376"/>
                <a:gd name="connsiteX166" fmla="*/ 598902 w 736280"/>
                <a:gd name="connsiteY166" fmla="*/ 262377 h 492376"/>
                <a:gd name="connsiteX167" fmla="*/ 600368 w 736280"/>
                <a:gd name="connsiteY167" fmla="*/ 310126 h 492376"/>
                <a:gd name="connsiteX168" fmla="*/ 601833 w 736280"/>
                <a:gd name="connsiteY168" fmla="*/ 358233 h 492376"/>
                <a:gd name="connsiteX169" fmla="*/ 597071 w 736280"/>
                <a:gd name="connsiteY169" fmla="*/ 359669 h 492376"/>
                <a:gd name="connsiteX170" fmla="*/ 595239 w 736280"/>
                <a:gd name="connsiteY170" fmla="*/ 315511 h 492376"/>
                <a:gd name="connsiteX171" fmla="*/ 597071 w 736280"/>
                <a:gd name="connsiteY171" fmla="*/ 262377 h 492376"/>
                <a:gd name="connsiteX172" fmla="*/ 732118 w 736280"/>
                <a:gd name="connsiteY172" fmla="*/ 259713 h 492376"/>
                <a:gd name="connsiteX173" fmla="*/ 733915 w 736280"/>
                <a:gd name="connsiteY173" fmla="*/ 267177 h 492376"/>
                <a:gd name="connsiteX174" fmla="*/ 668139 w 736280"/>
                <a:gd name="connsiteY174" fmla="*/ 282104 h 492376"/>
                <a:gd name="connsiteX175" fmla="*/ 666342 w 736280"/>
                <a:gd name="connsiteY175" fmla="*/ 274640 h 492376"/>
                <a:gd name="connsiteX176" fmla="*/ 702285 w 736280"/>
                <a:gd name="connsiteY176" fmla="*/ 266111 h 492376"/>
                <a:gd name="connsiteX177" fmla="*/ 732118 w 736280"/>
                <a:gd name="connsiteY177" fmla="*/ 259713 h 492376"/>
                <a:gd name="connsiteX178" fmla="*/ 606107 w 736280"/>
                <a:gd name="connsiteY178" fmla="*/ 259573 h 492376"/>
                <a:gd name="connsiteX179" fmla="*/ 608178 w 736280"/>
                <a:gd name="connsiteY179" fmla="*/ 259573 h 492376"/>
                <a:gd name="connsiteX180" fmla="*/ 612319 w 736280"/>
                <a:gd name="connsiteY180" fmla="*/ 374293 h 492376"/>
                <a:gd name="connsiteX181" fmla="*/ 608523 w 736280"/>
                <a:gd name="connsiteY181" fmla="*/ 374293 h 492376"/>
                <a:gd name="connsiteX182" fmla="*/ 606107 w 736280"/>
                <a:gd name="connsiteY182" fmla="*/ 259573 h 492376"/>
                <a:gd name="connsiteX183" fmla="*/ 616262 w 736280"/>
                <a:gd name="connsiteY183" fmla="*/ 243747 h 492376"/>
                <a:gd name="connsiteX184" fmla="*/ 565154 w 736280"/>
                <a:gd name="connsiteY184" fmla="*/ 267525 h 492376"/>
                <a:gd name="connsiteX185" fmla="*/ 567673 w 736280"/>
                <a:gd name="connsiteY185" fmla="*/ 361915 h 492376"/>
                <a:gd name="connsiteX186" fmla="*/ 574152 w 736280"/>
                <a:gd name="connsiteY186" fmla="*/ 364437 h 492376"/>
                <a:gd name="connsiteX187" fmla="*/ 617702 w 736280"/>
                <a:gd name="connsiteY187" fmla="*/ 383170 h 492376"/>
                <a:gd name="connsiteX188" fmla="*/ 614462 w 736280"/>
                <a:gd name="connsiteY188" fmla="*/ 313999 h 492376"/>
                <a:gd name="connsiteX189" fmla="*/ 616262 w 736280"/>
                <a:gd name="connsiteY189" fmla="*/ 243747 h 492376"/>
                <a:gd name="connsiteX190" fmla="*/ 600051 w 736280"/>
                <a:gd name="connsiteY190" fmla="*/ 226734 h 492376"/>
                <a:gd name="connsiteX191" fmla="*/ 601132 w 736280"/>
                <a:gd name="connsiteY191" fmla="*/ 229247 h 492376"/>
                <a:gd name="connsiteX192" fmla="*/ 529826 w 736280"/>
                <a:gd name="connsiteY192" fmla="*/ 265856 h 492376"/>
                <a:gd name="connsiteX193" fmla="*/ 527665 w 736280"/>
                <a:gd name="connsiteY193" fmla="*/ 261908 h 492376"/>
                <a:gd name="connsiteX194" fmla="*/ 600051 w 736280"/>
                <a:gd name="connsiteY194" fmla="*/ 226734 h 492376"/>
                <a:gd name="connsiteX195" fmla="*/ 586856 w 736280"/>
                <a:gd name="connsiteY195" fmla="*/ 224788 h 492376"/>
                <a:gd name="connsiteX196" fmla="*/ 587214 w 736280"/>
                <a:gd name="connsiteY196" fmla="*/ 226600 h 492376"/>
                <a:gd name="connsiteX197" fmla="*/ 527491 w 736280"/>
                <a:gd name="connsiteY197" fmla="*/ 255951 h 492376"/>
                <a:gd name="connsiteX198" fmla="*/ 525703 w 736280"/>
                <a:gd name="connsiteY198" fmla="*/ 252328 h 492376"/>
                <a:gd name="connsiteX199" fmla="*/ 586856 w 736280"/>
                <a:gd name="connsiteY199" fmla="*/ 224788 h 492376"/>
                <a:gd name="connsiteX200" fmla="*/ 575349 w 736280"/>
                <a:gd name="connsiteY200" fmla="*/ 219168 h 492376"/>
                <a:gd name="connsiteX201" fmla="*/ 576077 w 736280"/>
                <a:gd name="connsiteY201" fmla="*/ 220626 h 492376"/>
                <a:gd name="connsiteX202" fmla="*/ 528782 w 736280"/>
                <a:gd name="connsiteY202" fmla="*/ 243966 h 492376"/>
                <a:gd name="connsiteX203" fmla="*/ 527327 w 736280"/>
                <a:gd name="connsiteY203" fmla="*/ 240320 h 492376"/>
                <a:gd name="connsiteX204" fmla="*/ 575349 w 736280"/>
                <a:gd name="connsiteY204" fmla="*/ 219168 h 492376"/>
                <a:gd name="connsiteX205" fmla="*/ 108056 w 736280"/>
                <a:gd name="connsiteY205" fmla="*/ 168374 h 492376"/>
                <a:gd name="connsiteX206" fmla="*/ 156105 w 736280"/>
                <a:gd name="connsiteY206" fmla="*/ 169844 h 492376"/>
                <a:gd name="connsiteX207" fmla="*/ 231047 w 736280"/>
                <a:gd name="connsiteY207" fmla="*/ 172050 h 492376"/>
                <a:gd name="connsiteX208" fmla="*/ 230688 w 736280"/>
                <a:gd name="connsiteY208" fmla="*/ 177197 h 492376"/>
                <a:gd name="connsiteX209" fmla="*/ 174392 w 736280"/>
                <a:gd name="connsiteY209" fmla="*/ 175726 h 492376"/>
                <a:gd name="connsiteX210" fmla="*/ 127060 w 736280"/>
                <a:gd name="connsiteY210" fmla="*/ 173520 h 492376"/>
                <a:gd name="connsiteX211" fmla="*/ 63593 w 736280"/>
                <a:gd name="connsiteY211" fmla="*/ 200357 h 492376"/>
                <a:gd name="connsiteX212" fmla="*/ 60724 w 736280"/>
                <a:gd name="connsiteY212" fmla="*/ 200357 h 492376"/>
                <a:gd name="connsiteX213" fmla="*/ 108056 w 736280"/>
                <a:gd name="connsiteY213" fmla="*/ 168374 h 492376"/>
                <a:gd name="connsiteX214" fmla="*/ 118644 w 736280"/>
                <a:gd name="connsiteY214" fmla="*/ 161214 h 492376"/>
                <a:gd name="connsiteX215" fmla="*/ 197558 w 736280"/>
                <a:gd name="connsiteY215" fmla="*/ 162287 h 492376"/>
                <a:gd name="connsiteX216" fmla="*/ 262419 w 736280"/>
                <a:gd name="connsiteY216" fmla="*/ 164074 h 492376"/>
                <a:gd name="connsiteX217" fmla="*/ 262419 w 736280"/>
                <a:gd name="connsiteY217" fmla="*/ 169078 h 492376"/>
                <a:gd name="connsiteX218" fmla="*/ 155038 w 736280"/>
                <a:gd name="connsiteY218" fmla="*/ 167291 h 492376"/>
                <a:gd name="connsiteX219" fmla="*/ 47657 w 736280"/>
                <a:gd name="connsiteY219" fmla="*/ 204823 h 492376"/>
                <a:gd name="connsiteX220" fmla="*/ 44414 w 736280"/>
                <a:gd name="connsiteY220" fmla="*/ 205181 h 492376"/>
                <a:gd name="connsiteX221" fmla="*/ 118644 w 736280"/>
                <a:gd name="connsiteY221" fmla="*/ 161214 h 492376"/>
                <a:gd name="connsiteX222" fmla="*/ 350417 w 736280"/>
                <a:gd name="connsiteY222" fmla="*/ 153365 h 492376"/>
                <a:gd name="connsiteX223" fmla="*/ 252744 w 736280"/>
                <a:gd name="connsiteY223" fmla="*/ 154401 h 492376"/>
                <a:gd name="connsiteX224" fmla="*/ 146568 w 736280"/>
                <a:gd name="connsiteY224" fmla="*/ 155121 h 492376"/>
                <a:gd name="connsiteX225" fmla="*/ 71345 w 736280"/>
                <a:gd name="connsiteY225" fmla="*/ 155482 h 492376"/>
                <a:gd name="connsiteX226" fmla="*/ 39672 w 736280"/>
                <a:gd name="connsiteY226" fmla="*/ 181421 h 492376"/>
                <a:gd name="connsiteX227" fmla="*/ 34633 w 736280"/>
                <a:gd name="connsiteY227" fmla="*/ 274010 h 492376"/>
                <a:gd name="connsiteX228" fmla="*/ 34633 w 736280"/>
                <a:gd name="connsiteY228" fmla="*/ 371282 h 492376"/>
                <a:gd name="connsiteX229" fmla="*/ 41112 w 736280"/>
                <a:gd name="connsiteY229" fmla="*/ 434689 h 492376"/>
                <a:gd name="connsiteX230" fmla="*/ 85741 w 736280"/>
                <a:gd name="connsiteY230" fmla="*/ 454864 h 492376"/>
                <a:gd name="connsiteX231" fmla="*/ 173922 w 736280"/>
                <a:gd name="connsiteY231" fmla="*/ 452702 h 492376"/>
                <a:gd name="connsiteX232" fmla="*/ 382675 w 736280"/>
                <a:gd name="connsiteY232" fmla="*/ 453423 h 492376"/>
                <a:gd name="connsiteX233" fmla="*/ 500368 w 736280"/>
                <a:gd name="connsiteY233" fmla="*/ 423520 h 492376"/>
                <a:gd name="connsiteX234" fmla="*/ 507207 w 736280"/>
                <a:gd name="connsiteY234" fmla="*/ 315801 h 492376"/>
                <a:gd name="connsiteX235" fmla="*/ 507567 w 736280"/>
                <a:gd name="connsiteY235" fmla="*/ 205559 h 492376"/>
                <a:gd name="connsiteX236" fmla="*/ 487411 w 736280"/>
                <a:gd name="connsiteY236" fmla="*/ 159445 h 492376"/>
                <a:gd name="connsiteX237" fmla="*/ 447820 w 736280"/>
                <a:gd name="connsiteY237" fmla="*/ 154761 h 492376"/>
                <a:gd name="connsiteX238" fmla="*/ 350417 w 736280"/>
                <a:gd name="connsiteY238" fmla="*/ 153365 h 492376"/>
                <a:gd name="connsiteX239" fmla="*/ 83729 w 736280"/>
                <a:gd name="connsiteY239" fmla="*/ 124775 h 492376"/>
                <a:gd name="connsiteX240" fmla="*/ 84091 w 736280"/>
                <a:gd name="connsiteY240" fmla="*/ 129087 h 492376"/>
                <a:gd name="connsiteX241" fmla="*/ 26760 w 736280"/>
                <a:gd name="connsiteY241" fmla="*/ 157832 h 492376"/>
                <a:gd name="connsiteX242" fmla="*/ 14786 w 736280"/>
                <a:gd name="connsiteY242" fmla="*/ 209932 h 492376"/>
                <a:gd name="connsiteX243" fmla="*/ 11520 w 736280"/>
                <a:gd name="connsiteY243" fmla="*/ 209573 h 492376"/>
                <a:gd name="connsiteX244" fmla="*/ 26034 w 736280"/>
                <a:gd name="connsiteY244" fmla="*/ 151364 h 492376"/>
                <a:gd name="connsiteX245" fmla="*/ 83729 w 736280"/>
                <a:gd name="connsiteY245" fmla="*/ 124775 h 492376"/>
                <a:gd name="connsiteX246" fmla="*/ 51752 w 736280"/>
                <a:gd name="connsiteY246" fmla="*/ 120742 h 492376"/>
                <a:gd name="connsiteX247" fmla="*/ 52841 w 736280"/>
                <a:gd name="connsiteY247" fmla="*/ 125846 h 492376"/>
                <a:gd name="connsiteX248" fmla="*/ 8935 w 736280"/>
                <a:gd name="connsiteY248" fmla="*/ 167038 h 492376"/>
                <a:gd name="connsiteX249" fmla="*/ 6395 w 736280"/>
                <a:gd name="connsiteY249" fmla="*/ 166309 h 492376"/>
                <a:gd name="connsiteX250" fmla="*/ 51752 w 736280"/>
                <a:gd name="connsiteY250" fmla="*/ 120742 h 492376"/>
                <a:gd name="connsiteX251" fmla="*/ 275059 w 736280"/>
                <a:gd name="connsiteY251" fmla="*/ 99279 h 492376"/>
                <a:gd name="connsiteX252" fmla="*/ 252744 w 736280"/>
                <a:gd name="connsiteY252" fmla="*/ 135667 h 492376"/>
                <a:gd name="connsiteX253" fmla="*/ 246625 w 736280"/>
                <a:gd name="connsiteY253" fmla="*/ 140350 h 492376"/>
                <a:gd name="connsiteX254" fmla="*/ 307811 w 736280"/>
                <a:gd name="connsiteY254" fmla="*/ 139990 h 492376"/>
                <a:gd name="connsiteX255" fmla="*/ 282617 w 736280"/>
                <a:gd name="connsiteY255" fmla="*/ 114411 h 492376"/>
                <a:gd name="connsiteX256" fmla="*/ 275779 w 736280"/>
                <a:gd name="connsiteY256" fmla="*/ 103603 h 492376"/>
                <a:gd name="connsiteX257" fmla="*/ 275059 w 736280"/>
                <a:gd name="connsiteY257" fmla="*/ 99279 h 492376"/>
                <a:gd name="connsiteX258" fmla="*/ 388299 w 736280"/>
                <a:gd name="connsiteY258" fmla="*/ 99086 h 492376"/>
                <a:gd name="connsiteX259" fmla="*/ 392293 w 736280"/>
                <a:gd name="connsiteY259" fmla="*/ 100169 h 492376"/>
                <a:gd name="connsiteX260" fmla="*/ 362882 w 736280"/>
                <a:gd name="connsiteY260" fmla="*/ 130115 h 492376"/>
                <a:gd name="connsiteX261" fmla="*/ 325482 w 736280"/>
                <a:gd name="connsiteY261" fmla="*/ 122539 h 492376"/>
                <a:gd name="connsiteX262" fmla="*/ 326209 w 736280"/>
                <a:gd name="connsiteY262" fmla="*/ 121817 h 492376"/>
                <a:gd name="connsiteX263" fmla="*/ 388299 w 736280"/>
                <a:gd name="connsiteY263" fmla="*/ 99086 h 492376"/>
                <a:gd name="connsiteX264" fmla="*/ 275779 w 736280"/>
                <a:gd name="connsiteY264" fmla="*/ 97118 h 492376"/>
                <a:gd name="connsiteX265" fmla="*/ 275419 w 736280"/>
                <a:gd name="connsiteY265" fmla="*/ 98199 h 492376"/>
                <a:gd name="connsiteX266" fmla="*/ 275779 w 736280"/>
                <a:gd name="connsiteY266" fmla="*/ 97478 h 492376"/>
                <a:gd name="connsiteX267" fmla="*/ 275779 w 736280"/>
                <a:gd name="connsiteY267" fmla="*/ 97118 h 492376"/>
                <a:gd name="connsiteX268" fmla="*/ 451153 w 736280"/>
                <a:gd name="connsiteY268" fmla="*/ 87281 h 492376"/>
                <a:gd name="connsiteX269" fmla="*/ 453914 w 736280"/>
                <a:gd name="connsiteY269" fmla="*/ 87281 h 492376"/>
                <a:gd name="connsiteX270" fmla="*/ 452878 w 736280"/>
                <a:gd name="connsiteY270" fmla="*/ 109940 h 492376"/>
                <a:gd name="connsiteX271" fmla="*/ 444941 w 736280"/>
                <a:gd name="connsiteY271" fmla="*/ 132234 h 492376"/>
                <a:gd name="connsiteX272" fmla="*/ 440455 w 736280"/>
                <a:gd name="connsiteY272" fmla="*/ 130772 h 492376"/>
                <a:gd name="connsiteX273" fmla="*/ 447702 w 736280"/>
                <a:gd name="connsiteY273" fmla="*/ 111036 h 492376"/>
                <a:gd name="connsiteX274" fmla="*/ 451153 w 736280"/>
                <a:gd name="connsiteY274" fmla="*/ 87281 h 492376"/>
                <a:gd name="connsiteX275" fmla="*/ 435546 w 736280"/>
                <a:gd name="connsiteY275" fmla="*/ 65015 h 492376"/>
                <a:gd name="connsiteX276" fmla="*/ 437841 w 736280"/>
                <a:gd name="connsiteY276" fmla="*/ 94041 h 492376"/>
                <a:gd name="connsiteX277" fmla="*/ 442206 w 736280"/>
                <a:gd name="connsiteY277" fmla="*/ 75398 h 492376"/>
                <a:gd name="connsiteX278" fmla="*/ 444344 w 736280"/>
                <a:gd name="connsiteY278" fmla="*/ 75398 h 492376"/>
                <a:gd name="connsiteX279" fmla="*/ 433653 w 736280"/>
                <a:gd name="connsiteY279" fmla="*/ 132686 h 492376"/>
                <a:gd name="connsiteX280" fmla="*/ 429376 w 736280"/>
                <a:gd name="connsiteY280" fmla="*/ 130195 h 492376"/>
                <a:gd name="connsiteX281" fmla="*/ 433781 w 736280"/>
                <a:gd name="connsiteY281" fmla="*/ 111383 h 492376"/>
                <a:gd name="connsiteX282" fmla="*/ 422952 w 736280"/>
                <a:gd name="connsiteY282" fmla="*/ 134606 h 492376"/>
                <a:gd name="connsiteX283" fmla="*/ 419353 w 736280"/>
                <a:gd name="connsiteY283" fmla="*/ 131018 h 492376"/>
                <a:gd name="connsiteX284" fmla="*/ 433027 w 736280"/>
                <a:gd name="connsiteY284" fmla="*/ 65732 h 492376"/>
                <a:gd name="connsiteX285" fmla="*/ 435546 w 736280"/>
                <a:gd name="connsiteY285" fmla="*/ 65015 h 492376"/>
                <a:gd name="connsiteX286" fmla="*/ 423216 w 736280"/>
                <a:gd name="connsiteY286" fmla="*/ 52828 h 492376"/>
                <a:gd name="connsiteX287" fmla="*/ 406428 w 736280"/>
                <a:gd name="connsiteY287" fmla="*/ 136907 h 492376"/>
                <a:gd name="connsiteX288" fmla="*/ 403874 w 736280"/>
                <a:gd name="connsiteY288" fmla="*/ 132596 h 492376"/>
                <a:gd name="connsiteX289" fmla="*/ 421391 w 736280"/>
                <a:gd name="connsiteY289" fmla="*/ 53546 h 492376"/>
                <a:gd name="connsiteX290" fmla="*/ 423216 w 736280"/>
                <a:gd name="connsiteY290" fmla="*/ 52828 h 492376"/>
                <a:gd name="connsiteX291" fmla="*/ 212673 w 736280"/>
                <a:gd name="connsiteY291" fmla="*/ 37702 h 492376"/>
                <a:gd name="connsiteX292" fmla="*/ 236139 w 736280"/>
                <a:gd name="connsiteY292" fmla="*/ 47587 h 492376"/>
                <a:gd name="connsiteX293" fmla="*/ 232160 w 736280"/>
                <a:gd name="connsiteY293" fmla="*/ 51900 h 492376"/>
                <a:gd name="connsiteX294" fmla="*/ 184415 w 736280"/>
                <a:gd name="connsiteY294" fmla="*/ 48306 h 492376"/>
                <a:gd name="connsiteX295" fmla="*/ 156563 w 736280"/>
                <a:gd name="connsiteY295" fmla="*/ 89281 h 492376"/>
                <a:gd name="connsiteX296" fmla="*/ 154031 w 736280"/>
                <a:gd name="connsiteY296" fmla="*/ 89281 h 492376"/>
                <a:gd name="connsiteX297" fmla="*/ 186223 w 736280"/>
                <a:gd name="connsiteY297" fmla="*/ 41836 h 492376"/>
                <a:gd name="connsiteX298" fmla="*/ 212673 w 736280"/>
                <a:gd name="connsiteY298" fmla="*/ 37702 h 492376"/>
                <a:gd name="connsiteX299" fmla="*/ 216895 w 736280"/>
                <a:gd name="connsiteY299" fmla="*/ 25069 h 492376"/>
                <a:gd name="connsiteX300" fmla="*/ 246383 w 736280"/>
                <a:gd name="connsiteY300" fmla="*/ 40035 h 492376"/>
                <a:gd name="connsiteX301" fmla="*/ 242034 w 736280"/>
                <a:gd name="connsiteY301" fmla="*/ 44014 h 492376"/>
                <a:gd name="connsiteX302" fmla="*/ 180795 w 736280"/>
                <a:gd name="connsiteY302" fmla="*/ 33886 h 492376"/>
                <a:gd name="connsiteX303" fmla="*/ 151444 w 736280"/>
                <a:gd name="connsiteY303" fmla="*/ 76929 h 492376"/>
                <a:gd name="connsiteX304" fmla="*/ 148907 w 736280"/>
                <a:gd name="connsiteY304" fmla="*/ 76567 h 492376"/>
                <a:gd name="connsiteX305" fmla="*/ 183332 w 736280"/>
                <a:gd name="connsiteY305" fmla="*/ 27737 h 492376"/>
                <a:gd name="connsiteX306" fmla="*/ 216895 w 736280"/>
                <a:gd name="connsiteY306" fmla="*/ 25069 h 492376"/>
                <a:gd name="connsiteX307" fmla="*/ 196046 w 736280"/>
                <a:gd name="connsiteY307" fmla="*/ 19036 h 492376"/>
                <a:gd name="connsiteX308" fmla="*/ 145128 w 736280"/>
                <a:gd name="connsiteY308" fmla="*/ 67216 h 492376"/>
                <a:gd name="connsiteX309" fmla="*/ 147288 w 736280"/>
                <a:gd name="connsiteY309" fmla="*/ 100721 h 492376"/>
                <a:gd name="connsiteX310" fmla="*/ 187599 w 736280"/>
                <a:gd name="connsiteY310" fmla="*/ 136387 h 492376"/>
                <a:gd name="connsiteX311" fmla="*/ 250584 w 736280"/>
                <a:gd name="connsiteY311" fmla="*/ 114411 h 492376"/>
                <a:gd name="connsiteX312" fmla="*/ 221071 w 736280"/>
                <a:gd name="connsiteY312" fmla="*/ 20021 h 492376"/>
                <a:gd name="connsiteX313" fmla="*/ 196046 w 736280"/>
                <a:gd name="connsiteY313" fmla="*/ 19036 h 492376"/>
                <a:gd name="connsiteX314" fmla="*/ 337859 w 736280"/>
                <a:gd name="connsiteY314" fmla="*/ 16007 h 492376"/>
                <a:gd name="connsiteX315" fmla="*/ 287296 w 736280"/>
                <a:gd name="connsiteY315" fmla="*/ 64694 h 492376"/>
                <a:gd name="connsiteX316" fmla="*/ 288736 w 736280"/>
                <a:gd name="connsiteY316" fmla="*/ 98199 h 492376"/>
                <a:gd name="connsiteX317" fmla="*/ 329407 w 736280"/>
                <a:gd name="connsiteY317" fmla="*/ 133866 h 492376"/>
                <a:gd name="connsiteX318" fmla="*/ 392392 w 736280"/>
                <a:gd name="connsiteY318" fmla="*/ 111529 h 492376"/>
                <a:gd name="connsiteX319" fmla="*/ 362879 w 736280"/>
                <a:gd name="connsiteY319" fmla="*/ 16778 h 492376"/>
                <a:gd name="connsiteX320" fmla="*/ 337859 w 736280"/>
                <a:gd name="connsiteY320" fmla="*/ 16007 h 492376"/>
                <a:gd name="connsiteX321" fmla="*/ 352565 w 736280"/>
                <a:gd name="connsiteY321" fmla="*/ 88 h 492376"/>
                <a:gd name="connsiteX322" fmla="*/ 381595 w 736280"/>
                <a:gd name="connsiteY322" fmla="*/ 9933 h 492376"/>
                <a:gd name="connsiteX323" fmla="*/ 394552 w 736280"/>
                <a:gd name="connsiteY323" fmla="*/ 132785 h 492376"/>
                <a:gd name="connsiteX324" fmla="*/ 386994 w 736280"/>
                <a:gd name="connsiteY324" fmla="*/ 138549 h 492376"/>
                <a:gd name="connsiteX325" fmla="*/ 457538 w 736280"/>
                <a:gd name="connsiteY325" fmla="*/ 141071 h 492376"/>
                <a:gd name="connsiteX326" fmla="*/ 515845 w 736280"/>
                <a:gd name="connsiteY326" fmla="*/ 165929 h 492376"/>
                <a:gd name="connsiteX327" fmla="*/ 522323 w 736280"/>
                <a:gd name="connsiteY327" fmla="*/ 247350 h 492376"/>
                <a:gd name="connsiteX328" fmla="*/ 521963 w 736280"/>
                <a:gd name="connsiteY328" fmla="*/ 278333 h 492376"/>
                <a:gd name="connsiteX329" fmla="*/ 610863 w 736280"/>
                <a:gd name="connsiteY329" fmla="*/ 231858 h 492376"/>
                <a:gd name="connsiteX330" fmla="*/ 623820 w 736280"/>
                <a:gd name="connsiteY330" fmla="*/ 232579 h 492376"/>
                <a:gd name="connsiteX331" fmla="*/ 627060 w 736280"/>
                <a:gd name="connsiteY331" fmla="*/ 234020 h 492376"/>
                <a:gd name="connsiteX332" fmla="*/ 633898 w 736280"/>
                <a:gd name="connsiteY332" fmla="*/ 314359 h 492376"/>
                <a:gd name="connsiteX333" fmla="*/ 633898 w 736280"/>
                <a:gd name="connsiteY333" fmla="*/ 391817 h 492376"/>
                <a:gd name="connsiteX334" fmla="*/ 627060 w 736280"/>
                <a:gd name="connsiteY334" fmla="*/ 395420 h 492376"/>
                <a:gd name="connsiteX335" fmla="*/ 618062 w 736280"/>
                <a:gd name="connsiteY335" fmla="*/ 397221 h 492376"/>
                <a:gd name="connsiteX336" fmla="*/ 595747 w 736280"/>
                <a:gd name="connsiteY336" fmla="*/ 388935 h 492376"/>
                <a:gd name="connsiteX337" fmla="*/ 564074 w 736280"/>
                <a:gd name="connsiteY337" fmla="*/ 373804 h 492376"/>
                <a:gd name="connsiteX338" fmla="*/ 523403 w 736280"/>
                <a:gd name="connsiteY338" fmla="*/ 352188 h 492376"/>
                <a:gd name="connsiteX339" fmla="*/ 523043 w 736280"/>
                <a:gd name="connsiteY339" fmla="*/ 372362 h 492376"/>
                <a:gd name="connsiteX340" fmla="*/ 498569 w 736280"/>
                <a:gd name="connsiteY340" fmla="*/ 452342 h 492376"/>
                <a:gd name="connsiteX341" fmla="*/ 412548 w 736280"/>
                <a:gd name="connsiteY341" fmla="*/ 467833 h 492376"/>
                <a:gd name="connsiteX342" fmla="*/ 291255 w 736280"/>
                <a:gd name="connsiteY342" fmla="*/ 466752 h 492376"/>
                <a:gd name="connsiteX343" fmla="*/ 163844 w 736280"/>
                <a:gd name="connsiteY343" fmla="*/ 467833 h 492376"/>
                <a:gd name="connsiteX344" fmla="*/ 67746 w 736280"/>
                <a:gd name="connsiteY344" fmla="*/ 466752 h 492376"/>
                <a:gd name="connsiteX345" fmla="*/ 21316 w 736280"/>
                <a:gd name="connsiteY345" fmla="*/ 422800 h 492376"/>
                <a:gd name="connsiteX346" fmla="*/ 19156 w 736280"/>
                <a:gd name="connsiteY346" fmla="*/ 321925 h 492376"/>
                <a:gd name="connsiteX347" fmla="*/ 19156 w 736280"/>
                <a:gd name="connsiteY347" fmla="*/ 204838 h 492376"/>
                <a:gd name="connsiteX348" fmla="*/ 43991 w 736280"/>
                <a:gd name="connsiteY348" fmla="*/ 148637 h 492376"/>
                <a:gd name="connsiteX349" fmla="*/ 126412 w 736280"/>
                <a:gd name="connsiteY349" fmla="*/ 138189 h 492376"/>
                <a:gd name="connsiteX350" fmla="*/ 160245 w 736280"/>
                <a:gd name="connsiteY350" fmla="*/ 138909 h 492376"/>
                <a:gd name="connsiteX351" fmla="*/ 140809 w 736280"/>
                <a:gd name="connsiteY351" fmla="*/ 116933 h 492376"/>
                <a:gd name="connsiteX352" fmla="*/ 133971 w 736280"/>
                <a:gd name="connsiteY352" fmla="*/ 106485 h 492376"/>
                <a:gd name="connsiteX353" fmla="*/ 133971 w 736280"/>
                <a:gd name="connsiteY353" fmla="*/ 100000 h 492376"/>
                <a:gd name="connsiteX354" fmla="*/ 137570 w 736280"/>
                <a:gd name="connsiteY354" fmla="*/ 50283 h 492376"/>
                <a:gd name="connsiteX355" fmla="*/ 240147 w 736280"/>
                <a:gd name="connsiteY355" fmla="*/ 12815 h 492376"/>
                <a:gd name="connsiteX356" fmla="*/ 275059 w 736280"/>
                <a:gd name="connsiteY356" fmla="*/ 62532 h 492376"/>
                <a:gd name="connsiteX357" fmla="*/ 279378 w 736280"/>
                <a:gd name="connsiteY357" fmla="*/ 47761 h 492376"/>
                <a:gd name="connsiteX358" fmla="*/ 352565 w 736280"/>
                <a:gd name="connsiteY358" fmla="*/ 88 h 492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</a:cxnLst>
              <a:rect l="l" t="t" r="r" b="b"/>
              <a:pathLst>
                <a:path w="736280" h="492376">
                  <a:moveTo>
                    <a:pt x="310604" y="441141"/>
                  </a:moveTo>
                  <a:cubicBezTo>
                    <a:pt x="326612" y="441097"/>
                    <a:pt x="342665" y="441879"/>
                    <a:pt x="357911" y="442226"/>
                  </a:cubicBezTo>
                  <a:cubicBezTo>
                    <a:pt x="395577" y="442920"/>
                    <a:pt x="433961" y="445699"/>
                    <a:pt x="471628" y="441184"/>
                  </a:cubicBezTo>
                  <a:cubicBezTo>
                    <a:pt x="474856" y="440837"/>
                    <a:pt x="475574" y="445351"/>
                    <a:pt x="471986" y="445699"/>
                  </a:cubicBezTo>
                  <a:cubicBezTo>
                    <a:pt x="436114" y="449866"/>
                    <a:pt x="399523" y="447088"/>
                    <a:pt x="363651" y="446393"/>
                  </a:cubicBezTo>
                  <a:cubicBezTo>
                    <a:pt x="330289" y="445699"/>
                    <a:pt x="297286" y="446046"/>
                    <a:pt x="263925" y="445699"/>
                  </a:cubicBezTo>
                  <a:cubicBezTo>
                    <a:pt x="263207" y="445699"/>
                    <a:pt x="263207" y="445004"/>
                    <a:pt x="263566" y="445004"/>
                  </a:cubicBezTo>
                  <a:cubicBezTo>
                    <a:pt x="278633" y="442052"/>
                    <a:pt x="294596" y="441184"/>
                    <a:pt x="310604" y="441141"/>
                  </a:cubicBezTo>
                  <a:close/>
                  <a:moveTo>
                    <a:pt x="2182" y="433827"/>
                  </a:moveTo>
                  <a:cubicBezTo>
                    <a:pt x="11469" y="463631"/>
                    <a:pt x="39330" y="480148"/>
                    <a:pt x="67905" y="487330"/>
                  </a:cubicBezTo>
                  <a:cubicBezTo>
                    <a:pt x="70762" y="488048"/>
                    <a:pt x="70048" y="492716"/>
                    <a:pt x="67190" y="492357"/>
                  </a:cubicBezTo>
                  <a:cubicBezTo>
                    <a:pt x="36472" y="488766"/>
                    <a:pt x="7540" y="464349"/>
                    <a:pt x="39" y="434187"/>
                  </a:cubicBezTo>
                  <a:cubicBezTo>
                    <a:pt x="-318" y="433109"/>
                    <a:pt x="1825" y="432750"/>
                    <a:pt x="2182" y="433827"/>
                  </a:cubicBezTo>
                  <a:close/>
                  <a:moveTo>
                    <a:pt x="488203" y="429575"/>
                  </a:moveTo>
                  <a:cubicBezTo>
                    <a:pt x="491447" y="429575"/>
                    <a:pt x="491447" y="434761"/>
                    <a:pt x="488203" y="434761"/>
                  </a:cubicBezTo>
                  <a:cubicBezTo>
                    <a:pt x="454684" y="436984"/>
                    <a:pt x="420083" y="437354"/>
                    <a:pt x="386204" y="437725"/>
                  </a:cubicBezTo>
                  <a:cubicBezTo>
                    <a:pt x="353045" y="438095"/>
                    <a:pt x="318805" y="440318"/>
                    <a:pt x="286007" y="438466"/>
                  </a:cubicBezTo>
                  <a:cubicBezTo>
                    <a:pt x="284205" y="438095"/>
                    <a:pt x="283844" y="435873"/>
                    <a:pt x="285286" y="435502"/>
                  </a:cubicBezTo>
                  <a:cubicBezTo>
                    <a:pt x="318805" y="431427"/>
                    <a:pt x="353045" y="433280"/>
                    <a:pt x="386204" y="432539"/>
                  </a:cubicBezTo>
                  <a:cubicBezTo>
                    <a:pt x="420444" y="432168"/>
                    <a:pt x="454684" y="431798"/>
                    <a:pt x="488203" y="429575"/>
                  </a:cubicBezTo>
                  <a:close/>
                  <a:moveTo>
                    <a:pt x="495289" y="415288"/>
                  </a:moveTo>
                  <a:cubicBezTo>
                    <a:pt x="497799" y="415288"/>
                    <a:pt x="497799" y="419590"/>
                    <a:pt x="495289" y="419590"/>
                  </a:cubicBezTo>
                  <a:cubicBezTo>
                    <a:pt x="463376" y="419948"/>
                    <a:pt x="431464" y="421382"/>
                    <a:pt x="399910" y="422816"/>
                  </a:cubicBezTo>
                  <a:cubicBezTo>
                    <a:pt x="371583" y="423533"/>
                    <a:pt x="342539" y="423174"/>
                    <a:pt x="314571" y="425683"/>
                  </a:cubicBezTo>
                  <a:cubicBezTo>
                    <a:pt x="312778" y="426042"/>
                    <a:pt x="312419" y="423174"/>
                    <a:pt x="314212" y="422816"/>
                  </a:cubicBezTo>
                  <a:cubicBezTo>
                    <a:pt x="342180" y="419231"/>
                    <a:pt x="371583" y="419590"/>
                    <a:pt x="399910" y="418873"/>
                  </a:cubicBezTo>
                  <a:cubicBezTo>
                    <a:pt x="431464" y="417439"/>
                    <a:pt x="463376" y="415647"/>
                    <a:pt x="495289" y="415288"/>
                  </a:cubicBezTo>
                  <a:close/>
                  <a:moveTo>
                    <a:pt x="418673" y="406366"/>
                  </a:moveTo>
                  <a:cubicBezTo>
                    <a:pt x="444144" y="406747"/>
                    <a:pt x="469615" y="407604"/>
                    <a:pt x="494906" y="407604"/>
                  </a:cubicBezTo>
                  <a:cubicBezTo>
                    <a:pt x="497796" y="407604"/>
                    <a:pt x="497796" y="412557"/>
                    <a:pt x="494906" y="412557"/>
                  </a:cubicBezTo>
                  <a:cubicBezTo>
                    <a:pt x="444324" y="412557"/>
                    <a:pt x="392659" y="413319"/>
                    <a:pt x="342439" y="409890"/>
                  </a:cubicBezTo>
                  <a:cubicBezTo>
                    <a:pt x="340994" y="409509"/>
                    <a:pt x="341356" y="407985"/>
                    <a:pt x="342439" y="407985"/>
                  </a:cubicBezTo>
                  <a:cubicBezTo>
                    <a:pt x="367730" y="406080"/>
                    <a:pt x="393201" y="405985"/>
                    <a:pt x="418673" y="406366"/>
                  </a:cubicBezTo>
                  <a:close/>
                  <a:moveTo>
                    <a:pt x="528395" y="403526"/>
                  </a:moveTo>
                  <a:cubicBezTo>
                    <a:pt x="528395" y="401000"/>
                    <a:pt x="532722" y="401000"/>
                    <a:pt x="532361" y="403526"/>
                  </a:cubicBezTo>
                  <a:cubicBezTo>
                    <a:pt x="530558" y="421926"/>
                    <a:pt x="528755" y="443574"/>
                    <a:pt x="513971" y="456924"/>
                  </a:cubicBezTo>
                  <a:cubicBezTo>
                    <a:pt x="498466" y="471355"/>
                    <a:pt x="477551" y="475324"/>
                    <a:pt x="456637" y="477489"/>
                  </a:cubicBezTo>
                  <a:cubicBezTo>
                    <a:pt x="427429" y="480014"/>
                    <a:pt x="397500" y="479293"/>
                    <a:pt x="367932" y="479654"/>
                  </a:cubicBezTo>
                  <a:cubicBezTo>
                    <a:pt x="339445" y="480014"/>
                    <a:pt x="310959" y="476406"/>
                    <a:pt x="282112" y="476767"/>
                  </a:cubicBezTo>
                  <a:cubicBezTo>
                    <a:pt x="280669" y="476767"/>
                    <a:pt x="280669" y="474963"/>
                    <a:pt x="282112" y="474603"/>
                  </a:cubicBezTo>
                  <a:cubicBezTo>
                    <a:pt x="306992" y="472438"/>
                    <a:pt x="331512" y="476406"/>
                    <a:pt x="356033" y="476406"/>
                  </a:cubicBezTo>
                  <a:cubicBezTo>
                    <a:pt x="379831" y="476046"/>
                    <a:pt x="403991" y="475324"/>
                    <a:pt x="427790" y="474963"/>
                  </a:cubicBezTo>
                  <a:cubicBezTo>
                    <a:pt x="451228" y="474603"/>
                    <a:pt x="481157" y="474603"/>
                    <a:pt x="501711" y="461614"/>
                  </a:cubicBezTo>
                  <a:cubicBezTo>
                    <a:pt x="522986" y="448264"/>
                    <a:pt x="526952" y="427338"/>
                    <a:pt x="528395" y="403526"/>
                  </a:cubicBezTo>
                  <a:close/>
                  <a:moveTo>
                    <a:pt x="7118" y="394512"/>
                  </a:moveTo>
                  <a:cubicBezTo>
                    <a:pt x="7118" y="393063"/>
                    <a:pt x="9291" y="393063"/>
                    <a:pt x="9291" y="394512"/>
                  </a:cubicBezTo>
                  <a:cubicBezTo>
                    <a:pt x="9291" y="420226"/>
                    <a:pt x="16532" y="448475"/>
                    <a:pt x="39704" y="463324"/>
                  </a:cubicBezTo>
                  <a:cubicBezTo>
                    <a:pt x="60703" y="477086"/>
                    <a:pt x="81703" y="479983"/>
                    <a:pt x="105961" y="482156"/>
                  </a:cubicBezTo>
                  <a:cubicBezTo>
                    <a:pt x="108857" y="482156"/>
                    <a:pt x="108857" y="486502"/>
                    <a:pt x="105599" y="486502"/>
                  </a:cubicBezTo>
                  <a:cubicBezTo>
                    <a:pt x="79892" y="487951"/>
                    <a:pt x="47669" y="479621"/>
                    <a:pt x="28842" y="460789"/>
                  </a:cubicBezTo>
                  <a:cubicBezTo>
                    <a:pt x="11463" y="442680"/>
                    <a:pt x="6032" y="419139"/>
                    <a:pt x="7118" y="394512"/>
                  </a:cubicBezTo>
                  <a:close/>
                  <a:moveTo>
                    <a:pt x="495276" y="391475"/>
                  </a:moveTo>
                  <a:cubicBezTo>
                    <a:pt x="497797" y="391475"/>
                    <a:pt x="497797" y="395633"/>
                    <a:pt x="495276" y="395633"/>
                  </a:cubicBezTo>
                  <a:cubicBezTo>
                    <a:pt x="453854" y="395633"/>
                    <a:pt x="412432" y="396767"/>
                    <a:pt x="371370" y="399035"/>
                  </a:cubicBezTo>
                  <a:cubicBezTo>
                    <a:pt x="369569" y="399035"/>
                    <a:pt x="369569" y="396011"/>
                    <a:pt x="371370" y="395633"/>
                  </a:cubicBezTo>
                  <a:cubicBezTo>
                    <a:pt x="412072" y="391475"/>
                    <a:pt x="454214" y="391475"/>
                    <a:pt x="495276" y="391475"/>
                  </a:cubicBezTo>
                  <a:close/>
                  <a:moveTo>
                    <a:pt x="563354" y="357231"/>
                  </a:moveTo>
                  <a:cubicBezTo>
                    <a:pt x="562274" y="357952"/>
                    <a:pt x="561194" y="358312"/>
                    <a:pt x="560115" y="358672"/>
                  </a:cubicBezTo>
                  <a:cubicBezTo>
                    <a:pt x="561554" y="359393"/>
                    <a:pt x="562634" y="359753"/>
                    <a:pt x="563714" y="360113"/>
                  </a:cubicBezTo>
                  <a:cubicBezTo>
                    <a:pt x="563714" y="359393"/>
                    <a:pt x="563354" y="358312"/>
                    <a:pt x="563354" y="357231"/>
                  </a:cubicBezTo>
                  <a:close/>
                  <a:moveTo>
                    <a:pt x="562274" y="347504"/>
                  </a:moveTo>
                  <a:cubicBezTo>
                    <a:pt x="560115" y="349305"/>
                    <a:pt x="557595" y="350386"/>
                    <a:pt x="555796" y="351827"/>
                  </a:cubicBezTo>
                  <a:cubicBezTo>
                    <a:pt x="555076" y="352188"/>
                    <a:pt x="554716" y="352188"/>
                    <a:pt x="554356" y="352188"/>
                  </a:cubicBezTo>
                  <a:cubicBezTo>
                    <a:pt x="554356" y="353629"/>
                    <a:pt x="554356" y="354709"/>
                    <a:pt x="554356" y="356511"/>
                  </a:cubicBezTo>
                  <a:cubicBezTo>
                    <a:pt x="554716" y="356511"/>
                    <a:pt x="555076" y="356511"/>
                    <a:pt x="555076" y="356511"/>
                  </a:cubicBezTo>
                  <a:cubicBezTo>
                    <a:pt x="557595" y="355430"/>
                    <a:pt x="560115" y="353989"/>
                    <a:pt x="562634" y="352908"/>
                  </a:cubicBezTo>
                  <a:cubicBezTo>
                    <a:pt x="562274" y="351107"/>
                    <a:pt x="562274" y="349305"/>
                    <a:pt x="562274" y="347504"/>
                  </a:cubicBezTo>
                  <a:close/>
                  <a:moveTo>
                    <a:pt x="662086" y="346865"/>
                  </a:moveTo>
                  <a:cubicBezTo>
                    <a:pt x="674297" y="345438"/>
                    <a:pt x="686150" y="349006"/>
                    <a:pt x="698002" y="352573"/>
                  </a:cubicBezTo>
                  <a:cubicBezTo>
                    <a:pt x="708777" y="355784"/>
                    <a:pt x="720270" y="357211"/>
                    <a:pt x="730686" y="362205"/>
                  </a:cubicBezTo>
                  <a:cubicBezTo>
                    <a:pt x="737510" y="365773"/>
                    <a:pt x="732123" y="376832"/>
                    <a:pt x="724939" y="374691"/>
                  </a:cubicBezTo>
                  <a:cubicBezTo>
                    <a:pt x="703749" y="367556"/>
                    <a:pt x="682917" y="357567"/>
                    <a:pt x="661368" y="352216"/>
                  </a:cubicBezTo>
                  <a:cubicBezTo>
                    <a:pt x="658494" y="351146"/>
                    <a:pt x="659572" y="347222"/>
                    <a:pt x="662086" y="346865"/>
                  </a:cubicBezTo>
                  <a:close/>
                  <a:moveTo>
                    <a:pt x="561554" y="338497"/>
                  </a:moveTo>
                  <a:cubicBezTo>
                    <a:pt x="559395" y="339578"/>
                    <a:pt x="557235" y="341019"/>
                    <a:pt x="555076" y="342821"/>
                  </a:cubicBezTo>
                  <a:cubicBezTo>
                    <a:pt x="554716" y="342821"/>
                    <a:pt x="554356" y="342821"/>
                    <a:pt x="554356" y="342821"/>
                  </a:cubicBezTo>
                  <a:cubicBezTo>
                    <a:pt x="554356" y="344622"/>
                    <a:pt x="554356" y="346063"/>
                    <a:pt x="554356" y="348225"/>
                  </a:cubicBezTo>
                  <a:cubicBezTo>
                    <a:pt x="556516" y="346063"/>
                    <a:pt x="559395" y="344262"/>
                    <a:pt x="561914" y="344622"/>
                  </a:cubicBezTo>
                  <a:cubicBezTo>
                    <a:pt x="561914" y="342460"/>
                    <a:pt x="561554" y="340299"/>
                    <a:pt x="561554" y="338497"/>
                  </a:cubicBezTo>
                  <a:close/>
                  <a:moveTo>
                    <a:pt x="561554" y="329130"/>
                  </a:moveTo>
                  <a:cubicBezTo>
                    <a:pt x="559755" y="330571"/>
                    <a:pt x="557235" y="332013"/>
                    <a:pt x="555076" y="333093"/>
                  </a:cubicBezTo>
                  <a:cubicBezTo>
                    <a:pt x="554716" y="333454"/>
                    <a:pt x="554356" y="333093"/>
                    <a:pt x="554356" y="333093"/>
                  </a:cubicBezTo>
                  <a:cubicBezTo>
                    <a:pt x="554356" y="335615"/>
                    <a:pt x="554356" y="337777"/>
                    <a:pt x="554356" y="339938"/>
                  </a:cubicBezTo>
                  <a:cubicBezTo>
                    <a:pt x="556516" y="337777"/>
                    <a:pt x="559035" y="335615"/>
                    <a:pt x="561554" y="334534"/>
                  </a:cubicBezTo>
                  <a:cubicBezTo>
                    <a:pt x="561554" y="332733"/>
                    <a:pt x="561554" y="330932"/>
                    <a:pt x="561554" y="329130"/>
                  </a:cubicBezTo>
                  <a:close/>
                  <a:moveTo>
                    <a:pt x="561914" y="321205"/>
                  </a:moveTo>
                  <a:cubicBezTo>
                    <a:pt x="559755" y="322646"/>
                    <a:pt x="556875" y="324087"/>
                    <a:pt x="554356" y="325167"/>
                  </a:cubicBezTo>
                  <a:cubicBezTo>
                    <a:pt x="554356" y="326969"/>
                    <a:pt x="554356" y="328770"/>
                    <a:pt x="554356" y="330571"/>
                  </a:cubicBezTo>
                  <a:cubicBezTo>
                    <a:pt x="556156" y="329491"/>
                    <a:pt x="558315" y="328050"/>
                    <a:pt x="560475" y="326969"/>
                  </a:cubicBezTo>
                  <a:cubicBezTo>
                    <a:pt x="560835" y="326609"/>
                    <a:pt x="561194" y="326969"/>
                    <a:pt x="561554" y="327329"/>
                  </a:cubicBezTo>
                  <a:cubicBezTo>
                    <a:pt x="561554" y="325167"/>
                    <a:pt x="561554" y="323006"/>
                    <a:pt x="561914" y="321205"/>
                  </a:cubicBezTo>
                  <a:close/>
                  <a:moveTo>
                    <a:pt x="665238" y="309466"/>
                  </a:moveTo>
                  <a:cubicBezTo>
                    <a:pt x="686647" y="305750"/>
                    <a:pt x="710911" y="305750"/>
                    <a:pt x="731964" y="309837"/>
                  </a:cubicBezTo>
                  <a:cubicBezTo>
                    <a:pt x="739100" y="311324"/>
                    <a:pt x="736603" y="321727"/>
                    <a:pt x="730180" y="322099"/>
                  </a:cubicBezTo>
                  <a:cubicBezTo>
                    <a:pt x="709484" y="322842"/>
                    <a:pt x="686647" y="318012"/>
                    <a:pt x="665951" y="315411"/>
                  </a:cubicBezTo>
                  <a:cubicBezTo>
                    <a:pt x="663097" y="315039"/>
                    <a:pt x="661669" y="310209"/>
                    <a:pt x="665238" y="309466"/>
                  </a:cubicBezTo>
                  <a:close/>
                  <a:moveTo>
                    <a:pt x="562274" y="301030"/>
                  </a:moveTo>
                  <a:cubicBezTo>
                    <a:pt x="560115" y="303191"/>
                    <a:pt x="557235" y="304632"/>
                    <a:pt x="554356" y="306073"/>
                  </a:cubicBezTo>
                  <a:cubicBezTo>
                    <a:pt x="554356" y="308595"/>
                    <a:pt x="554356" y="310757"/>
                    <a:pt x="554356" y="313279"/>
                  </a:cubicBezTo>
                  <a:cubicBezTo>
                    <a:pt x="556516" y="311838"/>
                    <a:pt x="558315" y="310397"/>
                    <a:pt x="560475" y="310036"/>
                  </a:cubicBezTo>
                  <a:cubicBezTo>
                    <a:pt x="561554" y="309676"/>
                    <a:pt x="562634" y="311117"/>
                    <a:pt x="561554" y="312198"/>
                  </a:cubicBezTo>
                  <a:cubicBezTo>
                    <a:pt x="559395" y="313999"/>
                    <a:pt x="556875" y="315440"/>
                    <a:pt x="554356" y="317242"/>
                  </a:cubicBezTo>
                  <a:cubicBezTo>
                    <a:pt x="554356" y="318683"/>
                    <a:pt x="554356" y="320484"/>
                    <a:pt x="554356" y="321925"/>
                  </a:cubicBezTo>
                  <a:cubicBezTo>
                    <a:pt x="556875" y="320484"/>
                    <a:pt x="559395" y="318322"/>
                    <a:pt x="561914" y="317602"/>
                  </a:cubicBezTo>
                  <a:cubicBezTo>
                    <a:pt x="562274" y="311838"/>
                    <a:pt x="562274" y="306794"/>
                    <a:pt x="562274" y="301030"/>
                  </a:cubicBezTo>
                  <a:close/>
                  <a:moveTo>
                    <a:pt x="562274" y="292743"/>
                  </a:moveTo>
                  <a:cubicBezTo>
                    <a:pt x="559755" y="294905"/>
                    <a:pt x="557235" y="296346"/>
                    <a:pt x="554356" y="298508"/>
                  </a:cubicBezTo>
                  <a:cubicBezTo>
                    <a:pt x="554356" y="299589"/>
                    <a:pt x="554356" y="301030"/>
                    <a:pt x="554356" y="302471"/>
                  </a:cubicBezTo>
                  <a:cubicBezTo>
                    <a:pt x="556516" y="301030"/>
                    <a:pt x="558315" y="299589"/>
                    <a:pt x="560475" y="298508"/>
                  </a:cubicBezTo>
                  <a:cubicBezTo>
                    <a:pt x="561194" y="298508"/>
                    <a:pt x="561554" y="298508"/>
                    <a:pt x="562274" y="299228"/>
                  </a:cubicBezTo>
                  <a:cubicBezTo>
                    <a:pt x="562274" y="296706"/>
                    <a:pt x="562274" y="294905"/>
                    <a:pt x="562274" y="292743"/>
                  </a:cubicBezTo>
                  <a:close/>
                  <a:moveTo>
                    <a:pt x="281276" y="284959"/>
                  </a:moveTo>
                  <a:cubicBezTo>
                    <a:pt x="284865" y="283525"/>
                    <a:pt x="286660" y="289261"/>
                    <a:pt x="283429" y="291053"/>
                  </a:cubicBezTo>
                  <a:cubicBezTo>
                    <a:pt x="263327" y="303599"/>
                    <a:pt x="241429" y="314712"/>
                    <a:pt x="220608" y="326183"/>
                  </a:cubicBezTo>
                  <a:cubicBezTo>
                    <a:pt x="217736" y="327617"/>
                    <a:pt x="215582" y="323674"/>
                    <a:pt x="218095" y="321881"/>
                  </a:cubicBezTo>
                  <a:cubicBezTo>
                    <a:pt x="238557" y="308976"/>
                    <a:pt x="259019" y="293921"/>
                    <a:pt x="281276" y="284959"/>
                  </a:cubicBezTo>
                  <a:close/>
                  <a:moveTo>
                    <a:pt x="244906" y="284959"/>
                  </a:moveTo>
                  <a:cubicBezTo>
                    <a:pt x="248500" y="283525"/>
                    <a:pt x="251735" y="288544"/>
                    <a:pt x="248140" y="290336"/>
                  </a:cubicBezTo>
                  <a:cubicBezTo>
                    <a:pt x="232685" y="298581"/>
                    <a:pt x="217589" y="306826"/>
                    <a:pt x="202133" y="314354"/>
                  </a:cubicBezTo>
                  <a:cubicBezTo>
                    <a:pt x="198179" y="316505"/>
                    <a:pt x="194944" y="310769"/>
                    <a:pt x="198898" y="308977"/>
                  </a:cubicBezTo>
                  <a:cubicBezTo>
                    <a:pt x="214354" y="300732"/>
                    <a:pt x="229090" y="292129"/>
                    <a:pt x="244906" y="284959"/>
                  </a:cubicBezTo>
                  <a:close/>
                  <a:moveTo>
                    <a:pt x="562634" y="280855"/>
                  </a:moveTo>
                  <a:cubicBezTo>
                    <a:pt x="562274" y="281215"/>
                    <a:pt x="562274" y="281215"/>
                    <a:pt x="562274" y="281215"/>
                  </a:cubicBezTo>
                  <a:cubicBezTo>
                    <a:pt x="560115" y="283016"/>
                    <a:pt x="557595" y="284097"/>
                    <a:pt x="555796" y="286259"/>
                  </a:cubicBezTo>
                  <a:cubicBezTo>
                    <a:pt x="555076" y="286619"/>
                    <a:pt x="555076" y="286619"/>
                    <a:pt x="554356" y="286619"/>
                  </a:cubicBezTo>
                  <a:cubicBezTo>
                    <a:pt x="554356" y="289141"/>
                    <a:pt x="554716" y="291302"/>
                    <a:pt x="554716" y="293464"/>
                  </a:cubicBezTo>
                  <a:cubicBezTo>
                    <a:pt x="556875" y="291302"/>
                    <a:pt x="559755" y="289501"/>
                    <a:pt x="562274" y="288780"/>
                  </a:cubicBezTo>
                  <a:cubicBezTo>
                    <a:pt x="562274" y="285898"/>
                    <a:pt x="562274" y="283376"/>
                    <a:pt x="562634" y="280855"/>
                  </a:cubicBezTo>
                  <a:close/>
                  <a:moveTo>
                    <a:pt x="327750" y="278629"/>
                  </a:moveTo>
                  <a:cubicBezTo>
                    <a:pt x="331741" y="277175"/>
                    <a:pt x="334281" y="283356"/>
                    <a:pt x="330653" y="285537"/>
                  </a:cubicBezTo>
                  <a:cubicBezTo>
                    <a:pt x="308519" y="298261"/>
                    <a:pt x="285296" y="308077"/>
                    <a:pt x="263887" y="322255"/>
                  </a:cubicBezTo>
                  <a:cubicBezTo>
                    <a:pt x="260984" y="324437"/>
                    <a:pt x="258444" y="319347"/>
                    <a:pt x="261347" y="317166"/>
                  </a:cubicBezTo>
                  <a:cubicBezTo>
                    <a:pt x="280941" y="302624"/>
                    <a:pt x="303801" y="285537"/>
                    <a:pt x="327750" y="278629"/>
                  </a:cubicBezTo>
                  <a:close/>
                  <a:moveTo>
                    <a:pt x="474653" y="277542"/>
                  </a:moveTo>
                  <a:cubicBezTo>
                    <a:pt x="479012" y="277175"/>
                    <a:pt x="481919" y="282671"/>
                    <a:pt x="477923" y="285235"/>
                  </a:cubicBezTo>
                  <a:cubicBezTo>
                    <a:pt x="467023" y="291097"/>
                    <a:pt x="454671" y="294760"/>
                    <a:pt x="443408" y="300988"/>
                  </a:cubicBezTo>
                  <a:cubicBezTo>
                    <a:pt x="433962" y="306117"/>
                    <a:pt x="424516" y="311979"/>
                    <a:pt x="415433" y="318206"/>
                  </a:cubicBezTo>
                  <a:cubicBezTo>
                    <a:pt x="412527" y="319672"/>
                    <a:pt x="409257" y="315276"/>
                    <a:pt x="412164" y="313444"/>
                  </a:cubicBezTo>
                  <a:cubicBezTo>
                    <a:pt x="429966" y="299523"/>
                    <a:pt x="452128" y="281571"/>
                    <a:pt x="474653" y="277542"/>
                  </a:cubicBezTo>
                  <a:close/>
                  <a:moveTo>
                    <a:pt x="400001" y="277365"/>
                  </a:moveTo>
                  <a:cubicBezTo>
                    <a:pt x="403936" y="275588"/>
                    <a:pt x="405724" y="281986"/>
                    <a:pt x="402505" y="284118"/>
                  </a:cubicBezTo>
                  <a:cubicBezTo>
                    <a:pt x="379967" y="297268"/>
                    <a:pt x="356355" y="308641"/>
                    <a:pt x="333817" y="321792"/>
                  </a:cubicBezTo>
                  <a:cubicBezTo>
                    <a:pt x="332029" y="322858"/>
                    <a:pt x="329882" y="320370"/>
                    <a:pt x="331671" y="319304"/>
                  </a:cubicBezTo>
                  <a:cubicBezTo>
                    <a:pt x="352063" y="303310"/>
                    <a:pt x="375316" y="285895"/>
                    <a:pt x="400001" y="277365"/>
                  </a:cubicBezTo>
                  <a:close/>
                  <a:moveTo>
                    <a:pt x="436422" y="276671"/>
                  </a:moveTo>
                  <a:cubicBezTo>
                    <a:pt x="440053" y="275588"/>
                    <a:pt x="442231" y="281000"/>
                    <a:pt x="438600" y="282804"/>
                  </a:cubicBezTo>
                  <a:cubicBezTo>
                    <a:pt x="419356" y="293989"/>
                    <a:pt x="398660" y="301926"/>
                    <a:pt x="379416" y="313471"/>
                  </a:cubicBezTo>
                  <a:cubicBezTo>
                    <a:pt x="376511" y="314914"/>
                    <a:pt x="374332" y="310585"/>
                    <a:pt x="376874" y="308781"/>
                  </a:cubicBezTo>
                  <a:cubicBezTo>
                    <a:pt x="395392" y="296875"/>
                    <a:pt x="415362" y="282804"/>
                    <a:pt x="436422" y="276671"/>
                  </a:cubicBezTo>
                  <a:close/>
                  <a:moveTo>
                    <a:pt x="368220" y="276132"/>
                  </a:moveTo>
                  <a:cubicBezTo>
                    <a:pt x="373221" y="274000"/>
                    <a:pt x="377150" y="281460"/>
                    <a:pt x="372149" y="283592"/>
                  </a:cubicBezTo>
                  <a:cubicBezTo>
                    <a:pt x="345718" y="295315"/>
                    <a:pt x="320357" y="309525"/>
                    <a:pt x="294997" y="323735"/>
                  </a:cubicBezTo>
                  <a:cubicBezTo>
                    <a:pt x="292854" y="324445"/>
                    <a:pt x="291782" y="321958"/>
                    <a:pt x="293211" y="320893"/>
                  </a:cubicBezTo>
                  <a:cubicBezTo>
                    <a:pt x="317500" y="304551"/>
                    <a:pt x="341788" y="288921"/>
                    <a:pt x="368220" y="276132"/>
                  </a:cubicBezTo>
                  <a:close/>
                  <a:moveTo>
                    <a:pt x="551117" y="274010"/>
                  </a:moveTo>
                  <a:cubicBezTo>
                    <a:pt x="541399" y="278333"/>
                    <a:pt x="531321" y="282656"/>
                    <a:pt x="521963" y="287700"/>
                  </a:cubicBezTo>
                  <a:cubicBezTo>
                    <a:pt x="522323" y="307154"/>
                    <a:pt x="523403" y="326609"/>
                    <a:pt x="523403" y="346063"/>
                  </a:cubicBezTo>
                  <a:cubicBezTo>
                    <a:pt x="532041" y="347504"/>
                    <a:pt x="541039" y="350746"/>
                    <a:pt x="549677" y="354349"/>
                  </a:cubicBezTo>
                  <a:cubicBezTo>
                    <a:pt x="548237" y="327689"/>
                    <a:pt x="549317" y="300309"/>
                    <a:pt x="551117" y="274010"/>
                  </a:cubicBezTo>
                  <a:close/>
                  <a:moveTo>
                    <a:pt x="562994" y="268606"/>
                  </a:moveTo>
                  <a:cubicBezTo>
                    <a:pt x="560115" y="270047"/>
                    <a:pt x="557235" y="271127"/>
                    <a:pt x="553996" y="272929"/>
                  </a:cubicBezTo>
                  <a:cubicBezTo>
                    <a:pt x="553996" y="275811"/>
                    <a:pt x="554356" y="279053"/>
                    <a:pt x="554356" y="282296"/>
                  </a:cubicBezTo>
                  <a:cubicBezTo>
                    <a:pt x="556516" y="280494"/>
                    <a:pt x="558675" y="278693"/>
                    <a:pt x="560835" y="278333"/>
                  </a:cubicBezTo>
                  <a:cubicBezTo>
                    <a:pt x="561554" y="278333"/>
                    <a:pt x="562274" y="278333"/>
                    <a:pt x="562634" y="279053"/>
                  </a:cubicBezTo>
                  <a:cubicBezTo>
                    <a:pt x="562634" y="275451"/>
                    <a:pt x="562994" y="272208"/>
                    <a:pt x="562994" y="268606"/>
                  </a:cubicBezTo>
                  <a:close/>
                  <a:moveTo>
                    <a:pt x="597071" y="262377"/>
                  </a:moveTo>
                  <a:cubicBezTo>
                    <a:pt x="597437" y="261300"/>
                    <a:pt x="598902" y="261300"/>
                    <a:pt x="598902" y="262377"/>
                  </a:cubicBezTo>
                  <a:cubicBezTo>
                    <a:pt x="600368" y="278174"/>
                    <a:pt x="600001" y="293970"/>
                    <a:pt x="600368" y="310126"/>
                  </a:cubicBezTo>
                  <a:cubicBezTo>
                    <a:pt x="600368" y="325204"/>
                    <a:pt x="598170" y="343155"/>
                    <a:pt x="601833" y="358233"/>
                  </a:cubicBezTo>
                  <a:cubicBezTo>
                    <a:pt x="602566" y="361464"/>
                    <a:pt x="597803" y="362541"/>
                    <a:pt x="597071" y="359669"/>
                  </a:cubicBezTo>
                  <a:cubicBezTo>
                    <a:pt x="593407" y="346027"/>
                    <a:pt x="594873" y="329512"/>
                    <a:pt x="595239" y="315511"/>
                  </a:cubicBezTo>
                  <a:cubicBezTo>
                    <a:pt x="595239" y="297919"/>
                    <a:pt x="595605" y="280328"/>
                    <a:pt x="597071" y="262377"/>
                  </a:cubicBezTo>
                  <a:close/>
                  <a:moveTo>
                    <a:pt x="732118" y="259713"/>
                  </a:moveTo>
                  <a:cubicBezTo>
                    <a:pt x="735713" y="260069"/>
                    <a:pt x="737510" y="265755"/>
                    <a:pt x="733915" y="267177"/>
                  </a:cubicBezTo>
                  <a:cubicBezTo>
                    <a:pt x="713428" y="275351"/>
                    <a:pt x="689705" y="277839"/>
                    <a:pt x="668139" y="282104"/>
                  </a:cubicBezTo>
                  <a:cubicBezTo>
                    <a:pt x="663107" y="283170"/>
                    <a:pt x="661669" y="276773"/>
                    <a:pt x="666342" y="274640"/>
                  </a:cubicBezTo>
                  <a:cubicBezTo>
                    <a:pt x="677844" y="270375"/>
                    <a:pt x="690424" y="268954"/>
                    <a:pt x="702285" y="266111"/>
                  </a:cubicBezTo>
                  <a:cubicBezTo>
                    <a:pt x="712349" y="263623"/>
                    <a:pt x="722054" y="259713"/>
                    <a:pt x="732118" y="259713"/>
                  </a:cubicBezTo>
                  <a:close/>
                  <a:moveTo>
                    <a:pt x="606107" y="259573"/>
                  </a:moveTo>
                  <a:cubicBezTo>
                    <a:pt x="606107" y="258487"/>
                    <a:pt x="608178" y="258125"/>
                    <a:pt x="608178" y="259573"/>
                  </a:cubicBezTo>
                  <a:cubicBezTo>
                    <a:pt x="613699" y="297210"/>
                    <a:pt x="610938" y="336294"/>
                    <a:pt x="612319" y="374293"/>
                  </a:cubicBezTo>
                  <a:cubicBezTo>
                    <a:pt x="612319" y="376826"/>
                    <a:pt x="608523" y="376826"/>
                    <a:pt x="608523" y="374293"/>
                  </a:cubicBezTo>
                  <a:cubicBezTo>
                    <a:pt x="610248" y="336656"/>
                    <a:pt x="609558" y="296848"/>
                    <a:pt x="606107" y="259573"/>
                  </a:cubicBezTo>
                  <a:close/>
                  <a:moveTo>
                    <a:pt x="616262" y="243747"/>
                  </a:moveTo>
                  <a:cubicBezTo>
                    <a:pt x="600426" y="252393"/>
                    <a:pt x="582790" y="259959"/>
                    <a:pt x="565154" y="267525"/>
                  </a:cubicBezTo>
                  <a:cubicBezTo>
                    <a:pt x="567313" y="299228"/>
                    <a:pt x="564794" y="330571"/>
                    <a:pt x="567673" y="361915"/>
                  </a:cubicBezTo>
                  <a:cubicBezTo>
                    <a:pt x="569833" y="362635"/>
                    <a:pt x="571992" y="363716"/>
                    <a:pt x="574152" y="364437"/>
                  </a:cubicBezTo>
                  <a:cubicBezTo>
                    <a:pt x="589268" y="370201"/>
                    <a:pt x="602585" y="377406"/>
                    <a:pt x="617702" y="383170"/>
                  </a:cubicBezTo>
                  <a:cubicBezTo>
                    <a:pt x="611943" y="360474"/>
                    <a:pt x="615902" y="336696"/>
                    <a:pt x="614462" y="313999"/>
                  </a:cubicBezTo>
                  <a:cubicBezTo>
                    <a:pt x="613383" y="290942"/>
                    <a:pt x="609424" y="266804"/>
                    <a:pt x="616262" y="243747"/>
                  </a:cubicBezTo>
                  <a:close/>
                  <a:moveTo>
                    <a:pt x="600051" y="226734"/>
                  </a:moveTo>
                  <a:cubicBezTo>
                    <a:pt x="601852" y="226375"/>
                    <a:pt x="602572" y="228888"/>
                    <a:pt x="601132" y="229247"/>
                  </a:cubicBezTo>
                  <a:cubicBezTo>
                    <a:pt x="575923" y="238578"/>
                    <a:pt x="553594" y="253653"/>
                    <a:pt x="529826" y="265856"/>
                  </a:cubicBezTo>
                  <a:cubicBezTo>
                    <a:pt x="527305" y="267291"/>
                    <a:pt x="525144" y="263343"/>
                    <a:pt x="527665" y="261908"/>
                  </a:cubicBezTo>
                  <a:cubicBezTo>
                    <a:pt x="551794" y="250064"/>
                    <a:pt x="574122" y="233912"/>
                    <a:pt x="600051" y="226734"/>
                  </a:cubicBezTo>
                  <a:close/>
                  <a:moveTo>
                    <a:pt x="586856" y="224788"/>
                  </a:moveTo>
                  <a:cubicBezTo>
                    <a:pt x="587571" y="224788"/>
                    <a:pt x="588287" y="226238"/>
                    <a:pt x="587214" y="226600"/>
                  </a:cubicBezTo>
                  <a:cubicBezTo>
                    <a:pt x="567902" y="235659"/>
                    <a:pt x="545372" y="243631"/>
                    <a:pt x="527491" y="255951"/>
                  </a:cubicBezTo>
                  <a:cubicBezTo>
                    <a:pt x="525345" y="257763"/>
                    <a:pt x="523557" y="253777"/>
                    <a:pt x="525703" y="252328"/>
                  </a:cubicBezTo>
                  <a:cubicBezTo>
                    <a:pt x="543584" y="239645"/>
                    <a:pt x="566472" y="232398"/>
                    <a:pt x="586856" y="224788"/>
                  </a:cubicBezTo>
                  <a:close/>
                  <a:moveTo>
                    <a:pt x="575349" y="219168"/>
                  </a:moveTo>
                  <a:cubicBezTo>
                    <a:pt x="576441" y="218438"/>
                    <a:pt x="577168" y="220262"/>
                    <a:pt x="576077" y="220626"/>
                  </a:cubicBezTo>
                  <a:cubicBezTo>
                    <a:pt x="560797" y="228650"/>
                    <a:pt x="545154" y="238131"/>
                    <a:pt x="528782" y="243966"/>
                  </a:cubicBezTo>
                  <a:cubicBezTo>
                    <a:pt x="526599" y="245061"/>
                    <a:pt x="525144" y="241049"/>
                    <a:pt x="527327" y="240320"/>
                  </a:cubicBezTo>
                  <a:cubicBezTo>
                    <a:pt x="543335" y="233755"/>
                    <a:pt x="558978" y="225367"/>
                    <a:pt x="575349" y="219168"/>
                  </a:cubicBezTo>
                  <a:close/>
                  <a:moveTo>
                    <a:pt x="108056" y="168374"/>
                  </a:moveTo>
                  <a:cubicBezTo>
                    <a:pt x="124192" y="167638"/>
                    <a:pt x="140328" y="168741"/>
                    <a:pt x="156105" y="169844"/>
                  </a:cubicBezTo>
                  <a:cubicBezTo>
                    <a:pt x="180846" y="170947"/>
                    <a:pt x="206305" y="168741"/>
                    <a:pt x="231047" y="172050"/>
                  </a:cubicBezTo>
                  <a:cubicBezTo>
                    <a:pt x="234274" y="172417"/>
                    <a:pt x="234274" y="177932"/>
                    <a:pt x="230688" y="177197"/>
                  </a:cubicBezTo>
                  <a:cubicBezTo>
                    <a:pt x="212042" y="174623"/>
                    <a:pt x="193038" y="176461"/>
                    <a:pt x="174392" y="175726"/>
                  </a:cubicBezTo>
                  <a:cubicBezTo>
                    <a:pt x="158615" y="174991"/>
                    <a:pt x="142838" y="174256"/>
                    <a:pt x="127060" y="173520"/>
                  </a:cubicBezTo>
                  <a:cubicBezTo>
                    <a:pt x="105546" y="172785"/>
                    <a:pt x="67179" y="170947"/>
                    <a:pt x="63593" y="200357"/>
                  </a:cubicBezTo>
                  <a:cubicBezTo>
                    <a:pt x="63234" y="202196"/>
                    <a:pt x="60724" y="202196"/>
                    <a:pt x="60724" y="200357"/>
                  </a:cubicBezTo>
                  <a:cubicBezTo>
                    <a:pt x="60007" y="174623"/>
                    <a:pt x="88335" y="169109"/>
                    <a:pt x="108056" y="168374"/>
                  </a:cubicBezTo>
                  <a:close/>
                  <a:moveTo>
                    <a:pt x="118644" y="161214"/>
                  </a:moveTo>
                  <a:cubicBezTo>
                    <a:pt x="144948" y="162287"/>
                    <a:pt x="171253" y="162287"/>
                    <a:pt x="197558" y="162287"/>
                  </a:cubicBezTo>
                  <a:cubicBezTo>
                    <a:pt x="218818" y="162287"/>
                    <a:pt x="241519" y="161214"/>
                    <a:pt x="262419" y="164074"/>
                  </a:cubicBezTo>
                  <a:cubicBezTo>
                    <a:pt x="266022" y="164431"/>
                    <a:pt x="266022" y="169436"/>
                    <a:pt x="262419" y="169078"/>
                  </a:cubicBezTo>
                  <a:cubicBezTo>
                    <a:pt x="227466" y="164431"/>
                    <a:pt x="190351" y="168006"/>
                    <a:pt x="155038" y="167291"/>
                  </a:cubicBezTo>
                  <a:cubicBezTo>
                    <a:pt x="122607" y="166576"/>
                    <a:pt x="45495" y="153350"/>
                    <a:pt x="47657" y="204823"/>
                  </a:cubicBezTo>
                  <a:cubicBezTo>
                    <a:pt x="47657" y="206610"/>
                    <a:pt x="44774" y="206968"/>
                    <a:pt x="44414" y="205181"/>
                  </a:cubicBezTo>
                  <a:cubicBezTo>
                    <a:pt x="39369" y="163359"/>
                    <a:pt x="89096" y="160142"/>
                    <a:pt x="118644" y="161214"/>
                  </a:cubicBezTo>
                  <a:close/>
                  <a:moveTo>
                    <a:pt x="350417" y="153365"/>
                  </a:moveTo>
                  <a:cubicBezTo>
                    <a:pt x="317889" y="154131"/>
                    <a:pt x="285317" y="155302"/>
                    <a:pt x="252744" y="154401"/>
                  </a:cubicBezTo>
                  <a:cubicBezTo>
                    <a:pt x="217472" y="153680"/>
                    <a:pt x="182200" y="156202"/>
                    <a:pt x="146568" y="155121"/>
                  </a:cubicBezTo>
                  <a:lnTo>
                    <a:pt x="71345" y="155482"/>
                  </a:lnTo>
                  <a:cubicBezTo>
                    <a:pt x="56228" y="157643"/>
                    <a:pt x="43991" y="164488"/>
                    <a:pt x="39672" y="181421"/>
                  </a:cubicBezTo>
                  <a:cubicBezTo>
                    <a:pt x="30674" y="214565"/>
                    <a:pt x="34993" y="240144"/>
                    <a:pt x="34633" y="274010"/>
                  </a:cubicBezTo>
                  <a:cubicBezTo>
                    <a:pt x="34633" y="306073"/>
                    <a:pt x="34273" y="338858"/>
                    <a:pt x="34633" y="371282"/>
                  </a:cubicBezTo>
                  <a:cubicBezTo>
                    <a:pt x="34633" y="385692"/>
                    <a:pt x="29234" y="423881"/>
                    <a:pt x="41112" y="434689"/>
                  </a:cubicBezTo>
                  <a:cubicBezTo>
                    <a:pt x="52629" y="446217"/>
                    <a:pt x="69545" y="454143"/>
                    <a:pt x="85741" y="454864"/>
                  </a:cubicBezTo>
                  <a:cubicBezTo>
                    <a:pt x="115255" y="455584"/>
                    <a:pt x="144768" y="453062"/>
                    <a:pt x="173922" y="452702"/>
                  </a:cubicBezTo>
                  <a:cubicBezTo>
                    <a:pt x="243746" y="451982"/>
                    <a:pt x="313210" y="452702"/>
                    <a:pt x="382675" y="453423"/>
                  </a:cubicBezTo>
                  <a:cubicBezTo>
                    <a:pt x="417227" y="453783"/>
                    <a:pt x="487411" y="465672"/>
                    <a:pt x="500368" y="423520"/>
                  </a:cubicBezTo>
                  <a:cubicBezTo>
                    <a:pt x="510806" y="387494"/>
                    <a:pt x="507567" y="352188"/>
                    <a:pt x="507207" y="315801"/>
                  </a:cubicBezTo>
                  <a:cubicBezTo>
                    <a:pt x="506847" y="279774"/>
                    <a:pt x="511886" y="241585"/>
                    <a:pt x="507567" y="205559"/>
                  </a:cubicBezTo>
                  <a:cubicBezTo>
                    <a:pt x="505767" y="190788"/>
                    <a:pt x="506847" y="164849"/>
                    <a:pt x="487411" y="159445"/>
                  </a:cubicBezTo>
                  <a:cubicBezTo>
                    <a:pt x="474454" y="156202"/>
                    <a:pt x="460777" y="155482"/>
                    <a:pt x="447820" y="154761"/>
                  </a:cubicBezTo>
                  <a:cubicBezTo>
                    <a:pt x="415427" y="152239"/>
                    <a:pt x="382945" y="152600"/>
                    <a:pt x="350417" y="153365"/>
                  </a:cubicBezTo>
                  <a:close/>
                  <a:moveTo>
                    <a:pt x="83729" y="124775"/>
                  </a:moveTo>
                  <a:cubicBezTo>
                    <a:pt x="85906" y="124775"/>
                    <a:pt x="86631" y="128728"/>
                    <a:pt x="84091" y="129087"/>
                  </a:cubicBezTo>
                  <a:cubicBezTo>
                    <a:pt x="62320" y="132321"/>
                    <a:pt x="39823" y="138070"/>
                    <a:pt x="26760" y="157832"/>
                  </a:cubicBezTo>
                  <a:cubicBezTo>
                    <a:pt x="16600" y="173642"/>
                    <a:pt x="15511" y="191607"/>
                    <a:pt x="14786" y="209932"/>
                  </a:cubicBezTo>
                  <a:cubicBezTo>
                    <a:pt x="14423" y="211729"/>
                    <a:pt x="11883" y="211729"/>
                    <a:pt x="11520" y="209573"/>
                  </a:cubicBezTo>
                  <a:cubicBezTo>
                    <a:pt x="10794" y="189811"/>
                    <a:pt x="12246" y="167174"/>
                    <a:pt x="26034" y="151364"/>
                  </a:cubicBezTo>
                  <a:cubicBezTo>
                    <a:pt x="40911" y="134477"/>
                    <a:pt x="60869" y="125135"/>
                    <a:pt x="83729" y="124775"/>
                  </a:cubicBezTo>
                  <a:close/>
                  <a:moveTo>
                    <a:pt x="51752" y="120742"/>
                  </a:moveTo>
                  <a:cubicBezTo>
                    <a:pt x="55018" y="120013"/>
                    <a:pt x="56469" y="125117"/>
                    <a:pt x="52841" y="125846"/>
                  </a:cubicBezTo>
                  <a:cubicBezTo>
                    <a:pt x="32521" y="129856"/>
                    <a:pt x="15104" y="147353"/>
                    <a:pt x="8935" y="167038"/>
                  </a:cubicBezTo>
                  <a:cubicBezTo>
                    <a:pt x="8209" y="168861"/>
                    <a:pt x="6032" y="167767"/>
                    <a:pt x="6395" y="166309"/>
                  </a:cubicBezTo>
                  <a:cubicBezTo>
                    <a:pt x="11475" y="144802"/>
                    <a:pt x="29981" y="125481"/>
                    <a:pt x="51752" y="120742"/>
                  </a:cubicBezTo>
                  <a:close/>
                  <a:moveTo>
                    <a:pt x="275059" y="99279"/>
                  </a:moveTo>
                  <a:cubicBezTo>
                    <a:pt x="271820" y="112970"/>
                    <a:pt x="264621" y="125219"/>
                    <a:pt x="252744" y="135667"/>
                  </a:cubicBezTo>
                  <a:cubicBezTo>
                    <a:pt x="250944" y="137468"/>
                    <a:pt x="248785" y="138909"/>
                    <a:pt x="246625" y="140350"/>
                  </a:cubicBezTo>
                  <a:cubicBezTo>
                    <a:pt x="267141" y="140711"/>
                    <a:pt x="287656" y="140350"/>
                    <a:pt x="307811" y="139990"/>
                  </a:cubicBezTo>
                  <a:cubicBezTo>
                    <a:pt x="297014" y="133866"/>
                    <a:pt x="288376" y="124859"/>
                    <a:pt x="282617" y="114411"/>
                  </a:cubicBezTo>
                  <a:cubicBezTo>
                    <a:pt x="280098" y="110808"/>
                    <a:pt x="277938" y="107566"/>
                    <a:pt x="275779" y="103603"/>
                  </a:cubicBezTo>
                  <a:cubicBezTo>
                    <a:pt x="275059" y="102162"/>
                    <a:pt x="275059" y="100721"/>
                    <a:pt x="275059" y="99279"/>
                  </a:cubicBezTo>
                  <a:close/>
                  <a:moveTo>
                    <a:pt x="388299" y="99086"/>
                  </a:moveTo>
                  <a:cubicBezTo>
                    <a:pt x="389025" y="96200"/>
                    <a:pt x="393019" y="97643"/>
                    <a:pt x="392293" y="100169"/>
                  </a:cubicBezTo>
                  <a:cubicBezTo>
                    <a:pt x="389388" y="114601"/>
                    <a:pt x="377769" y="127229"/>
                    <a:pt x="362882" y="130115"/>
                  </a:cubicBezTo>
                  <a:cubicBezTo>
                    <a:pt x="351626" y="132280"/>
                    <a:pt x="332381" y="133723"/>
                    <a:pt x="325482" y="122539"/>
                  </a:cubicBezTo>
                  <a:cubicBezTo>
                    <a:pt x="325119" y="121817"/>
                    <a:pt x="325845" y="121456"/>
                    <a:pt x="326209" y="121817"/>
                  </a:cubicBezTo>
                  <a:cubicBezTo>
                    <a:pt x="347995" y="135527"/>
                    <a:pt x="382126" y="123982"/>
                    <a:pt x="388299" y="99086"/>
                  </a:cubicBezTo>
                  <a:close/>
                  <a:moveTo>
                    <a:pt x="275779" y="97118"/>
                  </a:moveTo>
                  <a:cubicBezTo>
                    <a:pt x="275779" y="97478"/>
                    <a:pt x="275419" y="97478"/>
                    <a:pt x="275419" y="98199"/>
                  </a:cubicBezTo>
                  <a:cubicBezTo>
                    <a:pt x="275419" y="97838"/>
                    <a:pt x="275779" y="97478"/>
                    <a:pt x="275779" y="97478"/>
                  </a:cubicBezTo>
                  <a:cubicBezTo>
                    <a:pt x="275779" y="97118"/>
                    <a:pt x="275779" y="97118"/>
                    <a:pt x="275779" y="97118"/>
                  </a:cubicBezTo>
                  <a:close/>
                  <a:moveTo>
                    <a:pt x="451153" y="87281"/>
                  </a:moveTo>
                  <a:cubicBezTo>
                    <a:pt x="451153" y="85088"/>
                    <a:pt x="453914" y="85088"/>
                    <a:pt x="453914" y="87281"/>
                  </a:cubicBezTo>
                  <a:cubicBezTo>
                    <a:pt x="454259" y="94955"/>
                    <a:pt x="454949" y="102265"/>
                    <a:pt x="452878" y="109940"/>
                  </a:cubicBezTo>
                  <a:cubicBezTo>
                    <a:pt x="450808" y="117249"/>
                    <a:pt x="447702" y="124559"/>
                    <a:pt x="444941" y="132234"/>
                  </a:cubicBezTo>
                  <a:cubicBezTo>
                    <a:pt x="444251" y="135523"/>
                    <a:pt x="439419" y="134061"/>
                    <a:pt x="440455" y="130772"/>
                  </a:cubicBezTo>
                  <a:cubicBezTo>
                    <a:pt x="442180" y="124193"/>
                    <a:pt x="445286" y="117614"/>
                    <a:pt x="447702" y="111036"/>
                  </a:cubicBezTo>
                  <a:cubicBezTo>
                    <a:pt x="450463" y="102996"/>
                    <a:pt x="451153" y="95321"/>
                    <a:pt x="451153" y="87281"/>
                  </a:cubicBezTo>
                  <a:close/>
                  <a:moveTo>
                    <a:pt x="435546" y="65015"/>
                  </a:moveTo>
                  <a:lnTo>
                    <a:pt x="437841" y="94041"/>
                  </a:lnTo>
                  <a:lnTo>
                    <a:pt x="442206" y="75398"/>
                  </a:lnTo>
                  <a:cubicBezTo>
                    <a:pt x="442562" y="73975"/>
                    <a:pt x="444344" y="73975"/>
                    <a:pt x="444344" y="75398"/>
                  </a:cubicBezTo>
                  <a:cubicBezTo>
                    <a:pt x="445413" y="95324"/>
                    <a:pt x="443631" y="114894"/>
                    <a:pt x="433653" y="132686"/>
                  </a:cubicBezTo>
                  <a:cubicBezTo>
                    <a:pt x="432227" y="135532"/>
                    <a:pt x="428307" y="132686"/>
                    <a:pt x="429376" y="130195"/>
                  </a:cubicBezTo>
                  <a:lnTo>
                    <a:pt x="433781" y="111383"/>
                  </a:lnTo>
                  <a:lnTo>
                    <a:pt x="422952" y="134606"/>
                  </a:lnTo>
                  <a:cubicBezTo>
                    <a:pt x="420433" y="137117"/>
                    <a:pt x="417194" y="133529"/>
                    <a:pt x="419353" y="131018"/>
                  </a:cubicBezTo>
                  <a:cubicBezTo>
                    <a:pt x="434467" y="113082"/>
                    <a:pt x="437705" y="87973"/>
                    <a:pt x="433027" y="65732"/>
                  </a:cubicBezTo>
                  <a:cubicBezTo>
                    <a:pt x="432667" y="63580"/>
                    <a:pt x="435186" y="62863"/>
                    <a:pt x="435546" y="65015"/>
                  </a:cubicBezTo>
                  <a:close/>
                  <a:moveTo>
                    <a:pt x="423216" y="52828"/>
                  </a:moveTo>
                  <a:cubicBezTo>
                    <a:pt x="432339" y="78339"/>
                    <a:pt x="432704" y="120020"/>
                    <a:pt x="406428" y="136907"/>
                  </a:cubicBezTo>
                  <a:cubicBezTo>
                    <a:pt x="403509" y="138704"/>
                    <a:pt x="401319" y="134392"/>
                    <a:pt x="403874" y="132596"/>
                  </a:cubicBezTo>
                  <a:cubicBezTo>
                    <a:pt x="427960" y="117145"/>
                    <a:pt x="425770" y="76542"/>
                    <a:pt x="421391" y="53546"/>
                  </a:cubicBezTo>
                  <a:cubicBezTo>
                    <a:pt x="421026" y="52109"/>
                    <a:pt x="422851" y="51750"/>
                    <a:pt x="423216" y="52828"/>
                  </a:cubicBezTo>
                  <a:close/>
                  <a:moveTo>
                    <a:pt x="212673" y="37702"/>
                  </a:moveTo>
                  <a:cubicBezTo>
                    <a:pt x="221490" y="38152"/>
                    <a:pt x="229809" y="40937"/>
                    <a:pt x="236139" y="47587"/>
                  </a:cubicBezTo>
                  <a:cubicBezTo>
                    <a:pt x="239033" y="50103"/>
                    <a:pt x="234692" y="54416"/>
                    <a:pt x="232160" y="51900"/>
                  </a:cubicBezTo>
                  <a:cubicBezTo>
                    <a:pt x="220585" y="40398"/>
                    <a:pt x="198159" y="40398"/>
                    <a:pt x="184415" y="48306"/>
                  </a:cubicBezTo>
                  <a:cubicBezTo>
                    <a:pt x="168499" y="56573"/>
                    <a:pt x="158010" y="71309"/>
                    <a:pt x="156563" y="89281"/>
                  </a:cubicBezTo>
                  <a:cubicBezTo>
                    <a:pt x="156201" y="91078"/>
                    <a:pt x="154031" y="91078"/>
                    <a:pt x="154031" y="89281"/>
                  </a:cubicBezTo>
                  <a:cubicBezTo>
                    <a:pt x="153669" y="69153"/>
                    <a:pt x="166329" y="48306"/>
                    <a:pt x="186223" y="41836"/>
                  </a:cubicBezTo>
                  <a:cubicBezTo>
                    <a:pt x="194543" y="39140"/>
                    <a:pt x="203857" y="37253"/>
                    <a:pt x="212673" y="37702"/>
                  </a:cubicBezTo>
                  <a:close/>
                  <a:moveTo>
                    <a:pt x="216895" y="25069"/>
                  </a:moveTo>
                  <a:cubicBezTo>
                    <a:pt x="228536" y="26742"/>
                    <a:pt x="239498" y="31354"/>
                    <a:pt x="246383" y="40035"/>
                  </a:cubicBezTo>
                  <a:cubicBezTo>
                    <a:pt x="248557" y="42929"/>
                    <a:pt x="244209" y="47269"/>
                    <a:pt x="242034" y="44014"/>
                  </a:cubicBezTo>
                  <a:cubicBezTo>
                    <a:pt x="229714" y="28460"/>
                    <a:pt x="198189" y="24481"/>
                    <a:pt x="180795" y="33886"/>
                  </a:cubicBezTo>
                  <a:cubicBezTo>
                    <a:pt x="164851" y="42929"/>
                    <a:pt x="154705" y="58844"/>
                    <a:pt x="151444" y="76929"/>
                  </a:cubicBezTo>
                  <a:cubicBezTo>
                    <a:pt x="151444" y="78376"/>
                    <a:pt x="148907" y="78014"/>
                    <a:pt x="148907" y="76567"/>
                  </a:cubicBezTo>
                  <a:cubicBezTo>
                    <a:pt x="150719" y="56312"/>
                    <a:pt x="163039" y="34248"/>
                    <a:pt x="183332" y="27737"/>
                  </a:cubicBezTo>
                  <a:cubicBezTo>
                    <a:pt x="192934" y="24662"/>
                    <a:pt x="205255" y="23396"/>
                    <a:pt x="216895" y="25069"/>
                  </a:cubicBezTo>
                  <a:close/>
                  <a:moveTo>
                    <a:pt x="196046" y="19036"/>
                  </a:moveTo>
                  <a:cubicBezTo>
                    <a:pt x="171785" y="23038"/>
                    <a:pt x="151067" y="41277"/>
                    <a:pt x="145128" y="67216"/>
                  </a:cubicBezTo>
                  <a:cubicBezTo>
                    <a:pt x="142609" y="79104"/>
                    <a:pt x="143688" y="90273"/>
                    <a:pt x="147288" y="100721"/>
                  </a:cubicBezTo>
                  <a:cubicBezTo>
                    <a:pt x="157005" y="116572"/>
                    <a:pt x="168523" y="131704"/>
                    <a:pt x="187599" y="136387"/>
                  </a:cubicBezTo>
                  <a:cubicBezTo>
                    <a:pt x="211713" y="142512"/>
                    <a:pt x="237267" y="138189"/>
                    <a:pt x="250584" y="114411"/>
                  </a:cubicBezTo>
                  <a:cubicBezTo>
                    <a:pt x="268580" y="81987"/>
                    <a:pt x="264621" y="30108"/>
                    <a:pt x="221071" y="20021"/>
                  </a:cubicBezTo>
                  <a:cubicBezTo>
                    <a:pt x="212613" y="17949"/>
                    <a:pt x="204133" y="17702"/>
                    <a:pt x="196046" y="19036"/>
                  </a:cubicBezTo>
                  <a:close/>
                  <a:moveTo>
                    <a:pt x="337859" y="16007"/>
                  </a:moveTo>
                  <a:cubicBezTo>
                    <a:pt x="313615" y="20178"/>
                    <a:pt x="292965" y="38484"/>
                    <a:pt x="287296" y="64694"/>
                  </a:cubicBezTo>
                  <a:cubicBezTo>
                    <a:pt x="284417" y="76222"/>
                    <a:pt x="285497" y="87751"/>
                    <a:pt x="288736" y="98199"/>
                  </a:cubicBezTo>
                  <a:cubicBezTo>
                    <a:pt x="298454" y="113690"/>
                    <a:pt x="310331" y="128822"/>
                    <a:pt x="329407" y="133866"/>
                  </a:cubicBezTo>
                  <a:cubicBezTo>
                    <a:pt x="353521" y="139990"/>
                    <a:pt x="379075" y="134946"/>
                    <a:pt x="392392" y="111529"/>
                  </a:cubicBezTo>
                  <a:cubicBezTo>
                    <a:pt x="410388" y="79104"/>
                    <a:pt x="406429" y="27586"/>
                    <a:pt x="362879" y="16778"/>
                  </a:cubicBezTo>
                  <a:cubicBezTo>
                    <a:pt x="354421" y="14797"/>
                    <a:pt x="345941" y="14617"/>
                    <a:pt x="337859" y="16007"/>
                  </a:cubicBezTo>
                  <a:close/>
                  <a:moveTo>
                    <a:pt x="352565" y="88"/>
                  </a:moveTo>
                  <a:cubicBezTo>
                    <a:pt x="362654" y="634"/>
                    <a:pt x="372597" y="3719"/>
                    <a:pt x="381595" y="9933"/>
                  </a:cubicBezTo>
                  <a:cubicBezTo>
                    <a:pt x="421906" y="37313"/>
                    <a:pt x="434503" y="97838"/>
                    <a:pt x="394552" y="132785"/>
                  </a:cubicBezTo>
                  <a:cubicBezTo>
                    <a:pt x="392033" y="134946"/>
                    <a:pt x="389513" y="136748"/>
                    <a:pt x="386994" y="138549"/>
                  </a:cubicBezTo>
                  <a:cubicBezTo>
                    <a:pt x="410748" y="138549"/>
                    <a:pt x="434143" y="139270"/>
                    <a:pt x="457538" y="141071"/>
                  </a:cubicBezTo>
                  <a:cubicBezTo>
                    <a:pt x="481292" y="143233"/>
                    <a:pt x="501808" y="143953"/>
                    <a:pt x="515845" y="165929"/>
                  </a:cubicBezTo>
                  <a:cubicBezTo>
                    <a:pt x="528802" y="186825"/>
                    <a:pt x="523043" y="224293"/>
                    <a:pt x="522323" y="247350"/>
                  </a:cubicBezTo>
                  <a:cubicBezTo>
                    <a:pt x="521603" y="257798"/>
                    <a:pt x="521603" y="267885"/>
                    <a:pt x="521963" y="278333"/>
                  </a:cubicBezTo>
                  <a:cubicBezTo>
                    <a:pt x="545358" y="259599"/>
                    <a:pt x="581710" y="246989"/>
                    <a:pt x="610863" y="231858"/>
                  </a:cubicBezTo>
                  <a:cubicBezTo>
                    <a:pt x="615542" y="229697"/>
                    <a:pt x="620941" y="230417"/>
                    <a:pt x="623820" y="232579"/>
                  </a:cubicBezTo>
                  <a:cubicBezTo>
                    <a:pt x="625260" y="232579"/>
                    <a:pt x="626700" y="233299"/>
                    <a:pt x="627060" y="234020"/>
                  </a:cubicBezTo>
                  <a:cubicBezTo>
                    <a:pt x="637497" y="259239"/>
                    <a:pt x="633178" y="288420"/>
                    <a:pt x="633898" y="314359"/>
                  </a:cubicBezTo>
                  <a:cubicBezTo>
                    <a:pt x="634978" y="339938"/>
                    <a:pt x="630659" y="365878"/>
                    <a:pt x="633898" y="391817"/>
                  </a:cubicBezTo>
                  <a:cubicBezTo>
                    <a:pt x="634258" y="394339"/>
                    <a:pt x="630659" y="395420"/>
                    <a:pt x="627060" y="395420"/>
                  </a:cubicBezTo>
                  <a:cubicBezTo>
                    <a:pt x="624900" y="396861"/>
                    <a:pt x="621661" y="397581"/>
                    <a:pt x="618062" y="397221"/>
                  </a:cubicBezTo>
                  <a:cubicBezTo>
                    <a:pt x="609064" y="395780"/>
                    <a:pt x="602225" y="392537"/>
                    <a:pt x="595747" y="388935"/>
                  </a:cubicBezTo>
                  <a:cubicBezTo>
                    <a:pt x="585669" y="383170"/>
                    <a:pt x="575231" y="378847"/>
                    <a:pt x="564074" y="373804"/>
                  </a:cubicBezTo>
                  <a:cubicBezTo>
                    <a:pt x="548957" y="367319"/>
                    <a:pt x="535640" y="360474"/>
                    <a:pt x="523403" y="352188"/>
                  </a:cubicBezTo>
                  <a:cubicBezTo>
                    <a:pt x="523403" y="359033"/>
                    <a:pt x="523043" y="365517"/>
                    <a:pt x="523043" y="372362"/>
                  </a:cubicBezTo>
                  <a:cubicBezTo>
                    <a:pt x="521603" y="396500"/>
                    <a:pt x="519444" y="435409"/>
                    <a:pt x="498569" y="452342"/>
                  </a:cubicBezTo>
                  <a:cubicBezTo>
                    <a:pt x="475534" y="470715"/>
                    <a:pt x="440622" y="467473"/>
                    <a:pt x="412548" y="467833"/>
                  </a:cubicBezTo>
                  <a:cubicBezTo>
                    <a:pt x="372237" y="468554"/>
                    <a:pt x="331566" y="466752"/>
                    <a:pt x="291255" y="466752"/>
                  </a:cubicBezTo>
                  <a:cubicBezTo>
                    <a:pt x="248785" y="467113"/>
                    <a:pt x="206314" y="467113"/>
                    <a:pt x="163844" y="467833"/>
                  </a:cubicBezTo>
                  <a:cubicBezTo>
                    <a:pt x="135050" y="468554"/>
                    <a:pt x="95459" y="476840"/>
                    <a:pt x="67746" y="466752"/>
                  </a:cubicBezTo>
                  <a:cubicBezTo>
                    <a:pt x="45431" y="458827"/>
                    <a:pt x="25275" y="447658"/>
                    <a:pt x="21316" y="422800"/>
                  </a:cubicBezTo>
                  <a:cubicBezTo>
                    <a:pt x="15557" y="390736"/>
                    <a:pt x="19156" y="354349"/>
                    <a:pt x="19156" y="321925"/>
                  </a:cubicBezTo>
                  <a:cubicBezTo>
                    <a:pt x="19156" y="281575"/>
                    <a:pt x="15557" y="245188"/>
                    <a:pt x="19156" y="204838"/>
                  </a:cubicBezTo>
                  <a:cubicBezTo>
                    <a:pt x="20956" y="184663"/>
                    <a:pt x="24555" y="160525"/>
                    <a:pt x="43991" y="148637"/>
                  </a:cubicBezTo>
                  <a:cubicBezTo>
                    <a:pt x="68105" y="133505"/>
                    <a:pt x="99778" y="137108"/>
                    <a:pt x="126412" y="138189"/>
                  </a:cubicBezTo>
                  <a:cubicBezTo>
                    <a:pt x="137570" y="138549"/>
                    <a:pt x="148727" y="138909"/>
                    <a:pt x="160245" y="138909"/>
                  </a:cubicBezTo>
                  <a:cubicBezTo>
                    <a:pt x="151967" y="133145"/>
                    <a:pt x="145488" y="125579"/>
                    <a:pt x="140809" y="116933"/>
                  </a:cubicBezTo>
                  <a:cubicBezTo>
                    <a:pt x="138290" y="113690"/>
                    <a:pt x="136130" y="110087"/>
                    <a:pt x="133971" y="106485"/>
                  </a:cubicBezTo>
                  <a:cubicBezTo>
                    <a:pt x="132891" y="103963"/>
                    <a:pt x="133251" y="102162"/>
                    <a:pt x="133971" y="100000"/>
                  </a:cubicBezTo>
                  <a:cubicBezTo>
                    <a:pt x="130011" y="84509"/>
                    <a:pt x="130731" y="66855"/>
                    <a:pt x="137570" y="50283"/>
                  </a:cubicBezTo>
                  <a:cubicBezTo>
                    <a:pt x="152686" y="13176"/>
                    <a:pt x="203795" y="-11683"/>
                    <a:pt x="240147" y="12815"/>
                  </a:cubicBezTo>
                  <a:cubicBezTo>
                    <a:pt x="257423" y="24704"/>
                    <a:pt x="269660" y="43078"/>
                    <a:pt x="275059" y="62532"/>
                  </a:cubicBezTo>
                  <a:cubicBezTo>
                    <a:pt x="275779" y="57488"/>
                    <a:pt x="277218" y="52445"/>
                    <a:pt x="279378" y="47761"/>
                  </a:cubicBezTo>
                  <a:cubicBezTo>
                    <a:pt x="290715" y="19660"/>
                    <a:pt x="322298" y="-1550"/>
                    <a:pt x="352565" y="8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4" name="Freeform 1967">
              <a:extLst>
                <a:ext uri="{FF2B5EF4-FFF2-40B4-BE49-F238E27FC236}">
                  <a16:creationId xmlns:a16="http://schemas.microsoft.com/office/drawing/2014/main" id="{E57E8BAE-0DB0-2442-8571-7C0E9207E1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56491" y="4341570"/>
              <a:ext cx="368679" cy="473810"/>
            </a:xfrm>
            <a:custGeom>
              <a:avLst/>
              <a:gdLst>
                <a:gd name="T0" fmla="*/ 1106 w 1128"/>
                <a:gd name="T1" fmla="*/ 1299 h 1453"/>
                <a:gd name="T2" fmla="*/ 1072 w 1128"/>
                <a:gd name="T3" fmla="*/ 1292 h 1453"/>
                <a:gd name="T4" fmla="*/ 861 w 1128"/>
                <a:gd name="T5" fmla="*/ 1299 h 1453"/>
                <a:gd name="T6" fmla="*/ 801 w 1128"/>
                <a:gd name="T7" fmla="*/ 1218 h 1453"/>
                <a:gd name="T8" fmla="*/ 836 w 1128"/>
                <a:gd name="T9" fmla="*/ 1236 h 1453"/>
                <a:gd name="T10" fmla="*/ 788 w 1128"/>
                <a:gd name="T11" fmla="*/ 1127 h 1453"/>
                <a:gd name="T12" fmla="*/ 725 w 1128"/>
                <a:gd name="T13" fmla="*/ 1086 h 1453"/>
                <a:gd name="T14" fmla="*/ 526 w 1128"/>
                <a:gd name="T15" fmla="*/ 881 h 1453"/>
                <a:gd name="T16" fmla="*/ 737 w 1128"/>
                <a:gd name="T17" fmla="*/ 1016 h 1453"/>
                <a:gd name="T18" fmla="*/ 591 w 1128"/>
                <a:gd name="T19" fmla="*/ 987 h 1453"/>
                <a:gd name="T20" fmla="*/ 653 w 1128"/>
                <a:gd name="T21" fmla="*/ 994 h 1453"/>
                <a:gd name="T22" fmla="*/ 510 w 1128"/>
                <a:gd name="T23" fmla="*/ 915 h 1453"/>
                <a:gd name="T24" fmla="*/ 424 w 1128"/>
                <a:gd name="T25" fmla="*/ 900 h 1453"/>
                <a:gd name="T26" fmla="*/ 447 w 1128"/>
                <a:gd name="T27" fmla="*/ 880 h 1453"/>
                <a:gd name="T28" fmla="*/ 318 w 1128"/>
                <a:gd name="T29" fmla="*/ 793 h 1453"/>
                <a:gd name="T30" fmla="*/ 212 w 1128"/>
                <a:gd name="T31" fmla="*/ 739 h 1453"/>
                <a:gd name="T32" fmla="*/ 274 w 1128"/>
                <a:gd name="T33" fmla="*/ 754 h 1453"/>
                <a:gd name="T34" fmla="*/ 150 w 1128"/>
                <a:gd name="T35" fmla="*/ 665 h 1453"/>
                <a:gd name="T36" fmla="*/ 114 w 1128"/>
                <a:gd name="T37" fmla="*/ 617 h 1453"/>
                <a:gd name="T38" fmla="*/ 131 w 1128"/>
                <a:gd name="T39" fmla="*/ 571 h 1453"/>
                <a:gd name="T40" fmla="*/ 92 w 1128"/>
                <a:gd name="T41" fmla="*/ 467 h 1453"/>
                <a:gd name="T42" fmla="*/ 43 w 1128"/>
                <a:gd name="T43" fmla="*/ 365 h 1453"/>
                <a:gd name="T44" fmla="*/ 43 w 1128"/>
                <a:gd name="T45" fmla="*/ 365 h 1453"/>
                <a:gd name="T46" fmla="*/ 72 w 1128"/>
                <a:gd name="T47" fmla="*/ 303 h 1453"/>
                <a:gd name="T48" fmla="*/ 384 w 1128"/>
                <a:gd name="T49" fmla="*/ 384 h 1453"/>
                <a:gd name="T50" fmla="*/ 375 w 1128"/>
                <a:gd name="T51" fmla="*/ 190 h 1453"/>
                <a:gd name="T52" fmla="*/ 387 w 1128"/>
                <a:gd name="T53" fmla="*/ 281 h 1453"/>
                <a:gd name="T54" fmla="*/ 440 w 1128"/>
                <a:gd name="T55" fmla="*/ 372 h 1453"/>
                <a:gd name="T56" fmla="*/ 463 w 1128"/>
                <a:gd name="T57" fmla="*/ 433 h 1453"/>
                <a:gd name="T58" fmla="*/ 445 w 1128"/>
                <a:gd name="T59" fmla="*/ 439 h 1453"/>
                <a:gd name="T60" fmla="*/ 507 w 1128"/>
                <a:gd name="T61" fmla="*/ 577 h 1453"/>
                <a:gd name="T62" fmla="*/ 600 w 1128"/>
                <a:gd name="T63" fmla="*/ 638 h 1453"/>
                <a:gd name="T64" fmla="*/ 647 w 1128"/>
                <a:gd name="T65" fmla="*/ 682 h 1453"/>
                <a:gd name="T66" fmla="*/ 299 w 1128"/>
                <a:gd name="T67" fmla="*/ 718 h 1453"/>
                <a:gd name="T68" fmla="*/ 517 w 1128"/>
                <a:gd name="T69" fmla="*/ 628 h 1453"/>
                <a:gd name="T70" fmla="*/ 525 w 1128"/>
                <a:gd name="T71" fmla="*/ 639 h 1453"/>
                <a:gd name="T72" fmla="*/ 304 w 1128"/>
                <a:gd name="T73" fmla="*/ 723 h 1453"/>
                <a:gd name="T74" fmla="*/ 757 w 1128"/>
                <a:gd name="T75" fmla="*/ 760 h 1453"/>
                <a:gd name="T76" fmla="*/ 698 w 1128"/>
                <a:gd name="T77" fmla="*/ 753 h 1453"/>
                <a:gd name="T78" fmla="*/ 830 w 1128"/>
                <a:gd name="T79" fmla="*/ 824 h 1453"/>
                <a:gd name="T80" fmla="*/ 897 w 1128"/>
                <a:gd name="T81" fmla="*/ 848 h 1453"/>
                <a:gd name="T82" fmla="*/ 879 w 1128"/>
                <a:gd name="T83" fmla="*/ 853 h 1453"/>
                <a:gd name="T84" fmla="*/ 927 w 1128"/>
                <a:gd name="T85" fmla="*/ 943 h 1453"/>
                <a:gd name="T86" fmla="*/ 980 w 1128"/>
                <a:gd name="T87" fmla="*/ 933 h 1453"/>
                <a:gd name="T88" fmla="*/ 1021 w 1128"/>
                <a:gd name="T89" fmla="*/ 975 h 1453"/>
                <a:gd name="T90" fmla="*/ 997 w 1128"/>
                <a:gd name="T91" fmla="*/ 988 h 1453"/>
                <a:gd name="T92" fmla="*/ 1040 w 1128"/>
                <a:gd name="T93" fmla="*/ 1069 h 1453"/>
                <a:gd name="T94" fmla="*/ 1058 w 1128"/>
                <a:gd name="T95" fmla="*/ 1115 h 1453"/>
                <a:gd name="T96" fmla="*/ 1079 w 1128"/>
                <a:gd name="T97" fmla="*/ 1196 h 1453"/>
                <a:gd name="T98" fmla="*/ 421 w 1128"/>
                <a:gd name="T99" fmla="*/ 32 h 1453"/>
                <a:gd name="T100" fmla="*/ 370 w 1128"/>
                <a:gd name="T101" fmla="*/ 59 h 1453"/>
                <a:gd name="T102" fmla="*/ 122 w 1128"/>
                <a:gd name="T103" fmla="*/ 110 h 1453"/>
                <a:gd name="T104" fmla="*/ 13 w 1128"/>
                <a:gd name="T105" fmla="*/ 128 h 1453"/>
                <a:gd name="T106" fmla="*/ 269 w 1128"/>
                <a:gd name="T107" fmla="*/ 820 h 1453"/>
                <a:gd name="T108" fmla="*/ 861 w 1128"/>
                <a:gd name="T109" fmla="*/ 1391 h 1453"/>
                <a:gd name="T110" fmla="*/ 889 w 1128"/>
                <a:gd name="T111" fmla="*/ 1388 h 1453"/>
                <a:gd name="T112" fmla="*/ 1094 w 1128"/>
                <a:gd name="T113" fmla="*/ 1355 h 1453"/>
                <a:gd name="T114" fmla="*/ 1127 w 1128"/>
                <a:gd name="T115" fmla="*/ 1337 h 1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8" h="1453">
                  <a:moveTo>
                    <a:pt x="1098" y="1302"/>
                  </a:moveTo>
                  <a:lnTo>
                    <a:pt x="1098" y="1302"/>
                  </a:lnTo>
                  <a:cubicBezTo>
                    <a:pt x="1096" y="1302"/>
                    <a:pt x="1094" y="1302"/>
                    <a:pt x="1093" y="1302"/>
                  </a:cubicBezTo>
                  <a:lnTo>
                    <a:pt x="1093" y="1302"/>
                  </a:lnTo>
                  <a:cubicBezTo>
                    <a:pt x="1092" y="1292"/>
                    <a:pt x="1092" y="1281"/>
                    <a:pt x="1090" y="1270"/>
                  </a:cubicBezTo>
                  <a:lnTo>
                    <a:pt x="1090" y="1270"/>
                  </a:lnTo>
                  <a:cubicBezTo>
                    <a:pt x="1095" y="1270"/>
                    <a:pt x="1099" y="1270"/>
                    <a:pt x="1104" y="1269"/>
                  </a:cubicBezTo>
                  <a:lnTo>
                    <a:pt x="1104" y="1269"/>
                  </a:lnTo>
                  <a:cubicBezTo>
                    <a:pt x="1104" y="1279"/>
                    <a:pt x="1106" y="1289"/>
                    <a:pt x="1106" y="1299"/>
                  </a:cubicBezTo>
                  <a:lnTo>
                    <a:pt x="1106" y="1299"/>
                  </a:lnTo>
                  <a:cubicBezTo>
                    <a:pt x="1103" y="1300"/>
                    <a:pt x="1101" y="1301"/>
                    <a:pt x="1098" y="1302"/>
                  </a:cubicBezTo>
                  <a:close/>
                  <a:moveTo>
                    <a:pt x="887" y="1339"/>
                  </a:moveTo>
                  <a:lnTo>
                    <a:pt x="887" y="1339"/>
                  </a:lnTo>
                  <a:cubicBezTo>
                    <a:pt x="881" y="1279"/>
                    <a:pt x="863" y="1221"/>
                    <a:pt x="838" y="1166"/>
                  </a:cubicBezTo>
                  <a:lnTo>
                    <a:pt x="838" y="1166"/>
                  </a:lnTo>
                  <a:cubicBezTo>
                    <a:pt x="900" y="1140"/>
                    <a:pt x="965" y="1122"/>
                    <a:pt x="1025" y="1094"/>
                  </a:cubicBezTo>
                  <a:lnTo>
                    <a:pt x="1025" y="1094"/>
                  </a:lnTo>
                  <a:cubicBezTo>
                    <a:pt x="1051" y="1155"/>
                    <a:pt x="1064" y="1221"/>
                    <a:pt x="1072" y="1292"/>
                  </a:cubicBezTo>
                  <a:lnTo>
                    <a:pt x="1072" y="1292"/>
                  </a:lnTo>
                  <a:cubicBezTo>
                    <a:pt x="1008" y="1299"/>
                    <a:pt x="948" y="1321"/>
                    <a:pt x="887" y="1339"/>
                  </a:cubicBezTo>
                  <a:close/>
                  <a:moveTo>
                    <a:pt x="857" y="1338"/>
                  </a:moveTo>
                  <a:lnTo>
                    <a:pt x="857" y="1338"/>
                  </a:lnTo>
                  <a:cubicBezTo>
                    <a:pt x="851" y="1339"/>
                    <a:pt x="845" y="1339"/>
                    <a:pt x="838" y="1340"/>
                  </a:cubicBezTo>
                  <a:lnTo>
                    <a:pt x="838" y="1340"/>
                  </a:lnTo>
                  <a:cubicBezTo>
                    <a:pt x="836" y="1328"/>
                    <a:pt x="833" y="1315"/>
                    <a:pt x="830" y="1304"/>
                  </a:cubicBezTo>
                  <a:lnTo>
                    <a:pt x="830" y="1304"/>
                  </a:lnTo>
                  <a:cubicBezTo>
                    <a:pt x="841" y="1303"/>
                    <a:pt x="851" y="1301"/>
                    <a:pt x="861" y="1299"/>
                  </a:cubicBezTo>
                  <a:lnTo>
                    <a:pt x="861" y="1299"/>
                  </a:lnTo>
                  <a:cubicBezTo>
                    <a:pt x="864" y="1311"/>
                    <a:pt x="866" y="1324"/>
                    <a:pt x="868" y="1335"/>
                  </a:cubicBezTo>
                  <a:lnTo>
                    <a:pt x="868" y="1335"/>
                  </a:lnTo>
                  <a:cubicBezTo>
                    <a:pt x="864" y="1337"/>
                    <a:pt x="861" y="1337"/>
                    <a:pt x="857" y="1338"/>
                  </a:cubicBezTo>
                  <a:close/>
                  <a:moveTo>
                    <a:pt x="813" y="1242"/>
                  </a:moveTo>
                  <a:lnTo>
                    <a:pt x="813" y="1242"/>
                  </a:lnTo>
                  <a:cubicBezTo>
                    <a:pt x="812" y="1242"/>
                    <a:pt x="812" y="1243"/>
                    <a:pt x="811" y="1243"/>
                  </a:cubicBezTo>
                  <a:lnTo>
                    <a:pt x="811" y="1243"/>
                  </a:lnTo>
                  <a:cubicBezTo>
                    <a:pt x="808" y="1234"/>
                    <a:pt x="805" y="1226"/>
                    <a:pt x="801" y="1218"/>
                  </a:cubicBezTo>
                  <a:lnTo>
                    <a:pt x="801" y="1218"/>
                  </a:lnTo>
                  <a:cubicBezTo>
                    <a:pt x="806" y="1217"/>
                    <a:pt x="810" y="1216"/>
                    <a:pt x="815" y="1214"/>
                  </a:cubicBezTo>
                  <a:lnTo>
                    <a:pt x="815" y="1214"/>
                  </a:lnTo>
                  <a:cubicBezTo>
                    <a:pt x="820" y="1213"/>
                    <a:pt x="826" y="1210"/>
                    <a:pt x="831" y="1207"/>
                  </a:cubicBezTo>
                  <a:lnTo>
                    <a:pt x="831" y="1207"/>
                  </a:lnTo>
                  <a:cubicBezTo>
                    <a:pt x="835" y="1216"/>
                    <a:pt x="838" y="1224"/>
                    <a:pt x="841" y="1233"/>
                  </a:cubicBezTo>
                  <a:lnTo>
                    <a:pt x="841" y="1233"/>
                  </a:lnTo>
                  <a:cubicBezTo>
                    <a:pt x="840" y="1234"/>
                    <a:pt x="837" y="1234"/>
                    <a:pt x="836" y="1236"/>
                  </a:cubicBezTo>
                  <a:lnTo>
                    <a:pt x="836" y="1236"/>
                  </a:lnTo>
                  <a:cubicBezTo>
                    <a:pt x="828" y="1238"/>
                    <a:pt x="821" y="1242"/>
                    <a:pt x="813" y="1242"/>
                  </a:cubicBezTo>
                  <a:close/>
                  <a:moveTo>
                    <a:pt x="779" y="1171"/>
                  </a:moveTo>
                  <a:lnTo>
                    <a:pt x="779" y="1171"/>
                  </a:lnTo>
                  <a:cubicBezTo>
                    <a:pt x="773" y="1160"/>
                    <a:pt x="767" y="1148"/>
                    <a:pt x="761" y="1138"/>
                  </a:cubicBezTo>
                  <a:lnTo>
                    <a:pt x="761" y="1138"/>
                  </a:lnTo>
                  <a:cubicBezTo>
                    <a:pt x="764" y="1137"/>
                    <a:pt x="767" y="1136"/>
                    <a:pt x="770" y="1135"/>
                  </a:cubicBezTo>
                  <a:lnTo>
                    <a:pt x="770" y="1135"/>
                  </a:lnTo>
                  <a:cubicBezTo>
                    <a:pt x="776" y="1132"/>
                    <a:pt x="782" y="1129"/>
                    <a:pt x="788" y="1127"/>
                  </a:cubicBezTo>
                  <a:lnTo>
                    <a:pt x="788" y="1127"/>
                  </a:lnTo>
                  <a:cubicBezTo>
                    <a:pt x="794" y="1136"/>
                    <a:pt x="800" y="1145"/>
                    <a:pt x="806" y="1155"/>
                  </a:cubicBezTo>
                  <a:lnTo>
                    <a:pt x="806" y="1155"/>
                  </a:lnTo>
                  <a:cubicBezTo>
                    <a:pt x="801" y="1156"/>
                    <a:pt x="797" y="1159"/>
                    <a:pt x="795" y="1161"/>
                  </a:cubicBezTo>
                  <a:lnTo>
                    <a:pt x="795" y="1161"/>
                  </a:lnTo>
                  <a:cubicBezTo>
                    <a:pt x="789" y="1164"/>
                    <a:pt x="784" y="1167"/>
                    <a:pt x="779" y="1171"/>
                  </a:cubicBezTo>
                  <a:close/>
                  <a:moveTo>
                    <a:pt x="740" y="1076"/>
                  </a:moveTo>
                  <a:lnTo>
                    <a:pt x="740" y="1076"/>
                  </a:lnTo>
                  <a:cubicBezTo>
                    <a:pt x="735" y="1079"/>
                    <a:pt x="730" y="1082"/>
                    <a:pt x="725" y="1086"/>
                  </a:cubicBezTo>
                  <a:lnTo>
                    <a:pt x="725" y="1086"/>
                  </a:lnTo>
                  <a:cubicBezTo>
                    <a:pt x="715" y="1075"/>
                    <a:pt x="706" y="1066"/>
                    <a:pt x="695" y="1057"/>
                  </a:cubicBezTo>
                  <a:lnTo>
                    <a:pt x="695" y="1057"/>
                  </a:lnTo>
                  <a:cubicBezTo>
                    <a:pt x="701" y="1051"/>
                    <a:pt x="707" y="1046"/>
                    <a:pt x="715" y="1042"/>
                  </a:cubicBezTo>
                  <a:lnTo>
                    <a:pt x="715" y="1042"/>
                  </a:lnTo>
                  <a:cubicBezTo>
                    <a:pt x="725" y="1051"/>
                    <a:pt x="735" y="1061"/>
                    <a:pt x="745" y="1072"/>
                  </a:cubicBezTo>
                  <a:lnTo>
                    <a:pt x="745" y="1072"/>
                  </a:lnTo>
                  <a:cubicBezTo>
                    <a:pt x="743" y="1073"/>
                    <a:pt x="742" y="1075"/>
                    <a:pt x="740" y="1076"/>
                  </a:cubicBezTo>
                  <a:close/>
                  <a:moveTo>
                    <a:pt x="526" y="881"/>
                  </a:moveTo>
                  <a:lnTo>
                    <a:pt x="526" y="881"/>
                  </a:lnTo>
                  <a:cubicBezTo>
                    <a:pt x="586" y="839"/>
                    <a:pt x="659" y="825"/>
                    <a:pt x="728" y="803"/>
                  </a:cubicBezTo>
                  <a:lnTo>
                    <a:pt x="728" y="803"/>
                  </a:lnTo>
                  <a:cubicBezTo>
                    <a:pt x="729" y="803"/>
                    <a:pt x="730" y="802"/>
                    <a:pt x="730" y="802"/>
                  </a:cubicBezTo>
                  <a:lnTo>
                    <a:pt x="730" y="802"/>
                  </a:lnTo>
                  <a:cubicBezTo>
                    <a:pt x="771" y="827"/>
                    <a:pt x="813" y="851"/>
                    <a:pt x="851" y="878"/>
                  </a:cubicBezTo>
                  <a:lnTo>
                    <a:pt x="851" y="878"/>
                  </a:lnTo>
                  <a:cubicBezTo>
                    <a:pt x="876" y="895"/>
                    <a:pt x="897" y="913"/>
                    <a:pt x="916" y="931"/>
                  </a:cubicBezTo>
                  <a:lnTo>
                    <a:pt x="916" y="931"/>
                  </a:lnTo>
                  <a:cubicBezTo>
                    <a:pt x="857" y="959"/>
                    <a:pt x="787" y="973"/>
                    <a:pt x="737" y="1016"/>
                  </a:cubicBezTo>
                  <a:lnTo>
                    <a:pt x="737" y="1016"/>
                  </a:lnTo>
                  <a:cubicBezTo>
                    <a:pt x="676" y="959"/>
                    <a:pt x="598" y="920"/>
                    <a:pt x="526" y="881"/>
                  </a:cubicBezTo>
                  <a:close/>
                  <a:moveTo>
                    <a:pt x="652" y="995"/>
                  </a:moveTo>
                  <a:lnTo>
                    <a:pt x="652" y="995"/>
                  </a:lnTo>
                  <a:cubicBezTo>
                    <a:pt x="648" y="1001"/>
                    <a:pt x="642" y="1005"/>
                    <a:pt x="638" y="1011"/>
                  </a:cubicBezTo>
                  <a:lnTo>
                    <a:pt x="638" y="1011"/>
                  </a:lnTo>
                  <a:cubicBezTo>
                    <a:pt x="638" y="1011"/>
                    <a:pt x="636" y="1012"/>
                    <a:pt x="636" y="1014"/>
                  </a:cubicBezTo>
                  <a:lnTo>
                    <a:pt x="636" y="1014"/>
                  </a:lnTo>
                  <a:cubicBezTo>
                    <a:pt x="622" y="1005"/>
                    <a:pt x="606" y="996"/>
                    <a:pt x="591" y="987"/>
                  </a:cubicBezTo>
                  <a:lnTo>
                    <a:pt x="591" y="987"/>
                  </a:lnTo>
                  <a:cubicBezTo>
                    <a:pt x="594" y="984"/>
                    <a:pt x="597" y="981"/>
                    <a:pt x="601" y="978"/>
                  </a:cubicBezTo>
                  <a:lnTo>
                    <a:pt x="601" y="978"/>
                  </a:lnTo>
                  <a:cubicBezTo>
                    <a:pt x="604" y="975"/>
                    <a:pt x="608" y="972"/>
                    <a:pt x="612" y="970"/>
                  </a:cubicBezTo>
                  <a:lnTo>
                    <a:pt x="612" y="970"/>
                  </a:lnTo>
                  <a:cubicBezTo>
                    <a:pt x="618" y="974"/>
                    <a:pt x="624" y="976"/>
                    <a:pt x="630" y="980"/>
                  </a:cubicBezTo>
                  <a:lnTo>
                    <a:pt x="630" y="980"/>
                  </a:lnTo>
                  <a:cubicBezTo>
                    <a:pt x="638" y="985"/>
                    <a:pt x="645" y="989"/>
                    <a:pt x="653" y="994"/>
                  </a:cubicBezTo>
                  <a:lnTo>
                    <a:pt x="653" y="994"/>
                  </a:lnTo>
                  <a:cubicBezTo>
                    <a:pt x="652" y="994"/>
                    <a:pt x="652" y="995"/>
                    <a:pt x="652" y="995"/>
                  </a:cubicBezTo>
                  <a:close/>
                  <a:moveTo>
                    <a:pt x="523" y="952"/>
                  </a:moveTo>
                  <a:lnTo>
                    <a:pt x="523" y="952"/>
                  </a:lnTo>
                  <a:cubicBezTo>
                    <a:pt x="512" y="946"/>
                    <a:pt x="501" y="941"/>
                    <a:pt x="490" y="935"/>
                  </a:cubicBezTo>
                  <a:lnTo>
                    <a:pt x="490" y="935"/>
                  </a:lnTo>
                  <a:cubicBezTo>
                    <a:pt x="493" y="932"/>
                    <a:pt x="496" y="928"/>
                    <a:pt x="499" y="925"/>
                  </a:cubicBezTo>
                  <a:lnTo>
                    <a:pt x="499" y="925"/>
                  </a:lnTo>
                  <a:cubicBezTo>
                    <a:pt x="502" y="922"/>
                    <a:pt x="506" y="918"/>
                    <a:pt x="510" y="915"/>
                  </a:cubicBezTo>
                  <a:lnTo>
                    <a:pt x="510" y="915"/>
                  </a:lnTo>
                  <a:cubicBezTo>
                    <a:pt x="519" y="920"/>
                    <a:pt x="529" y="925"/>
                    <a:pt x="539" y="931"/>
                  </a:cubicBezTo>
                  <a:lnTo>
                    <a:pt x="539" y="931"/>
                  </a:lnTo>
                  <a:cubicBezTo>
                    <a:pt x="533" y="936"/>
                    <a:pt x="528" y="945"/>
                    <a:pt x="523" y="952"/>
                  </a:cubicBezTo>
                  <a:close/>
                  <a:moveTo>
                    <a:pt x="437" y="888"/>
                  </a:moveTo>
                  <a:lnTo>
                    <a:pt x="437" y="888"/>
                  </a:lnTo>
                  <a:cubicBezTo>
                    <a:pt x="434" y="892"/>
                    <a:pt x="430" y="895"/>
                    <a:pt x="426" y="898"/>
                  </a:cubicBezTo>
                  <a:lnTo>
                    <a:pt x="426" y="898"/>
                  </a:lnTo>
                  <a:cubicBezTo>
                    <a:pt x="425" y="899"/>
                    <a:pt x="425" y="900"/>
                    <a:pt x="424" y="900"/>
                  </a:cubicBezTo>
                  <a:lnTo>
                    <a:pt x="424" y="900"/>
                  </a:lnTo>
                  <a:cubicBezTo>
                    <a:pt x="409" y="891"/>
                    <a:pt x="394" y="883"/>
                    <a:pt x="380" y="873"/>
                  </a:cubicBezTo>
                  <a:lnTo>
                    <a:pt x="380" y="873"/>
                  </a:lnTo>
                  <a:cubicBezTo>
                    <a:pt x="382" y="872"/>
                    <a:pt x="384" y="870"/>
                    <a:pt x="386" y="868"/>
                  </a:cubicBezTo>
                  <a:lnTo>
                    <a:pt x="386" y="868"/>
                  </a:lnTo>
                  <a:cubicBezTo>
                    <a:pt x="390" y="865"/>
                    <a:pt x="393" y="861"/>
                    <a:pt x="397" y="857"/>
                  </a:cubicBezTo>
                  <a:lnTo>
                    <a:pt x="397" y="857"/>
                  </a:lnTo>
                  <a:cubicBezTo>
                    <a:pt x="399" y="855"/>
                    <a:pt x="400" y="854"/>
                    <a:pt x="402" y="853"/>
                  </a:cubicBezTo>
                  <a:lnTo>
                    <a:pt x="402" y="853"/>
                  </a:lnTo>
                  <a:cubicBezTo>
                    <a:pt x="417" y="862"/>
                    <a:pt x="432" y="871"/>
                    <a:pt x="447" y="880"/>
                  </a:cubicBezTo>
                  <a:lnTo>
                    <a:pt x="447" y="880"/>
                  </a:lnTo>
                  <a:cubicBezTo>
                    <a:pt x="443" y="883"/>
                    <a:pt x="440" y="886"/>
                    <a:pt x="437" y="888"/>
                  </a:cubicBezTo>
                  <a:close/>
                  <a:moveTo>
                    <a:pt x="343" y="825"/>
                  </a:moveTo>
                  <a:lnTo>
                    <a:pt x="343" y="825"/>
                  </a:lnTo>
                  <a:cubicBezTo>
                    <a:pt x="339" y="830"/>
                    <a:pt x="334" y="835"/>
                    <a:pt x="330" y="840"/>
                  </a:cubicBezTo>
                  <a:lnTo>
                    <a:pt x="330" y="840"/>
                  </a:lnTo>
                  <a:cubicBezTo>
                    <a:pt x="316" y="830"/>
                    <a:pt x="302" y="820"/>
                    <a:pt x="289" y="809"/>
                  </a:cubicBezTo>
                  <a:lnTo>
                    <a:pt x="289" y="809"/>
                  </a:lnTo>
                  <a:cubicBezTo>
                    <a:pt x="299" y="803"/>
                    <a:pt x="308" y="798"/>
                    <a:pt x="318" y="793"/>
                  </a:cubicBezTo>
                  <a:lnTo>
                    <a:pt x="318" y="793"/>
                  </a:lnTo>
                  <a:cubicBezTo>
                    <a:pt x="329" y="802"/>
                    <a:pt x="340" y="810"/>
                    <a:pt x="351" y="818"/>
                  </a:cubicBezTo>
                  <a:lnTo>
                    <a:pt x="351" y="818"/>
                  </a:lnTo>
                  <a:cubicBezTo>
                    <a:pt x="348" y="821"/>
                    <a:pt x="346" y="823"/>
                    <a:pt x="343" y="825"/>
                  </a:cubicBezTo>
                  <a:lnTo>
                    <a:pt x="258" y="766"/>
                  </a:lnTo>
                  <a:lnTo>
                    <a:pt x="258" y="766"/>
                  </a:lnTo>
                  <a:cubicBezTo>
                    <a:pt x="255" y="769"/>
                    <a:pt x="251" y="772"/>
                    <a:pt x="248" y="774"/>
                  </a:cubicBezTo>
                  <a:lnTo>
                    <a:pt x="248" y="774"/>
                  </a:lnTo>
                  <a:cubicBezTo>
                    <a:pt x="236" y="763"/>
                    <a:pt x="223" y="752"/>
                    <a:pt x="212" y="739"/>
                  </a:cubicBezTo>
                  <a:lnTo>
                    <a:pt x="212" y="739"/>
                  </a:lnTo>
                  <a:cubicBezTo>
                    <a:pt x="213" y="739"/>
                    <a:pt x="214" y="738"/>
                    <a:pt x="216" y="737"/>
                  </a:cubicBezTo>
                  <a:lnTo>
                    <a:pt x="216" y="737"/>
                  </a:lnTo>
                  <a:cubicBezTo>
                    <a:pt x="223" y="733"/>
                    <a:pt x="232" y="729"/>
                    <a:pt x="238" y="723"/>
                  </a:cubicBezTo>
                  <a:lnTo>
                    <a:pt x="238" y="723"/>
                  </a:lnTo>
                  <a:cubicBezTo>
                    <a:pt x="239" y="722"/>
                    <a:pt x="239" y="722"/>
                    <a:pt x="239" y="720"/>
                  </a:cubicBezTo>
                  <a:lnTo>
                    <a:pt x="239" y="720"/>
                  </a:lnTo>
                  <a:cubicBezTo>
                    <a:pt x="251" y="732"/>
                    <a:pt x="262" y="744"/>
                    <a:pt x="274" y="754"/>
                  </a:cubicBezTo>
                  <a:lnTo>
                    <a:pt x="274" y="754"/>
                  </a:lnTo>
                  <a:cubicBezTo>
                    <a:pt x="268" y="757"/>
                    <a:pt x="263" y="762"/>
                    <a:pt x="258" y="766"/>
                  </a:cubicBezTo>
                  <a:lnTo>
                    <a:pt x="343" y="825"/>
                  </a:lnTo>
                  <a:close/>
                  <a:moveTo>
                    <a:pt x="181" y="689"/>
                  </a:moveTo>
                  <a:lnTo>
                    <a:pt x="181" y="689"/>
                  </a:lnTo>
                  <a:cubicBezTo>
                    <a:pt x="178" y="691"/>
                    <a:pt x="174" y="693"/>
                    <a:pt x="171" y="695"/>
                  </a:cubicBezTo>
                  <a:lnTo>
                    <a:pt x="171" y="695"/>
                  </a:lnTo>
                  <a:cubicBezTo>
                    <a:pt x="164" y="685"/>
                    <a:pt x="156" y="676"/>
                    <a:pt x="148" y="666"/>
                  </a:cubicBezTo>
                  <a:lnTo>
                    <a:pt x="148" y="666"/>
                  </a:lnTo>
                  <a:cubicBezTo>
                    <a:pt x="149" y="666"/>
                    <a:pt x="150" y="666"/>
                    <a:pt x="150" y="665"/>
                  </a:cubicBezTo>
                  <a:lnTo>
                    <a:pt x="150" y="665"/>
                  </a:lnTo>
                  <a:cubicBezTo>
                    <a:pt x="159" y="661"/>
                    <a:pt x="169" y="659"/>
                    <a:pt x="177" y="654"/>
                  </a:cubicBezTo>
                  <a:lnTo>
                    <a:pt x="177" y="654"/>
                  </a:lnTo>
                  <a:cubicBezTo>
                    <a:pt x="178" y="653"/>
                    <a:pt x="179" y="651"/>
                    <a:pt x="179" y="649"/>
                  </a:cubicBezTo>
                  <a:lnTo>
                    <a:pt x="179" y="649"/>
                  </a:lnTo>
                  <a:cubicBezTo>
                    <a:pt x="186" y="659"/>
                    <a:pt x="193" y="669"/>
                    <a:pt x="202" y="679"/>
                  </a:cubicBezTo>
                  <a:lnTo>
                    <a:pt x="202" y="679"/>
                  </a:lnTo>
                  <a:cubicBezTo>
                    <a:pt x="194" y="681"/>
                    <a:pt x="188" y="686"/>
                    <a:pt x="181" y="689"/>
                  </a:cubicBezTo>
                  <a:close/>
                  <a:moveTo>
                    <a:pt x="114" y="617"/>
                  </a:moveTo>
                  <a:lnTo>
                    <a:pt x="114" y="617"/>
                  </a:lnTo>
                  <a:cubicBezTo>
                    <a:pt x="108" y="607"/>
                    <a:pt x="102" y="597"/>
                    <a:pt x="97" y="586"/>
                  </a:cubicBezTo>
                  <a:lnTo>
                    <a:pt x="97" y="586"/>
                  </a:lnTo>
                  <a:cubicBezTo>
                    <a:pt x="100" y="585"/>
                    <a:pt x="102" y="583"/>
                    <a:pt x="106" y="582"/>
                  </a:cubicBezTo>
                  <a:lnTo>
                    <a:pt x="106" y="582"/>
                  </a:lnTo>
                  <a:cubicBezTo>
                    <a:pt x="113" y="578"/>
                    <a:pt x="122" y="577"/>
                    <a:pt x="129" y="573"/>
                  </a:cubicBezTo>
                  <a:lnTo>
                    <a:pt x="129" y="573"/>
                  </a:lnTo>
                  <a:cubicBezTo>
                    <a:pt x="130" y="572"/>
                    <a:pt x="130" y="572"/>
                    <a:pt x="131" y="571"/>
                  </a:cubicBezTo>
                  <a:lnTo>
                    <a:pt x="131" y="571"/>
                  </a:lnTo>
                  <a:cubicBezTo>
                    <a:pt x="137" y="583"/>
                    <a:pt x="142" y="594"/>
                    <a:pt x="150" y="605"/>
                  </a:cubicBezTo>
                  <a:lnTo>
                    <a:pt x="150" y="605"/>
                  </a:lnTo>
                  <a:cubicBezTo>
                    <a:pt x="139" y="611"/>
                    <a:pt x="128" y="617"/>
                    <a:pt x="118" y="622"/>
                  </a:cubicBezTo>
                  <a:lnTo>
                    <a:pt x="118" y="622"/>
                  </a:lnTo>
                  <a:cubicBezTo>
                    <a:pt x="117" y="620"/>
                    <a:pt x="116" y="619"/>
                    <a:pt x="114" y="617"/>
                  </a:cubicBezTo>
                  <a:close/>
                  <a:moveTo>
                    <a:pt x="58" y="476"/>
                  </a:moveTo>
                  <a:lnTo>
                    <a:pt x="58" y="476"/>
                  </a:lnTo>
                  <a:cubicBezTo>
                    <a:pt x="69" y="474"/>
                    <a:pt x="81" y="470"/>
                    <a:pt x="92" y="467"/>
                  </a:cubicBezTo>
                  <a:lnTo>
                    <a:pt x="92" y="467"/>
                  </a:lnTo>
                  <a:cubicBezTo>
                    <a:pt x="96" y="483"/>
                    <a:pt x="100" y="498"/>
                    <a:pt x="106" y="514"/>
                  </a:cubicBezTo>
                  <a:lnTo>
                    <a:pt x="106" y="514"/>
                  </a:lnTo>
                  <a:lnTo>
                    <a:pt x="106" y="514"/>
                  </a:lnTo>
                  <a:lnTo>
                    <a:pt x="106" y="514"/>
                  </a:lnTo>
                  <a:cubicBezTo>
                    <a:pt x="95" y="518"/>
                    <a:pt x="84" y="527"/>
                    <a:pt x="73" y="530"/>
                  </a:cubicBezTo>
                  <a:lnTo>
                    <a:pt x="73" y="530"/>
                  </a:lnTo>
                  <a:cubicBezTo>
                    <a:pt x="67" y="512"/>
                    <a:pt x="62" y="494"/>
                    <a:pt x="58" y="476"/>
                  </a:cubicBezTo>
                  <a:lnTo>
                    <a:pt x="43" y="365"/>
                  </a:lnTo>
                  <a:lnTo>
                    <a:pt x="43" y="365"/>
                  </a:lnTo>
                  <a:cubicBezTo>
                    <a:pt x="54" y="365"/>
                    <a:pt x="64" y="364"/>
                    <a:pt x="76" y="363"/>
                  </a:cubicBezTo>
                  <a:lnTo>
                    <a:pt x="76" y="363"/>
                  </a:lnTo>
                  <a:cubicBezTo>
                    <a:pt x="77" y="376"/>
                    <a:pt x="79" y="390"/>
                    <a:pt x="80" y="403"/>
                  </a:cubicBezTo>
                  <a:lnTo>
                    <a:pt x="80" y="403"/>
                  </a:lnTo>
                  <a:cubicBezTo>
                    <a:pt x="74" y="404"/>
                    <a:pt x="68" y="406"/>
                    <a:pt x="61" y="408"/>
                  </a:cubicBezTo>
                  <a:lnTo>
                    <a:pt x="61" y="408"/>
                  </a:lnTo>
                  <a:cubicBezTo>
                    <a:pt x="57" y="410"/>
                    <a:pt x="52" y="411"/>
                    <a:pt x="47" y="413"/>
                  </a:cubicBezTo>
                  <a:lnTo>
                    <a:pt x="47" y="413"/>
                  </a:lnTo>
                  <a:cubicBezTo>
                    <a:pt x="45" y="397"/>
                    <a:pt x="44" y="381"/>
                    <a:pt x="43" y="365"/>
                  </a:cubicBezTo>
                  <a:lnTo>
                    <a:pt x="58" y="476"/>
                  </a:lnTo>
                  <a:close/>
                  <a:moveTo>
                    <a:pt x="41" y="258"/>
                  </a:moveTo>
                  <a:lnTo>
                    <a:pt x="41" y="258"/>
                  </a:lnTo>
                  <a:cubicBezTo>
                    <a:pt x="44" y="257"/>
                    <a:pt x="48" y="257"/>
                    <a:pt x="51" y="257"/>
                  </a:cubicBezTo>
                  <a:lnTo>
                    <a:pt x="51" y="257"/>
                  </a:lnTo>
                  <a:cubicBezTo>
                    <a:pt x="58" y="257"/>
                    <a:pt x="65" y="257"/>
                    <a:pt x="71" y="257"/>
                  </a:cubicBezTo>
                  <a:lnTo>
                    <a:pt x="71" y="257"/>
                  </a:lnTo>
                  <a:cubicBezTo>
                    <a:pt x="71" y="272"/>
                    <a:pt x="72" y="287"/>
                    <a:pt x="72" y="303"/>
                  </a:cubicBezTo>
                  <a:lnTo>
                    <a:pt x="72" y="303"/>
                  </a:lnTo>
                  <a:cubicBezTo>
                    <a:pt x="61" y="304"/>
                    <a:pt x="51" y="306"/>
                    <a:pt x="41" y="308"/>
                  </a:cubicBezTo>
                  <a:lnTo>
                    <a:pt x="41" y="308"/>
                  </a:lnTo>
                  <a:cubicBezTo>
                    <a:pt x="41" y="291"/>
                    <a:pt x="41" y="275"/>
                    <a:pt x="41" y="258"/>
                  </a:cubicBezTo>
                  <a:close/>
                  <a:moveTo>
                    <a:pt x="120" y="210"/>
                  </a:moveTo>
                  <a:lnTo>
                    <a:pt x="120" y="210"/>
                  </a:lnTo>
                  <a:cubicBezTo>
                    <a:pt x="193" y="188"/>
                    <a:pt x="271" y="185"/>
                    <a:pt x="343" y="162"/>
                  </a:cubicBezTo>
                  <a:lnTo>
                    <a:pt x="343" y="162"/>
                  </a:lnTo>
                  <a:cubicBezTo>
                    <a:pt x="348" y="238"/>
                    <a:pt x="362" y="313"/>
                    <a:pt x="384" y="384"/>
                  </a:cubicBezTo>
                  <a:lnTo>
                    <a:pt x="384" y="384"/>
                  </a:lnTo>
                  <a:cubicBezTo>
                    <a:pt x="302" y="407"/>
                    <a:pt x="221" y="439"/>
                    <a:pt x="141" y="469"/>
                  </a:cubicBezTo>
                  <a:lnTo>
                    <a:pt x="141" y="469"/>
                  </a:lnTo>
                  <a:cubicBezTo>
                    <a:pt x="119" y="386"/>
                    <a:pt x="118" y="298"/>
                    <a:pt x="120" y="210"/>
                  </a:cubicBezTo>
                  <a:close/>
                  <a:moveTo>
                    <a:pt x="394" y="143"/>
                  </a:moveTo>
                  <a:lnTo>
                    <a:pt x="394" y="143"/>
                  </a:lnTo>
                  <a:cubicBezTo>
                    <a:pt x="395" y="156"/>
                    <a:pt x="396" y="170"/>
                    <a:pt x="398" y="184"/>
                  </a:cubicBezTo>
                  <a:lnTo>
                    <a:pt x="398" y="184"/>
                  </a:lnTo>
                  <a:cubicBezTo>
                    <a:pt x="390" y="185"/>
                    <a:pt x="383" y="188"/>
                    <a:pt x="375" y="190"/>
                  </a:cubicBezTo>
                  <a:lnTo>
                    <a:pt x="375" y="190"/>
                  </a:lnTo>
                  <a:cubicBezTo>
                    <a:pt x="374" y="176"/>
                    <a:pt x="373" y="162"/>
                    <a:pt x="372" y="148"/>
                  </a:cubicBezTo>
                  <a:lnTo>
                    <a:pt x="372" y="148"/>
                  </a:lnTo>
                  <a:cubicBezTo>
                    <a:pt x="380" y="147"/>
                    <a:pt x="387" y="145"/>
                    <a:pt x="394" y="143"/>
                  </a:cubicBezTo>
                  <a:close/>
                  <a:moveTo>
                    <a:pt x="406" y="242"/>
                  </a:moveTo>
                  <a:lnTo>
                    <a:pt x="406" y="242"/>
                  </a:lnTo>
                  <a:cubicBezTo>
                    <a:pt x="409" y="254"/>
                    <a:pt x="411" y="265"/>
                    <a:pt x="413" y="276"/>
                  </a:cubicBezTo>
                  <a:lnTo>
                    <a:pt x="413" y="276"/>
                  </a:lnTo>
                  <a:cubicBezTo>
                    <a:pt x="404" y="276"/>
                    <a:pt x="395" y="278"/>
                    <a:pt x="387" y="281"/>
                  </a:cubicBezTo>
                  <a:lnTo>
                    <a:pt x="387" y="281"/>
                  </a:lnTo>
                  <a:cubicBezTo>
                    <a:pt x="385" y="269"/>
                    <a:pt x="383" y="257"/>
                    <a:pt x="382" y="246"/>
                  </a:cubicBezTo>
                  <a:lnTo>
                    <a:pt x="382" y="246"/>
                  </a:lnTo>
                  <a:cubicBezTo>
                    <a:pt x="386" y="245"/>
                    <a:pt x="390" y="244"/>
                    <a:pt x="394" y="244"/>
                  </a:cubicBezTo>
                  <a:lnTo>
                    <a:pt x="394" y="244"/>
                  </a:lnTo>
                  <a:cubicBezTo>
                    <a:pt x="399" y="242"/>
                    <a:pt x="403" y="242"/>
                    <a:pt x="406" y="242"/>
                  </a:cubicBezTo>
                  <a:close/>
                  <a:moveTo>
                    <a:pt x="430" y="342"/>
                  </a:moveTo>
                  <a:lnTo>
                    <a:pt x="430" y="342"/>
                  </a:lnTo>
                  <a:cubicBezTo>
                    <a:pt x="433" y="352"/>
                    <a:pt x="436" y="362"/>
                    <a:pt x="440" y="372"/>
                  </a:cubicBezTo>
                  <a:lnTo>
                    <a:pt x="440" y="372"/>
                  </a:lnTo>
                  <a:cubicBezTo>
                    <a:pt x="434" y="372"/>
                    <a:pt x="429" y="375"/>
                    <a:pt x="424" y="377"/>
                  </a:cubicBezTo>
                  <a:lnTo>
                    <a:pt x="424" y="377"/>
                  </a:lnTo>
                  <a:cubicBezTo>
                    <a:pt x="420" y="378"/>
                    <a:pt x="415" y="379"/>
                    <a:pt x="412" y="380"/>
                  </a:cubicBezTo>
                  <a:lnTo>
                    <a:pt x="412" y="380"/>
                  </a:lnTo>
                  <a:cubicBezTo>
                    <a:pt x="408" y="370"/>
                    <a:pt x="405" y="359"/>
                    <a:pt x="402" y="348"/>
                  </a:cubicBezTo>
                  <a:lnTo>
                    <a:pt x="402" y="348"/>
                  </a:lnTo>
                  <a:cubicBezTo>
                    <a:pt x="412" y="346"/>
                    <a:pt x="421" y="343"/>
                    <a:pt x="430" y="342"/>
                  </a:cubicBezTo>
                  <a:close/>
                  <a:moveTo>
                    <a:pt x="463" y="433"/>
                  </a:moveTo>
                  <a:lnTo>
                    <a:pt x="463" y="433"/>
                  </a:lnTo>
                  <a:lnTo>
                    <a:pt x="463" y="432"/>
                  </a:lnTo>
                  <a:lnTo>
                    <a:pt x="463" y="432"/>
                  </a:lnTo>
                  <a:cubicBezTo>
                    <a:pt x="468" y="444"/>
                    <a:pt x="474" y="457"/>
                    <a:pt x="481" y="469"/>
                  </a:cubicBezTo>
                  <a:lnTo>
                    <a:pt x="481" y="469"/>
                  </a:lnTo>
                  <a:cubicBezTo>
                    <a:pt x="470" y="470"/>
                    <a:pt x="460" y="476"/>
                    <a:pt x="451" y="480"/>
                  </a:cubicBezTo>
                  <a:lnTo>
                    <a:pt x="451" y="480"/>
                  </a:lnTo>
                  <a:cubicBezTo>
                    <a:pt x="444" y="468"/>
                    <a:pt x="439" y="455"/>
                    <a:pt x="434" y="442"/>
                  </a:cubicBezTo>
                  <a:lnTo>
                    <a:pt x="434" y="442"/>
                  </a:lnTo>
                  <a:cubicBezTo>
                    <a:pt x="437" y="441"/>
                    <a:pt x="442" y="440"/>
                    <a:pt x="445" y="439"/>
                  </a:cubicBezTo>
                  <a:lnTo>
                    <a:pt x="445" y="439"/>
                  </a:lnTo>
                  <a:cubicBezTo>
                    <a:pt x="452" y="437"/>
                    <a:pt x="457" y="436"/>
                    <a:pt x="463" y="433"/>
                  </a:cubicBezTo>
                  <a:close/>
                  <a:moveTo>
                    <a:pt x="498" y="539"/>
                  </a:moveTo>
                  <a:lnTo>
                    <a:pt x="498" y="539"/>
                  </a:lnTo>
                  <a:cubicBezTo>
                    <a:pt x="504" y="537"/>
                    <a:pt x="511" y="536"/>
                    <a:pt x="517" y="532"/>
                  </a:cubicBezTo>
                  <a:lnTo>
                    <a:pt x="517" y="532"/>
                  </a:lnTo>
                  <a:cubicBezTo>
                    <a:pt x="523" y="542"/>
                    <a:pt x="530" y="552"/>
                    <a:pt x="537" y="562"/>
                  </a:cubicBezTo>
                  <a:lnTo>
                    <a:pt x="537" y="562"/>
                  </a:lnTo>
                  <a:cubicBezTo>
                    <a:pt x="526" y="565"/>
                    <a:pt x="516" y="571"/>
                    <a:pt x="507" y="577"/>
                  </a:cubicBezTo>
                  <a:lnTo>
                    <a:pt x="507" y="577"/>
                  </a:lnTo>
                  <a:cubicBezTo>
                    <a:pt x="500" y="566"/>
                    <a:pt x="493" y="555"/>
                    <a:pt x="485" y="544"/>
                  </a:cubicBezTo>
                  <a:lnTo>
                    <a:pt x="485" y="544"/>
                  </a:lnTo>
                  <a:cubicBezTo>
                    <a:pt x="490" y="542"/>
                    <a:pt x="494" y="541"/>
                    <a:pt x="498" y="539"/>
                  </a:cubicBezTo>
                  <a:close/>
                  <a:moveTo>
                    <a:pt x="557" y="621"/>
                  </a:moveTo>
                  <a:lnTo>
                    <a:pt x="557" y="621"/>
                  </a:lnTo>
                  <a:cubicBezTo>
                    <a:pt x="563" y="618"/>
                    <a:pt x="570" y="616"/>
                    <a:pt x="575" y="612"/>
                  </a:cubicBezTo>
                  <a:lnTo>
                    <a:pt x="575" y="612"/>
                  </a:lnTo>
                  <a:cubicBezTo>
                    <a:pt x="584" y="621"/>
                    <a:pt x="592" y="629"/>
                    <a:pt x="600" y="638"/>
                  </a:cubicBezTo>
                  <a:lnTo>
                    <a:pt x="600" y="638"/>
                  </a:lnTo>
                  <a:cubicBezTo>
                    <a:pt x="591" y="642"/>
                    <a:pt x="582" y="648"/>
                    <a:pt x="574" y="653"/>
                  </a:cubicBezTo>
                  <a:lnTo>
                    <a:pt x="574" y="653"/>
                  </a:lnTo>
                  <a:cubicBezTo>
                    <a:pt x="574" y="654"/>
                    <a:pt x="574" y="654"/>
                    <a:pt x="574" y="655"/>
                  </a:cubicBezTo>
                  <a:lnTo>
                    <a:pt x="574" y="655"/>
                  </a:lnTo>
                  <a:cubicBezTo>
                    <a:pt x="564" y="645"/>
                    <a:pt x="555" y="635"/>
                    <a:pt x="546" y="625"/>
                  </a:cubicBezTo>
                  <a:lnTo>
                    <a:pt x="546" y="625"/>
                  </a:lnTo>
                  <a:cubicBezTo>
                    <a:pt x="549" y="623"/>
                    <a:pt x="553" y="622"/>
                    <a:pt x="557" y="621"/>
                  </a:cubicBezTo>
                  <a:close/>
                  <a:moveTo>
                    <a:pt x="647" y="682"/>
                  </a:moveTo>
                  <a:lnTo>
                    <a:pt x="647" y="682"/>
                  </a:lnTo>
                  <a:cubicBezTo>
                    <a:pt x="654" y="688"/>
                    <a:pt x="660" y="694"/>
                    <a:pt x="668" y="699"/>
                  </a:cubicBezTo>
                  <a:lnTo>
                    <a:pt x="668" y="699"/>
                  </a:lnTo>
                  <a:cubicBezTo>
                    <a:pt x="659" y="703"/>
                    <a:pt x="652" y="710"/>
                    <a:pt x="645" y="716"/>
                  </a:cubicBezTo>
                  <a:lnTo>
                    <a:pt x="645" y="716"/>
                  </a:lnTo>
                  <a:cubicBezTo>
                    <a:pt x="637" y="710"/>
                    <a:pt x="629" y="704"/>
                    <a:pt x="622" y="698"/>
                  </a:cubicBezTo>
                  <a:lnTo>
                    <a:pt x="622" y="698"/>
                  </a:lnTo>
                  <a:cubicBezTo>
                    <a:pt x="631" y="693"/>
                    <a:pt x="640" y="689"/>
                    <a:pt x="647" y="682"/>
                  </a:cubicBezTo>
                  <a:close/>
                  <a:moveTo>
                    <a:pt x="299" y="718"/>
                  </a:moveTo>
                  <a:lnTo>
                    <a:pt x="299" y="718"/>
                  </a:lnTo>
                  <a:cubicBezTo>
                    <a:pt x="259" y="679"/>
                    <a:pt x="223" y="637"/>
                    <a:pt x="193" y="589"/>
                  </a:cubicBezTo>
                  <a:lnTo>
                    <a:pt x="193" y="589"/>
                  </a:lnTo>
                  <a:cubicBezTo>
                    <a:pt x="170" y="554"/>
                    <a:pt x="154" y="516"/>
                    <a:pt x="143" y="477"/>
                  </a:cubicBezTo>
                  <a:lnTo>
                    <a:pt x="143" y="477"/>
                  </a:lnTo>
                  <a:cubicBezTo>
                    <a:pt x="226" y="456"/>
                    <a:pt x="309" y="427"/>
                    <a:pt x="389" y="397"/>
                  </a:cubicBezTo>
                  <a:lnTo>
                    <a:pt x="389" y="397"/>
                  </a:lnTo>
                  <a:cubicBezTo>
                    <a:pt x="417" y="480"/>
                    <a:pt x="458" y="558"/>
                    <a:pt x="517" y="628"/>
                  </a:cubicBezTo>
                  <a:lnTo>
                    <a:pt x="517" y="628"/>
                  </a:lnTo>
                  <a:cubicBezTo>
                    <a:pt x="477" y="642"/>
                    <a:pt x="440" y="661"/>
                    <a:pt x="400" y="674"/>
                  </a:cubicBezTo>
                  <a:lnTo>
                    <a:pt x="400" y="674"/>
                  </a:lnTo>
                  <a:cubicBezTo>
                    <a:pt x="365" y="686"/>
                    <a:pt x="331" y="699"/>
                    <a:pt x="299" y="718"/>
                  </a:cubicBezTo>
                  <a:close/>
                  <a:moveTo>
                    <a:pt x="418" y="682"/>
                  </a:moveTo>
                  <a:lnTo>
                    <a:pt x="418" y="682"/>
                  </a:lnTo>
                  <a:cubicBezTo>
                    <a:pt x="454" y="671"/>
                    <a:pt x="487" y="653"/>
                    <a:pt x="523" y="640"/>
                  </a:cubicBezTo>
                  <a:lnTo>
                    <a:pt x="523" y="640"/>
                  </a:lnTo>
                  <a:cubicBezTo>
                    <a:pt x="524" y="639"/>
                    <a:pt x="524" y="639"/>
                    <a:pt x="525" y="639"/>
                  </a:cubicBezTo>
                  <a:lnTo>
                    <a:pt x="525" y="639"/>
                  </a:lnTo>
                  <a:cubicBezTo>
                    <a:pt x="535" y="651"/>
                    <a:pt x="545" y="662"/>
                    <a:pt x="556" y="673"/>
                  </a:cubicBezTo>
                  <a:lnTo>
                    <a:pt x="556" y="673"/>
                  </a:lnTo>
                  <a:cubicBezTo>
                    <a:pt x="604" y="721"/>
                    <a:pt x="659" y="758"/>
                    <a:pt x="716" y="793"/>
                  </a:cubicBezTo>
                  <a:lnTo>
                    <a:pt x="716" y="793"/>
                  </a:lnTo>
                  <a:cubicBezTo>
                    <a:pt x="647" y="807"/>
                    <a:pt x="573" y="832"/>
                    <a:pt x="517" y="875"/>
                  </a:cubicBezTo>
                  <a:lnTo>
                    <a:pt x="517" y="875"/>
                  </a:lnTo>
                  <a:cubicBezTo>
                    <a:pt x="514" y="874"/>
                    <a:pt x="512" y="873"/>
                    <a:pt x="510" y="872"/>
                  </a:cubicBezTo>
                  <a:lnTo>
                    <a:pt x="510" y="872"/>
                  </a:lnTo>
                  <a:cubicBezTo>
                    <a:pt x="436" y="830"/>
                    <a:pt x="366" y="782"/>
                    <a:pt x="304" y="723"/>
                  </a:cubicBezTo>
                  <a:lnTo>
                    <a:pt x="304" y="723"/>
                  </a:lnTo>
                  <a:cubicBezTo>
                    <a:pt x="341" y="706"/>
                    <a:pt x="379" y="694"/>
                    <a:pt x="418" y="682"/>
                  </a:cubicBezTo>
                  <a:close/>
                  <a:moveTo>
                    <a:pt x="706" y="749"/>
                  </a:moveTo>
                  <a:lnTo>
                    <a:pt x="706" y="749"/>
                  </a:lnTo>
                  <a:cubicBezTo>
                    <a:pt x="712" y="746"/>
                    <a:pt x="719" y="743"/>
                    <a:pt x="725" y="740"/>
                  </a:cubicBezTo>
                  <a:lnTo>
                    <a:pt x="725" y="740"/>
                  </a:lnTo>
                  <a:lnTo>
                    <a:pt x="725" y="739"/>
                  </a:lnTo>
                  <a:lnTo>
                    <a:pt x="725" y="739"/>
                  </a:lnTo>
                  <a:cubicBezTo>
                    <a:pt x="736" y="746"/>
                    <a:pt x="746" y="753"/>
                    <a:pt x="757" y="760"/>
                  </a:cubicBezTo>
                  <a:lnTo>
                    <a:pt x="757" y="760"/>
                  </a:lnTo>
                  <a:cubicBezTo>
                    <a:pt x="757" y="760"/>
                    <a:pt x="756" y="760"/>
                    <a:pt x="755" y="761"/>
                  </a:cubicBezTo>
                  <a:lnTo>
                    <a:pt x="755" y="761"/>
                  </a:lnTo>
                  <a:cubicBezTo>
                    <a:pt x="749" y="765"/>
                    <a:pt x="743" y="769"/>
                    <a:pt x="736" y="773"/>
                  </a:cubicBezTo>
                  <a:lnTo>
                    <a:pt x="736" y="773"/>
                  </a:lnTo>
                  <a:cubicBezTo>
                    <a:pt x="735" y="773"/>
                    <a:pt x="735" y="774"/>
                    <a:pt x="734" y="775"/>
                  </a:cubicBezTo>
                  <a:lnTo>
                    <a:pt x="734" y="775"/>
                  </a:lnTo>
                  <a:cubicBezTo>
                    <a:pt x="722" y="767"/>
                    <a:pt x="710" y="760"/>
                    <a:pt x="698" y="753"/>
                  </a:cubicBezTo>
                  <a:lnTo>
                    <a:pt x="698" y="753"/>
                  </a:lnTo>
                  <a:cubicBezTo>
                    <a:pt x="700" y="752"/>
                    <a:pt x="703" y="750"/>
                    <a:pt x="706" y="749"/>
                  </a:cubicBezTo>
                  <a:close/>
                  <a:moveTo>
                    <a:pt x="809" y="796"/>
                  </a:moveTo>
                  <a:lnTo>
                    <a:pt x="809" y="796"/>
                  </a:lnTo>
                  <a:cubicBezTo>
                    <a:pt x="811" y="796"/>
                    <a:pt x="811" y="795"/>
                    <a:pt x="813" y="794"/>
                  </a:cubicBezTo>
                  <a:lnTo>
                    <a:pt x="813" y="794"/>
                  </a:lnTo>
                  <a:cubicBezTo>
                    <a:pt x="823" y="800"/>
                    <a:pt x="834" y="807"/>
                    <a:pt x="844" y="814"/>
                  </a:cubicBezTo>
                  <a:lnTo>
                    <a:pt x="844" y="814"/>
                  </a:lnTo>
                  <a:cubicBezTo>
                    <a:pt x="839" y="817"/>
                    <a:pt x="834" y="821"/>
                    <a:pt x="830" y="824"/>
                  </a:cubicBezTo>
                  <a:lnTo>
                    <a:pt x="830" y="824"/>
                  </a:lnTo>
                  <a:cubicBezTo>
                    <a:pt x="827" y="825"/>
                    <a:pt x="825" y="827"/>
                    <a:pt x="823" y="829"/>
                  </a:cubicBezTo>
                  <a:lnTo>
                    <a:pt x="823" y="829"/>
                  </a:lnTo>
                  <a:cubicBezTo>
                    <a:pt x="810" y="821"/>
                    <a:pt x="797" y="813"/>
                    <a:pt x="785" y="805"/>
                  </a:cubicBezTo>
                  <a:lnTo>
                    <a:pt x="785" y="805"/>
                  </a:lnTo>
                  <a:cubicBezTo>
                    <a:pt x="793" y="802"/>
                    <a:pt x="801" y="799"/>
                    <a:pt x="809" y="796"/>
                  </a:cubicBezTo>
                  <a:close/>
                  <a:moveTo>
                    <a:pt x="879" y="853"/>
                  </a:moveTo>
                  <a:lnTo>
                    <a:pt x="879" y="853"/>
                  </a:lnTo>
                  <a:cubicBezTo>
                    <a:pt x="886" y="850"/>
                    <a:pt x="891" y="849"/>
                    <a:pt x="897" y="848"/>
                  </a:cubicBezTo>
                  <a:lnTo>
                    <a:pt x="897" y="848"/>
                  </a:lnTo>
                  <a:cubicBezTo>
                    <a:pt x="898" y="849"/>
                    <a:pt x="900" y="850"/>
                    <a:pt x="902" y="851"/>
                  </a:cubicBezTo>
                  <a:lnTo>
                    <a:pt x="902" y="851"/>
                  </a:lnTo>
                  <a:cubicBezTo>
                    <a:pt x="908" y="855"/>
                    <a:pt x="914" y="860"/>
                    <a:pt x="920" y="865"/>
                  </a:cubicBezTo>
                  <a:lnTo>
                    <a:pt x="920" y="865"/>
                  </a:lnTo>
                  <a:cubicBezTo>
                    <a:pt x="911" y="868"/>
                    <a:pt x="902" y="874"/>
                    <a:pt x="894" y="879"/>
                  </a:cubicBezTo>
                  <a:lnTo>
                    <a:pt x="894" y="879"/>
                  </a:lnTo>
                  <a:cubicBezTo>
                    <a:pt x="885" y="872"/>
                    <a:pt x="876" y="865"/>
                    <a:pt x="867" y="859"/>
                  </a:cubicBezTo>
                  <a:lnTo>
                    <a:pt x="867" y="859"/>
                  </a:lnTo>
                  <a:cubicBezTo>
                    <a:pt x="871" y="857"/>
                    <a:pt x="875" y="855"/>
                    <a:pt x="879" y="853"/>
                  </a:cubicBezTo>
                  <a:close/>
                  <a:moveTo>
                    <a:pt x="1019" y="1079"/>
                  </a:moveTo>
                  <a:lnTo>
                    <a:pt x="1019" y="1079"/>
                  </a:lnTo>
                  <a:cubicBezTo>
                    <a:pt x="958" y="1106"/>
                    <a:pt x="894" y="1128"/>
                    <a:pt x="834" y="1158"/>
                  </a:cubicBezTo>
                  <a:lnTo>
                    <a:pt x="834" y="1158"/>
                  </a:lnTo>
                  <a:cubicBezTo>
                    <a:pt x="821" y="1131"/>
                    <a:pt x="807" y="1105"/>
                    <a:pt x="790" y="1079"/>
                  </a:cubicBezTo>
                  <a:lnTo>
                    <a:pt x="790" y="1079"/>
                  </a:lnTo>
                  <a:cubicBezTo>
                    <a:pt x="777" y="1058"/>
                    <a:pt x="761" y="1039"/>
                    <a:pt x="743" y="1022"/>
                  </a:cubicBezTo>
                  <a:lnTo>
                    <a:pt x="743" y="1022"/>
                  </a:lnTo>
                  <a:cubicBezTo>
                    <a:pt x="800" y="986"/>
                    <a:pt x="867" y="972"/>
                    <a:pt x="927" y="943"/>
                  </a:cubicBezTo>
                  <a:lnTo>
                    <a:pt x="927" y="943"/>
                  </a:lnTo>
                  <a:cubicBezTo>
                    <a:pt x="968" y="984"/>
                    <a:pt x="997" y="1029"/>
                    <a:pt x="1019" y="1079"/>
                  </a:cubicBezTo>
                  <a:close/>
                  <a:moveTo>
                    <a:pt x="958" y="917"/>
                  </a:moveTo>
                  <a:lnTo>
                    <a:pt x="958" y="917"/>
                  </a:lnTo>
                  <a:cubicBezTo>
                    <a:pt x="963" y="915"/>
                    <a:pt x="968" y="914"/>
                    <a:pt x="971" y="911"/>
                  </a:cubicBezTo>
                  <a:lnTo>
                    <a:pt x="971" y="911"/>
                  </a:lnTo>
                  <a:cubicBezTo>
                    <a:pt x="977" y="916"/>
                    <a:pt x="982" y="923"/>
                    <a:pt x="987" y="929"/>
                  </a:cubicBezTo>
                  <a:lnTo>
                    <a:pt x="987" y="929"/>
                  </a:lnTo>
                  <a:cubicBezTo>
                    <a:pt x="985" y="930"/>
                    <a:pt x="982" y="931"/>
                    <a:pt x="980" y="933"/>
                  </a:cubicBezTo>
                  <a:lnTo>
                    <a:pt x="980" y="933"/>
                  </a:lnTo>
                  <a:cubicBezTo>
                    <a:pt x="975" y="936"/>
                    <a:pt x="969" y="940"/>
                    <a:pt x="964" y="944"/>
                  </a:cubicBezTo>
                  <a:lnTo>
                    <a:pt x="964" y="944"/>
                  </a:lnTo>
                  <a:cubicBezTo>
                    <a:pt x="958" y="937"/>
                    <a:pt x="952" y="930"/>
                    <a:pt x="945" y="924"/>
                  </a:cubicBezTo>
                  <a:lnTo>
                    <a:pt x="945" y="924"/>
                  </a:lnTo>
                  <a:cubicBezTo>
                    <a:pt x="949" y="921"/>
                    <a:pt x="953" y="920"/>
                    <a:pt x="958" y="917"/>
                  </a:cubicBezTo>
                  <a:close/>
                  <a:moveTo>
                    <a:pt x="1009" y="978"/>
                  </a:moveTo>
                  <a:lnTo>
                    <a:pt x="1009" y="978"/>
                  </a:lnTo>
                  <a:cubicBezTo>
                    <a:pt x="1013" y="977"/>
                    <a:pt x="1016" y="976"/>
                    <a:pt x="1021" y="975"/>
                  </a:cubicBezTo>
                  <a:lnTo>
                    <a:pt x="1021" y="975"/>
                  </a:lnTo>
                  <a:cubicBezTo>
                    <a:pt x="1023" y="980"/>
                    <a:pt x="1026" y="985"/>
                    <a:pt x="1029" y="991"/>
                  </a:cubicBezTo>
                  <a:lnTo>
                    <a:pt x="1029" y="991"/>
                  </a:lnTo>
                  <a:cubicBezTo>
                    <a:pt x="1027" y="992"/>
                    <a:pt x="1025" y="993"/>
                    <a:pt x="1022" y="994"/>
                  </a:cubicBezTo>
                  <a:lnTo>
                    <a:pt x="1022" y="994"/>
                  </a:lnTo>
                  <a:cubicBezTo>
                    <a:pt x="1017" y="997"/>
                    <a:pt x="1012" y="1000"/>
                    <a:pt x="1006" y="1003"/>
                  </a:cubicBezTo>
                  <a:lnTo>
                    <a:pt x="1006" y="1003"/>
                  </a:lnTo>
                  <a:cubicBezTo>
                    <a:pt x="1003" y="998"/>
                    <a:pt x="1000" y="993"/>
                    <a:pt x="997" y="988"/>
                  </a:cubicBezTo>
                  <a:lnTo>
                    <a:pt x="997" y="988"/>
                  </a:lnTo>
                  <a:cubicBezTo>
                    <a:pt x="996" y="986"/>
                    <a:pt x="995" y="984"/>
                    <a:pt x="993" y="982"/>
                  </a:cubicBezTo>
                  <a:lnTo>
                    <a:pt x="993" y="982"/>
                  </a:lnTo>
                  <a:cubicBezTo>
                    <a:pt x="999" y="981"/>
                    <a:pt x="1003" y="980"/>
                    <a:pt x="1009" y="978"/>
                  </a:cubicBezTo>
                  <a:close/>
                  <a:moveTo>
                    <a:pt x="1054" y="1041"/>
                  </a:moveTo>
                  <a:lnTo>
                    <a:pt x="1054" y="1041"/>
                  </a:lnTo>
                  <a:cubicBezTo>
                    <a:pt x="1056" y="1047"/>
                    <a:pt x="1059" y="1054"/>
                    <a:pt x="1062" y="1060"/>
                  </a:cubicBezTo>
                  <a:lnTo>
                    <a:pt x="1062" y="1060"/>
                  </a:lnTo>
                  <a:cubicBezTo>
                    <a:pt x="1054" y="1063"/>
                    <a:pt x="1047" y="1066"/>
                    <a:pt x="1040" y="1069"/>
                  </a:cubicBezTo>
                  <a:lnTo>
                    <a:pt x="1040" y="1069"/>
                  </a:lnTo>
                  <a:cubicBezTo>
                    <a:pt x="1037" y="1062"/>
                    <a:pt x="1034" y="1056"/>
                    <a:pt x="1031" y="1049"/>
                  </a:cubicBezTo>
                  <a:lnTo>
                    <a:pt x="1031" y="1049"/>
                  </a:lnTo>
                  <a:cubicBezTo>
                    <a:pt x="1038" y="1046"/>
                    <a:pt x="1046" y="1044"/>
                    <a:pt x="1054" y="1041"/>
                  </a:cubicBezTo>
                  <a:close/>
                  <a:moveTo>
                    <a:pt x="1084" y="1142"/>
                  </a:moveTo>
                  <a:lnTo>
                    <a:pt x="1084" y="1142"/>
                  </a:lnTo>
                  <a:cubicBezTo>
                    <a:pt x="1079" y="1144"/>
                    <a:pt x="1074" y="1147"/>
                    <a:pt x="1068" y="1150"/>
                  </a:cubicBezTo>
                  <a:lnTo>
                    <a:pt x="1068" y="1150"/>
                  </a:lnTo>
                  <a:cubicBezTo>
                    <a:pt x="1065" y="1138"/>
                    <a:pt x="1062" y="1127"/>
                    <a:pt x="1058" y="1115"/>
                  </a:cubicBezTo>
                  <a:lnTo>
                    <a:pt x="1058" y="1115"/>
                  </a:lnTo>
                  <a:cubicBezTo>
                    <a:pt x="1064" y="1113"/>
                    <a:pt x="1070" y="1111"/>
                    <a:pt x="1077" y="1109"/>
                  </a:cubicBezTo>
                  <a:lnTo>
                    <a:pt x="1077" y="1109"/>
                  </a:lnTo>
                  <a:cubicBezTo>
                    <a:pt x="1080" y="1119"/>
                    <a:pt x="1082" y="1130"/>
                    <a:pt x="1084" y="1142"/>
                  </a:cubicBezTo>
                  <a:close/>
                  <a:moveTo>
                    <a:pt x="1098" y="1218"/>
                  </a:moveTo>
                  <a:lnTo>
                    <a:pt x="1098" y="1218"/>
                  </a:lnTo>
                  <a:cubicBezTo>
                    <a:pt x="1093" y="1220"/>
                    <a:pt x="1089" y="1221"/>
                    <a:pt x="1084" y="1223"/>
                  </a:cubicBezTo>
                  <a:lnTo>
                    <a:pt x="1084" y="1223"/>
                  </a:lnTo>
                  <a:cubicBezTo>
                    <a:pt x="1083" y="1214"/>
                    <a:pt x="1081" y="1205"/>
                    <a:pt x="1079" y="1196"/>
                  </a:cubicBezTo>
                  <a:lnTo>
                    <a:pt x="1079" y="1196"/>
                  </a:lnTo>
                  <a:cubicBezTo>
                    <a:pt x="1084" y="1195"/>
                    <a:pt x="1089" y="1194"/>
                    <a:pt x="1094" y="1192"/>
                  </a:cubicBezTo>
                  <a:lnTo>
                    <a:pt x="1094" y="1192"/>
                  </a:lnTo>
                  <a:cubicBezTo>
                    <a:pt x="1096" y="1201"/>
                    <a:pt x="1097" y="1210"/>
                    <a:pt x="1098" y="1218"/>
                  </a:cubicBezTo>
                  <a:close/>
                  <a:moveTo>
                    <a:pt x="1048" y="961"/>
                  </a:moveTo>
                  <a:lnTo>
                    <a:pt x="1048" y="961"/>
                  </a:lnTo>
                  <a:cubicBezTo>
                    <a:pt x="982" y="855"/>
                    <a:pt x="866" y="788"/>
                    <a:pt x="763" y="724"/>
                  </a:cubicBezTo>
                  <a:lnTo>
                    <a:pt x="763" y="724"/>
                  </a:lnTo>
                  <a:cubicBezTo>
                    <a:pt x="516" y="569"/>
                    <a:pt x="415" y="317"/>
                    <a:pt x="421" y="32"/>
                  </a:cubicBezTo>
                  <a:lnTo>
                    <a:pt x="421" y="32"/>
                  </a:lnTo>
                  <a:cubicBezTo>
                    <a:pt x="422" y="0"/>
                    <a:pt x="390" y="1"/>
                    <a:pt x="390" y="32"/>
                  </a:cubicBezTo>
                  <a:lnTo>
                    <a:pt x="390" y="32"/>
                  </a:lnTo>
                  <a:cubicBezTo>
                    <a:pt x="390" y="52"/>
                    <a:pt x="390" y="71"/>
                    <a:pt x="391" y="90"/>
                  </a:cubicBezTo>
                  <a:lnTo>
                    <a:pt x="391" y="90"/>
                  </a:lnTo>
                  <a:cubicBezTo>
                    <a:pt x="390" y="90"/>
                    <a:pt x="390" y="90"/>
                    <a:pt x="390" y="90"/>
                  </a:cubicBezTo>
                  <a:lnTo>
                    <a:pt x="390" y="90"/>
                  </a:lnTo>
                  <a:cubicBezTo>
                    <a:pt x="384" y="88"/>
                    <a:pt x="377" y="89"/>
                    <a:pt x="370" y="90"/>
                  </a:cubicBezTo>
                  <a:lnTo>
                    <a:pt x="370" y="90"/>
                  </a:lnTo>
                  <a:cubicBezTo>
                    <a:pt x="370" y="80"/>
                    <a:pt x="370" y="70"/>
                    <a:pt x="370" y="59"/>
                  </a:cubicBezTo>
                  <a:lnTo>
                    <a:pt x="370" y="59"/>
                  </a:lnTo>
                  <a:cubicBezTo>
                    <a:pt x="371" y="28"/>
                    <a:pt x="340" y="28"/>
                    <a:pt x="340" y="59"/>
                  </a:cubicBezTo>
                  <a:lnTo>
                    <a:pt x="340" y="59"/>
                  </a:lnTo>
                  <a:cubicBezTo>
                    <a:pt x="339" y="88"/>
                    <a:pt x="340" y="118"/>
                    <a:pt x="342" y="147"/>
                  </a:cubicBezTo>
                  <a:lnTo>
                    <a:pt x="342" y="147"/>
                  </a:lnTo>
                  <a:cubicBezTo>
                    <a:pt x="269" y="170"/>
                    <a:pt x="192" y="174"/>
                    <a:pt x="121" y="199"/>
                  </a:cubicBezTo>
                  <a:lnTo>
                    <a:pt x="121" y="199"/>
                  </a:lnTo>
                  <a:cubicBezTo>
                    <a:pt x="121" y="170"/>
                    <a:pt x="122" y="140"/>
                    <a:pt x="122" y="110"/>
                  </a:cubicBezTo>
                  <a:lnTo>
                    <a:pt x="122" y="110"/>
                  </a:lnTo>
                  <a:cubicBezTo>
                    <a:pt x="122" y="79"/>
                    <a:pt x="74" y="78"/>
                    <a:pt x="74" y="110"/>
                  </a:cubicBezTo>
                  <a:lnTo>
                    <a:pt x="74" y="110"/>
                  </a:lnTo>
                  <a:cubicBezTo>
                    <a:pt x="74" y="129"/>
                    <a:pt x="73" y="148"/>
                    <a:pt x="73" y="167"/>
                  </a:cubicBezTo>
                  <a:lnTo>
                    <a:pt x="73" y="167"/>
                  </a:lnTo>
                  <a:cubicBezTo>
                    <a:pt x="63" y="168"/>
                    <a:pt x="53" y="171"/>
                    <a:pt x="43" y="173"/>
                  </a:cubicBezTo>
                  <a:lnTo>
                    <a:pt x="43" y="173"/>
                  </a:lnTo>
                  <a:cubicBezTo>
                    <a:pt x="43" y="159"/>
                    <a:pt x="43" y="144"/>
                    <a:pt x="43" y="130"/>
                  </a:cubicBezTo>
                  <a:lnTo>
                    <a:pt x="43" y="130"/>
                  </a:lnTo>
                  <a:cubicBezTo>
                    <a:pt x="44" y="98"/>
                    <a:pt x="13" y="97"/>
                    <a:pt x="13" y="128"/>
                  </a:cubicBezTo>
                  <a:lnTo>
                    <a:pt x="13" y="128"/>
                  </a:lnTo>
                  <a:cubicBezTo>
                    <a:pt x="11" y="267"/>
                    <a:pt x="0" y="406"/>
                    <a:pt x="45" y="540"/>
                  </a:cubicBezTo>
                  <a:lnTo>
                    <a:pt x="45" y="540"/>
                  </a:lnTo>
                  <a:cubicBezTo>
                    <a:pt x="66" y="602"/>
                    <a:pt x="106" y="658"/>
                    <a:pt x="151" y="708"/>
                  </a:cubicBezTo>
                  <a:lnTo>
                    <a:pt x="151" y="708"/>
                  </a:lnTo>
                  <a:cubicBezTo>
                    <a:pt x="151" y="711"/>
                    <a:pt x="154" y="713"/>
                    <a:pt x="156" y="713"/>
                  </a:cubicBezTo>
                  <a:lnTo>
                    <a:pt x="156" y="713"/>
                  </a:lnTo>
                  <a:cubicBezTo>
                    <a:pt x="192" y="752"/>
                    <a:pt x="232" y="787"/>
                    <a:pt x="269" y="820"/>
                  </a:cubicBezTo>
                  <a:lnTo>
                    <a:pt x="269" y="820"/>
                  </a:lnTo>
                  <a:cubicBezTo>
                    <a:pt x="366" y="901"/>
                    <a:pt x="479" y="953"/>
                    <a:pt x="587" y="1015"/>
                  </a:cubicBezTo>
                  <a:lnTo>
                    <a:pt x="587" y="1015"/>
                  </a:lnTo>
                  <a:cubicBezTo>
                    <a:pt x="737" y="1100"/>
                    <a:pt x="826" y="1266"/>
                    <a:pt x="830" y="1440"/>
                  </a:cubicBezTo>
                  <a:lnTo>
                    <a:pt x="830" y="1440"/>
                  </a:lnTo>
                  <a:cubicBezTo>
                    <a:pt x="830" y="1451"/>
                    <a:pt x="846" y="1452"/>
                    <a:pt x="847" y="1441"/>
                  </a:cubicBezTo>
                  <a:lnTo>
                    <a:pt x="847" y="1441"/>
                  </a:lnTo>
                  <a:cubicBezTo>
                    <a:pt x="847" y="1424"/>
                    <a:pt x="846" y="1407"/>
                    <a:pt x="845" y="1391"/>
                  </a:cubicBezTo>
                  <a:lnTo>
                    <a:pt x="845" y="1391"/>
                  </a:lnTo>
                  <a:cubicBezTo>
                    <a:pt x="850" y="1391"/>
                    <a:pt x="856" y="1391"/>
                    <a:pt x="861" y="1391"/>
                  </a:cubicBezTo>
                  <a:lnTo>
                    <a:pt x="861" y="1391"/>
                  </a:lnTo>
                  <a:cubicBezTo>
                    <a:pt x="865" y="1390"/>
                    <a:pt x="868" y="1390"/>
                    <a:pt x="872" y="1390"/>
                  </a:cubicBezTo>
                  <a:lnTo>
                    <a:pt x="872" y="1390"/>
                  </a:lnTo>
                  <a:cubicBezTo>
                    <a:pt x="872" y="1393"/>
                    <a:pt x="873" y="1396"/>
                    <a:pt x="873" y="1399"/>
                  </a:cubicBezTo>
                  <a:lnTo>
                    <a:pt x="873" y="1399"/>
                  </a:lnTo>
                  <a:cubicBezTo>
                    <a:pt x="873" y="1409"/>
                    <a:pt x="889" y="1409"/>
                    <a:pt x="890" y="1399"/>
                  </a:cubicBezTo>
                  <a:lnTo>
                    <a:pt x="890" y="1399"/>
                  </a:lnTo>
                  <a:cubicBezTo>
                    <a:pt x="890" y="1395"/>
                    <a:pt x="889" y="1392"/>
                    <a:pt x="889" y="1388"/>
                  </a:cubicBezTo>
                  <a:lnTo>
                    <a:pt x="889" y="1388"/>
                  </a:lnTo>
                  <a:cubicBezTo>
                    <a:pt x="892" y="1385"/>
                    <a:pt x="892" y="1379"/>
                    <a:pt x="889" y="1377"/>
                  </a:cubicBezTo>
                  <a:lnTo>
                    <a:pt x="889" y="1377"/>
                  </a:lnTo>
                  <a:cubicBezTo>
                    <a:pt x="888" y="1366"/>
                    <a:pt x="888" y="1356"/>
                    <a:pt x="887" y="1345"/>
                  </a:cubicBezTo>
                  <a:lnTo>
                    <a:pt x="887" y="1345"/>
                  </a:lnTo>
                  <a:cubicBezTo>
                    <a:pt x="949" y="1333"/>
                    <a:pt x="1010" y="1314"/>
                    <a:pt x="1073" y="1307"/>
                  </a:cubicBezTo>
                  <a:lnTo>
                    <a:pt x="1073" y="1307"/>
                  </a:lnTo>
                  <a:cubicBezTo>
                    <a:pt x="1074" y="1323"/>
                    <a:pt x="1076" y="1339"/>
                    <a:pt x="1077" y="1355"/>
                  </a:cubicBezTo>
                  <a:lnTo>
                    <a:pt x="1077" y="1355"/>
                  </a:lnTo>
                  <a:cubicBezTo>
                    <a:pt x="1078" y="1367"/>
                    <a:pt x="1094" y="1367"/>
                    <a:pt x="1094" y="1355"/>
                  </a:cubicBezTo>
                  <a:lnTo>
                    <a:pt x="1094" y="1355"/>
                  </a:lnTo>
                  <a:cubicBezTo>
                    <a:pt x="1094" y="1352"/>
                    <a:pt x="1094" y="1350"/>
                    <a:pt x="1094" y="1347"/>
                  </a:cubicBezTo>
                  <a:lnTo>
                    <a:pt x="1094" y="1347"/>
                  </a:lnTo>
                  <a:cubicBezTo>
                    <a:pt x="1099" y="1347"/>
                    <a:pt x="1104" y="1347"/>
                    <a:pt x="1110" y="1347"/>
                  </a:cubicBezTo>
                  <a:lnTo>
                    <a:pt x="1110" y="1347"/>
                  </a:lnTo>
                  <a:cubicBezTo>
                    <a:pt x="1110" y="1357"/>
                    <a:pt x="1127" y="1357"/>
                    <a:pt x="1127" y="1346"/>
                  </a:cubicBezTo>
                  <a:lnTo>
                    <a:pt x="1127" y="1346"/>
                  </a:lnTo>
                  <a:cubicBezTo>
                    <a:pt x="1127" y="1343"/>
                    <a:pt x="1127" y="1340"/>
                    <a:pt x="1127" y="1337"/>
                  </a:cubicBezTo>
                  <a:lnTo>
                    <a:pt x="1127" y="1337"/>
                  </a:lnTo>
                  <a:lnTo>
                    <a:pt x="1127" y="1337"/>
                  </a:lnTo>
                  <a:lnTo>
                    <a:pt x="1127" y="1337"/>
                  </a:lnTo>
                  <a:cubicBezTo>
                    <a:pt x="1127" y="1209"/>
                    <a:pt x="1117" y="1072"/>
                    <a:pt x="1048" y="96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3E6441AB-8852-D343-AAA1-24BB3F5793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6323" y="3801973"/>
              <a:ext cx="902083" cy="609886"/>
            </a:xfrm>
            <a:custGeom>
              <a:avLst/>
              <a:gdLst>
                <a:gd name="connsiteX0" fmla="*/ 590303 w 994379"/>
                <a:gd name="connsiteY0" fmla="*/ 589714 h 672286"/>
                <a:gd name="connsiteX1" fmla="*/ 626533 w 994379"/>
                <a:gd name="connsiteY1" fmla="*/ 598125 h 672286"/>
                <a:gd name="connsiteX2" fmla="*/ 621852 w 994379"/>
                <a:gd name="connsiteY2" fmla="*/ 605702 h 672286"/>
                <a:gd name="connsiteX3" fmla="*/ 494033 w 994379"/>
                <a:gd name="connsiteY3" fmla="*/ 661625 h 672286"/>
                <a:gd name="connsiteX4" fmla="*/ 491873 w 994379"/>
                <a:gd name="connsiteY4" fmla="*/ 660543 h 672286"/>
                <a:gd name="connsiteX5" fmla="*/ 590303 w 994379"/>
                <a:gd name="connsiteY5" fmla="*/ 589714 h 672286"/>
                <a:gd name="connsiteX6" fmla="*/ 330855 w 994379"/>
                <a:gd name="connsiteY6" fmla="*/ 561297 h 672286"/>
                <a:gd name="connsiteX7" fmla="*/ 397608 w 994379"/>
                <a:gd name="connsiteY7" fmla="*/ 592057 h 672286"/>
                <a:gd name="connsiteX8" fmla="*/ 441219 w 994379"/>
                <a:gd name="connsiteY8" fmla="*/ 667384 h 672286"/>
                <a:gd name="connsiteX9" fmla="*/ 437976 w 994379"/>
                <a:gd name="connsiteY9" fmla="*/ 668470 h 672286"/>
                <a:gd name="connsiteX10" fmla="*/ 392562 w 994379"/>
                <a:gd name="connsiteY10" fmla="*/ 600387 h 672286"/>
                <a:gd name="connsiteX11" fmla="*/ 306780 w 994379"/>
                <a:gd name="connsiteY11" fmla="*/ 571777 h 672286"/>
                <a:gd name="connsiteX12" fmla="*/ 305698 w 994379"/>
                <a:gd name="connsiteY12" fmla="*/ 562723 h 672286"/>
                <a:gd name="connsiteX13" fmla="*/ 330855 w 994379"/>
                <a:gd name="connsiteY13" fmla="*/ 561297 h 672286"/>
                <a:gd name="connsiteX14" fmla="*/ 841948 w 994379"/>
                <a:gd name="connsiteY14" fmla="*/ 525801 h 672286"/>
                <a:gd name="connsiteX15" fmla="*/ 916400 w 994379"/>
                <a:gd name="connsiteY15" fmla="*/ 538885 h 672286"/>
                <a:gd name="connsiteX16" fmla="*/ 914965 w 994379"/>
                <a:gd name="connsiteY16" fmla="*/ 541753 h 672286"/>
                <a:gd name="connsiteX17" fmla="*/ 774399 w 994379"/>
                <a:gd name="connsiteY17" fmla="*/ 558242 h 672286"/>
                <a:gd name="connsiteX18" fmla="*/ 770454 w 994379"/>
                <a:gd name="connsiteY18" fmla="*/ 551431 h 672286"/>
                <a:gd name="connsiteX19" fmla="*/ 841948 w 994379"/>
                <a:gd name="connsiteY19" fmla="*/ 525801 h 672286"/>
                <a:gd name="connsiteX20" fmla="*/ 809729 w 994379"/>
                <a:gd name="connsiteY20" fmla="*/ 468759 h 672286"/>
                <a:gd name="connsiteX21" fmla="*/ 845232 w 994379"/>
                <a:gd name="connsiteY21" fmla="*/ 475217 h 672286"/>
                <a:gd name="connsiteX22" fmla="*/ 843426 w 994379"/>
                <a:gd name="connsiteY22" fmla="*/ 481703 h 672286"/>
                <a:gd name="connsiteX23" fmla="*/ 717736 w 994379"/>
                <a:gd name="connsiteY23" fmla="*/ 515216 h 672286"/>
                <a:gd name="connsiteX24" fmla="*/ 715208 w 994379"/>
                <a:gd name="connsiteY24" fmla="*/ 512694 h 672286"/>
                <a:gd name="connsiteX25" fmla="*/ 809729 w 994379"/>
                <a:gd name="connsiteY25" fmla="*/ 468759 h 672286"/>
                <a:gd name="connsiteX26" fmla="*/ 804645 w 994379"/>
                <a:gd name="connsiteY26" fmla="*/ 449178 h 672286"/>
                <a:gd name="connsiteX27" fmla="*/ 836467 w 994379"/>
                <a:gd name="connsiteY27" fmla="*/ 458380 h 672286"/>
                <a:gd name="connsiteX28" fmla="*/ 833602 w 994379"/>
                <a:gd name="connsiteY28" fmla="*/ 465113 h 672286"/>
                <a:gd name="connsiteX29" fmla="*/ 711508 w 994379"/>
                <a:gd name="connsiteY29" fmla="*/ 475035 h 672286"/>
                <a:gd name="connsiteX30" fmla="*/ 710791 w 994379"/>
                <a:gd name="connsiteY30" fmla="*/ 472200 h 672286"/>
                <a:gd name="connsiteX31" fmla="*/ 804645 w 994379"/>
                <a:gd name="connsiteY31" fmla="*/ 449178 h 672286"/>
                <a:gd name="connsiteX32" fmla="*/ 51884 w 994379"/>
                <a:gd name="connsiteY32" fmla="*/ 427246 h 672286"/>
                <a:gd name="connsiteX33" fmla="*/ 106973 w 994379"/>
                <a:gd name="connsiteY33" fmla="*/ 536695 h 672286"/>
                <a:gd name="connsiteX34" fmla="*/ 98947 w 994379"/>
                <a:gd name="connsiteY34" fmla="*/ 536695 h 672286"/>
                <a:gd name="connsiteX35" fmla="*/ 50425 w 994379"/>
                <a:gd name="connsiteY35" fmla="*/ 430107 h 672286"/>
                <a:gd name="connsiteX36" fmla="*/ 51884 w 994379"/>
                <a:gd name="connsiteY36" fmla="*/ 427246 h 672286"/>
                <a:gd name="connsiteX37" fmla="*/ 776037 w 994379"/>
                <a:gd name="connsiteY37" fmla="*/ 426754 h 672286"/>
                <a:gd name="connsiteX38" fmla="*/ 833764 w 994379"/>
                <a:gd name="connsiteY38" fmla="*/ 434719 h 672286"/>
                <a:gd name="connsiteX39" fmla="*/ 831239 w 994379"/>
                <a:gd name="connsiteY39" fmla="*/ 443046 h 672286"/>
                <a:gd name="connsiteX40" fmla="*/ 762326 w 994379"/>
                <a:gd name="connsiteY40" fmla="*/ 436167 h 672286"/>
                <a:gd name="connsiteX41" fmla="*/ 722278 w 994379"/>
                <a:gd name="connsiteY41" fmla="*/ 444856 h 672286"/>
                <a:gd name="connsiteX42" fmla="*/ 721917 w 994379"/>
                <a:gd name="connsiteY42" fmla="*/ 441236 h 672286"/>
                <a:gd name="connsiteX43" fmla="*/ 776037 w 994379"/>
                <a:gd name="connsiteY43" fmla="*/ 426754 h 672286"/>
                <a:gd name="connsiteX44" fmla="*/ 698112 w 994379"/>
                <a:gd name="connsiteY44" fmla="*/ 401859 h 672286"/>
                <a:gd name="connsiteX45" fmla="*/ 704551 w 994379"/>
                <a:gd name="connsiteY45" fmla="*/ 416068 h 672286"/>
                <a:gd name="connsiteX46" fmla="*/ 692388 w 994379"/>
                <a:gd name="connsiteY46" fmla="*/ 422262 h 672286"/>
                <a:gd name="connsiteX47" fmla="*/ 684875 w 994379"/>
                <a:gd name="connsiteY47" fmla="*/ 408417 h 672286"/>
                <a:gd name="connsiteX48" fmla="*/ 692030 w 994379"/>
                <a:gd name="connsiteY48" fmla="*/ 403681 h 672286"/>
                <a:gd name="connsiteX49" fmla="*/ 698112 w 994379"/>
                <a:gd name="connsiteY49" fmla="*/ 401859 h 672286"/>
                <a:gd name="connsiteX50" fmla="*/ 30108 w 994379"/>
                <a:gd name="connsiteY50" fmla="*/ 384389 h 672286"/>
                <a:gd name="connsiteX51" fmla="*/ 106991 w 994379"/>
                <a:gd name="connsiteY51" fmla="*/ 451735 h 672286"/>
                <a:gd name="connsiteX52" fmla="*/ 126659 w 994379"/>
                <a:gd name="connsiteY52" fmla="*/ 512598 h 672286"/>
                <a:gd name="connsiteX53" fmla="*/ 132023 w 994379"/>
                <a:gd name="connsiteY53" fmla="*/ 577784 h 672286"/>
                <a:gd name="connsiteX54" fmla="*/ 126301 w 994379"/>
                <a:gd name="connsiteY54" fmla="*/ 578504 h 672286"/>
                <a:gd name="connsiteX55" fmla="*/ 107349 w 994379"/>
                <a:gd name="connsiteY55" fmla="*/ 469742 h 672286"/>
                <a:gd name="connsiteX56" fmla="*/ 29393 w 994379"/>
                <a:gd name="connsiteY56" fmla="*/ 386910 h 672286"/>
                <a:gd name="connsiteX57" fmla="*/ 30108 w 994379"/>
                <a:gd name="connsiteY57" fmla="*/ 384389 h 672286"/>
                <a:gd name="connsiteX58" fmla="*/ 517310 w 994379"/>
                <a:gd name="connsiteY58" fmla="*/ 292312 h 672286"/>
                <a:gd name="connsiteX59" fmla="*/ 523739 w 994379"/>
                <a:gd name="connsiteY59" fmla="*/ 298779 h 672286"/>
                <a:gd name="connsiteX60" fmla="*/ 518024 w 994379"/>
                <a:gd name="connsiteY60" fmla="*/ 312792 h 672286"/>
                <a:gd name="connsiteX61" fmla="*/ 509452 w 994379"/>
                <a:gd name="connsiteY61" fmla="*/ 312792 h 672286"/>
                <a:gd name="connsiteX62" fmla="*/ 506237 w 994379"/>
                <a:gd name="connsiteY62" fmla="*/ 313510 h 672286"/>
                <a:gd name="connsiteX63" fmla="*/ 451230 w 994379"/>
                <a:gd name="connsiteY63" fmla="*/ 309917 h 672286"/>
                <a:gd name="connsiteX64" fmla="*/ 456231 w 994379"/>
                <a:gd name="connsiteY64" fmla="*/ 374950 h 672286"/>
                <a:gd name="connsiteX65" fmla="*/ 489092 w 994379"/>
                <a:gd name="connsiteY65" fmla="*/ 373153 h 672286"/>
                <a:gd name="connsiteX66" fmla="*/ 513381 w 994379"/>
                <a:gd name="connsiteY66" fmla="*/ 370279 h 672286"/>
                <a:gd name="connsiteX67" fmla="*/ 513381 w 994379"/>
                <a:gd name="connsiteY67" fmla="*/ 369560 h 672286"/>
                <a:gd name="connsiteX68" fmla="*/ 528383 w 994379"/>
                <a:gd name="connsiteY68" fmla="*/ 365967 h 672286"/>
                <a:gd name="connsiteX69" fmla="*/ 535169 w 994379"/>
                <a:gd name="connsiteY69" fmla="*/ 376028 h 672286"/>
                <a:gd name="connsiteX70" fmla="*/ 523382 w 994379"/>
                <a:gd name="connsiteY70" fmla="*/ 385729 h 672286"/>
                <a:gd name="connsiteX71" fmla="*/ 516953 w 994379"/>
                <a:gd name="connsiteY71" fmla="*/ 382854 h 672286"/>
                <a:gd name="connsiteX72" fmla="*/ 456231 w 994379"/>
                <a:gd name="connsiteY72" fmla="*/ 383573 h 672286"/>
                <a:gd name="connsiteX73" fmla="*/ 456231 w 994379"/>
                <a:gd name="connsiteY73" fmla="*/ 432796 h 672286"/>
                <a:gd name="connsiteX74" fmla="*/ 520524 w 994379"/>
                <a:gd name="connsiteY74" fmla="*/ 427407 h 672286"/>
                <a:gd name="connsiteX75" fmla="*/ 521596 w 994379"/>
                <a:gd name="connsiteY75" fmla="*/ 427407 h 672286"/>
                <a:gd name="connsiteX76" fmla="*/ 534812 w 994379"/>
                <a:gd name="connsiteY76" fmla="*/ 423095 h 672286"/>
                <a:gd name="connsiteX77" fmla="*/ 536955 w 994379"/>
                <a:gd name="connsiteY77" fmla="*/ 424173 h 672286"/>
                <a:gd name="connsiteX78" fmla="*/ 540170 w 994379"/>
                <a:gd name="connsiteY78" fmla="*/ 426329 h 672286"/>
                <a:gd name="connsiteX79" fmla="*/ 540884 w 994379"/>
                <a:gd name="connsiteY79" fmla="*/ 429922 h 672286"/>
                <a:gd name="connsiteX80" fmla="*/ 536955 w 994379"/>
                <a:gd name="connsiteY80" fmla="*/ 443935 h 672286"/>
                <a:gd name="connsiteX81" fmla="*/ 526597 w 994379"/>
                <a:gd name="connsiteY81" fmla="*/ 445012 h 672286"/>
                <a:gd name="connsiteX82" fmla="*/ 521953 w 994379"/>
                <a:gd name="connsiteY82" fmla="*/ 440701 h 672286"/>
                <a:gd name="connsiteX83" fmla="*/ 449444 w 994379"/>
                <a:gd name="connsiteY83" fmla="*/ 445372 h 672286"/>
                <a:gd name="connsiteX84" fmla="*/ 443015 w 994379"/>
                <a:gd name="connsiteY84" fmla="*/ 438545 h 672286"/>
                <a:gd name="connsiteX85" fmla="*/ 444444 w 994379"/>
                <a:gd name="connsiteY85" fmla="*/ 307762 h 672286"/>
                <a:gd name="connsiteX86" fmla="*/ 447301 w 994379"/>
                <a:gd name="connsiteY86" fmla="*/ 301294 h 672286"/>
                <a:gd name="connsiteX87" fmla="*/ 505165 w 994379"/>
                <a:gd name="connsiteY87" fmla="*/ 298779 h 672286"/>
                <a:gd name="connsiteX88" fmla="*/ 506951 w 994379"/>
                <a:gd name="connsiteY88" fmla="*/ 295905 h 672286"/>
                <a:gd name="connsiteX89" fmla="*/ 517310 w 994379"/>
                <a:gd name="connsiteY89" fmla="*/ 292312 h 672286"/>
                <a:gd name="connsiteX90" fmla="*/ 597502 w 994379"/>
                <a:gd name="connsiteY90" fmla="*/ 272282 h 672286"/>
                <a:gd name="connsiteX91" fmla="*/ 650833 w 994379"/>
                <a:gd name="connsiteY91" fmla="*/ 286516 h 672286"/>
                <a:gd name="connsiteX92" fmla="*/ 664491 w 994379"/>
                <a:gd name="connsiteY92" fmla="*/ 289770 h 672286"/>
                <a:gd name="connsiteX93" fmla="*/ 660897 w 994379"/>
                <a:gd name="connsiteY93" fmla="*/ 307122 h 672286"/>
                <a:gd name="connsiteX94" fmla="*/ 642206 w 994379"/>
                <a:gd name="connsiteY94" fmla="*/ 298808 h 672286"/>
                <a:gd name="connsiteX95" fmla="*/ 644363 w 994379"/>
                <a:gd name="connsiteY95" fmla="*/ 292662 h 672286"/>
                <a:gd name="connsiteX96" fmla="*/ 594761 w 994379"/>
                <a:gd name="connsiteY96" fmla="*/ 286878 h 672286"/>
                <a:gd name="connsiteX97" fmla="*/ 606263 w 994379"/>
                <a:gd name="connsiteY97" fmla="*/ 339658 h 672286"/>
                <a:gd name="connsiteX98" fmla="*/ 629986 w 994379"/>
                <a:gd name="connsiteY98" fmla="*/ 351949 h 672286"/>
                <a:gd name="connsiteX99" fmla="*/ 654068 w 994379"/>
                <a:gd name="connsiteY99" fmla="*/ 407260 h 672286"/>
                <a:gd name="connsiteX100" fmla="*/ 615249 w 994379"/>
                <a:gd name="connsiteY100" fmla="*/ 442327 h 672286"/>
                <a:gd name="connsiteX101" fmla="*/ 565288 w 994379"/>
                <a:gd name="connsiteY101" fmla="*/ 407260 h 672286"/>
                <a:gd name="connsiteX102" fmla="*/ 556661 w 994379"/>
                <a:gd name="connsiteY102" fmla="*/ 389546 h 672286"/>
                <a:gd name="connsiteX103" fmla="*/ 576430 w 994379"/>
                <a:gd name="connsiteY103" fmla="*/ 385570 h 672286"/>
                <a:gd name="connsiteX104" fmla="*/ 579665 w 994379"/>
                <a:gd name="connsiteY104" fmla="*/ 390269 h 672286"/>
                <a:gd name="connsiteX105" fmla="*/ 581462 w 994379"/>
                <a:gd name="connsiteY105" fmla="*/ 393161 h 672286"/>
                <a:gd name="connsiteX106" fmla="*/ 579305 w 994379"/>
                <a:gd name="connsiteY106" fmla="*/ 400392 h 672286"/>
                <a:gd name="connsiteX107" fmla="*/ 630705 w 994379"/>
                <a:gd name="connsiteY107" fmla="*/ 418829 h 672286"/>
                <a:gd name="connsiteX108" fmla="*/ 632502 w 994379"/>
                <a:gd name="connsiteY108" fmla="*/ 377617 h 672286"/>
                <a:gd name="connsiteX109" fmla="*/ 593323 w 994379"/>
                <a:gd name="connsiteY109" fmla="*/ 350503 h 672286"/>
                <a:gd name="connsiteX110" fmla="*/ 563850 w 994379"/>
                <a:gd name="connsiteY110" fmla="*/ 311460 h 672286"/>
                <a:gd name="connsiteX111" fmla="*/ 597502 w 994379"/>
                <a:gd name="connsiteY111" fmla="*/ 272282 h 672286"/>
                <a:gd name="connsiteX112" fmla="*/ 420124 w 994379"/>
                <a:gd name="connsiteY112" fmla="*/ 265326 h 672286"/>
                <a:gd name="connsiteX113" fmla="*/ 433073 w 994379"/>
                <a:gd name="connsiteY113" fmla="*/ 274704 h 672286"/>
                <a:gd name="connsiteX114" fmla="*/ 429836 w 994379"/>
                <a:gd name="connsiteY114" fmla="*/ 289852 h 672286"/>
                <a:gd name="connsiteX115" fmla="*/ 421563 w 994379"/>
                <a:gd name="connsiteY115" fmla="*/ 290573 h 672286"/>
                <a:gd name="connsiteX116" fmla="*/ 402859 w 994379"/>
                <a:gd name="connsiteY116" fmla="*/ 319787 h 672286"/>
                <a:gd name="connsiteX117" fmla="*/ 371565 w 994379"/>
                <a:gd name="connsiteY117" fmla="*/ 358018 h 672286"/>
                <a:gd name="connsiteX118" fmla="*/ 371206 w 994379"/>
                <a:gd name="connsiteY118" fmla="*/ 358379 h 672286"/>
                <a:gd name="connsiteX119" fmla="*/ 376601 w 994379"/>
                <a:gd name="connsiteY119" fmla="*/ 440972 h 672286"/>
                <a:gd name="connsiteX120" fmla="*/ 379119 w 994379"/>
                <a:gd name="connsiteY120" fmla="*/ 442775 h 672286"/>
                <a:gd name="connsiteX121" fmla="*/ 381637 w 994379"/>
                <a:gd name="connsiteY121" fmla="*/ 459366 h 672286"/>
                <a:gd name="connsiteX122" fmla="*/ 356818 w 994379"/>
                <a:gd name="connsiteY122" fmla="*/ 455038 h 672286"/>
                <a:gd name="connsiteX123" fmla="*/ 361494 w 994379"/>
                <a:gd name="connsiteY123" fmla="*/ 442775 h 672286"/>
                <a:gd name="connsiteX124" fmla="*/ 365091 w 994379"/>
                <a:gd name="connsiteY124" fmla="*/ 441332 h 672286"/>
                <a:gd name="connsiteX125" fmla="*/ 364371 w 994379"/>
                <a:gd name="connsiteY125" fmla="*/ 360182 h 672286"/>
                <a:gd name="connsiteX126" fmla="*/ 362213 w 994379"/>
                <a:gd name="connsiteY126" fmla="*/ 358739 h 672286"/>
                <a:gd name="connsiteX127" fmla="*/ 321208 w 994379"/>
                <a:gd name="connsiteY127" fmla="*/ 329886 h 672286"/>
                <a:gd name="connsiteX128" fmla="*/ 295670 w 994379"/>
                <a:gd name="connsiteY128" fmla="*/ 310049 h 672286"/>
                <a:gd name="connsiteX129" fmla="*/ 288476 w 994379"/>
                <a:gd name="connsiteY129" fmla="*/ 311853 h 672286"/>
                <a:gd name="connsiteX130" fmla="*/ 273369 w 994379"/>
                <a:gd name="connsiteY130" fmla="*/ 298869 h 672286"/>
                <a:gd name="connsiteX131" fmla="*/ 290994 w 994379"/>
                <a:gd name="connsiteY131" fmla="*/ 285884 h 672286"/>
                <a:gd name="connsiteX132" fmla="*/ 301785 w 994379"/>
                <a:gd name="connsiteY132" fmla="*/ 300311 h 672286"/>
                <a:gd name="connsiteX133" fmla="*/ 300346 w 994379"/>
                <a:gd name="connsiteY133" fmla="*/ 304639 h 672286"/>
                <a:gd name="connsiteX134" fmla="*/ 364731 w 994379"/>
                <a:gd name="connsiteY134" fmla="*/ 347919 h 672286"/>
                <a:gd name="connsiteX135" fmla="*/ 415088 w 994379"/>
                <a:gd name="connsiteY135" fmla="*/ 287327 h 672286"/>
                <a:gd name="connsiteX136" fmla="*/ 410053 w 994379"/>
                <a:gd name="connsiteY136" fmla="*/ 272900 h 672286"/>
                <a:gd name="connsiteX137" fmla="*/ 420124 w 994379"/>
                <a:gd name="connsiteY137" fmla="*/ 265326 h 672286"/>
                <a:gd name="connsiteX138" fmla="*/ 705363 w 994379"/>
                <a:gd name="connsiteY138" fmla="*/ 241203 h 672286"/>
                <a:gd name="connsiteX139" fmla="*/ 705727 w 994379"/>
                <a:gd name="connsiteY139" fmla="*/ 307878 h 672286"/>
                <a:gd name="connsiteX140" fmla="*/ 704999 w 994379"/>
                <a:gd name="connsiteY140" fmla="*/ 383873 h 672286"/>
                <a:gd name="connsiteX141" fmla="*/ 691902 w 994379"/>
                <a:gd name="connsiteY141" fmla="*/ 383873 h 672286"/>
                <a:gd name="connsiteX142" fmla="*/ 699542 w 994379"/>
                <a:gd name="connsiteY142" fmla="*/ 241919 h 672286"/>
                <a:gd name="connsiteX143" fmla="*/ 705363 w 994379"/>
                <a:gd name="connsiteY143" fmla="*/ 241203 h 672286"/>
                <a:gd name="connsiteX144" fmla="*/ 825806 w 994379"/>
                <a:gd name="connsiteY144" fmla="*/ 170532 h 672286"/>
                <a:gd name="connsiteX145" fmla="*/ 832148 w 994379"/>
                <a:gd name="connsiteY145" fmla="*/ 170846 h 672286"/>
                <a:gd name="connsiteX146" fmla="*/ 899797 w 994379"/>
                <a:gd name="connsiteY146" fmla="*/ 220376 h 672286"/>
                <a:gd name="connsiteX147" fmla="*/ 979320 w 994379"/>
                <a:gd name="connsiteY147" fmla="*/ 220017 h 672286"/>
                <a:gd name="connsiteX148" fmla="*/ 980400 w 994379"/>
                <a:gd name="connsiteY148" fmla="*/ 225401 h 672286"/>
                <a:gd name="connsiteX149" fmla="*/ 825671 w 994379"/>
                <a:gd name="connsiteY149" fmla="*/ 176947 h 672286"/>
                <a:gd name="connsiteX150" fmla="*/ 825806 w 994379"/>
                <a:gd name="connsiteY150" fmla="*/ 170532 h 672286"/>
                <a:gd name="connsiteX151" fmla="*/ 479275 w 994379"/>
                <a:gd name="connsiteY151" fmla="*/ 146295 h 672286"/>
                <a:gd name="connsiteX152" fmla="*/ 485394 w 994379"/>
                <a:gd name="connsiteY152" fmla="*/ 154149 h 672286"/>
                <a:gd name="connsiteX153" fmla="*/ 374536 w 994379"/>
                <a:gd name="connsiteY153" fmla="*/ 214481 h 672286"/>
                <a:gd name="connsiteX154" fmla="*/ 301471 w 994379"/>
                <a:gd name="connsiteY154" fmla="*/ 209126 h 672286"/>
                <a:gd name="connsiteX155" fmla="*/ 253240 w 994379"/>
                <a:gd name="connsiteY155" fmla="*/ 191990 h 672286"/>
                <a:gd name="connsiteX156" fmla="*/ 254680 w 994379"/>
                <a:gd name="connsiteY156" fmla="*/ 190205 h 672286"/>
                <a:gd name="connsiteX157" fmla="*/ 319827 w 994379"/>
                <a:gd name="connsiteY157" fmla="*/ 204842 h 672286"/>
                <a:gd name="connsiteX158" fmla="*/ 382455 w 994379"/>
                <a:gd name="connsiteY158" fmla="*/ 204485 h 672286"/>
                <a:gd name="connsiteX159" fmla="*/ 479275 w 994379"/>
                <a:gd name="connsiteY159" fmla="*/ 146295 h 672286"/>
                <a:gd name="connsiteX160" fmla="*/ 156335 w 994379"/>
                <a:gd name="connsiteY160" fmla="*/ 134119 h 672286"/>
                <a:gd name="connsiteX161" fmla="*/ 164730 w 994379"/>
                <a:gd name="connsiteY161" fmla="*/ 235065 h 672286"/>
                <a:gd name="connsiteX162" fmla="*/ 156685 w 994379"/>
                <a:gd name="connsiteY162" fmla="*/ 232560 h 672286"/>
                <a:gd name="connsiteX163" fmla="*/ 152487 w 994379"/>
                <a:gd name="connsiteY163" fmla="*/ 135193 h 672286"/>
                <a:gd name="connsiteX164" fmla="*/ 156335 w 994379"/>
                <a:gd name="connsiteY164" fmla="*/ 134119 h 672286"/>
                <a:gd name="connsiteX165" fmla="*/ 754780 w 994379"/>
                <a:gd name="connsiteY165" fmla="*/ 84566 h 672286"/>
                <a:gd name="connsiteX166" fmla="*/ 758367 w 994379"/>
                <a:gd name="connsiteY166" fmla="*/ 86729 h 672286"/>
                <a:gd name="connsiteX167" fmla="*/ 592655 w 994379"/>
                <a:gd name="connsiteY167" fmla="*/ 123501 h 672286"/>
                <a:gd name="connsiteX168" fmla="*/ 599470 w 994379"/>
                <a:gd name="connsiteY168" fmla="*/ 116291 h 672286"/>
                <a:gd name="connsiteX169" fmla="*/ 754780 w 994379"/>
                <a:gd name="connsiteY169" fmla="*/ 84566 h 672286"/>
                <a:gd name="connsiteX170" fmla="*/ 784420 w 994379"/>
                <a:gd name="connsiteY170" fmla="*/ 71153 h 672286"/>
                <a:gd name="connsiteX171" fmla="*/ 786938 w 994379"/>
                <a:gd name="connsiteY171" fmla="*/ 72601 h 672286"/>
                <a:gd name="connsiteX172" fmla="*/ 656378 w 994379"/>
                <a:gd name="connsiteY172" fmla="*/ 171806 h 672286"/>
                <a:gd name="connsiteX173" fmla="*/ 656378 w 994379"/>
                <a:gd name="connsiteY173" fmla="*/ 162392 h 672286"/>
                <a:gd name="connsiteX174" fmla="*/ 784420 w 994379"/>
                <a:gd name="connsiteY174" fmla="*/ 71153 h 672286"/>
                <a:gd name="connsiteX175" fmla="*/ 154487 w 994379"/>
                <a:gd name="connsiteY175" fmla="*/ 68689 h 672286"/>
                <a:gd name="connsiteX176" fmla="*/ 179133 w 994379"/>
                <a:gd name="connsiteY176" fmla="*/ 252347 h 672286"/>
                <a:gd name="connsiteX177" fmla="*/ 172346 w 994379"/>
                <a:gd name="connsiteY177" fmla="*/ 248385 h 672286"/>
                <a:gd name="connsiteX178" fmla="*/ 150558 w 994379"/>
                <a:gd name="connsiteY178" fmla="*/ 69049 h 672286"/>
                <a:gd name="connsiteX179" fmla="*/ 154487 w 994379"/>
                <a:gd name="connsiteY179" fmla="*/ 68689 h 672286"/>
                <a:gd name="connsiteX180" fmla="*/ 523154 w 994379"/>
                <a:gd name="connsiteY180" fmla="*/ 54766 h 672286"/>
                <a:gd name="connsiteX181" fmla="*/ 352615 w 994379"/>
                <a:gd name="connsiteY181" fmla="*/ 199077 h 672286"/>
                <a:gd name="connsiteX182" fmla="*/ 210139 w 994379"/>
                <a:gd name="connsiteY182" fmla="*/ 148334 h 672286"/>
                <a:gd name="connsiteX183" fmla="*/ 202943 w 994379"/>
                <a:gd name="connsiteY183" fmla="*/ 278610 h 672286"/>
                <a:gd name="connsiteX184" fmla="*/ 61186 w 994379"/>
                <a:gd name="connsiteY184" fmla="*/ 365701 h 672286"/>
                <a:gd name="connsiteX185" fmla="*/ 155091 w 994379"/>
                <a:gd name="connsiteY185" fmla="*/ 451712 h 672286"/>
                <a:gd name="connsiteX186" fmla="*/ 176678 w 994379"/>
                <a:gd name="connsiteY186" fmla="*/ 582347 h 672286"/>
                <a:gd name="connsiteX187" fmla="*/ 295048 w 994379"/>
                <a:gd name="connsiteY187" fmla="*/ 523327 h 672286"/>
                <a:gd name="connsiteX188" fmla="*/ 404784 w 994379"/>
                <a:gd name="connsiteY188" fmla="*/ 555716 h 672286"/>
                <a:gd name="connsiteX189" fmla="*/ 478180 w 994379"/>
                <a:gd name="connsiteY189" fmla="*/ 654683 h 672286"/>
                <a:gd name="connsiteX190" fmla="*/ 589355 w 994379"/>
                <a:gd name="connsiteY190" fmla="*/ 571551 h 672286"/>
                <a:gd name="connsiteX191" fmla="*/ 704487 w 994379"/>
                <a:gd name="connsiteY191" fmla="*/ 630931 h 672286"/>
                <a:gd name="connsiteX192" fmla="*/ 758096 w 994379"/>
                <a:gd name="connsiteY192" fmla="*/ 508572 h 672286"/>
                <a:gd name="connsiteX193" fmla="*/ 887259 w 994379"/>
                <a:gd name="connsiteY193" fmla="*/ 495977 h 672286"/>
                <a:gd name="connsiteX194" fmla="*/ 851640 w 994379"/>
                <a:gd name="connsiteY194" fmla="*/ 357064 h 672286"/>
                <a:gd name="connsiteX195" fmla="*/ 913164 w 994379"/>
                <a:gd name="connsiteY195" fmla="*/ 263855 h 672286"/>
                <a:gd name="connsiteX196" fmla="*/ 815302 w 994379"/>
                <a:gd name="connsiteY196" fmla="*/ 218150 h 672286"/>
                <a:gd name="connsiteX197" fmla="*/ 782921 w 994379"/>
                <a:gd name="connsiteY197" fmla="*/ 136818 h 672286"/>
                <a:gd name="connsiteX198" fmla="*/ 639726 w 994379"/>
                <a:gd name="connsiteY198" fmla="*/ 195118 h 672286"/>
                <a:gd name="connsiteX199" fmla="*/ 546180 w 994379"/>
                <a:gd name="connsiteY199" fmla="*/ 136818 h 672286"/>
                <a:gd name="connsiteX200" fmla="*/ 523154 w 994379"/>
                <a:gd name="connsiteY200" fmla="*/ 54766 h 672286"/>
                <a:gd name="connsiteX201" fmla="*/ 523109 w 994379"/>
                <a:gd name="connsiteY201" fmla="*/ 19 h 672286"/>
                <a:gd name="connsiteX202" fmla="*/ 532149 w 994379"/>
                <a:gd name="connsiteY202" fmla="*/ 5102 h 672286"/>
                <a:gd name="connsiteX203" fmla="*/ 533588 w 994379"/>
                <a:gd name="connsiteY203" fmla="*/ 8341 h 672286"/>
                <a:gd name="connsiteX204" fmla="*/ 561652 w 994379"/>
                <a:gd name="connsiteY204" fmla="*/ 127461 h 672286"/>
                <a:gd name="connsiteX205" fmla="*/ 644403 w 994379"/>
                <a:gd name="connsiteY205" fmla="*/ 175325 h 672286"/>
                <a:gd name="connsiteX206" fmla="*/ 742985 w 994379"/>
                <a:gd name="connsiteY206" fmla="*/ 151213 h 672286"/>
                <a:gd name="connsiteX207" fmla="*/ 790477 w 994379"/>
                <a:gd name="connsiteY207" fmla="*/ 78877 h 672286"/>
                <a:gd name="connsiteX208" fmla="*/ 804868 w 994379"/>
                <a:gd name="connsiteY208" fmla="*/ 75998 h 672286"/>
                <a:gd name="connsiteX209" fmla="*/ 814223 w 994379"/>
                <a:gd name="connsiteY209" fmla="*/ 84636 h 672286"/>
                <a:gd name="connsiteX210" fmla="*/ 839408 w 994379"/>
                <a:gd name="connsiteY210" fmla="*/ 213112 h 672286"/>
                <a:gd name="connsiteX211" fmla="*/ 916762 w 994379"/>
                <a:gd name="connsiteY211" fmla="*/ 242982 h 672286"/>
                <a:gd name="connsiteX212" fmla="*/ 983323 w 994379"/>
                <a:gd name="connsiteY212" fmla="*/ 235424 h 672286"/>
                <a:gd name="connsiteX213" fmla="*/ 986921 w 994379"/>
                <a:gd name="connsiteY213" fmla="*/ 257017 h 672286"/>
                <a:gd name="connsiteX214" fmla="*/ 952741 w 994379"/>
                <a:gd name="connsiteY214" fmla="*/ 262415 h 672286"/>
                <a:gd name="connsiteX215" fmla="*/ 871429 w 994379"/>
                <a:gd name="connsiteY215" fmla="*/ 369300 h 672286"/>
                <a:gd name="connsiteX216" fmla="*/ 940508 w 994379"/>
                <a:gd name="connsiteY216" fmla="*/ 512531 h 672286"/>
                <a:gd name="connsiteX217" fmla="*/ 928995 w 994379"/>
                <a:gd name="connsiteY217" fmla="*/ 533044 h 672286"/>
                <a:gd name="connsiteX218" fmla="*/ 918201 w 994379"/>
                <a:gd name="connsiteY218" fmla="*/ 532684 h 672286"/>
                <a:gd name="connsiteX219" fmla="*/ 775725 w 994379"/>
                <a:gd name="connsiteY219" fmla="*/ 522248 h 672286"/>
                <a:gd name="connsiteX220" fmla="*/ 717080 w 994379"/>
                <a:gd name="connsiteY220" fmla="*/ 644606 h 672286"/>
                <a:gd name="connsiteX221" fmla="*/ 703768 w 994379"/>
                <a:gd name="connsiteY221" fmla="*/ 658282 h 672286"/>
                <a:gd name="connsiteX222" fmla="*/ 597271 w 994379"/>
                <a:gd name="connsiteY222" fmla="*/ 585946 h 672286"/>
                <a:gd name="connsiteX223" fmla="*/ 481419 w 994379"/>
                <a:gd name="connsiteY223" fmla="*/ 660081 h 672286"/>
                <a:gd name="connsiteX224" fmla="*/ 465948 w 994379"/>
                <a:gd name="connsiteY224" fmla="*/ 669438 h 672286"/>
                <a:gd name="connsiteX225" fmla="*/ 399747 w 994379"/>
                <a:gd name="connsiteY225" fmla="*/ 576589 h 672286"/>
                <a:gd name="connsiteX226" fmla="*/ 295768 w 994379"/>
                <a:gd name="connsiteY226" fmla="*/ 543121 h 672286"/>
                <a:gd name="connsiteX227" fmla="*/ 169483 w 994379"/>
                <a:gd name="connsiteY227" fmla="*/ 607899 h 672286"/>
                <a:gd name="connsiteX228" fmla="*/ 166604 w 994379"/>
                <a:gd name="connsiteY228" fmla="*/ 614017 h 672286"/>
                <a:gd name="connsiteX229" fmla="*/ 161207 w 994379"/>
                <a:gd name="connsiteY229" fmla="*/ 618335 h 672286"/>
                <a:gd name="connsiteX230" fmla="*/ 159409 w 994379"/>
                <a:gd name="connsiteY230" fmla="*/ 620854 h 672286"/>
                <a:gd name="connsiteX231" fmla="*/ 150414 w 994379"/>
                <a:gd name="connsiteY231" fmla="*/ 615816 h 672286"/>
                <a:gd name="connsiteX232" fmla="*/ 150774 w 994379"/>
                <a:gd name="connsiteY232" fmla="*/ 615456 h 672286"/>
                <a:gd name="connsiteX233" fmla="*/ 149694 w 994379"/>
                <a:gd name="connsiteY233" fmla="*/ 604660 h 672286"/>
                <a:gd name="connsiteX234" fmla="*/ 155811 w 994379"/>
                <a:gd name="connsiteY234" fmla="*/ 525847 h 672286"/>
                <a:gd name="connsiteX235" fmla="*/ 133504 w 994379"/>
                <a:gd name="connsiteY235" fmla="*/ 448113 h 672286"/>
                <a:gd name="connsiteX236" fmla="*/ 28086 w 994379"/>
                <a:gd name="connsiteY236" fmla="*/ 366061 h 672286"/>
                <a:gd name="connsiteX237" fmla="*/ 7578 w 994379"/>
                <a:gd name="connsiteY237" fmla="*/ 363541 h 672286"/>
                <a:gd name="connsiteX238" fmla="*/ 12255 w 994379"/>
                <a:gd name="connsiteY238" fmla="*/ 343028 h 672286"/>
                <a:gd name="connsiteX239" fmla="*/ 121991 w 994379"/>
                <a:gd name="connsiteY239" fmla="*/ 328633 h 672286"/>
                <a:gd name="connsiteX240" fmla="*/ 198266 w 994379"/>
                <a:gd name="connsiteY240" fmla="*/ 241902 h 672286"/>
                <a:gd name="connsiteX241" fmla="*/ 184953 w 994379"/>
                <a:gd name="connsiteY241" fmla="*/ 117744 h 672286"/>
                <a:gd name="connsiteX242" fmla="*/ 165525 w 994379"/>
                <a:gd name="connsiteY242" fmla="*/ 49727 h 672286"/>
                <a:gd name="connsiteX243" fmla="*/ 164805 w 994379"/>
                <a:gd name="connsiteY243" fmla="*/ 47208 h 672286"/>
                <a:gd name="connsiteX244" fmla="*/ 174520 w 994379"/>
                <a:gd name="connsiteY244" fmla="*/ 44329 h 672286"/>
                <a:gd name="connsiteX245" fmla="*/ 193588 w 994379"/>
                <a:gd name="connsiteY245" fmla="*/ 98671 h 672286"/>
                <a:gd name="connsiteX246" fmla="*/ 351895 w 994379"/>
                <a:gd name="connsiteY246" fmla="*/ 180003 h 672286"/>
                <a:gd name="connsiteX247" fmla="*/ 466667 w 994379"/>
                <a:gd name="connsiteY247" fmla="*/ 116305 h 672286"/>
                <a:gd name="connsiteX248" fmla="*/ 514879 w 994379"/>
                <a:gd name="connsiteY248" fmla="*/ 6542 h 672286"/>
                <a:gd name="connsiteX249" fmla="*/ 523109 w 994379"/>
                <a:gd name="connsiteY249" fmla="*/ 19 h 67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994379" h="672286">
                  <a:moveTo>
                    <a:pt x="590303" y="589714"/>
                  </a:moveTo>
                  <a:cubicBezTo>
                    <a:pt x="603602" y="588271"/>
                    <a:pt x="616181" y="590549"/>
                    <a:pt x="626533" y="598125"/>
                  </a:cubicBezTo>
                  <a:cubicBezTo>
                    <a:pt x="630853" y="601733"/>
                    <a:pt x="626533" y="609310"/>
                    <a:pt x="621852" y="605702"/>
                  </a:cubicBezTo>
                  <a:cubicBezTo>
                    <a:pt x="583686" y="578642"/>
                    <a:pt x="512036" y="627710"/>
                    <a:pt x="494033" y="661625"/>
                  </a:cubicBezTo>
                  <a:cubicBezTo>
                    <a:pt x="493313" y="662707"/>
                    <a:pt x="491513" y="661625"/>
                    <a:pt x="491873" y="660543"/>
                  </a:cubicBezTo>
                  <a:cubicBezTo>
                    <a:pt x="504025" y="631859"/>
                    <a:pt x="550404" y="594044"/>
                    <a:pt x="590303" y="589714"/>
                  </a:cubicBezTo>
                  <a:close/>
                  <a:moveTo>
                    <a:pt x="330855" y="561297"/>
                  </a:moveTo>
                  <a:cubicBezTo>
                    <a:pt x="355235" y="563810"/>
                    <a:pt x="377333" y="577119"/>
                    <a:pt x="397608" y="592057"/>
                  </a:cubicBezTo>
                  <a:cubicBezTo>
                    <a:pt x="422477" y="610165"/>
                    <a:pt x="430407" y="640223"/>
                    <a:pt x="441219" y="667384"/>
                  </a:cubicBezTo>
                  <a:cubicBezTo>
                    <a:pt x="441940" y="669195"/>
                    <a:pt x="438696" y="670643"/>
                    <a:pt x="437976" y="668470"/>
                  </a:cubicBezTo>
                  <a:cubicBezTo>
                    <a:pt x="425361" y="644931"/>
                    <a:pt x="415629" y="615959"/>
                    <a:pt x="392562" y="600387"/>
                  </a:cubicBezTo>
                  <a:cubicBezTo>
                    <a:pt x="366250" y="581917"/>
                    <a:pt x="340299" y="568156"/>
                    <a:pt x="306780" y="571777"/>
                  </a:cubicBezTo>
                  <a:cubicBezTo>
                    <a:pt x="301734" y="572139"/>
                    <a:pt x="301013" y="563810"/>
                    <a:pt x="305698" y="562723"/>
                  </a:cubicBezTo>
                  <a:cubicBezTo>
                    <a:pt x="314349" y="560822"/>
                    <a:pt x="322728" y="560460"/>
                    <a:pt x="330855" y="561297"/>
                  </a:cubicBezTo>
                  <a:close/>
                  <a:moveTo>
                    <a:pt x="841948" y="525801"/>
                  </a:moveTo>
                  <a:cubicBezTo>
                    <a:pt x="866825" y="523650"/>
                    <a:pt x="892195" y="527952"/>
                    <a:pt x="916400" y="538885"/>
                  </a:cubicBezTo>
                  <a:cubicBezTo>
                    <a:pt x="918193" y="539602"/>
                    <a:pt x="916758" y="542111"/>
                    <a:pt x="914965" y="541753"/>
                  </a:cubicBezTo>
                  <a:cubicBezTo>
                    <a:pt x="865839" y="527055"/>
                    <a:pt x="818864" y="531715"/>
                    <a:pt x="774399" y="558242"/>
                  </a:cubicBezTo>
                  <a:cubicBezTo>
                    <a:pt x="770096" y="561110"/>
                    <a:pt x="766151" y="554299"/>
                    <a:pt x="770454" y="551431"/>
                  </a:cubicBezTo>
                  <a:cubicBezTo>
                    <a:pt x="792687" y="536555"/>
                    <a:pt x="817071" y="527951"/>
                    <a:pt x="841948" y="525801"/>
                  </a:cubicBezTo>
                  <a:close/>
                  <a:moveTo>
                    <a:pt x="809729" y="468759"/>
                  </a:moveTo>
                  <a:cubicBezTo>
                    <a:pt x="821688" y="468911"/>
                    <a:pt x="833674" y="470983"/>
                    <a:pt x="845232" y="475217"/>
                  </a:cubicBezTo>
                  <a:cubicBezTo>
                    <a:pt x="849927" y="476658"/>
                    <a:pt x="847760" y="482424"/>
                    <a:pt x="843426" y="481703"/>
                  </a:cubicBezTo>
                  <a:cubicBezTo>
                    <a:pt x="797195" y="474496"/>
                    <a:pt x="750603" y="478100"/>
                    <a:pt x="717736" y="515216"/>
                  </a:cubicBezTo>
                  <a:cubicBezTo>
                    <a:pt x="716291" y="516658"/>
                    <a:pt x="713763" y="514496"/>
                    <a:pt x="715208" y="512694"/>
                  </a:cubicBezTo>
                  <a:cubicBezTo>
                    <a:pt x="738233" y="485127"/>
                    <a:pt x="773854" y="468303"/>
                    <a:pt x="809729" y="468759"/>
                  </a:cubicBezTo>
                  <a:close/>
                  <a:moveTo>
                    <a:pt x="804645" y="449178"/>
                  </a:moveTo>
                  <a:cubicBezTo>
                    <a:pt x="815208" y="450008"/>
                    <a:pt x="825815" y="452799"/>
                    <a:pt x="836467" y="458380"/>
                  </a:cubicBezTo>
                  <a:cubicBezTo>
                    <a:pt x="840405" y="460506"/>
                    <a:pt x="837541" y="466530"/>
                    <a:pt x="833602" y="465113"/>
                  </a:cubicBezTo>
                  <a:cubicBezTo>
                    <a:pt x="790994" y="449166"/>
                    <a:pt x="753041" y="462632"/>
                    <a:pt x="711508" y="475035"/>
                  </a:cubicBezTo>
                  <a:cubicBezTo>
                    <a:pt x="709717" y="475389"/>
                    <a:pt x="709001" y="472908"/>
                    <a:pt x="710791" y="472200"/>
                  </a:cubicBezTo>
                  <a:cubicBezTo>
                    <a:pt x="741673" y="461835"/>
                    <a:pt x="772958" y="446686"/>
                    <a:pt x="804645" y="449178"/>
                  </a:cubicBezTo>
                  <a:close/>
                  <a:moveTo>
                    <a:pt x="51884" y="427246"/>
                  </a:moveTo>
                  <a:cubicBezTo>
                    <a:pt x="95663" y="447991"/>
                    <a:pt x="106243" y="492701"/>
                    <a:pt x="106973" y="536695"/>
                  </a:cubicBezTo>
                  <a:cubicBezTo>
                    <a:pt x="106973" y="542061"/>
                    <a:pt x="98947" y="541703"/>
                    <a:pt x="98947" y="536695"/>
                  </a:cubicBezTo>
                  <a:cubicBezTo>
                    <a:pt x="98582" y="493416"/>
                    <a:pt x="88732" y="455145"/>
                    <a:pt x="50425" y="430107"/>
                  </a:cubicBezTo>
                  <a:cubicBezTo>
                    <a:pt x="48601" y="429034"/>
                    <a:pt x="50060" y="426530"/>
                    <a:pt x="51884" y="427246"/>
                  </a:cubicBezTo>
                  <a:close/>
                  <a:moveTo>
                    <a:pt x="776037" y="426754"/>
                  </a:moveTo>
                  <a:cubicBezTo>
                    <a:pt x="796602" y="424943"/>
                    <a:pt x="815003" y="427116"/>
                    <a:pt x="833764" y="434719"/>
                  </a:cubicBezTo>
                  <a:cubicBezTo>
                    <a:pt x="838815" y="436891"/>
                    <a:pt x="836651" y="445218"/>
                    <a:pt x="831239" y="443046"/>
                  </a:cubicBezTo>
                  <a:cubicBezTo>
                    <a:pt x="809230" y="434357"/>
                    <a:pt x="786139" y="431098"/>
                    <a:pt x="762326" y="436167"/>
                  </a:cubicBezTo>
                  <a:cubicBezTo>
                    <a:pt x="748977" y="438701"/>
                    <a:pt x="735988" y="444856"/>
                    <a:pt x="722278" y="444856"/>
                  </a:cubicBezTo>
                  <a:cubicBezTo>
                    <a:pt x="720113" y="444856"/>
                    <a:pt x="720113" y="441598"/>
                    <a:pt x="721917" y="441236"/>
                  </a:cubicBezTo>
                  <a:cubicBezTo>
                    <a:pt x="740318" y="437615"/>
                    <a:pt x="756915" y="428564"/>
                    <a:pt x="776037" y="426754"/>
                  </a:cubicBezTo>
                  <a:close/>
                  <a:moveTo>
                    <a:pt x="698112" y="401859"/>
                  </a:moveTo>
                  <a:cubicBezTo>
                    <a:pt x="704194" y="404045"/>
                    <a:pt x="707056" y="409875"/>
                    <a:pt x="704551" y="416068"/>
                  </a:cubicBezTo>
                  <a:cubicBezTo>
                    <a:pt x="702405" y="420805"/>
                    <a:pt x="697039" y="422991"/>
                    <a:pt x="692388" y="422262"/>
                  </a:cubicBezTo>
                  <a:cubicBezTo>
                    <a:pt x="686306" y="421169"/>
                    <a:pt x="682013" y="413882"/>
                    <a:pt x="684875" y="408417"/>
                  </a:cubicBezTo>
                  <a:cubicBezTo>
                    <a:pt x="686664" y="405138"/>
                    <a:pt x="689168" y="403681"/>
                    <a:pt x="692030" y="403681"/>
                  </a:cubicBezTo>
                  <a:cubicBezTo>
                    <a:pt x="693103" y="402223"/>
                    <a:pt x="695250" y="401130"/>
                    <a:pt x="698112" y="401859"/>
                  </a:cubicBezTo>
                  <a:close/>
                  <a:moveTo>
                    <a:pt x="30108" y="384389"/>
                  </a:moveTo>
                  <a:cubicBezTo>
                    <a:pt x="63007" y="394112"/>
                    <a:pt x="93402" y="419322"/>
                    <a:pt x="106991" y="451735"/>
                  </a:cubicBezTo>
                  <a:cubicBezTo>
                    <a:pt x="115216" y="470822"/>
                    <a:pt x="122725" y="492070"/>
                    <a:pt x="126659" y="512598"/>
                  </a:cubicBezTo>
                  <a:cubicBezTo>
                    <a:pt x="130235" y="534207"/>
                    <a:pt x="129877" y="556175"/>
                    <a:pt x="132023" y="577784"/>
                  </a:cubicBezTo>
                  <a:cubicBezTo>
                    <a:pt x="132380" y="581025"/>
                    <a:pt x="126659" y="581745"/>
                    <a:pt x="126301" y="578504"/>
                  </a:cubicBezTo>
                  <a:cubicBezTo>
                    <a:pt x="121652" y="540689"/>
                    <a:pt x="120222" y="506116"/>
                    <a:pt x="107349" y="469742"/>
                  </a:cubicBezTo>
                  <a:cubicBezTo>
                    <a:pt x="93402" y="431207"/>
                    <a:pt x="67298" y="402396"/>
                    <a:pt x="29393" y="386910"/>
                  </a:cubicBezTo>
                  <a:cubicBezTo>
                    <a:pt x="27963" y="386549"/>
                    <a:pt x="28320" y="383668"/>
                    <a:pt x="30108" y="384389"/>
                  </a:cubicBezTo>
                  <a:close/>
                  <a:moveTo>
                    <a:pt x="517310" y="292312"/>
                  </a:moveTo>
                  <a:cubicBezTo>
                    <a:pt x="520524" y="293390"/>
                    <a:pt x="522668" y="295546"/>
                    <a:pt x="523739" y="298779"/>
                  </a:cubicBezTo>
                  <a:cubicBezTo>
                    <a:pt x="525525" y="304169"/>
                    <a:pt x="522668" y="310277"/>
                    <a:pt x="518024" y="312792"/>
                  </a:cubicBezTo>
                  <a:cubicBezTo>
                    <a:pt x="514809" y="314229"/>
                    <a:pt x="511952" y="313870"/>
                    <a:pt x="509452" y="312792"/>
                  </a:cubicBezTo>
                  <a:cubicBezTo>
                    <a:pt x="508380" y="313151"/>
                    <a:pt x="507309" y="313510"/>
                    <a:pt x="506237" y="313510"/>
                  </a:cubicBezTo>
                  <a:cubicBezTo>
                    <a:pt x="487663" y="313510"/>
                    <a:pt x="469447" y="312073"/>
                    <a:pt x="451230" y="309917"/>
                  </a:cubicBezTo>
                  <a:cubicBezTo>
                    <a:pt x="454802" y="331475"/>
                    <a:pt x="455874" y="353392"/>
                    <a:pt x="456231" y="374950"/>
                  </a:cubicBezTo>
                  <a:cubicBezTo>
                    <a:pt x="466947" y="374950"/>
                    <a:pt x="478377" y="374231"/>
                    <a:pt x="489092" y="373153"/>
                  </a:cubicBezTo>
                  <a:cubicBezTo>
                    <a:pt x="497307" y="372075"/>
                    <a:pt x="505165" y="370638"/>
                    <a:pt x="513381" y="370279"/>
                  </a:cubicBezTo>
                  <a:cubicBezTo>
                    <a:pt x="513381" y="369920"/>
                    <a:pt x="513381" y="369560"/>
                    <a:pt x="513381" y="369560"/>
                  </a:cubicBezTo>
                  <a:cubicBezTo>
                    <a:pt x="516595" y="363812"/>
                    <a:pt x="523382" y="362734"/>
                    <a:pt x="528383" y="365967"/>
                  </a:cubicBezTo>
                  <a:cubicBezTo>
                    <a:pt x="533026" y="366686"/>
                    <a:pt x="536241" y="370638"/>
                    <a:pt x="535169" y="376028"/>
                  </a:cubicBezTo>
                  <a:cubicBezTo>
                    <a:pt x="533740" y="381058"/>
                    <a:pt x="529097" y="386088"/>
                    <a:pt x="523382" y="385729"/>
                  </a:cubicBezTo>
                  <a:cubicBezTo>
                    <a:pt x="521239" y="385729"/>
                    <a:pt x="519096" y="384292"/>
                    <a:pt x="516953" y="382854"/>
                  </a:cubicBezTo>
                  <a:cubicBezTo>
                    <a:pt x="498379" y="387884"/>
                    <a:pt x="475162" y="385369"/>
                    <a:pt x="456231" y="383573"/>
                  </a:cubicBezTo>
                  <a:cubicBezTo>
                    <a:pt x="456231" y="399741"/>
                    <a:pt x="455874" y="415910"/>
                    <a:pt x="456231" y="432796"/>
                  </a:cubicBezTo>
                  <a:cubicBezTo>
                    <a:pt x="477662" y="433874"/>
                    <a:pt x="499450" y="432078"/>
                    <a:pt x="520524" y="427407"/>
                  </a:cubicBezTo>
                  <a:cubicBezTo>
                    <a:pt x="520882" y="427407"/>
                    <a:pt x="521239" y="427407"/>
                    <a:pt x="521596" y="427407"/>
                  </a:cubicBezTo>
                  <a:cubicBezTo>
                    <a:pt x="524453" y="423455"/>
                    <a:pt x="529811" y="422018"/>
                    <a:pt x="534812" y="423095"/>
                  </a:cubicBezTo>
                  <a:cubicBezTo>
                    <a:pt x="535526" y="423455"/>
                    <a:pt x="536241" y="423814"/>
                    <a:pt x="536955" y="424173"/>
                  </a:cubicBezTo>
                  <a:cubicBezTo>
                    <a:pt x="538384" y="424533"/>
                    <a:pt x="539455" y="425611"/>
                    <a:pt x="540170" y="426329"/>
                  </a:cubicBezTo>
                  <a:cubicBezTo>
                    <a:pt x="541598" y="427407"/>
                    <a:pt x="541598" y="428844"/>
                    <a:pt x="540884" y="429922"/>
                  </a:cubicBezTo>
                  <a:cubicBezTo>
                    <a:pt x="541956" y="434593"/>
                    <a:pt x="540884" y="441060"/>
                    <a:pt x="536955" y="443935"/>
                  </a:cubicBezTo>
                  <a:cubicBezTo>
                    <a:pt x="533740" y="446450"/>
                    <a:pt x="530168" y="446809"/>
                    <a:pt x="526597" y="445012"/>
                  </a:cubicBezTo>
                  <a:cubicBezTo>
                    <a:pt x="524811" y="443935"/>
                    <a:pt x="523025" y="442497"/>
                    <a:pt x="521953" y="440701"/>
                  </a:cubicBezTo>
                  <a:cubicBezTo>
                    <a:pt x="498022" y="445731"/>
                    <a:pt x="473733" y="445731"/>
                    <a:pt x="449444" y="445372"/>
                  </a:cubicBezTo>
                  <a:cubicBezTo>
                    <a:pt x="445873" y="445372"/>
                    <a:pt x="443015" y="442138"/>
                    <a:pt x="443015" y="438545"/>
                  </a:cubicBezTo>
                  <a:cubicBezTo>
                    <a:pt x="443372" y="395070"/>
                    <a:pt x="449802" y="351236"/>
                    <a:pt x="444444" y="307762"/>
                  </a:cubicBezTo>
                  <a:cubicBezTo>
                    <a:pt x="442301" y="305606"/>
                    <a:pt x="443372" y="300935"/>
                    <a:pt x="447301" y="301294"/>
                  </a:cubicBezTo>
                  <a:cubicBezTo>
                    <a:pt x="466589" y="301654"/>
                    <a:pt x="485877" y="299138"/>
                    <a:pt x="505165" y="298779"/>
                  </a:cubicBezTo>
                  <a:cubicBezTo>
                    <a:pt x="505523" y="297701"/>
                    <a:pt x="506237" y="296623"/>
                    <a:pt x="506951" y="295905"/>
                  </a:cubicBezTo>
                  <a:cubicBezTo>
                    <a:pt x="508737" y="292312"/>
                    <a:pt x="513381" y="291593"/>
                    <a:pt x="517310" y="292312"/>
                  </a:cubicBezTo>
                  <a:close/>
                  <a:moveTo>
                    <a:pt x="597502" y="272282"/>
                  </a:moveTo>
                  <a:cubicBezTo>
                    <a:pt x="614710" y="269254"/>
                    <a:pt x="635198" y="275129"/>
                    <a:pt x="650833" y="286516"/>
                  </a:cubicBezTo>
                  <a:cubicBezTo>
                    <a:pt x="655146" y="283624"/>
                    <a:pt x="661975" y="284347"/>
                    <a:pt x="664491" y="289770"/>
                  </a:cubicBezTo>
                  <a:cubicBezTo>
                    <a:pt x="667367" y="295554"/>
                    <a:pt x="665570" y="303146"/>
                    <a:pt x="660897" y="307122"/>
                  </a:cubicBezTo>
                  <a:cubicBezTo>
                    <a:pt x="654427" y="312906"/>
                    <a:pt x="640769" y="308930"/>
                    <a:pt x="642206" y="298808"/>
                  </a:cubicBezTo>
                  <a:cubicBezTo>
                    <a:pt x="642566" y="296639"/>
                    <a:pt x="643285" y="294470"/>
                    <a:pt x="644363" y="292662"/>
                  </a:cubicBezTo>
                  <a:cubicBezTo>
                    <a:pt x="629626" y="283986"/>
                    <a:pt x="612014" y="274948"/>
                    <a:pt x="594761" y="286878"/>
                  </a:cubicBezTo>
                  <a:cubicBezTo>
                    <a:pt x="556302" y="312545"/>
                    <a:pt x="589010" y="332789"/>
                    <a:pt x="606263" y="339658"/>
                  </a:cubicBezTo>
                  <a:cubicBezTo>
                    <a:pt x="614530" y="342912"/>
                    <a:pt x="623156" y="346165"/>
                    <a:pt x="629986" y="351949"/>
                  </a:cubicBezTo>
                  <a:cubicBezTo>
                    <a:pt x="645082" y="364602"/>
                    <a:pt x="659459" y="386293"/>
                    <a:pt x="654068" y="407260"/>
                  </a:cubicBezTo>
                  <a:cubicBezTo>
                    <a:pt x="649755" y="424974"/>
                    <a:pt x="635737" y="443050"/>
                    <a:pt x="615249" y="442327"/>
                  </a:cubicBezTo>
                  <a:cubicBezTo>
                    <a:pt x="590448" y="441242"/>
                    <a:pt x="578227" y="426782"/>
                    <a:pt x="565288" y="407260"/>
                  </a:cubicBezTo>
                  <a:cubicBezTo>
                    <a:pt x="557021" y="406176"/>
                    <a:pt x="553426" y="397500"/>
                    <a:pt x="556661" y="389546"/>
                  </a:cubicBezTo>
                  <a:cubicBezTo>
                    <a:pt x="559896" y="380870"/>
                    <a:pt x="569960" y="380147"/>
                    <a:pt x="576430" y="385570"/>
                  </a:cubicBezTo>
                  <a:cubicBezTo>
                    <a:pt x="577868" y="387016"/>
                    <a:pt x="578946" y="388462"/>
                    <a:pt x="579665" y="390269"/>
                  </a:cubicBezTo>
                  <a:cubicBezTo>
                    <a:pt x="580743" y="390992"/>
                    <a:pt x="581462" y="391715"/>
                    <a:pt x="581462" y="393161"/>
                  </a:cubicBezTo>
                  <a:cubicBezTo>
                    <a:pt x="581462" y="395692"/>
                    <a:pt x="580743" y="398584"/>
                    <a:pt x="579305" y="400392"/>
                  </a:cubicBezTo>
                  <a:cubicBezTo>
                    <a:pt x="589010" y="415213"/>
                    <a:pt x="609498" y="445219"/>
                    <a:pt x="630705" y="418829"/>
                  </a:cubicBezTo>
                  <a:cubicBezTo>
                    <a:pt x="640409" y="404730"/>
                    <a:pt x="640769" y="390992"/>
                    <a:pt x="632502" y="377617"/>
                  </a:cubicBezTo>
                  <a:cubicBezTo>
                    <a:pt x="622078" y="362433"/>
                    <a:pt x="608779" y="358818"/>
                    <a:pt x="593323" y="350503"/>
                  </a:cubicBezTo>
                  <a:cubicBezTo>
                    <a:pt x="579665" y="343273"/>
                    <a:pt x="562053" y="329897"/>
                    <a:pt x="563850" y="311460"/>
                  </a:cubicBezTo>
                  <a:cubicBezTo>
                    <a:pt x="566366" y="287239"/>
                    <a:pt x="580294" y="275309"/>
                    <a:pt x="597502" y="272282"/>
                  </a:cubicBezTo>
                  <a:close/>
                  <a:moveTo>
                    <a:pt x="420124" y="265326"/>
                  </a:moveTo>
                  <a:cubicBezTo>
                    <a:pt x="426239" y="265326"/>
                    <a:pt x="430915" y="268933"/>
                    <a:pt x="433073" y="274704"/>
                  </a:cubicBezTo>
                  <a:cubicBezTo>
                    <a:pt x="435231" y="279392"/>
                    <a:pt x="435591" y="286966"/>
                    <a:pt x="429836" y="289852"/>
                  </a:cubicBezTo>
                  <a:cubicBezTo>
                    <a:pt x="426958" y="291655"/>
                    <a:pt x="423721" y="291655"/>
                    <a:pt x="421563" y="290573"/>
                  </a:cubicBezTo>
                  <a:cubicBezTo>
                    <a:pt x="417606" y="301393"/>
                    <a:pt x="410053" y="311131"/>
                    <a:pt x="402859" y="319787"/>
                  </a:cubicBezTo>
                  <a:cubicBezTo>
                    <a:pt x="392068" y="332411"/>
                    <a:pt x="380917" y="344313"/>
                    <a:pt x="371565" y="358018"/>
                  </a:cubicBezTo>
                  <a:cubicBezTo>
                    <a:pt x="371565" y="358379"/>
                    <a:pt x="371206" y="358379"/>
                    <a:pt x="371206" y="358379"/>
                  </a:cubicBezTo>
                  <a:cubicBezTo>
                    <a:pt x="375162" y="385429"/>
                    <a:pt x="373004" y="413561"/>
                    <a:pt x="376601" y="440972"/>
                  </a:cubicBezTo>
                  <a:cubicBezTo>
                    <a:pt x="377320" y="441332"/>
                    <a:pt x="378400" y="442054"/>
                    <a:pt x="379119" y="442775"/>
                  </a:cubicBezTo>
                  <a:cubicBezTo>
                    <a:pt x="383435" y="446382"/>
                    <a:pt x="386313" y="454677"/>
                    <a:pt x="381637" y="459366"/>
                  </a:cubicBezTo>
                  <a:cubicBezTo>
                    <a:pt x="375162" y="465858"/>
                    <a:pt x="360415" y="463333"/>
                    <a:pt x="356818" y="455038"/>
                  </a:cubicBezTo>
                  <a:cubicBezTo>
                    <a:pt x="355019" y="450710"/>
                    <a:pt x="357897" y="445300"/>
                    <a:pt x="361494" y="442775"/>
                  </a:cubicBezTo>
                  <a:cubicBezTo>
                    <a:pt x="362573" y="442414"/>
                    <a:pt x="364012" y="442054"/>
                    <a:pt x="365091" y="441332"/>
                  </a:cubicBezTo>
                  <a:cubicBezTo>
                    <a:pt x="361854" y="415003"/>
                    <a:pt x="361854" y="387232"/>
                    <a:pt x="364371" y="360182"/>
                  </a:cubicBezTo>
                  <a:cubicBezTo>
                    <a:pt x="363652" y="359821"/>
                    <a:pt x="362933" y="359461"/>
                    <a:pt x="362213" y="358739"/>
                  </a:cubicBezTo>
                  <a:cubicBezTo>
                    <a:pt x="348185" y="350083"/>
                    <a:pt x="334876" y="339624"/>
                    <a:pt x="321208" y="329886"/>
                  </a:cubicBezTo>
                  <a:cubicBezTo>
                    <a:pt x="312216" y="323755"/>
                    <a:pt x="303583" y="317623"/>
                    <a:pt x="295670" y="310049"/>
                  </a:cubicBezTo>
                  <a:cubicBezTo>
                    <a:pt x="294231" y="311492"/>
                    <a:pt x="291713" y="312574"/>
                    <a:pt x="288476" y="311853"/>
                  </a:cubicBezTo>
                  <a:cubicBezTo>
                    <a:pt x="282001" y="311131"/>
                    <a:pt x="274807" y="305000"/>
                    <a:pt x="273369" y="298869"/>
                  </a:cubicBezTo>
                  <a:cubicBezTo>
                    <a:pt x="270851" y="288409"/>
                    <a:pt x="282361" y="282638"/>
                    <a:pt x="290994" y="285884"/>
                  </a:cubicBezTo>
                  <a:cubicBezTo>
                    <a:pt x="296749" y="288048"/>
                    <a:pt x="301785" y="293819"/>
                    <a:pt x="301785" y="300311"/>
                  </a:cubicBezTo>
                  <a:cubicBezTo>
                    <a:pt x="301785" y="302115"/>
                    <a:pt x="301065" y="303557"/>
                    <a:pt x="300346" y="304639"/>
                  </a:cubicBezTo>
                  <a:cubicBezTo>
                    <a:pt x="320489" y="321230"/>
                    <a:pt x="346027" y="330247"/>
                    <a:pt x="364731" y="347919"/>
                  </a:cubicBezTo>
                  <a:cubicBezTo>
                    <a:pt x="379479" y="325919"/>
                    <a:pt x="403578" y="311131"/>
                    <a:pt x="415088" y="287327"/>
                  </a:cubicBezTo>
                  <a:cubicBezTo>
                    <a:pt x="410412" y="285163"/>
                    <a:pt x="407895" y="278671"/>
                    <a:pt x="410053" y="272900"/>
                  </a:cubicBezTo>
                  <a:cubicBezTo>
                    <a:pt x="411491" y="268572"/>
                    <a:pt x="415448" y="264605"/>
                    <a:pt x="420124" y="265326"/>
                  </a:cubicBezTo>
                  <a:close/>
                  <a:moveTo>
                    <a:pt x="705363" y="241203"/>
                  </a:moveTo>
                  <a:cubicBezTo>
                    <a:pt x="708637" y="263069"/>
                    <a:pt x="705363" y="285653"/>
                    <a:pt x="705727" y="307878"/>
                  </a:cubicBezTo>
                  <a:cubicBezTo>
                    <a:pt x="706091" y="333329"/>
                    <a:pt x="705727" y="358422"/>
                    <a:pt x="704999" y="383873"/>
                  </a:cubicBezTo>
                  <a:cubicBezTo>
                    <a:pt x="704635" y="392835"/>
                    <a:pt x="691538" y="392476"/>
                    <a:pt x="691902" y="383873"/>
                  </a:cubicBezTo>
                  <a:cubicBezTo>
                    <a:pt x="692266" y="336197"/>
                    <a:pt x="696995" y="289237"/>
                    <a:pt x="699542" y="241919"/>
                  </a:cubicBezTo>
                  <a:cubicBezTo>
                    <a:pt x="699542" y="238693"/>
                    <a:pt x="704999" y="237618"/>
                    <a:pt x="705363" y="241203"/>
                  </a:cubicBezTo>
                  <a:close/>
                  <a:moveTo>
                    <a:pt x="825806" y="170532"/>
                  </a:moveTo>
                  <a:cubicBezTo>
                    <a:pt x="827380" y="168961"/>
                    <a:pt x="829989" y="168513"/>
                    <a:pt x="832148" y="170846"/>
                  </a:cubicBezTo>
                  <a:cubicBezTo>
                    <a:pt x="851579" y="190945"/>
                    <a:pt x="871010" y="213556"/>
                    <a:pt x="899797" y="220376"/>
                  </a:cubicBezTo>
                  <a:cubicBezTo>
                    <a:pt x="925705" y="226477"/>
                    <a:pt x="953412" y="228631"/>
                    <a:pt x="979320" y="220017"/>
                  </a:cubicBezTo>
                  <a:cubicBezTo>
                    <a:pt x="982199" y="219299"/>
                    <a:pt x="983278" y="223965"/>
                    <a:pt x="980400" y="225401"/>
                  </a:cubicBezTo>
                  <a:cubicBezTo>
                    <a:pt x="921387" y="248371"/>
                    <a:pt x="863454" y="224324"/>
                    <a:pt x="825671" y="176947"/>
                  </a:cubicBezTo>
                  <a:cubicBezTo>
                    <a:pt x="823692" y="174794"/>
                    <a:pt x="824232" y="172102"/>
                    <a:pt x="825806" y="170532"/>
                  </a:cubicBezTo>
                  <a:close/>
                  <a:moveTo>
                    <a:pt x="479275" y="146295"/>
                  </a:moveTo>
                  <a:cubicBezTo>
                    <a:pt x="485034" y="142368"/>
                    <a:pt x="491153" y="150222"/>
                    <a:pt x="485394" y="154149"/>
                  </a:cubicBezTo>
                  <a:cubicBezTo>
                    <a:pt x="451921" y="178067"/>
                    <a:pt x="417368" y="209840"/>
                    <a:pt x="374536" y="214481"/>
                  </a:cubicBezTo>
                  <a:cubicBezTo>
                    <a:pt x="349701" y="216623"/>
                    <a:pt x="326306" y="213053"/>
                    <a:pt x="301471" y="209126"/>
                  </a:cubicBezTo>
                  <a:cubicBezTo>
                    <a:pt x="283114" y="206270"/>
                    <a:pt x="267638" y="203771"/>
                    <a:pt x="253240" y="191990"/>
                  </a:cubicBezTo>
                  <a:cubicBezTo>
                    <a:pt x="251801" y="190919"/>
                    <a:pt x="253600" y="189491"/>
                    <a:pt x="254680" y="190205"/>
                  </a:cubicBezTo>
                  <a:cubicBezTo>
                    <a:pt x="274476" y="200915"/>
                    <a:pt x="297872" y="201986"/>
                    <a:pt x="319827" y="204842"/>
                  </a:cubicBezTo>
                  <a:cubicBezTo>
                    <a:pt x="340343" y="207341"/>
                    <a:pt x="362659" y="210197"/>
                    <a:pt x="382455" y="204485"/>
                  </a:cubicBezTo>
                  <a:cubicBezTo>
                    <a:pt x="420607" y="193775"/>
                    <a:pt x="448681" y="169500"/>
                    <a:pt x="479275" y="146295"/>
                  </a:cubicBezTo>
                  <a:close/>
                  <a:moveTo>
                    <a:pt x="156335" y="134119"/>
                  </a:moveTo>
                  <a:cubicBezTo>
                    <a:pt x="164730" y="167768"/>
                    <a:pt x="172076" y="200343"/>
                    <a:pt x="164730" y="235065"/>
                  </a:cubicBezTo>
                  <a:cubicBezTo>
                    <a:pt x="163681" y="240435"/>
                    <a:pt x="155636" y="238287"/>
                    <a:pt x="156685" y="232560"/>
                  </a:cubicBezTo>
                  <a:cubicBezTo>
                    <a:pt x="164380" y="199627"/>
                    <a:pt x="158434" y="167768"/>
                    <a:pt x="152487" y="135193"/>
                  </a:cubicBezTo>
                  <a:cubicBezTo>
                    <a:pt x="151788" y="132329"/>
                    <a:pt x="155636" y="131255"/>
                    <a:pt x="156335" y="134119"/>
                  </a:cubicBezTo>
                  <a:close/>
                  <a:moveTo>
                    <a:pt x="754780" y="84566"/>
                  </a:moveTo>
                  <a:cubicBezTo>
                    <a:pt x="756214" y="82043"/>
                    <a:pt x="759443" y="84206"/>
                    <a:pt x="758367" y="86729"/>
                  </a:cubicBezTo>
                  <a:cubicBezTo>
                    <a:pt x="731107" y="140445"/>
                    <a:pt x="637849" y="172169"/>
                    <a:pt x="592655" y="123501"/>
                  </a:cubicBezTo>
                  <a:cubicBezTo>
                    <a:pt x="588351" y="118814"/>
                    <a:pt x="595166" y="111965"/>
                    <a:pt x="599470" y="116291"/>
                  </a:cubicBezTo>
                  <a:cubicBezTo>
                    <a:pt x="641795" y="160994"/>
                    <a:pt x="726085" y="131432"/>
                    <a:pt x="754780" y="84566"/>
                  </a:cubicBezTo>
                  <a:close/>
                  <a:moveTo>
                    <a:pt x="784420" y="71153"/>
                  </a:moveTo>
                  <a:cubicBezTo>
                    <a:pt x="785859" y="69343"/>
                    <a:pt x="788017" y="70791"/>
                    <a:pt x="786938" y="72601"/>
                  </a:cubicBezTo>
                  <a:cubicBezTo>
                    <a:pt x="760322" y="125824"/>
                    <a:pt x="718600" y="169633"/>
                    <a:pt x="656378" y="171806"/>
                  </a:cubicBezTo>
                  <a:cubicBezTo>
                    <a:pt x="650263" y="172168"/>
                    <a:pt x="650263" y="162392"/>
                    <a:pt x="656378" y="162392"/>
                  </a:cubicBezTo>
                  <a:cubicBezTo>
                    <a:pt x="717162" y="160582"/>
                    <a:pt x="751690" y="116773"/>
                    <a:pt x="784420" y="71153"/>
                  </a:cubicBezTo>
                  <a:close/>
                  <a:moveTo>
                    <a:pt x="154487" y="68689"/>
                  </a:moveTo>
                  <a:cubicBezTo>
                    <a:pt x="166274" y="124146"/>
                    <a:pt x="221281" y="196169"/>
                    <a:pt x="179133" y="252347"/>
                  </a:cubicBezTo>
                  <a:cubicBezTo>
                    <a:pt x="176275" y="256308"/>
                    <a:pt x="169489" y="252347"/>
                    <a:pt x="172346" y="248385"/>
                  </a:cubicBezTo>
                  <a:cubicBezTo>
                    <a:pt x="214494" y="193288"/>
                    <a:pt x="156630" y="125226"/>
                    <a:pt x="150558" y="69049"/>
                  </a:cubicBezTo>
                  <a:cubicBezTo>
                    <a:pt x="150201" y="66888"/>
                    <a:pt x="154130" y="66168"/>
                    <a:pt x="154487" y="68689"/>
                  </a:cubicBezTo>
                  <a:close/>
                  <a:moveTo>
                    <a:pt x="523154" y="54766"/>
                  </a:moveTo>
                  <a:cubicBezTo>
                    <a:pt x="498688" y="128901"/>
                    <a:pt x="431768" y="192959"/>
                    <a:pt x="352615" y="199077"/>
                  </a:cubicBezTo>
                  <a:cubicBezTo>
                    <a:pt x="302604" y="202676"/>
                    <a:pt x="247556" y="183242"/>
                    <a:pt x="210139" y="148334"/>
                  </a:cubicBezTo>
                  <a:cubicBezTo>
                    <a:pt x="223091" y="192959"/>
                    <a:pt x="228128" y="238663"/>
                    <a:pt x="202943" y="278610"/>
                  </a:cubicBezTo>
                  <a:cubicBezTo>
                    <a:pt x="169842" y="331152"/>
                    <a:pt x="118033" y="361022"/>
                    <a:pt x="61186" y="365701"/>
                  </a:cubicBezTo>
                  <a:cubicBezTo>
                    <a:pt x="101483" y="382975"/>
                    <a:pt x="134583" y="410326"/>
                    <a:pt x="155091" y="451712"/>
                  </a:cubicBezTo>
                  <a:cubicBezTo>
                    <a:pt x="171641" y="485900"/>
                    <a:pt x="184234" y="539882"/>
                    <a:pt x="176678" y="582347"/>
                  </a:cubicBezTo>
                  <a:cubicBezTo>
                    <a:pt x="219133" y="541321"/>
                    <a:pt x="237123" y="521888"/>
                    <a:pt x="295048" y="523327"/>
                  </a:cubicBezTo>
                  <a:cubicBezTo>
                    <a:pt x="334625" y="524407"/>
                    <a:pt x="371323" y="533764"/>
                    <a:pt x="404784" y="555716"/>
                  </a:cubicBezTo>
                  <a:cubicBezTo>
                    <a:pt x="442921" y="580188"/>
                    <a:pt x="453355" y="620135"/>
                    <a:pt x="478180" y="654683"/>
                  </a:cubicBezTo>
                  <a:cubicBezTo>
                    <a:pt x="488614" y="617615"/>
                    <a:pt x="548699" y="576229"/>
                    <a:pt x="589355" y="571551"/>
                  </a:cubicBezTo>
                  <a:cubicBezTo>
                    <a:pt x="635048" y="565793"/>
                    <a:pt x="677143" y="599981"/>
                    <a:pt x="704487" y="630931"/>
                  </a:cubicBezTo>
                  <a:cubicBezTo>
                    <a:pt x="696212" y="582347"/>
                    <a:pt x="709884" y="533764"/>
                    <a:pt x="758096" y="508572"/>
                  </a:cubicBezTo>
                  <a:cubicBezTo>
                    <a:pt x="798392" y="488059"/>
                    <a:pt x="844085" y="485540"/>
                    <a:pt x="887259" y="495977"/>
                  </a:cubicBezTo>
                  <a:cubicBezTo>
                    <a:pt x="856318" y="457470"/>
                    <a:pt x="838688" y="403488"/>
                    <a:pt x="851640" y="357064"/>
                  </a:cubicBezTo>
                  <a:cubicBezTo>
                    <a:pt x="862074" y="319996"/>
                    <a:pt x="883662" y="285808"/>
                    <a:pt x="913164" y="263855"/>
                  </a:cubicBezTo>
                  <a:cubicBezTo>
                    <a:pt x="876826" y="262415"/>
                    <a:pt x="842286" y="250539"/>
                    <a:pt x="815302" y="218150"/>
                  </a:cubicBezTo>
                  <a:cubicBezTo>
                    <a:pt x="794794" y="193679"/>
                    <a:pt x="782561" y="165248"/>
                    <a:pt x="782921" y="136818"/>
                  </a:cubicBezTo>
                  <a:cubicBezTo>
                    <a:pt x="750540" y="182162"/>
                    <a:pt x="700889" y="210233"/>
                    <a:pt x="639726" y="195118"/>
                  </a:cubicBezTo>
                  <a:cubicBezTo>
                    <a:pt x="604107" y="186121"/>
                    <a:pt x="567048" y="168127"/>
                    <a:pt x="546180" y="136818"/>
                  </a:cubicBezTo>
                  <a:cubicBezTo>
                    <a:pt x="529270" y="111626"/>
                    <a:pt x="524593" y="83556"/>
                    <a:pt x="523154" y="54766"/>
                  </a:cubicBezTo>
                  <a:close/>
                  <a:moveTo>
                    <a:pt x="523109" y="19"/>
                  </a:moveTo>
                  <a:cubicBezTo>
                    <a:pt x="526842" y="-206"/>
                    <a:pt x="530709" y="1504"/>
                    <a:pt x="532149" y="5102"/>
                  </a:cubicBezTo>
                  <a:cubicBezTo>
                    <a:pt x="532508" y="5822"/>
                    <a:pt x="533228" y="6902"/>
                    <a:pt x="533588" y="8341"/>
                  </a:cubicBezTo>
                  <a:cubicBezTo>
                    <a:pt x="536106" y="47568"/>
                    <a:pt x="535027" y="94712"/>
                    <a:pt x="561652" y="127461"/>
                  </a:cubicBezTo>
                  <a:cubicBezTo>
                    <a:pt x="581800" y="152652"/>
                    <a:pt x="612382" y="169567"/>
                    <a:pt x="644403" y="175325"/>
                  </a:cubicBezTo>
                  <a:cubicBezTo>
                    <a:pt x="680741" y="181803"/>
                    <a:pt x="716001" y="178564"/>
                    <a:pt x="742985" y="151213"/>
                  </a:cubicBezTo>
                  <a:cubicBezTo>
                    <a:pt x="763492" y="130340"/>
                    <a:pt x="779323" y="106228"/>
                    <a:pt x="790477" y="78877"/>
                  </a:cubicBezTo>
                  <a:cubicBezTo>
                    <a:pt x="793355" y="72040"/>
                    <a:pt x="800551" y="72040"/>
                    <a:pt x="804868" y="75998"/>
                  </a:cubicBezTo>
                  <a:cubicBezTo>
                    <a:pt x="809545" y="72400"/>
                    <a:pt x="817820" y="78877"/>
                    <a:pt x="814223" y="84636"/>
                  </a:cubicBezTo>
                  <a:cubicBezTo>
                    <a:pt x="785440" y="128181"/>
                    <a:pt x="800910" y="180723"/>
                    <a:pt x="839408" y="213112"/>
                  </a:cubicBezTo>
                  <a:cubicBezTo>
                    <a:pt x="861355" y="231106"/>
                    <a:pt x="887979" y="244421"/>
                    <a:pt x="916762" y="242982"/>
                  </a:cubicBezTo>
                  <a:cubicBezTo>
                    <a:pt x="939069" y="241902"/>
                    <a:pt x="960656" y="236144"/>
                    <a:pt x="983323" y="235424"/>
                  </a:cubicBezTo>
                  <a:cubicBezTo>
                    <a:pt x="995196" y="235065"/>
                    <a:pt x="999153" y="254498"/>
                    <a:pt x="986921" y="257017"/>
                  </a:cubicBezTo>
                  <a:cubicBezTo>
                    <a:pt x="975407" y="259176"/>
                    <a:pt x="964254" y="260976"/>
                    <a:pt x="952741" y="262415"/>
                  </a:cubicBezTo>
                  <a:cubicBezTo>
                    <a:pt x="911005" y="278250"/>
                    <a:pt x="878625" y="323235"/>
                    <a:pt x="871429" y="369300"/>
                  </a:cubicBezTo>
                  <a:cubicBezTo>
                    <a:pt x="862794" y="426880"/>
                    <a:pt x="899132" y="480502"/>
                    <a:pt x="940508" y="512531"/>
                  </a:cubicBezTo>
                  <a:cubicBezTo>
                    <a:pt x="950942" y="520808"/>
                    <a:pt x="939788" y="537363"/>
                    <a:pt x="928995" y="533044"/>
                  </a:cubicBezTo>
                  <a:cubicBezTo>
                    <a:pt x="925757" y="534484"/>
                    <a:pt x="922159" y="534843"/>
                    <a:pt x="918201" y="532684"/>
                  </a:cubicBezTo>
                  <a:cubicBezTo>
                    <a:pt x="875027" y="511092"/>
                    <a:pt x="821418" y="503534"/>
                    <a:pt x="775725" y="522248"/>
                  </a:cubicBezTo>
                  <a:cubicBezTo>
                    <a:pt x="724276" y="543481"/>
                    <a:pt x="706286" y="592424"/>
                    <a:pt x="717080" y="644606"/>
                  </a:cubicBezTo>
                  <a:cubicBezTo>
                    <a:pt x="724635" y="653603"/>
                    <a:pt x="712043" y="667639"/>
                    <a:pt x="703768" y="658282"/>
                  </a:cubicBezTo>
                  <a:cubicBezTo>
                    <a:pt x="678942" y="631651"/>
                    <a:pt x="639006" y="583427"/>
                    <a:pt x="597271" y="585946"/>
                  </a:cubicBezTo>
                  <a:cubicBezTo>
                    <a:pt x="556615" y="588105"/>
                    <a:pt x="495090" y="623733"/>
                    <a:pt x="481419" y="660081"/>
                  </a:cubicBezTo>
                  <a:cubicBezTo>
                    <a:pt x="484297" y="667998"/>
                    <a:pt x="472064" y="676995"/>
                    <a:pt x="465948" y="669438"/>
                  </a:cubicBezTo>
                  <a:cubicBezTo>
                    <a:pt x="440403" y="640288"/>
                    <a:pt x="432487" y="600341"/>
                    <a:pt x="399747" y="576589"/>
                  </a:cubicBezTo>
                  <a:cubicBezTo>
                    <a:pt x="369525" y="554637"/>
                    <a:pt x="332826" y="543481"/>
                    <a:pt x="295768" y="543121"/>
                  </a:cubicBezTo>
                  <a:cubicBezTo>
                    <a:pt x="234604" y="542401"/>
                    <a:pt x="210498" y="559675"/>
                    <a:pt x="169483" y="607899"/>
                  </a:cubicBezTo>
                  <a:cubicBezTo>
                    <a:pt x="168403" y="610058"/>
                    <a:pt x="167684" y="612217"/>
                    <a:pt x="166604" y="614017"/>
                  </a:cubicBezTo>
                  <a:cubicBezTo>
                    <a:pt x="165525" y="616176"/>
                    <a:pt x="163366" y="617615"/>
                    <a:pt x="161207" y="618335"/>
                  </a:cubicBezTo>
                  <a:cubicBezTo>
                    <a:pt x="160848" y="619415"/>
                    <a:pt x="160128" y="619775"/>
                    <a:pt x="159409" y="620854"/>
                  </a:cubicBezTo>
                  <a:cubicBezTo>
                    <a:pt x="155811" y="626253"/>
                    <a:pt x="146816" y="621574"/>
                    <a:pt x="150414" y="615816"/>
                  </a:cubicBezTo>
                  <a:cubicBezTo>
                    <a:pt x="150414" y="615816"/>
                    <a:pt x="150774" y="615816"/>
                    <a:pt x="150774" y="615456"/>
                  </a:cubicBezTo>
                  <a:cubicBezTo>
                    <a:pt x="148615" y="612577"/>
                    <a:pt x="147536" y="608978"/>
                    <a:pt x="149694" y="604660"/>
                  </a:cubicBezTo>
                  <a:cubicBezTo>
                    <a:pt x="162647" y="580908"/>
                    <a:pt x="159768" y="551758"/>
                    <a:pt x="155811" y="525847"/>
                  </a:cubicBezTo>
                  <a:cubicBezTo>
                    <a:pt x="151133" y="499935"/>
                    <a:pt x="146816" y="471505"/>
                    <a:pt x="133504" y="448113"/>
                  </a:cubicBezTo>
                  <a:cubicBezTo>
                    <a:pt x="110118" y="406727"/>
                    <a:pt x="71620" y="381535"/>
                    <a:pt x="28086" y="366061"/>
                  </a:cubicBezTo>
                  <a:cubicBezTo>
                    <a:pt x="21250" y="365341"/>
                    <a:pt x="14414" y="364621"/>
                    <a:pt x="7578" y="363541"/>
                  </a:cubicBezTo>
                  <a:cubicBezTo>
                    <a:pt x="-5374" y="361022"/>
                    <a:pt x="-337" y="341229"/>
                    <a:pt x="12255" y="343028"/>
                  </a:cubicBezTo>
                  <a:cubicBezTo>
                    <a:pt x="49313" y="348067"/>
                    <a:pt x="88171" y="347707"/>
                    <a:pt x="121991" y="328633"/>
                  </a:cubicBezTo>
                  <a:cubicBezTo>
                    <a:pt x="154012" y="310279"/>
                    <a:pt x="189631" y="280769"/>
                    <a:pt x="198266" y="241902"/>
                  </a:cubicBezTo>
                  <a:cubicBezTo>
                    <a:pt x="207980" y="200156"/>
                    <a:pt x="197546" y="158411"/>
                    <a:pt x="184953" y="117744"/>
                  </a:cubicBezTo>
                  <a:cubicBezTo>
                    <a:pt x="172721" y="97951"/>
                    <a:pt x="165525" y="74919"/>
                    <a:pt x="165525" y="49727"/>
                  </a:cubicBezTo>
                  <a:cubicBezTo>
                    <a:pt x="165525" y="49008"/>
                    <a:pt x="165165" y="48288"/>
                    <a:pt x="164805" y="47208"/>
                  </a:cubicBezTo>
                  <a:cubicBezTo>
                    <a:pt x="163366" y="40730"/>
                    <a:pt x="172721" y="37851"/>
                    <a:pt x="174520" y="44329"/>
                  </a:cubicBezTo>
                  <a:cubicBezTo>
                    <a:pt x="179557" y="61243"/>
                    <a:pt x="186393" y="79597"/>
                    <a:pt x="193588" y="98671"/>
                  </a:cubicBezTo>
                  <a:cubicBezTo>
                    <a:pt x="225969" y="152293"/>
                    <a:pt x="286414" y="188640"/>
                    <a:pt x="351895" y="180003"/>
                  </a:cubicBezTo>
                  <a:cubicBezTo>
                    <a:pt x="394710" y="174245"/>
                    <a:pt x="438604" y="149773"/>
                    <a:pt x="466667" y="116305"/>
                  </a:cubicBezTo>
                  <a:cubicBezTo>
                    <a:pt x="494371" y="83556"/>
                    <a:pt x="504805" y="47208"/>
                    <a:pt x="514879" y="6542"/>
                  </a:cubicBezTo>
                  <a:cubicBezTo>
                    <a:pt x="515778" y="2403"/>
                    <a:pt x="519376" y="244"/>
                    <a:pt x="523109" y="1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6" name="Freeform 1973">
              <a:extLst>
                <a:ext uri="{FF2B5EF4-FFF2-40B4-BE49-F238E27FC236}">
                  <a16:creationId xmlns:a16="http://schemas.microsoft.com/office/drawing/2014/main" id="{7C3490EF-53B4-5D47-8C48-A63CFC1914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97360" y="4514388"/>
              <a:ext cx="168497" cy="364359"/>
            </a:xfrm>
            <a:custGeom>
              <a:avLst/>
              <a:gdLst>
                <a:gd name="T0" fmla="*/ 428 w 517"/>
                <a:gd name="T1" fmla="*/ 410 h 1114"/>
                <a:gd name="T2" fmla="*/ 428 w 517"/>
                <a:gd name="T3" fmla="*/ 410 h 1114"/>
                <a:gd name="T4" fmla="*/ 279 w 517"/>
                <a:gd name="T5" fmla="*/ 307 h 1114"/>
                <a:gd name="T6" fmla="*/ 279 w 517"/>
                <a:gd name="T7" fmla="*/ 307 h 1114"/>
                <a:gd name="T8" fmla="*/ 246 w 517"/>
                <a:gd name="T9" fmla="*/ 33 h 1114"/>
                <a:gd name="T10" fmla="*/ 246 w 517"/>
                <a:gd name="T11" fmla="*/ 33 h 1114"/>
                <a:gd name="T12" fmla="*/ 194 w 517"/>
                <a:gd name="T13" fmla="*/ 32 h 1114"/>
                <a:gd name="T14" fmla="*/ 194 w 517"/>
                <a:gd name="T15" fmla="*/ 32 h 1114"/>
                <a:gd name="T16" fmla="*/ 186 w 517"/>
                <a:gd name="T17" fmla="*/ 272 h 1114"/>
                <a:gd name="T18" fmla="*/ 186 w 517"/>
                <a:gd name="T19" fmla="*/ 272 h 1114"/>
                <a:gd name="T20" fmla="*/ 296 w 517"/>
                <a:gd name="T21" fmla="*/ 376 h 1114"/>
                <a:gd name="T22" fmla="*/ 296 w 517"/>
                <a:gd name="T23" fmla="*/ 376 h 1114"/>
                <a:gd name="T24" fmla="*/ 441 w 517"/>
                <a:gd name="T25" fmla="*/ 527 h 1114"/>
                <a:gd name="T26" fmla="*/ 441 w 517"/>
                <a:gd name="T27" fmla="*/ 527 h 1114"/>
                <a:gd name="T28" fmla="*/ 268 w 517"/>
                <a:gd name="T29" fmla="*/ 621 h 1114"/>
                <a:gd name="T30" fmla="*/ 268 w 517"/>
                <a:gd name="T31" fmla="*/ 621 h 1114"/>
                <a:gd name="T32" fmla="*/ 69 w 517"/>
                <a:gd name="T33" fmla="*/ 779 h 1114"/>
                <a:gd name="T34" fmla="*/ 69 w 517"/>
                <a:gd name="T35" fmla="*/ 779 h 1114"/>
                <a:gd name="T36" fmla="*/ 367 w 517"/>
                <a:gd name="T37" fmla="*/ 1102 h 1114"/>
                <a:gd name="T38" fmla="*/ 367 w 517"/>
                <a:gd name="T39" fmla="*/ 1102 h 1114"/>
                <a:gd name="T40" fmla="*/ 385 w 517"/>
                <a:gd name="T41" fmla="*/ 1084 h 1114"/>
                <a:gd name="T42" fmla="*/ 385 w 517"/>
                <a:gd name="T43" fmla="*/ 1084 h 1114"/>
                <a:gd name="T44" fmla="*/ 137 w 517"/>
                <a:gd name="T45" fmla="*/ 719 h 1114"/>
                <a:gd name="T46" fmla="*/ 137 w 517"/>
                <a:gd name="T47" fmla="*/ 719 h 1114"/>
                <a:gd name="T48" fmla="*/ 434 w 517"/>
                <a:gd name="T49" fmla="*/ 602 h 1114"/>
                <a:gd name="T50" fmla="*/ 434 w 517"/>
                <a:gd name="T51" fmla="*/ 602 h 1114"/>
                <a:gd name="T52" fmla="*/ 428 w 517"/>
                <a:gd name="T53" fmla="*/ 410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17" h="1114">
                  <a:moveTo>
                    <a:pt x="428" y="410"/>
                  </a:moveTo>
                  <a:lnTo>
                    <a:pt x="428" y="410"/>
                  </a:lnTo>
                  <a:cubicBezTo>
                    <a:pt x="383" y="370"/>
                    <a:pt x="329" y="342"/>
                    <a:pt x="279" y="307"/>
                  </a:cubicBezTo>
                  <a:lnTo>
                    <a:pt x="279" y="307"/>
                  </a:lnTo>
                  <a:cubicBezTo>
                    <a:pt x="189" y="243"/>
                    <a:pt x="232" y="124"/>
                    <a:pt x="246" y="33"/>
                  </a:cubicBezTo>
                  <a:lnTo>
                    <a:pt x="246" y="33"/>
                  </a:lnTo>
                  <a:cubicBezTo>
                    <a:pt x="250" y="0"/>
                    <a:pt x="199" y="0"/>
                    <a:pt x="194" y="32"/>
                  </a:cubicBezTo>
                  <a:lnTo>
                    <a:pt x="194" y="32"/>
                  </a:lnTo>
                  <a:cubicBezTo>
                    <a:pt x="183" y="107"/>
                    <a:pt x="151" y="199"/>
                    <a:pt x="186" y="272"/>
                  </a:cubicBezTo>
                  <a:lnTo>
                    <a:pt x="186" y="272"/>
                  </a:lnTo>
                  <a:cubicBezTo>
                    <a:pt x="210" y="322"/>
                    <a:pt x="250" y="347"/>
                    <a:pt x="296" y="376"/>
                  </a:cubicBezTo>
                  <a:lnTo>
                    <a:pt x="296" y="376"/>
                  </a:lnTo>
                  <a:cubicBezTo>
                    <a:pt x="344" y="406"/>
                    <a:pt x="457" y="457"/>
                    <a:pt x="441" y="527"/>
                  </a:cubicBezTo>
                  <a:lnTo>
                    <a:pt x="441" y="527"/>
                  </a:lnTo>
                  <a:cubicBezTo>
                    <a:pt x="428" y="589"/>
                    <a:pt x="317" y="606"/>
                    <a:pt x="268" y="621"/>
                  </a:cubicBezTo>
                  <a:lnTo>
                    <a:pt x="268" y="621"/>
                  </a:lnTo>
                  <a:cubicBezTo>
                    <a:pt x="185" y="645"/>
                    <a:pt x="74" y="676"/>
                    <a:pt x="69" y="779"/>
                  </a:cubicBezTo>
                  <a:lnTo>
                    <a:pt x="69" y="779"/>
                  </a:lnTo>
                  <a:cubicBezTo>
                    <a:pt x="64" y="935"/>
                    <a:pt x="279" y="1011"/>
                    <a:pt x="367" y="1102"/>
                  </a:cubicBezTo>
                  <a:lnTo>
                    <a:pt x="367" y="1102"/>
                  </a:lnTo>
                  <a:cubicBezTo>
                    <a:pt x="378" y="1113"/>
                    <a:pt x="395" y="1096"/>
                    <a:pt x="385" y="1084"/>
                  </a:cubicBezTo>
                  <a:lnTo>
                    <a:pt x="385" y="1084"/>
                  </a:lnTo>
                  <a:cubicBezTo>
                    <a:pt x="316" y="1005"/>
                    <a:pt x="0" y="844"/>
                    <a:pt x="137" y="719"/>
                  </a:cubicBezTo>
                  <a:lnTo>
                    <a:pt x="137" y="719"/>
                  </a:lnTo>
                  <a:cubicBezTo>
                    <a:pt x="214" y="648"/>
                    <a:pt x="346" y="658"/>
                    <a:pt x="434" y="602"/>
                  </a:cubicBezTo>
                  <a:lnTo>
                    <a:pt x="434" y="602"/>
                  </a:lnTo>
                  <a:cubicBezTo>
                    <a:pt x="516" y="551"/>
                    <a:pt x="488" y="465"/>
                    <a:pt x="428" y="410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17" name="Freeform 1974">
              <a:extLst>
                <a:ext uri="{FF2B5EF4-FFF2-40B4-BE49-F238E27FC236}">
                  <a16:creationId xmlns:a16="http://schemas.microsoft.com/office/drawing/2014/main" id="{33F00AA4-42B8-1745-A37B-CACED02D835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18332" y="6687577"/>
              <a:ext cx="504053" cy="158417"/>
            </a:xfrm>
            <a:custGeom>
              <a:avLst/>
              <a:gdLst>
                <a:gd name="T0" fmla="*/ 1244 w 1545"/>
                <a:gd name="T1" fmla="*/ 63 h 486"/>
                <a:gd name="T2" fmla="*/ 1258 w 1545"/>
                <a:gd name="T3" fmla="*/ 112 h 486"/>
                <a:gd name="T4" fmla="*/ 1168 w 1545"/>
                <a:gd name="T5" fmla="*/ 275 h 486"/>
                <a:gd name="T6" fmla="*/ 852 w 1545"/>
                <a:gd name="T7" fmla="*/ 169 h 486"/>
                <a:gd name="T8" fmla="*/ 907 w 1545"/>
                <a:gd name="T9" fmla="*/ 68 h 486"/>
                <a:gd name="T10" fmla="*/ 964 w 1545"/>
                <a:gd name="T11" fmla="*/ 70 h 486"/>
                <a:gd name="T12" fmla="*/ 939 w 1545"/>
                <a:gd name="T13" fmla="*/ 163 h 486"/>
                <a:gd name="T14" fmla="*/ 851 w 1545"/>
                <a:gd name="T15" fmla="*/ 280 h 486"/>
                <a:gd name="T16" fmla="*/ 587 w 1545"/>
                <a:gd name="T17" fmla="*/ 105 h 486"/>
                <a:gd name="T18" fmla="*/ 658 w 1545"/>
                <a:gd name="T19" fmla="*/ 60 h 486"/>
                <a:gd name="T20" fmla="*/ 629 w 1545"/>
                <a:gd name="T21" fmla="*/ 193 h 486"/>
                <a:gd name="T22" fmla="*/ 556 w 1545"/>
                <a:gd name="T23" fmla="*/ 280 h 486"/>
                <a:gd name="T24" fmla="*/ 212 w 1545"/>
                <a:gd name="T25" fmla="*/ 234 h 486"/>
                <a:gd name="T26" fmla="*/ 362 w 1545"/>
                <a:gd name="T27" fmla="*/ 80 h 486"/>
                <a:gd name="T28" fmla="*/ 307 w 1545"/>
                <a:gd name="T29" fmla="*/ 240 h 486"/>
                <a:gd name="T30" fmla="*/ 212 w 1545"/>
                <a:gd name="T31" fmla="*/ 234 h 486"/>
                <a:gd name="T32" fmla="*/ 1359 w 1545"/>
                <a:gd name="T33" fmla="*/ 308 h 486"/>
                <a:gd name="T34" fmla="*/ 1229 w 1545"/>
                <a:gd name="T35" fmla="*/ 334 h 486"/>
                <a:gd name="T36" fmla="*/ 1288 w 1545"/>
                <a:gd name="T37" fmla="*/ 192 h 486"/>
                <a:gd name="T38" fmla="*/ 1249 w 1545"/>
                <a:gd name="T39" fmla="*/ 10 h 486"/>
                <a:gd name="T40" fmla="*/ 1108 w 1545"/>
                <a:gd name="T41" fmla="*/ 207 h 486"/>
                <a:gd name="T42" fmla="*/ 1129 w 1545"/>
                <a:gd name="T43" fmla="*/ 308 h 486"/>
                <a:gd name="T44" fmla="*/ 904 w 1545"/>
                <a:gd name="T45" fmla="*/ 357 h 486"/>
                <a:gd name="T46" fmla="*/ 873 w 1545"/>
                <a:gd name="T47" fmla="*/ 328 h 486"/>
                <a:gd name="T48" fmla="*/ 995 w 1545"/>
                <a:gd name="T49" fmla="*/ 159 h 486"/>
                <a:gd name="T50" fmla="*/ 1011 w 1545"/>
                <a:gd name="T51" fmla="*/ 59 h 486"/>
                <a:gd name="T52" fmla="*/ 845 w 1545"/>
                <a:gd name="T53" fmla="*/ 67 h 486"/>
                <a:gd name="T54" fmla="*/ 806 w 1545"/>
                <a:gd name="T55" fmla="*/ 297 h 486"/>
                <a:gd name="T56" fmla="*/ 626 w 1545"/>
                <a:gd name="T57" fmla="*/ 351 h 486"/>
                <a:gd name="T58" fmla="*/ 581 w 1545"/>
                <a:gd name="T59" fmla="*/ 322 h 486"/>
                <a:gd name="T60" fmla="*/ 705 w 1545"/>
                <a:gd name="T61" fmla="*/ 48 h 486"/>
                <a:gd name="T62" fmla="*/ 620 w 1545"/>
                <a:gd name="T63" fmla="*/ 12 h 486"/>
                <a:gd name="T64" fmla="*/ 503 w 1545"/>
                <a:gd name="T65" fmla="*/ 250 h 486"/>
                <a:gd name="T66" fmla="*/ 518 w 1545"/>
                <a:gd name="T67" fmla="*/ 311 h 486"/>
                <a:gd name="T68" fmla="*/ 382 w 1545"/>
                <a:gd name="T69" fmla="*/ 378 h 486"/>
                <a:gd name="T70" fmla="*/ 254 w 1545"/>
                <a:gd name="T71" fmla="*/ 343 h 486"/>
                <a:gd name="T72" fmla="*/ 423 w 1545"/>
                <a:gd name="T73" fmla="*/ 79 h 486"/>
                <a:gd name="T74" fmla="*/ 328 w 1545"/>
                <a:gd name="T75" fmla="*/ 32 h 486"/>
                <a:gd name="T76" fmla="*/ 191 w 1545"/>
                <a:gd name="T77" fmla="*/ 340 h 486"/>
                <a:gd name="T78" fmla="*/ 15 w 1545"/>
                <a:gd name="T79" fmla="*/ 451 h 486"/>
                <a:gd name="T80" fmla="*/ 215 w 1545"/>
                <a:gd name="T81" fmla="*/ 372 h 486"/>
                <a:gd name="T82" fmla="*/ 453 w 1545"/>
                <a:gd name="T83" fmla="*/ 404 h 486"/>
                <a:gd name="T84" fmla="*/ 715 w 1545"/>
                <a:gd name="T85" fmla="*/ 403 h 486"/>
                <a:gd name="T86" fmla="*/ 835 w 1545"/>
                <a:gd name="T87" fmla="*/ 355 h 486"/>
                <a:gd name="T88" fmla="*/ 1146 w 1545"/>
                <a:gd name="T89" fmla="*/ 358 h 486"/>
                <a:gd name="T90" fmla="*/ 1158 w 1545"/>
                <a:gd name="T91" fmla="*/ 348 h 486"/>
                <a:gd name="T92" fmla="*/ 1513 w 1545"/>
                <a:gd name="T93" fmla="*/ 273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45" h="486">
                  <a:moveTo>
                    <a:pt x="1210" y="76"/>
                  </a:moveTo>
                  <a:lnTo>
                    <a:pt x="1210" y="76"/>
                  </a:lnTo>
                  <a:cubicBezTo>
                    <a:pt x="1218" y="67"/>
                    <a:pt x="1231" y="57"/>
                    <a:pt x="1244" y="63"/>
                  </a:cubicBezTo>
                  <a:lnTo>
                    <a:pt x="1244" y="63"/>
                  </a:lnTo>
                  <a:cubicBezTo>
                    <a:pt x="1258" y="69"/>
                    <a:pt x="1259" y="100"/>
                    <a:pt x="1258" y="112"/>
                  </a:cubicBezTo>
                  <a:lnTo>
                    <a:pt x="1258" y="112"/>
                  </a:lnTo>
                  <a:cubicBezTo>
                    <a:pt x="1255" y="143"/>
                    <a:pt x="1242" y="173"/>
                    <a:pt x="1227" y="199"/>
                  </a:cubicBezTo>
                  <a:lnTo>
                    <a:pt x="1227" y="199"/>
                  </a:lnTo>
                  <a:cubicBezTo>
                    <a:pt x="1211" y="227"/>
                    <a:pt x="1191" y="252"/>
                    <a:pt x="1168" y="275"/>
                  </a:cubicBezTo>
                  <a:lnTo>
                    <a:pt x="1168" y="275"/>
                  </a:lnTo>
                  <a:cubicBezTo>
                    <a:pt x="1144" y="212"/>
                    <a:pt x="1169" y="120"/>
                    <a:pt x="1210" y="76"/>
                  </a:cubicBezTo>
                  <a:close/>
                  <a:moveTo>
                    <a:pt x="852" y="169"/>
                  </a:moveTo>
                  <a:lnTo>
                    <a:pt x="852" y="169"/>
                  </a:lnTo>
                  <a:cubicBezTo>
                    <a:pt x="860" y="133"/>
                    <a:pt x="877" y="92"/>
                    <a:pt x="907" y="68"/>
                  </a:cubicBezTo>
                  <a:lnTo>
                    <a:pt x="907" y="68"/>
                  </a:lnTo>
                  <a:cubicBezTo>
                    <a:pt x="918" y="59"/>
                    <a:pt x="933" y="55"/>
                    <a:pt x="948" y="56"/>
                  </a:cubicBezTo>
                  <a:lnTo>
                    <a:pt x="948" y="56"/>
                  </a:lnTo>
                  <a:cubicBezTo>
                    <a:pt x="959" y="58"/>
                    <a:pt x="963" y="62"/>
                    <a:pt x="964" y="70"/>
                  </a:cubicBezTo>
                  <a:lnTo>
                    <a:pt x="964" y="70"/>
                  </a:lnTo>
                  <a:cubicBezTo>
                    <a:pt x="970" y="101"/>
                    <a:pt x="952" y="136"/>
                    <a:pt x="939" y="163"/>
                  </a:cubicBezTo>
                  <a:lnTo>
                    <a:pt x="939" y="163"/>
                  </a:lnTo>
                  <a:cubicBezTo>
                    <a:pt x="927" y="188"/>
                    <a:pt x="914" y="214"/>
                    <a:pt x="896" y="235"/>
                  </a:cubicBezTo>
                  <a:lnTo>
                    <a:pt x="896" y="235"/>
                  </a:lnTo>
                  <a:cubicBezTo>
                    <a:pt x="883" y="250"/>
                    <a:pt x="867" y="265"/>
                    <a:pt x="851" y="280"/>
                  </a:cubicBezTo>
                  <a:lnTo>
                    <a:pt x="851" y="280"/>
                  </a:lnTo>
                  <a:cubicBezTo>
                    <a:pt x="842" y="244"/>
                    <a:pt x="844" y="204"/>
                    <a:pt x="852" y="169"/>
                  </a:cubicBezTo>
                  <a:close/>
                  <a:moveTo>
                    <a:pt x="587" y="105"/>
                  </a:moveTo>
                  <a:lnTo>
                    <a:pt x="587" y="105"/>
                  </a:lnTo>
                  <a:cubicBezTo>
                    <a:pt x="595" y="92"/>
                    <a:pt x="639" y="34"/>
                    <a:pt x="658" y="60"/>
                  </a:cubicBezTo>
                  <a:lnTo>
                    <a:pt x="658" y="60"/>
                  </a:lnTo>
                  <a:cubicBezTo>
                    <a:pt x="669" y="75"/>
                    <a:pt x="662" y="103"/>
                    <a:pt x="659" y="120"/>
                  </a:cubicBezTo>
                  <a:lnTo>
                    <a:pt x="659" y="120"/>
                  </a:lnTo>
                  <a:cubicBezTo>
                    <a:pt x="654" y="146"/>
                    <a:pt x="642" y="170"/>
                    <a:pt x="629" y="193"/>
                  </a:cubicBezTo>
                  <a:lnTo>
                    <a:pt x="629" y="193"/>
                  </a:lnTo>
                  <a:cubicBezTo>
                    <a:pt x="610" y="226"/>
                    <a:pt x="584" y="254"/>
                    <a:pt x="556" y="280"/>
                  </a:cubicBezTo>
                  <a:lnTo>
                    <a:pt x="556" y="280"/>
                  </a:lnTo>
                  <a:cubicBezTo>
                    <a:pt x="539" y="224"/>
                    <a:pt x="556" y="152"/>
                    <a:pt x="587" y="105"/>
                  </a:cubicBezTo>
                  <a:close/>
                  <a:moveTo>
                    <a:pt x="212" y="234"/>
                  </a:moveTo>
                  <a:lnTo>
                    <a:pt x="212" y="234"/>
                  </a:lnTo>
                  <a:cubicBezTo>
                    <a:pt x="216" y="195"/>
                    <a:pt x="239" y="156"/>
                    <a:pt x="263" y="127"/>
                  </a:cubicBezTo>
                  <a:lnTo>
                    <a:pt x="263" y="127"/>
                  </a:lnTo>
                  <a:cubicBezTo>
                    <a:pt x="286" y="99"/>
                    <a:pt x="324" y="65"/>
                    <a:pt x="362" y="80"/>
                  </a:cubicBezTo>
                  <a:lnTo>
                    <a:pt x="362" y="80"/>
                  </a:lnTo>
                  <a:cubicBezTo>
                    <a:pt x="425" y="105"/>
                    <a:pt x="329" y="216"/>
                    <a:pt x="307" y="240"/>
                  </a:cubicBezTo>
                  <a:lnTo>
                    <a:pt x="307" y="240"/>
                  </a:lnTo>
                  <a:cubicBezTo>
                    <a:pt x="282" y="266"/>
                    <a:pt x="257" y="290"/>
                    <a:pt x="228" y="312"/>
                  </a:cubicBezTo>
                  <a:lnTo>
                    <a:pt x="228" y="312"/>
                  </a:lnTo>
                  <a:cubicBezTo>
                    <a:pt x="216" y="290"/>
                    <a:pt x="210" y="263"/>
                    <a:pt x="212" y="234"/>
                  </a:cubicBezTo>
                  <a:close/>
                  <a:moveTo>
                    <a:pt x="1481" y="227"/>
                  </a:moveTo>
                  <a:lnTo>
                    <a:pt x="1481" y="227"/>
                  </a:lnTo>
                  <a:cubicBezTo>
                    <a:pt x="1441" y="255"/>
                    <a:pt x="1402" y="284"/>
                    <a:pt x="1359" y="308"/>
                  </a:cubicBezTo>
                  <a:lnTo>
                    <a:pt x="1359" y="308"/>
                  </a:lnTo>
                  <a:cubicBezTo>
                    <a:pt x="1321" y="330"/>
                    <a:pt x="1272" y="350"/>
                    <a:pt x="1229" y="334"/>
                  </a:cubicBezTo>
                  <a:lnTo>
                    <a:pt x="1229" y="334"/>
                  </a:lnTo>
                  <a:cubicBezTo>
                    <a:pt x="1216" y="330"/>
                    <a:pt x="1205" y="323"/>
                    <a:pt x="1196" y="317"/>
                  </a:cubicBezTo>
                  <a:lnTo>
                    <a:pt x="1196" y="317"/>
                  </a:lnTo>
                  <a:cubicBezTo>
                    <a:pt x="1235" y="281"/>
                    <a:pt x="1267" y="238"/>
                    <a:pt x="1288" y="192"/>
                  </a:cubicBezTo>
                  <a:lnTo>
                    <a:pt x="1288" y="192"/>
                  </a:lnTo>
                  <a:cubicBezTo>
                    <a:pt x="1314" y="136"/>
                    <a:pt x="1328" y="29"/>
                    <a:pt x="1249" y="10"/>
                  </a:cubicBezTo>
                  <a:lnTo>
                    <a:pt x="1249" y="10"/>
                  </a:lnTo>
                  <a:cubicBezTo>
                    <a:pt x="1209" y="1"/>
                    <a:pt x="1172" y="36"/>
                    <a:pt x="1152" y="67"/>
                  </a:cubicBezTo>
                  <a:lnTo>
                    <a:pt x="1152" y="67"/>
                  </a:lnTo>
                  <a:cubicBezTo>
                    <a:pt x="1125" y="109"/>
                    <a:pt x="1110" y="157"/>
                    <a:pt x="1108" y="207"/>
                  </a:cubicBezTo>
                  <a:lnTo>
                    <a:pt x="1108" y="207"/>
                  </a:lnTo>
                  <a:cubicBezTo>
                    <a:pt x="1107" y="244"/>
                    <a:pt x="1114" y="278"/>
                    <a:pt x="1129" y="308"/>
                  </a:cubicBezTo>
                  <a:lnTo>
                    <a:pt x="1129" y="308"/>
                  </a:lnTo>
                  <a:cubicBezTo>
                    <a:pt x="1111" y="322"/>
                    <a:pt x="1092" y="333"/>
                    <a:pt x="1074" y="343"/>
                  </a:cubicBezTo>
                  <a:lnTo>
                    <a:pt x="1074" y="343"/>
                  </a:lnTo>
                  <a:cubicBezTo>
                    <a:pt x="1024" y="369"/>
                    <a:pt x="955" y="391"/>
                    <a:pt x="904" y="357"/>
                  </a:cubicBezTo>
                  <a:lnTo>
                    <a:pt x="904" y="357"/>
                  </a:lnTo>
                  <a:cubicBezTo>
                    <a:pt x="892" y="349"/>
                    <a:pt x="882" y="339"/>
                    <a:pt x="873" y="328"/>
                  </a:cubicBezTo>
                  <a:lnTo>
                    <a:pt x="873" y="328"/>
                  </a:lnTo>
                  <a:cubicBezTo>
                    <a:pt x="902" y="305"/>
                    <a:pt x="927" y="278"/>
                    <a:pt x="946" y="251"/>
                  </a:cubicBezTo>
                  <a:lnTo>
                    <a:pt x="946" y="251"/>
                  </a:lnTo>
                  <a:cubicBezTo>
                    <a:pt x="966" y="222"/>
                    <a:pt x="982" y="191"/>
                    <a:pt x="995" y="159"/>
                  </a:cubicBezTo>
                  <a:lnTo>
                    <a:pt x="995" y="159"/>
                  </a:lnTo>
                  <a:cubicBezTo>
                    <a:pt x="1007" y="129"/>
                    <a:pt x="1019" y="92"/>
                    <a:pt x="1011" y="59"/>
                  </a:cubicBezTo>
                  <a:lnTo>
                    <a:pt x="1011" y="59"/>
                  </a:lnTo>
                  <a:cubicBezTo>
                    <a:pt x="1003" y="23"/>
                    <a:pt x="973" y="8"/>
                    <a:pt x="937" y="8"/>
                  </a:cubicBezTo>
                  <a:lnTo>
                    <a:pt x="937" y="8"/>
                  </a:lnTo>
                  <a:cubicBezTo>
                    <a:pt x="898" y="8"/>
                    <a:pt x="865" y="36"/>
                    <a:pt x="845" y="67"/>
                  </a:cubicBezTo>
                  <a:lnTo>
                    <a:pt x="845" y="67"/>
                  </a:lnTo>
                  <a:cubicBezTo>
                    <a:pt x="802" y="130"/>
                    <a:pt x="782" y="224"/>
                    <a:pt x="806" y="297"/>
                  </a:cubicBezTo>
                  <a:lnTo>
                    <a:pt x="806" y="297"/>
                  </a:lnTo>
                  <a:cubicBezTo>
                    <a:pt x="807" y="302"/>
                    <a:pt x="809" y="307"/>
                    <a:pt x="811" y="311"/>
                  </a:cubicBezTo>
                  <a:lnTo>
                    <a:pt x="811" y="311"/>
                  </a:lnTo>
                  <a:cubicBezTo>
                    <a:pt x="755" y="350"/>
                    <a:pt x="689" y="373"/>
                    <a:pt x="626" y="351"/>
                  </a:cubicBezTo>
                  <a:lnTo>
                    <a:pt x="626" y="351"/>
                  </a:lnTo>
                  <a:cubicBezTo>
                    <a:pt x="607" y="344"/>
                    <a:pt x="593" y="334"/>
                    <a:pt x="581" y="322"/>
                  </a:cubicBezTo>
                  <a:lnTo>
                    <a:pt x="581" y="322"/>
                  </a:lnTo>
                  <a:cubicBezTo>
                    <a:pt x="624" y="285"/>
                    <a:pt x="660" y="241"/>
                    <a:pt x="684" y="191"/>
                  </a:cubicBezTo>
                  <a:lnTo>
                    <a:pt x="684" y="191"/>
                  </a:lnTo>
                  <a:cubicBezTo>
                    <a:pt x="705" y="149"/>
                    <a:pt x="720" y="94"/>
                    <a:pt x="705" y="48"/>
                  </a:cubicBezTo>
                  <a:lnTo>
                    <a:pt x="705" y="48"/>
                  </a:lnTo>
                  <a:cubicBezTo>
                    <a:pt x="692" y="10"/>
                    <a:pt x="653" y="0"/>
                    <a:pt x="620" y="12"/>
                  </a:cubicBezTo>
                  <a:lnTo>
                    <a:pt x="620" y="12"/>
                  </a:lnTo>
                  <a:cubicBezTo>
                    <a:pt x="579" y="28"/>
                    <a:pt x="550" y="70"/>
                    <a:pt x="531" y="108"/>
                  </a:cubicBezTo>
                  <a:lnTo>
                    <a:pt x="531" y="108"/>
                  </a:lnTo>
                  <a:cubicBezTo>
                    <a:pt x="509" y="151"/>
                    <a:pt x="500" y="202"/>
                    <a:pt x="503" y="250"/>
                  </a:cubicBezTo>
                  <a:lnTo>
                    <a:pt x="503" y="250"/>
                  </a:lnTo>
                  <a:cubicBezTo>
                    <a:pt x="504" y="272"/>
                    <a:pt x="509" y="293"/>
                    <a:pt x="518" y="311"/>
                  </a:cubicBezTo>
                  <a:lnTo>
                    <a:pt x="518" y="311"/>
                  </a:lnTo>
                  <a:cubicBezTo>
                    <a:pt x="518" y="311"/>
                    <a:pt x="518" y="311"/>
                    <a:pt x="517" y="311"/>
                  </a:cubicBezTo>
                  <a:lnTo>
                    <a:pt x="517" y="311"/>
                  </a:lnTo>
                  <a:cubicBezTo>
                    <a:pt x="478" y="341"/>
                    <a:pt x="430" y="369"/>
                    <a:pt x="382" y="378"/>
                  </a:cubicBezTo>
                  <a:lnTo>
                    <a:pt x="382" y="378"/>
                  </a:lnTo>
                  <a:cubicBezTo>
                    <a:pt x="334" y="388"/>
                    <a:pt x="286" y="373"/>
                    <a:pt x="254" y="343"/>
                  </a:cubicBezTo>
                  <a:lnTo>
                    <a:pt x="254" y="343"/>
                  </a:lnTo>
                  <a:cubicBezTo>
                    <a:pt x="282" y="321"/>
                    <a:pt x="309" y="297"/>
                    <a:pt x="335" y="272"/>
                  </a:cubicBezTo>
                  <a:lnTo>
                    <a:pt x="335" y="272"/>
                  </a:lnTo>
                  <a:cubicBezTo>
                    <a:pt x="379" y="227"/>
                    <a:pt x="445" y="148"/>
                    <a:pt x="423" y="79"/>
                  </a:cubicBezTo>
                  <a:lnTo>
                    <a:pt x="423" y="79"/>
                  </a:lnTo>
                  <a:cubicBezTo>
                    <a:pt x="410" y="42"/>
                    <a:pt x="364" y="27"/>
                    <a:pt x="328" y="32"/>
                  </a:cubicBezTo>
                  <a:lnTo>
                    <a:pt x="328" y="32"/>
                  </a:lnTo>
                  <a:cubicBezTo>
                    <a:pt x="284" y="39"/>
                    <a:pt x="247" y="73"/>
                    <a:pt x="221" y="107"/>
                  </a:cubicBezTo>
                  <a:lnTo>
                    <a:pt x="221" y="107"/>
                  </a:lnTo>
                  <a:cubicBezTo>
                    <a:pt x="169" y="174"/>
                    <a:pt x="147" y="264"/>
                    <a:pt x="191" y="340"/>
                  </a:cubicBezTo>
                  <a:lnTo>
                    <a:pt x="191" y="340"/>
                  </a:lnTo>
                  <a:cubicBezTo>
                    <a:pt x="135" y="381"/>
                    <a:pt x="74" y="416"/>
                    <a:pt x="15" y="451"/>
                  </a:cubicBezTo>
                  <a:lnTo>
                    <a:pt x="15" y="451"/>
                  </a:lnTo>
                  <a:cubicBezTo>
                    <a:pt x="0" y="460"/>
                    <a:pt x="14" y="485"/>
                    <a:pt x="29" y="477"/>
                  </a:cubicBezTo>
                  <a:lnTo>
                    <a:pt x="29" y="477"/>
                  </a:lnTo>
                  <a:cubicBezTo>
                    <a:pt x="93" y="448"/>
                    <a:pt x="156" y="412"/>
                    <a:pt x="215" y="372"/>
                  </a:cubicBezTo>
                  <a:lnTo>
                    <a:pt x="215" y="372"/>
                  </a:lnTo>
                  <a:cubicBezTo>
                    <a:pt x="276" y="437"/>
                    <a:pt x="375" y="439"/>
                    <a:pt x="453" y="404"/>
                  </a:cubicBezTo>
                  <a:lnTo>
                    <a:pt x="453" y="404"/>
                  </a:lnTo>
                  <a:cubicBezTo>
                    <a:pt x="485" y="390"/>
                    <a:pt x="516" y="372"/>
                    <a:pt x="544" y="351"/>
                  </a:cubicBezTo>
                  <a:lnTo>
                    <a:pt x="544" y="351"/>
                  </a:lnTo>
                  <a:cubicBezTo>
                    <a:pt x="585" y="395"/>
                    <a:pt x="650" y="415"/>
                    <a:pt x="715" y="403"/>
                  </a:cubicBezTo>
                  <a:lnTo>
                    <a:pt x="715" y="403"/>
                  </a:lnTo>
                  <a:cubicBezTo>
                    <a:pt x="755" y="396"/>
                    <a:pt x="797" y="379"/>
                    <a:pt x="835" y="355"/>
                  </a:cubicBezTo>
                  <a:lnTo>
                    <a:pt x="835" y="355"/>
                  </a:lnTo>
                  <a:cubicBezTo>
                    <a:pt x="862" y="392"/>
                    <a:pt x="901" y="418"/>
                    <a:pt x="950" y="422"/>
                  </a:cubicBezTo>
                  <a:lnTo>
                    <a:pt x="950" y="422"/>
                  </a:lnTo>
                  <a:cubicBezTo>
                    <a:pt x="1020" y="429"/>
                    <a:pt x="1089" y="397"/>
                    <a:pt x="1146" y="358"/>
                  </a:cubicBezTo>
                  <a:lnTo>
                    <a:pt x="1146" y="358"/>
                  </a:lnTo>
                  <a:cubicBezTo>
                    <a:pt x="1150" y="355"/>
                    <a:pt x="1154" y="352"/>
                    <a:pt x="1158" y="348"/>
                  </a:cubicBezTo>
                  <a:lnTo>
                    <a:pt x="1158" y="348"/>
                  </a:lnTo>
                  <a:cubicBezTo>
                    <a:pt x="1185" y="376"/>
                    <a:pt x="1222" y="393"/>
                    <a:pt x="1268" y="392"/>
                  </a:cubicBezTo>
                  <a:lnTo>
                    <a:pt x="1268" y="392"/>
                  </a:lnTo>
                  <a:cubicBezTo>
                    <a:pt x="1360" y="392"/>
                    <a:pt x="1441" y="321"/>
                    <a:pt x="1513" y="273"/>
                  </a:cubicBezTo>
                  <a:lnTo>
                    <a:pt x="1513" y="273"/>
                  </a:lnTo>
                  <a:cubicBezTo>
                    <a:pt x="1544" y="253"/>
                    <a:pt x="1511" y="207"/>
                    <a:pt x="1481" y="227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CE5598C1-7AAD-8C47-88C9-6D613EB162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9115" y="5636047"/>
              <a:ext cx="237653" cy="407153"/>
            </a:xfrm>
            <a:custGeom>
              <a:avLst/>
              <a:gdLst>
                <a:gd name="connsiteX0" fmla="*/ 6627 w 261968"/>
                <a:gd name="connsiteY0" fmla="*/ 428372 h 448811"/>
                <a:gd name="connsiteX1" fmla="*/ 34047 w 261968"/>
                <a:gd name="connsiteY1" fmla="*/ 445496 h 448811"/>
                <a:gd name="connsiteX2" fmla="*/ 32604 w 261968"/>
                <a:gd name="connsiteY2" fmla="*/ 448776 h 448811"/>
                <a:gd name="connsiteX3" fmla="*/ 4823 w 261968"/>
                <a:gd name="connsiteY3" fmla="*/ 429465 h 448811"/>
                <a:gd name="connsiteX4" fmla="*/ 6627 w 261968"/>
                <a:gd name="connsiteY4" fmla="*/ 428372 h 448811"/>
                <a:gd name="connsiteX5" fmla="*/ 1481 w 261968"/>
                <a:gd name="connsiteY5" fmla="*/ 410880 h 448811"/>
                <a:gd name="connsiteX6" fmla="*/ 22494 w 261968"/>
                <a:gd name="connsiteY6" fmla="*/ 433913 h 448811"/>
                <a:gd name="connsiteX7" fmla="*/ 52769 w 261968"/>
                <a:gd name="connsiteY7" fmla="*/ 444543 h 448811"/>
                <a:gd name="connsiteX8" fmla="*/ 51700 w 261968"/>
                <a:gd name="connsiteY8" fmla="*/ 448441 h 448811"/>
                <a:gd name="connsiteX9" fmla="*/ 56 w 261968"/>
                <a:gd name="connsiteY9" fmla="*/ 411235 h 448811"/>
                <a:gd name="connsiteX10" fmla="*/ 1481 w 261968"/>
                <a:gd name="connsiteY10" fmla="*/ 410880 h 448811"/>
                <a:gd name="connsiteX11" fmla="*/ 229099 w 261968"/>
                <a:gd name="connsiteY11" fmla="*/ 409271 h 448811"/>
                <a:gd name="connsiteX12" fmla="*/ 230901 w 261968"/>
                <a:gd name="connsiteY12" fmla="*/ 412049 h 448811"/>
                <a:gd name="connsiteX13" fmla="*/ 183703 w 261968"/>
                <a:gd name="connsiteY13" fmla="*/ 418648 h 448811"/>
                <a:gd name="connsiteX14" fmla="*/ 157042 w 261968"/>
                <a:gd name="connsiteY14" fmla="*/ 417953 h 448811"/>
                <a:gd name="connsiteX15" fmla="*/ 132182 w 261968"/>
                <a:gd name="connsiteY15" fmla="*/ 418648 h 448811"/>
                <a:gd name="connsiteX16" fmla="*/ 132182 w 261968"/>
                <a:gd name="connsiteY16" fmla="*/ 417259 h 448811"/>
                <a:gd name="connsiteX17" fmla="*/ 179740 w 261968"/>
                <a:gd name="connsiteY17" fmla="*/ 415522 h 448811"/>
                <a:gd name="connsiteX18" fmla="*/ 229099 w 261968"/>
                <a:gd name="connsiteY18" fmla="*/ 409271 h 448811"/>
                <a:gd name="connsiteX19" fmla="*/ 238955 w 261968"/>
                <a:gd name="connsiteY19" fmla="*/ 402585 h 448811"/>
                <a:gd name="connsiteX20" fmla="*/ 240045 w 261968"/>
                <a:gd name="connsiteY20" fmla="*/ 405760 h 448811"/>
                <a:gd name="connsiteX21" fmla="*/ 157951 w 261968"/>
                <a:gd name="connsiteY21" fmla="*/ 413521 h 448811"/>
                <a:gd name="connsiteX22" fmla="*/ 157951 w 261968"/>
                <a:gd name="connsiteY22" fmla="*/ 411051 h 448811"/>
                <a:gd name="connsiteX23" fmla="*/ 238955 w 261968"/>
                <a:gd name="connsiteY23" fmla="*/ 402585 h 448811"/>
                <a:gd name="connsiteX24" fmla="*/ 243712 w 261968"/>
                <a:gd name="connsiteY24" fmla="*/ 396270 h 448811"/>
                <a:gd name="connsiteX25" fmla="*/ 244804 w 261968"/>
                <a:gd name="connsiteY25" fmla="*/ 399974 h 448811"/>
                <a:gd name="connsiteX26" fmla="*/ 211334 w 261968"/>
                <a:gd name="connsiteY26" fmla="*/ 404049 h 448811"/>
                <a:gd name="connsiteX27" fmla="*/ 178955 w 261968"/>
                <a:gd name="connsiteY27" fmla="*/ 406272 h 448811"/>
                <a:gd name="connsiteX28" fmla="*/ 178955 w 261968"/>
                <a:gd name="connsiteY28" fmla="*/ 404420 h 448811"/>
                <a:gd name="connsiteX29" fmla="*/ 211334 w 261968"/>
                <a:gd name="connsiteY29" fmla="*/ 400715 h 448811"/>
                <a:gd name="connsiteX30" fmla="*/ 243712 w 261968"/>
                <a:gd name="connsiteY30" fmla="*/ 396270 h 448811"/>
                <a:gd name="connsiteX31" fmla="*/ 242839 w 261968"/>
                <a:gd name="connsiteY31" fmla="*/ 391141 h 448811"/>
                <a:gd name="connsiteX32" fmla="*/ 242839 w 261968"/>
                <a:gd name="connsiteY32" fmla="*/ 394876 h 448811"/>
                <a:gd name="connsiteX33" fmla="*/ 196059 w 261968"/>
                <a:gd name="connsiteY33" fmla="*/ 396744 h 448811"/>
                <a:gd name="connsiteX34" fmla="*/ 196059 w 261968"/>
                <a:gd name="connsiteY34" fmla="*/ 395250 h 448811"/>
                <a:gd name="connsiteX35" fmla="*/ 242839 w 261968"/>
                <a:gd name="connsiteY35" fmla="*/ 391141 h 448811"/>
                <a:gd name="connsiteX36" fmla="*/ 2371 w 261968"/>
                <a:gd name="connsiteY36" fmla="*/ 388309 h 448811"/>
                <a:gd name="connsiteX37" fmla="*/ 25508 w 261968"/>
                <a:gd name="connsiteY37" fmla="*/ 427023 h 448811"/>
                <a:gd name="connsiteX38" fmla="*/ 71420 w 261968"/>
                <a:gd name="connsiteY38" fmla="*/ 438853 h 448811"/>
                <a:gd name="connsiteX39" fmla="*/ 71420 w 261968"/>
                <a:gd name="connsiteY39" fmla="*/ 442796 h 448811"/>
                <a:gd name="connsiteX40" fmla="*/ 20808 w 261968"/>
                <a:gd name="connsiteY40" fmla="*/ 427740 h 448811"/>
                <a:gd name="connsiteX41" fmla="*/ 1287 w 261968"/>
                <a:gd name="connsiteY41" fmla="*/ 388668 h 448811"/>
                <a:gd name="connsiteX42" fmla="*/ 2371 w 261968"/>
                <a:gd name="connsiteY42" fmla="*/ 388309 h 448811"/>
                <a:gd name="connsiteX43" fmla="*/ 241659 w 261968"/>
                <a:gd name="connsiteY43" fmla="*/ 384751 h 448811"/>
                <a:gd name="connsiteX44" fmla="*/ 241659 w 261968"/>
                <a:gd name="connsiteY44" fmla="*/ 387759 h 448811"/>
                <a:gd name="connsiteX45" fmla="*/ 207154 w 261968"/>
                <a:gd name="connsiteY45" fmla="*/ 388762 h 448811"/>
                <a:gd name="connsiteX46" fmla="*/ 207513 w 261968"/>
                <a:gd name="connsiteY46" fmla="*/ 386757 h 448811"/>
                <a:gd name="connsiteX47" fmla="*/ 241659 w 261968"/>
                <a:gd name="connsiteY47" fmla="*/ 384751 h 448811"/>
                <a:gd name="connsiteX48" fmla="*/ 146631 w 261968"/>
                <a:gd name="connsiteY48" fmla="*/ 327827 h 448811"/>
                <a:gd name="connsiteX49" fmla="*/ 149806 w 261968"/>
                <a:gd name="connsiteY49" fmla="*/ 327827 h 448811"/>
                <a:gd name="connsiteX50" fmla="*/ 137812 w 261968"/>
                <a:gd name="connsiteY50" fmla="*/ 359328 h 448811"/>
                <a:gd name="connsiteX51" fmla="*/ 119115 w 261968"/>
                <a:gd name="connsiteY51" fmla="*/ 349663 h 448811"/>
                <a:gd name="connsiteX52" fmla="*/ 120526 w 261968"/>
                <a:gd name="connsiteY52" fmla="*/ 349663 h 448811"/>
                <a:gd name="connsiteX53" fmla="*/ 139576 w 261968"/>
                <a:gd name="connsiteY53" fmla="*/ 355033 h 448811"/>
                <a:gd name="connsiteX54" fmla="*/ 146631 w 261968"/>
                <a:gd name="connsiteY54" fmla="*/ 327827 h 448811"/>
                <a:gd name="connsiteX55" fmla="*/ 93549 w 261968"/>
                <a:gd name="connsiteY55" fmla="*/ 286721 h 448811"/>
                <a:gd name="connsiteX56" fmla="*/ 119453 w 261968"/>
                <a:gd name="connsiteY56" fmla="*/ 303481 h 448811"/>
                <a:gd name="connsiteX57" fmla="*/ 118388 w 261968"/>
                <a:gd name="connsiteY57" fmla="*/ 307124 h 448811"/>
                <a:gd name="connsiteX58" fmla="*/ 92130 w 261968"/>
                <a:gd name="connsiteY58" fmla="*/ 287450 h 448811"/>
                <a:gd name="connsiteX59" fmla="*/ 93549 w 261968"/>
                <a:gd name="connsiteY59" fmla="*/ 286721 h 448811"/>
                <a:gd name="connsiteX60" fmla="*/ 19067 w 261968"/>
                <a:gd name="connsiteY60" fmla="*/ 277907 h 448811"/>
                <a:gd name="connsiteX61" fmla="*/ 20972 w 261968"/>
                <a:gd name="connsiteY61" fmla="*/ 278266 h 448811"/>
                <a:gd name="connsiteX62" fmla="*/ 21290 w 261968"/>
                <a:gd name="connsiteY62" fmla="*/ 304894 h 448811"/>
                <a:gd name="connsiteX63" fmla="*/ 20972 w 261968"/>
                <a:gd name="connsiteY63" fmla="*/ 327204 h 448811"/>
                <a:gd name="connsiteX64" fmla="*/ 18432 w 261968"/>
                <a:gd name="connsiteY64" fmla="*/ 327923 h 448811"/>
                <a:gd name="connsiteX65" fmla="*/ 18432 w 261968"/>
                <a:gd name="connsiteY65" fmla="*/ 304894 h 448811"/>
                <a:gd name="connsiteX66" fmla="*/ 19067 w 261968"/>
                <a:gd name="connsiteY66" fmla="*/ 277907 h 448811"/>
                <a:gd name="connsiteX67" fmla="*/ 94721 w 261968"/>
                <a:gd name="connsiteY67" fmla="*/ 266073 h 448811"/>
                <a:gd name="connsiteX68" fmla="*/ 96521 w 261968"/>
                <a:gd name="connsiteY68" fmla="*/ 266792 h 448811"/>
                <a:gd name="connsiteX69" fmla="*/ 120644 w 261968"/>
                <a:gd name="connsiteY69" fmla="*/ 298422 h 448811"/>
                <a:gd name="connsiteX70" fmla="*/ 119564 w 261968"/>
                <a:gd name="connsiteY70" fmla="*/ 302017 h 448811"/>
                <a:gd name="connsiteX71" fmla="*/ 94721 w 261968"/>
                <a:gd name="connsiteY71" fmla="*/ 266073 h 448811"/>
                <a:gd name="connsiteX72" fmla="*/ 14781 w 261968"/>
                <a:gd name="connsiteY72" fmla="*/ 251429 h 448811"/>
                <a:gd name="connsiteX73" fmla="*/ 15801 w 261968"/>
                <a:gd name="connsiteY73" fmla="*/ 251791 h 448811"/>
                <a:gd name="connsiteX74" fmla="*/ 16822 w 261968"/>
                <a:gd name="connsiteY74" fmla="*/ 339021 h 448811"/>
                <a:gd name="connsiteX75" fmla="*/ 14100 w 261968"/>
                <a:gd name="connsiteY75" fmla="*/ 339021 h 448811"/>
                <a:gd name="connsiteX76" fmla="*/ 14100 w 261968"/>
                <a:gd name="connsiteY76" fmla="*/ 293415 h 448811"/>
                <a:gd name="connsiteX77" fmla="*/ 14781 w 261968"/>
                <a:gd name="connsiteY77" fmla="*/ 251429 h 448811"/>
                <a:gd name="connsiteX78" fmla="*/ 134253 w 261968"/>
                <a:gd name="connsiteY78" fmla="*/ 246510 h 448811"/>
                <a:gd name="connsiteX79" fmla="*/ 159310 w 261968"/>
                <a:gd name="connsiteY79" fmla="*/ 273395 h 448811"/>
                <a:gd name="connsiteX80" fmla="*/ 144058 w 261968"/>
                <a:gd name="connsiteY80" fmla="*/ 293469 h 448811"/>
                <a:gd name="connsiteX81" fmla="*/ 142969 w 261968"/>
                <a:gd name="connsiteY81" fmla="*/ 341504 h 448811"/>
                <a:gd name="connsiteX82" fmla="*/ 133527 w 261968"/>
                <a:gd name="connsiteY82" fmla="*/ 355484 h 448811"/>
                <a:gd name="connsiteX83" fmla="*/ 125537 w 261968"/>
                <a:gd name="connsiteY83" fmla="*/ 338277 h 448811"/>
                <a:gd name="connsiteX84" fmla="*/ 126264 w 261968"/>
                <a:gd name="connsiteY84" fmla="*/ 293110 h 448811"/>
                <a:gd name="connsiteX85" fmla="*/ 124085 w 261968"/>
                <a:gd name="connsiteY85" fmla="*/ 292035 h 448811"/>
                <a:gd name="connsiteX86" fmla="*/ 123722 w 261968"/>
                <a:gd name="connsiteY86" fmla="*/ 292035 h 448811"/>
                <a:gd name="connsiteX87" fmla="*/ 114530 w 261968"/>
                <a:gd name="connsiteY87" fmla="*/ 285314 h 448811"/>
                <a:gd name="connsiteX88" fmla="*/ 122181 w 261968"/>
                <a:gd name="connsiteY88" fmla="*/ 293995 h 448811"/>
                <a:gd name="connsiteX89" fmla="*/ 121448 w 261968"/>
                <a:gd name="connsiteY89" fmla="*/ 297247 h 448811"/>
                <a:gd name="connsiteX90" fmla="*/ 110458 w 261968"/>
                <a:gd name="connsiteY90" fmla="*/ 246666 h 448811"/>
                <a:gd name="connsiteX91" fmla="*/ 111557 w 261968"/>
                <a:gd name="connsiteY91" fmla="*/ 248111 h 448811"/>
                <a:gd name="connsiteX92" fmla="*/ 104230 w 261968"/>
                <a:gd name="connsiteY92" fmla="*/ 273627 h 448811"/>
                <a:gd name="connsiteX93" fmla="*/ 109662 w 261968"/>
                <a:gd name="connsiteY93" fmla="*/ 279790 h 448811"/>
                <a:gd name="connsiteX94" fmla="*/ 106291 w 261968"/>
                <a:gd name="connsiteY94" fmla="*/ 265867 h 448811"/>
                <a:gd name="connsiteX95" fmla="*/ 134253 w 261968"/>
                <a:gd name="connsiteY95" fmla="*/ 246510 h 448811"/>
                <a:gd name="connsiteX96" fmla="*/ 178233 w 261968"/>
                <a:gd name="connsiteY96" fmla="*/ 204236 h 448811"/>
                <a:gd name="connsiteX97" fmla="*/ 195085 w 261968"/>
                <a:gd name="connsiteY97" fmla="*/ 205030 h 448811"/>
                <a:gd name="connsiteX98" fmla="*/ 194719 w 261968"/>
                <a:gd name="connsiteY98" fmla="*/ 207807 h 448811"/>
                <a:gd name="connsiteX99" fmla="*/ 186659 w 261968"/>
                <a:gd name="connsiteY99" fmla="*/ 206220 h 448811"/>
                <a:gd name="connsiteX100" fmla="*/ 178233 w 261968"/>
                <a:gd name="connsiteY100" fmla="*/ 205823 h 448811"/>
                <a:gd name="connsiteX101" fmla="*/ 178233 w 261968"/>
                <a:gd name="connsiteY101" fmla="*/ 204236 h 448811"/>
                <a:gd name="connsiteX102" fmla="*/ 167095 w 261968"/>
                <a:gd name="connsiteY102" fmla="*/ 198069 h 448811"/>
                <a:gd name="connsiteX103" fmla="*/ 203595 w 261968"/>
                <a:gd name="connsiteY103" fmla="*/ 200267 h 448811"/>
                <a:gd name="connsiteX104" fmla="*/ 202532 w 261968"/>
                <a:gd name="connsiteY104" fmla="*/ 203930 h 448811"/>
                <a:gd name="connsiteX105" fmla="*/ 167095 w 261968"/>
                <a:gd name="connsiteY105" fmla="*/ 199534 h 448811"/>
                <a:gd name="connsiteX106" fmla="*/ 167095 w 261968"/>
                <a:gd name="connsiteY106" fmla="*/ 198069 h 448811"/>
                <a:gd name="connsiteX107" fmla="*/ 182575 w 261968"/>
                <a:gd name="connsiteY107" fmla="*/ 191744 h 448811"/>
                <a:gd name="connsiteX108" fmla="*/ 218574 w 261968"/>
                <a:gd name="connsiteY108" fmla="*/ 199156 h 448811"/>
                <a:gd name="connsiteX109" fmla="*/ 216785 w 261968"/>
                <a:gd name="connsiteY109" fmla="*/ 202371 h 448811"/>
                <a:gd name="connsiteX110" fmla="*/ 145235 w 261968"/>
                <a:gd name="connsiteY110" fmla="*/ 195227 h 448811"/>
                <a:gd name="connsiteX111" fmla="*/ 145235 w 261968"/>
                <a:gd name="connsiteY111" fmla="*/ 193441 h 448811"/>
                <a:gd name="connsiteX112" fmla="*/ 182575 w 261968"/>
                <a:gd name="connsiteY112" fmla="*/ 191744 h 448811"/>
                <a:gd name="connsiteX113" fmla="*/ 179537 w 261968"/>
                <a:gd name="connsiteY113" fmla="*/ 185778 h 448811"/>
                <a:gd name="connsiteX114" fmla="*/ 210673 w 261968"/>
                <a:gd name="connsiteY114" fmla="*/ 190627 h 448811"/>
                <a:gd name="connsiteX115" fmla="*/ 232145 w 261968"/>
                <a:gd name="connsiteY115" fmla="*/ 198247 h 448811"/>
                <a:gd name="connsiteX116" fmla="*/ 230356 w 261968"/>
                <a:gd name="connsiteY116" fmla="*/ 201710 h 448811"/>
                <a:gd name="connsiteX117" fmla="*/ 206378 w 261968"/>
                <a:gd name="connsiteY117" fmla="*/ 192705 h 448811"/>
                <a:gd name="connsiteX118" fmla="*/ 175601 w 261968"/>
                <a:gd name="connsiteY118" fmla="*/ 188895 h 448811"/>
                <a:gd name="connsiteX119" fmla="*/ 112614 w 261968"/>
                <a:gd name="connsiteY119" fmla="*/ 190280 h 448811"/>
                <a:gd name="connsiteX120" fmla="*/ 111898 w 261968"/>
                <a:gd name="connsiteY120" fmla="*/ 188895 h 448811"/>
                <a:gd name="connsiteX121" fmla="*/ 179537 w 261968"/>
                <a:gd name="connsiteY121" fmla="*/ 185778 h 448811"/>
                <a:gd name="connsiteX122" fmla="*/ 151558 w 261968"/>
                <a:gd name="connsiteY122" fmla="*/ 181738 h 448811"/>
                <a:gd name="connsiteX123" fmla="*/ 98702 w 261968"/>
                <a:gd name="connsiteY123" fmla="*/ 184893 h 448811"/>
                <a:gd name="connsiteX124" fmla="*/ 75228 w 261968"/>
                <a:gd name="connsiteY124" fmla="*/ 186839 h 448811"/>
                <a:gd name="connsiteX125" fmla="*/ 68260 w 261968"/>
                <a:gd name="connsiteY125" fmla="*/ 187416 h 448811"/>
                <a:gd name="connsiteX126" fmla="*/ 38088 w 261968"/>
                <a:gd name="connsiteY126" fmla="*/ 188858 h 448811"/>
                <a:gd name="connsiteX127" fmla="*/ 29429 w 261968"/>
                <a:gd name="connsiteY127" fmla="*/ 192463 h 448811"/>
                <a:gd name="connsiteX128" fmla="*/ 11028 w 261968"/>
                <a:gd name="connsiteY128" fmla="*/ 258074 h 448811"/>
                <a:gd name="connsiteX129" fmla="*/ 12471 w 261968"/>
                <a:gd name="connsiteY129" fmla="*/ 355048 h 448811"/>
                <a:gd name="connsiteX130" fmla="*/ 14997 w 261968"/>
                <a:gd name="connsiteY130" fmla="*/ 381364 h 448811"/>
                <a:gd name="connsiteX131" fmla="*/ 15358 w 261968"/>
                <a:gd name="connsiteY131" fmla="*/ 383888 h 448811"/>
                <a:gd name="connsiteX132" fmla="*/ 20409 w 261968"/>
                <a:gd name="connsiteY132" fmla="*/ 398307 h 448811"/>
                <a:gd name="connsiteX133" fmla="*/ 68034 w 261968"/>
                <a:gd name="connsiteY133" fmla="*/ 421740 h 448811"/>
                <a:gd name="connsiteX134" fmla="*/ 167975 w 261968"/>
                <a:gd name="connsiteY134" fmla="*/ 423182 h 448811"/>
                <a:gd name="connsiteX135" fmla="*/ 247350 w 261968"/>
                <a:gd name="connsiteY135" fmla="*/ 400470 h 448811"/>
                <a:gd name="connsiteX136" fmla="*/ 253033 w 261968"/>
                <a:gd name="connsiteY136" fmla="*/ 353696 h 448811"/>
                <a:gd name="connsiteX137" fmla="*/ 251745 w 261968"/>
                <a:gd name="connsiteY137" fmla="*/ 308655 h 448811"/>
                <a:gd name="connsiteX138" fmla="*/ 251680 w 261968"/>
                <a:gd name="connsiteY138" fmla="*/ 306381 h 448811"/>
                <a:gd name="connsiteX139" fmla="*/ 251680 w 261968"/>
                <a:gd name="connsiteY139" fmla="*/ 251945 h 448811"/>
                <a:gd name="connsiteX140" fmla="*/ 251680 w 261968"/>
                <a:gd name="connsiteY140" fmla="*/ 246898 h 448811"/>
                <a:gd name="connsiteX141" fmla="*/ 250597 w 261968"/>
                <a:gd name="connsiteY141" fmla="*/ 240409 h 448811"/>
                <a:gd name="connsiteX142" fmla="*/ 204415 w 261968"/>
                <a:gd name="connsiteY142" fmla="*/ 185614 h 448811"/>
                <a:gd name="connsiteX143" fmla="*/ 151558 w 261968"/>
                <a:gd name="connsiteY143" fmla="*/ 181738 h 448811"/>
                <a:gd name="connsiteX144" fmla="*/ 134781 w 261968"/>
                <a:gd name="connsiteY144" fmla="*/ 39612 h 448811"/>
                <a:gd name="connsiteX145" fmla="*/ 126112 w 261968"/>
                <a:gd name="connsiteY145" fmla="*/ 43279 h 448811"/>
                <a:gd name="connsiteX146" fmla="*/ 159467 w 261968"/>
                <a:gd name="connsiteY146" fmla="*/ 48613 h 448811"/>
                <a:gd name="connsiteX147" fmla="*/ 157310 w 261968"/>
                <a:gd name="connsiteY147" fmla="*/ 51884 h 448811"/>
                <a:gd name="connsiteX148" fmla="*/ 141313 w 261968"/>
                <a:gd name="connsiteY148" fmla="*/ 49236 h 448811"/>
                <a:gd name="connsiteX149" fmla="*/ 139813 w 261968"/>
                <a:gd name="connsiteY149" fmla="*/ 51571 h 448811"/>
                <a:gd name="connsiteX150" fmla="*/ 124957 w 261968"/>
                <a:gd name="connsiteY150" fmla="*/ 52629 h 448811"/>
                <a:gd name="connsiteX151" fmla="*/ 112637 w 261968"/>
                <a:gd name="connsiteY151" fmla="*/ 57921 h 448811"/>
                <a:gd name="connsiteX152" fmla="*/ 111912 w 261968"/>
                <a:gd name="connsiteY152" fmla="*/ 56510 h 448811"/>
                <a:gd name="connsiteX153" fmla="*/ 127856 w 261968"/>
                <a:gd name="connsiteY153" fmla="*/ 49101 h 448811"/>
                <a:gd name="connsiteX154" fmla="*/ 138806 w 261968"/>
                <a:gd name="connsiteY154" fmla="*/ 48821 h 448811"/>
                <a:gd name="connsiteX155" fmla="*/ 126024 w 261968"/>
                <a:gd name="connsiteY155" fmla="*/ 46705 h 448811"/>
                <a:gd name="connsiteX156" fmla="*/ 99054 w 261968"/>
                <a:gd name="connsiteY156" fmla="*/ 63876 h 448811"/>
                <a:gd name="connsiteX157" fmla="*/ 97256 w 261968"/>
                <a:gd name="connsiteY157" fmla="*/ 63149 h 448811"/>
                <a:gd name="connsiteX158" fmla="*/ 108988 w 261968"/>
                <a:gd name="connsiteY158" fmla="*/ 50522 h 448811"/>
                <a:gd name="connsiteX159" fmla="*/ 98053 w 261968"/>
                <a:gd name="connsiteY159" fmla="*/ 55147 h 448811"/>
                <a:gd name="connsiteX160" fmla="*/ 76693 w 261968"/>
                <a:gd name="connsiteY160" fmla="*/ 174078 h 448811"/>
                <a:gd name="connsiteX161" fmla="*/ 180603 w 261968"/>
                <a:gd name="connsiteY161" fmla="*/ 170833 h 448811"/>
                <a:gd name="connsiteX162" fmla="*/ 179521 w 261968"/>
                <a:gd name="connsiteY162" fmla="*/ 127574 h 448811"/>
                <a:gd name="connsiteX163" fmla="*/ 174109 w 261968"/>
                <a:gd name="connsiteY163" fmla="*/ 131179 h 448811"/>
                <a:gd name="connsiteX164" fmla="*/ 171222 w 261968"/>
                <a:gd name="connsiteY164" fmla="*/ 128295 h 448811"/>
                <a:gd name="connsiteX165" fmla="*/ 179521 w 261968"/>
                <a:gd name="connsiteY165" fmla="*/ 120003 h 448811"/>
                <a:gd name="connsiteX166" fmla="*/ 179521 w 261968"/>
                <a:gd name="connsiteY166" fmla="*/ 116759 h 448811"/>
                <a:gd name="connsiteX167" fmla="*/ 176634 w 261968"/>
                <a:gd name="connsiteY167" fmla="*/ 118922 h 448811"/>
                <a:gd name="connsiteX168" fmla="*/ 171944 w 261968"/>
                <a:gd name="connsiteY168" fmla="*/ 122887 h 448811"/>
                <a:gd name="connsiteX169" fmla="*/ 169057 w 261968"/>
                <a:gd name="connsiteY169" fmla="*/ 120724 h 448811"/>
                <a:gd name="connsiteX170" fmla="*/ 178438 w 261968"/>
                <a:gd name="connsiteY170" fmla="*/ 110270 h 448811"/>
                <a:gd name="connsiteX171" fmla="*/ 179160 w 261968"/>
                <a:gd name="connsiteY171" fmla="*/ 110270 h 448811"/>
                <a:gd name="connsiteX172" fmla="*/ 178799 w 261968"/>
                <a:gd name="connsiteY172" fmla="*/ 95489 h 448811"/>
                <a:gd name="connsiteX173" fmla="*/ 134781 w 261968"/>
                <a:gd name="connsiteY173" fmla="*/ 39612 h 448811"/>
                <a:gd name="connsiteX174" fmla="*/ 135142 w 261968"/>
                <a:gd name="connsiteY174" fmla="*/ 13296 h 448811"/>
                <a:gd name="connsiteX175" fmla="*/ 55045 w 261968"/>
                <a:gd name="connsiteY175" fmla="*/ 75662 h 448811"/>
                <a:gd name="connsiteX176" fmla="*/ 54685 w 261968"/>
                <a:gd name="connsiteY176" fmla="*/ 79988 h 448811"/>
                <a:gd name="connsiteX177" fmla="*/ 64787 w 261968"/>
                <a:gd name="connsiteY177" fmla="*/ 65928 h 448811"/>
                <a:gd name="connsiteX178" fmla="*/ 67312 w 261968"/>
                <a:gd name="connsiteY178" fmla="*/ 67370 h 448811"/>
                <a:gd name="connsiteX179" fmla="*/ 53602 w 261968"/>
                <a:gd name="connsiteY179" fmla="*/ 87558 h 448811"/>
                <a:gd name="connsiteX180" fmla="*/ 52881 w 261968"/>
                <a:gd name="connsiteY180" fmla="*/ 97652 h 448811"/>
                <a:gd name="connsiteX181" fmla="*/ 66591 w 261968"/>
                <a:gd name="connsiteY181" fmla="*/ 77104 h 448811"/>
                <a:gd name="connsiteX182" fmla="*/ 68395 w 261968"/>
                <a:gd name="connsiteY182" fmla="*/ 78185 h 448811"/>
                <a:gd name="connsiteX183" fmla="*/ 52881 w 261968"/>
                <a:gd name="connsiteY183" fmla="*/ 102699 h 448811"/>
                <a:gd name="connsiteX184" fmla="*/ 52881 w 261968"/>
                <a:gd name="connsiteY184" fmla="*/ 110270 h 448811"/>
                <a:gd name="connsiteX185" fmla="*/ 64065 w 261968"/>
                <a:gd name="connsiteY185" fmla="*/ 90442 h 448811"/>
                <a:gd name="connsiteX186" fmla="*/ 66230 w 261968"/>
                <a:gd name="connsiteY186" fmla="*/ 91163 h 448811"/>
                <a:gd name="connsiteX187" fmla="*/ 52881 w 261968"/>
                <a:gd name="connsiteY187" fmla="*/ 116038 h 448811"/>
                <a:gd name="connsiteX188" fmla="*/ 52881 w 261968"/>
                <a:gd name="connsiteY188" fmla="*/ 121806 h 448811"/>
                <a:gd name="connsiteX189" fmla="*/ 55767 w 261968"/>
                <a:gd name="connsiteY189" fmla="*/ 118922 h 448811"/>
                <a:gd name="connsiteX190" fmla="*/ 63704 w 261968"/>
                <a:gd name="connsiteY190" fmla="*/ 106665 h 448811"/>
                <a:gd name="connsiteX191" fmla="*/ 65508 w 261968"/>
                <a:gd name="connsiteY191" fmla="*/ 107386 h 448811"/>
                <a:gd name="connsiteX192" fmla="*/ 59014 w 261968"/>
                <a:gd name="connsiteY192" fmla="*/ 118201 h 448811"/>
                <a:gd name="connsiteX193" fmla="*/ 53241 w 261968"/>
                <a:gd name="connsiteY193" fmla="*/ 126853 h 448811"/>
                <a:gd name="connsiteX194" fmla="*/ 53602 w 261968"/>
                <a:gd name="connsiteY194" fmla="*/ 132981 h 448811"/>
                <a:gd name="connsiteX195" fmla="*/ 60097 w 261968"/>
                <a:gd name="connsiteY195" fmla="*/ 122887 h 448811"/>
                <a:gd name="connsiteX196" fmla="*/ 62261 w 261968"/>
                <a:gd name="connsiteY196" fmla="*/ 123248 h 448811"/>
                <a:gd name="connsiteX197" fmla="*/ 53602 w 261968"/>
                <a:gd name="connsiteY197" fmla="*/ 137667 h 448811"/>
                <a:gd name="connsiteX198" fmla="*/ 53963 w 261968"/>
                <a:gd name="connsiteY198" fmla="*/ 145598 h 448811"/>
                <a:gd name="connsiteX199" fmla="*/ 61540 w 261968"/>
                <a:gd name="connsiteY199" fmla="*/ 135144 h 448811"/>
                <a:gd name="connsiteX200" fmla="*/ 63704 w 261968"/>
                <a:gd name="connsiteY200" fmla="*/ 136586 h 448811"/>
                <a:gd name="connsiteX201" fmla="*/ 58293 w 261968"/>
                <a:gd name="connsiteY201" fmla="*/ 144877 h 448811"/>
                <a:gd name="connsiteX202" fmla="*/ 53963 w 261968"/>
                <a:gd name="connsiteY202" fmla="*/ 151006 h 448811"/>
                <a:gd name="connsiteX203" fmla="*/ 53963 w 261968"/>
                <a:gd name="connsiteY203" fmla="*/ 156774 h 448811"/>
                <a:gd name="connsiteX204" fmla="*/ 61540 w 261968"/>
                <a:gd name="connsiteY204" fmla="*/ 145598 h 448811"/>
                <a:gd name="connsiteX205" fmla="*/ 63704 w 261968"/>
                <a:gd name="connsiteY205" fmla="*/ 146319 h 448811"/>
                <a:gd name="connsiteX206" fmla="*/ 53963 w 261968"/>
                <a:gd name="connsiteY206" fmla="*/ 161821 h 448811"/>
                <a:gd name="connsiteX207" fmla="*/ 53963 w 261968"/>
                <a:gd name="connsiteY207" fmla="*/ 167228 h 448811"/>
                <a:gd name="connsiteX208" fmla="*/ 61179 w 261968"/>
                <a:gd name="connsiteY208" fmla="*/ 157495 h 448811"/>
                <a:gd name="connsiteX209" fmla="*/ 62622 w 261968"/>
                <a:gd name="connsiteY209" fmla="*/ 158216 h 448811"/>
                <a:gd name="connsiteX210" fmla="*/ 57932 w 261968"/>
                <a:gd name="connsiteY210" fmla="*/ 166507 h 448811"/>
                <a:gd name="connsiteX211" fmla="*/ 53602 w 261968"/>
                <a:gd name="connsiteY211" fmla="*/ 171915 h 448811"/>
                <a:gd name="connsiteX212" fmla="*/ 53602 w 261968"/>
                <a:gd name="connsiteY212" fmla="*/ 175520 h 448811"/>
                <a:gd name="connsiteX213" fmla="*/ 56489 w 261968"/>
                <a:gd name="connsiteY213" fmla="*/ 175159 h 448811"/>
                <a:gd name="connsiteX214" fmla="*/ 57330 w 261968"/>
                <a:gd name="connsiteY214" fmla="*/ 174487 h 448811"/>
                <a:gd name="connsiteX215" fmla="*/ 58293 w 261968"/>
                <a:gd name="connsiteY215" fmla="*/ 173717 h 448811"/>
                <a:gd name="connsiteX216" fmla="*/ 62622 w 261968"/>
                <a:gd name="connsiteY216" fmla="*/ 167589 h 448811"/>
                <a:gd name="connsiteX217" fmla="*/ 64426 w 261968"/>
                <a:gd name="connsiteY217" fmla="*/ 168670 h 448811"/>
                <a:gd name="connsiteX218" fmla="*/ 60097 w 261968"/>
                <a:gd name="connsiteY218" fmla="*/ 174799 h 448811"/>
                <a:gd name="connsiteX219" fmla="*/ 65869 w 261968"/>
                <a:gd name="connsiteY219" fmla="*/ 174438 h 448811"/>
                <a:gd name="connsiteX220" fmla="*/ 69838 w 261968"/>
                <a:gd name="connsiteY220" fmla="*/ 174438 h 448811"/>
                <a:gd name="connsiteX221" fmla="*/ 80301 w 261968"/>
                <a:gd name="connsiteY221" fmla="*/ 65928 h 448811"/>
                <a:gd name="connsiteX222" fmla="*/ 140193 w 261968"/>
                <a:gd name="connsiteY222" fmla="*/ 31681 h 448811"/>
                <a:gd name="connsiteX223" fmla="*/ 186015 w 261968"/>
                <a:gd name="connsiteY223" fmla="*/ 73499 h 448811"/>
                <a:gd name="connsiteX224" fmla="*/ 189262 w 261968"/>
                <a:gd name="connsiteY224" fmla="*/ 103060 h 448811"/>
                <a:gd name="connsiteX225" fmla="*/ 193231 w 261968"/>
                <a:gd name="connsiteY225" fmla="*/ 99815 h 448811"/>
                <a:gd name="connsiteX226" fmla="*/ 196117 w 261968"/>
                <a:gd name="connsiteY226" fmla="*/ 102339 h 448811"/>
                <a:gd name="connsiteX227" fmla="*/ 189623 w 261968"/>
                <a:gd name="connsiteY227" fmla="*/ 109188 h 448811"/>
                <a:gd name="connsiteX228" fmla="*/ 189623 w 261968"/>
                <a:gd name="connsiteY228" fmla="*/ 112793 h 448811"/>
                <a:gd name="connsiteX229" fmla="*/ 196839 w 261968"/>
                <a:gd name="connsiteY229" fmla="*/ 107386 h 448811"/>
                <a:gd name="connsiteX230" fmla="*/ 199364 w 261968"/>
                <a:gd name="connsiteY230" fmla="*/ 109909 h 448811"/>
                <a:gd name="connsiteX231" fmla="*/ 189623 w 261968"/>
                <a:gd name="connsiteY231" fmla="*/ 118201 h 448811"/>
                <a:gd name="connsiteX232" fmla="*/ 189262 w 261968"/>
                <a:gd name="connsiteY232" fmla="*/ 171554 h 448811"/>
                <a:gd name="connsiteX233" fmla="*/ 209106 w 261968"/>
                <a:gd name="connsiteY233" fmla="*/ 175520 h 448811"/>
                <a:gd name="connsiteX234" fmla="*/ 202972 w 261968"/>
                <a:gd name="connsiteY234" fmla="*/ 71336 h 448811"/>
                <a:gd name="connsiteX235" fmla="*/ 175552 w 261968"/>
                <a:gd name="connsiteY235" fmla="*/ 21948 h 448811"/>
                <a:gd name="connsiteX236" fmla="*/ 135142 w 261968"/>
                <a:gd name="connsiteY236" fmla="*/ 13296 h 448811"/>
                <a:gd name="connsiteX237" fmla="*/ 135142 w 261968"/>
                <a:gd name="connsiteY237" fmla="*/ 5365 h 448811"/>
                <a:gd name="connsiteX238" fmla="*/ 205137 w 261968"/>
                <a:gd name="connsiteY238" fmla="*/ 49345 h 448811"/>
                <a:gd name="connsiteX239" fmla="*/ 217043 w 261968"/>
                <a:gd name="connsiteY239" fmla="*/ 177683 h 448811"/>
                <a:gd name="connsiteX240" fmla="*/ 223177 w 261968"/>
                <a:gd name="connsiteY240" fmla="*/ 179125 h 448811"/>
                <a:gd name="connsiteX241" fmla="*/ 256370 w 261968"/>
                <a:gd name="connsiteY241" fmla="*/ 215896 h 448811"/>
                <a:gd name="connsiteX242" fmla="*/ 259978 w 261968"/>
                <a:gd name="connsiteY242" fmla="*/ 248340 h 448811"/>
                <a:gd name="connsiteX243" fmla="*/ 258896 w 261968"/>
                <a:gd name="connsiteY243" fmla="*/ 313590 h 448811"/>
                <a:gd name="connsiteX244" fmla="*/ 261782 w 261968"/>
                <a:gd name="connsiteY244" fmla="*/ 355769 h 448811"/>
                <a:gd name="connsiteX245" fmla="*/ 259256 w 261968"/>
                <a:gd name="connsiteY245" fmla="*/ 387132 h 448811"/>
                <a:gd name="connsiteX246" fmla="*/ 241577 w 261968"/>
                <a:gd name="connsiteY246" fmla="*/ 423182 h 448811"/>
                <a:gd name="connsiteX247" fmla="*/ 153182 w 261968"/>
                <a:gd name="connsiteY247" fmla="*/ 435799 h 448811"/>
                <a:gd name="connsiteX248" fmla="*/ 127565 w 261968"/>
                <a:gd name="connsiteY248" fmla="*/ 437602 h 448811"/>
                <a:gd name="connsiteX249" fmla="*/ 34841 w 261968"/>
                <a:gd name="connsiteY249" fmla="*/ 427868 h 448811"/>
                <a:gd name="connsiteX250" fmla="*/ 1648 w 261968"/>
                <a:gd name="connsiteY250" fmla="*/ 348559 h 448811"/>
                <a:gd name="connsiteX251" fmla="*/ 2730 w 261968"/>
                <a:gd name="connsiteY251" fmla="*/ 286553 h 448811"/>
                <a:gd name="connsiteX252" fmla="*/ 4895 w 261968"/>
                <a:gd name="connsiteY252" fmla="*/ 218780 h 448811"/>
                <a:gd name="connsiteX253" fmla="*/ 15719 w 261968"/>
                <a:gd name="connsiteY253" fmla="*/ 190300 h 448811"/>
                <a:gd name="connsiteX254" fmla="*/ 22935 w 261968"/>
                <a:gd name="connsiteY254" fmla="*/ 184893 h 448811"/>
                <a:gd name="connsiteX255" fmla="*/ 46747 w 261968"/>
                <a:gd name="connsiteY255" fmla="*/ 176241 h 448811"/>
                <a:gd name="connsiteX256" fmla="*/ 56849 w 261968"/>
                <a:gd name="connsiteY256" fmla="*/ 48985 h 448811"/>
                <a:gd name="connsiteX257" fmla="*/ 135142 w 261968"/>
                <a:gd name="connsiteY257" fmla="*/ 5365 h 448811"/>
                <a:gd name="connsiteX258" fmla="*/ 148414 w 261968"/>
                <a:gd name="connsiteY258" fmla="*/ 2189 h 448811"/>
                <a:gd name="connsiteX259" fmla="*/ 184322 w 261968"/>
                <a:gd name="connsiteY259" fmla="*/ 12995 h 448811"/>
                <a:gd name="connsiteX260" fmla="*/ 206944 w 261968"/>
                <a:gd name="connsiteY260" fmla="*/ 41451 h 448811"/>
                <a:gd name="connsiteX261" fmla="*/ 203353 w 261968"/>
                <a:gd name="connsiteY261" fmla="*/ 42171 h 448811"/>
                <a:gd name="connsiteX262" fmla="*/ 183963 w 261968"/>
                <a:gd name="connsiteY262" fmla="*/ 17318 h 448811"/>
                <a:gd name="connsiteX263" fmla="*/ 148414 w 261968"/>
                <a:gd name="connsiteY263" fmla="*/ 3990 h 448811"/>
                <a:gd name="connsiteX264" fmla="*/ 148414 w 261968"/>
                <a:gd name="connsiteY264" fmla="*/ 2189 h 448811"/>
                <a:gd name="connsiteX265" fmla="*/ 169925 w 261968"/>
                <a:gd name="connsiteY265" fmla="*/ 101 h 448811"/>
                <a:gd name="connsiteX266" fmla="*/ 206211 w 261968"/>
                <a:gd name="connsiteY266" fmla="*/ 23974 h 448811"/>
                <a:gd name="connsiteX267" fmla="*/ 203308 w 261968"/>
                <a:gd name="connsiteY267" fmla="*/ 25421 h 448811"/>
                <a:gd name="connsiteX268" fmla="*/ 169925 w 261968"/>
                <a:gd name="connsiteY268" fmla="*/ 825 h 448811"/>
                <a:gd name="connsiteX269" fmla="*/ 169925 w 261968"/>
                <a:gd name="connsiteY269" fmla="*/ 101 h 44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</a:cxnLst>
              <a:rect l="l" t="t" r="r" b="b"/>
              <a:pathLst>
                <a:path w="261968" h="448811">
                  <a:moveTo>
                    <a:pt x="6627" y="428372"/>
                  </a:moveTo>
                  <a:cubicBezTo>
                    <a:pt x="12038" y="438938"/>
                    <a:pt x="24306" y="440760"/>
                    <a:pt x="34047" y="445496"/>
                  </a:cubicBezTo>
                  <a:cubicBezTo>
                    <a:pt x="35851" y="446589"/>
                    <a:pt x="34408" y="449140"/>
                    <a:pt x="32604" y="448776"/>
                  </a:cubicBezTo>
                  <a:cubicBezTo>
                    <a:pt x="22502" y="447318"/>
                    <a:pt x="9152" y="439303"/>
                    <a:pt x="4823" y="429465"/>
                  </a:cubicBezTo>
                  <a:cubicBezTo>
                    <a:pt x="4462" y="428372"/>
                    <a:pt x="5905" y="427279"/>
                    <a:pt x="6627" y="428372"/>
                  </a:cubicBezTo>
                  <a:close/>
                  <a:moveTo>
                    <a:pt x="1481" y="410880"/>
                  </a:moveTo>
                  <a:cubicBezTo>
                    <a:pt x="6111" y="419739"/>
                    <a:pt x="13590" y="428952"/>
                    <a:pt x="22494" y="433913"/>
                  </a:cubicBezTo>
                  <a:cubicBezTo>
                    <a:pt x="32111" y="438874"/>
                    <a:pt x="42440" y="440646"/>
                    <a:pt x="52769" y="444543"/>
                  </a:cubicBezTo>
                  <a:cubicBezTo>
                    <a:pt x="54906" y="445606"/>
                    <a:pt x="53837" y="449150"/>
                    <a:pt x="51700" y="448441"/>
                  </a:cubicBezTo>
                  <a:cubicBezTo>
                    <a:pt x="29262" y="441000"/>
                    <a:pt x="8960" y="434976"/>
                    <a:pt x="56" y="411235"/>
                  </a:cubicBezTo>
                  <a:cubicBezTo>
                    <a:pt x="-300" y="410526"/>
                    <a:pt x="1124" y="409817"/>
                    <a:pt x="1481" y="410880"/>
                  </a:cubicBezTo>
                  <a:close/>
                  <a:moveTo>
                    <a:pt x="229099" y="409271"/>
                  </a:moveTo>
                  <a:cubicBezTo>
                    <a:pt x="231261" y="408229"/>
                    <a:pt x="232702" y="411007"/>
                    <a:pt x="230901" y="412049"/>
                  </a:cubicBezTo>
                  <a:cubicBezTo>
                    <a:pt x="217570" y="418648"/>
                    <a:pt x="198115" y="418995"/>
                    <a:pt x="183703" y="418648"/>
                  </a:cubicBezTo>
                  <a:cubicBezTo>
                    <a:pt x="174696" y="418648"/>
                    <a:pt x="165689" y="417606"/>
                    <a:pt x="157042" y="417953"/>
                  </a:cubicBezTo>
                  <a:cubicBezTo>
                    <a:pt x="148755" y="417953"/>
                    <a:pt x="140469" y="418995"/>
                    <a:pt x="132182" y="418648"/>
                  </a:cubicBezTo>
                  <a:cubicBezTo>
                    <a:pt x="131462" y="418648"/>
                    <a:pt x="131462" y="417259"/>
                    <a:pt x="132182" y="417259"/>
                  </a:cubicBezTo>
                  <a:cubicBezTo>
                    <a:pt x="148395" y="415522"/>
                    <a:pt x="163527" y="415175"/>
                    <a:pt x="179740" y="415522"/>
                  </a:cubicBezTo>
                  <a:cubicBezTo>
                    <a:pt x="195232" y="415869"/>
                    <a:pt x="215048" y="415869"/>
                    <a:pt x="229099" y="409271"/>
                  </a:cubicBezTo>
                  <a:close/>
                  <a:moveTo>
                    <a:pt x="238955" y="402585"/>
                  </a:moveTo>
                  <a:cubicBezTo>
                    <a:pt x="241134" y="401879"/>
                    <a:pt x="242224" y="405054"/>
                    <a:pt x="240045" y="405760"/>
                  </a:cubicBezTo>
                  <a:cubicBezTo>
                    <a:pt x="213528" y="414226"/>
                    <a:pt x="185195" y="410699"/>
                    <a:pt x="157951" y="413521"/>
                  </a:cubicBezTo>
                  <a:cubicBezTo>
                    <a:pt x="156862" y="413521"/>
                    <a:pt x="156862" y="411404"/>
                    <a:pt x="157951" y="411051"/>
                  </a:cubicBezTo>
                  <a:cubicBezTo>
                    <a:pt x="185195" y="407524"/>
                    <a:pt x="212075" y="409288"/>
                    <a:pt x="238955" y="402585"/>
                  </a:cubicBezTo>
                  <a:close/>
                  <a:moveTo>
                    <a:pt x="243712" y="396270"/>
                  </a:moveTo>
                  <a:cubicBezTo>
                    <a:pt x="246259" y="395529"/>
                    <a:pt x="246986" y="399234"/>
                    <a:pt x="244804" y="399974"/>
                  </a:cubicBezTo>
                  <a:cubicBezTo>
                    <a:pt x="233890" y="402938"/>
                    <a:pt x="222612" y="403308"/>
                    <a:pt x="211334" y="404049"/>
                  </a:cubicBezTo>
                  <a:cubicBezTo>
                    <a:pt x="200420" y="404790"/>
                    <a:pt x="189870" y="406272"/>
                    <a:pt x="178955" y="406272"/>
                  </a:cubicBezTo>
                  <a:cubicBezTo>
                    <a:pt x="177500" y="406272"/>
                    <a:pt x="177864" y="404420"/>
                    <a:pt x="178955" y="404420"/>
                  </a:cubicBezTo>
                  <a:cubicBezTo>
                    <a:pt x="189870" y="404049"/>
                    <a:pt x="200420" y="401456"/>
                    <a:pt x="211334" y="400715"/>
                  </a:cubicBezTo>
                  <a:cubicBezTo>
                    <a:pt x="222248" y="399974"/>
                    <a:pt x="233162" y="399234"/>
                    <a:pt x="243712" y="396270"/>
                  </a:cubicBezTo>
                  <a:close/>
                  <a:moveTo>
                    <a:pt x="242839" y="391141"/>
                  </a:moveTo>
                  <a:cubicBezTo>
                    <a:pt x="245397" y="390767"/>
                    <a:pt x="245397" y="394503"/>
                    <a:pt x="242839" y="394876"/>
                  </a:cubicBezTo>
                  <a:cubicBezTo>
                    <a:pt x="227123" y="395623"/>
                    <a:pt x="211774" y="396744"/>
                    <a:pt x="196059" y="396744"/>
                  </a:cubicBezTo>
                  <a:cubicBezTo>
                    <a:pt x="195328" y="396744"/>
                    <a:pt x="194962" y="395250"/>
                    <a:pt x="196059" y="395250"/>
                  </a:cubicBezTo>
                  <a:cubicBezTo>
                    <a:pt x="211408" y="392635"/>
                    <a:pt x="227123" y="391514"/>
                    <a:pt x="242839" y="391141"/>
                  </a:cubicBezTo>
                  <a:close/>
                  <a:moveTo>
                    <a:pt x="2371" y="388309"/>
                  </a:moveTo>
                  <a:cubicBezTo>
                    <a:pt x="5986" y="403365"/>
                    <a:pt x="12494" y="418062"/>
                    <a:pt x="25508" y="427023"/>
                  </a:cubicBezTo>
                  <a:cubicBezTo>
                    <a:pt x="39245" y="436343"/>
                    <a:pt x="55152" y="438853"/>
                    <a:pt x="71420" y="438853"/>
                  </a:cubicBezTo>
                  <a:cubicBezTo>
                    <a:pt x="73950" y="438853"/>
                    <a:pt x="73950" y="442796"/>
                    <a:pt x="71420" y="442796"/>
                  </a:cubicBezTo>
                  <a:cubicBezTo>
                    <a:pt x="53706" y="442796"/>
                    <a:pt x="34907" y="439928"/>
                    <a:pt x="20808" y="427740"/>
                  </a:cubicBezTo>
                  <a:cubicBezTo>
                    <a:pt x="9240" y="417703"/>
                    <a:pt x="2371" y="404082"/>
                    <a:pt x="1287" y="388668"/>
                  </a:cubicBezTo>
                  <a:cubicBezTo>
                    <a:pt x="1287" y="387592"/>
                    <a:pt x="2371" y="387592"/>
                    <a:pt x="2371" y="388309"/>
                  </a:cubicBezTo>
                  <a:close/>
                  <a:moveTo>
                    <a:pt x="241659" y="384751"/>
                  </a:moveTo>
                  <a:cubicBezTo>
                    <a:pt x="243816" y="384751"/>
                    <a:pt x="243456" y="387759"/>
                    <a:pt x="241659" y="387759"/>
                  </a:cubicBezTo>
                  <a:cubicBezTo>
                    <a:pt x="230876" y="389096"/>
                    <a:pt x="217937" y="390433"/>
                    <a:pt x="207154" y="388762"/>
                  </a:cubicBezTo>
                  <a:cubicBezTo>
                    <a:pt x="206075" y="388428"/>
                    <a:pt x="206435" y="386757"/>
                    <a:pt x="207513" y="386757"/>
                  </a:cubicBezTo>
                  <a:cubicBezTo>
                    <a:pt x="219015" y="387759"/>
                    <a:pt x="230157" y="384417"/>
                    <a:pt x="241659" y="384751"/>
                  </a:cubicBezTo>
                  <a:close/>
                  <a:moveTo>
                    <a:pt x="146631" y="327827"/>
                  </a:moveTo>
                  <a:cubicBezTo>
                    <a:pt x="146631" y="325679"/>
                    <a:pt x="149806" y="325679"/>
                    <a:pt x="149806" y="327827"/>
                  </a:cubicBezTo>
                  <a:cubicBezTo>
                    <a:pt x="150159" y="337492"/>
                    <a:pt x="150159" y="355033"/>
                    <a:pt x="137812" y="359328"/>
                  </a:cubicBezTo>
                  <a:cubicBezTo>
                    <a:pt x="130403" y="361834"/>
                    <a:pt x="118762" y="359686"/>
                    <a:pt x="119115" y="349663"/>
                  </a:cubicBezTo>
                  <a:cubicBezTo>
                    <a:pt x="119115" y="348947"/>
                    <a:pt x="120526" y="348947"/>
                    <a:pt x="120526" y="349663"/>
                  </a:cubicBezTo>
                  <a:cubicBezTo>
                    <a:pt x="121937" y="357539"/>
                    <a:pt x="133931" y="360044"/>
                    <a:pt x="139576" y="355033"/>
                  </a:cubicBezTo>
                  <a:cubicBezTo>
                    <a:pt x="146278" y="348589"/>
                    <a:pt x="146984" y="335702"/>
                    <a:pt x="146631" y="327827"/>
                  </a:cubicBezTo>
                  <a:close/>
                  <a:moveTo>
                    <a:pt x="93549" y="286721"/>
                  </a:moveTo>
                  <a:cubicBezTo>
                    <a:pt x="96033" y="298380"/>
                    <a:pt x="109872" y="300930"/>
                    <a:pt x="119453" y="303481"/>
                  </a:cubicBezTo>
                  <a:cubicBezTo>
                    <a:pt x="121582" y="304209"/>
                    <a:pt x="120517" y="307853"/>
                    <a:pt x="118388" y="307124"/>
                  </a:cubicBezTo>
                  <a:cubicBezTo>
                    <a:pt x="108098" y="304209"/>
                    <a:pt x="94259" y="299837"/>
                    <a:pt x="92130" y="287450"/>
                  </a:cubicBezTo>
                  <a:cubicBezTo>
                    <a:pt x="91775" y="286357"/>
                    <a:pt x="93194" y="285992"/>
                    <a:pt x="93549" y="286721"/>
                  </a:cubicBezTo>
                  <a:close/>
                  <a:moveTo>
                    <a:pt x="19067" y="277907"/>
                  </a:moveTo>
                  <a:cubicBezTo>
                    <a:pt x="19067" y="276467"/>
                    <a:pt x="20972" y="276467"/>
                    <a:pt x="20972" y="278266"/>
                  </a:cubicBezTo>
                  <a:cubicBezTo>
                    <a:pt x="21290" y="286902"/>
                    <a:pt x="21290" y="295898"/>
                    <a:pt x="21290" y="304894"/>
                  </a:cubicBezTo>
                  <a:cubicBezTo>
                    <a:pt x="21290" y="312451"/>
                    <a:pt x="20020" y="319647"/>
                    <a:pt x="20972" y="327204"/>
                  </a:cubicBezTo>
                  <a:cubicBezTo>
                    <a:pt x="21607" y="329003"/>
                    <a:pt x="18749" y="330082"/>
                    <a:pt x="18432" y="327923"/>
                  </a:cubicBezTo>
                  <a:cubicBezTo>
                    <a:pt x="17162" y="320367"/>
                    <a:pt x="18114" y="312451"/>
                    <a:pt x="18432" y="304894"/>
                  </a:cubicBezTo>
                  <a:cubicBezTo>
                    <a:pt x="18432" y="295898"/>
                    <a:pt x="18749" y="286902"/>
                    <a:pt x="19067" y="277907"/>
                  </a:cubicBezTo>
                  <a:close/>
                  <a:moveTo>
                    <a:pt x="94721" y="266073"/>
                  </a:moveTo>
                  <a:cubicBezTo>
                    <a:pt x="95081" y="265354"/>
                    <a:pt x="96521" y="265714"/>
                    <a:pt x="96521" y="266792"/>
                  </a:cubicBezTo>
                  <a:cubicBezTo>
                    <a:pt x="92560" y="283685"/>
                    <a:pt x="107322" y="292671"/>
                    <a:pt x="120644" y="298422"/>
                  </a:cubicBezTo>
                  <a:cubicBezTo>
                    <a:pt x="123165" y="299141"/>
                    <a:pt x="122085" y="303095"/>
                    <a:pt x="119564" y="302017"/>
                  </a:cubicBezTo>
                  <a:cubicBezTo>
                    <a:pt x="105162" y="295906"/>
                    <a:pt x="88600" y="284045"/>
                    <a:pt x="94721" y="266073"/>
                  </a:cubicBezTo>
                  <a:close/>
                  <a:moveTo>
                    <a:pt x="14781" y="251429"/>
                  </a:moveTo>
                  <a:cubicBezTo>
                    <a:pt x="14781" y="251067"/>
                    <a:pt x="15801" y="251067"/>
                    <a:pt x="15801" y="251791"/>
                  </a:cubicBezTo>
                  <a:cubicBezTo>
                    <a:pt x="16481" y="280747"/>
                    <a:pt x="16822" y="310065"/>
                    <a:pt x="16822" y="339021"/>
                  </a:cubicBezTo>
                  <a:cubicBezTo>
                    <a:pt x="16822" y="341192"/>
                    <a:pt x="14100" y="341192"/>
                    <a:pt x="14100" y="339021"/>
                  </a:cubicBezTo>
                  <a:cubicBezTo>
                    <a:pt x="14100" y="323819"/>
                    <a:pt x="14100" y="308617"/>
                    <a:pt x="14100" y="293415"/>
                  </a:cubicBezTo>
                  <a:cubicBezTo>
                    <a:pt x="13420" y="279299"/>
                    <a:pt x="12400" y="265545"/>
                    <a:pt x="14781" y="251429"/>
                  </a:cubicBezTo>
                  <a:close/>
                  <a:moveTo>
                    <a:pt x="134253" y="246510"/>
                  </a:moveTo>
                  <a:cubicBezTo>
                    <a:pt x="147690" y="248302"/>
                    <a:pt x="159674" y="259414"/>
                    <a:pt x="159310" y="273395"/>
                  </a:cubicBezTo>
                  <a:cubicBezTo>
                    <a:pt x="158947" y="282715"/>
                    <a:pt x="152047" y="290243"/>
                    <a:pt x="144058" y="293469"/>
                  </a:cubicBezTo>
                  <a:cubicBezTo>
                    <a:pt x="144421" y="309241"/>
                    <a:pt x="145874" y="325731"/>
                    <a:pt x="142969" y="341504"/>
                  </a:cubicBezTo>
                  <a:cubicBezTo>
                    <a:pt x="141879" y="347956"/>
                    <a:pt x="141516" y="355484"/>
                    <a:pt x="133527" y="355484"/>
                  </a:cubicBezTo>
                  <a:cubicBezTo>
                    <a:pt x="124448" y="355484"/>
                    <a:pt x="125537" y="343654"/>
                    <a:pt x="125537" y="338277"/>
                  </a:cubicBezTo>
                  <a:cubicBezTo>
                    <a:pt x="125537" y="323222"/>
                    <a:pt x="125174" y="308166"/>
                    <a:pt x="126264" y="293110"/>
                  </a:cubicBezTo>
                  <a:cubicBezTo>
                    <a:pt x="125537" y="292752"/>
                    <a:pt x="124811" y="292752"/>
                    <a:pt x="124085" y="292035"/>
                  </a:cubicBezTo>
                  <a:cubicBezTo>
                    <a:pt x="124085" y="292035"/>
                    <a:pt x="124085" y="292035"/>
                    <a:pt x="123722" y="292035"/>
                  </a:cubicBezTo>
                  <a:lnTo>
                    <a:pt x="114530" y="285314"/>
                  </a:lnTo>
                  <a:lnTo>
                    <a:pt x="122181" y="293995"/>
                  </a:lnTo>
                  <a:cubicBezTo>
                    <a:pt x="124745" y="294718"/>
                    <a:pt x="123646" y="298331"/>
                    <a:pt x="121448" y="297247"/>
                  </a:cubicBezTo>
                  <a:cubicBezTo>
                    <a:pt x="100933" y="288576"/>
                    <a:pt x="91775" y="262201"/>
                    <a:pt x="110458" y="246666"/>
                  </a:cubicBezTo>
                  <a:cubicBezTo>
                    <a:pt x="111557" y="246304"/>
                    <a:pt x="112656" y="247027"/>
                    <a:pt x="111557" y="248111"/>
                  </a:cubicBezTo>
                  <a:cubicBezTo>
                    <a:pt x="104231" y="255698"/>
                    <a:pt x="102124" y="265092"/>
                    <a:pt x="104230" y="273627"/>
                  </a:cubicBezTo>
                  <a:lnTo>
                    <a:pt x="109662" y="279790"/>
                  </a:lnTo>
                  <a:lnTo>
                    <a:pt x="106291" y="265867"/>
                  </a:lnTo>
                  <a:cubicBezTo>
                    <a:pt x="107743" y="251887"/>
                    <a:pt x="121180" y="244717"/>
                    <a:pt x="134253" y="246510"/>
                  </a:cubicBezTo>
                  <a:close/>
                  <a:moveTo>
                    <a:pt x="178233" y="204236"/>
                  </a:moveTo>
                  <a:cubicBezTo>
                    <a:pt x="183728" y="204236"/>
                    <a:pt x="189590" y="203442"/>
                    <a:pt x="195085" y="205030"/>
                  </a:cubicBezTo>
                  <a:cubicBezTo>
                    <a:pt x="196184" y="205426"/>
                    <a:pt x="195818" y="207807"/>
                    <a:pt x="194719" y="207807"/>
                  </a:cubicBezTo>
                  <a:cubicBezTo>
                    <a:pt x="191788" y="207411"/>
                    <a:pt x="189223" y="206617"/>
                    <a:pt x="186659" y="206220"/>
                  </a:cubicBezTo>
                  <a:cubicBezTo>
                    <a:pt x="183728" y="205823"/>
                    <a:pt x="180797" y="205823"/>
                    <a:pt x="178233" y="205823"/>
                  </a:cubicBezTo>
                  <a:cubicBezTo>
                    <a:pt x="177500" y="205426"/>
                    <a:pt x="177500" y="204236"/>
                    <a:pt x="178233" y="204236"/>
                  </a:cubicBezTo>
                  <a:close/>
                  <a:moveTo>
                    <a:pt x="167095" y="198069"/>
                  </a:moveTo>
                  <a:cubicBezTo>
                    <a:pt x="179144" y="196603"/>
                    <a:pt x="192255" y="195504"/>
                    <a:pt x="203595" y="200267"/>
                  </a:cubicBezTo>
                  <a:cubicBezTo>
                    <a:pt x="205721" y="201366"/>
                    <a:pt x="204658" y="204663"/>
                    <a:pt x="202532" y="203930"/>
                  </a:cubicBezTo>
                  <a:cubicBezTo>
                    <a:pt x="190838" y="199168"/>
                    <a:pt x="179144" y="200633"/>
                    <a:pt x="167095" y="199534"/>
                  </a:cubicBezTo>
                  <a:cubicBezTo>
                    <a:pt x="166387" y="199534"/>
                    <a:pt x="166387" y="198069"/>
                    <a:pt x="167095" y="198069"/>
                  </a:cubicBezTo>
                  <a:close/>
                  <a:moveTo>
                    <a:pt x="182575" y="191744"/>
                  </a:moveTo>
                  <a:cubicBezTo>
                    <a:pt x="195231" y="192190"/>
                    <a:pt x="207662" y="194155"/>
                    <a:pt x="218574" y="199156"/>
                  </a:cubicBezTo>
                  <a:cubicBezTo>
                    <a:pt x="220004" y="199870"/>
                    <a:pt x="218931" y="203085"/>
                    <a:pt x="216785" y="202371"/>
                  </a:cubicBezTo>
                  <a:cubicBezTo>
                    <a:pt x="194605" y="192726"/>
                    <a:pt x="168846" y="195584"/>
                    <a:pt x="145235" y="195227"/>
                  </a:cubicBezTo>
                  <a:cubicBezTo>
                    <a:pt x="144162" y="195227"/>
                    <a:pt x="144162" y="193441"/>
                    <a:pt x="145235" y="193441"/>
                  </a:cubicBezTo>
                  <a:cubicBezTo>
                    <a:pt x="157040" y="192369"/>
                    <a:pt x="169920" y="191297"/>
                    <a:pt x="182575" y="191744"/>
                  </a:cubicBezTo>
                  <a:close/>
                  <a:moveTo>
                    <a:pt x="179537" y="185778"/>
                  </a:moveTo>
                  <a:cubicBezTo>
                    <a:pt x="190274" y="186124"/>
                    <a:pt x="200652" y="186817"/>
                    <a:pt x="210673" y="190627"/>
                  </a:cubicBezTo>
                  <a:cubicBezTo>
                    <a:pt x="217830" y="193398"/>
                    <a:pt x="226061" y="193744"/>
                    <a:pt x="232145" y="198247"/>
                  </a:cubicBezTo>
                  <a:cubicBezTo>
                    <a:pt x="234292" y="199632"/>
                    <a:pt x="232145" y="203096"/>
                    <a:pt x="230356" y="201710"/>
                  </a:cubicBezTo>
                  <a:cubicBezTo>
                    <a:pt x="223914" y="197208"/>
                    <a:pt x="213893" y="195130"/>
                    <a:pt x="206378" y="192705"/>
                  </a:cubicBezTo>
                  <a:cubicBezTo>
                    <a:pt x="196358" y="189588"/>
                    <a:pt x="186337" y="189241"/>
                    <a:pt x="175601" y="188895"/>
                  </a:cubicBezTo>
                  <a:cubicBezTo>
                    <a:pt x="154486" y="188202"/>
                    <a:pt x="133371" y="187510"/>
                    <a:pt x="112614" y="190280"/>
                  </a:cubicBezTo>
                  <a:cubicBezTo>
                    <a:pt x="111183" y="190627"/>
                    <a:pt x="110825" y="189241"/>
                    <a:pt x="111898" y="188895"/>
                  </a:cubicBezTo>
                  <a:cubicBezTo>
                    <a:pt x="134445" y="184392"/>
                    <a:pt x="156991" y="185085"/>
                    <a:pt x="179537" y="185778"/>
                  </a:cubicBezTo>
                  <a:close/>
                  <a:moveTo>
                    <a:pt x="151558" y="181738"/>
                  </a:moveTo>
                  <a:cubicBezTo>
                    <a:pt x="133519" y="181919"/>
                    <a:pt x="115479" y="183271"/>
                    <a:pt x="98702" y="184893"/>
                  </a:cubicBezTo>
                  <a:lnTo>
                    <a:pt x="75228" y="186839"/>
                  </a:lnTo>
                  <a:lnTo>
                    <a:pt x="68260" y="187416"/>
                  </a:lnTo>
                  <a:cubicBezTo>
                    <a:pt x="58834" y="187957"/>
                    <a:pt x="49453" y="188318"/>
                    <a:pt x="38088" y="188858"/>
                  </a:cubicBezTo>
                  <a:cubicBezTo>
                    <a:pt x="34841" y="189940"/>
                    <a:pt x="31954" y="191021"/>
                    <a:pt x="29429" y="192463"/>
                  </a:cubicBezTo>
                  <a:cubicBezTo>
                    <a:pt x="6699" y="205802"/>
                    <a:pt x="10307" y="236444"/>
                    <a:pt x="11028" y="258074"/>
                  </a:cubicBezTo>
                  <a:cubicBezTo>
                    <a:pt x="12471" y="297008"/>
                    <a:pt x="9946" y="321161"/>
                    <a:pt x="12471" y="355048"/>
                  </a:cubicBezTo>
                  <a:cubicBezTo>
                    <a:pt x="12832" y="363339"/>
                    <a:pt x="13554" y="372712"/>
                    <a:pt x="14997" y="381364"/>
                  </a:cubicBezTo>
                  <a:cubicBezTo>
                    <a:pt x="14997" y="382446"/>
                    <a:pt x="15358" y="383167"/>
                    <a:pt x="15358" y="383888"/>
                  </a:cubicBezTo>
                  <a:cubicBezTo>
                    <a:pt x="16440" y="388935"/>
                    <a:pt x="18244" y="393621"/>
                    <a:pt x="20409" y="398307"/>
                  </a:cubicBezTo>
                  <a:cubicBezTo>
                    <a:pt x="30872" y="417414"/>
                    <a:pt x="47829" y="420298"/>
                    <a:pt x="68034" y="421740"/>
                  </a:cubicBezTo>
                  <a:cubicBezTo>
                    <a:pt x="107000" y="424263"/>
                    <a:pt x="129009" y="424984"/>
                    <a:pt x="167975" y="423182"/>
                  </a:cubicBezTo>
                  <a:cubicBezTo>
                    <a:pt x="190344" y="422461"/>
                    <a:pt x="238691" y="428229"/>
                    <a:pt x="247350" y="400470"/>
                  </a:cubicBezTo>
                  <a:cubicBezTo>
                    <a:pt x="251860" y="385329"/>
                    <a:pt x="253033" y="369558"/>
                    <a:pt x="253033" y="353696"/>
                  </a:cubicBezTo>
                  <a:lnTo>
                    <a:pt x="251745" y="308655"/>
                  </a:lnTo>
                  <a:lnTo>
                    <a:pt x="251680" y="306381"/>
                  </a:lnTo>
                  <a:cubicBezTo>
                    <a:pt x="251680" y="288356"/>
                    <a:pt x="250597" y="269970"/>
                    <a:pt x="251680" y="251945"/>
                  </a:cubicBezTo>
                  <a:cubicBezTo>
                    <a:pt x="251680" y="250503"/>
                    <a:pt x="251680" y="248701"/>
                    <a:pt x="251680" y="246898"/>
                  </a:cubicBezTo>
                  <a:cubicBezTo>
                    <a:pt x="251319" y="244735"/>
                    <a:pt x="250597" y="242572"/>
                    <a:pt x="250597" y="240409"/>
                  </a:cubicBezTo>
                  <a:cubicBezTo>
                    <a:pt x="248433" y="200755"/>
                    <a:pt x="234362" y="191021"/>
                    <a:pt x="204415" y="185614"/>
                  </a:cubicBezTo>
                  <a:cubicBezTo>
                    <a:pt x="187638" y="182550"/>
                    <a:pt x="169598" y="181558"/>
                    <a:pt x="151558" y="181738"/>
                  </a:cubicBezTo>
                  <a:close/>
                  <a:moveTo>
                    <a:pt x="134781" y="39612"/>
                  </a:moveTo>
                  <a:lnTo>
                    <a:pt x="126112" y="43279"/>
                  </a:lnTo>
                  <a:lnTo>
                    <a:pt x="159467" y="48613"/>
                  </a:lnTo>
                  <a:cubicBezTo>
                    <a:pt x="161265" y="50067"/>
                    <a:pt x="159467" y="52974"/>
                    <a:pt x="157310" y="51884"/>
                  </a:cubicBezTo>
                  <a:lnTo>
                    <a:pt x="141313" y="49236"/>
                  </a:lnTo>
                  <a:lnTo>
                    <a:pt x="139813" y="51571"/>
                  </a:lnTo>
                  <a:cubicBezTo>
                    <a:pt x="135828" y="49807"/>
                    <a:pt x="129305" y="51571"/>
                    <a:pt x="124957" y="52629"/>
                  </a:cubicBezTo>
                  <a:cubicBezTo>
                    <a:pt x="120608" y="53688"/>
                    <a:pt x="116260" y="55451"/>
                    <a:pt x="112637" y="57921"/>
                  </a:cubicBezTo>
                  <a:cubicBezTo>
                    <a:pt x="111912" y="58626"/>
                    <a:pt x="110825" y="57215"/>
                    <a:pt x="111912" y="56510"/>
                  </a:cubicBezTo>
                  <a:cubicBezTo>
                    <a:pt x="116260" y="52276"/>
                    <a:pt x="121696" y="50160"/>
                    <a:pt x="127856" y="49101"/>
                  </a:cubicBezTo>
                  <a:lnTo>
                    <a:pt x="138806" y="48821"/>
                  </a:lnTo>
                  <a:lnTo>
                    <a:pt x="126024" y="46705"/>
                  </a:lnTo>
                  <a:cubicBezTo>
                    <a:pt x="115236" y="48976"/>
                    <a:pt x="105167" y="54973"/>
                    <a:pt x="99054" y="63876"/>
                  </a:cubicBezTo>
                  <a:cubicBezTo>
                    <a:pt x="98335" y="64966"/>
                    <a:pt x="96537" y="63876"/>
                    <a:pt x="97256" y="63149"/>
                  </a:cubicBezTo>
                  <a:lnTo>
                    <a:pt x="108988" y="50522"/>
                  </a:lnTo>
                  <a:lnTo>
                    <a:pt x="98053" y="55147"/>
                  </a:lnTo>
                  <a:cubicBezTo>
                    <a:pt x="72972" y="82219"/>
                    <a:pt x="78587" y="138389"/>
                    <a:pt x="76693" y="174078"/>
                  </a:cubicBezTo>
                  <a:cubicBezTo>
                    <a:pt x="112773" y="172636"/>
                    <a:pt x="145966" y="167228"/>
                    <a:pt x="180603" y="170833"/>
                  </a:cubicBezTo>
                  <a:cubicBezTo>
                    <a:pt x="180242" y="156413"/>
                    <a:pt x="180242" y="141993"/>
                    <a:pt x="179521" y="127574"/>
                  </a:cubicBezTo>
                  <a:cubicBezTo>
                    <a:pt x="177717" y="129376"/>
                    <a:pt x="175913" y="130818"/>
                    <a:pt x="174109" y="131179"/>
                  </a:cubicBezTo>
                  <a:cubicBezTo>
                    <a:pt x="172305" y="131900"/>
                    <a:pt x="170861" y="130097"/>
                    <a:pt x="171222" y="128295"/>
                  </a:cubicBezTo>
                  <a:cubicBezTo>
                    <a:pt x="172305" y="124690"/>
                    <a:pt x="175913" y="122166"/>
                    <a:pt x="179521" y="120003"/>
                  </a:cubicBezTo>
                  <a:cubicBezTo>
                    <a:pt x="179521" y="118922"/>
                    <a:pt x="179521" y="117840"/>
                    <a:pt x="179521" y="116759"/>
                  </a:cubicBezTo>
                  <a:cubicBezTo>
                    <a:pt x="178438" y="117480"/>
                    <a:pt x="177356" y="118201"/>
                    <a:pt x="176634" y="118922"/>
                  </a:cubicBezTo>
                  <a:cubicBezTo>
                    <a:pt x="175191" y="120724"/>
                    <a:pt x="174109" y="122166"/>
                    <a:pt x="171944" y="122887"/>
                  </a:cubicBezTo>
                  <a:cubicBezTo>
                    <a:pt x="170501" y="122887"/>
                    <a:pt x="169057" y="122166"/>
                    <a:pt x="169057" y="120724"/>
                  </a:cubicBezTo>
                  <a:cubicBezTo>
                    <a:pt x="169057" y="116038"/>
                    <a:pt x="175191" y="112433"/>
                    <a:pt x="178438" y="110270"/>
                  </a:cubicBezTo>
                  <a:cubicBezTo>
                    <a:pt x="178799" y="110270"/>
                    <a:pt x="178799" y="110270"/>
                    <a:pt x="179160" y="110270"/>
                  </a:cubicBezTo>
                  <a:cubicBezTo>
                    <a:pt x="178799" y="105223"/>
                    <a:pt x="178799" y="100536"/>
                    <a:pt x="178799" y="95489"/>
                  </a:cubicBezTo>
                  <a:cubicBezTo>
                    <a:pt x="177717" y="68091"/>
                    <a:pt x="169057" y="38170"/>
                    <a:pt x="134781" y="39612"/>
                  </a:cubicBezTo>
                  <a:close/>
                  <a:moveTo>
                    <a:pt x="135142" y="13296"/>
                  </a:moveTo>
                  <a:cubicBezTo>
                    <a:pt x="95094" y="14017"/>
                    <a:pt x="61901" y="33123"/>
                    <a:pt x="55045" y="75662"/>
                  </a:cubicBezTo>
                  <a:cubicBezTo>
                    <a:pt x="54685" y="77104"/>
                    <a:pt x="54685" y="78546"/>
                    <a:pt x="54685" y="79988"/>
                  </a:cubicBezTo>
                  <a:cubicBezTo>
                    <a:pt x="57571" y="74941"/>
                    <a:pt x="61540" y="70254"/>
                    <a:pt x="64787" y="65928"/>
                  </a:cubicBezTo>
                  <a:cubicBezTo>
                    <a:pt x="65869" y="64486"/>
                    <a:pt x="68395" y="65568"/>
                    <a:pt x="67312" y="67370"/>
                  </a:cubicBezTo>
                  <a:cubicBezTo>
                    <a:pt x="62261" y="73859"/>
                    <a:pt x="57932" y="80709"/>
                    <a:pt x="53602" y="87558"/>
                  </a:cubicBezTo>
                  <a:cubicBezTo>
                    <a:pt x="53241" y="90803"/>
                    <a:pt x="52881" y="94408"/>
                    <a:pt x="52881" y="97652"/>
                  </a:cubicBezTo>
                  <a:cubicBezTo>
                    <a:pt x="57210" y="90442"/>
                    <a:pt x="62622" y="84314"/>
                    <a:pt x="66591" y="77104"/>
                  </a:cubicBezTo>
                  <a:cubicBezTo>
                    <a:pt x="67312" y="76022"/>
                    <a:pt x="69116" y="77104"/>
                    <a:pt x="68395" y="78185"/>
                  </a:cubicBezTo>
                  <a:cubicBezTo>
                    <a:pt x="63704" y="86477"/>
                    <a:pt x="58293" y="94768"/>
                    <a:pt x="52881" y="102699"/>
                  </a:cubicBezTo>
                  <a:cubicBezTo>
                    <a:pt x="52881" y="105223"/>
                    <a:pt x="52881" y="107746"/>
                    <a:pt x="52881" y="110270"/>
                  </a:cubicBezTo>
                  <a:cubicBezTo>
                    <a:pt x="56849" y="103781"/>
                    <a:pt x="61179" y="97652"/>
                    <a:pt x="64065" y="90442"/>
                  </a:cubicBezTo>
                  <a:cubicBezTo>
                    <a:pt x="64426" y="89361"/>
                    <a:pt x="66591" y="90082"/>
                    <a:pt x="66230" y="91163"/>
                  </a:cubicBezTo>
                  <a:cubicBezTo>
                    <a:pt x="62622" y="99815"/>
                    <a:pt x="57932" y="108107"/>
                    <a:pt x="52881" y="116038"/>
                  </a:cubicBezTo>
                  <a:cubicBezTo>
                    <a:pt x="52881" y="117840"/>
                    <a:pt x="52881" y="119643"/>
                    <a:pt x="52881" y="121806"/>
                  </a:cubicBezTo>
                  <a:cubicBezTo>
                    <a:pt x="53963" y="120724"/>
                    <a:pt x="54685" y="119643"/>
                    <a:pt x="55767" y="118922"/>
                  </a:cubicBezTo>
                  <a:cubicBezTo>
                    <a:pt x="58653" y="114956"/>
                    <a:pt x="61901" y="111351"/>
                    <a:pt x="63704" y="106665"/>
                  </a:cubicBezTo>
                  <a:cubicBezTo>
                    <a:pt x="64065" y="105944"/>
                    <a:pt x="65869" y="106665"/>
                    <a:pt x="65508" y="107386"/>
                  </a:cubicBezTo>
                  <a:cubicBezTo>
                    <a:pt x="64065" y="111351"/>
                    <a:pt x="61540" y="114956"/>
                    <a:pt x="59014" y="118201"/>
                  </a:cubicBezTo>
                  <a:cubicBezTo>
                    <a:pt x="56849" y="121085"/>
                    <a:pt x="55045" y="123969"/>
                    <a:pt x="53241" y="126853"/>
                  </a:cubicBezTo>
                  <a:cubicBezTo>
                    <a:pt x="53241" y="129016"/>
                    <a:pt x="53602" y="130818"/>
                    <a:pt x="53602" y="132981"/>
                  </a:cubicBezTo>
                  <a:cubicBezTo>
                    <a:pt x="56128" y="130097"/>
                    <a:pt x="59014" y="126853"/>
                    <a:pt x="60097" y="122887"/>
                  </a:cubicBezTo>
                  <a:cubicBezTo>
                    <a:pt x="60457" y="121445"/>
                    <a:pt x="62622" y="121806"/>
                    <a:pt x="62261" y="123248"/>
                  </a:cubicBezTo>
                  <a:cubicBezTo>
                    <a:pt x="60818" y="128295"/>
                    <a:pt x="57210" y="133342"/>
                    <a:pt x="53602" y="137667"/>
                  </a:cubicBezTo>
                  <a:cubicBezTo>
                    <a:pt x="53602" y="140191"/>
                    <a:pt x="53963" y="143075"/>
                    <a:pt x="53963" y="145598"/>
                  </a:cubicBezTo>
                  <a:cubicBezTo>
                    <a:pt x="56489" y="141993"/>
                    <a:pt x="59375" y="138749"/>
                    <a:pt x="61540" y="135144"/>
                  </a:cubicBezTo>
                  <a:cubicBezTo>
                    <a:pt x="62261" y="134063"/>
                    <a:pt x="64065" y="134784"/>
                    <a:pt x="63704" y="136586"/>
                  </a:cubicBezTo>
                  <a:cubicBezTo>
                    <a:pt x="61901" y="139109"/>
                    <a:pt x="60097" y="141993"/>
                    <a:pt x="58293" y="144877"/>
                  </a:cubicBezTo>
                  <a:cubicBezTo>
                    <a:pt x="56849" y="146680"/>
                    <a:pt x="55767" y="148843"/>
                    <a:pt x="53963" y="151006"/>
                  </a:cubicBezTo>
                  <a:cubicBezTo>
                    <a:pt x="53963" y="152808"/>
                    <a:pt x="53963" y="154971"/>
                    <a:pt x="53963" y="156774"/>
                  </a:cubicBezTo>
                  <a:cubicBezTo>
                    <a:pt x="56849" y="153169"/>
                    <a:pt x="59736" y="149924"/>
                    <a:pt x="61540" y="145598"/>
                  </a:cubicBezTo>
                  <a:cubicBezTo>
                    <a:pt x="62261" y="144517"/>
                    <a:pt x="64065" y="144877"/>
                    <a:pt x="63704" y="146319"/>
                  </a:cubicBezTo>
                  <a:cubicBezTo>
                    <a:pt x="61179" y="152087"/>
                    <a:pt x="57571" y="156774"/>
                    <a:pt x="53963" y="161821"/>
                  </a:cubicBezTo>
                  <a:cubicBezTo>
                    <a:pt x="53963" y="163623"/>
                    <a:pt x="53963" y="165426"/>
                    <a:pt x="53963" y="167228"/>
                  </a:cubicBezTo>
                  <a:cubicBezTo>
                    <a:pt x="56489" y="164344"/>
                    <a:pt x="59736" y="161821"/>
                    <a:pt x="61179" y="157495"/>
                  </a:cubicBezTo>
                  <a:cubicBezTo>
                    <a:pt x="61540" y="156413"/>
                    <a:pt x="63344" y="157134"/>
                    <a:pt x="62622" y="158216"/>
                  </a:cubicBezTo>
                  <a:cubicBezTo>
                    <a:pt x="61901" y="161100"/>
                    <a:pt x="60097" y="163984"/>
                    <a:pt x="57932" y="166507"/>
                  </a:cubicBezTo>
                  <a:cubicBezTo>
                    <a:pt x="56489" y="168310"/>
                    <a:pt x="55045" y="170112"/>
                    <a:pt x="53602" y="171915"/>
                  </a:cubicBezTo>
                  <a:cubicBezTo>
                    <a:pt x="53602" y="172996"/>
                    <a:pt x="53602" y="174078"/>
                    <a:pt x="53602" y="175520"/>
                  </a:cubicBezTo>
                  <a:cubicBezTo>
                    <a:pt x="54324" y="175159"/>
                    <a:pt x="55406" y="175159"/>
                    <a:pt x="56489" y="175159"/>
                  </a:cubicBezTo>
                  <a:lnTo>
                    <a:pt x="57330" y="174487"/>
                  </a:lnTo>
                  <a:lnTo>
                    <a:pt x="58293" y="173717"/>
                  </a:lnTo>
                  <a:cubicBezTo>
                    <a:pt x="59736" y="171554"/>
                    <a:pt x="61179" y="169391"/>
                    <a:pt x="62622" y="167589"/>
                  </a:cubicBezTo>
                  <a:cubicBezTo>
                    <a:pt x="63704" y="166507"/>
                    <a:pt x="65508" y="167589"/>
                    <a:pt x="64426" y="168670"/>
                  </a:cubicBezTo>
                  <a:cubicBezTo>
                    <a:pt x="62983" y="170833"/>
                    <a:pt x="61540" y="172996"/>
                    <a:pt x="60097" y="174799"/>
                  </a:cubicBezTo>
                  <a:cubicBezTo>
                    <a:pt x="61901" y="174799"/>
                    <a:pt x="63704" y="174799"/>
                    <a:pt x="65869" y="174438"/>
                  </a:cubicBezTo>
                  <a:cubicBezTo>
                    <a:pt x="67312" y="174438"/>
                    <a:pt x="68756" y="174438"/>
                    <a:pt x="69838" y="174438"/>
                  </a:cubicBezTo>
                  <a:cubicBezTo>
                    <a:pt x="69116" y="140191"/>
                    <a:pt x="64065" y="97652"/>
                    <a:pt x="80301" y="65928"/>
                  </a:cubicBezTo>
                  <a:cubicBezTo>
                    <a:pt x="91125" y="44659"/>
                    <a:pt x="114938" y="28437"/>
                    <a:pt x="140193" y="31681"/>
                  </a:cubicBezTo>
                  <a:cubicBezTo>
                    <a:pt x="165088" y="34926"/>
                    <a:pt x="181685" y="48624"/>
                    <a:pt x="186015" y="73499"/>
                  </a:cubicBezTo>
                  <a:cubicBezTo>
                    <a:pt x="187819" y="83232"/>
                    <a:pt x="188540" y="92966"/>
                    <a:pt x="189262" y="103060"/>
                  </a:cubicBezTo>
                  <a:cubicBezTo>
                    <a:pt x="190705" y="101978"/>
                    <a:pt x="191788" y="100897"/>
                    <a:pt x="193231" y="99815"/>
                  </a:cubicBezTo>
                  <a:cubicBezTo>
                    <a:pt x="194674" y="98013"/>
                    <a:pt x="197921" y="100176"/>
                    <a:pt x="196117" y="102339"/>
                  </a:cubicBezTo>
                  <a:cubicBezTo>
                    <a:pt x="194674" y="105223"/>
                    <a:pt x="192148" y="107386"/>
                    <a:pt x="189623" y="109188"/>
                  </a:cubicBezTo>
                  <a:cubicBezTo>
                    <a:pt x="189623" y="110270"/>
                    <a:pt x="189623" y="111712"/>
                    <a:pt x="189623" y="112793"/>
                  </a:cubicBezTo>
                  <a:cubicBezTo>
                    <a:pt x="192148" y="111351"/>
                    <a:pt x="194313" y="109188"/>
                    <a:pt x="196839" y="107386"/>
                  </a:cubicBezTo>
                  <a:cubicBezTo>
                    <a:pt x="198282" y="105944"/>
                    <a:pt x="201168" y="108467"/>
                    <a:pt x="199364" y="109909"/>
                  </a:cubicBezTo>
                  <a:cubicBezTo>
                    <a:pt x="196117" y="112793"/>
                    <a:pt x="192870" y="115677"/>
                    <a:pt x="189623" y="118201"/>
                  </a:cubicBezTo>
                  <a:cubicBezTo>
                    <a:pt x="190344" y="136225"/>
                    <a:pt x="189623" y="154250"/>
                    <a:pt x="189262" y="171554"/>
                  </a:cubicBezTo>
                  <a:cubicBezTo>
                    <a:pt x="195756" y="172636"/>
                    <a:pt x="202251" y="173717"/>
                    <a:pt x="209106" y="175520"/>
                  </a:cubicBezTo>
                  <a:cubicBezTo>
                    <a:pt x="209106" y="141272"/>
                    <a:pt x="212714" y="104502"/>
                    <a:pt x="202972" y="71336"/>
                  </a:cubicBezTo>
                  <a:cubicBezTo>
                    <a:pt x="198282" y="54392"/>
                    <a:pt x="192509" y="31321"/>
                    <a:pt x="175552" y="21948"/>
                  </a:cubicBezTo>
                  <a:cubicBezTo>
                    <a:pt x="162923" y="15459"/>
                    <a:pt x="149213" y="12935"/>
                    <a:pt x="135142" y="13296"/>
                  </a:cubicBezTo>
                  <a:close/>
                  <a:moveTo>
                    <a:pt x="135142" y="5365"/>
                  </a:moveTo>
                  <a:cubicBezTo>
                    <a:pt x="169057" y="5725"/>
                    <a:pt x="192870" y="16540"/>
                    <a:pt x="205137" y="49345"/>
                  </a:cubicBezTo>
                  <a:cubicBezTo>
                    <a:pt x="220291" y="90803"/>
                    <a:pt x="217765" y="134423"/>
                    <a:pt x="217043" y="177683"/>
                  </a:cubicBezTo>
                  <a:cubicBezTo>
                    <a:pt x="219208" y="178043"/>
                    <a:pt x="221012" y="178404"/>
                    <a:pt x="223177" y="179125"/>
                  </a:cubicBezTo>
                  <a:cubicBezTo>
                    <a:pt x="241938" y="185614"/>
                    <a:pt x="250597" y="194266"/>
                    <a:pt x="256370" y="215896"/>
                  </a:cubicBezTo>
                  <a:cubicBezTo>
                    <a:pt x="258896" y="226350"/>
                    <a:pt x="259617" y="237165"/>
                    <a:pt x="259978" y="248340"/>
                  </a:cubicBezTo>
                  <a:cubicBezTo>
                    <a:pt x="262504" y="270331"/>
                    <a:pt x="259978" y="294124"/>
                    <a:pt x="258896" y="313590"/>
                  </a:cubicBezTo>
                  <a:cubicBezTo>
                    <a:pt x="258896" y="327650"/>
                    <a:pt x="262864" y="341709"/>
                    <a:pt x="261782" y="355769"/>
                  </a:cubicBezTo>
                  <a:cubicBezTo>
                    <a:pt x="261060" y="366223"/>
                    <a:pt x="260339" y="376678"/>
                    <a:pt x="259256" y="387132"/>
                  </a:cubicBezTo>
                  <a:cubicBezTo>
                    <a:pt x="257453" y="401552"/>
                    <a:pt x="253123" y="413809"/>
                    <a:pt x="241577" y="423182"/>
                  </a:cubicBezTo>
                  <a:cubicBezTo>
                    <a:pt x="219569" y="440486"/>
                    <a:pt x="179881" y="436520"/>
                    <a:pt x="153182" y="435799"/>
                  </a:cubicBezTo>
                  <a:cubicBezTo>
                    <a:pt x="140193" y="436881"/>
                    <a:pt x="140193" y="437241"/>
                    <a:pt x="127565" y="437602"/>
                  </a:cubicBezTo>
                  <a:cubicBezTo>
                    <a:pt x="91847" y="434718"/>
                    <a:pt x="65508" y="441207"/>
                    <a:pt x="34841" y="427868"/>
                  </a:cubicBezTo>
                  <a:cubicBezTo>
                    <a:pt x="5616" y="415611"/>
                    <a:pt x="1648" y="375957"/>
                    <a:pt x="1648" y="348559"/>
                  </a:cubicBezTo>
                  <a:cubicBezTo>
                    <a:pt x="1287" y="326568"/>
                    <a:pt x="3091" y="308543"/>
                    <a:pt x="2730" y="286553"/>
                  </a:cubicBezTo>
                  <a:cubicBezTo>
                    <a:pt x="2008" y="264202"/>
                    <a:pt x="2369" y="240770"/>
                    <a:pt x="4895" y="218780"/>
                  </a:cubicBezTo>
                  <a:cubicBezTo>
                    <a:pt x="6338" y="207965"/>
                    <a:pt x="9946" y="196068"/>
                    <a:pt x="15719" y="190300"/>
                  </a:cubicBezTo>
                  <a:lnTo>
                    <a:pt x="22935" y="184893"/>
                  </a:lnTo>
                  <a:cubicBezTo>
                    <a:pt x="30872" y="180206"/>
                    <a:pt x="38449" y="177683"/>
                    <a:pt x="46747" y="176241"/>
                  </a:cubicBezTo>
                  <a:cubicBezTo>
                    <a:pt x="43861" y="136225"/>
                    <a:pt x="37727" y="85035"/>
                    <a:pt x="56849" y="48985"/>
                  </a:cubicBezTo>
                  <a:cubicBezTo>
                    <a:pt x="73085" y="17982"/>
                    <a:pt x="100506" y="5004"/>
                    <a:pt x="135142" y="5365"/>
                  </a:cubicBezTo>
                  <a:close/>
                  <a:moveTo>
                    <a:pt x="148414" y="2189"/>
                  </a:moveTo>
                  <a:cubicBezTo>
                    <a:pt x="159904" y="1829"/>
                    <a:pt x="175345" y="5071"/>
                    <a:pt x="184322" y="12995"/>
                  </a:cubicBezTo>
                  <a:cubicBezTo>
                    <a:pt x="193299" y="20919"/>
                    <a:pt x="204431" y="28844"/>
                    <a:pt x="206944" y="41451"/>
                  </a:cubicBezTo>
                  <a:cubicBezTo>
                    <a:pt x="207303" y="43612"/>
                    <a:pt x="203712" y="44332"/>
                    <a:pt x="203353" y="42171"/>
                  </a:cubicBezTo>
                  <a:cubicBezTo>
                    <a:pt x="200840" y="31365"/>
                    <a:pt x="191863" y="24521"/>
                    <a:pt x="183963" y="17318"/>
                  </a:cubicBezTo>
                  <a:cubicBezTo>
                    <a:pt x="174268" y="9033"/>
                    <a:pt x="161341" y="5431"/>
                    <a:pt x="148414" y="3990"/>
                  </a:cubicBezTo>
                  <a:cubicBezTo>
                    <a:pt x="147337" y="3990"/>
                    <a:pt x="147337" y="2189"/>
                    <a:pt x="148414" y="2189"/>
                  </a:cubicBezTo>
                  <a:close/>
                  <a:moveTo>
                    <a:pt x="169925" y="101"/>
                  </a:moveTo>
                  <a:cubicBezTo>
                    <a:pt x="184802" y="-1346"/>
                    <a:pt x="198591" y="13123"/>
                    <a:pt x="206211" y="23974"/>
                  </a:cubicBezTo>
                  <a:cubicBezTo>
                    <a:pt x="207299" y="25421"/>
                    <a:pt x="204759" y="26868"/>
                    <a:pt x="203308" y="25421"/>
                  </a:cubicBezTo>
                  <a:cubicBezTo>
                    <a:pt x="194962" y="13846"/>
                    <a:pt x="184077" y="4080"/>
                    <a:pt x="169925" y="825"/>
                  </a:cubicBezTo>
                  <a:cubicBezTo>
                    <a:pt x="169562" y="825"/>
                    <a:pt x="169562" y="101"/>
                    <a:pt x="169925" y="101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3FA53AB8-8172-E542-A726-EBA6FBF8B7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9975" y="6611384"/>
              <a:ext cx="626147" cy="336790"/>
            </a:xfrm>
            <a:custGeom>
              <a:avLst/>
              <a:gdLst>
                <a:gd name="connsiteX0" fmla="*/ 182253 w 690211"/>
                <a:gd name="connsiteY0" fmla="*/ 337437 h 371249"/>
                <a:gd name="connsiteX1" fmla="*/ 182612 w 690211"/>
                <a:gd name="connsiteY1" fmla="*/ 340198 h 371249"/>
                <a:gd name="connsiteX2" fmla="*/ 119522 w 690211"/>
                <a:gd name="connsiteY2" fmla="*/ 343649 h 371249"/>
                <a:gd name="connsiteX3" fmla="*/ 119522 w 690211"/>
                <a:gd name="connsiteY3" fmla="*/ 341578 h 371249"/>
                <a:gd name="connsiteX4" fmla="*/ 152142 w 690211"/>
                <a:gd name="connsiteY4" fmla="*/ 339162 h 371249"/>
                <a:gd name="connsiteX5" fmla="*/ 182253 w 690211"/>
                <a:gd name="connsiteY5" fmla="*/ 337437 h 371249"/>
                <a:gd name="connsiteX6" fmla="*/ 432347 w 690211"/>
                <a:gd name="connsiteY6" fmla="*/ 333471 h 371249"/>
                <a:gd name="connsiteX7" fmla="*/ 431986 w 690211"/>
                <a:gd name="connsiteY7" fmla="*/ 338233 h 371249"/>
                <a:gd name="connsiteX8" fmla="*/ 332228 w 690211"/>
                <a:gd name="connsiteY8" fmla="*/ 339332 h 371249"/>
                <a:gd name="connsiteX9" fmla="*/ 239312 w 690211"/>
                <a:gd name="connsiteY9" fmla="*/ 344461 h 371249"/>
                <a:gd name="connsiteX10" fmla="*/ 239312 w 690211"/>
                <a:gd name="connsiteY10" fmla="*/ 341530 h 371249"/>
                <a:gd name="connsiteX11" fmla="*/ 432347 w 690211"/>
                <a:gd name="connsiteY11" fmla="*/ 333471 h 371249"/>
                <a:gd name="connsiteX12" fmla="*/ 189824 w 690211"/>
                <a:gd name="connsiteY12" fmla="*/ 328464 h 371249"/>
                <a:gd name="connsiteX13" fmla="*/ 189824 w 690211"/>
                <a:gd name="connsiteY13" fmla="*/ 332407 h 371249"/>
                <a:gd name="connsiteX14" fmla="*/ 83014 w 690211"/>
                <a:gd name="connsiteY14" fmla="*/ 337426 h 371249"/>
                <a:gd name="connsiteX15" fmla="*/ 83014 w 690211"/>
                <a:gd name="connsiteY15" fmla="*/ 334558 h 371249"/>
                <a:gd name="connsiteX16" fmla="*/ 137318 w 690211"/>
                <a:gd name="connsiteY16" fmla="*/ 333124 h 371249"/>
                <a:gd name="connsiteX17" fmla="*/ 189824 w 690211"/>
                <a:gd name="connsiteY17" fmla="*/ 328464 h 371249"/>
                <a:gd name="connsiteX18" fmla="*/ 418067 w 690211"/>
                <a:gd name="connsiteY18" fmla="*/ 322804 h 371249"/>
                <a:gd name="connsiteX19" fmla="*/ 417708 w 690211"/>
                <a:gd name="connsiteY19" fmla="*/ 326946 h 371249"/>
                <a:gd name="connsiteX20" fmla="*/ 331114 w 690211"/>
                <a:gd name="connsiteY20" fmla="*/ 331777 h 371249"/>
                <a:gd name="connsiteX21" fmla="*/ 248113 w 690211"/>
                <a:gd name="connsiteY21" fmla="*/ 334883 h 371249"/>
                <a:gd name="connsiteX22" fmla="*/ 248472 w 690211"/>
                <a:gd name="connsiteY22" fmla="*/ 332468 h 371249"/>
                <a:gd name="connsiteX23" fmla="*/ 331473 w 690211"/>
                <a:gd name="connsiteY23" fmla="*/ 327291 h 371249"/>
                <a:gd name="connsiteX24" fmla="*/ 418067 w 690211"/>
                <a:gd name="connsiteY24" fmla="*/ 322804 h 371249"/>
                <a:gd name="connsiteX25" fmla="*/ 680203 w 690211"/>
                <a:gd name="connsiteY25" fmla="*/ 320863 h 371249"/>
                <a:gd name="connsiteX26" fmla="*/ 681625 w 690211"/>
                <a:gd name="connsiteY26" fmla="*/ 325578 h 371249"/>
                <a:gd name="connsiteX27" fmla="*/ 620450 w 690211"/>
                <a:gd name="connsiteY27" fmla="*/ 329619 h 371249"/>
                <a:gd name="connsiteX28" fmla="*/ 620450 w 690211"/>
                <a:gd name="connsiteY28" fmla="*/ 328272 h 371249"/>
                <a:gd name="connsiteX29" fmla="*/ 680203 w 690211"/>
                <a:gd name="connsiteY29" fmla="*/ 320863 h 371249"/>
                <a:gd name="connsiteX30" fmla="*/ 392646 w 690211"/>
                <a:gd name="connsiteY30" fmla="*/ 311344 h 371249"/>
                <a:gd name="connsiteX31" fmla="*/ 393369 w 690211"/>
                <a:gd name="connsiteY31" fmla="*/ 315120 h 371249"/>
                <a:gd name="connsiteX32" fmla="*/ 275833 w 690211"/>
                <a:gd name="connsiteY32" fmla="*/ 323015 h 371249"/>
                <a:gd name="connsiteX33" fmla="*/ 275833 w 690211"/>
                <a:gd name="connsiteY33" fmla="*/ 320268 h 371249"/>
                <a:gd name="connsiteX34" fmla="*/ 392646 w 690211"/>
                <a:gd name="connsiteY34" fmla="*/ 311344 h 371249"/>
                <a:gd name="connsiteX35" fmla="*/ 365705 w 690211"/>
                <a:gd name="connsiteY35" fmla="*/ 303437 h 371249"/>
                <a:gd name="connsiteX36" fmla="*/ 365705 w 690211"/>
                <a:gd name="connsiteY36" fmla="*/ 307920 h 371249"/>
                <a:gd name="connsiteX37" fmla="*/ 300488 w 690211"/>
                <a:gd name="connsiteY37" fmla="*/ 309040 h 371249"/>
                <a:gd name="connsiteX38" fmla="*/ 300132 w 690211"/>
                <a:gd name="connsiteY38" fmla="*/ 306799 h 371249"/>
                <a:gd name="connsiteX39" fmla="*/ 365705 w 690211"/>
                <a:gd name="connsiteY39" fmla="*/ 303437 h 371249"/>
                <a:gd name="connsiteX40" fmla="*/ 350170 w 690211"/>
                <a:gd name="connsiteY40" fmla="*/ 292619 h 371249"/>
                <a:gd name="connsiteX41" fmla="*/ 350529 w 690211"/>
                <a:gd name="connsiteY41" fmla="*/ 296295 h 371249"/>
                <a:gd name="connsiteX42" fmla="*/ 321135 w 690211"/>
                <a:gd name="connsiteY42" fmla="*/ 296295 h 371249"/>
                <a:gd name="connsiteX43" fmla="*/ 321135 w 690211"/>
                <a:gd name="connsiteY43" fmla="*/ 293956 h 371249"/>
                <a:gd name="connsiteX44" fmla="*/ 350170 w 690211"/>
                <a:gd name="connsiteY44" fmla="*/ 292619 h 371249"/>
                <a:gd name="connsiteX45" fmla="*/ 531443 w 690211"/>
                <a:gd name="connsiteY45" fmla="*/ 270337 h 371249"/>
                <a:gd name="connsiteX46" fmla="*/ 535223 w 690211"/>
                <a:gd name="connsiteY46" fmla="*/ 270703 h 371249"/>
                <a:gd name="connsiteX47" fmla="*/ 532955 w 690211"/>
                <a:gd name="connsiteY47" fmla="*/ 293050 h 371249"/>
                <a:gd name="connsiteX48" fmla="*/ 528041 w 690211"/>
                <a:gd name="connsiteY48" fmla="*/ 293050 h 371249"/>
                <a:gd name="connsiteX49" fmla="*/ 531443 w 690211"/>
                <a:gd name="connsiteY49" fmla="*/ 270337 h 371249"/>
                <a:gd name="connsiteX50" fmla="*/ 524601 w 690211"/>
                <a:gd name="connsiteY50" fmla="*/ 263596 h 371249"/>
                <a:gd name="connsiteX51" fmla="*/ 526982 w 690211"/>
                <a:gd name="connsiteY51" fmla="*/ 264319 h 371249"/>
                <a:gd name="connsiteX52" fmla="*/ 522560 w 690211"/>
                <a:gd name="connsiteY52" fmla="*/ 295047 h 371249"/>
                <a:gd name="connsiteX53" fmla="*/ 518138 w 690211"/>
                <a:gd name="connsiteY53" fmla="*/ 294686 h 371249"/>
                <a:gd name="connsiteX54" fmla="*/ 524601 w 690211"/>
                <a:gd name="connsiteY54" fmla="*/ 263596 h 371249"/>
                <a:gd name="connsiteX55" fmla="*/ 522296 w 690211"/>
                <a:gd name="connsiteY55" fmla="*/ 250551 h 371249"/>
                <a:gd name="connsiteX56" fmla="*/ 524942 w 690211"/>
                <a:gd name="connsiteY56" fmla="*/ 251282 h 371249"/>
                <a:gd name="connsiteX57" fmla="*/ 515492 w 690211"/>
                <a:gd name="connsiteY57" fmla="*/ 296600 h 371249"/>
                <a:gd name="connsiteX58" fmla="*/ 510579 w 690211"/>
                <a:gd name="connsiteY58" fmla="*/ 296234 h 371249"/>
                <a:gd name="connsiteX59" fmla="*/ 522296 w 690211"/>
                <a:gd name="connsiteY59" fmla="*/ 250551 h 371249"/>
                <a:gd name="connsiteX60" fmla="*/ 517256 w 690211"/>
                <a:gd name="connsiteY60" fmla="*/ 237476 h 371249"/>
                <a:gd name="connsiteX61" fmla="*/ 519020 w 690211"/>
                <a:gd name="connsiteY61" fmla="*/ 238563 h 371249"/>
                <a:gd name="connsiteX62" fmla="*/ 502087 w 690211"/>
                <a:gd name="connsiteY62" fmla="*/ 299802 h 371249"/>
                <a:gd name="connsiteX63" fmla="*/ 497501 w 690211"/>
                <a:gd name="connsiteY63" fmla="*/ 299802 h 371249"/>
                <a:gd name="connsiteX64" fmla="*/ 517256 w 690211"/>
                <a:gd name="connsiteY64" fmla="*/ 237476 h 371249"/>
                <a:gd name="connsiteX65" fmla="*/ 517528 w 690211"/>
                <a:gd name="connsiteY65" fmla="*/ 220004 h 371249"/>
                <a:gd name="connsiteX66" fmla="*/ 518993 w 690211"/>
                <a:gd name="connsiteY66" fmla="*/ 221083 h 371249"/>
                <a:gd name="connsiteX67" fmla="*/ 491150 w 690211"/>
                <a:gd name="connsiteY67" fmla="*/ 299828 h 371249"/>
                <a:gd name="connsiteX68" fmla="*/ 486754 w 690211"/>
                <a:gd name="connsiteY68" fmla="*/ 299828 h 371249"/>
                <a:gd name="connsiteX69" fmla="*/ 517528 w 690211"/>
                <a:gd name="connsiteY69" fmla="*/ 220004 h 371249"/>
                <a:gd name="connsiteX70" fmla="*/ 247141 w 690211"/>
                <a:gd name="connsiteY70" fmla="*/ 209095 h 371249"/>
                <a:gd name="connsiteX71" fmla="*/ 237690 w 690211"/>
                <a:gd name="connsiteY71" fmla="*/ 222271 h 371249"/>
                <a:gd name="connsiteX72" fmla="*/ 235917 w 690211"/>
                <a:gd name="connsiteY72" fmla="*/ 221917 h 371249"/>
                <a:gd name="connsiteX73" fmla="*/ 254399 w 690211"/>
                <a:gd name="connsiteY73" fmla="*/ 200803 h 371249"/>
                <a:gd name="connsiteX74" fmla="*/ 247141 w 690211"/>
                <a:gd name="connsiteY74" fmla="*/ 209095 h 371249"/>
                <a:gd name="connsiteX75" fmla="*/ 251161 w 690211"/>
                <a:gd name="connsiteY75" fmla="*/ 203490 h 371249"/>
                <a:gd name="connsiteX76" fmla="*/ 534650 w 690211"/>
                <a:gd name="connsiteY76" fmla="*/ 185075 h 371249"/>
                <a:gd name="connsiteX77" fmla="*/ 535737 w 690211"/>
                <a:gd name="connsiteY77" fmla="*/ 186150 h 371249"/>
                <a:gd name="connsiteX78" fmla="*/ 502743 w 690211"/>
                <a:gd name="connsiteY78" fmla="*/ 238082 h 371249"/>
                <a:gd name="connsiteX79" fmla="*/ 489328 w 690211"/>
                <a:gd name="connsiteY79" fmla="*/ 273540 h 371249"/>
                <a:gd name="connsiteX80" fmla="*/ 482802 w 690211"/>
                <a:gd name="connsiteY80" fmla="*/ 298611 h 371249"/>
                <a:gd name="connsiteX81" fmla="*/ 478813 w 690211"/>
                <a:gd name="connsiteY81" fmla="*/ 298611 h 371249"/>
                <a:gd name="connsiteX82" fmla="*/ 485340 w 690211"/>
                <a:gd name="connsiteY82" fmla="*/ 272465 h 371249"/>
                <a:gd name="connsiteX83" fmla="*/ 497305 w 690211"/>
                <a:gd name="connsiteY83" fmla="*/ 239873 h 371249"/>
                <a:gd name="connsiteX84" fmla="*/ 534650 w 690211"/>
                <a:gd name="connsiteY84" fmla="*/ 185075 h 371249"/>
                <a:gd name="connsiteX85" fmla="*/ 268176 w 690211"/>
                <a:gd name="connsiteY85" fmla="*/ 185064 h 371249"/>
                <a:gd name="connsiteX86" fmla="*/ 269949 w 690211"/>
                <a:gd name="connsiteY86" fmla="*/ 187899 h 371249"/>
                <a:gd name="connsiteX87" fmla="*/ 254399 w 690211"/>
                <a:gd name="connsiteY87" fmla="*/ 200803 h 371249"/>
                <a:gd name="connsiteX88" fmla="*/ 260699 w 690211"/>
                <a:gd name="connsiteY88" fmla="*/ 182262 h 371249"/>
                <a:gd name="connsiteX89" fmla="*/ 263212 w 690211"/>
                <a:gd name="connsiteY89" fmla="*/ 184776 h 371249"/>
                <a:gd name="connsiteX90" fmla="*/ 248849 w 690211"/>
                <a:gd name="connsiteY90" fmla="*/ 196985 h 371249"/>
                <a:gd name="connsiteX91" fmla="*/ 238435 w 690211"/>
                <a:gd name="connsiteY91" fmla="*/ 209193 h 371249"/>
                <a:gd name="connsiteX92" fmla="*/ 236281 w 690211"/>
                <a:gd name="connsiteY92" fmla="*/ 208116 h 371249"/>
                <a:gd name="connsiteX93" fmla="*/ 245258 w 690211"/>
                <a:gd name="connsiteY93" fmla="*/ 195548 h 371249"/>
                <a:gd name="connsiteX94" fmla="*/ 260699 w 690211"/>
                <a:gd name="connsiteY94" fmla="*/ 182262 h 371249"/>
                <a:gd name="connsiteX95" fmla="*/ 255322 w 690211"/>
                <a:gd name="connsiteY95" fmla="*/ 178720 h 371249"/>
                <a:gd name="connsiteX96" fmla="*/ 257533 w 690211"/>
                <a:gd name="connsiteY96" fmla="*/ 181571 h 371249"/>
                <a:gd name="connsiteX97" fmla="*/ 241318 w 690211"/>
                <a:gd name="connsiteY97" fmla="*/ 193688 h 371249"/>
                <a:gd name="connsiteX98" fmla="*/ 239475 w 690211"/>
                <a:gd name="connsiteY98" fmla="*/ 192619 h 371249"/>
                <a:gd name="connsiteX99" fmla="*/ 255322 w 690211"/>
                <a:gd name="connsiteY99" fmla="*/ 178720 h 371249"/>
                <a:gd name="connsiteX100" fmla="*/ 687890 w 690211"/>
                <a:gd name="connsiteY100" fmla="*/ 137838 h 371249"/>
                <a:gd name="connsiteX101" fmla="*/ 690081 w 690211"/>
                <a:gd name="connsiteY101" fmla="*/ 138203 h 371249"/>
                <a:gd name="connsiteX102" fmla="*/ 679492 w 690211"/>
                <a:gd name="connsiteY102" fmla="*/ 165613 h 371249"/>
                <a:gd name="connsiteX103" fmla="*/ 659410 w 690211"/>
                <a:gd name="connsiteY103" fmla="*/ 184983 h 371249"/>
                <a:gd name="connsiteX104" fmla="*/ 656854 w 690211"/>
                <a:gd name="connsiteY104" fmla="*/ 182059 h 371249"/>
                <a:gd name="connsiteX105" fmla="*/ 675841 w 690211"/>
                <a:gd name="connsiteY105" fmla="*/ 163420 h 371249"/>
                <a:gd name="connsiteX106" fmla="*/ 687890 w 690211"/>
                <a:gd name="connsiteY106" fmla="*/ 137838 h 371249"/>
                <a:gd name="connsiteX107" fmla="*/ 49132 w 690211"/>
                <a:gd name="connsiteY107" fmla="*/ 123192 h 371249"/>
                <a:gd name="connsiteX108" fmla="*/ 63666 w 690211"/>
                <a:gd name="connsiteY108" fmla="*/ 144147 h 371249"/>
                <a:gd name="connsiteX109" fmla="*/ 80327 w 690211"/>
                <a:gd name="connsiteY109" fmla="*/ 150764 h 371249"/>
                <a:gd name="connsiteX110" fmla="*/ 77845 w 690211"/>
                <a:gd name="connsiteY110" fmla="*/ 155176 h 371249"/>
                <a:gd name="connsiteX111" fmla="*/ 56931 w 690211"/>
                <a:gd name="connsiteY111" fmla="*/ 144147 h 371249"/>
                <a:gd name="connsiteX112" fmla="*/ 47005 w 690211"/>
                <a:gd name="connsiteY112" fmla="*/ 123927 h 371249"/>
                <a:gd name="connsiteX113" fmla="*/ 49132 w 690211"/>
                <a:gd name="connsiteY113" fmla="*/ 123192 h 371249"/>
                <a:gd name="connsiteX114" fmla="*/ 681573 w 690211"/>
                <a:gd name="connsiteY114" fmla="*/ 121935 h 371249"/>
                <a:gd name="connsiteX115" fmla="*/ 684465 w 690211"/>
                <a:gd name="connsiteY115" fmla="*/ 122293 h 371249"/>
                <a:gd name="connsiteX116" fmla="*/ 675427 w 690211"/>
                <a:gd name="connsiteY116" fmla="*/ 150971 h 371249"/>
                <a:gd name="connsiteX117" fmla="*/ 653374 w 690211"/>
                <a:gd name="connsiteY117" fmla="*/ 173913 h 371249"/>
                <a:gd name="connsiteX118" fmla="*/ 650482 w 690211"/>
                <a:gd name="connsiteY118" fmla="*/ 170687 h 371249"/>
                <a:gd name="connsiteX119" fmla="*/ 671812 w 690211"/>
                <a:gd name="connsiteY119" fmla="*/ 148820 h 371249"/>
                <a:gd name="connsiteX120" fmla="*/ 681573 w 690211"/>
                <a:gd name="connsiteY120" fmla="*/ 121935 h 371249"/>
                <a:gd name="connsiteX121" fmla="*/ 37489 w 690211"/>
                <a:gd name="connsiteY121" fmla="*/ 112065 h 371249"/>
                <a:gd name="connsiteX122" fmla="*/ 38940 w 690211"/>
                <a:gd name="connsiteY122" fmla="*/ 112065 h 371249"/>
                <a:gd name="connsiteX123" fmla="*/ 84660 w 690211"/>
                <a:gd name="connsiteY123" fmla="*/ 161091 h 371249"/>
                <a:gd name="connsiteX124" fmla="*/ 84297 w 690211"/>
                <a:gd name="connsiteY124" fmla="*/ 165812 h 371249"/>
                <a:gd name="connsiteX125" fmla="*/ 37489 w 690211"/>
                <a:gd name="connsiteY125" fmla="*/ 112065 h 371249"/>
                <a:gd name="connsiteX126" fmla="*/ 427065 w 690211"/>
                <a:gd name="connsiteY126" fmla="*/ 70004 h 371249"/>
                <a:gd name="connsiteX127" fmla="*/ 431410 w 690211"/>
                <a:gd name="connsiteY127" fmla="*/ 72271 h 371249"/>
                <a:gd name="connsiteX128" fmla="*/ 428402 w 690211"/>
                <a:gd name="connsiteY128" fmla="*/ 74917 h 371249"/>
                <a:gd name="connsiteX129" fmla="*/ 427065 w 690211"/>
                <a:gd name="connsiteY129" fmla="*/ 70004 h 371249"/>
                <a:gd name="connsiteX130" fmla="*/ 360809 w 690211"/>
                <a:gd name="connsiteY130" fmla="*/ 30014 h 371249"/>
                <a:gd name="connsiteX131" fmla="*/ 404880 w 690211"/>
                <a:gd name="connsiteY131" fmla="*/ 53525 h 371249"/>
                <a:gd name="connsiteX132" fmla="*/ 400615 w 690211"/>
                <a:gd name="connsiteY132" fmla="*/ 55695 h 371249"/>
                <a:gd name="connsiteX133" fmla="*/ 360454 w 690211"/>
                <a:gd name="connsiteY133" fmla="*/ 32184 h 371249"/>
                <a:gd name="connsiteX134" fmla="*/ 360809 w 690211"/>
                <a:gd name="connsiteY134" fmla="*/ 30014 h 371249"/>
                <a:gd name="connsiteX135" fmla="*/ 116039 w 690211"/>
                <a:gd name="connsiteY135" fmla="*/ 29909 h 371249"/>
                <a:gd name="connsiteX136" fmla="*/ 85850 w 690211"/>
                <a:gd name="connsiteY136" fmla="*/ 33567 h 371249"/>
                <a:gd name="connsiteX137" fmla="*/ 74321 w 690211"/>
                <a:gd name="connsiteY137" fmla="*/ 169018 h 371249"/>
                <a:gd name="connsiteX138" fmla="*/ 77924 w 690211"/>
                <a:gd name="connsiteY138" fmla="*/ 170098 h 371249"/>
                <a:gd name="connsiteX139" fmla="*/ 78284 w 690211"/>
                <a:gd name="connsiteY139" fmla="*/ 170098 h 371249"/>
                <a:gd name="connsiteX140" fmla="*/ 75402 w 690211"/>
                <a:gd name="connsiteY140" fmla="*/ 181626 h 371249"/>
                <a:gd name="connsiteX141" fmla="*/ 70358 w 690211"/>
                <a:gd name="connsiteY141" fmla="*/ 180545 h 371249"/>
                <a:gd name="connsiteX142" fmla="*/ 25325 w 690211"/>
                <a:gd name="connsiteY142" fmla="*/ 268084 h 371249"/>
                <a:gd name="connsiteX143" fmla="*/ 28928 w 690211"/>
                <a:gd name="connsiteY143" fmla="*/ 267003 h 371249"/>
                <a:gd name="connsiteX144" fmla="*/ 30369 w 690211"/>
                <a:gd name="connsiteY144" fmla="*/ 270245 h 371249"/>
                <a:gd name="connsiteX145" fmla="*/ 24605 w 690211"/>
                <a:gd name="connsiteY145" fmla="*/ 273487 h 371249"/>
                <a:gd name="connsiteX146" fmla="*/ 23884 w 690211"/>
                <a:gd name="connsiteY146" fmla="*/ 275289 h 371249"/>
                <a:gd name="connsiteX147" fmla="*/ 29648 w 690211"/>
                <a:gd name="connsiteY147" fmla="*/ 273487 h 371249"/>
                <a:gd name="connsiteX148" fmla="*/ 30729 w 690211"/>
                <a:gd name="connsiteY148" fmla="*/ 278891 h 371249"/>
                <a:gd name="connsiteX149" fmla="*/ 23164 w 690211"/>
                <a:gd name="connsiteY149" fmla="*/ 281413 h 371249"/>
                <a:gd name="connsiteX150" fmla="*/ 19561 w 690211"/>
                <a:gd name="connsiteY150" fmla="*/ 310592 h 371249"/>
                <a:gd name="connsiteX151" fmla="*/ 198613 w 690211"/>
                <a:gd name="connsiteY151" fmla="*/ 317437 h 371249"/>
                <a:gd name="connsiteX152" fmla="*/ 201495 w 690211"/>
                <a:gd name="connsiteY152" fmla="*/ 304108 h 371249"/>
                <a:gd name="connsiteX153" fmla="*/ 150337 w 690211"/>
                <a:gd name="connsiteY153" fmla="*/ 175142 h 371249"/>
                <a:gd name="connsiteX154" fmla="*/ 154300 w 690211"/>
                <a:gd name="connsiteY154" fmla="*/ 170098 h 371249"/>
                <a:gd name="connsiteX155" fmla="*/ 157903 w 690211"/>
                <a:gd name="connsiteY155" fmla="*/ 172260 h 371249"/>
                <a:gd name="connsiteX156" fmla="*/ 186004 w 690211"/>
                <a:gd name="connsiteY156" fmla="*/ 78237 h 371249"/>
                <a:gd name="connsiteX157" fmla="*/ 116039 w 690211"/>
                <a:gd name="connsiteY157" fmla="*/ 29909 h 371249"/>
                <a:gd name="connsiteX158" fmla="*/ 581803 w 690211"/>
                <a:gd name="connsiteY158" fmla="*/ 25115 h 371249"/>
                <a:gd name="connsiteX159" fmla="*/ 624804 w 690211"/>
                <a:gd name="connsiteY159" fmla="*/ 37769 h 371249"/>
                <a:gd name="connsiteX160" fmla="*/ 621931 w 690211"/>
                <a:gd name="connsiteY160" fmla="*/ 42124 h 371249"/>
                <a:gd name="connsiteX161" fmla="*/ 538983 w 690211"/>
                <a:gd name="connsiteY161" fmla="*/ 39946 h 371249"/>
                <a:gd name="connsiteX162" fmla="*/ 538265 w 690211"/>
                <a:gd name="connsiteY162" fmla="*/ 37769 h 371249"/>
                <a:gd name="connsiteX163" fmla="*/ 581803 w 690211"/>
                <a:gd name="connsiteY163" fmla="*/ 25115 h 371249"/>
                <a:gd name="connsiteX164" fmla="*/ 574798 w 690211"/>
                <a:gd name="connsiteY164" fmla="*/ 22704 h 371249"/>
                <a:gd name="connsiteX165" fmla="*/ 504479 w 690211"/>
                <a:gd name="connsiteY165" fmla="*/ 71032 h 371249"/>
                <a:gd name="connsiteX166" fmla="*/ 532940 w 690211"/>
                <a:gd name="connsiteY166" fmla="*/ 165055 h 371249"/>
                <a:gd name="connsiteX167" fmla="*/ 536903 w 690211"/>
                <a:gd name="connsiteY167" fmla="*/ 162894 h 371249"/>
                <a:gd name="connsiteX168" fmla="*/ 540505 w 690211"/>
                <a:gd name="connsiteY168" fmla="*/ 167937 h 371249"/>
                <a:gd name="connsiteX169" fmla="*/ 472055 w 690211"/>
                <a:gd name="connsiteY169" fmla="*/ 304468 h 371249"/>
                <a:gd name="connsiteX170" fmla="*/ 472775 w 690211"/>
                <a:gd name="connsiteY170" fmla="*/ 310232 h 371249"/>
                <a:gd name="connsiteX171" fmla="*/ 670922 w 690211"/>
                <a:gd name="connsiteY171" fmla="*/ 303027 h 371249"/>
                <a:gd name="connsiteX172" fmla="*/ 620485 w 690211"/>
                <a:gd name="connsiteY172" fmla="*/ 173341 h 371249"/>
                <a:gd name="connsiteX173" fmla="*/ 615440 w 690211"/>
                <a:gd name="connsiteY173" fmla="*/ 174421 h 371249"/>
                <a:gd name="connsiteX174" fmla="*/ 612558 w 690211"/>
                <a:gd name="connsiteY174" fmla="*/ 162894 h 371249"/>
                <a:gd name="connsiteX175" fmla="*/ 612919 w 690211"/>
                <a:gd name="connsiteY175" fmla="*/ 162533 h 371249"/>
                <a:gd name="connsiteX176" fmla="*/ 616521 w 690211"/>
                <a:gd name="connsiteY176" fmla="*/ 161453 h 371249"/>
                <a:gd name="connsiteX177" fmla="*/ 604993 w 690211"/>
                <a:gd name="connsiteY177" fmla="*/ 26363 h 371249"/>
                <a:gd name="connsiteX178" fmla="*/ 574798 w 690211"/>
                <a:gd name="connsiteY178" fmla="*/ 22704 h 371249"/>
                <a:gd name="connsiteX179" fmla="*/ 333848 w 690211"/>
                <a:gd name="connsiteY179" fmla="*/ 18755 h 371249"/>
                <a:gd name="connsiteX180" fmla="*/ 388850 w 690211"/>
                <a:gd name="connsiteY180" fmla="*/ 28483 h 371249"/>
                <a:gd name="connsiteX181" fmla="*/ 409838 w 690211"/>
                <a:gd name="connsiteY181" fmla="*/ 41092 h 371249"/>
                <a:gd name="connsiteX182" fmla="*/ 428655 w 690211"/>
                <a:gd name="connsiteY182" fmla="*/ 61989 h 371249"/>
                <a:gd name="connsiteX183" fmla="*/ 425398 w 690211"/>
                <a:gd name="connsiteY183" fmla="*/ 65231 h 371249"/>
                <a:gd name="connsiteX184" fmla="*/ 409476 w 690211"/>
                <a:gd name="connsiteY184" fmla="*/ 46857 h 371249"/>
                <a:gd name="connsiteX185" fmla="*/ 386317 w 690211"/>
                <a:gd name="connsiteY185" fmla="*/ 32085 h 371249"/>
                <a:gd name="connsiteX186" fmla="*/ 333848 w 690211"/>
                <a:gd name="connsiteY186" fmla="*/ 20917 h 371249"/>
                <a:gd name="connsiteX187" fmla="*/ 333848 w 690211"/>
                <a:gd name="connsiteY187" fmla="*/ 18755 h 371249"/>
                <a:gd name="connsiteX188" fmla="*/ 338396 w 690211"/>
                <a:gd name="connsiteY188" fmla="*/ 14835 h 371249"/>
                <a:gd name="connsiteX189" fmla="*/ 244727 w 690211"/>
                <a:gd name="connsiteY189" fmla="*/ 82920 h 371249"/>
                <a:gd name="connsiteX190" fmla="*/ 286518 w 690211"/>
                <a:gd name="connsiteY190" fmla="*/ 184508 h 371249"/>
                <a:gd name="connsiteX191" fmla="*/ 288679 w 690211"/>
                <a:gd name="connsiteY191" fmla="*/ 183427 h 371249"/>
                <a:gd name="connsiteX192" fmla="*/ 293363 w 690211"/>
                <a:gd name="connsiteY192" fmla="*/ 189912 h 371249"/>
                <a:gd name="connsiteX193" fmla="*/ 229596 w 690211"/>
                <a:gd name="connsiteY193" fmla="*/ 267363 h 371249"/>
                <a:gd name="connsiteX194" fmla="*/ 207259 w 690211"/>
                <a:gd name="connsiteY194" fmla="*/ 354542 h 371249"/>
                <a:gd name="connsiteX195" fmla="*/ 265262 w 690211"/>
                <a:gd name="connsiteY195" fmla="*/ 352020 h 371249"/>
                <a:gd name="connsiteX196" fmla="*/ 325427 w 690211"/>
                <a:gd name="connsiteY196" fmla="*/ 350940 h 371249"/>
                <a:gd name="connsiteX197" fmla="*/ 463048 w 690211"/>
                <a:gd name="connsiteY197" fmla="*/ 349138 h 371249"/>
                <a:gd name="connsiteX198" fmla="*/ 455122 w 690211"/>
                <a:gd name="connsiteY198" fmla="*/ 301586 h 371249"/>
                <a:gd name="connsiteX199" fmla="*/ 434587 w 690211"/>
                <a:gd name="connsiteY199" fmla="*/ 254395 h 371249"/>
                <a:gd name="connsiteX200" fmla="*/ 407567 w 690211"/>
                <a:gd name="connsiteY200" fmla="*/ 214048 h 371249"/>
                <a:gd name="connsiteX201" fmla="*/ 389554 w 690211"/>
                <a:gd name="connsiteY201" fmla="*/ 189912 h 371249"/>
                <a:gd name="connsiteX202" fmla="*/ 389194 w 690211"/>
                <a:gd name="connsiteY202" fmla="*/ 173701 h 371249"/>
                <a:gd name="connsiteX203" fmla="*/ 443594 w 690211"/>
                <a:gd name="connsiteY203" fmla="*/ 138037 h 371249"/>
                <a:gd name="connsiteX204" fmla="*/ 441792 w 690211"/>
                <a:gd name="connsiteY204" fmla="*/ 82920 h 371249"/>
                <a:gd name="connsiteX205" fmla="*/ 338396 w 690211"/>
                <a:gd name="connsiteY205" fmla="*/ 14835 h 371249"/>
                <a:gd name="connsiteX206" fmla="*/ 108818 w 690211"/>
                <a:gd name="connsiteY206" fmla="*/ 8161 h 371249"/>
                <a:gd name="connsiteX207" fmla="*/ 161253 w 690211"/>
                <a:gd name="connsiteY207" fmla="*/ 22299 h 371249"/>
                <a:gd name="connsiteX208" fmla="*/ 159098 w 690211"/>
                <a:gd name="connsiteY208" fmla="*/ 26392 h 371249"/>
                <a:gd name="connsiteX209" fmla="*/ 108818 w 690211"/>
                <a:gd name="connsiteY209" fmla="*/ 12626 h 371249"/>
                <a:gd name="connsiteX210" fmla="*/ 56024 w 690211"/>
                <a:gd name="connsiteY210" fmla="*/ 30857 h 371249"/>
                <a:gd name="connsiteX211" fmla="*/ 54947 w 690211"/>
                <a:gd name="connsiteY211" fmla="*/ 29740 h 371249"/>
                <a:gd name="connsiteX212" fmla="*/ 108818 w 690211"/>
                <a:gd name="connsiteY212" fmla="*/ 8161 h 371249"/>
                <a:gd name="connsiteX213" fmla="*/ 569758 w 690211"/>
                <a:gd name="connsiteY213" fmla="*/ 1610 h 371249"/>
                <a:gd name="connsiteX214" fmla="*/ 628332 w 690211"/>
                <a:gd name="connsiteY214" fmla="*/ 13352 h 371249"/>
                <a:gd name="connsiteX215" fmla="*/ 626532 w 690211"/>
                <a:gd name="connsiteY215" fmla="*/ 16543 h 371249"/>
                <a:gd name="connsiteX216" fmla="*/ 517482 w 690211"/>
                <a:gd name="connsiteY216" fmla="*/ 28596 h 371249"/>
                <a:gd name="connsiteX217" fmla="*/ 516042 w 690211"/>
                <a:gd name="connsiteY217" fmla="*/ 26823 h 371249"/>
                <a:gd name="connsiteX218" fmla="*/ 569758 w 690211"/>
                <a:gd name="connsiteY218" fmla="*/ 1610 h 371249"/>
                <a:gd name="connsiteX219" fmla="*/ 111636 w 690211"/>
                <a:gd name="connsiteY219" fmla="*/ 1501 h 371249"/>
                <a:gd name="connsiteX220" fmla="*/ 150147 w 690211"/>
                <a:gd name="connsiteY220" fmla="*/ 6778 h 371249"/>
                <a:gd name="connsiteX221" fmla="*/ 149072 w 690211"/>
                <a:gd name="connsiteY221" fmla="*/ 11108 h 371249"/>
                <a:gd name="connsiteX222" fmla="*/ 73484 w 690211"/>
                <a:gd name="connsiteY222" fmla="*/ 11829 h 371249"/>
                <a:gd name="connsiteX223" fmla="*/ 73125 w 690211"/>
                <a:gd name="connsiteY223" fmla="*/ 10025 h 371249"/>
                <a:gd name="connsiteX224" fmla="*/ 111636 w 690211"/>
                <a:gd name="connsiteY224" fmla="*/ 1501 h 371249"/>
                <a:gd name="connsiteX225" fmla="*/ 341999 w 690211"/>
                <a:gd name="connsiteY225" fmla="*/ 65 h 371249"/>
                <a:gd name="connsiteX226" fmla="*/ 459806 w 690211"/>
                <a:gd name="connsiteY226" fmla="*/ 85442 h 371249"/>
                <a:gd name="connsiteX227" fmla="*/ 403244 w 690211"/>
                <a:gd name="connsiteY227" fmla="*/ 187750 h 371249"/>
                <a:gd name="connsiteX228" fmla="*/ 421617 w 690211"/>
                <a:gd name="connsiteY228" fmla="*/ 210085 h 371249"/>
                <a:gd name="connsiteX229" fmla="*/ 450799 w 690211"/>
                <a:gd name="connsiteY229" fmla="*/ 251513 h 371249"/>
                <a:gd name="connsiteX230" fmla="*/ 463769 w 690211"/>
                <a:gd name="connsiteY230" fmla="*/ 276009 h 371249"/>
                <a:gd name="connsiteX231" fmla="*/ 529697 w 690211"/>
                <a:gd name="connsiteY231" fmla="*/ 167577 h 371249"/>
                <a:gd name="connsiteX232" fmla="*/ 492950 w 690211"/>
                <a:gd name="connsiteY232" fmla="*/ 70312 h 371249"/>
                <a:gd name="connsiteX233" fmla="*/ 604632 w 690211"/>
                <a:gd name="connsiteY233" fmla="*/ 13034 h 371249"/>
                <a:gd name="connsiteX234" fmla="*/ 673804 w 690211"/>
                <a:gd name="connsiteY234" fmla="*/ 98771 h 371249"/>
                <a:gd name="connsiteX235" fmla="*/ 664596 w 690211"/>
                <a:gd name="connsiteY235" fmla="*/ 142023 h 371249"/>
                <a:gd name="connsiteX236" fmla="*/ 669864 w 690211"/>
                <a:gd name="connsiteY236" fmla="*/ 136197 h 371249"/>
                <a:gd name="connsiteX237" fmla="*/ 678452 w 690211"/>
                <a:gd name="connsiteY237" fmla="*/ 93352 h 371249"/>
                <a:gd name="connsiteX238" fmla="*/ 680577 w 690211"/>
                <a:gd name="connsiteY238" fmla="*/ 92996 h 371249"/>
                <a:gd name="connsiteX239" fmla="*/ 642330 w 690211"/>
                <a:gd name="connsiteY239" fmla="*/ 171462 h 371249"/>
                <a:gd name="connsiteX240" fmla="*/ 640559 w 690211"/>
                <a:gd name="connsiteY240" fmla="*/ 168609 h 371249"/>
                <a:gd name="connsiteX241" fmla="*/ 664213 w 690211"/>
                <a:gd name="connsiteY241" fmla="*/ 142446 h 371249"/>
                <a:gd name="connsiteX242" fmla="*/ 632373 w 690211"/>
                <a:gd name="connsiteY242" fmla="*/ 170098 h 371249"/>
                <a:gd name="connsiteX243" fmla="*/ 684252 w 690211"/>
                <a:gd name="connsiteY243" fmla="*/ 306630 h 371249"/>
                <a:gd name="connsiteX244" fmla="*/ 684252 w 690211"/>
                <a:gd name="connsiteY244" fmla="*/ 306990 h 371249"/>
                <a:gd name="connsiteX245" fmla="*/ 679928 w 690211"/>
                <a:gd name="connsiteY245" fmla="*/ 316716 h 371249"/>
                <a:gd name="connsiteX246" fmla="*/ 473856 w 690211"/>
                <a:gd name="connsiteY246" fmla="*/ 318157 h 371249"/>
                <a:gd name="connsiteX247" fmla="*/ 480701 w 690211"/>
                <a:gd name="connsiteY247" fmla="*/ 353461 h 371249"/>
                <a:gd name="connsiteX248" fmla="*/ 477098 w 690211"/>
                <a:gd name="connsiteY248" fmla="*/ 362107 h 371249"/>
                <a:gd name="connsiteX249" fmla="*/ 467011 w 690211"/>
                <a:gd name="connsiteY249" fmla="*/ 367511 h 371249"/>
                <a:gd name="connsiteX250" fmla="*/ 383790 w 690211"/>
                <a:gd name="connsiteY250" fmla="*/ 366430 h 371249"/>
                <a:gd name="connsiteX251" fmla="*/ 304891 w 690211"/>
                <a:gd name="connsiteY251" fmla="*/ 367511 h 371249"/>
                <a:gd name="connsiteX252" fmla="*/ 247609 w 690211"/>
                <a:gd name="connsiteY252" fmla="*/ 369672 h 371249"/>
                <a:gd name="connsiteX253" fmla="*/ 195010 w 690211"/>
                <a:gd name="connsiteY253" fmla="*/ 368231 h 371249"/>
                <a:gd name="connsiteX254" fmla="*/ 189606 w 690211"/>
                <a:gd name="connsiteY254" fmla="*/ 358505 h 371249"/>
                <a:gd name="connsiteX255" fmla="*/ 197172 w 690211"/>
                <a:gd name="connsiteY255" fmla="*/ 325363 h 371249"/>
                <a:gd name="connsiteX256" fmla="*/ 11275 w 690211"/>
                <a:gd name="connsiteY256" fmla="*/ 323922 h 371249"/>
                <a:gd name="connsiteX257" fmla="*/ 6591 w 690211"/>
                <a:gd name="connsiteY257" fmla="*/ 314195 h 371249"/>
                <a:gd name="connsiteX258" fmla="*/ 6591 w 690211"/>
                <a:gd name="connsiteY258" fmla="*/ 313834 h 371249"/>
                <a:gd name="connsiteX259" fmla="*/ 8393 w 690211"/>
                <a:gd name="connsiteY259" fmla="*/ 288257 h 371249"/>
                <a:gd name="connsiteX260" fmla="*/ 2989 w 690211"/>
                <a:gd name="connsiteY260" fmla="*/ 291499 h 371249"/>
                <a:gd name="connsiteX261" fmla="*/ 1187 w 690211"/>
                <a:gd name="connsiteY261" fmla="*/ 288257 h 371249"/>
                <a:gd name="connsiteX262" fmla="*/ 9113 w 690211"/>
                <a:gd name="connsiteY262" fmla="*/ 283214 h 371249"/>
                <a:gd name="connsiteX263" fmla="*/ 9113 w 690211"/>
                <a:gd name="connsiteY263" fmla="*/ 280332 h 371249"/>
                <a:gd name="connsiteX264" fmla="*/ 2268 w 690211"/>
                <a:gd name="connsiteY264" fmla="*/ 284295 h 371249"/>
                <a:gd name="connsiteX265" fmla="*/ 827 w 690211"/>
                <a:gd name="connsiteY265" fmla="*/ 281413 h 371249"/>
                <a:gd name="connsiteX266" fmla="*/ 9834 w 690211"/>
                <a:gd name="connsiteY266" fmla="*/ 276009 h 371249"/>
                <a:gd name="connsiteX267" fmla="*/ 58470 w 690211"/>
                <a:gd name="connsiteY267" fmla="*/ 177303 h 371249"/>
                <a:gd name="connsiteX268" fmla="*/ 16679 w 690211"/>
                <a:gd name="connsiteY268" fmla="*/ 105976 h 371249"/>
                <a:gd name="connsiteX269" fmla="*/ 86210 w 690211"/>
                <a:gd name="connsiteY269" fmla="*/ 20238 h 371249"/>
                <a:gd name="connsiteX270" fmla="*/ 197892 w 690211"/>
                <a:gd name="connsiteY270" fmla="*/ 77517 h 371249"/>
                <a:gd name="connsiteX271" fmla="*/ 161506 w 690211"/>
                <a:gd name="connsiteY271" fmla="*/ 175142 h 371249"/>
                <a:gd name="connsiteX272" fmla="*/ 210502 w 690211"/>
                <a:gd name="connsiteY272" fmla="*/ 273848 h 371249"/>
                <a:gd name="connsiteX273" fmla="*/ 220589 w 690211"/>
                <a:gd name="connsiteY273" fmla="*/ 255475 h 371249"/>
                <a:gd name="connsiteX274" fmla="*/ 279312 w 690211"/>
                <a:gd name="connsiteY274" fmla="*/ 188471 h 371249"/>
                <a:gd name="connsiteX275" fmla="*/ 232118 w 690211"/>
                <a:gd name="connsiteY275" fmla="*/ 79318 h 371249"/>
                <a:gd name="connsiteX276" fmla="*/ 341999 w 690211"/>
                <a:gd name="connsiteY276" fmla="*/ 65 h 371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</a:cxnLst>
              <a:rect l="l" t="t" r="r" b="b"/>
              <a:pathLst>
                <a:path w="690211" h="371249">
                  <a:moveTo>
                    <a:pt x="182253" y="337437"/>
                  </a:moveTo>
                  <a:cubicBezTo>
                    <a:pt x="184046" y="337782"/>
                    <a:pt x="184404" y="339853"/>
                    <a:pt x="182612" y="340198"/>
                  </a:cubicBezTo>
                  <a:cubicBezTo>
                    <a:pt x="161821" y="343994"/>
                    <a:pt x="140671" y="341923"/>
                    <a:pt x="119522" y="343649"/>
                  </a:cubicBezTo>
                  <a:cubicBezTo>
                    <a:pt x="118446" y="343994"/>
                    <a:pt x="118088" y="341923"/>
                    <a:pt x="119522" y="341578"/>
                  </a:cubicBezTo>
                  <a:cubicBezTo>
                    <a:pt x="130276" y="339507"/>
                    <a:pt x="141388" y="339507"/>
                    <a:pt x="152142" y="339162"/>
                  </a:cubicBezTo>
                  <a:cubicBezTo>
                    <a:pt x="162179" y="338817"/>
                    <a:pt x="172575" y="336401"/>
                    <a:pt x="182253" y="337437"/>
                  </a:cubicBezTo>
                  <a:close/>
                  <a:moveTo>
                    <a:pt x="432347" y="333471"/>
                  </a:moveTo>
                  <a:cubicBezTo>
                    <a:pt x="435228" y="333471"/>
                    <a:pt x="434867" y="337867"/>
                    <a:pt x="431986" y="338233"/>
                  </a:cubicBezTo>
                  <a:cubicBezTo>
                    <a:pt x="398854" y="338966"/>
                    <a:pt x="365721" y="337867"/>
                    <a:pt x="332228" y="339332"/>
                  </a:cubicBezTo>
                  <a:cubicBezTo>
                    <a:pt x="301256" y="341164"/>
                    <a:pt x="270284" y="345560"/>
                    <a:pt x="239312" y="344461"/>
                  </a:cubicBezTo>
                  <a:cubicBezTo>
                    <a:pt x="237151" y="344461"/>
                    <a:pt x="237151" y="341530"/>
                    <a:pt x="239312" y="341530"/>
                  </a:cubicBezTo>
                  <a:cubicBezTo>
                    <a:pt x="303777" y="338600"/>
                    <a:pt x="367521" y="331639"/>
                    <a:pt x="432347" y="333471"/>
                  </a:cubicBezTo>
                  <a:close/>
                  <a:moveTo>
                    <a:pt x="189824" y="328464"/>
                  </a:moveTo>
                  <a:cubicBezTo>
                    <a:pt x="192341" y="328464"/>
                    <a:pt x="192341" y="332049"/>
                    <a:pt x="189824" y="332407"/>
                  </a:cubicBezTo>
                  <a:cubicBezTo>
                    <a:pt x="154221" y="334199"/>
                    <a:pt x="118977" y="339218"/>
                    <a:pt x="83014" y="337426"/>
                  </a:cubicBezTo>
                  <a:cubicBezTo>
                    <a:pt x="81576" y="337067"/>
                    <a:pt x="81576" y="334916"/>
                    <a:pt x="83014" y="334558"/>
                  </a:cubicBezTo>
                  <a:cubicBezTo>
                    <a:pt x="100996" y="333483"/>
                    <a:pt x="119337" y="334199"/>
                    <a:pt x="137318" y="333124"/>
                  </a:cubicBezTo>
                  <a:cubicBezTo>
                    <a:pt x="154940" y="331690"/>
                    <a:pt x="172202" y="329181"/>
                    <a:pt x="189824" y="328464"/>
                  </a:cubicBezTo>
                  <a:close/>
                  <a:moveTo>
                    <a:pt x="418067" y="322804"/>
                  </a:moveTo>
                  <a:cubicBezTo>
                    <a:pt x="420941" y="322804"/>
                    <a:pt x="420582" y="326946"/>
                    <a:pt x="417708" y="326946"/>
                  </a:cubicBezTo>
                  <a:cubicBezTo>
                    <a:pt x="388963" y="329707"/>
                    <a:pt x="360218" y="329707"/>
                    <a:pt x="331114" y="331777"/>
                  </a:cubicBezTo>
                  <a:cubicBezTo>
                    <a:pt x="304165" y="333848"/>
                    <a:pt x="275780" y="337644"/>
                    <a:pt x="248113" y="334883"/>
                  </a:cubicBezTo>
                  <a:cubicBezTo>
                    <a:pt x="246676" y="334538"/>
                    <a:pt x="246676" y="332468"/>
                    <a:pt x="248472" y="332468"/>
                  </a:cubicBezTo>
                  <a:cubicBezTo>
                    <a:pt x="276139" y="330397"/>
                    <a:pt x="303806" y="329707"/>
                    <a:pt x="331473" y="327291"/>
                  </a:cubicBezTo>
                  <a:cubicBezTo>
                    <a:pt x="359859" y="325220"/>
                    <a:pt x="389322" y="322114"/>
                    <a:pt x="418067" y="322804"/>
                  </a:cubicBezTo>
                  <a:close/>
                  <a:moveTo>
                    <a:pt x="680203" y="320863"/>
                  </a:moveTo>
                  <a:cubicBezTo>
                    <a:pt x="683404" y="320526"/>
                    <a:pt x="684471" y="325241"/>
                    <a:pt x="681625" y="325578"/>
                  </a:cubicBezTo>
                  <a:cubicBezTo>
                    <a:pt x="662063" y="328945"/>
                    <a:pt x="640012" y="331302"/>
                    <a:pt x="620450" y="329619"/>
                  </a:cubicBezTo>
                  <a:cubicBezTo>
                    <a:pt x="619738" y="329282"/>
                    <a:pt x="619738" y="328608"/>
                    <a:pt x="620450" y="328272"/>
                  </a:cubicBezTo>
                  <a:cubicBezTo>
                    <a:pt x="640012" y="324231"/>
                    <a:pt x="660641" y="324904"/>
                    <a:pt x="680203" y="320863"/>
                  </a:cubicBezTo>
                  <a:close/>
                  <a:moveTo>
                    <a:pt x="392646" y="311344"/>
                  </a:moveTo>
                  <a:cubicBezTo>
                    <a:pt x="394816" y="311344"/>
                    <a:pt x="395539" y="314776"/>
                    <a:pt x="393369" y="315120"/>
                  </a:cubicBezTo>
                  <a:cubicBezTo>
                    <a:pt x="354673" y="320955"/>
                    <a:pt x="314529" y="320268"/>
                    <a:pt x="275833" y="323015"/>
                  </a:cubicBezTo>
                  <a:cubicBezTo>
                    <a:pt x="273663" y="323358"/>
                    <a:pt x="274024" y="320612"/>
                    <a:pt x="275833" y="320268"/>
                  </a:cubicBezTo>
                  <a:cubicBezTo>
                    <a:pt x="314529" y="316836"/>
                    <a:pt x="353588" y="311001"/>
                    <a:pt x="392646" y="311344"/>
                  </a:cubicBezTo>
                  <a:close/>
                  <a:moveTo>
                    <a:pt x="365705" y="303437"/>
                  </a:moveTo>
                  <a:cubicBezTo>
                    <a:pt x="368556" y="303437"/>
                    <a:pt x="368556" y="307920"/>
                    <a:pt x="365705" y="307920"/>
                  </a:cubicBezTo>
                  <a:cubicBezTo>
                    <a:pt x="343966" y="308667"/>
                    <a:pt x="321871" y="306426"/>
                    <a:pt x="300488" y="309040"/>
                  </a:cubicBezTo>
                  <a:cubicBezTo>
                    <a:pt x="299419" y="309040"/>
                    <a:pt x="299063" y="307173"/>
                    <a:pt x="300132" y="306799"/>
                  </a:cubicBezTo>
                  <a:cubicBezTo>
                    <a:pt x="321515" y="303064"/>
                    <a:pt x="344323" y="303064"/>
                    <a:pt x="365705" y="303437"/>
                  </a:cubicBezTo>
                  <a:close/>
                  <a:moveTo>
                    <a:pt x="350170" y="292619"/>
                  </a:moveTo>
                  <a:cubicBezTo>
                    <a:pt x="351962" y="292953"/>
                    <a:pt x="352679" y="295961"/>
                    <a:pt x="350529" y="296295"/>
                  </a:cubicBezTo>
                  <a:cubicBezTo>
                    <a:pt x="341208" y="297967"/>
                    <a:pt x="330455" y="297298"/>
                    <a:pt x="321135" y="296295"/>
                  </a:cubicBezTo>
                  <a:cubicBezTo>
                    <a:pt x="319701" y="295961"/>
                    <a:pt x="319701" y="293956"/>
                    <a:pt x="321135" y="293956"/>
                  </a:cubicBezTo>
                  <a:cubicBezTo>
                    <a:pt x="330813" y="294290"/>
                    <a:pt x="340492" y="291951"/>
                    <a:pt x="350170" y="292619"/>
                  </a:cubicBezTo>
                  <a:close/>
                  <a:moveTo>
                    <a:pt x="531443" y="270337"/>
                  </a:moveTo>
                  <a:cubicBezTo>
                    <a:pt x="531821" y="268139"/>
                    <a:pt x="535223" y="268139"/>
                    <a:pt x="535223" y="270703"/>
                  </a:cubicBezTo>
                  <a:cubicBezTo>
                    <a:pt x="534467" y="278030"/>
                    <a:pt x="533333" y="285723"/>
                    <a:pt x="532955" y="293050"/>
                  </a:cubicBezTo>
                  <a:cubicBezTo>
                    <a:pt x="532577" y="296347"/>
                    <a:pt x="528041" y="295981"/>
                    <a:pt x="528041" y="293050"/>
                  </a:cubicBezTo>
                  <a:cubicBezTo>
                    <a:pt x="527663" y="285357"/>
                    <a:pt x="530687" y="278030"/>
                    <a:pt x="531443" y="270337"/>
                  </a:cubicBezTo>
                  <a:close/>
                  <a:moveTo>
                    <a:pt x="524601" y="263596"/>
                  </a:moveTo>
                  <a:cubicBezTo>
                    <a:pt x="524941" y="261789"/>
                    <a:pt x="527323" y="262873"/>
                    <a:pt x="526982" y="264319"/>
                  </a:cubicBezTo>
                  <a:cubicBezTo>
                    <a:pt x="525282" y="274803"/>
                    <a:pt x="522900" y="284202"/>
                    <a:pt x="522560" y="295047"/>
                  </a:cubicBezTo>
                  <a:cubicBezTo>
                    <a:pt x="522560" y="297939"/>
                    <a:pt x="518138" y="297939"/>
                    <a:pt x="518138" y="294686"/>
                  </a:cubicBezTo>
                  <a:cubicBezTo>
                    <a:pt x="518138" y="283479"/>
                    <a:pt x="521880" y="274080"/>
                    <a:pt x="524601" y="263596"/>
                  </a:cubicBezTo>
                  <a:close/>
                  <a:moveTo>
                    <a:pt x="522296" y="250551"/>
                  </a:moveTo>
                  <a:cubicBezTo>
                    <a:pt x="523052" y="249089"/>
                    <a:pt x="525698" y="250185"/>
                    <a:pt x="524942" y="251282"/>
                  </a:cubicBezTo>
                  <a:cubicBezTo>
                    <a:pt x="518894" y="266266"/>
                    <a:pt x="517004" y="280884"/>
                    <a:pt x="515492" y="296600"/>
                  </a:cubicBezTo>
                  <a:cubicBezTo>
                    <a:pt x="515114" y="299523"/>
                    <a:pt x="510201" y="299523"/>
                    <a:pt x="510579" y="296234"/>
                  </a:cubicBezTo>
                  <a:cubicBezTo>
                    <a:pt x="512091" y="280153"/>
                    <a:pt x="514736" y="265535"/>
                    <a:pt x="522296" y="250551"/>
                  </a:cubicBezTo>
                  <a:close/>
                  <a:moveTo>
                    <a:pt x="517256" y="237476"/>
                  </a:moveTo>
                  <a:cubicBezTo>
                    <a:pt x="517962" y="236389"/>
                    <a:pt x="519373" y="237113"/>
                    <a:pt x="519020" y="238563"/>
                  </a:cubicBezTo>
                  <a:cubicBezTo>
                    <a:pt x="510201" y="257044"/>
                    <a:pt x="503498" y="279510"/>
                    <a:pt x="502087" y="299802"/>
                  </a:cubicBezTo>
                  <a:cubicBezTo>
                    <a:pt x="502087" y="302701"/>
                    <a:pt x="497501" y="302701"/>
                    <a:pt x="497501" y="299802"/>
                  </a:cubicBezTo>
                  <a:cubicBezTo>
                    <a:pt x="498559" y="278785"/>
                    <a:pt x="505967" y="255232"/>
                    <a:pt x="517256" y="237476"/>
                  </a:cubicBezTo>
                  <a:close/>
                  <a:moveTo>
                    <a:pt x="517528" y="220004"/>
                  </a:moveTo>
                  <a:cubicBezTo>
                    <a:pt x="518260" y="218926"/>
                    <a:pt x="519359" y="220004"/>
                    <a:pt x="518993" y="221083"/>
                  </a:cubicBezTo>
                  <a:cubicBezTo>
                    <a:pt x="505804" y="243736"/>
                    <a:pt x="493715" y="273220"/>
                    <a:pt x="491150" y="299828"/>
                  </a:cubicBezTo>
                  <a:cubicBezTo>
                    <a:pt x="490784" y="302704"/>
                    <a:pt x="486388" y="302704"/>
                    <a:pt x="486754" y="299828"/>
                  </a:cubicBezTo>
                  <a:cubicBezTo>
                    <a:pt x="489319" y="272141"/>
                    <a:pt x="501408" y="242657"/>
                    <a:pt x="517528" y="220004"/>
                  </a:cubicBezTo>
                  <a:close/>
                  <a:moveTo>
                    <a:pt x="247141" y="209095"/>
                  </a:moveTo>
                  <a:lnTo>
                    <a:pt x="237690" y="222271"/>
                  </a:lnTo>
                  <a:cubicBezTo>
                    <a:pt x="236981" y="223334"/>
                    <a:pt x="235563" y="222980"/>
                    <a:pt x="235917" y="221917"/>
                  </a:cubicBezTo>
                  <a:close/>
                  <a:moveTo>
                    <a:pt x="254399" y="200803"/>
                  </a:moveTo>
                  <a:lnTo>
                    <a:pt x="247141" y="209095"/>
                  </a:lnTo>
                  <a:lnTo>
                    <a:pt x="251161" y="203490"/>
                  </a:lnTo>
                  <a:close/>
                  <a:moveTo>
                    <a:pt x="534650" y="185075"/>
                  </a:moveTo>
                  <a:cubicBezTo>
                    <a:pt x="535375" y="184001"/>
                    <a:pt x="536825" y="185433"/>
                    <a:pt x="535737" y="186150"/>
                  </a:cubicBezTo>
                  <a:cubicBezTo>
                    <a:pt x="522322" y="201550"/>
                    <a:pt x="512170" y="219458"/>
                    <a:pt x="502743" y="238082"/>
                  </a:cubicBezTo>
                  <a:cubicBezTo>
                    <a:pt x="497305" y="249543"/>
                    <a:pt x="492954" y="261362"/>
                    <a:pt x="489328" y="273540"/>
                  </a:cubicBezTo>
                  <a:cubicBezTo>
                    <a:pt x="487515" y="281419"/>
                    <a:pt x="482802" y="290373"/>
                    <a:pt x="482802" y="298611"/>
                  </a:cubicBezTo>
                  <a:cubicBezTo>
                    <a:pt x="482802" y="301118"/>
                    <a:pt x="478813" y="301118"/>
                    <a:pt x="478813" y="298611"/>
                  </a:cubicBezTo>
                  <a:cubicBezTo>
                    <a:pt x="478451" y="289657"/>
                    <a:pt x="483164" y="280703"/>
                    <a:pt x="485340" y="272465"/>
                  </a:cubicBezTo>
                  <a:cubicBezTo>
                    <a:pt x="488603" y="261362"/>
                    <a:pt x="491866" y="250260"/>
                    <a:pt x="497305" y="239873"/>
                  </a:cubicBezTo>
                  <a:cubicBezTo>
                    <a:pt x="507457" y="219816"/>
                    <a:pt x="518334" y="200476"/>
                    <a:pt x="534650" y="185075"/>
                  </a:cubicBezTo>
                  <a:close/>
                  <a:moveTo>
                    <a:pt x="268176" y="185064"/>
                  </a:moveTo>
                  <a:cubicBezTo>
                    <a:pt x="269594" y="184001"/>
                    <a:pt x="271721" y="186481"/>
                    <a:pt x="269949" y="187899"/>
                  </a:cubicBezTo>
                  <a:lnTo>
                    <a:pt x="254399" y="200803"/>
                  </a:lnTo>
                  <a:close/>
                  <a:moveTo>
                    <a:pt x="260699" y="182262"/>
                  </a:moveTo>
                  <a:cubicBezTo>
                    <a:pt x="262853" y="180826"/>
                    <a:pt x="265367" y="183339"/>
                    <a:pt x="263212" y="184776"/>
                  </a:cubicBezTo>
                  <a:cubicBezTo>
                    <a:pt x="258544" y="189085"/>
                    <a:pt x="253517" y="193035"/>
                    <a:pt x="248849" y="196985"/>
                  </a:cubicBezTo>
                  <a:cubicBezTo>
                    <a:pt x="244540" y="200575"/>
                    <a:pt x="240590" y="204166"/>
                    <a:pt x="238435" y="209193"/>
                  </a:cubicBezTo>
                  <a:cubicBezTo>
                    <a:pt x="237717" y="210630"/>
                    <a:pt x="235563" y="209552"/>
                    <a:pt x="236281" y="208116"/>
                  </a:cubicBezTo>
                  <a:cubicBezTo>
                    <a:pt x="238076" y="203448"/>
                    <a:pt x="241308" y="199139"/>
                    <a:pt x="245258" y="195548"/>
                  </a:cubicBezTo>
                  <a:cubicBezTo>
                    <a:pt x="249926" y="190880"/>
                    <a:pt x="255312" y="186212"/>
                    <a:pt x="260699" y="182262"/>
                  </a:cubicBezTo>
                  <a:close/>
                  <a:moveTo>
                    <a:pt x="255322" y="178720"/>
                  </a:moveTo>
                  <a:cubicBezTo>
                    <a:pt x="256796" y="177651"/>
                    <a:pt x="259007" y="180502"/>
                    <a:pt x="257533" y="181571"/>
                  </a:cubicBezTo>
                  <a:cubicBezTo>
                    <a:pt x="252005" y="185848"/>
                    <a:pt x="245371" y="187986"/>
                    <a:pt x="241318" y="193688"/>
                  </a:cubicBezTo>
                  <a:cubicBezTo>
                    <a:pt x="240580" y="194757"/>
                    <a:pt x="238738" y="193688"/>
                    <a:pt x="239475" y="192619"/>
                  </a:cubicBezTo>
                  <a:cubicBezTo>
                    <a:pt x="243160" y="186917"/>
                    <a:pt x="249425" y="182284"/>
                    <a:pt x="255322" y="178720"/>
                  </a:cubicBezTo>
                  <a:close/>
                  <a:moveTo>
                    <a:pt x="687890" y="137838"/>
                  </a:moveTo>
                  <a:cubicBezTo>
                    <a:pt x="688255" y="136376"/>
                    <a:pt x="690811" y="136741"/>
                    <a:pt x="690081" y="138203"/>
                  </a:cubicBezTo>
                  <a:cubicBezTo>
                    <a:pt x="687160" y="147705"/>
                    <a:pt x="684604" y="157207"/>
                    <a:pt x="679492" y="165613"/>
                  </a:cubicBezTo>
                  <a:cubicBezTo>
                    <a:pt x="674015" y="174019"/>
                    <a:pt x="666713" y="178770"/>
                    <a:pt x="659410" y="184983"/>
                  </a:cubicBezTo>
                  <a:cubicBezTo>
                    <a:pt x="657584" y="186810"/>
                    <a:pt x="654663" y="183887"/>
                    <a:pt x="656854" y="182059"/>
                  </a:cubicBezTo>
                  <a:cubicBezTo>
                    <a:pt x="663426" y="175846"/>
                    <a:pt x="670729" y="171461"/>
                    <a:pt x="675841" y="163420"/>
                  </a:cubicBezTo>
                  <a:cubicBezTo>
                    <a:pt x="680953" y="155380"/>
                    <a:pt x="684604" y="146609"/>
                    <a:pt x="687890" y="137838"/>
                  </a:cubicBezTo>
                  <a:close/>
                  <a:moveTo>
                    <a:pt x="49132" y="123192"/>
                  </a:moveTo>
                  <a:cubicBezTo>
                    <a:pt x="51259" y="130912"/>
                    <a:pt x="56931" y="140103"/>
                    <a:pt x="63666" y="144147"/>
                  </a:cubicBezTo>
                  <a:cubicBezTo>
                    <a:pt x="68629" y="147088"/>
                    <a:pt x="75010" y="147823"/>
                    <a:pt x="80327" y="150764"/>
                  </a:cubicBezTo>
                  <a:cubicBezTo>
                    <a:pt x="82808" y="152602"/>
                    <a:pt x="80681" y="156646"/>
                    <a:pt x="77845" y="155176"/>
                  </a:cubicBezTo>
                  <a:cubicBezTo>
                    <a:pt x="70401" y="151132"/>
                    <a:pt x="62603" y="150764"/>
                    <a:pt x="56931" y="144147"/>
                  </a:cubicBezTo>
                  <a:cubicBezTo>
                    <a:pt x="51614" y="138265"/>
                    <a:pt x="48423" y="131647"/>
                    <a:pt x="47005" y="123927"/>
                  </a:cubicBezTo>
                  <a:cubicBezTo>
                    <a:pt x="46651" y="122456"/>
                    <a:pt x="48778" y="122089"/>
                    <a:pt x="49132" y="123192"/>
                  </a:cubicBezTo>
                  <a:close/>
                  <a:moveTo>
                    <a:pt x="681573" y="121935"/>
                  </a:moveTo>
                  <a:cubicBezTo>
                    <a:pt x="681934" y="120501"/>
                    <a:pt x="684465" y="120859"/>
                    <a:pt x="684465" y="122293"/>
                  </a:cubicBezTo>
                  <a:cubicBezTo>
                    <a:pt x="683019" y="132330"/>
                    <a:pt x="680850" y="142367"/>
                    <a:pt x="675427" y="150971"/>
                  </a:cubicBezTo>
                  <a:cubicBezTo>
                    <a:pt x="669281" y="160650"/>
                    <a:pt x="661328" y="166385"/>
                    <a:pt x="653374" y="173913"/>
                  </a:cubicBezTo>
                  <a:cubicBezTo>
                    <a:pt x="651205" y="175705"/>
                    <a:pt x="648313" y="172838"/>
                    <a:pt x="650482" y="170687"/>
                  </a:cubicBezTo>
                  <a:cubicBezTo>
                    <a:pt x="657713" y="163159"/>
                    <a:pt x="666027" y="158499"/>
                    <a:pt x="671812" y="148820"/>
                  </a:cubicBezTo>
                  <a:cubicBezTo>
                    <a:pt x="676511" y="140217"/>
                    <a:pt x="679765" y="131613"/>
                    <a:pt x="681573" y="121935"/>
                  </a:cubicBezTo>
                  <a:close/>
                  <a:moveTo>
                    <a:pt x="37489" y="112065"/>
                  </a:moveTo>
                  <a:cubicBezTo>
                    <a:pt x="37489" y="111339"/>
                    <a:pt x="38940" y="110976"/>
                    <a:pt x="38940" y="112065"/>
                  </a:cubicBezTo>
                  <a:cubicBezTo>
                    <a:pt x="43294" y="135670"/>
                    <a:pt x="59260" y="157460"/>
                    <a:pt x="84660" y="161091"/>
                  </a:cubicBezTo>
                  <a:cubicBezTo>
                    <a:pt x="87563" y="161455"/>
                    <a:pt x="87563" y="166176"/>
                    <a:pt x="84297" y="165812"/>
                  </a:cubicBezTo>
                  <a:cubicBezTo>
                    <a:pt x="58171" y="162181"/>
                    <a:pt x="37126" y="138939"/>
                    <a:pt x="37489" y="112065"/>
                  </a:cubicBezTo>
                  <a:close/>
                  <a:moveTo>
                    <a:pt x="427065" y="70004"/>
                  </a:moveTo>
                  <a:cubicBezTo>
                    <a:pt x="428736" y="68114"/>
                    <a:pt x="431076" y="70759"/>
                    <a:pt x="431410" y="72271"/>
                  </a:cubicBezTo>
                  <a:cubicBezTo>
                    <a:pt x="432079" y="74539"/>
                    <a:pt x="429739" y="75673"/>
                    <a:pt x="428402" y="74917"/>
                  </a:cubicBezTo>
                  <a:cubicBezTo>
                    <a:pt x="427400" y="74161"/>
                    <a:pt x="426063" y="71137"/>
                    <a:pt x="427065" y="70004"/>
                  </a:cubicBezTo>
                  <a:close/>
                  <a:moveTo>
                    <a:pt x="360809" y="30014"/>
                  </a:moveTo>
                  <a:cubicBezTo>
                    <a:pt x="377869" y="31461"/>
                    <a:pt x="394929" y="38333"/>
                    <a:pt x="404880" y="53525"/>
                  </a:cubicBezTo>
                  <a:cubicBezTo>
                    <a:pt x="406657" y="56057"/>
                    <a:pt x="402392" y="58227"/>
                    <a:pt x="400615" y="55695"/>
                  </a:cubicBezTo>
                  <a:cubicBezTo>
                    <a:pt x="392796" y="41950"/>
                    <a:pt x="375381" y="35078"/>
                    <a:pt x="360454" y="32184"/>
                  </a:cubicBezTo>
                  <a:cubicBezTo>
                    <a:pt x="359388" y="31822"/>
                    <a:pt x="359743" y="30014"/>
                    <a:pt x="360809" y="30014"/>
                  </a:cubicBezTo>
                  <a:close/>
                  <a:moveTo>
                    <a:pt x="116039" y="29909"/>
                  </a:moveTo>
                  <a:cubicBezTo>
                    <a:pt x="106137" y="29335"/>
                    <a:pt x="95937" y="30505"/>
                    <a:pt x="85850" y="33567"/>
                  </a:cubicBezTo>
                  <a:cubicBezTo>
                    <a:pt x="26406" y="51940"/>
                    <a:pt x="5150" y="152086"/>
                    <a:pt x="74321" y="169018"/>
                  </a:cubicBezTo>
                  <a:cubicBezTo>
                    <a:pt x="75762" y="168657"/>
                    <a:pt x="76843" y="169018"/>
                    <a:pt x="77924" y="170098"/>
                  </a:cubicBezTo>
                  <a:lnTo>
                    <a:pt x="78284" y="170098"/>
                  </a:lnTo>
                  <a:cubicBezTo>
                    <a:pt x="86210" y="171539"/>
                    <a:pt x="82968" y="182707"/>
                    <a:pt x="75402" y="181626"/>
                  </a:cubicBezTo>
                  <a:cubicBezTo>
                    <a:pt x="73601" y="181266"/>
                    <a:pt x="71799" y="180906"/>
                    <a:pt x="70358" y="180545"/>
                  </a:cubicBezTo>
                  <a:cubicBezTo>
                    <a:pt x="43699" y="199278"/>
                    <a:pt x="31810" y="234221"/>
                    <a:pt x="25325" y="268084"/>
                  </a:cubicBezTo>
                  <a:cubicBezTo>
                    <a:pt x="26766" y="267724"/>
                    <a:pt x="27487" y="267363"/>
                    <a:pt x="28928" y="267003"/>
                  </a:cubicBezTo>
                  <a:cubicBezTo>
                    <a:pt x="30729" y="266283"/>
                    <a:pt x="32170" y="269525"/>
                    <a:pt x="30369" y="270245"/>
                  </a:cubicBezTo>
                  <a:cubicBezTo>
                    <a:pt x="28207" y="271326"/>
                    <a:pt x="26406" y="272407"/>
                    <a:pt x="24605" y="273487"/>
                  </a:cubicBezTo>
                  <a:cubicBezTo>
                    <a:pt x="24605" y="273848"/>
                    <a:pt x="24244" y="274568"/>
                    <a:pt x="23884" y="275289"/>
                  </a:cubicBezTo>
                  <a:cubicBezTo>
                    <a:pt x="26046" y="274568"/>
                    <a:pt x="27487" y="273848"/>
                    <a:pt x="29648" y="273487"/>
                  </a:cubicBezTo>
                  <a:cubicBezTo>
                    <a:pt x="32891" y="273127"/>
                    <a:pt x="34332" y="278171"/>
                    <a:pt x="30729" y="278891"/>
                  </a:cubicBezTo>
                  <a:cubicBezTo>
                    <a:pt x="28207" y="279612"/>
                    <a:pt x="25685" y="280332"/>
                    <a:pt x="23164" y="281413"/>
                  </a:cubicBezTo>
                  <a:cubicBezTo>
                    <a:pt x="21722" y="291499"/>
                    <a:pt x="20642" y="301226"/>
                    <a:pt x="19561" y="310592"/>
                  </a:cubicBezTo>
                  <a:cubicBezTo>
                    <a:pt x="84769" y="320679"/>
                    <a:pt x="134125" y="313114"/>
                    <a:pt x="198613" y="317437"/>
                  </a:cubicBezTo>
                  <a:cubicBezTo>
                    <a:pt x="199333" y="313114"/>
                    <a:pt x="200414" y="308431"/>
                    <a:pt x="201495" y="304108"/>
                  </a:cubicBezTo>
                  <a:cubicBezTo>
                    <a:pt x="197892" y="256556"/>
                    <a:pt x="186724" y="204681"/>
                    <a:pt x="150337" y="175142"/>
                  </a:cubicBezTo>
                  <a:cubicBezTo>
                    <a:pt x="147455" y="172980"/>
                    <a:pt x="151058" y="167937"/>
                    <a:pt x="154300" y="170098"/>
                  </a:cubicBezTo>
                  <a:cubicBezTo>
                    <a:pt x="155381" y="170819"/>
                    <a:pt x="156822" y="171539"/>
                    <a:pt x="157903" y="172260"/>
                  </a:cubicBezTo>
                  <a:cubicBezTo>
                    <a:pt x="194650" y="158571"/>
                    <a:pt x="201135" y="110299"/>
                    <a:pt x="186004" y="78237"/>
                  </a:cubicBezTo>
                  <a:cubicBezTo>
                    <a:pt x="172764" y="49058"/>
                    <a:pt x="145744" y="31631"/>
                    <a:pt x="116039" y="29909"/>
                  </a:cubicBezTo>
                  <a:close/>
                  <a:moveTo>
                    <a:pt x="581803" y="25115"/>
                  </a:moveTo>
                  <a:cubicBezTo>
                    <a:pt x="596795" y="24616"/>
                    <a:pt x="611697" y="28335"/>
                    <a:pt x="624804" y="37769"/>
                  </a:cubicBezTo>
                  <a:cubicBezTo>
                    <a:pt x="627317" y="39946"/>
                    <a:pt x="624804" y="43938"/>
                    <a:pt x="621931" y="42124"/>
                  </a:cubicBezTo>
                  <a:cubicBezTo>
                    <a:pt x="596077" y="22892"/>
                    <a:pt x="566632" y="29424"/>
                    <a:pt x="538983" y="39946"/>
                  </a:cubicBezTo>
                  <a:cubicBezTo>
                    <a:pt x="537906" y="40309"/>
                    <a:pt x="537188" y="38495"/>
                    <a:pt x="538265" y="37769"/>
                  </a:cubicBezTo>
                  <a:cubicBezTo>
                    <a:pt x="551730" y="30331"/>
                    <a:pt x="566812" y="25614"/>
                    <a:pt x="581803" y="25115"/>
                  </a:cubicBezTo>
                  <a:close/>
                  <a:moveTo>
                    <a:pt x="574798" y="22704"/>
                  </a:moveTo>
                  <a:cubicBezTo>
                    <a:pt x="545076" y="24426"/>
                    <a:pt x="517989" y="41853"/>
                    <a:pt x="504479" y="71032"/>
                  </a:cubicBezTo>
                  <a:cubicBezTo>
                    <a:pt x="489708" y="103094"/>
                    <a:pt x="496192" y="151366"/>
                    <a:pt x="532940" y="165055"/>
                  </a:cubicBezTo>
                  <a:cubicBezTo>
                    <a:pt x="534381" y="164335"/>
                    <a:pt x="535461" y="163614"/>
                    <a:pt x="536903" y="162894"/>
                  </a:cubicBezTo>
                  <a:cubicBezTo>
                    <a:pt x="539785" y="160732"/>
                    <a:pt x="543387" y="165415"/>
                    <a:pt x="540505" y="167937"/>
                  </a:cubicBezTo>
                  <a:cubicBezTo>
                    <a:pt x="502317" y="199278"/>
                    <a:pt x="475657" y="255115"/>
                    <a:pt x="472055" y="304468"/>
                  </a:cubicBezTo>
                  <a:cubicBezTo>
                    <a:pt x="472055" y="306269"/>
                    <a:pt x="472775" y="308431"/>
                    <a:pt x="472775" y="310232"/>
                  </a:cubicBezTo>
                  <a:cubicBezTo>
                    <a:pt x="538704" y="305909"/>
                    <a:pt x="605353" y="313474"/>
                    <a:pt x="670922" y="303027"/>
                  </a:cubicBezTo>
                  <a:cubicBezTo>
                    <a:pt x="666599" y="260159"/>
                    <a:pt x="658673" y="200359"/>
                    <a:pt x="620485" y="173341"/>
                  </a:cubicBezTo>
                  <a:cubicBezTo>
                    <a:pt x="619043" y="173701"/>
                    <a:pt x="617242" y="174061"/>
                    <a:pt x="615440" y="174421"/>
                  </a:cubicBezTo>
                  <a:cubicBezTo>
                    <a:pt x="607875" y="175502"/>
                    <a:pt x="604993" y="164335"/>
                    <a:pt x="612558" y="162894"/>
                  </a:cubicBezTo>
                  <a:cubicBezTo>
                    <a:pt x="612558" y="162894"/>
                    <a:pt x="612919" y="162894"/>
                    <a:pt x="612919" y="162533"/>
                  </a:cubicBezTo>
                  <a:cubicBezTo>
                    <a:pt x="613639" y="161453"/>
                    <a:pt x="615080" y="161092"/>
                    <a:pt x="616521" y="161453"/>
                  </a:cubicBezTo>
                  <a:cubicBezTo>
                    <a:pt x="686053" y="144882"/>
                    <a:pt x="664437" y="44735"/>
                    <a:pt x="604993" y="26363"/>
                  </a:cubicBezTo>
                  <a:cubicBezTo>
                    <a:pt x="594905" y="23301"/>
                    <a:pt x="584705" y="22130"/>
                    <a:pt x="574798" y="22704"/>
                  </a:cubicBezTo>
                  <a:close/>
                  <a:moveTo>
                    <a:pt x="333848" y="18755"/>
                  </a:moveTo>
                  <a:cubicBezTo>
                    <a:pt x="353750" y="17314"/>
                    <a:pt x="370396" y="19475"/>
                    <a:pt x="388850" y="28483"/>
                  </a:cubicBezTo>
                  <a:cubicBezTo>
                    <a:pt x="396088" y="32085"/>
                    <a:pt x="403325" y="35688"/>
                    <a:pt x="409838" y="41092"/>
                  </a:cubicBezTo>
                  <a:cubicBezTo>
                    <a:pt x="417437" y="47217"/>
                    <a:pt x="422141" y="54783"/>
                    <a:pt x="428655" y="61989"/>
                  </a:cubicBezTo>
                  <a:cubicBezTo>
                    <a:pt x="430464" y="64511"/>
                    <a:pt x="427207" y="67753"/>
                    <a:pt x="425398" y="65231"/>
                  </a:cubicBezTo>
                  <a:cubicBezTo>
                    <a:pt x="419970" y="59467"/>
                    <a:pt x="415628" y="51901"/>
                    <a:pt x="409476" y="46857"/>
                  </a:cubicBezTo>
                  <a:cubicBezTo>
                    <a:pt x="402239" y="41092"/>
                    <a:pt x="394640" y="36409"/>
                    <a:pt x="386317" y="32085"/>
                  </a:cubicBezTo>
                  <a:cubicBezTo>
                    <a:pt x="368948" y="23799"/>
                    <a:pt x="353027" y="21997"/>
                    <a:pt x="333848" y="20917"/>
                  </a:cubicBezTo>
                  <a:cubicBezTo>
                    <a:pt x="332401" y="20917"/>
                    <a:pt x="332401" y="19115"/>
                    <a:pt x="333848" y="18755"/>
                  </a:cubicBezTo>
                  <a:close/>
                  <a:moveTo>
                    <a:pt x="338396" y="14835"/>
                  </a:moveTo>
                  <a:cubicBezTo>
                    <a:pt x="298767" y="18077"/>
                    <a:pt x="259138" y="45095"/>
                    <a:pt x="244727" y="82920"/>
                  </a:cubicBezTo>
                  <a:cubicBezTo>
                    <a:pt x="228515" y="125789"/>
                    <a:pt x="250131" y="161813"/>
                    <a:pt x="286518" y="184508"/>
                  </a:cubicBezTo>
                  <a:cubicBezTo>
                    <a:pt x="287238" y="184148"/>
                    <a:pt x="287959" y="183788"/>
                    <a:pt x="288679" y="183427"/>
                  </a:cubicBezTo>
                  <a:cubicBezTo>
                    <a:pt x="292642" y="181626"/>
                    <a:pt x="297326" y="186669"/>
                    <a:pt x="293363" y="189912"/>
                  </a:cubicBezTo>
                  <a:cubicBezTo>
                    <a:pt x="265262" y="211886"/>
                    <a:pt x="247969" y="236743"/>
                    <a:pt x="229596" y="267363"/>
                  </a:cubicBezTo>
                  <a:cubicBezTo>
                    <a:pt x="212663" y="295462"/>
                    <a:pt x="218067" y="323201"/>
                    <a:pt x="207259" y="354542"/>
                  </a:cubicBezTo>
                  <a:cubicBezTo>
                    <a:pt x="229956" y="357064"/>
                    <a:pt x="242565" y="353461"/>
                    <a:pt x="265262" y="352020"/>
                  </a:cubicBezTo>
                  <a:cubicBezTo>
                    <a:pt x="292282" y="350219"/>
                    <a:pt x="298407" y="350940"/>
                    <a:pt x="325427" y="350940"/>
                  </a:cubicBezTo>
                  <a:cubicBezTo>
                    <a:pt x="370820" y="351300"/>
                    <a:pt x="417655" y="342654"/>
                    <a:pt x="463048" y="349138"/>
                  </a:cubicBezTo>
                  <a:cubicBezTo>
                    <a:pt x="459445" y="333288"/>
                    <a:pt x="458725" y="317077"/>
                    <a:pt x="455122" y="301586"/>
                  </a:cubicBezTo>
                  <a:cubicBezTo>
                    <a:pt x="451159" y="284295"/>
                    <a:pt x="443594" y="269525"/>
                    <a:pt x="434587" y="254395"/>
                  </a:cubicBezTo>
                  <a:cubicBezTo>
                    <a:pt x="425941" y="240706"/>
                    <a:pt x="416934" y="227016"/>
                    <a:pt x="407567" y="214048"/>
                  </a:cubicBezTo>
                  <a:cubicBezTo>
                    <a:pt x="401803" y="206483"/>
                    <a:pt x="394598" y="198557"/>
                    <a:pt x="389554" y="189912"/>
                  </a:cubicBezTo>
                  <a:cubicBezTo>
                    <a:pt x="381988" y="187750"/>
                    <a:pt x="379827" y="175502"/>
                    <a:pt x="389194" y="173701"/>
                  </a:cubicBezTo>
                  <a:cubicBezTo>
                    <a:pt x="411170" y="170459"/>
                    <a:pt x="434947" y="160372"/>
                    <a:pt x="443594" y="138037"/>
                  </a:cubicBezTo>
                  <a:cubicBezTo>
                    <a:pt x="450078" y="120025"/>
                    <a:pt x="448637" y="100572"/>
                    <a:pt x="441792" y="82920"/>
                  </a:cubicBezTo>
                  <a:cubicBezTo>
                    <a:pt x="425580" y="41853"/>
                    <a:pt x="383429" y="11232"/>
                    <a:pt x="338396" y="14835"/>
                  </a:cubicBezTo>
                  <a:close/>
                  <a:moveTo>
                    <a:pt x="108818" y="8161"/>
                  </a:moveTo>
                  <a:cubicBezTo>
                    <a:pt x="127493" y="7789"/>
                    <a:pt x="145810" y="11137"/>
                    <a:pt x="161253" y="22299"/>
                  </a:cubicBezTo>
                  <a:cubicBezTo>
                    <a:pt x="163767" y="24160"/>
                    <a:pt x="161612" y="28252"/>
                    <a:pt x="159098" y="26392"/>
                  </a:cubicBezTo>
                  <a:cubicBezTo>
                    <a:pt x="144014" y="16718"/>
                    <a:pt x="126775" y="11881"/>
                    <a:pt x="108818" y="12626"/>
                  </a:cubicBezTo>
                  <a:cubicBezTo>
                    <a:pt x="88706" y="13742"/>
                    <a:pt x="73263" y="21555"/>
                    <a:pt x="56024" y="30857"/>
                  </a:cubicBezTo>
                  <a:cubicBezTo>
                    <a:pt x="54947" y="31229"/>
                    <a:pt x="54588" y="30113"/>
                    <a:pt x="54947" y="29740"/>
                  </a:cubicBezTo>
                  <a:cubicBezTo>
                    <a:pt x="71827" y="17462"/>
                    <a:pt x="87988" y="8533"/>
                    <a:pt x="108818" y="8161"/>
                  </a:cubicBezTo>
                  <a:close/>
                  <a:moveTo>
                    <a:pt x="569758" y="1610"/>
                  </a:moveTo>
                  <a:cubicBezTo>
                    <a:pt x="590632" y="-561"/>
                    <a:pt x="612316" y="3427"/>
                    <a:pt x="628332" y="13352"/>
                  </a:cubicBezTo>
                  <a:cubicBezTo>
                    <a:pt x="630491" y="14416"/>
                    <a:pt x="628692" y="17606"/>
                    <a:pt x="626532" y="16543"/>
                  </a:cubicBezTo>
                  <a:cubicBezTo>
                    <a:pt x="591262" y="-827"/>
                    <a:pt x="547714" y="2718"/>
                    <a:pt x="517482" y="28596"/>
                  </a:cubicBezTo>
                  <a:cubicBezTo>
                    <a:pt x="516402" y="29659"/>
                    <a:pt x="514963" y="27887"/>
                    <a:pt x="516042" y="26823"/>
                  </a:cubicBezTo>
                  <a:cubicBezTo>
                    <a:pt x="528819" y="12112"/>
                    <a:pt x="548883" y="3781"/>
                    <a:pt x="569758" y="1610"/>
                  </a:cubicBezTo>
                  <a:close/>
                  <a:moveTo>
                    <a:pt x="111636" y="1501"/>
                  </a:moveTo>
                  <a:cubicBezTo>
                    <a:pt x="124354" y="464"/>
                    <a:pt x="137071" y="1727"/>
                    <a:pt x="150147" y="6778"/>
                  </a:cubicBezTo>
                  <a:cubicBezTo>
                    <a:pt x="152655" y="7860"/>
                    <a:pt x="151938" y="12190"/>
                    <a:pt x="149072" y="11108"/>
                  </a:cubicBezTo>
                  <a:cubicBezTo>
                    <a:pt x="124354" y="1366"/>
                    <a:pt x="98560" y="5335"/>
                    <a:pt x="73484" y="11829"/>
                  </a:cubicBezTo>
                  <a:cubicBezTo>
                    <a:pt x="72409" y="12190"/>
                    <a:pt x="72051" y="10386"/>
                    <a:pt x="73125" y="10025"/>
                  </a:cubicBezTo>
                  <a:cubicBezTo>
                    <a:pt x="86201" y="5876"/>
                    <a:pt x="98919" y="2539"/>
                    <a:pt x="111636" y="1501"/>
                  </a:cubicBezTo>
                  <a:close/>
                  <a:moveTo>
                    <a:pt x="341999" y="65"/>
                  </a:moveTo>
                  <a:cubicBezTo>
                    <a:pt x="394958" y="-1736"/>
                    <a:pt x="445395" y="33928"/>
                    <a:pt x="459806" y="85442"/>
                  </a:cubicBezTo>
                  <a:cubicBezTo>
                    <a:pt x="473856" y="134074"/>
                    <a:pt x="450078" y="175502"/>
                    <a:pt x="403244" y="187750"/>
                  </a:cubicBezTo>
                  <a:cubicBezTo>
                    <a:pt x="410089" y="194595"/>
                    <a:pt x="416213" y="202880"/>
                    <a:pt x="421617" y="210085"/>
                  </a:cubicBezTo>
                  <a:cubicBezTo>
                    <a:pt x="432065" y="223054"/>
                    <a:pt x="442153" y="237103"/>
                    <a:pt x="450799" y="251513"/>
                  </a:cubicBezTo>
                  <a:cubicBezTo>
                    <a:pt x="455482" y="259438"/>
                    <a:pt x="460166" y="267363"/>
                    <a:pt x="463769" y="276009"/>
                  </a:cubicBezTo>
                  <a:cubicBezTo>
                    <a:pt x="473135" y="234581"/>
                    <a:pt x="496553" y="192073"/>
                    <a:pt x="529697" y="167577"/>
                  </a:cubicBezTo>
                  <a:cubicBezTo>
                    <a:pt x="487546" y="157850"/>
                    <a:pt x="479981" y="106336"/>
                    <a:pt x="492950" y="70312"/>
                  </a:cubicBezTo>
                  <a:cubicBezTo>
                    <a:pt x="508802" y="26363"/>
                    <a:pt x="559599" y="-295"/>
                    <a:pt x="604632" y="13034"/>
                  </a:cubicBezTo>
                  <a:cubicBezTo>
                    <a:pt x="643542" y="24561"/>
                    <a:pt x="671282" y="57703"/>
                    <a:pt x="673804" y="98771"/>
                  </a:cubicBezTo>
                  <a:lnTo>
                    <a:pt x="664596" y="142023"/>
                  </a:lnTo>
                  <a:lnTo>
                    <a:pt x="669864" y="136197"/>
                  </a:lnTo>
                  <a:cubicBezTo>
                    <a:pt x="676327" y="123491"/>
                    <a:pt x="679337" y="109046"/>
                    <a:pt x="678452" y="93352"/>
                  </a:cubicBezTo>
                  <a:cubicBezTo>
                    <a:pt x="678452" y="92282"/>
                    <a:pt x="680577" y="91926"/>
                    <a:pt x="680577" y="92996"/>
                  </a:cubicBezTo>
                  <a:cubicBezTo>
                    <a:pt x="684472" y="126879"/>
                    <a:pt x="669952" y="153272"/>
                    <a:pt x="642330" y="171462"/>
                  </a:cubicBezTo>
                  <a:cubicBezTo>
                    <a:pt x="640559" y="172532"/>
                    <a:pt x="638788" y="169679"/>
                    <a:pt x="640559" y="168609"/>
                  </a:cubicBezTo>
                  <a:lnTo>
                    <a:pt x="664213" y="142446"/>
                  </a:lnTo>
                  <a:lnTo>
                    <a:pt x="632373" y="170098"/>
                  </a:lnTo>
                  <a:cubicBezTo>
                    <a:pt x="672723" y="197116"/>
                    <a:pt x="682450" y="262320"/>
                    <a:pt x="684252" y="306630"/>
                  </a:cubicBezTo>
                  <a:lnTo>
                    <a:pt x="684252" y="306990"/>
                  </a:lnTo>
                  <a:cubicBezTo>
                    <a:pt x="686053" y="310952"/>
                    <a:pt x="684972" y="315996"/>
                    <a:pt x="679928" y="316716"/>
                  </a:cubicBezTo>
                  <a:cubicBezTo>
                    <a:pt x="612558" y="328244"/>
                    <a:pt x="541586" y="324282"/>
                    <a:pt x="473856" y="318157"/>
                  </a:cubicBezTo>
                  <a:cubicBezTo>
                    <a:pt x="475657" y="329685"/>
                    <a:pt x="477098" y="341934"/>
                    <a:pt x="480701" y="353461"/>
                  </a:cubicBezTo>
                  <a:cubicBezTo>
                    <a:pt x="481782" y="357424"/>
                    <a:pt x="479981" y="360666"/>
                    <a:pt x="477098" y="362107"/>
                  </a:cubicBezTo>
                  <a:cubicBezTo>
                    <a:pt x="475297" y="365709"/>
                    <a:pt x="471694" y="368231"/>
                    <a:pt x="467011" y="367511"/>
                  </a:cubicBezTo>
                  <a:cubicBezTo>
                    <a:pt x="439631" y="362107"/>
                    <a:pt x="411530" y="364629"/>
                    <a:pt x="383790" y="366430"/>
                  </a:cubicBezTo>
                  <a:cubicBezTo>
                    <a:pt x="357490" y="368231"/>
                    <a:pt x="331191" y="367871"/>
                    <a:pt x="304891" y="367511"/>
                  </a:cubicBezTo>
                  <a:cubicBezTo>
                    <a:pt x="278952" y="367511"/>
                    <a:pt x="273548" y="367871"/>
                    <a:pt x="247609" y="369672"/>
                  </a:cubicBezTo>
                  <a:cubicBezTo>
                    <a:pt x="226714" y="371473"/>
                    <a:pt x="215906" y="372554"/>
                    <a:pt x="195010" y="368231"/>
                  </a:cubicBezTo>
                  <a:cubicBezTo>
                    <a:pt x="190687" y="367511"/>
                    <a:pt x="188526" y="362107"/>
                    <a:pt x="189606" y="358505"/>
                  </a:cubicBezTo>
                  <a:cubicBezTo>
                    <a:pt x="192849" y="346977"/>
                    <a:pt x="195010" y="336170"/>
                    <a:pt x="197172" y="325363"/>
                  </a:cubicBezTo>
                  <a:cubicBezTo>
                    <a:pt x="131604" y="331487"/>
                    <a:pt x="77203" y="335449"/>
                    <a:pt x="11275" y="323922"/>
                  </a:cubicBezTo>
                  <a:cubicBezTo>
                    <a:pt x="5871" y="323201"/>
                    <a:pt x="4790" y="318157"/>
                    <a:pt x="6591" y="314195"/>
                  </a:cubicBezTo>
                  <a:cubicBezTo>
                    <a:pt x="6591" y="314195"/>
                    <a:pt x="6591" y="314195"/>
                    <a:pt x="6591" y="313834"/>
                  </a:cubicBezTo>
                  <a:cubicBezTo>
                    <a:pt x="6591" y="305909"/>
                    <a:pt x="7312" y="297624"/>
                    <a:pt x="8393" y="288257"/>
                  </a:cubicBezTo>
                  <a:cubicBezTo>
                    <a:pt x="6591" y="289338"/>
                    <a:pt x="4790" y="290419"/>
                    <a:pt x="2989" y="291499"/>
                  </a:cubicBezTo>
                  <a:cubicBezTo>
                    <a:pt x="827" y="292220"/>
                    <a:pt x="-974" y="289338"/>
                    <a:pt x="1187" y="288257"/>
                  </a:cubicBezTo>
                  <a:cubicBezTo>
                    <a:pt x="3709" y="286456"/>
                    <a:pt x="6231" y="285015"/>
                    <a:pt x="9113" y="283214"/>
                  </a:cubicBezTo>
                  <a:cubicBezTo>
                    <a:pt x="9113" y="282493"/>
                    <a:pt x="9113" y="281413"/>
                    <a:pt x="9113" y="280332"/>
                  </a:cubicBezTo>
                  <a:cubicBezTo>
                    <a:pt x="6952" y="281413"/>
                    <a:pt x="4790" y="282854"/>
                    <a:pt x="2268" y="284295"/>
                  </a:cubicBezTo>
                  <a:cubicBezTo>
                    <a:pt x="467" y="285015"/>
                    <a:pt x="-974" y="282493"/>
                    <a:pt x="827" y="281413"/>
                  </a:cubicBezTo>
                  <a:cubicBezTo>
                    <a:pt x="3709" y="279612"/>
                    <a:pt x="6591" y="277450"/>
                    <a:pt x="9834" y="276009"/>
                  </a:cubicBezTo>
                  <a:cubicBezTo>
                    <a:pt x="15598" y="237824"/>
                    <a:pt x="28568" y="197477"/>
                    <a:pt x="58470" y="177303"/>
                  </a:cubicBezTo>
                  <a:cubicBezTo>
                    <a:pt x="30369" y="165776"/>
                    <a:pt x="14877" y="138037"/>
                    <a:pt x="16679" y="105976"/>
                  </a:cubicBezTo>
                  <a:cubicBezTo>
                    <a:pt x="19561" y="65268"/>
                    <a:pt x="47662" y="31766"/>
                    <a:pt x="86210" y="20238"/>
                  </a:cubicBezTo>
                  <a:cubicBezTo>
                    <a:pt x="131243" y="7270"/>
                    <a:pt x="181680" y="33567"/>
                    <a:pt x="197892" y="77517"/>
                  </a:cubicBezTo>
                  <a:cubicBezTo>
                    <a:pt x="210862" y="113541"/>
                    <a:pt x="203296" y="165055"/>
                    <a:pt x="161506" y="175142"/>
                  </a:cubicBezTo>
                  <a:cubicBezTo>
                    <a:pt x="191768" y="197477"/>
                    <a:pt x="205098" y="235662"/>
                    <a:pt x="210502" y="273848"/>
                  </a:cubicBezTo>
                  <a:cubicBezTo>
                    <a:pt x="213384" y="267724"/>
                    <a:pt x="216266" y="261960"/>
                    <a:pt x="220589" y="255475"/>
                  </a:cubicBezTo>
                  <a:cubicBezTo>
                    <a:pt x="236801" y="230259"/>
                    <a:pt x="253013" y="204321"/>
                    <a:pt x="279312" y="188471"/>
                  </a:cubicBezTo>
                  <a:cubicBezTo>
                    <a:pt x="237882" y="168297"/>
                    <a:pt x="213384" y="125789"/>
                    <a:pt x="232118" y="79318"/>
                  </a:cubicBezTo>
                  <a:cubicBezTo>
                    <a:pt x="249771" y="35369"/>
                    <a:pt x="294083" y="1146"/>
                    <a:pt x="341999" y="6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102C7F0-AE58-6943-95F1-368B8AD2F9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76016" y="5823263"/>
              <a:ext cx="1565930" cy="1167059"/>
            </a:xfrm>
            <a:custGeom>
              <a:avLst/>
              <a:gdLst>
                <a:gd name="connsiteX0" fmla="*/ 423736 w 1726148"/>
                <a:gd name="connsiteY0" fmla="*/ 1271683 h 1286466"/>
                <a:gd name="connsiteX1" fmla="*/ 425546 w 1726148"/>
                <a:gd name="connsiteY1" fmla="*/ 1277434 h 1286466"/>
                <a:gd name="connsiteX2" fmla="*/ 340125 w 1726148"/>
                <a:gd name="connsiteY2" fmla="*/ 1282825 h 1286466"/>
                <a:gd name="connsiteX3" fmla="*/ 340487 w 1726148"/>
                <a:gd name="connsiteY3" fmla="*/ 1281028 h 1286466"/>
                <a:gd name="connsiteX4" fmla="*/ 423736 w 1726148"/>
                <a:gd name="connsiteY4" fmla="*/ 1271683 h 1286466"/>
                <a:gd name="connsiteX5" fmla="*/ 463802 w 1726148"/>
                <a:gd name="connsiteY5" fmla="*/ 1237966 h 1286466"/>
                <a:gd name="connsiteX6" fmla="*/ 466689 w 1726148"/>
                <a:gd name="connsiteY6" fmla="*/ 1241846 h 1286466"/>
                <a:gd name="connsiteX7" fmla="*/ 372161 w 1726148"/>
                <a:gd name="connsiteY7" fmla="*/ 1273243 h 1286466"/>
                <a:gd name="connsiteX8" fmla="*/ 288095 w 1726148"/>
                <a:gd name="connsiteY8" fmla="*/ 1260543 h 1286466"/>
                <a:gd name="connsiteX9" fmla="*/ 289539 w 1726148"/>
                <a:gd name="connsiteY9" fmla="*/ 1258074 h 1286466"/>
                <a:gd name="connsiteX10" fmla="*/ 372521 w 1726148"/>
                <a:gd name="connsiteY10" fmla="*/ 1267599 h 1286466"/>
                <a:gd name="connsiteX11" fmla="*/ 425197 w 1726148"/>
                <a:gd name="connsiteY11" fmla="*/ 1258074 h 1286466"/>
                <a:gd name="connsiteX12" fmla="*/ 463802 w 1726148"/>
                <a:gd name="connsiteY12" fmla="*/ 1237966 h 1286466"/>
                <a:gd name="connsiteX13" fmla="*/ 494360 w 1726148"/>
                <a:gd name="connsiteY13" fmla="*/ 1198731 h 1286466"/>
                <a:gd name="connsiteX14" fmla="*/ 494540 w 1726148"/>
                <a:gd name="connsiteY14" fmla="*/ 1203178 h 1286466"/>
                <a:gd name="connsiteX15" fmla="*/ 362054 w 1726148"/>
                <a:gd name="connsiteY15" fmla="*/ 1261746 h 1286466"/>
                <a:gd name="connsiteX16" fmla="*/ 242924 w 1726148"/>
                <a:gd name="connsiteY16" fmla="*/ 1214676 h 1286466"/>
                <a:gd name="connsiteX17" fmla="*/ 245451 w 1726148"/>
                <a:gd name="connsiteY17" fmla="*/ 1213239 h 1286466"/>
                <a:gd name="connsiteX18" fmla="*/ 489847 w 1726148"/>
                <a:gd name="connsiteY18" fmla="*/ 1198866 h 1286466"/>
                <a:gd name="connsiteX19" fmla="*/ 494360 w 1726148"/>
                <a:gd name="connsiteY19" fmla="*/ 1198731 h 1286466"/>
                <a:gd name="connsiteX20" fmla="*/ 327393 w 1726148"/>
                <a:gd name="connsiteY20" fmla="*/ 1196713 h 1286466"/>
                <a:gd name="connsiteX21" fmla="*/ 330370 w 1726148"/>
                <a:gd name="connsiteY21" fmla="*/ 1200144 h 1286466"/>
                <a:gd name="connsiteX22" fmla="*/ 328904 w 1726148"/>
                <a:gd name="connsiteY22" fmla="*/ 1206160 h 1286466"/>
                <a:gd name="connsiteX23" fmla="*/ 323043 w 1726148"/>
                <a:gd name="connsiteY23" fmla="*/ 1203528 h 1286466"/>
                <a:gd name="connsiteX24" fmla="*/ 324142 w 1726148"/>
                <a:gd name="connsiteY24" fmla="*/ 1199768 h 1286466"/>
                <a:gd name="connsiteX25" fmla="*/ 327393 w 1726148"/>
                <a:gd name="connsiteY25" fmla="*/ 1196713 h 1286466"/>
                <a:gd name="connsiteX26" fmla="*/ 1379457 w 1726148"/>
                <a:gd name="connsiteY26" fmla="*/ 1186107 h 1286466"/>
                <a:gd name="connsiteX27" fmla="*/ 1379457 w 1726148"/>
                <a:gd name="connsiteY27" fmla="*/ 1192084 h 1286466"/>
                <a:gd name="connsiteX28" fmla="*/ 1379457 w 1726148"/>
                <a:gd name="connsiteY28" fmla="*/ 1186107 h 1286466"/>
                <a:gd name="connsiteX29" fmla="*/ 324005 w 1726148"/>
                <a:gd name="connsiteY29" fmla="*/ 1183001 h 1286466"/>
                <a:gd name="connsiteX30" fmla="*/ 325712 w 1726148"/>
                <a:gd name="connsiteY30" fmla="*/ 1186495 h 1286466"/>
                <a:gd name="connsiteX31" fmla="*/ 321651 w 1726148"/>
                <a:gd name="connsiteY31" fmla="*/ 1197530 h 1286466"/>
                <a:gd name="connsiteX32" fmla="*/ 317959 w 1726148"/>
                <a:gd name="connsiteY32" fmla="*/ 1208565 h 1286466"/>
                <a:gd name="connsiteX33" fmla="*/ 312421 w 1726148"/>
                <a:gd name="connsiteY33" fmla="*/ 1206725 h 1286466"/>
                <a:gd name="connsiteX34" fmla="*/ 315375 w 1726148"/>
                <a:gd name="connsiteY34" fmla="*/ 1196058 h 1286466"/>
                <a:gd name="connsiteX35" fmla="*/ 319805 w 1726148"/>
                <a:gd name="connsiteY35" fmla="*/ 1185024 h 1286466"/>
                <a:gd name="connsiteX36" fmla="*/ 324005 w 1726148"/>
                <a:gd name="connsiteY36" fmla="*/ 1183001 h 1286466"/>
                <a:gd name="connsiteX37" fmla="*/ 318059 w 1726148"/>
                <a:gd name="connsiteY37" fmla="*/ 1166633 h 1286466"/>
                <a:gd name="connsiteX38" fmla="*/ 319412 w 1726148"/>
                <a:gd name="connsiteY38" fmla="*/ 1171098 h 1286466"/>
                <a:gd name="connsiteX39" fmla="*/ 304620 w 1726148"/>
                <a:gd name="connsiteY39" fmla="*/ 1207178 h 1286466"/>
                <a:gd name="connsiteX40" fmla="*/ 298486 w 1726148"/>
                <a:gd name="connsiteY40" fmla="*/ 1205374 h 1286466"/>
                <a:gd name="connsiteX41" fmla="*/ 314000 w 1726148"/>
                <a:gd name="connsiteY41" fmla="*/ 1167851 h 1286466"/>
                <a:gd name="connsiteX42" fmla="*/ 318059 w 1726148"/>
                <a:gd name="connsiteY42" fmla="*/ 1166633 h 1286466"/>
                <a:gd name="connsiteX43" fmla="*/ 308720 w 1726148"/>
                <a:gd name="connsiteY43" fmla="*/ 1146626 h 1286466"/>
                <a:gd name="connsiteX44" fmla="*/ 310631 w 1726148"/>
                <a:gd name="connsiteY44" fmla="*/ 1150215 h 1286466"/>
                <a:gd name="connsiteX45" fmla="*/ 294992 w 1726148"/>
                <a:gd name="connsiteY45" fmla="*/ 1193273 h 1286466"/>
                <a:gd name="connsiteX46" fmla="*/ 288595 w 1726148"/>
                <a:gd name="connsiteY46" fmla="*/ 1192556 h 1286466"/>
                <a:gd name="connsiteX47" fmla="*/ 304944 w 1726148"/>
                <a:gd name="connsiteY47" fmla="*/ 1148420 h 1286466"/>
                <a:gd name="connsiteX48" fmla="*/ 308720 w 1726148"/>
                <a:gd name="connsiteY48" fmla="*/ 1146626 h 1286466"/>
                <a:gd name="connsiteX49" fmla="*/ 297838 w 1726148"/>
                <a:gd name="connsiteY49" fmla="*/ 1125136 h 1286466"/>
                <a:gd name="connsiteX50" fmla="*/ 302638 w 1726148"/>
                <a:gd name="connsiteY50" fmla="*/ 1126942 h 1286466"/>
                <a:gd name="connsiteX51" fmla="*/ 279010 w 1726148"/>
                <a:gd name="connsiteY51" fmla="*/ 1179681 h 1286466"/>
                <a:gd name="connsiteX52" fmla="*/ 272733 w 1726148"/>
                <a:gd name="connsiteY52" fmla="*/ 1178598 h 1286466"/>
                <a:gd name="connsiteX53" fmla="*/ 297838 w 1726148"/>
                <a:gd name="connsiteY53" fmla="*/ 1125136 h 1286466"/>
                <a:gd name="connsiteX54" fmla="*/ 291283 w 1726148"/>
                <a:gd name="connsiteY54" fmla="*/ 1095711 h 1286466"/>
                <a:gd name="connsiteX55" fmla="*/ 296684 w 1726148"/>
                <a:gd name="connsiteY55" fmla="*/ 1097162 h 1286466"/>
                <a:gd name="connsiteX56" fmla="*/ 268240 w 1726148"/>
                <a:gd name="connsiteY56" fmla="*/ 1165742 h 1286466"/>
                <a:gd name="connsiteX57" fmla="*/ 262839 w 1726148"/>
                <a:gd name="connsiteY57" fmla="*/ 1164654 h 1286466"/>
                <a:gd name="connsiteX58" fmla="*/ 275441 w 1726148"/>
                <a:gd name="connsiteY58" fmla="*/ 1133811 h 1286466"/>
                <a:gd name="connsiteX59" fmla="*/ 291283 w 1726148"/>
                <a:gd name="connsiteY59" fmla="*/ 1095711 h 1286466"/>
                <a:gd name="connsiteX60" fmla="*/ 291992 w 1726148"/>
                <a:gd name="connsiteY60" fmla="*/ 1065177 h 1286466"/>
                <a:gd name="connsiteX61" fmla="*/ 296321 w 1726148"/>
                <a:gd name="connsiteY61" fmla="*/ 1066262 h 1286466"/>
                <a:gd name="connsiteX62" fmla="*/ 264571 w 1726148"/>
                <a:gd name="connsiteY62" fmla="*/ 1136814 h 1286466"/>
                <a:gd name="connsiteX63" fmla="*/ 259160 w 1726148"/>
                <a:gd name="connsiteY63" fmla="*/ 1134281 h 1286466"/>
                <a:gd name="connsiteX64" fmla="*/ 291992 w 1726148"/>
                <a:gd name="connsiteY64" fmla="*/ 1065177 h 1286466"/>
                <a:gd name="connsiteX65" fmla="*/ 289907 w 1726148"/>
                <a:gd name="connsiteY65" fmla="*/ 1039057 h 1286466"/>
                <a:gd name="connsiteX66" fmla="*/ 293509 w 1726148"/>
                <a:gd name="connsiteY66" fmla="*/ 1040144 h 1286466"/>
                <a:gd name="connsiteX67" fmla="*/ 258571 w 1726148"/>
                <a:gd name="connsiteY67" fmla="*/ 1112633 h 1286466"/>
                <a:gd name="connsiteX68" fmla="*/ 253528 w 1726148"/>
                <a:gd name="connsiteY68" fmla="*/ 1109008 h 1286466"/>
                <a:gd name="connsiteX69" fmla="*/ 289907 w 1726148"/>
                <a:gd name="connsiteY69" fmla="*/ 1039057 h 1286466"/>
                <a:gd name="connsiteX70" fmla="*/ 1501507 w 1726148"/>
                <a:gd name="connsiteY70" fmla="*/ 1020357 h 1286466"/>
                <a:gd name="connsiteX71" fmla="*/ 1505490 w 1726148"/>
                <a:gd name="connsiteY71" fmla="*/ 1020357 h 1286466"/>
                <a:gd name="connsiteX72" fmla="*/ 1408457 w 1726148"/>
                <a:gd name="connsiteY72" fmla="*/ 1170020 h 1286466"/>
                <a:gd name="connsiteX73" fmla="*/ 1408819 w 1726148"/>
                <a:gd name="connsiteY73" fmla="*/ 1161004 h 1286466"/>
                <a:gd name="connsiteX74" fmla="*/ 1501507 w 1726148"/>
                <a:gd name="connsiteY74" fmla="*/ 1020357 h 1286466"/>
                <a:gd name="connsiteX75" fmla="*/ 169591 w 1726148"/>
                <a:gd name="connsiteY75" fmla="*/ 1016829 h 1286466"/>
                <a:gd name="connsiteX76" fmla="*/ 202252 w 1726148"/>
                <a:gd name="connsiteY76" fmla="*/ 1075097 h 1286466"/>
                <a:gd name="connsiteX77" fmla="*/ 200099 w 1726148"/>
                <a:gd name="connsiteY77" fmla="*/ 1082698 h 1286466"/>
                <a:gd name="connsiteX78" fmla="*/ 166002 w 1726148"/>
                <a:gd name="connsiteY78" fmla="*/ 1017191 h 1286466"/>
                <a:gd name="connsiteX79" fmla="*/ 169591 w 1726148"/>
                <a:gd name="connsiteY79" fmla="*/ 1016829 h 1286466"/>
                <a:gd name="connsiteX80" fmla="*/ 281593 w 1726148"/>
                <a:gd name="connsiteY80" fmla="*/ 1012042 h 1286466"/>
                <a:gd name="connsiteX81" fmla="*/ 285207 w 1726148"/>
                <a:gd name="connsiteY81" fmla="*/ 1013831 h 1286466"/>
                <a:gd name="connsiteX82" fmla="*/ 249430 w 1726148"/>
                <a:gd name="connsiteY82" fmla="*/ 1093271 h 1286466"/>
                <a:gd name="connsiteX83" fmla="*/ 243648 w 1726148"/>
                <a:gd name="connsiteY83" fmla="*/ 1091124 h 1286466"/>
                <a:gd name="connsiteX84" fmla="*/ 281593 w 1726148"/>
                <a:gd name="connsiteY84" fmla="*/ 1012042 h 1286466"/>
                <a:gd name="connsiteX85" fmla="*/ 272498 w 1726148"/>
                <a:gd name="connsiteY85" fmla="*/ 1008541 h 1286466"/>
                <a:gd name="connsiteX86" fmla="*/ 275703 w 1726148"/>
                <a:gd name="connsiteY86" fmla="*/ 1010362 h 1286466"/>
                <a:gd name="connsiteX87" fmla="*/ 244368 w 1726148"/>
                <a:gd name="connsiteY87" fmla="*/ 1066083 h 1286466"/>
                <a:gd name="connsiteX88" fmla="*/ 239739 w 1726148"/>
                <a:gd name="connsiteY88" fmla="*/ 1063898 h 1286466"/>
                <a:gd name="connsiteX89" fmla="*/ 272498 w 1726148"/>
                <a:gd name="connsiteY89" fmla="*/ 1008541 h 1286466"/>
                <a:gd name="connsiteX90" fmla="*/ 1514592 w 1726148"/>
                <a:gd name="connsiteY90" fmla="*/ 997774 h 1286466"/>
                <a:gd name="connsiteX91" fmla="*/ 1517472 w 1726148"/>
                <a:gd name="connsiteY91" fmla="*/ 997774 h 1286466"/>
                <a:gd name="connsiteX92" fmla="*/ 1495152 w 1726148"/>
                <a:gd name="connsiteY92" fmla="*/ 1141113 h 1286466"/>
                <a:gd name="connsiteX93" fmla="*/ 1392909 w 1726148"/>
                <a:gd name="connsiteY93" fmla="*/ 1195271 h 1286466"/>
                <a:gd name="connsiteX94" fmla="*/ 1393269 w 1726148"/>
                <a:gd name="connsiteY94" fmla="*/ 1185884 h 1286466"/>
                <a:gd name="connsiteX95" fmla="*/ 1455911 w 1726148"/>
                <a:gd name="connsiteY95" fmla="*/ 1172886 h 1286466"/>
                <a:gd name="connsiteX96" fmla="*/ 1497672 w 1726148"/>
                <a:gd name="connsiteY96" fmla="*/ 1114034 h 1286466"/>
                <a:gd name="connsiteX97" fmla="*/ 1514592 w 1726148"/>
                <a:gd name="connsiteY97" fmla="*/ 997774 h 1286466"/>
                <a:gd name="connsiteX98" fmla="*/ 155126 w 1726148"/>
                <a:gd name="connsiteY98" fmla="*/ 981533 h 1286466"/>
                <a:gd name="connsiteX99" fmla="*/ 157679 w 1726148"/>
                <a:gd name="connsiteY99" fmla="*/ 981533 h 1286466"/>
                <a:gd name="connsiteX100" fmla="*/ 201807 w 1726148"/>
                <a:gd name="connsiteY100" fmla="*/ 1091379 h 1286466"/>
                <a:gd name="connsiteX101" fmla="*/ 201807 w 1726148"/>
                <a:gd name="connsiteY101" fmla="*/ 1099302 h 1286466"/>
                <a:gd name="connsiteX102" fmla="*/ 155126 w 1726148"/>
                <a:gd name="connsiteY102" fmla="*/ 981533 h 1286466"/>
                <a:gd name="connsiteX103" fmla="*/ 279857 w 1726148"/>
                <a:gd name="connsiteY103" fmla="*/ 979213 h 1286466"/>
                <a:gd name="connsiteX104" fmla="*/ 282753 w 1726148"/>
                <a:gd name="connsiteY104" fmla="*/ 980280 h 1286466"/>
                <a:gd name="connsiteX105" fmla="*/ 266460 w 1726148"/>
                <a:gd name="connsiteY105" fmla="*/ 1007678 h 1286466"/>
                <a:gd name="connsiteX106" fmla="*/ 248719 w 1726148"/>
                <a:gd name="connsiteY106" fmla="*/ 1036499 h 1286466"/>
                <a:gd name="connsiteX107" fmla="*/ 242926 w 1726148"/>
                <a:gd name="connsiteY107" fmla="*/ 1034008 h 1286466"/>
                <a:gd name="connsiteX108" fmla="*/ 258857 w 1726148"/>
                <a:gd name="connsiteY108" fmla="*/ 1007678 h 1286466"/>
                <a:gd name="connsiteX109" fmla="*/ 279857 w 1726148"/>
                <a:gd name="connsiteY109" fmla="*/ 979213 h 1286466"/>
                <a:gd name="connsiteX110" fmla="*/ 277297 w 1726148"/>
                <a:gd name="connsiteY110" fmla="*/ 956837 h 1286466"/>
                <a:gd name="connsiteX111" fmla="*/ 281296 w 1726148"/>
                <a:gd name="connsiteY111" fmla="*/ 959343 h 1286466"/>
                <a:gd name="connsiteX112" fmla="*/ 242760 w 1726148"/>
                <a:gd name="connsiteY112" fmla="*/ 1013382 h 1286466"/>
                <a:gd name="connsiteX113" fmla="*/ 237670 w 1726148"/>
                <a:gd name="connsiteY113" fmla="*/ 1009446 h 1286466"/>
                <a:gd name="connsiteX114" fmla="*/ 259483 w 1726148"/>
                <a:gd name="connsiteY114" fmla="*/ 981889 h 1286466"/>
                <a:gd name="connsiteX115" fmla="*/ 277297 w 1726148"/>
                <a:gd name="connsiteY115" fmla="*/ 956837 h 1286466"/>
                <a:gd name="connsiteX116" fmla="*/ 1532560 w 1726148"/>
                <a:gd name="connsiteY116" fmla="*/ 946969 h 1286466"/>
                <a:gd name="connsiteX117" fmla="*/ 1535801 w 1726148"/>
                <a:gd name="connsiteY117" fmla="*/ 946969 h 1286466"/>
                <a:gd name="connsiteX118" fmla="*/ 1505188 w 1726148"/>
                <a:gd name="connsiteY118" fmla="*/ 1162093 h 1286466"/>
                <a:gd name="connsiteX119" fmla="*/ 1379492 w 1726148"/>
                <a:gd name="connsiteY119" fmla="*/ 1216864 h 1286466"/>
                <a:gd name="connsiteX120" fmla="*/ 1381653 w 1726148"/>
                <a:gd name="connsiteY120" fmla="*/ 1208576 h 1286466"/>
                <a:gd name="connsiteX121" fmla="*/ 1470612 w 1726148"/>
                <a:gd name="connsiteY121" fmla="*/ 1195965 h 1286466"/>
                <a:gd name="connsiteX122" fmla="*/ 1510230 w 1726148"/>
                <a:gd name="connsiteY122" fmla="*/ 1123536 h 1286466"/>
                <a:gd name="connsiteX123" fmla="*/ 1532560 w 1726148"/>
                <a:gd name="connsiteY123" fmla="*/ 946969 h 1286466"/>
                <a:gd name="connsiteX124" fmla="*/ 1219550 w 1726148"/>
                <a:gd name="connsiteY124" fmla="*/ 922796 h 1286466"/>
                <a:gd name="connsiteX125" fmla="*/ 1223001 w 1726148"/>
                <a:gd name="connsiteY125" fmla="*/ 923517 h 1286466"/>
                <a:gd name="connsiteX126" fmla="*/ 1219205 w 1726148"/>
                <a:gd name="connsiteY126" fmla="*/ 1027618 h 1286466"/>
                <a:gd name="connsiteX127" fmla="*/ 1220585 w 1726148"/>
                <a:gd name="connsiteY127" fmla="*/ 1085251 h 1286466"/>
                <a:gd name="connsiteX128" fmla="*/ 1224727 w 1726148"/>
                <a:gd name="connsiteY128" fmla="*/ 1136401 h 1286466"/>
                <a:gd name="connsiteX129" fmla="*/ 1217825 w 1726148"/>
                <a:gd name="connsiteY129" fmla="*/ 1138202 h 1286466"/>
                <a:gd name="connsiteX130" fmla="*/ 1212648 w 1726148"/>
                <a:gd name="connsiteY130" fmla="*/ 1085251 h 1286466"/>
                <a:gd name="connsiteX131" fmla="*/ 1211613 w 1726148"/>
                <a:gd name="connsiteY131" fmla="*/ 1027257 h 1286466"/>
                <a:gd name="connsiteX132" fmla="*/ 1219550 w 1726148"/>
                <a:gd name="connsiteY132" fmla="*/ 922796 h 1286466"/>
                <a:gd name="connsiteX133" fmla="*/ 1715890 w 1726148"/>
                <a:gd name="connsiteY133" fmla="*/ 911677 h 1286466"/>
                <a:gd name="connsiteX134" fmla="*/ 1718821 w 1726148"/>
                <a:gd name="connsiteY134" fmla="*/ 911677 h 1286466"/>
                <a:gd name="connsiteX135" fmla="*/ 1726148 w 1726148"/>
                <a:gd name="connsiteY135" fmla="*/ 963375 h 1286466"/>
                <a:gd name="connsiteX136" fmla="*/ 1720653 w 1726148"/>
                <a:gd name="connsiteY136" fmla="*/ 1006097 h 1286466"/>
                <a:gd name="connsiteX137" fmla="*/ 1712960 w 1726148"/>
                <a:gd name="connsiteY137" fmla="*/ 1003943 h 1286466"/>
                <a:gd name="connsiteX138" fmla="*/ 1718821 w 1726148"/>
                <a:gd name="connsiteY138" fmla="*/ 950450 h 1286466"/>
                <a:gd name="connsiteX139" fmla="*/ 1715890 w 1726148"/>
                <a:gd name="connsiteY139" fmla="*/ 911677 h 1286466"/>
                <a:gd name="connsiteX140" fmla="*/ 1411484 w 1726148"/>
                <a:gd name="connsiteY140" fmla="*/ 901768 h 1286466"/>
                <a:gd name="connsiteX141" fmla="*/ 1415011 w 1726148"/>
                <a:gd name="connsiteY141" fmla="*/ 902827 h 1286466"/>
                <a:gd name="connsiteX142" fmla="*/ 1415011 w 1726148"/>
                <a:gd name="connsiteY142" fmla="*/ 908824 h 1286466"/>
                <a:gd name="connsiteX143" fmla="*/ 1409014 w 1726148"/>
                <a:gd name="connsiteY143" fmla="*/ 907766 h 1286466"/>
                <a:gd name="connsiteX144" fmla="*/ 1411484 w 1726148"/>
                <a:gd name="connsiteY144" fmla="*/ 901768 h 1286466"/>
                <a:gd name="connsiteX145" fmla="*/ 1634293 w 1726148"/>
                <a:gd name="connsiteY145" fmla="*/ 891376 h 1286466"/>
                <a:gd name="connsiteX146" fmla="*/ 1639690 w 1726148"/>
                <a:gd name="connsiteY146" fmla="*/ 966283 h 1286466"/>
                <a:gd name="connsiteX147" fmla="*/ 1638611 w 1726148"/>
                <a:gd name="connsiteY147" fmla="*/ 1030745 h 1286466"/>
                <a:gd name="connsiteX148" fmla="*/ 1639330 w 1726148"/>
                <a:gd name="connsiteY148" fmla="*/ 1030745 h 1286466"/>
                <a:gd name="connsiteX149" fmla="*/ 1663439 w 1726148"/>
                <a:gd name="connsiteY149" fmla="*/ 960160 h 1286466"/>
                <a:gd name="connsiteX150" fmla="*/ 1637531 w 1726148"/>
                <a:gd name="connsiteY150" fmla="*/ 891736 h 1286466"/>
                <a:gd name="connsiteX151" fmla="*/ 1634293 w 1726148"/>
                <a:gd name="connsiteY151" fmla="*/ 891376 h 1286466"/>
                <a:gd name="connsiteX152" fmla="*/ 135626 w 1726148"/>
                <a:gd name="connsiteY152" fmla="*/ 891376 h 1286466"/>
                <a:gd name="connsiteX153" fmla="*/ 132388 w 1726148"/>
                <a:gd name="connsiteY153" fmla="*/ 891736 h 1286466"/>
                <a:gd name="connsiteX154" fmla="*/ 106480 w 1726148"/>
                <a:gd name="connsiteY154" fmla="*/ 960160 h 1286466"/>
                <a:gd name="connsiteX155" fmla="*/ 130589 w 1726148"/>
                <a:gd name="connsiteY155" fmla="*/ 1030745 h 1286466"/>
                <a:gd name="connsiteX156" fmla="*/ 131308 w 1726148"/>
                <a:gd name="connsiteY156" fmla="*/ 1030745 h 1286466"/>
                <a:gd name="connsiteX157" fmla="*/ 130229 w 1726148"/>
                <a:gd name="connsiteY157" fmla="*/ 966283 h 1286466"/>
                <a:gd name="connsiteX158" fmla="*/ 135626 w 1726148"/>
                <a:gd name="connsiteY158" fmla="*/ 891376 h 1286466"/>
                <a:gd name="connsiteX159" fmla="*/ 1408961 w 1726148"/>
                <a:gd name="connsiteY159" fmla="*/ 888800 h 1286466"/>
                <a:gd name="connsiteX160" fmla="*/ 1422667 w 1726148"/>
                <a:gd name="connsiteY160" fmla="*/ 889943 h 1286466"/>
                <a:gd name="connsiteX161" fmla="*/ 1422296 w 1726148"/>
                <a:gd name="connsiteY161" fmla="*/ 895277 h 1286466"/>
                <a:gd name="connsiteX162" fmla="*/ 1414147 w 1726148"/>
                <a:gd name="connsiteY162" fmla="*/ 896420 h 1286466"/>
                <a:gd name="connsiteX163" fmla="*/ 1407109 w 1726148"/>
                <a:gd name="connsiteY163" fmla="*/ 895277 h 1286466"/>
                <a:gd name="connsiteX164" fmla="*/ 1408961 w 1726148"/>
                <a:gd name="connsiteY164" fmla="*/ 888800 h 1286466"/>
                <a:gd name="connsiteX165" fmla="*/ 1698428 w 1726148"/>
                <a:gd name="connsiteY165" fmla="*/ 887869 h 1286466"/>
                <a:gd name="connsiteX166" fmla="*/ 1696963 w 1726148"/>
                <a:gd name="connsiteY166" fmla="*/ 1036100 h 1286466"/>
                <a:gd name="connsiteX167" fmla="*/ 1691101 w 1726148"/>
                <a:gd name="connsiteY167" fmla="*/ 1034301 h 1286466"/>
                <a:gd name="connsiteX168" fmla="*/ 1705022 w 1726148"/>
                <a:gd name="connsiteY168" fmla="*/ 958746 h 1286466"/>
                <a:gd name="connsiteX169" fmla="*/ 1695864 w 1726148"/>
                <a:gd name="connsiteY169" fmla="*/ 888589 h 1286466"/>
                <a:gd name="connsiteX170" fmla="*/ 1698428 w 1726148"/>
                <a:gd name="connsiteY170" fmla="*/ 887869 h 1286466"/>
                <a:gd name="connsiteX171" fmla="*/ 1670859 w 1726148"/>
                <a:gd name="connsiteY171" fmla="*/ 876038 h 1286466"/>
                <a:gd name="connsiteX172" fmla="*/ 1672296 w 1726148"/>
                <a:gd name="connsiteY172" fmla="*/ 1054279 h 1286466"/>
                <a:gd name="connsiteX173" fmla="*/ 1667267 w 1726148"/>
                <a:gd name="connsiteY173" fmla="*/ 1052119 h 1286466"/>
                <a:gd name="connsiteX174" fmla="*/ 1668704 w 1726148"/>
                <a:gd name="connsiteY174" fmla="*/ 877838 h 1286466"/>
                <a:gd name="connsiteX175" fmla="*/ 1670859 w 1726148"/>
                <a:gd name="connsiteY175" fmla="*/ 876038 h 1286466"/>
                <a:gd name="connsiteX176" fmla="*/ 1403869 w 1726148"/>
                <a:gd name="connsiteY176" fmla="*/ 874731 h 1286466"/>
                <a:gd name="connsiteX177" fmla="*/ 1428685 w 1726148"/>
                <a:gd name="connsiteY177" fmla="*/ 876772 h 1286466"/>
                <a:gd name="connsiteX178" fmla="*/ 1427955 w 1726148"/>
                <a:gd name="connsiteY178" fmla="*/ 881875 h 1286466"/>
                <a:gd name="connsiteX179" fmla="*/ 1415547 w 1726148"/>
                <a:gd name="connsiteY179" fmla="*/ 881194 h 1286466"/>
                <a:gd name="connsiteX180" fmla="*/ 1403869 w 1726148"/>
                <a:gd name="connsiteY180" fmla="*/ 880854 h 1286466"/>
                <a:gd name="connsiteX181" fmla="*/ 1403869 w 1726148"/>
                <a:gd name="connsiteY181" fmla="*/ 874731 h 1286466"/>
                <a:gd name="connsiteX182" fmla="*/ 131693 w 1726148"/>
                <a:gd name="connsiteY182" fmla="*/ 871384 h 1286466"/>
                <a:gd name="connsiteX183" fmla="*/ 130597 w 1726148"/>
                <a:gd name="connsiteY183" fmla="*/ 874615 h 1286466"/>
                <a:gd name="connsiteX184" fmla="*/ 84914 w 1726148"/>
                <a:gd name="connsiteY184" fmla="*/ 934205 h 1286466"/>
                <a:gd name="connsiteX185" fmla="*/ 83452 w 1726148"/>
                <a:gd name="connsiteY185" fmla="*/ 934205 h 1286466"/>
                <a:gd name="connsiteX186" fmla="*/ 131693 w 1726148"/>
                <a:gd name="connsiteY186" fmla="*/ 871384 h 1286466"/>
                <a:gd name="connsiteX187" fmla="*/ 1234107 w 1726148"/>
                <a:gd name="connsiteY187" fmla="*/ 868607 h 1286466"/>
                <a:gd name="connsiteX188" fmla="*/ 1236695 w 1726148"/>
                <a:gd name="connsiteY188" fmla="*/ 892677 h 1286466"/>
                <a:gd name="connsiteX189" fmla="*/ 1234476 w 1726148"/>
                <a:gd name="connsiteY189" fmla="*/ 936505 h 1286466"/>
                <a:gd name="connsiteX190" fmla="*/ 1250373 w 1726148"/>
                <a:gd name="connsiteY190" fmla="*/ 1145945 h 1286466"/>
                <a:gd name="connsiteX191" fmla="*/ 1242979 w 1726148"/>
                <a:gd name="connsiteY191" fmla="*/ 1147741 h 1286466"/>
                <a:gd name="connsiteX192" fmla="*/ 1226343 w 1726148"/>
                <a:gd name="connsiteY192" fmla="*/ 968837 h 1286466"/>
                <a:gd name="connsiteX193" fmla="*/ 1230410 w 1726148"/>
                <a:gd name="connsiteY193" fmla="*/ 910639 h 1286466"/>
                <a:gd name="connsiteX194" fmla="*/ 1233367 w 1726148"/>
                <a:gd name="connsiteY194" fmla="*/ 869326 h 1286466"/>
                <a:gd name="connsiteX195" fmla="*/ 1234107 w 1726148"/>
                <a:gd name="connsiteY195" fmla="*/ 868607 h 1286466"/>
                <a:gd name="connsiteX196" fmla="*/ 128900 w 1726148"/>
                <a:gd name="connsiteY196" fmla="*/ 864816 h 1286466"/>
                <a:gd name="connsiteX197" fmla="*/ 127811 w 1726148"/>
                <a:gd name="connsiteY197" fmla="*/ 867739 h 1286466"/>
                <a:gd name="connsiteX198" fmla="*/ 96242 w 1726148"/>
                <a:gd name="connsiteY198" fmla="*/ 881262 h 1286466"/>
                <a:gd name="connsiteX199" fmla="*/ 82091 w 1726148"/>
                <a:gd name="connsiteY199" fmla="*/ 911595 h 1286466"/>
                <a:gd name="connsiteX200" fmla="*/ 80277 w 1726148"/>
                <a:gd name="connsiteY200" fmla="*/ 911595 h 1286466"/>
                <a:gd name="connsiteX201" fmla="*/ 97694 w 1726148"/>
                <a:gd name="connsiteY201" fmla="*/ 875780 h 1286466"/>
                <a:gd name="connsiteX202" fmla="*/ 128900 w 1726148"/>
                <a:gd name="connsiteY202" fmla="*/ 864816 h 1286466"/>
                <a:gd name="connsiteX203" fmla="*/ 122217 w 1726148"/>
                <a:gd name="connsiteY203" fmla="*/ 858213 h 1286466"/>
                <a:gd name="connsiteX204" fmla="*/ 122217 w 1726148"/>
                <a:gd name="connsiteY204" fmla="*/ 861445 h 1286466"/>
                <a:gd name="connsiteX205" fmla="*/ 82069 w 1726148"/>
                <a:gd name="connsiteY205" fmla="*/ 886221 h 1286466"/>
                <a:gd name="connsiteX206" fmla="*/ 80277 w 1726148"/>
                <a:gd name="connsiteY206" fmla="*/ 885503 h 1286466"/>
                <a:gd name="connsiteX207" fmla="*/ 122217 w 1726148"/>
                <a:gd name="connsiteY207" fmla="*/ 858213 h 1286466"/>
                <a:gd name="connsiteX208" fmla="*/ 1399110 w 1726148"/>
                <a:gd name="connsiteY208" fmla="*/ 858157 h 1286466"/>
                <a:gd name="connsiteX209" fmla="*/ 1417008 w 1726148"/>
                <a:gd name="connsiteY209" fmla="*/ 858157 h 1286466"/>
                <a:gd name="connsiteX210" fmla="*/ 1433080 w 1726148"/>
                <a:gd name="connsiteY210" fmla="*/ 858818 h 1286466"/>
                <a:gd name="connsiteX211" fmla="*/ 1433080 w 1726148"/>
                <a:gd name="connsiteY211" fmla="*/ 863779 h 1286466"/>
                <a:gd name="connsiteX212" fmla="*/ 1416643 w 1726148"/>
                <a:gd name="connsiteY212" fmla="*/ 864109 h 1286466"/>
                <a:gd name="connsiteX213" fmla="*/ 1399110 w 1726148"/>
                <a:gd name="connsiteY213" fmla="*/ 864440 h 1286466"/>
                <a:gd name="connsiteX214" fmla="*/ 1399110 w 1726148"/>
                <a:gd name="connsiteY214" fmla="*/ 858157 h 1286466"/>
                <a:gd name="connsiteX215" fmla="*/ 1422642 w 1726148"/>
                <a:gd name="connsiteY215" fmla="*/ 836827 h 1286466"/>
                <a:gd name="connsiteX216" fmla="*/ 1439134 w 1726148"/>
                <a:gd name="connsiteY216" fmla="*/ 838567 h 1286466"/>
                <a:gd name="connsiteX217" fmla="*/ 1438062 w 1726148"/>
                <a:gd name="connsiteY217" fmla="*/ 843696 h 1286466"/>
                <a:gd name="connsiteX218" fmla="*/ 1405882 w 1726148"/>
                <a:gd name="connsiteY218" fmla="*/ 842597 h 1286466"/>
                <a:gd name="connsiteX219" fmla="*/ 1405882 w 1726148"/>
                <a:gd name="connsiteY219" fmla="*/ 837835 h 1286466"/>
                <a:gd name="connsiteX220" fmla="*/ 1422642 w 1726148"/>
                <a:gd name="connsiteY220" fmla="*/ 836827 h 1286466"/>
                <a:gd name="connsiteX221" fmla="*/ 1586301 w 1726148"/>
                <a:gd name="connsiteY221" fmla="*/ 821016 h 1286466"/>
                <a:gd name="connsiteX222" fmla="*/ 1567725 w 1726148"/>
                <a:gd name="connsiteY222" fmla="*/ 822232 h 1286466"/>
                <a:gd name="connsiteX223" fmla="*/ 1568805 w 1726148"/>
                <a:gd name="connsiteY223" fmla="*/ 839518 h 1286466"/>
                <a:gd name="connsiteX224" fmla="*/ 1564487 w 1726148"/>
                <a:gd name="connsiteY224" fmla="*/ 1031826 h 1286466"/>
                <a:gd name="connsiteX225" fmla="*/ 1556931 w 1726148"/>
                <a:gd name="connsiteY225" fmla="*/ 1105652 h 1286466"/>
                <a:gd name="connsiteX226" fmla="*/ 1617381 w 1726148"/>
                <a:gd name="connsiteY226" fmla="*/ 1052353 h 1286466"/>
                <a:gd name="connsiteX227" fmla="*/ 1622419 w 1726148"/>
                <a:gd name="connsiteY227" fmla="*/ 966283 h 1286466"/>
                <a:gd name="connsiteX228" fmla="*/ 1617021 w 1726148"/>
                <a:gd name="connsiteY228" fmla="*/ 877691 h 1286466"/>
                <a:gd name="connsiteX229" fmla="*/ 1602988 w 1726148"/>
                <a:gd name="connsiteY229" fmla="*/ 828714 h 1286466"/>
                <a:gd name="connsiteX230" fmla="*/ 1586301 w 1726148"/>
                <a:gd name="connsiteY230" fmla="*/ 821016 h 1286466"/>
                <a:gd name="connsiteX231" fmla="*/ 183348 w 1726148"/>
                <a:gd name="connsiteY231" fmla="*/ 821016 h 1286466"/>
                <a:gd name="connsiteX232" fmla="*/ 166931 w 1726148"/>
                <a:gd name="connsiteY232" fmla="*/ 828714 h 1286466"/>
                <a:gd name="connsiteX233" fmla="*/ 152898 w 1726148"/>
                <a:gd name="connsiteY233" fmla="*/ 877691 h 1286466"/>
                <a:gd name="connsiteX234" fmla="*/ 147500 w 1726148"/>
                <a:gd name="connsiteY234" fmla="*/ 966283 h 1286466"/>
                <a:gd name="connsiteX235" fmla="*/ 152538 w 1726148"/>
                <a:gd name="connsiteY235" fmla="*/ 1052353 h 1286466"/>
                <a:gd name="connsiteX236" fmla="*/ 213349 w 1726148"/>
                <a:gd name="connsiteY236" fmla="*/ 1105652 h 1286466"/>
                <a:gd name="connsiteX237" fmla="*/ 205433 w 1726148"/>
                <a:gd name="connsiteY237" fmla="*/ 1031826 h 1286466"/>
                <a:gd name="connsiteX238" fmla="*/ 202824 w 1726148"/>
                <a:gd name="connsiteY238" fmla="*/ 996969 h 1286466"/>
                <a:gd name="connsiteX239" fmla="*/ 198236 w 1726148"/>
                <a:gd name="connsiteY239" fmla="*/ 935672 h 1286466"/>
                <a:gd name="connsiteX240" fmla="*/ 200755 w 1726148"/>
                <a:gd name="connsiteY240" fmla="*/ 839518 h 1286466"/>
                <a:gd name="connsiteX241" fmla="*/ 202194 w 1726148"/>
                <a:gd name="connsiteY241" fmla="*/ 822232 h 1286466"/>
                <a:gd name="connsiteX242" fmla="*/ 183348 w 1726148"/>
                <a:gd name="connsiteY242" fmla="*/ 821016 h 1286466"/>
                <a:gd name="connsiteX243" fmla="*/ 1425326 w 1726148"/>
                <a:gd name="connsiteY243" fmla="*/ 819771 h 1286466"/>
                <a:gd name="connsiteX244" fmla="*/ 1453220 w 1726148"/>
                <a:gd name="connsiteY244" fmla="*/ 820106 h 1286466"/>
                <a:gd name="connsiteX245" fmla="*/ 1453220 w 1726148"/>
                <a:gd name="connsiteY245" fmla="*/ 827387 h 1286466"/>
                <a:gd name="connsiteX246" fmla="*/ 1397431 w 1726148"/>
                <a:gd name="connsiteY246" fmla="*/ 828537 h 1286466"/>
                <a:gd name="connsiteX247" fmla="*/ 1397431 w 1726148"/>
                <a:gd name="connsiteY247" fmla="*/ 822023 h 1286466"/>
                <a:gd name="connsiteX248" fmla="*/ 1425326 w 1726148"/>
                <a:gd name="connsiteY248" fmla="*/ 819771 h 1286466"/>
                <a:gd name="connsiteX249" fmla="*/ 1424051 w 1726148"/>
                <a:gd name="connsiteY249" fmla="*/ 802467 h 1286466"/>
                <a:gd name="connsiteX250" fmla="*/ 1450782 w 1726148"/>
                <a:gd name="connsiteY250" fmla="*/ 805352 h 1286466"/>
                <a:gd name="connsiteX251" fmla="*/ 1448647 w 1726148"/>
                <a:gd name="connsiteY251" fmla="*/ 811580 h 1286466"/>
                <a:gd name="connsiteX252" fmla="*/ 1397053 w 1726148"/>
                <a:gd name="connsiteY252" fmla="*/ 811213 h 1286466"/>
                <a:gd name="connsiteX253" fmla="*/ 1397053 w 1726148"/>
                <a:gd name="connsiteY253" fmla="*/ 805352 h 1286466"/>
                <a:gd name="connsiteX254" fmla="*/ 1424051 w 1726148"/>
                <a:gd name="connsiteY254" fmla="*/ 802467 h 1286466"/>
                <a:gd name="connsiteX255" fmla="*/ 1424410 w 1726148"/>
                <a:gd name="connsiteY255" fmla="*/ 781342 h 1286466"/>
                <a:gd name="connsiteX256" fmla="*/ 1456224 w 1726148"/>
                <a:gd name="connsiteY256" fmla="*/ 783350 h 1286466"/>
                <a:gd name="connsiteX257" fmla="*/ 1455148 w 1726148"/>
                <a:gd name="connsiteY257" fmla="*/ 789700 h 1286466"/>
                <a:gd name="connsiteX258" fmla="*/ 1392326 w 1726148"/>
                <a:gd name="connsiteY258" fmla="*/ 790447 h 1286466"/>
                <a:gd name="connsiteX259" fmla="*/ 1392326 w 1726148"/>
                <a:gd name="connsiteY259" fmla="*/ 784097 h 1286466"/>
                <a:gd name="connsiteX260" fmla="*/ 1424410 w 1726148"/>
                <a:gd name="connsiteY260" fmla="*/ 781342 h 1286466"/>
                <a:gd name="connsiteX261" fmla="*/ 1424366 w 1726148"/>
                <a:gd name="connsiteY261" fmla="*/ 763318 h 1286466"/>
                <a:gd name="connsiteX262" fmla="*/ 1460259 w 1726148"/>
                <a:gd name="connsiteY262" fmla="*/ 767105 h 1286466"/>
                <a:gd name="connsiteX263" fmla="*/ 1458100 w 1726148"/>
                <a:gd name="connsiteY263" fmla="*/ 773876 h 1286466"/>
                <a:gd name="connsiteX264" fmla="*/ 1387932 w 1726148"/>
                <a:gd name="connsiteY264" fmla="*/ 774232 h 1286466"/>
                <a:gd name="connsiteX265" fmla="*/ 1387932 w 1726148"/>
                <a:gd name="connsiteY265" fmla="*/ 767817 h 1286466"/>
                <a:gd name="connsiteX266" fmla="*/ 1424366 w 1726148"/>
                <a:gd name="connsiteY266" fmla="*/ 763318 h 1286466"/>
                <a:gd name="connsiteX267" fmla="*/ 1437457 w 1726148"/>
                <a:gd name="connsiteY267" fmla="*/ 748516 h 1286466"/>
                <a:gd name="connsiteX268" fmla="*/ 1455017 w 1726148"/>
                <a:gd name="connsiteY268" fmla="*/ 753697 h 1286466"/>
                <a:gd name="connsiteX269" fmla="*/ 1452877 w 1726148"/>
                <a:gd name="connsiteY269" fmla="*/ 758826 h 1286466"/>
                <a:gd name="connsiteX270" fmla="*/ 1380831 w 1726148"/>
                <a:gd name="connsiteY270" fmla="*/ 757726 h 1286466"/>
                <a:gd name="connsiteX271" fmla="*/ 1380831 w 1726148"/>
                <a:gd name="connsiteY271" fmla="*/ 751865 h 1286466"/>
                <a:gd name="connsiteX272" fmla="*/ 1437457 w 1726148"/>
                <a:gd name="connsiteY272" fmla="*/ 748516 h 1286466"/>
                <a:gd name="connsiteX273" fmla="*/ 1410809 w 1726148"/>
                <a:gd name="connsiteY273" fmla="*/ 730006 h 1286466"/>
                <a:gd name="connsiteX274" fmla="*/ 1449131 w 1726148"/>
                <a:gd name="connsiteY274" fmla="*/ 730654 h 1286466"/>
                <a:gd name="connsiteX275" fmla="*/ 1449131 w 1726148"/>
                <a:gd name="connsiteY275" fmla="*/ 736951 h 1286466"/>
                <a:gd name="connsiteX276" fmla="*/ 1372216 w 1726148"/>
                <a:gd name="connsiteY276" fmla="*/ 736951 h 1286466"/>
                <a:gd name="connsiteX277" fmla="*/ 1372216 w 1726148"/>
                <a:gd name="connsiteY277" fmla="*/ 732135 h 1286466"/>
                <a:gd name="connsiteX278" fmla="*/ 1410809 w 1726148"/>
                <a:gd name="connsiteY278" fmla="*/ 730006 h 1286466"/>
                <a:gd name="connsiteX279" fmla="*/ 1451932 w 1726148"/>
                <a:gd name="connsiteY279" fmla="*/ 714620 h 1286466"/>
                <a:gd name="connsiteX280" fmla="*/ 1452657 w 1726148"/>
                <a:gd name="connsiteY280" fmla="*/ 720523 h 1286466"/>
                <a:gd name="connsiteX281" fmla="*/ 1378072 w 1726148"/>
                <a:gd name="connsiteY281" fmla="*/ 725038 h 1286466"/>
                <a:gd name="connsiteX282" fmla="*/ 1378072 w 1726148"/>
                <a:gd name="connsiteY282" fmla="*/ 718787 h 1286466"/>
                <a:gd name="connsiteX283" fmla="*/ 1451932 w 1726148"/>
                <a:gd name="connsiteY283" fmla="*/ 714620 h 1286466"/>
                <a:gd name="connsiteX284" fmla="*/ 1315849 w 1726148"/>
                <a:gd name="connsiteY284" fmla="*/ 694026 h 1286466"/>
                <a:gd name="connsiteX285" fmla="*/ 1302176 w 1726148"/>
                <a:gd name="connsiteY285" fmla="*/ 705190 h 1286466"/>
                <a:gd name="connsiteX286" fmla="*/ 1267273 w 1726148"/>
                <a:gd name="connsiteY286" fmla="*/ 865807 h 1286466"/>
                <a:gd name="connsiteX287" fmla="*/ 1273749 w 1726148"/>
                <a:gd name="connsiteY287" fmla="*/ 1048752 h 1286466"/>
                <a:gd name="connsiteX288" fmla="*/ 1310811 w 1726148"/>
                <a:gd name="connsiteY288" fmla="*/ 1191362 h 1286466"/>
                <a:gd name="connsiteX289" fmla="*/ 1313330 w 1726148"/>
                <a:gd name="connsiteY289" fmla="*/ 1160391 h 1286466"/>
                <a:gd name="connsiteX290" fmla="*/ 1320527 w 1726148"/>
                <a:gd name="connsiteY290" fmla="*/ 1099890 h 1286466"/>
                <a:gd name="connsiteX291" fmla="*/ 1322401 w 1726148"/>
                <a:gd name="connsiteY291" fmla="*/ 1039530 h 1286466"/>
                <a:gd name="connsiteX292" fmla="*/ 1324844 w 1726148"/>
                <a:gd name="connsiteY292" fmla="*/ 960881 h 1286466"/>
                <a:gd name="connsiteX293" fmla="*/ 1315849 w 1726148"/>
                <a:gd name="connsiteY293" fmla="*/ 694026 h 1286466"/>
                <a:gd name="connsiteX294" fmla="*/ 441837 w 1726148"/>
                <a:gd name="connsiteY294" fmla="*/ 687184 h 1286466"/>
                <a:gd name="connsiteX295" fmla="*/ 439052 w 1726148"/>
                <a:gd name="connsiteY295" fmla="*/ 736791 h 1286466"/>
                <a:gd name="connsiteX296" fmla="*/ 434640 w 1726148"/>
                <a:gd name="connsiteY296" fmla="*/ 815389 h 1286466"/>
                <a:gd name="connsiteX297" fmla="*/ 432481 w 1726148"/>
                <a:gd name="connsiteY297" fmla="*/ 952238 h 1286466"/>
                <a:gd name="connsiteX298" fmla="*/ 436799 w 1726148"/>
                <a:gd name="connsiteY298" fmla="*/ 1090887 h 1286466"/>
                <a:gd name="connsiteX299" fmla="*/ 441837 w 1726148"/>
                <a:gd name="connsiteY299" fmla="*/ 1152468 h 1286466"/>
                <a:gd name="connsiteX300" fmla="*/ 447234 w 1726148"/>
                <a:gd name="connsiteY300" fmla="*/ 1201086 h 1286466"/>
                <a:gd name="connsiteX301" fmla="*/ 456590 w 1726148"/>
                <a:gd name="connsiteY301" fmla="*/ 1193883 h 1286466"/>
                <a:gd name="connsiteX302" fmla="*/ 495810 w 1726148"/>
                <a:gd name="connsiteY302" fmla="*/ 1048752 h 1286466"/>
                <a:gd name="connsiteX303" fmla="*/ 502647 w 1726148"/>
                <a:gd name="connsiteY303" fmla="*/ 865807 h 1286466"/>
                <a:gd name="connsiteX304" fmla="*/ 467744 w 1726148"/>
                <a:gd name="connsiteY304" fmla="*/ 705190 h 1286466"/>
                <a:gd name="connsiteX305" fmla="*/ 441837 w 1726148"/>
                <a:gd name="connsiteY305" fmla="*/ 687184 h 1286466"/>
                <a:gd name="connsiteX306" fmla="*/ 1338158 w 1726148"/>
                <a:gd name="connsiteY306" fmla="*/ 683222 h 1286466"/>
                <a:gd name="connsiteX307" fmla="*/ 1320886 w 1726148"/>
                <a:gd name="connsiteY307" fmla="*/ 690785 h 1286466"/>
                <a:gd name="connsiteX308" fmla="*/ 1331186 w 1726148"/>
                <a:gd name="connsiteY308" fmla="*/ 825698 h 1286466"/>
                <a:gd name="connsiteX309" fmla="*/ 1332376 w 1726148"/>
                <a:gd name="connsiteY309" fmla="*/ 908863 h 1286466"/>
                <a:gd name="connsiteX310" fmla="*/ 1333120 w 1726148"/>
                <a:gd name="connsiteY310" fmla="*/ 960881 h 1286466"/>
                <a:gd name="connsiteX311" fmla="*/ 1328802 w 1726148"/>
                <a:gd name="connsiteY311" fmla="*/ 1099890 h 1286466"/>
                <a:gd name="connsiteX312" fmla="*/ 1324125 w 1726148"/>
                <a:gd name="connsiteY312" fmla="*/ 1149587 h 1286466"/>
                <a:gd name="connsiteX313" fmla="*/ 1320527 w 1726148"/>
                <a:gd name="connsiteY313" fmla="*/ 1199285 h 1286466"/>
                <a:gd name="connsiteX314" fmla="*/ 1329162 w 1726148"/>
                <a:gd name="connsiteY314" fmla="*/ 1205407 h 1286466"/>
                <a:gd name="connsiteX315" fmla="*/ 1347873 w 1726148"/>
                <a:gd name="connsiteY315" fmla="*/ 946115 h 1286466"/>
                <a:gd name="connsiteX316" fmla="*/ 1350392 w 1726148"/>
                <a:gd name="connsiteY316" fmla="*/ 809987 h 1286466"/>
                <a:gd name="connsiteX317" fmla="*/ 1344547 w 1726148"/>
                <a:gd name="connsiteY317" fmla="*/ 749422 h 1286466"/>
                <a:gd name="connsiteX318" fmla="*/ 418808 w 1726148"/>
                <a:gd name="connsiteY318" fmla="*/ 679621 h 1286466"/>
                <a:gd name="connsiteX319" fmla="*/ 416811 w 1726148"/>
                <a:gd name="connsiteY319" fmla="*/ 761288 h 1286466"/>
                <a:gd name="connsiteX320" fmla="*/ 415480 w 1726148"/>
                <a:gd name="connsiteY320" fmla="*/ 815704 h 1286466"/>
                <a:gd name="connsiteX321" fmla="*/ 410532 w 1726148"/>
                <a:gd name="connsiteY321" fmla="*/ 951517 h 1286466"/>
                <a:gd name="connsiteX322" fmla="*/ 415570 w 1726148"/>
                <a:gd name="connsiteY322" fmla="*/ 1099530 h 1286466"/>
                <a:gd name="connsiteX323" fmla="*/ 418448 w 1726148"/>
                <a:gd name="connsiteY323" fmla="*/ 1165433 h 1286466"/>
                <a:gd name="connsiteX324" fmla="*/ 425645 w 1726148"/>
                <a:gd name="connsiteY324" fmla="*/ 1213330 h 1286466"/>
                <a:gd name="connsiteX325" fmla="*/ 441477 w 1726148"/>
                <a:gd name="connsiteY325" fmla="*/ 1205047 h 1286466"/>
                <a:gd name="connsiteX326" fmla="*/ 435000 w 1726148"/>
                <a:gd name="connsiteY326" fmla="*/ 1165073 h 1286466"/>
                <a:gd name="connsiteX327" fmla="*/ 430682 w 1726148"/>
                <a:gd name="connsiteY327" fmla="*/ 1107813 h 1286466"/>
                <a:gd name="connsiteX328" fmla="*/ 424205 w 1726148"/>
                <a:gd name="connsiteY328" fmla="*/ 960881 h 1286466"/>
                <a:gd name="connsiteX329" fmla="*/ 426364 w 1726148"/>
                <a:gd name="connsiteY329" fmla="*/ 815389 h 1286466"/>
                <a:gd name="connsiteX330" fmla="*/ 429243 w 1726148"/>
                <a:gd name="connsiteY330" fmla="*/ 748045 h 1286466"/>
                <a:gd name="connsiteX331" fmla="*/ 429305 w 1726148"/>
                <a:gd name="connsiteY331" fmla="*/ 747527 h 1286466"/>
                <a:gd name="connsiteX332" fmla="*/ 433201 w 1726148"/>
                <a:gd name="connsiteY332" fmla="*/ 714914 h 1286466"/>
                <a:gd name="connsiteX333" fmla="*/ 436439 w 1726148"/>
                <a:gd name="connsiteY333" fmla="*/ 685023 h 1286466"/>
                <a:gd name="connsiteX334" fmla="*/ 418808 w 1726148"/>
                <a:gd name="connsiteY334" fmla="*/ 679621 h 1286466"/>
                <a:gd name="connsiteX335" fmla="*/ 1389613 w 1726148"/>
                <a:gd name="connsiteY335" fmla="*/ 674579 h 1286466"/>
                <a:gd name="connsiteX336" fmla="*/ 1382416 w 1726148"/>
                <a:gd name="connsiteY336" fmla="*/ 674940 h 1286466"/>
                <a:gd name="connsiteX337" fmla="*/ 1373061 w 1726148"/>
                <a:gd name="connsiteY337" fmla="*/ 675660 h 1286466"/>
                <a:gd name="connsiteX338" fmla="*/ 1349814 w 1726148"/>
                <a:gd name="connsiteY338" fmla="*/ 680419 h 1286466"/>
                <a:gd name="connsiteX339" fmla="*/ 1341396 w 1726148"/>
                <a:gd name="connsiteY339" fmla="*/ 682142 h 1286466"/>
                <a:gd name="connsiteX340" fmla="*/ 1346743 w 1726148"/>
                <a:gd name="connsiteY340" fmla="*/ 720650 h 1286466"/>
                <a:gd name="connsiteX341" fmla="*/ 1357948 w 1726148"/>
                <a:gd name="connsiteY341" fmla="*/ 801344 h 1286466"/>
                <a:gd name="connsiteX342" fmla="*/ 1356869 w 1726148"/>
                <a:gd name="connsiteY342" fmla="*/ 937472 h 1286466"/>
                <a:gd name="connsiteX343" fmla="*/ 1336719 w 1726148"/>
                <a:gd name="connsiteY343" fmla="*/ 1209729 h 1286466"/>
                <a:gd name="connsiteX344" fmla="*/ 1479928 w 1726148"/>
                <a:gd name="connsiteY344" fmla="*/ 1219452 h 1286466"/>
                <a:gd name="connsiteX345" fmla="*/ 1537860 w 1726148"/>
                <a:gd name="connsiteY345" fmla="*/ 1096288 h 1286466"/>
                <a:gd name="connsiteX346" fmla="*/ 1547216 w 1726148"/>
                <a:gd name="connsiteY346" fmla="*/ 830875 h 1286466"/>
                <a:gd name="connsiteX347" fmla="*/ 1536781 w 1726148"/>
                <a:gd name="connsiteY347" fmla="*/ 729679 h 1286466"/>
                <a:gd name="connsiteX348" fmla="*/ 1465176 w 1726148"/>
                <a:gd name="connsiteY348" fmla="*/ 679261 h 1286466"/>
                <a:gd name="connsiteX349" fmla="*/ 1437469 w 1726148"/>
                <a:gd name="connsiteY349" fmla="*/ 676020 h 1286466"/>
                <a:gd name="connsiteX350" fmla="*/ 1389613 w 1726148"/>
                <a:gd name="connsiteY350" fmla="*/ 674579 h 1286466"/>
                <a:gd name="connsiteX351" fmla="*/ 380307 w 1726148"/>
                <a:gd name="connsiteY351" fmla="*/ 674579 h 1286466"/>
                <a:gd name="connsiteX352" fmla="*/ 332450 w 1726148"/>
                <a:gd name="connsiteY352" fmla="*/ 676020 h 1286466"/>
                <a:gd name="connsiteX353" fmla="*/ 304744 w 1726148"/>
                <a:gd name="connsiteY353" fmla="*/ 679261 h 1286466"/>
                <a:gd name="connsiteX354" fmla="*/ 233139 w 1726148"/>
                <a:gd name="connsiteY354" fmla="*/ 729679 h 1286466"/>
                <a:gd name="connsiteX355" fmla="*/ 223064 w 1726148"/>
                <a:gd name="connsiteY355" fmla="*/ 830875 h 1286466"/>
                <a:gd name="connsiteX356" fmla="*/ 220410 w 1726148"/>
                <a:gd name="connsiteY356" fmla="*/ 963717 h 1286466"/>
                <a:gd name="connsiteX357" fmla="*/ 221522 w 1726148"/>
                <a:gd name="connsiteY357" fmla="*/ 976375 h 1286466"/>
                <a:gd name="connsiteX358" fmla="*/ 232059 w 1726148"/>
                <a:gd name="connsiteY358" fmla="*/ 1096288 h 1286466"/>
                <a:gd name="connsiteX359" fmla="*/ 289991 w 1726148"/>
                <a:gd name="connsiteY359" fmla="*/ 1219452 h 1286466"/>
                <a:gd name="connsiteX360" fmla="*/ 418808 w 1726148"/>
                <a:gd name="connsiteY360" fmla="*/ 1216211 h 1286466"/>
                <a:gd name="connsiteX361" fmla="*/ 409812 w 1726148"/>
                <a:gd name="connsiteY361" fmla="*/ 1134822 h 1286466"/>
                <a:gd name="connsiteX362" fmla="*/ 403336 w 1726148"/>
                <a:gd name="connsiteY362" fmla="*/ 977086 h 1286466"/>
                <a:gd name="connsiteX363" fmla="*/ 406214 w 1726148"/>
                <a:gd name="connsiteY363" fmla="*/ 823312 h 1286466"/>
                <a:gd name="connsiteX364" fmla="*/ 409429 w 1726148"/>
                <a:gd name="connsiteY364" fmla="*/ 769418 h 1286466"/>
                <a:gd name="connsiteX365" fmla="*/ 414850 w 1726148"/>
                <a:gd name="connsiteY365" fmla="*/ 678541 h 1286466"/>
                <a:gd name="connsiteX366" fmla="*/ 380307 w 1726148"/>
                <a:gd name="connsiteY366" fmla="*/ 674579 h 1286466"/>
                <a:gd name="connsiteX367" fmla="*/ 293264 w 1726148"/>
                <a:gd name="connsiteY367" fmla="*/ 653065 h 1286466"/>
                <a:gd name="connsiteX368" fmla="*/ 295055 w 1726148"/>
                <a:gd name="connsiteY368" fmla="*/ 659503 h 1286466"/>
                <a:gd name="connsiteX369" fmla="*/ 214835 w 1726148"/>
                <a:gd name="connsiteY369" fmla="*/ 698848 h 1286466"/>
                <a:gd name="connsiteX370" fmla="*/ 196212 w 1726148"/>
                <a:gd name="connsiteY370" fmla="*/ 766091 h 1286466"/>
                <a:gd name="connsiteX371" fmla="*/ 192989 w 1726148"/>
                <a:gd name="connsiteY371" fmla="*/ 766091 h 1286466"/>
                <a:gd name="connsiteX372" fmla="*/ 214119 w 1726148"/>
                <a:gd name="connsiteY372" fmla="*/ 691337 h 1286466"/>
                <a:gd name="connsiteX373" fmla="*/ 293264 w 1726148"/>
                <a:gd name="connsiteY373" fmla="*/ 653065 h 1286466"/>
                <a:gd name="connsiteX374" fmla="*/ 1359378 w 1726148"/>
                <a:gd name="connsiteY374" fmla="*/ 644770 h 1286466"/>
                <a:gd name="connsiteX375" fmla="*/ 1360098 w 1726148"/>
                <a:gd name="connsiteY375" fmla="*/ 650178 h 1286466"/>
                <a:gd name="connsiteX376" fmla="*/ 1289558 w 1726148"/>
                <a:gd name="connsiteY376" fmla="*/ 677576 h 1286466"/>
                <a:gd name="connsiteX377" fmla="*/ 1251408 w 1726148"/>
                <a:gd name="connsiteY377" fmla="*/ 733094 h 1286466"/>
                <a:gd name="connsiteX378" fmla="*/ 1247449 w 1726148"/>
                <a:gd name="connsiteY378" fmla="*/ 732373 h 1286466"/>
                <a:gd name="connsiteX379" fmla="*/ 1359378 w 1726148"/>
                <a:gd name="connsiteY379" fmla="*/ 644770 h 1286466"/>
                <a:gd name="connsiteX380" fmla="*/ 292903 w 1726148"/>
                <a:gd name="connsiteY380" fmla="*/ 639142 h 1286466"/>
                <a:gd name="connsiteX381" fmla="*/ 294694 w 1726148"/>
                <a:gd name="connsiteY381" fmla="*/ 645275 h 1286466"/>
                <a:gd name="connsiteX382" fmla="*/ 199031 w 1726148"/>
                <a:gd name="connsiteY382" fmla="*/ 700477 h 1286466"/>
                <a:gd name="connsiteX383" fmla="*/ 196523 w 1726148"/>
                <a:gd name="connsiteY383" fmla="*/ 699395 h 1286466"/>
                <a:gd name="connsiteX384" fmla="*/ 292903 w 1726148"/>
                <a:gd name="connsiteY384" fmla="*/ 639142 h 1286466"/>
                <a:gd name="connsiteX385" fmla="*/ 1350182 w 1726148"/>
                <a:gd name="connsiteY385" fmla="*/ 632784 h 1286466"/>
                <a:gd name="connsiteX386" fmla="*/ 1351972 w 1726148"/>
                <a:gd name="connsiteY386" fmla="*/ 639208 h 1286466"/>
                <a:gd name="connsiteX387" fmla="*/ 1302199 w 1726148"/>
                <a:gd name="connsiteY387" fmla="*/ 651698 h 1286466"/>
                <a:gd name="connsiteX388" fmla="*/ 1264958 w 1726148"/>
                <a:gd name="connsiteY388" fmla="*/ 677037 h 1286466"/>
                <a:gd name="connsiteX389" fmla="*/ 1262810 w 1726148"/>
                <a:gd name="connsiteY389" fmla="*/ 674538 h 1286466"/>
                <a:gd name="connsiteX390" fmla="*/ 1304347 w 1726148"/>
                <a:gd name="connsiteY390" fmla="*/ 644204 h 1286466"/>
                <a:gd name="connsiteX391" fmla="*/ 1350182 w 1726148"/>
                <a:gd name="connsiteY391" fmla="*/ 632784 h 1286466"/>
                <a:gd name="connsiteX392" fmla="*/ 288695 w 1726148"/>
                <a:gd name="connsiteY392" fmla="*/ 627307 h 1286466"/>
                <a:gd name="connsiteX393" fmla="*/ 288336 w 1726148"/>
                <a:gd name="connsiteY393" fmla="*/ 634225 h 1286466"/>
                <a:gd name="connsiteX394" fmla="*/ 212606 w 1726148"/>
                <a:gd name="connsiteY394" fmla="*/ 665539 h 1286466"/>
                <a:gd name="connsiteX395" fmla="*/ 211170 w 1726148"/>
                <a:gd name="connsiteY395" fmla="*/ 664082 h 1286466"/>
                <a:gd name="connsiteX396" fmla="*/ 288695 w 1726148"/>
                <a:gd name="connsiteY396" fmla="*/ 627307 h 1286466"/>
                <a:gd name="connsiteX397" fmla="*/ 1342477 w 1726148"/>
                <a:gd name="connsiteY397" fmla="*/ 620957 h 1286466"/>
                <a:gd name="connsiteX398" fmla="*/ 1342477 w 1726148"/>
                <a:gd name="connsiteY398" fmla="*/ 627307 h 1286466"/>
                <a:gd name="connsiteX399" fmla="*/ 1289103 w 1726148"/>
                <a:gd name="connsiteY399" fmla="*/ 641771 h 1286466"/>
                <a:gd name="connsiteX400" fmla="*/ 1287324 w 1726148"/>
                <a:gd name="connsiteY400" fmla="*/ 638596 h 1286466"/>
                <a:gd name="connsiteX401" fmla="*/ 1342477 w 1726148"/>
                <a:gd name="connsiteY401" fmla="*/ 620957 h 1286466"/>
                <a:gd name="connsiteX402" fmla="*/ 340967 w 1726148"/>
                <a:gd name="connsiteY402" fmla="*/ 586961 h 1286466"/>
                <a:gd name="connsiteX403" fmla="*/ 345049 w 1726148"/>
                <a:gd name="connsiteY403" fmla="*/ 587321 h 1286466"/>
                <a:gd name="connsiteX404" fmla="*/ 342668 w 1726148"/>
                <a:gd name="connsiteY404" fmla="*/ 636923 h 1286466"/>
                <a:gd name="connsiteX405" fmla="*/ 336204 w 1726148"/>
                <a:gd name="connsiteY405" fmla="*/ 636923 h 1286466"/>
                <a:gd name="connsiteX406" fmla="*/ 340967 w 1726148"/>
                <a:gd name="connsiteY406" fmla="*/ 586961 h 1286466"/>
                <a:gd name="connsiteX407" fmla="*/ 363169 w 1726148"/>
                <a:gd name="connsiteY407" fmla="*/ 550078 h 1286466"/>
                <a:gd name="connsiteX408" fmla="*/ 366873 w 1726148"/>
                <a:gd name="connsiteY408" fmla="*/ 551151 h 1286466"/>
                <a:gd name="connsiteX409" fmla="*/ 352057 w 1726148"/>
                <a:gd name="connsiteY409" fmla="*/ 648059 h 1286466"/>
                <a:gd name="connsiteX410" fmla="*/ 345389 w 1726148"/>
                <a:gd name="connsiteY410" fmla="*/ 648059 h 1286466"/>
                <a:gd name="connsiteX411" fmla="*/ 363169 w 1726148"/>
                <a:gd name="connsiteY411" fmla="*/ 550078 h 1286466"/>
                <a:gd name="connsiteX412" fmla="*/ 2776 w 1726148"/>
                <a:gd name="connsiteY412" fmla="*/ 508294 h 1286466"/>
                <a:gd name="connsiteX413" fmla="*/ 11431 w 1726148"/>
                <a:gd name="connsiteY413" fmla="*/ 508878 h 1286466"/>
                <a:gd name="connsiteX414" fmla="*/ 79591 w 1726148"/>
                <a:gd name="connsiteY414" fmla="*/ 559600 h 1286466"/>
                <a:gd name="connsiteX415" fmla="*/ 153521 w 1726148"/>
                <a:gd name="connsiteY415" fmla="*/ 623272 h 1286466"/>
                <a:gd name="connsiteX416" fmla="*/ 135850 w 1726148"/>
                <a:gd name="connsiteY416" fmla="*/ 640899 h 1286466"/>
                <a:gd name="connsiteX417" fmla="*/ 55789 w 1726148"/>
                <a:gd name="connsiteY417" fmla="*/ 572190 h 1286466"/>
                <a:gd name="connsiteX418" fmla="*/ 612 w 1726148"/>
                <a:gd name="connsiteY418" fmla="*/ 517152 h 1286466"/>
                <a:gd name="connsiteX419" fmla="*/ 2776 w 1726148"/>
                <a:gd name="connsiteY419" fmla="*/ 508294 h 1286466"/>
                <a:gd name="connsiteX420" fmla="*/ 399252 w 1726148"/>
                <a:gd name="connsiteY420" fmla="*/ 444596 h 1286466"/>
                <a:gd name="connsiteX421" fmla="*/ 401809 w 1726148"/>
                <a:gd name="connsiteY421" fmla="*/ 444955 h 1286466"/>
                <a:gd name="connsiteX422" fmla="*/ 367474 w 1726148"/>
                <a:gd name="connsiteY422" fmla="*/ 642401 h 1286466"/>
                <a:gd name="connsiteX423" fmla="*/ 361264 w 1726148"/>
                <a:gd name="connsiteY423" fmla="*/ 642041 h 1286466"/>
                <a:gd name="connsiteX424" fmla="*/ 399252 w 1726148"/>
                <a:gd name="connsiteY424" fmla="*/ 444596 h 1286466"/>
                <a:gd name="connsiteX425" fmla="*/ 71274 w 1726148"/>
                <a:gd name="connsiteY425" fmla="*/ 417238 h 1286466"/>
                <a:gd name="connsiteX426" fmla="*/ 78275 w 1726148"/>
                <a:gd name="connsiteY426" fmla="*/ 419133 h 1286466"/>
                <a:gd name="connsiteX427" fmla="*/ 139343 w 1726148"/>
                <a:gd name="connsiteY427" fmla="*/ 510483 h 1286466"/>
                <a:gd name="connsiteX428" fmla="*/ 198966 w 1726148"/>
                <a:gd name="connsiteY428" fmla="*/ 579086 h 1286466"/>
                <a:gd name="connsiteX429" fmla="*/ 179453 w 1726148"/>
                <a:gd name="connsiteY429" fmla="*/ 593889 h 1286466"/>
                <a:gd name="connsiteX430" fmla="*/ 68880 w 1726148"/>
                <a:gd name="connsiteY430" fmla="*/ 424549 h 1286466"/>
                <a:gd name="connsiteX431" fmla="*/ 71274 w 1726148"/>
                <a:gd name="connsiteY431" fmla="*/ 417238 h 1286466"/>
                <a:gd name="connsiteX432" fmla="*/ 156667 w 1726148"/>
                <a:gd name="connsiteY432" fmla="*/ 347115 h 1286466"/>
                <a:gd name="connsiteX433" fmla="*/ 164559 w 1726148"/>
                <a:gd name="connsiteY433" fmla="*/ 351807 h 1286466"/>
                <a:gd name="connsiteX434" fmla="*/ 211102 w 1726148"/>
                <a:gd name="connsiteY434" fmla="*/ 452142 h 1286466"/>
                <a:gd name="connsiteX435" fmla="*/ 250068 w 1726148"/>
                <a:gd name="connsiteY435" fmla="*/ 523965 h 1286466"/>
                <a:gd name="connsiteX436" fmla="*/ 224090 w 1726148"/>
                <a:gd name="connsiteY436" fmla="*/ 538763 h 1286466"/>
                <a:gd name="connsiteX437" fmla="*/ 179352 w 1726148"/>
                <a:gd name="connsiteY437" fmla="*/ 443841 h 1286466"/>
                <a:gd name="connsiteX438" fmla="*/ 151210 w 1726148"/>
                <a:gd name="connsiteY438" fmla="*/ 355416 h 1286466"/>
                <a:gd name="connsiteX439" fmla="*/ 156667 w 1726148"/>
                <a:gd name="connsiteY439" fmla="*/ 347115 h 1286466"/>
                <a:gd name="connsiteX440" fmla="*/ 834719 w 1726148"/>
                <a:gd name="connsiteY440" fmla="*/ 156065 h 1286466"/>
                <a:gd name="connsiteX441" fmla="*/ 1004425 w 1726148"/>
                <a:gd name="connsiteY441" fmla="*/ 178370 h 1286466"/>
                <a:gd name="connsiteX442" fmla="*/ 1001903 w 1726148"/>
                <a:gd name="connsiteY442" fmla="*/ 187022 h 1286466"/>
                <a:gd name="connsiteX443" fmla="*/ 680060 w 1726148"/>
                <a:gd name="connsiteY443" fmla="*/ 219465 h 1286466"/>
                <a:gd name="connsiteX444" fmla="*/ 678258 w 1726148"/>
                <a:gd name="connsiteY444" fmla="*/ 217302 h 1286466"/>
                <a:gd name="connsiteX445" fmla="*/ 834719 w 1726148"/>
                <a:gd name="connsiteY445" fmla="*/ 156065 h 1286466"/>
                <a:gd name="connsiteX446" fmla="*/ 890545 w 1726148"/>
                <a:gd name="connsiteY446" fmla="*/ 137204 h 1286466"/>
                <a:gd name="connsiteX447" fmla="*/ 1114336 w 1726148"/>
                <a:gd name="connsiteY447" fmla="*/ 191305 h 1286466"/>
                <a:gd name="connsiteX448" fmla="*/ 1112179 w 1726148"/>
                <a:gd name="connsiteY448" fmla="*/ 199536 h 1286466"/>
                <a:gd name="connsiteX449" fmla="*/ 836758 w 1726148"/>
                <a:gd name="connsiteY449" fmla="*/ 143707 h 1286466"/>
                <a:gd name="connsiteX450" fmla="*/ 693295 w 1726148"/>
                <a:gd name="connsiteY450" fmla="*/ 183431 h 1286466"/>
                <a:gd name="connsiteX451" fmla="*/ 642957 w 1726148"/>
                <a:gd name="connsiteY451" fmla="*/ 214924 h 1286466"/>
                <a:gd name="connsiteX452" fmla="*/ 601608 w 1726148"/>
                <a:gd name="connsiteY452" fmla="*/ 247849 h 1286466"/>
                <a:gd name="connsiteX453" fmla="*/ 597652 w 1726148"/>
                <a:gd name="connsiteY453" fmla="*/ 245702 h 1286466"/>
                <a:gd name="connsiteX454" fmla="*/ 630372 w 1726148"/>
                <a:gd name="connsiteY454" fmla="*/ 215282 h 1286466"/>
                <a:gd name="connsiteX455" fmla="*/ 682868 w 1726148"/>
                <a:gd name="connsiteY455" fmla="*/ 181642 h 1286466"/>
                <a:gd name="connsiteX456" fmla="*/ 813027 w 1726148"/>
                <a:gd name="connsiteY456" fmla="*/ 138697 h 1286466"/>
                <a:gd name="connsiteX457" fmla="*/ 890545 w 1726148"/>
                <a:gd name="connsiteY457" fmla="*/ 137204 h 1286466"/>
                <a:gd name="connsiteX458" fmla="*/ 851271 w 1726148"/>
                <a:gd name="connsiteY458" fmla="*/ 41700 h 1286466"/>
                <a:gd name="connsiteX459" fmla="*/ 757402 w 1726148"/>
                <a:gd name="connsiteY459" fmla="*/ 54440 h 1286466"/>
                <a:gd name="connsiteX460" fmla="*/ 447594 w 1726148"/>
                <a:gd name="connsiteY460" fmla="*/ 274478 h 1286466"/>
                <a:gd name="connsiteX461" fmla="*/ 350801 w 1726148"/>
                <a:gd name="connsiteY461" fmla="*/ 455262 h 1286466"/>
                <a:gd name="connsiteX462" fmla="*/ 318777 w 1726148"/>
                <a:gd name="connsiteY462" fmla="*/ 659454 h 1286466"/>
                <a:gd name="connsiteX463" fmla="*/ 382466 w 1726148"/>
                <a:gd name="connsiteY463" fmla="*/ 654772 h 1286466"/>
                <a:gd name="connsiteX464" fmla="*/ 395779 w 1726148"/>
                <a:gd name="connsiteY464" fmla="*/ 531609 h 1286466"/>
                <a:gd name="connsiteX465" fmla="*/ 426724 w 1726148"/>
                <a:gd name="connsiteY465" fmla="*/ 424651 h 1286466"/>
                <a:gd name="connsiteX466" fmla="*/ 531073 w 1726148"/>
                <a:gd name="connsiteY466" fmla="*/ 273397 h 1286466"/>
                <a:gd name="connsiteX467" fmla="*/ 657731 w 1726148"/>
                <a:gd name="connsiteY467" fmla="*/ 158156 h 1286466"/>
                <a:gd name="connsiteX468" fmla="*/ 1006400 w 1726148"/>
                <a:gd name="connsiteY468" fmla="*/ 115661 h 1286466"/>
                <a:gd name="connsiteX469" fmla="*/ 1166162 w 1726148"/>
                <a:gd name="connsiteY469" fmla="*/ 191648 h 1286466"/>
                <a:gd name="connsiteX470" fmla="*/ 1232370 w 1726148"/>
                <a:gd name="connsiteY470" fmla="*/ 263674 h 1286466"/>
                <a:gd name="connsiteX471" fmla="*/ 1283824 w 1726148"/>
                <a:gd name="connsiteY471" fmla="*/ 318773 h 1286466"/>
                <a:gd name="connsiteX472" fmla="*/ 1312251 w 1726148"/>
                <a:gd name="connsiteY472" fmla="*/ 371352 h 1286466"/>
                <a:gd name="connsiteX473" fmla="*/ 1313690 w 1726148"/>
                <a:gd name="connsiteY473" fmla="*/ 366310 h 1286466"/>
                <a:gd name="connsiteX474" fmla="*/ 1319807 w 1726148"/>
                <a:gd name="connsiteY474" fmla="*/ 344703 h 1286466"/>
                <a:gd name="connsiteX475" fmla="*/ 1323765 w 1726148"/>
                <a:gd name="connsiteY475" fmla="*/ 346143 h 1286466"/>
                <a:gd name="connsiteX476" fmla="*/ 1317288 w 1726148"/>
                <a:gd name="connsiteY476" fmla="*/ 370632 h 1286466"/>
                <a:gd name="connsiteX477" fmla="*/ 1315129 w 1726148"/>
                <a:gd name="connsiteY477" fmla="*/ 378915 h 1286466"/>
                <a:gd name="connsiteX478" fmla="*/ 1319447 w 1726148"/>
                <a:gd name="connsiteY478" fmla="*/ 390079 h 1286466"/>
                <a:gd name="connsiteX479" fmla="*/ 1320886 w 1726148"/>
                <a:gd name="connsiteY479" fmla="*/ 393680 h 1286466"/>
                <a:gd name="connsiteX480" fmla="*/ 1334200 w 1726148"/>
                <a:gd name="connsiteY480" fmla="*/ 358748 h 1286466"/>
                <a:gd name="connsiteX481" fmla="*/ 1338878 w 1726148"/>
                <a:gd name="connsiteY481" fmla="*/ 360188 h 1286466"/>
                <a:gd name="connsiteX482" fmla="*/ 1324125 w 1726148"/>
                <a:gd name="connsiteY482" fmla="*/ 401243 h 1286466"/>
                <a:gd name="connsiteX483" fmla="*/ 1328802 w 1726148"/>
                <a:gd name="connsiteY483" fmla="*/ 413127 h 1286466"/>
                <a:gd name="connsiteX484" fmla="*/ 1341756 w 1726148"/>
                <a:gd name="connsiteY484" fmla="*/ 381796 h 1286466"/>
                <a:gd name="connsiteX485" fmla="*/ 1346074 w 1726148"/>
                <a:gd name="connsiteY485" fmla="*/ 382876 h 1286466"/>
                <a:gd name="connsiteX486" fmla="*/ 1332041 w 1726148"/>
                <a:gd name="connsiteY486" fmla="*/ 421050 h 1286466"/>
                <a:gd name="connsiteX487" fmla="*/ 1335999 w 1726148"/>
                <a:gd name="connsiteY487" fmla="*/ 430773 h 1286466"/>
                <a:gd name="connsiteX488" fmla="*/ 1347873 w 1726148"/>
                <a:gd name="connsiteY488" fmla="*/ 399442 h 1286466"/>
                <a:gd name="connsiteX489" fmla="*/ 1352191 w 1726148"/>
                <a:gd name="connsiteY489" fmla="*/ 400883 h 1286466"/>
                <a:gd name="connsiteX490" fmla="*/ 1339597 w 1726148"/>
                <a:gd name="connsiteY490" fmla="*/ 439056 h 1286466"/>
                <a:gd name="connsiteX491" fmla="*/ 1341756 w 1726148"/>
                <a:gd name="connsiteY491" fmla="*/ 444818 h 1286466"/>
                <a:gd name="connsiteX492" fmla="*/ 1349312 w 1726148"/>
                <a:gd name="connsiteY492" fmla="*/ 422490 h 1286466"/>
                <a:gd name="connsiteX493" fmla="*/ 1353630 w 1726148"/>
                <a:gd name="connsiteY493" fmla="*/ 423931 h 1286466"/>
                <a:gd name="connsiteX494" fmla="*/ 1344995 w 1726148"/>
                <a:gd name="connsiteY494" fmla="*/ 452741 h 1286466"/>
                <a:gd name="connsiteX495" fmla="*/ 1348593 w 1726148"/>
                <a:gd name="connsiteY495" fmla="*/ 461024 h 1286466"/>
                <a:gd name="connsiteX496" fmla="*/ 1357229 w 1726148"/>
                <a:gd name="connsiteY496" fmla="*/ 438696 h 1286466"/>
                <a:gd name="connsiteX497" fmla="*/ 1361906 w 1726148"/>
                <a:gd name="connsiteY497" fmla="*/ 440497 h 1286466"/>
                <a:gd name="connsiteX498" fmla="*/ 1351471 w 1726148"/>
                <a:gd name="connsiteY498" fmla="*/ 468947 h 1286466"/>
                <a:gd name="connsiteX499" fmla="*/ 1355070 w 1726148"/>
                <a:gd name="connsiteY499" fmla="*/ 477950 h 1286466"/>
                <a:gd name="connsiteX500" fmla="*/ 1363705 w 1726148"/>
                <a:gd name="connsiteY500" fmla="*/ 453461 h 1286466"/>
                <a:gd name="connsiteX501" fmla="*/ 1368743 w 1726148"/>
                <a:gd name="connsiteY501" fmla="*/ 455262 h 1286466"/>
                <a:gd name="connsiteX502" fmla="*/ 1358668 w 1726148"/>
                <a:gd name="connsiteY502" fmla="*/ 488754 h 1286466"/>
                <a:gd name="connsiteX503" fmla="*/ 1363346 w 1726148"/>
                <a:gd name="connsiteY503" fmla="*/ 503159 h 1286466"/>
                <a:gd name="connsiteX504" fmla="*/ 1374500 w 1726148"/>
                <a:gd name="connsiteY504" fmla="*/ 473628 h 1286466"/>
                <a:gd name="connsiteX505" fmla="*/ 1380257 w 1726148"/>
                <a:gd name="connsiteY505" fmla="*/ 475069 h 1286466"/>
                <a:gd name="connsiteX506" fmla="*/ 1366944 w 1726148"/>
                <a:gd name="connsiteY506" fmla="*/ 514683 h 1286466"/>
                <a:gd name="connsiteX507" fmla="*/ 1370182 w 1726148"/>
                <a:gd name="connsiteY507" fmla="*/ 528008 h 1286466"/>
                <a:gd name="connsiteX508" fmla="*/ 1380257 w 1726148"/>
                <a:gd name="connsiteY508" fmla="*/ 500278 h 1286466"/>
                <a:gd name="connsiteX509" fmla="*/ 1386374 w 1726148"/>
                <a:gd name="connsiteY509" fmla="*/ 502078 h 1286466"/>
                <a:gd name="connsiteX510" fmla="*/ 1373061 w 1726148"/>
                <a:gd name="connsiteY510" fmla="*/ 540252 h 1286466"/>
                <a:gd name="connsiteX511" fmla="*/ 1375580 w 1726148"/>
                <a:gd name="connsiteY511" fmla="*/ 553217 h 1286466"/>
                <a:gd name="connsiteX512" fmla="*/ 1386014 w 1726148"/>
                <a:gd name="connsiteY512" fmla="*/ 516123 h 1286466"/>
                <a:gd name="connsiteX513" fmla="*/ 1389613 w 1726148"/>
                <a:gd name="connsiteY513" fmla="*/ 516844 h 1286466"/>
                <a:gd name="connsiteX514" fmla="*/ 1378098 w 1726148"/>
                <a:gd name="connsiteY514" fmla="*/ 565821 h 1286466"/>
                <a:gd name="connsiteX515" fmla="*/ 1380617 w 1726148"/>
                <a:gd name="connsiteY515" fmla="*/ 584908 h 1286466"/>
                <a:gd name="connsiteX516" fmla="*/ 1393931 w 1726148"/>
                <a:gd name="connsiteY516" fmla="*/ 553217 h 1286466"/>
                <a:gd name="connsiteX517" fmla="*/ 1399328 w 1726148"/>
                <a:gd name="connsiteY517" fmla="*/ 554657 h 1286466"/>
                <a:gd name="connsiteX518" fmla="*/ 1382416 w 1726148"/>
                <a:gd name="connsiteY518" fmla="*/ 597152 h 1286466"/>
                <a:gd name="connsiteX519" fmla="*/ 1383856 w 1726148"/>
                <a:gd name="connsiteY519" fmla="*/ 610477 h 1286466"/>
                <a:gd name="connsiteX520" fmla="*/ 1401127 w 1726148"/>
                <a:gd name="connsiteY520" fmla="*/ 571223 h 1286466"/>
                <a:gd name="connsiteX521" fmla="*/ 1404365 w 1726148"/>
                <a:gd name="connsiteY521" fmla="*/ 571943 h 1286466"/>
                <a:gd name="connsiteX522" fmla="*/ 1384935 w 1726148"/>
                <a:gd name="connsiteY522" fmla="*/ 622721 h 1286466"/>
                <a:gd name="connsiteX523" fmla="*/ 1384575 w 1726148"/>
                <a:gd name="connsiteY523" fmla="*/ 623441 h 1286466"/>
                <a:gd name="connsiteX524" fmla="*/ 1385655 w 1726148"/>
                <a:gd name="connsiteY524" fmla="*/ 642168 h 1286466"/>
                <a:gd name="connsiteX525" fmla="*/ 1403286 w 1726148"/>
                <a:gd name="connsiteY525" fmla="*/ 606155 h 1286466"/>
                <a:gd name="connsiteX526" fmla="*/ 1406165 w 1726148"/>
                <a:gd name="connsiteY526" fmla="*/ 606876 h 1286466"/>
                <a:gd name="connsiteX527" fmla="*/ 1386374 w 1726148"/>
                <a:gd name="connsiteY527" fmla="*/ 655133 h 1286466"/>
                <a:gd name="connsiteX528" fmla="*/ 1397889 w 1726148"/>
                <a:gd name="connsiteY528" fmla="*/ 654412 h 1286466"/>
                <a:gd name="connsiteX529" fmla="*/ 1410842 w 1726148"/>
                <a:gd name="connsiteY529" fmla="*/ 629203 h 1286466"/>
                <a:gd name="connsiteX530" fmla="*/ 1415520 w 1726148"/>
                <a:gd name="connsiteY530" fmla="*/ 631004 h 1286466"/>
                <a:gd name="connsiteX531" fmla="*/ 1405445 w 1726148"/>
                <a:gd name="connsiteY531" fmla="*/ 654412 h 1286466"/>
                <a:gd name="connsiteX532" fmla="*/ 1434951 w 1726148"/>
                <a:gd name="connsiteY532" fmla="*/ 656933 h 1286466"/>
                <a:gd name="connsiteX533" fmla="*/ 1413721 w 1726148"/>
                <a:gd name="connsiteY533" fmla="*/ 515763 h 1286466"/>
                <a:gd name="connsiteX534" fmla="*/ 1372341 w 1726148"/>
                <a:gd name="connsiteY534" fmla="*/ 381796 h 1286466"/>
                <a:gd name="connsiteX535" fmla="*/ 1278787 w 1726148"/>
                <a:gd name="connsiteY535" fmla="*/ 223700 h 1286466"/>
                <a:gd name="connsiteX536" fmla="*/ 1123703 w 1726148"/>
                <a:gd name="connsiteY536" fmla="*/ 105218 h 1286466"/>
                <a:gd name="connsiteX537" fmla="*/ 945950 w 1726148"/>
                <a:gd name="connsiteY537" fmla="*/ 46517 h 1286466"/>
                <a:gd name="connsiteX538" fmla="*/ 851271 w 1726148"/>
                <a:gd name="connsiteY538" fmla="*/ 41700 h 1286466"/>
                <a:gd name="connsiteX539" fmla="*/ 834405 w 1726148"/>
                <a:gd name="connsiteY539" fmla="*/ 22028 h 1286466"/>
                <a:gd name="connsiteX540" fmla="*/ 924361 w 1726148"/>
                <a:gd name="connsiteY540" fmla="*/ 22749 h 1286466"/>
                <a:gd name="connsiteX541" fmla="*/ 1094917 w 1726148"/>
                <a:gd name="connsiteY541" fmla="*/ 60562 h 1286466"/>
                <a:gd name="connsiteX542" fmla="*/ 1173718 w 1726148"/>
                <a:gd name="connsiteY542" fmla="*/ 109899 h 1286466"/>
                <a:gd name="connsiteX543" fmla="*/ 1253599 w 1726148"/>
                <a:gd name="connsiteY543" fmla="*/ 159957 h 1286466"/>
                <a:gd name="connsiteX544" fmla="*/ 1353990 w 1726148"/>
                <a:gd name="connsiteY544" fmla="*/ 295365 h 1286466"/>
                <a:gd name="connsiteX545" fmla="*/ 1430273 w 1726148"/>
                <a:gd name="connsiteY545" fmla="*/ 467146 h 1286466"/>
                <a:gd name="connsiteX546" fmla="*/ 1443586 w 1726148"/>
                <a:gd name="connsiteY546" fmla="*/ 570863 h 1286466"/>
                <a:gd name="connsiteX547" fmla="*/ 1451862 w 1726148"/>
                <a:gd name="connsiteY547" fmla="*/ 659454 h 1286466"/>
                <a:gd name="connsiteX548" fmla="*/ 1510154 w 1726148"/>
                <a:gd name="connsiteY548" fmla="*/ 678541 h 1286466"/>
                <a:gd name="connsiteX549" fmla="*/ 1554052 w 1726148"/>
                <a:gd name="connsiteY549" fmla="*/ 712033 h 1286466"/>
                <a:gd name="connsiteX550" fmla="*/ 1567365 w 1726148"/>
                <a:gd name="connsiteY550" fmla="*/ 809987 h 1286466"/>
                <a:gd name="connsiteX551" fmla="*/ 1624937 w 1726148"/>
                <a:gd name="connsiteY551" fmla="*/ 831955 h 1286466"/>
                <a:gd name="connsiteX552" fmla="*/ 1633573 w 1726148"/>
                <a:gd name="connsiteY552" fmla="*/ 881293 h 1286466"/>
                <a:gd name="connsiteX553" fmla="*/ 1680710 w 1726148"/>
                <a:gd name="connsiteY553" fmla="*/ 952238 h 1286466"/>
                <a:gd name="connsiteX554" fmla="*/ 1640050 w 1726148"/>
                <a:gd name="connsiteY554" fmla="*/ 1049832 h 1286466"/>
                <a:gd name="connsiteX555" fmla="*/ 1636092 w 1726148"/>
                <a:gd name="connsiteY555" fmla="*/ 1049112 h 1286466"/>
                <a:gd name="connsiteX556" fmla="*/ 1626017 w 1726148"/>
                <a:gd name="connsiteY556" fmla="*/ 1082964 h 1286466"/>
                <a:gd name="connsiteX557" fmla="*/ 1553692 w 1726148"/>
                <a:gd name="connsiteY557" fmla="*/ 1125819 h 1286466"/>
                <a:gd name="connsiteX558" fmla="*/ 1540019 w 1726148"/>
                <a:gd name="connsiteY558" fmla="*/ 1178758 h 1286466"/>
                <a:gd name="connsiteX559" fmla="*/ 1303975 w 1726148"/>
                <a:gd name="connsiteY559" fmla="*/ 1211529 h 1286466"/>
                <a:gd name="connsiteX560" fmla="*/ 1253959 w 1726148"/>
                <a:gd name="connsiteY560" fmla="*/ 1116816 h 1286466"/>
                <a:gd name="connsiteX561" fmla="*/ 1246043 w 1726148"/>
                <a:gd name="connsiteY561" fmla="*/ 909743 h 1286466"/>
                <a:gd name="connsiteX562" fmla="*/ 1276988 w 1726148"/>
                <a:gd name="connsiteY562" fmla="*/ 704830 h 1286466"/>
                <a:gd name="connsiteX563" fmla="*/ 1315894 w 1726148"/>
                <a:gd name="connsiteY563" fmla="*/ 670888 h 1286466"/>
                <a:gd name="connsiteX564" fmla="*/ 1351280 w 1726148"/>
                <a:gd name="connsiteY564" fmla="*/ 661215 h 1286466"/>
                <a:gd name="connsiteX565" fmla="*/ 1366944 w 1726148"/>
                <a:gd name="connsiteY565" fmla="*/ 656933 h 1286466"/>
                <a:gd name="connsiteX566" fmla="*/ 1360827 w 1726148"/>
                <a:gd name="connsiteY566" fmla="*/ 598232 h 1286466"/>
                <a:gd name="connsiteX567" fmla="*/ 1357507 w 1726148"/>
                <a:gd name="connsiteY567" fmla="*/ 579650 h 1286466"/>
                <a:gd name="connsiteX568" fmla="*/ 1351786 w 1726148"/>
                <a:gd name="connsiteY568" fmla="*/ 547635 h 1286466"/>
                <a:gd name="connsiteX569" fmla="*/ 1338158 w 1726148"/>
                <a:gd name="connsiteY569" fmla="*/ 498117 h 1286466"/>
                <a:gd name="connsiteX570" fmla="*/ 1302535 w 1726148"/>
                <a:gd name="connsiteY570" fmla="*/ 410606 h 1286466"/>
                <a:gd name="connsiteX571" fmla="*/ 1259716 w 1726148"/>
                <a:gd name="connsiteY571" fmla="*/ 325255 h 1286466"/>
                <a:gd name="connsiteX572" fmla="*/ 1205743 w 1726148"/>
                <a:gd name="connsiteY572" fmla="*/ 270516 h 1286466"/>
                <a:gd name="connsiteX573" fmla="*/ 1138815 w 1726148"/>
                <a:gd name="connsiteY573" fmla="*/ 197050 h 1286466"/>
                <a:gd name="connsiteX574" fmla="*/ 1053897 w 1726148"/>
                <a:gd name="connsiteY574" fmla="*/ 152755 h 1286466"/>
                <a:gd name="connsiteX575" fmla="*/ 858513 w 1726148"/>
                <a:gd name="connsiteY575" fmla="*/ 125025 h 1286466"/>
                <a:gd name="connsiteX576" fmla="*/ 673563 w 1726148"/>
                <a:gd name="connsiteY576" fmla="*/ 171121 h 1286466"/>
                <a:gd name="connsiteX577" fmla="*/ 539709 w 1726148"/>
                <a:gd name="connsiteY577" fmla="*/ 292844 h 1286466"/>
                <a:gd name="connsiteX578" fmla="*/ 431762 w 1726148"/>
                <a:gd name="connsiteY578" fmla="*/ 458863 h 1286466"/>
                <a:gd name="connsiteX579" fmla="*/ 410172 w 1726148"/>
                <a:gd name="connsiteY579" fmla="*/ 557898 h 1286466"/>
                <a:gd name="connsiteX580" fmla="*/ 394700 w 1726148"/>
                <a:gd name="connsiteY580" fmla="*/ 655853 h 1286466"/>
                <a:gd name="connsiteX581" fmla="*/ 492932 w 1726148"/>
                <a:gd name="connsiteY581" fmla="*/ 704830 h 1286466"/>
                <a:gd name="connsiteX582" fmla="*/ 523877 w 1726148"/>
                <a:gd name="connsiteY582" fmla="*/ 909743 h 1286466"/>
                <a:gd name="connsiteX583" fmla="*/ 515960 w 1726148"/>
                <a:gd name="connsiteY583" fmla="*/ 1116816 h 1286466"/>
                <a:gd name="connsiteX584" fmla="*/ 465945 w 1726148"/>
                <a:gd name="connsiteY584" fmla="*/ 1211529 h 1286466"/>
                <a:gd name="connsiteX585" fmla="*/ 229901 w 1726148"/>
                <a:gd name="connsiteY585" fmla="*/ 1178758 h 1286466"/>
                <a:gd name="connsiteX586" fmla="*/ 216227 w 1726148"/>
                <a:gd name="connsiteY586" fmla="*/ 1125819 h 1286466"/>
                <a:gd name="connsiteX587" fmla="*/ 143902 w 1726148"/>
                <a:gd name="connsiteY587" fmla="*/ 1082964 h 1286466"/>
                <a:gd name="connsiteX588" fmla="*/ 133827 w 1726148"/>
                <a:gd name="connsiteY588" fmla="*/ 1049112 h 1286466"/>
                <a:gd name="connsiteX589" fmla="*/ 130229 w 1726148"/>
                <a:gd name="connsiteY589" fmla="*/ 1049832 h 1286466"/>
                <a:gd name="connsiteX590" fmla="*/ 89209 w 1726148"/>
                <a:gd name="connsiteY590" fmla="*/ 952238 h 1286466"/>
                <a:gd name="connsiteX591" fmla="*/ 136346 w 1726148"/>
                <a:gd name="connsiteY591" fmla="*/ 881293 h 1286466"/>
                <a:gd name="connsiteX592" fmla="*/ 144982 w 1726148"/>
                <a:gd name="connsiteY592" fmla="*/ 831955 h 1286466"/>
                <a:gd name="connsiteX593" fmla="*/ 202554 w 1726148"/>
                <a:gd name="connsiteY593" fmla="*/ 809987 h 1286466"/>
                <a:gd name="connsiteX594" fmla="*/ 215867 w 1726148"/>
                <a:gd name="connsiteY594" fmla="*/ 712033 h 1286466"/>
                <a:gd name="connsiteX595" fmla="*/ 259766 w 1726148"/>
                <a:gd name="connsiteY595" fmla="*/ 678541 h 1286466"/>
                <a:gd name="connsiteX596" fmla="*/ 305823 w 1726148"/>
                <a:gd name="connsiteY596" fmla="*/ 662335 h 1286466"/>
                <a:gd name="connsiteX597" fmla="*/ 342525 w 1726148"/>
                <a:gd name="connsiteY597" fmla="*/ 427892 h 1286466"/>
                <a:gd name="connsiteX598" fmla="*/ 385704 w 1726148"/>
                <a:gd name="connsiteY598" fmla="*/ 326336 h 1286466"/>
                <a:gd name="connsiteX599" fmla="*/ 450832 w 1726148"/>
                <a:gd name="connsiteY599" fmla="*/ 243867 h 1286466"/>
                <a:gd name="connsiteX600" fmla="*/ 745528 w 1726148"/>
                <a:gd name="connsiteY600" fmla="*/ 36433 h 1286466"/>
                <a:gd name="connsiteX601" fmla="*/ 834405 w 1726148"/>
                <a:gd name="connsiteY601" fmla="*/ 22028 h 1286466"/>
                <a:gd name="connsiteX602" fmla="*/ 859640 w 1726148"/>
                <a:gd name="connsiteY602" fmla="*/ 39 h 1286466"/>
                <a:gd name="connsiteX603" fmla="*/ 924541 w 1726148"/>
                <a:gd name="connsiteY603" fmla="*/ 4627 h 1286466"/>
                <a:gd name="connsiteX604" fmla="*/ 922378 w 1726148"/>
                <a:gd name="connsiteY604" fmla="*/ 11465 h 1286466"/>
                <a:gd name="connsiteX605" fmla="*/ 794739 w 1726148"/>
                <a:gd name="connsiteY605" fmla="*/ 10745 h 1286466"/>
                <a:gd name="connsiteX606" fmla="*/ 670705 w 1726148"/>
                <a:gd name="connsiteY606" fmla="*/ 49611 h 1286466"/>
                <a:gd name="connsiteX607" fmla="*/ 569026 w 1726148"/>
                <a:gd name="connsiteY607" fmla="*/ 116187 h 1286466"/>
                <a:gd name="connsiteX608" fmla="*/ 483933 w 1726148"/>
                <a:gd name="connsiteY608" fmla="*/ 192480 h 1286466"/>
                <a:gd name="connsiteX609" fmla="*/ 481048 w 1726148"/>
                <a:gd name="connsiteY609" fmla="*/ 190681 h 1286466"/>
                <a:gd name="connsiteX610" fmla="*/ 564339 w 1726148"/>
                <a:gd name="connsiteY610" fmla="*/ 111509 h 1286466"/>
                <a:gd name="connsiteX611" fmla="*/ 674310 w 1726148"/>
                <a:gd name="connsiteY611" fmla="*/ 39895 h 1286466"/>
                <a:gd name="connsiteX612" fmla="*/ 794739 w 1726148"/>
                <a:gd name="connsiteY612" fmla="*/ 3547 h 1286466"/>
                <a:gd name="connsiteX613" fmla="*/ 859640 w 1726148"/>
                <a:gd name="connsiteY613" fmla="*/ 39 h 1286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</a:cxnLst>
              <a:rect l="l" t="t" r="r" b="b"/>
              <a:pathLst>
                <a:path w="1726148" h="1286466">
                  <a:moveTo>
                    <a:pt x="423736" y="1271683"/>
                  </a:moveTo>
                  <a:cubicBezTo>
                    <a:pt x="427717" y="1270245"/>
                    <a:pt x="429165" y="1276356"/>
                    <a:pt x="425546" y="1277434"/>
                  </a:cubicBezTo>
                  <a:cubicBezTo>
                    <a:pt x="398399" y="1287498"/>
                    <a:pt x="367995" y="1288936"/>
                    <a:pt x="340125" y="1282825"/>
                  </a:cubicBezTo>
                  <a:cubicBezTo>
                    <a:pt x="339039" y="1282466"/>
                    <a:pt x="339401" y="1281028"/>
                    <a:pt x="340487" y="1281028"/>
                  </a:cubicBezTo>
                  <a:cubicBezTo>
                    <a:pt x="369081" y="1280669"/>
                    <a:pt x="396228" y="1281388"/>
                    <a:pt x="423736" y="1271683"/>
                  </a:cubicBezTo>
                  <a:close/>
                  <a:moveTo>
                    <a:pt x="463802" y="1237966"/>
                  </a:moveTo>
                  <a:cubicBezTo>
                    <a:pt x="465967" y="1236907"/>
                    <a:pt x="468853" y="1240082"/>
                    <a:pt x="466689" y="1241846"/>
                  </a:cubicBezTo>
                  <a:cubicBezTo>
                    <a:pt x="438547" y="1262307"/>
                    <a:pt x="407518" y="1272538"/>
                    <a:pt x="372161" y="1273243"/>
                  </a:cubicBezTo>
                  <a:cubicBezTo>
                    <a:pt x="345823" y="1273596"/>
                    <a:pt x="311547" y="1274654"/>
                    <a:pt x="288095" y="1260543"/>
                  </a:cubicBezTo>
                  <a:cubicBezTo>
                    <a:pt x="286652" y="1259485"/>
                    <a:pt x="288095" y="1257368"/>
                    <a:pt x="289539" y="1258074"/>
                  </a:cubicBezTo>
                  <a:cubicBezTo>
                    <a:pt x="312269" y="1269010"/>
                    <a:pt x="347627" y="1269010"/>
                    <a:pt x="372521" y="1267599"/>
                  </a:cubicBezTo>
                  <a:cubicBezTo>
                    <a:pt x="390200" y="1266188"/>
                    <a:pt x="408601" y="1264071"/>
                    <a:pt x="425197" y="1258074"/>
                  </a:cubicBezTo>
                  <a:cubicBezTo>
                    <a:pt x="439629" y="1253135"/>
                    <a:pt x="450092" y="1245021"/>
                    <a:pt x="463802" y="1237966"/>
                  </a:cubicBezTo>
                  <a:close/>
                  <a:moveTo>
                    <a:pt x="494360" y="1198731"/>
                  </a:moveTo>
                  <a:cubicBezTo>
                    <a:pt x="495533" y="1199854"/>
                    <a:pt x="495984" y="1201741"/>
                    <a:pt x="494540" y="1203178"/>
                  </a:cubicBezTo>
                  <a:cubicBezTo>
                    <a:pt x="460967" y="1238031"/>
                    <a:pt x="411150" y="1262464"/>
                    <a:pt x="362054" y="1261746"/>
                  </a:cubicBezTo>
                  <a:cubicBezTo>
                    <a:pt x="320178" y="1261027"/>
                    <a:pt x="266750" y="1253122"/>
                    <a:pt x="242924" y="1214676"/>
                  </a:cubicBezTo>
                  <a:cubicBezTo>
                    <a:pt x="242202" y="1213239"/>
                    <a:pt x="244368" y="1211801"/>
                    <a:pt x="245451" y="1213239"/>
                  </a:cubicBezTo>
                  <a:cubicBezTo>
                    <a:pt x="308626" y="1282586"/>
                    <a:pt x="429922" y="1261027"/>
                    <a:pt x="489847" y="1198866"/>
                  </a:cubicBezTo>
                  <a:cubicBezTo>
                    <a:pt x="491291" y="1197249"/>
                    <a:pt x="493187" y="1197609"/>
                    <a:pt x="494360" y="1198731"/>
                  </a:cubicBezTo>
                  <a:close/>
                  <a:moveTo>
                    <a:pt x="327393" y="1196713"/>
                  </a:moveTo>
                  <a:cubicBezTo>
                    <a:pt x="328996" y="1196760"/>
                    <a:pt x="330553" y="1197888"/>
                    <a:pt x="330370" y="1200144"/>
                  </a:cubicBezTo>
                  <a:cubicBezTo>
                    <a:pt x="330370" y="1202400"/>
                    <a:pt x="329637" y="1204280"/>
                    <a:pt x="328904" y="1206160"/>
                  </a:cubicBezTo>
                  <a:cubicBezTo>
                    <a:pt x="327072" y="1209544"/>
                    <a:pt x="321577" y="1206912"/>
                    <a:pt x="323043" y="1203528"/>
                  </a:cubicBezTo>
                  <a:cubicBezTo>
                    <a:pt x="323409" y="1202400"/>
                    <a:pt x="324142" y="1201272"/>
                    <a:pt x="324142" y="1199768"/>
                  </a:cubicBezTo>
                  <a:cubicBezTo>
                    <a:pt x="324142" y="1197700"/>
                    <a:pt x="325790" y="1196666"/>
                    <a:pt x="327393" y="1196713"/>
                  </a:cubicBezTo>
                  <a:close/>
                  <a:moveTo>
                    <a:pt x="1379457" y="1186107"/>
                  </a:moveTo>
                  <a:cubicBezTo>
                    <a:pt x="1383236" y="1186107"/>
                    <a:pt x="1383236" y="1192084"/>
                    <a:pt x="1379457" y="1192084"/>
                  </a:cubicBezTo>
                  <a:cubicBezTo>
                    <a:pt x="1375677" y="1192084"/>
                    <a:pt x="1375677" y="1186107"/>
                    <a:pt x="1379457" y="1186107"/>
                  </a:cubicBezTo>
                  <a:close/>
                  <a:moveTo>
                    <a:pt x="324005" y="1183001"/>
                  </a:moveTo>
                  <a:cubicBezTo>
                    <a:pt x="325528" y="1183368"/>
                    <a:pt x="326635" y="1184656"/>
                    <a:pt x="325712" y="1186495"/>
                  </a:cubicBezTo>
                  <a:cubicBezTo>
                    <a:pt x="324235" y="1190173"/>
                    <a:pt x="323128" y="1193851"/>
                    <a:pt x="321651" y="1197530"/>
                  </a:cubicBezTo>
                  <a:cubicBezTo>
                    <a:pt x="320544" y="1201208"/>
                    <a:pt x="319805" y="1205254"/>
                    <a:pt x="317959" y="1208565"/>
                  </a:cubicBezTo>
                  <a:cubicBezTo>
                    <a:pt x="316113" y="1211139"/>
                    <a:pt x="312421" y="1209668"/>
                    <a:pt x="312421" y="1206725"/>
                  </a:cubicBezTo>
                  <a:cubicBezTo>
                    <a:pt x="312052" y="1203047"/>
                    <a:pt x="313898" y="1199369"/>
                    <a:pt x="315375" y="1196058"/>
                  </a:cubicBezTo>
                  <a:cubicBezTo>
                    <a:pt x="316482" y="1192380"/>
                    <a:pt x="317959" y="1188702"/>
                    <a:pt x="319805" y="1185024"/>
                  </a:cubicBezTo>
                  <a:cubicBezTo>
                    <a:pt x="320544" y="1183185"/>
                    <a:pt x="322482" y="1182633"/>
                    <a:pt x="324005" y="1183001"/>
                  </a:cubicBezTo>
                  <a:close/>
                  <a:moveTo>
                    <a:pt x="318059" y="1166633"/>
                  </a:moveTo>
                  <a:cubicBezTo>
                    <a:pt x="319412" y="1167490"/>
                    <a:pt x="320314" y="1169294"/>
                    <a:pt x="319412" y="1171098"/>
                  </a:cubicBezTo>
                  <a:cubicBezTo>
                    <a:pt x="314000" y="1183004"/>
                    <a:pt x="309310" y="1194911"/>
                    <a:pt x="304620" y="1207178"/>
                  </a:cubicBezTo>
                  <a:cubicBezTo>
                    <a:pt x="303176" y="1211146"/>
                    <a:pt x="297764" y="1209342"/>
                    <a:pt x="298486" y="1205374"/>
                  </a:cubicBezTo>
                  <a:cubicBezTo>
                    <a:pt x="301011" y="1192024"/>
                    <a:pt x="308588" y="1179757"/>
                    <a:pt x="314000" y="1167851"/>
                  </a:cubicBezTo>
                  <a:cubicBezTo>
                    <a:pt x="314902" y="1165867"/>
                    <a:pt x="316706" y="1165777"/>
                    <a:pt x="318059" y="1166633"/>
                  </a:cubicBezTo>
                  <a:close/>
                  <a:moveTo>
                    <a:pt x="308720" y="1146626"/>
                  </a:moveTo>
                  <a:cubicBezTo>
                    <a:pt x="310098" y="1147075"/>
                    <a:pt x="311164" y="1148420"/>
                    <a:pt x="310631" y="1150215"/>
                  </a:cubicBezTo>
                  <a:cubicBezTo>
                    <a:pt x="305299" y="1164567"/>
                    <a:pt x="298546" y="1178203"/>
                    <a:pt x="294992" y="1193273"/>
                  </a:cubicBezTo>
                  <a:cubicBezTo>
                    <a:pt x="293926" y="1196861"/>
                    <a:pt x="288239" y="1196144"/>
                    <a:pt x="288595" y="1192556"/>
                  </a:cubicBezTo>
                  <a:cubicBezTo>
                    <a:pt x="290372" y="1177126"/>
                    <a:pt x="299257" y="1162773"/>
                    <a:pt x="304944" y="1148420"/>
                  </a:cubicBezTo>
                  <a:cubicBezTo>
                    <a:pt x="305655" y="1146626"/>
                    <a:pt x="307343" y="1146178"/>
                    <a:pt x="308720" y="1146626"/>
                  </a:cubicBezTo>
                  <a:close/>
                  <a:moveTo>
                    <a:pt x="297838" y="1125136"/>
                  </a:moveTo>
                  <a:cubicBezTo>
                    <a:pt x="299315" y="1122607"/>
                    <a:pt x="303745" y="1124413"/>
                    <a:pt x="302638" y="1126942"/>
                  </a:cubicBezTo>
                  <a:cubicBezTo>
                    <a:pt x="294885" y="1144642"/>
                    <a:pt x="286024" y="1161620"/>
                    <a:pt x="279010" y="1179681"/>
                  </a:cubicBezTo>
                  <a:cubicBezTo>
                    <a:pt x="278271" y="1182571"/>
                    <a:pt x="272364" y="1182571"/>
                    <a:pt x="272733" y="1178598"/>
                  </a:cubicBezTo>
                  <a:cubicBezTo>
                    <a:pt x="275318" y="1159452"/>
                    <a:pt x="290085" y="1142475"/>
                    <a:pt x="297838" y="1125136"/>
                  </a:cubicBezTo>
                  <a:close/>
                  <a:moveTo>
                    <a:pt x="291283" y="1095711"/>
                  </a:moveTo>
                  <a:cubicBezTo>
                    <a:pt x="292363" y="1092445"/>
                    <a:pt x="297404" y="1093897"/>
                    <a:pt x="296684" y="1097162"/>
                  </a:cubicBezTo>
                  <a:cubicBezTo>
                    <a:pt x="289483" y="1120748"/>
                    <a:pt x="277961" y="1143245"/>
                    <a:pt x="268240" y="1165742"/>
                  </a:cubicBezTo>
                  <a:cubicBezTo>
                    <a:pt x="266800" y="1168282"/>
                    <a:pt x="262839" y="1168282"/>
                    <a:pt x="262839" y="1164654"/>
                  </a:cubicBezTo>
                  <a:cubicBezTo>
                    <a:pt x="262839" y="1153405"/>
                    <a:pt x="270400" y="1143608"/>
                    <a:pt x="275441" y="1133811"/>
                  </a:cubicBezTo>
                  <a:cubicBezTo>
                    <a:pt x="281562" y="1121474"/>
                    <a:pt x="287323" y="1109137"/>
                    <a:pt x="291283" y="1095711"/>
                  </a:cubicBezTo>
                  <a:close/>
                  <a:moveTo>
                    <a:pt x="291992" y="1065177"/>
                  </a:moveTo>
                  <a:cubicBezTo>
                    <a:pt x="292713" y="1062282"/>
                    <a:pt x="297403" y="1063729"/>
                    <a:pt x="296321" y="1066262"/>
                  </a:cubicBezTo>
                  <a:cubicBezTo>
                    <a:pt x="289827" y="1090865"/>
                    <a:pt x="276478" y="1114744"/>
                    <a:pt x="264571" y="1136814"/>
                  </a:cubicBezTo>
                  <a:cubicBezTo>
                    <a:pt x="262768" y="1139708"/>
                    <a:pt x="258077" y="1137538"/>
                    <a:pt x="259160" y="1134281"/>
                  </a:cubicBezTo>
                  <a:cubicBezTo>
                    <a:pt x="267097" y="1110040"/>
                    <a:pt x="285137" y="1090141"/>
                    <a:pt x="291992" y="1065177"/>
                  </a:cubicBezTo>
                  <a:close/>
                  <a:moveTo>
                    <a:pt x="289907" y="1039057"/>
                  </a:moveTo>
                  <a:cubicBezTo>
                    <a:pt x="290987" y="1036882"/>
                    <a:pt x="294229" y="1037970"/>
                    <a:pt x="293509" y="1040144"/>
                  </a:cubicBezTo>
                  <a:cubicBezTo>
                    <a:pt x="283784" y="1065153"/>
                    <a:pt x="271537" y="1089074"/>
                    <a:pt x="258571" y="1112633"/>
                  </a:cubicBezTo>
                  <a:cubicBezTo>
                    <a:pt x="256770" y="1115895"/>
                    <a:pt x="251727" y="1112633"/>
                    <a:pt x="253528" y="1109008"/>
                  </a:cubicBezTo>
                  <a:cubicBezTo>
                    <a:pt x="265414" y="1085450"/>
                    <a:pt x="280182" y="1063703"/>
                    <a:pt x="289907" y="1039057"/>
                  </a:cubicBezTo>
                  <a:close/>
                  <a:moveTo>
                    <a:pt x="1501507" y="1020357"/>
                  </a:moveTo>
                  <a:cubicBezTo>
                    <a:pt x="1501870" y="1017832"/>
                    <a:pt x="1505490" y="1017832"/>
                    <a:pt x="1505490" y="1020357"/>
                  </a:cubicBezTo>
                  <a:cubicBezTo>
                    <a:pt x="1504042" y="1078058"/>
                    <a:pt x="1487387" y="1179397"/>
                    <a:pt x="1408457" y="1170020"/>
                  </a:cubicBezTo>
                  <a:cubicBezTo>
                    <a:pt x="1403026" y="1168938"/>
                    <a:pt x="1402664" y="1160283"/>
                    <a:pt x="1408819" y="1161004"/>
                  </a:cubicBezTo>
                  <a:cubicBezTo>
                    <a:pt x="1481232" y="1166053"/>
                    <a:pt x="1497163" y="1075534"/>
                    <a:pt x="1501507" y="1020357"/>
                  </a:cubicBezTo>
                  <a:close/>
                  <a:moveTo>
                    <a:pt x="169591" y="1016829"/>
                  </a:moveTo>
                  <a:cubicBezTo>
                    <a:pt x="172822" y="1039268"/>
                    <a:pt x="176770" y="1068221"/>
                    <a:pt x="202252" y="1075097"/>
                  </a:cubicBezTo>
                  <a:cubicBezTo>
                    <a:pt x="206918" y="1076545"/>
                    <a:pt x="204765" y="1084145"/>
                    <a:pt x="200099" y="1082698"/>
                  </a:cubicBezTo>
                  <a:cubicBezTo>
                    <a:pt x="171027" y="1074012"/>
                    <a:pt x="166720" y="1043611"/>
                    <a:pt x="166002" y="1017191"/>
                  </a:cubicBezTo>
                  <a:cubicBezTo>
                    <a:pt x="166002" y="1015019"/>
                    <a:pt x="169232" y="1014657"/>
                    <a:pt x="169591" y="1016829"/>
                  </a:cubicBezTo>
                  <a:close/>
                  <a:moveTo>
                    <a:pt x="281593" y="1012042"/>
                  </a:moveTo>
                  <a:cubicBezTo>
                    <a:pt x="282677" y="1009895"/>
                    <a:pt x="286291" y="1011684"/>
                    <a:pt x="285207" y="1013831"/>
                  </a:cubicBezTo>
                  <a:cubicBezTo>
                    <a:pt x="274004" y="1040311"/>
                    <a:pt x="260271" y="1066076"/>
                    <a:pt x="249430" y="1093271"/>
                  </a:cubicBezTo>
                  <a:cubicBezTo>
                    <a:pt x="247984" y="1096849"/>
                    <a:pt x="242202" y="1095060"/>
                    <a:pt x="243648" y="1091124"/>
                  </a:cubicBezTo>
                  <a:cubicBezTo>
                    <a:pt x="253405" y="1063571"/>
                    <a:pt x="268583" y="1038522"/>
                    <a:pt x="281593" y="1012042"/>
                  </a:cubicBezTo>
                  <a:close/>
                  <a:moveTo>
                    <a:pt x="272498" y="1008541"/>
                  </a:moveTo>
                  <a:cubicBezTo>
                    <a:pt x="273923" y="1006720"/>
                    <a:pt x="276771" y="1008177"/>
                    <a:pt x="275703" y="1010362"/>
                  </a:cubicBezTo>
                  <a:cubicBezTo>
                    <a:pt x="263952" y="1028207"/>
                    <a:pt x="255051" y="1047145"/>
                    <a:pt x="244368" y="1066083"/>
                  </a:cubicBezTo>
                  <a:cubicBezTo>
                    <a:pt x="242944" y="1068268"/>
                    <a:pt x="239027" y="1066447"/>
                    <a:pt x="239739" y="1063898"/>
                  </a:cubicBezTo>
                  <a:cubicBezTo>
                    <a:pt x="245793" y="1043867"/>
                    <a:pt x="260748" y="1025294"/>
                    <a:pt x="272498" y="1008541"/>
                  </a:cubicBezTo>
                  <a:close/>
                  <a:moveTo>
                    <a:pt x="1514592" y="997774"/>
                  </a:moveTo>
                  <a:cubicBezTo>
                    <a:pt x="1514952" y="995607"/>
                    <a:pt x="1517832" y="995607"/>
                    <a:pt x="1517472" y="997774"/>
                  </a:cubicBezTo>
                  <a:cubicBezTo>
                    <a:pt x="1517472" y="1045072"/>
                    <a:pt x="1518192" y="1098508"/>
                    <a:pt x="1495152" y="1141113"/>
                  </a:cubicBezTo>
                  <a:cubicBezTo>
                    <a:pt x="1472471" y="1182273"/>
                    <a:pt x="1437550" y="1193466"/>
                    <a:pt x="1392909" y="1195271"/>
                  </a:cubicBezTo>
                  <a:cubicBezTo>
                    <a:pt x="1386789" y="1195271"/>
                    <a:pt x="1387149" y="1185884"/>
                    <a:pt x="1393269" y="1185884"/>
                  </a:cubicBezTo>
                  <a:cubicBezTo>
                    <a:pt x="1414150" y="1185523"/>
                    <a:pt x="1437910" y="1184801"/>
                    <a:pt x="1455911" y="1172886"/>
                  </a:cubicBezTo>
                  <a:cubicBezTo>
                    <a:pt x="1477151" y="1159527"/>
                    <a:pt x="1490112" y="1137502"/>
                    <a:pt x="1497672" y="1114034"/>
                  </a:cubicBezTo>
                  <a:cubicBezTo>
                    <a:pt x="1509912" y="1076484"/>
                    <a:pt x="1512432" y="1036768"/>
                    <a:pt x="1514592" y="997774"/>
                  </a:cubicBezTo>
                  <a:close/>
                  <a:moveTo>
                    <a:pt x="155126" y="981533"/>
                  </a:moveTo>
                  <a:cubicBezTo>
                    <a:pt x="155126" y="979732"/>
                    <a:pt x="157679" y="980092"/>
                    <a:pt x="157679" y="981533"/>
                  </a:cubicBezTo>
                  <a:cubicBezTo>
                    <a:pt x="160231" y="1010705"/>
                    <a:pt x="159502" y="1086336"/>
                    <a:pt x="201807" y="1091379"/>
                  </a:cubicBezTo>
                  <a:cubicBezTo>
                    <a:pt x="206913" y="1092099"/>
                    <a:pt x="206913" y="1100022"/>
                    <a:pt x="201807" y="1099302"/>
                  </a:cubicBezTo>
                  <a:cubicBezTo>
                    <a:pt x="153302" y="1092459"/>
                    <a:pt x="153302" y="1016107"/>
                    <a:pt x="155126" y="981533"/>
                  </a:cubicBezTo>
                  <a:close/>
                  <a:moveTo>
                    <a:pt x="279857" y="979213"/>
                  </a:moveTo>
                  <a:cubicBezTo>
                    <a:pt x="280943" y="978145"/>
                    <a:pt x="283115" y="978857"/>
                    <a:pt x="282753" y="980280"/>
                  </a:cubicBezTo>
                  <a:cubicBezTo>
                    <a:pt x="278770" y="990243"/>
                    <a:pt x="272253" y="998783"/>
                    <a:pt x="266460" y="1007678"/>
                  </a:cubicBezTo>
                  <a:cubicBezTo>
                    <a:pt x="260305" y="1016929"/>
                    <a:pt x="255236" y="1027604"/>
                    <a:pt x="248719" y="1036499"/>
                  </a:cubicBezTo>
                  <a:cubicBezTo>
                    <a:pt x="246547" y="1039701"/>
                    <a:pt x="242202" y="1037567"/>
                    <a:pt x="242926" y="1034008"/>
                  </a:cubicBezTo>
                  <a:cubicBezTo>
                    <a:pt x="245461" y="1024401"/>
                    <a:pt x="253064" y="1015506"/>
                    <a:pt x="258857" y="1007678"/>
                  </a:cubicBezTo>
                  <a:cubicBezTo>
                    <a:pt x="265736" y="998071"/>
                    <a:pt x="272615" y="988464"/>
                    <a:pt x="279857" y="979213"/>
                  </a:cubicBezTo>
                  <a:close/>
                  <a:moveTo>
                    <a:pt x="277297" y="956837"/>
                  </a:moveTo>
                  <a:cubicBezTo>
                    <a:pt x="279115" y="954332"/>
                    <a:pt x="283114" y="956480"/>
                    <a:pt x="281296" y="959343"/>
                  </a:cubicBezTo>
                  <a:cubicBezTo>
                    <a:pt x="270753" y="977594"/>
                    <a:pt x="258029" y="998709"/>
                    <a:pt x="242760" y="1013382"/>
                  </a:cubicBezTo>
                  <a:cubicBezTo>
                    <a:pt x="240215" y="1015887"/>
                    <a:pt x="235852" y="1012666"/>
                    <a:pt x="237670" y="1009446"/>
                  </a:cubicBezTo>
                  <a:cubicBezTo>
                    <a:pt x="243487" y="999425"/>
                    <a:pt x="252212" y="990836"/>
                    <a:pt x="259483" y="981889"/>
                  </a:cubicBezTo>
                  <a:cubicBezTo>
                    <a:pt x="265300" y="973658"/>
                    <a:pt x="271844" y="965426"/>
                    <a:pt x="277297" y="956837"/>
                  </a:cubicBezTo>
                  <a:close/>
                  <a:moveTo>
                    <a:pt x="1532560" y="946969"/>
                  </a:moveTo>
                  <a:cubicBezTo>
                    <a:pt x="1532560" y="944807"/>
                    <a:pt x="1535801" y="944807"/>
                    <a:pt x="1535801" y="946969"/>
                  </a:cubicBezTo>
                  <a:cubicBezTo>
                    <a:pt x="1537242" y="1018317"/>
                    <a:pt x="1534001" y="1095430"/>
                    <a:pt x="1505188" y="1162093"/>
                  </a:cubicBezTo>
                  <a:cubicBezTo>
                    <a:pt x="1484298" y="1210018"/>
                    <a:pt x="1429194" y="1230197"/>
                    <a:pt x="1379492" y="1216864"/>
                  </a:cubicBezTo>
                  <a:cubicBezTo>
                    <a:pt x="1374089" y="1215423"/>
                    <a:pt x="1376610" y="1207135"/>
                    <a:pt x="1381653" y="1208576"/>
                  </a:cubicBezTo>
                  <a:cubicBezTo>
                    <a:pt x="1409385" y="1216864"/>
                    <a:pt x="1446121" y="1213261"/>
                    <a:pt x="1470612" y="1195965"/>
                  </a:cubicBezTo>
                  <a:cubicBezTo>
                    <a:pt x="1494383" y="1179389"/>
                    <a:pt x="1503027" y="1150201"/>
                    <a:pt x="1510230" y="1123536"/>
                  </a:cubicBezTo>
                  <a:cubicBezTo>
                    <a:pt x="1526077" y="1065882"/>
                    <a:pt x="1532200" y="1006065"/>
                    <a:pt x="1532560" y="946969"/>
                  </a:cubicBezTo>
                  <a:close/>
                  <a:moveTo>
                    <a:pt x="1219550" y="922796"/>
                  </a:moveTo>
                  <a:cubicBezTo>
                    <a:pt x="1219895" y="920995"/>
                    <a:pt x="1223001" y="921355"/>
                    <a:pt x="1223001" y="923517"/>
                  </a:cubicBezTo>
                  <a:cubicBezTo>
                    <a:pt x="1220931" y="958097"/>
                    <a:pt x="1220585" y="992677"/>
                    <a:pt x="1219205" y="1027618"/>
                  </a:cubicBezTo>
                  <a:cubicBezTo>
                    <a:pt x="1218515" y="1047069"/>
                    <a:pt x="1219205" y="1066160"/>
                    <a:pt x="1220585" y="1085251"/>
                  </a:cubicBezTo>
                  <a:cubicBezTo>
                    <a:pt x="1221621" y="1102181"/>
                    <a:pt x="1219895" y="1120192"/>
                    <a:pt x="1224727" y="1136401"/>
                  </a:cubicBezTo>
                  <a:cubicBezTo>
                    <a:pt x="1226107" y="1141084"/>
                    <a:pt x="1219205" y="1142885"/>
                    <a:pt x="1217825" y="1138202"/>
                  </a:cubicBezTo>
                  <a:cubicBezTo>
                    <a:pt x="1211958" y="1121272"/>
                    <a:pt x="1214028" y="1102902"/>
                    <a:pt x="1212648" y="1085251"/>
                  </a:cubicBezTo>
                  <a:cubicBezTo>
                    <a:pt x="1211267" y="1065800"/>
                    <a:pt x="1210577" y="1046709"/>
                    <a:pt x="1211613" y="1027257"/>
                  </a:cubicBezTo>
                  <a:cubicBezTo>
                    <a:pt x="1213338" y="993037"/>
                    <a:pt x="1212303" y="956296"/>
                    <a:pt x="1219550" y="922796"/>
                  </a:cubicBezTo>
                  <a:close/>
                  <a:moveTo>
                    <a:pt x="1715890" y="911677"/>
                  </a:moveTo>
                  <a:cubicBezTo>
                    <a:pt x="1715890" y="909882"/>
                    <a:pt x="1718455" y="909882"/>
                    <a:pt x="1718821" y="911677"/>
                  </a:cubicBezTo>
                  <a:cubicBezTo>
                    <a:pt x="1720653" y="928910"/>
                    <a:pt x="1725781" y="946142"/>
                    <a:pt x="1726148" y="963375"/>
                  </a:cubicBezTo>
                  <a:cubicBezTo>
                    <a:pt x="1726148" y="978094"/>
                    <a:pt x="1722484" y="991737"/>
                    <a:pt x="1720653" y="1006097"/>
                  </a:cubicBezTo>
                  <a:cubicBezTo>
                    <a:pt x="1719554" y="1011123"/>
                    <a:pt x="1712227" y="1008610"/>
                    <a:pt x="1712960" y="1003943"/>
                  </a:cubicBezTo>
                  <a:cubicBezTo>
                    <a:pt x="1715890" y="985633"/>
                    <a:pt x="1720653" y="968760"/>
                    <a:pt x="1718821" y="950450"/>
                  </a:cubicBezTo>
                  <a:cubicBezTo>
                    <a:pt x="1717722" y="937526"/>
                    <a:pt x="1716257" y="924602"/>
                    <a:pt x="1715890" y="911677"/>
                  </a:cubicBezTo>
                  <a:close/>
                  <a:moveTo>
                    <a:pt x="1411484" y="901768"/>
                  </a:moveTo>
                  <a:cubicBezTo>
                    <a:pt x="1412542" y="902474"/>
                    <a:pt x="1413953" y="902474"/>
                    <a:pt x="1415011" y="902827"/>
                  </a:cubicBezTo>
                  <a:cubicBezTo>
                    <a:pt x="1418186" y="903885"/>
                    <a:pt x="1417834" y="907766"/>
                    <a:pt x="1415011" y="908824"/>
                  </a:cubicBezTo>
                  <a:cubicBezTo>
                    <a:pt x="1412895" y="909529"/>
                    <a:pt x="1410778" y="908824"/>
                    <a:pt x="1409014" y="907766"/>
                  </a:cubicBezTo>
                  <a:cubicBezTo>
                    <a:pt x="1405839" y="906354"/>
                    <a:pt x="1408309" y="900357"/>
                    <a:pt x="1411484" y="901768"/>
                  </a:cubicBezTo>
                  <a:close/>
                  <a:moveTo>
                    <a:pt x="1634293" y="891376"/>
                  </a:moveTo>
                  <a:cubicBezTo>
                    <a:pt x="1635732" y="916585"/>
                    <a:pt x="1638611" y="941074"/>
                    <a:pt x="1639690" y="966283"/>
                  </a:cubicBezTo>
                  <a:cubicBezTo>
                    <a:pt x="1640410" y="987530"/>
                    <a:pt x="1641129" y="1009498"/>
                    <a:pt x="1638611" y="1030745"/>
                  </a:cubicBezTo>
                  <a:cubicBezTo>
                    <a:pt x="1638970" y="1030745"/>
                    <a:pt x="1639330" y="1030745"/>
                    <a:pt x="1639330" y="1030745"/>
                  </a:cubicBezTo>
                  <a:cubicBezTo>
                    <a:pt x="1667756" y="1029665"/>
                    <a:pt x="1663439" y="979967"/>
                    <a:pt x="1663439" y="960160"/>
                  </a:cubicBezTo>
                  <a:cubicBezTo>
                    <a:pt x="1663798" y="942154"/>
                    <a:pt x="1665957" y="887055"/>
                    <a:pt x="1637531" y="891736"/>
                  </a:cubicBezTo>
                  <a:cubicBezTo>
                    <a:pt x="1636452" y="892096"/>
                    <a:pt x="1635012" y="891736"/>
                    <a:pt x="1634293" y="891376"/>
                  </a:cubicBezTo>
                  <a:close/>
                  <a:moveTo>
                    <a:pt x="135626" y="891376"/>
                  </a:moveTo>
                  <a:cubicBezTo>
                    <a:pt x="134547" y="891736"/>
                    <a:pt x="133467" y="892096"/>
                    <a:pt x="132388" y="891736"/>
                  </a:cubicBezTo>
                  <a:cubicBezTo>
                    <a:pt x="103962" y="887055"/>
                    <a:pt x="106121" y="942154"/>
                    <a:pt x="106480" y="960160"/>
                  </a:cubicBezTo>
                  <a:cubicBezTo>
                    <a:pt x="106480" y="979967"/>
                    <a:pt x="102163" y="1029665"/>
                    <a:pt x="130589" y="1030745"/>
                  </a:cubicBezTo>
                  <a:cubicBezTo>
                    <a:pt x="130589" y="1030745"/>
                    <a:pt x="130948" y="1030745"/>
                    <a:pt x="131308" y="1030745"/>
                  </a:cubicBezTo>
                  <a:cubicBezTo>
                    <a:pt x="128790" y="1009498"/>
                    <a:pt x="129149" y="987530"/>
                    <a:pt x="130229" y="966283"/>
                  </a:cubicBezTo>
                  <a:cubicBezTo>
                    <a:pt x="131308" y="941074"/>
                    <a:pt x="134187" y="916585"/>
                    <a:pt x="135626" y="891376"/>
                  </a:cubicBezTo>
                  <a:close/>
                  <a:moveTo>
                    <a:pt x="1408961" y="888800"/>
                  </a:moveTo>
                  <a:cubicBezTo>
                    <a:pt x="1413406" y="889181"/>
                    <a:pt x="1418592" y="888038"/>
                    <a:pt x="1422667" y="889943"/>
                  </a:cubicBezTo>
                  <a:cubicBezTo>
                    <a:pt x="1424519" y="891086"/>
                    <a:pt x="1424519" y="894515"/>
                    <a:pt x="1422296" y="895277"/>
                  </a:cubicBezTo>
                  <a:cubicBezTo>
                    <a:pt x="1419703" y="896801"/>
                    <a:pt x="1417110" y="896420"/>
                    <a:pt x="1414147" y="896420"/>
                  </a:cubicBezTo>
                  <a:cubicBezTo>
                    <a:pt x="1411925" y="896039"/>
                    <a:pt x="1409332" y="895658"/>
                    <a:pt x="1407109" y="895277"/>
                  </a:cubicBezTo>
                  <a:cubicBezTo>
                    <a:pt x="1402664" y="894515"/>
                    <a:pt x="1404516" y="887657"/>
                    <a:pt x="1408961" y="888800"/>
                  </a:cubicBezTo>
                  <a:close/>
                  <a:moveTo>
                    <a:pt x="1698428" y="887869"/>
                  </a:moveTo>
                  <a:cubicBezTo>
                    <a:pt x="1711250" y="940038"/>
                    <a:pt x="1718211" y="985010"/>
                    <a:pt x="1696963" y="1036100"/>
                  </a:cubicBezTo>
                  <a:cubicBezTo>
                    <a:pt x="1695864" y="1039697"/>
                    <a:pt x="1690002" y="1038258"/>
                    <a:pt x="1691101" y="1034301"/>
                  </a:cubicBezTo>
                  <a:cubicBezTo>
                    <a:pt x="1698794" y="1009476"/>
                    <a:pt x="1706854" y="985010"/>
                    <a:pt x="1705022" y="958746"/>
                  </a:cubicBezTo>
                  <a:cubicBezTo>
                    <a:pt x="1703557" y="935001"/>
                    <a:pt x="1698794" y="911975"/>
                    <a:pt x="1695864" y="888589"/>
                  </a:cubicBezTo>
                  <a:cubicBezTo>
                    <a:pt x="1695864" y="887150"/>
                    <a:pt x="1698062" y="886070"/>
                    <a:pt x="1698428" y="887869"/>
                  </a:cubicBezTo>
                  <a:close/>
                  <a:moveTo>
                    <a:pt x="1670859" y="876038"/>
                  </a:moveTo>
                  <a:cubicBezTo>
                    <a:pt x="1715043" y="926809"/>
                    <a:pt x="1699237" y="999187"/>
                    <a:pt x="1672296" y="1054279"/>
                  </a:cubicBezTo>
                  <a:cubicBezTo>
                    <a:pt x="1670859" y="1057160"/>
                    <a:pt x="1666189" y="1055000"/>
                    <a:pt x="1667267" y="1052119"/>
                  </a:cubicBezTo>
                  <a:cubicBezTo>
                    <a:pt x="1691334" y="993785"/>
                    <a:pt x="1705344" y="934371"/>
                    <a:pt x="1668704" y="877838"/>
                  </a:cubicBezTo>
                  <a:cubicBezTo>
                    <a:pt x="1667626" y="876398"/>
                    <a:pt x="1669781" y="874957"/>
                    <a:pt x="1670859" y="876038"/>
                  </a:cubicBezTo>
                  <a:close/>
                  <a:moveTo>
                    <a:pt x="1403869" y="874731"/>
                  </a:moveTo>
                  <a:cubicBezTo>
                    <a:pt x="1411532" y="874731"/>
                    <a:pt x="1422116" y="873370"/>
                    <a:pt x="1428685" y="876772"/>
                  </a:cubicBezTo>
                  <a:cubicBezTo>
                    <a:pt x="1430874" y="878133"/>
                    <a:pt x="1430509" y="881535"/>
                    <a:pt x="1427955" y="881875"/>
                  </a:cubicBezTo>
                  <a:cubicBezTo>
                    <a:pt x="1423940" y="882555"/>
                    <a:pt x="1419561" y="881535"/>
                    <a:pt x="1415547" y="881194"/>
                  </a:cubicBezTo>
                  <a:cubicBezTo>
                    <a:pt x="1411532" y="881194"/>
                    <a:pt x="1407883" y="880854"/>
                    <a:pt x="1403869" y="880854"/>
                  </a:cubicBezTo>
                  <a:cubicBezTo>
                    <a:pt x="1399489" y="880854"/>
                    <a:pt x="1399489" y="874731"/>
                    <a:pt x="1403869" y="874731"/>
                  </a:cubicBezTo>
                  <a:close/>
                  <a:moveTo>
                    <a:pt x="131693" y="871384"/>
                  </a:moveTo>
                  <a:cubicBezTo>
                    <a:pt x="133886" y="872102"/>
                    <a:pt x="132790" y="874974"/>
                    <a:pt x="130597" y="874615"/>
                  </a:cubicBezTo>
                  <a:cubicBezTo>
                    <a:pt x="94781" y="867076"/>
                    <a:pt x="90396" y="910872"/>
                    <a:pt x="84914" y="934205"/>
                  </a:cubicBezTo>
                  <a:cubicBezTo>
                    <a:pt x="84914" y="934923"/>
                    <a:pt x="83452" y="934923"/>
                    <a:pt x="83452" y="934205"/>
                  </a:cubicBezTo>
                  <a:cubicBezTo>
                    <a:pt x="84914" y="907282"/>
                    <a:pt x="94416" y="863845"/>
                    <a:pt x="131693" y="871384"/>
                  </a:cubicBezTo>
                  <a:close/>
                  <a:moveTo>
                    <a:pt x="1234107" y="868607"/>
                  </a:moveTo>
                  <a:cubicBezTo>
                    <a:pt x="1238543" y="871481"/>
                    <a:pt x="1236695" y="888366"/>
                    <a:pt x="1236695" y="892677"/>
                  </a:cubicBezTo>
                  <a:cubicBezTo>
                    <a:pt x="1236325" y="907046"/>
                    <a:pt x="1235586" y="921776"/>
                    <a:pt x="1234476" y="936505"/>
                  </a:cubicBezTo>
                  <a:cubicBezTo>
                    <a:pt x="1230779" y="1005480"/>
                    <a:pt x="1236695" y="1078406"/>
                    <a:pt x="1250373" y="1145945"/>
                  </a:cubicBezTo>
                  <a:cubicBezTo>
                    <a:pt x="1251483" y="1150615"/>
                    <a:pt x="1244089" y="1152411"/>
                    <a:pt x="1242979" y="1147741"/>
                  </a:cubicBezTo>
                  <a:cubicBezTo>
                    <a:pt x="1231149" y="1089902"/>
                    <a:pt x="1224864" y="1027753"/>
                    <a:pt x="1226343" y="968837"/>
                  </a:cubicBezTo>
                  <a:cubicBezTo>
                    <a:pt x="1227082" y="949437"/>
                    <a:pt x="1228931" y="930038"/>
                    <a:pt x="1230410" y="910639"/>
                  </a:cubicBezTo>
                  <a:cubicBezTo>
                    <a:pt x="1231149" y="904532"/>
                    <a:pt x="1237804" y="873637"/>
                    <a:pt x="1233367" y="869326"/>
                  </a:cubicBezTo>
                  <a:cubicBezTo>
                    <a:pt x="1233367" y="868966"/>
                    <a:pt x="1233367" y="868607"/>
                    <a:pt x="1234107" y="868607"/>
                  </a:cubicBezTo>
                  <a:close/>
                  <a:moveTo>
                    <a:pt x="128900" y="864816"/>
                  </a:moveTo>
                  <a:cubicBezTo>
                    <a:pt x="130714" y="865181"/>
                    <a:pt x="129988" y="868105"/>
                    <a:pt x="127811" y="867739"/>
                  </a:cubicBezTo>
                  <a:cubicBezTo>
                    <a:pt x="117651" y="866277"/>
                    <a:pt x="103137" y="873587"/>
                    <a:pt x="96242" y="881262"/>
                  </a:cubicBezTo>
                  <a:cubicBezTo>
                    <a:pt x="88622" y="890033"/>
                    <a:pt x="82817" y="900266"/>
                    <a:pt x="82091" y="911595"/>
                  </a:cubicBezTo>
                  <a:cubicBezTo>
                    <a:pt x="82091" y="912692"/>
                    <a:pt x="80277" y="912692"/>
                    <a:pt x="80277" y="911595"/>
                  </a:cubicBezTo>
                  <a:cubicBezTo>
                    <a:pt x="80640" y="898439"/>
                    <a:pt x="87534" y="883820"/>
                    <a:pt x="97694" y="875780"/>
                  </a:cubicBezTo>
                  <a:cubicBezTo>
                    <a:pt x="105677" y="869567"/>
                    <a:pt x="118377" y="862257"/>
                    <a:pt x="128900" y="864816"/>
                  </a:cubicBezTo>
                  <a:close/>
                  <a:moveTo>
                    <a:pt x="122217" y="858213"/>
                  </a:moveTo>
                  <a:cubicBezTo>
                    <a:pt x="124368" y="858213"/>
                    <a:pt x="124010" y="861086"/>
                    <a:pt x="122217" y="861445"/>
                  </a:cubicBezTo>
                  <a:cubicBezTo>
                    <a:pt x="106803" y="862881"/>
                    <a:pt x="86371" y="868986"/>
                    <a:pt x="82069" y="886221"/>
                  </a:cubicBezTo>
                  <a:cubicBezTo>
                    <a:pt x="81711" y="887298"/>
                    <a:pt x="80277" y="886939"/>
                    <a:pt x="80277" y="885503"/>
                  </a:cubicBezTo>
                  <a:cubicBezTo>
                    <a:pt x="83861" y="868626"/>
                    <a:pt x="106086" y="857495"/>
                    <a:pt x="122217" y="858213"/>
                  </a:cubicBezTo>
                  <a:close/>
                  <a:moveTo>
                    <a:pt x="1399110" y="858157"/>
                  </a:moveTo>
                  <a:cubicBezTo>
                    <a:pt x="1404955" y="857826"/>
                    <a:pt x="1411164" y="857826"/>
                    <a:pt x="1417008" y="858157"/>
                  </a:cubicBezTo>
                  <a:cubicBezTo>
                    <a:pt x="1422122" y="858157"/>
                    <a:pt x="1427601" y="857495"/>
                    <a:pt x="1433080" y="858818"/>
                  </a:cubicBezTo>
                  <a:cubicBezTo>
                    <a:pt x="1435637" y="859479"/>
                    <a:pt x="1435637" y="863117"/>
                    <a:pt x="1433080" y="863779"/>
                  </a:cubicBezTo>
                  <a:cubicBezTo>
                    <a:pt x="1427601" y="865102"/>
                    <a:pt x="1422122" y="864109"/>
                    <a:pt x="1416643" y="864109"/>
                  </a:cubicBezTo>
                  <a:cubicBezTo>
                    <a:pt x="1410799" y="864109"/>
                    <a:pt x="1404955" y="864109"/>
                    <a:pt x="1399110" y="864440"/>
                  </a:cubicBezTo>
                  <a:cubicBezTo>
                    <a:pt x="1394727" y="864440"/>
                    <a:pt x="1395093" y="858487"/>
                    <a:pt x="1399110" y="858157"/>
                  </a:cubicBezTo>
                  <a:close/>
                  <a:moveTo>
                    <a:pt x="1422642" y="836827"/>
                  </a:moveTo>
                  <a:cubicBezTo>
                    <a:pt x="1428318" y="836644"/>
                    <a:pt x="1433950" y="836919"/>
                    <a:pt x="1439134" y="838567"/>
                  </a:cubicBezTo>
                  <a:cubicBezTo>
                    <a:pt x="1441995" y="839666"/>
                    <a:pt x="1441280" y="843696"/>
                    <a:pt x="1438062" y="843696"/>
                  </a:cubicBezTo>
                  <a:cubicBezTo>
                    <a:pt x="1427693" y="844429"/>
                    <a:pt x="1416609" y="842964"/>
                    <a:pt x="1405882" y="842597"/>
                  </a:cubicBezTo>
                  <a:cubicBezTo>
                    <a:pt x="1402664" y="842597"/>
                    <a:pt x="1402664" y="837835"/>
                    <a:pt x="1405882" y="837835"/>
                  </a:cubicBezTo>
                  <a:cubicBezTo>
                    <a:pt x="1411246" y="837651"/>
                    <a:pt x="1416966" y="837010"/>
                    <a:pt x="1422642" y="836827"/>
                  </a:cubicBezTo>
                  <a:close/>
                  <a:moveTo>
                    <a:pt x="1586301" y="821016"/>
                  </a:moveTo>
                  <a:cubicBezTo>
                    <a:pt x="1580229" y="820431"/>
                    <a:pt x="1573842" y="821331"/>
                    <a:pt x="1567725" y="822232"/>
                  </a:cubicBezTo>
                  <a:cubicBezTo>
                    <a:pt x="1568085" y="827994"/>
                    <a:pt x="1568445" y="833756"/>
                    <a:pt x="1568805" y="839518"/>
                  </a:cubicBezTo>
                  <a:cubicBezTo>
                    <a:pt x="1575282" y="903981"/>
                    <a:pt x="1571323" y="967363"/>
                    <a:pt x="1564487" y="1031826"/>
                  </a:cubicBezTo>
                  <a:cubicBezTo>
                    <a:pt x="1561608" y="1055954"/>
                    <a:pt x="1560169" y="1080803"/>
                    <a:pt x="1556931" y="1105652"/>
                  </a:cubicBezTo>
                  <a:cubicBezTo>
                    <a:pt x="1588955" y="1122218"/>
                    <a:pt x="1611264" y="1076842"/>
                    <a:pt x="1617381" y="1052353"/>
                  </a:cubicBezTo>
                  <a:cubicBezTo>
                    <a:pt x="1624577" y="1024983"/>
                    <a:pt x="1623138" y="994372"/>
                    <a:pt x="1622419" y="966283"/>
                  </a:cubicBezTo>
                  <a:cubicBezTo>
                    <a:pt x="1621699" y="936752"/>
                    <a:pt x="1618101" y="907222"/>
                    <a:pt x="1617021" y="877691"/>
                  </a:cubicBezTo>
                  <a:cubicBezTo>
                    <a:pt x="1616301" y="860765"/>
                    <a:pt x="1615582" y="841679"/>
                    <a:pt x="1602988" y="828714"/>
                  </a:cubicBezTo>
                  <a:cubicBezTo>
                    <a:pt x="1598130" y="823672"/>
                    <a:pt x="1592373" y="821601"/>
                    <a:pt x="1586301" y="821016"/>
                  </a:cubicBezTo>
                  <a:close/>
                  <a:moveTo>
                    <a:pt x="183348" y="821016"/>
                  </a:moveTo>
                  <a:cubicBezTo>
                    <a:pt x="177276" y="821601"/>
                    <a:pt x="171609" y="823672"/>
                    <a:pt x="166931" y="828714"/>
                  </a:cubicBezTo>
                  <a:cubicBezTo>
                    <a:pt x="154338" y="841679"/>
                    <a:pt x="153258" y="860765"/>
                    <a:pt x="152898" y="877691"/>
                  </a:cubicBezTo>
                  <a:cubicBezTo>
                    <a:pt x="151819" y="907222"/>
                    <a:pt x="148220" y="936752"/>
                    <a:pt x="147500" y="966283"/>
                  </a:cubicBezTo>
                  <a:cubicBezTo>
                    <a:pt x="146781" y="994372"/>
                    <a:pt x="145341" y="1024983"/>
                    <a:pt x="152538" y="1052353"/>
                  </a:cubicBezTo>
                  <a:cubicBezTo>
                    <a:pt x="159015" y="1076842"/>
                    <a:pt x="180965" y="1122218"/>
                    <a:pt x="213349" y="1105652"/>
                  </a:cubicBezTo>
                  <a:cubicBezTo>
                    <a:pt x="210110" y="1080803"/>
                    <a:pt x="207951" y="1055954"/>
                    <a:pt x="205433" y="1031826"/>
                  </a:cubicBezTo>
                  <a:lnTo>
                    <a:pt x="202824" y="996969"/>
                  </a:lnTo>
                  <a:lnTo>
                    <a:pt x="198236" y="935672"/>
                  </a:lnTo>
                  <a:cubicBezTo>
                    <a:pt x="197157" y="903711"/>
                    <a:pt x="197696" y="871749"/>
                    <a:pt x="200755" y="839518"/>
                  </a:cubicBezTo>
                  <a:cubicBezTo>
                    <a:pt x="201474" y="833756"/>
                    <a:pt x="201834" y="827994"/>
                    <a:pt x="202194" y="822232"/>
                  </a:cubicBezTo>
                  <a:cubicBezTo>
                    <a:pt x="195897" y="821331"/>
                    <a:pt x="189420" y="820431"/>
                    <a:pt x="183348" y="821016"/>
                  </a:cubicBezTo>
                  <a:close/>
                  <a:moveTo>
                    <a:pt x="1425326" y="819771"/>
                  </a:moveTo>
                  <a:cubicBezTo>
                    <a:pt x="1434624" y="819148"/>
                    <a:pt x="1443922" y="818957"/>
                    <a:pt x="1453220" y="820106"/>
                  </a:cubicBezTo>
                  <a:cubicBezTo>
                    <a:pt x="1457512" y="820873"/>
                    <a:pt x="1457870" y="827387"/>
                    <a:pt x="1453220" y="827387"/>
                  </a:cubicBezTo>
                  <a:cubicBezTo>
                    <a:pt x="1434266" y="827004"/>
                    <a:pt x="1416027" y="827771"/>
                    <a:pt x="1397431" y="828537"/>
                  </a:cubicBezTo>
                  <a:cubicBezTo>
                    <a:pt x="1393139" y="828537"/>
                    <a:pt x="1393497" y="822406"/>
                    <a:pt x="1397431" y="822023"/>
                  </a:cubicBezTo>
                  <a:cubicBezTo>
                    <a:pt x="1406729" y="821448"/>
                    <a:pt x="1416027" y="820394"/>
                    <a:pt x="1425326" y="819771"/>
                  </a:cubicBezTo>
                  <a:close/>
                  <a:moveTo>
                    <a:pt x="1424051" y="802467"/>
                  </a:moveTo>
                  <a:cubicBezTo>
                    <a:pt x="1433080" y="801780"/>
                    <a:pt x="1442065" y="802055"/>
                    <a:pt x="1450782" y="805352"/>
                  </a:cubicBezTo>
                  <a:cubicBezTo>
                    <a:pt x="1454696" y="806451"/>
                    <a:pt x="1452917" y="812679"/>
                    <a:pt x="1448647" y="811580"/>
                  </a:cubicBezTo>
                  <a:cubicBezTo>
                    <a:pt x="1431212" y="807916"/>
                    <a:pt x="1414489" y="810481"/>
                    <a:pt x="1397053" y="811213"/>
                  </a:cubicBezTo>
                  <a:cubicBezTo>
                    <a:pt x="1393139" y="811580"/>
                    <a:pt x="1393495" y="805718"/>
                    <a:pt x="1397053" y="805352"/>
                  </a:cubicBezTo>
                  <a:cubicBezTo>
                    <a:pt x="1405949" y="804802"/>
                    <a:pt x="1415022" y="803154"/>
                    <a:pt x="1424051" y="802467"/>
                  </a:cubicBezTo>
                  <a:close/>
                  <a:moveTo>
                    <a:pt x="1424410" y="781342"/>
                  </a:moveTo>
                  <a:cubicBezTo>
                    <a:pt x="1435224" y="780642"/>
                    <a:pt x="1445993" y="780735"/>
                    <a:pt x="1456224" y="783350"/>
                  </a:cubicBezTo>
                  <a:cubicBezTo>
                    <a:pt x="1459455" y="784470"/>
                    <a:pt x="1458737" y="789700"/>
                    <a:pt x="1455148" y="789700"/>
                  </a:cubicBezTo>
                  <a:cubicBezTo>
                    <a:pt x="1433968" y="789700"/>
                    <a:pt x="1413506" y="789700"/>
                    <a:pt x="1392326" y="790447"/>
                  </a:cubicBezTo>
                  <a:cubicBezTo>
                    <a:pt x="1388377" y="790447"/>
                    <a:pt x="1388736" y="784470"/>
                    <a:pt x="1392326" y="784097"/>
                  </a:cubicBezTo>
                  <a:cubicBezTo>
                    <a:pt x="1402736" y="783536"/>
                    <a:pt x="1413596" y="782042"/>
                    <a:pt x="1424410" y="781342"/>
                  </a:cubicBezTo>
                  <a:close/>
                  <a:moveTo>
                    <a:pt x="1424366" y="763318"/>
                  </a:moveTo>
                  <a:cubicBezTo>
                    <a:pt x="1436690" y="762115"/>
                    <a:pt x="1448925" y="762293"/>
                    <a:pt x="1460259" y="767105"/>
                  </a:cubicBezTo>
                  <a:cubicBezTo>
                    <a:pt x="1464217" y="768887"/>
                    <a:pt x="1462418" y="774589"/>
                    <a:pt x="1458100" y="773876"/>
                  </a:cubicBezTo>
                  <a:cubicBezTo>
                    <a:pt x="1434351" y="767461"/>
                    <a:pt x="1411681" y="773163"/>
                    <a:pt x="1387932" y="774232"/>
                  </a:cubicBezTo>
                  <a:cubicBezTo>
                    <a:pt x="1383614" y="774232"/>
                    <a:pt x="1383974" y="768174"/>
                    <a:pt x="1387932" y="767817"/>
                  </a:cubicBezTo>
                  <a:cubicBezTo>
                    <a:pt x="1399627" y="767105"/>
                    <a:pt x="1412041" y="764521"/>
                    <a:pt x="1424366" y="763318"/>
                  </a:cubicBezTo>
                  <a:close/>
                  <a:moveTo>
                    <a:pt x="1437457" y="748516"/>
                  </a:moveTo>
                  <a:cubicBezTo>
                    <a:pt x="1443582" y="749140"/>
                    <a:pt x="1449489" y="750674"/>
                    <a:pt x="1455017" y="753697"/>
                  </a:cubicBezTo>
                  <a:cubicBezTo>
                    <a:pt x="1457871" y="755528"/>
                    <a:pt x="1455731" y="759192"/>
                    <a:pt x="1452877" y="758826"/>
                  </a:cubicBezTo>
                  <a:cubicBezTo>
                    <a:pt x="1428624" y="754796"/>
                    <a:pt x="1405084" y="760291"/>
                    <a:pt x="1380831" y="757726"/>
                  </a:cubicBezTo>
                  <a:cubicBezTo>
                    <a:pt x="1377264" y="757360"/>
                    <a:pt x="1377264" y="751499"/>
                    <a:pt x="1380831" y="751865"/>
                  </a:cubicBezTo>
                  <a:cubicBezTo>
                    <a:pt x="1398753" y="752964"/>
                    <a:pt x="1419083" y="746644"/>
                    <a:pt x="1437457" y="748516"/>
                  </a:cubicBezTo>
                  <a:close/>
                  <a:moveTo>
                    <a:pt x="1410809" y="730006"/>
                  </a:moveTo>
                  <a:cubicBezTo>
                    <a:pt x="1423673" y="729265"/>
                    <a:pt x="1436493" y="728987"/>
                    <a:pt x="1449131" y="730654"/>
                  </a:cubicBezTo>
                  <a:cubicBezTo>
                    <a:pt x="1452742" y="731024"/>
                    <a:pt x="1453103" y="736580"/>
                    <a:pt x="1449131" y="736951"/>
                  </a:cubicBezTo>
                  <a:cubicBezTo>
                    <a:pt x="1423493" y="737321"/>
                    <a:pt x="1397854" y="738062"/>
                    <a:pt x="1372216" y="736951"/>
                  </a:cubicBezTo>
                  <a:cubicBezTo>
                    <a:pt x="1369327" y="736580"/>
                    <a:pt x="1369327" y="732135"/>
                    <a:pt x="1372216" y="732135"/>
                  </a:cubicBezTo>
                  <a:cubicBezTo>
                    <a:pt x="1385035" y="731950"/>
                    <a:pt x="1397945" y="730746"/>
                    <a:pt x="1410809" y="730006"/>
                  </a:cubicBezTo>
                  <a:close/>
                  <a:moveTo>
                    <a:pt x="1451932" y="714620"/>
                  </a:moveTo>
                  <a:cubicBezTo>
                    <a:pt x="1455553" y="714620"/>
                    <a:pt x="1456277" y="720176"/>
                    <a:pt x="1452657" y="720523"/>
                  </a:cubicBezTo>
                  <a:cubicBezTo>
                    <a:pt x="1428036" y="723649"/>
                    <a:pt x="1402692" y="722607"/>
                    <a:pt x="1378072" y="725038"/>
                  </a:cubicBezTo>
                  <a:cubicBezTo>
                    <a:pt x="1374089" y="725385"/>
                    <a:pt x="1374089" y="719134"/>
                    <a:pt x="1378072" y="718787"/>
                  </a:cubicBezTo>
                  <a:cubicBezTo>
                    <a:pt x="1402692" y="717051"/>
                    <a:pt x="1427312" y="714620"/>
                    <a:pt x="1451932" y="714620"/>
                  </a:cubicBezTo>
                  <a:close/>
                  <a:moveTo>
                    <a:pt x="1315849" y="694026"/>
                  </a:moveTo>
                  <a:cubicBezTo>
                    <a:pt x="1310811" y="697267"/>
                    <a:pt x="1306134" y="700869"/>
                    <a:pt x="1302176" y="705190"/>
                  </a:cubicBezTo>
                  <a:cubicBezTo>
                    <a:pt x="1265473" y="743724"/>
                    <a:pt x="1267273" y="816470"/>
                    <a:pt x="1267273" y="865807"/>
                  </a:cubicBezTo>
                  <a:cubicBezTo>
                    <a:pt x="1267273" y="924508"/>
                    <a:pt x="1270151" y="989691"/>
                    <a:pt x="1273749" y="1048752"/>
                  </a:cubicBezTo>
                  <a:cubicBezTo>
                    <a:pt x="1277707" y="1109973"/>
                    <a:pt x="1270511" y="1151748"/>
                    <a:pt x="1310811" y="1191362"/>
                  </a:cubicBezTo>
                  <a:cubicBezTo>
                    <a:pt x="1310092" y="1180918"/>
                    <a:pt x="1311531" y="1170475"/>
                    <a:pt x="1313330" y="1160391"/>
                  </a:cubicBezTo>
                  <a:cubicBezTo>
                    <a:pt x="1317288" y="1139864"/>
                    <a:pt x="1319447" y="1120417"/>
                    <a:pt x="1320527" y="1099890"/>
                  </a:cubicBezTo>
                  <a:lnTo>
                    <a:pt x="1322401" y="1039530"/>
                  </a:lnTo>
                  <a:lnTo>
                    <a:pt x="1324844" y="960881"/>
                  </a:lnTo>
                  <a:cubicBezTo>
                    <a:pt x="1325564" y="871929"/>
                    <a:pt x="1324485" y="782618"/>
                    <a:pt x="1315849" y="694026"/>
                  </a:cubicBezTo>
                  <a:close/>
                  <a:moveTo>
                    <a:pt x="441837" y="687184"/>
                  </a:moveTo>
                  <a:lnTo>
                    <a:pt x="439052" y="736791"/>
                  </a:lnTo>
                  <a:lnTo>
                    <a:pt x="434640" y="815389"/>
                  </a:lnTo>
                  <a:cubicBezTo>
                    <a:pt x="434640" y="861125"/>
                    <a:pt x="432481" y="906862"/>
                    <a:pt x="432481" y="952238"/>
                  </a:cubicBezTo>
                  <a:cubicBezTo>
                    <a:pt x="432481" y="998694"/>
                    <a:pt x="433921" y="1044790"/>
                    <a:pt x="436799" y="1090887"/>
                  </a:cubicBezTo>
                  <a:cubicBezTo>
                    <a:pt x="438239" y="1111414"/>
                    <a:pt x="441477" y="1131581"/>
                    <a:pt x="441837" y="1152468"/>
                  </a:cubicBezTo>
                  <a:cubicBezTo>
                    <a:pt x="442197" y="1168674"/>
                    <a:pt x="441117" y="1185600"/>
                    <a:pt x="447234" y="1201086"/>
                  </a:cubicBezTo>
                  <a:cubicBezTo>
                    <a:pt x="450473" y="1198925"/>
                    <a:pt x="453351" y="1196404"/>
                    <a:pt x="456590" y="1193883"/>
                  </a:cubicBezTo>
                  <a:cubicBezTo>
                    <a:pt x="499768" y="1153189"/>
                    <a:pt x="492212" y="1111774"/>
                    <a:pt x="495810" y="1048752"/>
                  </a:cubicBezTo>
                  <a:cubicBezTo>
                    <a:pt x="499409" y="989691"/>
                    <a:pt x="502647" y="924508"/>
                    <a:pt x="502647" y="865807"/>
                  </a:cubicBezTo>
                  <a:cubicBezTo>
                    <a:pt x="502647" y="816470"/>
                    <a:pt x="504446" y="743724"/>
                    <a:pt x="467744" y="705190"/>
                  </a:cubicBezTo>
                  <a:cubicBezTo>
                    <a:pt x="460548" y="697628"/>
                    <a:pt x="451552" y="691505"/>
                    <a:pt x="441837" y="687184"/>
                  </a:cubicBezTo>
                  <a:close/>
                  <a:moveTo>
                    <a:pt x="1338158" y="683222"/>
                  </a:moveTo>
                  <a:cubicBezTo>
                    <a:pt x="1332041" y="685383"/>
                    <a:pt x="1326284" y="687904"/>
                    <a:pt x="1320886" y="690785"/>
                  </a:cubicBezTo>
                  <a:cubicBezTo>
                    <a:pt x="1325924" y="735801"/>
                    <a:pt x="1329252" y="780727"/>
                    <a:pt x="1331186" y="825698"/>
                  </a:cubicBezTo>
                  <a:lnTo>
                    <a:pt x="1332376" y="908863"/>
                  </a:lnTo>
                  <a:lnTo>
                    <a:pt x="1333120" y="960881"/>
                  </a:lnTo>
                  <a:cubicBezTo>
                    <a:pt x="1333120" y="1007337"/>
                    <a:pt x="1331321" y="1053433"/>
                    <a:pt x="1328802" y="1099890"/>
                  </a:cubicBezTo>
                  <a:cubicBezTo>
                    <a:pt x="1328083" y="1116816"/>
                    <a:pt x="1327363" y="1133021"/>
                    <a:pt x="1324125" y="1149587"/>
                  </a:cubicBezTo>
                  <a:cubicBezTo>
                    <a:pt x="1320527" y="1166153"/>
                    <a:pt x="1316209" y="1182719"/>
                    <a:pt x="1320527" y="1199285"/>
                  </a:cubicBezTo>
                  <a:cubicBezTo>
                    <a:pt x="1323045" y="1201446"/>
                    <a:pt x="1325924" y="1203606"/>
                    <a:pt x="1329162" y="1205407"/>
                  </a:cubicBezTo>
                  <a:cubicBezTo>
                    <a:pt x="1331681" y="1118977"/>
                    <a:pt x="1344275" y="1032906"/>
                    <a:pt x="1347873" y="946115"/>
                  </a:cubicBezTo>
                  <a:cubicBezTo>
                    <a:pt x="1349672" y="901100"/>
                    <a:pt x="1352551" y="855363"/>
                    <a:pt x="1350392" y="809987"/>
                  </a:cubicBezTo>
                  <a:lnTo>
                    <a:pt x="1344547" y="749422"/>
                  </a:lnTo>
                  <a:close/>
                  <a:moveTo>
                    <a:pt x="418808" y="679621"/>
                  </a:moveTo>
                  <a:lnTo>
                    <a:pt x="416811" y="761288"/>
                  </a:lnTo>
                  <a:lnTo>
                    <a:pt x="415480" y="815704"/>
                  </a:lnTo>
                  <a:cubicBezTo>
                    <a:pt x="412961" y="861035"/>
                    <a:pt x="410172" y="906321"/>
                    <a:pt x="410532" y="951517"/>
                  </a:cubicBezTo>
                  <a:cubicBezTo>
                    <a:pt x="410892" y="1000855"/>
                    <a:pt x="413051" y="1050192"/>
                    <a:pt x="415570" y="1099530"/>
                  </a:cubicBezTo>
                  <a:cubicBezTo>
                    <a:pt x="416649" y="1121497"/>
                    <a:pt x="418088" y="1143465"/>
                    <a:pt x="418448" y="1165433"/>
                  </a:cubicBezTo>
                  <a:cubicBezTo>
                    <a:pt x="418448" y="1179838"/>
                    <a:pt x="416649" y="1200725"/>
                    <a:pt x="425645" y="1213330"/>
                  </a:cubicBezTo>
                  <a:cubicBezTo>
                    <a:pt x="431042" y="1211169"/>
                    <a:pt x="436439" y="1208288"/>
                    <a:pt x="441477" y="1205047"/>
                  </a:cubicBezTo>
                  <a:cubicBezTo>
                    <a:pt x="436080" y="1192442"/>
                    <a:pt x="435000" y="1179118"/>
                    <a:pt x="435000" y="1165073"/>
                  </a:cubicBezTo>
                  <a:cubicBezTo>
                    <a:pt x="434640" y="1145986"/>
                    <a:pt x="432122" y="1127259"/>
                    <a:pt x="430682" y="1107813"/>
                  </a:cubicBezTo>
                  <a:cubicBezTo>
                    <a:pt x="426724" y="1059195"/>
                    <a:pt x="424205" y="1009858"/>
                    <a:pt x="424205" y="960881"/>
                  </a:cubicBezTo>
                  <a:cubicBezTo>
                    <a:pt x="424205" y="912263"/>
                    <a:pt x="425645" y="864006"/>
                    <a:pt x="426364" y="815389"/>
                  </a:cubicBezTo>
                  <a:cubicBezTo>
                    <a:pt x="426724" y="792701"/>
                    <a:pt x="426724" y="770373"/>
                    <a:pt x="429243" y="748045"/>
                  </a:cubicBezTo>
                  <a:lnTo>
                    <a:pt x="429305" y="747527"/>
                  </a:lnTo>
                  <a:lnTo>
                    <a:pt x="433201" y="714914"/>
                  </a:lnTo>
                  <a:lnTo>
                    <a:pt x="436439" y="685023"/>
                  </a:lnTo>
                  <a:cubicBezTo>
                    <a:pt x="431042" y="682862"/>
                    <a:pt x="424925" y="681062"/>
                    <a:pt x="418808" y="679621"/>
                  </a:cubicBezTo>
                  <a:close/>
                  <a:moveTo>
                    <a:pt x="1389613" y="674579"/>
                  </a:moveTo>
                  <a:cubicBezTo>
                    <a:pt x="1387094" y="674579"/>
                    <a:pt x="1384935" y="674579"/>
                    <a:pt x="1382416" y="674940"/>
                  </a:cubicBezTo>
                  <a:cubicBezTo>
                    <a:pt x="1379538" y="676740"/>
                    <a:pt x="1375939" y="677100"/>
                    <a:pt x="1373061" y="675660"/>
                  </a:cubicBezTo>
                  <a:lnTo>
                    <a:pt x="1349814" y="680419"/>
                  </a:lnTo>
                  <a:lnTo>
                    <a:pt x="1341396" y="682142"/>
                  </a:lnTo>
                  <a:lnTo>
                    <a:pt x="1346743" y="720650"/>
                  </a:lnTo>
                  <a:lnTo>
                    <a:pt x="1357948" y="801344"/>
                  </a:lnTo>
                  <a:cubicBezTo>
                    <a:pt x="1360467" y="846720"/>
                    <a:pt x="1358308" y="892456"/>
                    <a:pt x="1356869" y="937472"/>
                  </a:cubicBezTo>
                  <a:cubicBezTo>
                    <a:pt x="1353270" y="1028945"/>
                    <a:pt x="1340317" y="1118977"/>
                    <a:pt x="1336719" y="1209729"/>
                  </a:cubicBezTo>
                  <a:cubicBezTo>
                    <a:pt x="1379178" y="1232056"/>
                    <a:pt x="1438549" y="1232777"/>
                    <a:pt x="1479928" y="1219452"/>
                  </a:cubicBezTo>
                  <a:cubicBezTo>
                    <a:pt x="1527785" y="1203606"/>
                    <a:pt x="1532823" y="1138063"/>
                    <a:pt x="1537860" y="1096288"/>
                  </a:cubicBezTo>
                  <a:cubicBezTo>
                    <a:pt x="1548655" y="1006977"/>
                    <a:pt x="1554772" y="920546"/>
                    <a:pt x="1547216" y="830875"/>
                  </a:cubicBezTo>
                  <a:cubicBezTo>
                    <a:pt x="1543977" y="797023"/>
                    <a:pt x="1545776" y="762451"/>
                    <a:pt x="1536781" y="729679"/>
                  </a:cubicBezTo>
                  <a:cubicBezTo>
                    <a:pt x="1525626" y="689345"/>
                    <a:pt x="1495041" y="690785"/>
                    <a:pt x="1465176" y="679261"/>
                  </a:cubicBezTo>
                  <a:cubicBezTo>
                    <a:pt x="1455460" y="675660"/>
                    <a:pt x="1446825" y="676380"/>
                    <a:pt x="1437469" y="676020"/>
                  </a:cubicBezTo>
                  <a:cubicBezTo>
                    <a:pt x="1420198" y="674219"/>
                    <a:pt x="1403286" y="673859"/>
                    <a:pt x="1389613" y="674579"/>
                  </a:cubicBezTo>
                  <a:close/>
                  <a:moveTo>
                    <a:pt x="380307" y="674579"/>
                  </a:moveTo>
                  <a:cubicBezTo>
                    <a:pt x="366634" y="673859"/>
                    <a:pt x="349722" y="674219"/>
                    <a:pt x="332450" y="676020"/>
                  </a:cubicBezTo>
                  <a:cubicBezTo>
                    <a:pt x="323095" y="676380"/>
                    <a:pt x="314459" y="675660"/>
                    <a:pt x="304744" y="679261"/>
                  </a:cubicBezTo>
                  <a:cubicBezTo>
                    <a:pt x="274879" y="690785"/>
                    <a:pt x="244293" y="689345"/>
                    <a:pt x="233139" y="729679"/>
                  </a:cubicBezTo>
                  <a:cubicBezTo>
                    <a:pt x="224143" y="762451"/>
                    <a:pt x="225942" y="797023"/>
                    <a:pt x="223064" y="830875"/>
                  </a:cubicBezTo>
                  <a:cubicBezTo>
                    <a:pt x="218926" y="875711"/>
                    <a:pt x="218476" y="919736"/>
                    <a:pt x="220410" y="963717"/>
                  </a:cubicBezTo>
                  <a:lnTo>
                    <a:pt x="221522" y="976375"/>
                  </a:lnTo>
                  <a:lnTo>
                    <a:pt x="232059" y="1096288"/>
                  </a:lnTo>
                  <a:cubicBezTo>
                    <a:pt x="237097" y="1138063"/>
                    <a:pt x="241775" y="1203606"/>
                    <a:pt x="289991" y="1219452"/>
                  </a:cubicBezTo>
                  <a:cubicBezTo>
                    <a:pt x="326693" y="1231336"/>
                    <a:pt x="378508" y="1232056"/>
                    <a:pt x="418808" y="1216211"/>
                  </a:cubicBezTo>
                  <a:cubicBezTo>
                    <a:pt x="405854" y="1194963"/>
                    <a:pt x="411252" y="1157870"/>
                    <a:pt x="409812" y="1134822"/>
                  </a:cubicBezTo>
                  <a:cubicBezTo>
                    <a:pt x="407294" y="1082244"/>
                    <a:pt x="404055" y="1029665"/>
                    <a:pt x="403336" y="977086"/>
                  </a:cubicBezTo>
                  <a:cubicBezTo>
                    <a:pt x="402616" y="925948"/>
                    <a:pt x="402616" y="874450"/>
                    <a:pt x="406214" y="823312"/>
                  </a:cubicBezTo>
                  <a:lnTo>
                    <a:pt x="409429" y="769418"/>
                  </a:lnTo>
                  <a:lnTo>
                    <a:pt x="414850" y="678541"/>
                  </a:lnTo>
                  <a:cubicBezTo>
                    <a:pt x="403336" y="676020"/>
                    <a:pt x="391461" y="674940"/>
                    <a:pt x="380307" y="674579"/>
                  </a:cubicBezTo>
                  <a:close/>
                  <a:moveTo>
                    <a:pt x="293264" y="653065"/>
                  </a:moveTo>
                  <a:cubicBezTo>
                    <a:pt x="297562" y="652707"/>
                    <a:pt x="298994" y="659145"/>
                    <a:pt x="295055" y="659503"/>
                  </a:cubicBezTo>
                  <a:cubicBezTo>
                    <a:pt x="266047" y="664511"/>
                    <a:pt x="232383" y="672380"/>
                    <a:pt x="214835" y="698848"/>
                  </a:cubicBezTo>
                  <a:cubicBezTo>
                    <a:pt x="201584" y="719236"/>
                    <a:pt x="196570" y="742127"/>
                    <a:pt x="196212" y="766091"/>
                  </a:cubicBezTo>
                  <a:cubicBezTo>
                    <a:pt x="196212" y="768238"/>
                    <a:pt x="192989" y="768238"/>
                    <a:pt x="192989" y="766091"/>
                  </a:cubicBezTo>
                  <a:cubicBezTo>
                    <a:pt x="192989" y="739266"/>
                    <a:pt x="198003" y="713155"/>
                    <a:pt x="214119" y="691337"/>
                  </a:cubicBezTo>
                  <a:cubicBezTo>
                    <a:pt x="232383" y="666299"/>
                    <a:pt x="264614" y="658072"/>
                    <a:pt x="293264" y="653065"/>
                  </a:cubicBezTo>
                  <a:close/>
                  <a:moveTo>
                    <a:pt x="1359378" y="644770"/>
                  </a:moveTo>
                  <a:cubicBezTo>
                    <a:pt x="1362617" y="644770"/>
                    <a:pt x="1362617" y="649457"/>
                    <a:pt x="1360098" y="650178"/>
                  </a:cubicBezTo>
                  <a:cubicBezTo>
                    <a:pt x="1334185" y="659551"/>
                    <a:pt x="1311152" y="658109"/>
                    <a:pt x="1289558" y="677576"/>
                  </a:cubicBezTo>
                  <a:cubicBezTo>
                    <a:pt x="1273002" y="692357"/>
                    <a:pt x="1255367" y="710382"/>
                    <a:pt x="1251408" y="733094"/>
                  </a:cubicBezTo>
                  <a:cubicBezTo>
                    <a:pt x="1250688" y="734897"/>
                    <a:pt x="1247089" y="734536"/>
                    <a:pt x="1247449" y="732373"/>
                  </a:cubicBezTo>
                  <a:cubicBezTo>
                    <a:pt x="1253927" y="679018"/>
                    <a:pt x="1311511" y="648375"/>
                    <a:pt x="1359378" y="644770"/>
                  </a:cubicBezTo>
                  <a:close/>
                  <a:moveTo>
                    <a:pt x="292903" y="639142"/>
                  </a:moveTo>
                  <a:cubicBezTo>
                    <a:pt x="297202" y="638420"/>
                    <a:pt x="298994" y="644915"/>
                    <a:pt x="294694" y="645275"/>
                  </a:cubicBezTo>
                  <a:cubicBezTo>
                    <a:pt x="259940" y="649966"/>
                    <a:pt x="216587" y="666923"/>
                    <a:pt x="199031" y="700477"/>
                  </a:cubicBezTo>
                  <a:cubicBezTo>
                    <a:pt x="198314" y="701559"/>
                    <a:pt x="196164" y="700838"/>
                    <a:pt x="196523" y="699395"/>
                  </a:cubicBezTo>
                  <a:cubicBezTo>
                    <a:pt x="210496" y="661872"/>
                    <a:pt x="257432" y="643832"/>
                    <a:pt x="292903" y="639142"/>
                  </a:cubicBezTo>
                  <a:close/>
                  <a:moveTo>
                    <a:pt x="1350182" y="632784"/>
                  </a:moveTo>
                  <a:cubicBezTo>
                    <a:pt x="1354479" y="632070"/>
                    <a:pt x="1356269" y="638137"/>
                    <a:pt x="1351972" y="639208"/>
                  </a:cubicBezTo>
                  <a:cubicBezTo>
                    <a:pt x="1334426" y="642420"/>
                    <a:pt x="1318670" y="642777"/>
                    <a:pt x="1302199" y="651698"/>
                  </a:cubicBezTo>
                  <a:cubicBezTo>
                    <a:pt x="1288950" y="658836"/>
                    <a:pt x="1276775" y="667044"/>
                    <a:pt x="1264958" y="677037"/>
                  </a:cubicBezTo>
                  <a:cubicBezTo>
                    <a:pt x="1263526" y="677750"/>
                    <a:pt x="1261377" y="675966"/>
                    <a:pt x="1262810" y="674538"/>
                  </a:cubicBezTo>
                  <a:cubicBezTo>
                    <a:pt x="1275342" y="662762"/>
                    <a:pt x="1288950" y="651698"/>
                    <a:pt x="1304347" y="644204"/>
                  </a:cubicBezTo>
                  <a:cubicBezTo>
                    <a:pt x="1319745" y="636710"/>
                    <a:pt x="1333710" y="634925"/>
                    <a:pt x="1350182" y="632784"/>
                  </a:cubicBezTo>
                  <a:close/>
                  <a:moveTo>
                    <a:pt x="288695" y="627307"/>
                  </a:moveTo>
                  <a:cubicBezTo>
                    <a:pt x="292643" y="627307"/>
                    <a:pt x="292284" y="633497"/>
                    <a:pt x="288336" y="634225"/>
                  </a:cubicBezTo>
                  <a:cubicBezTo>
                    <a:pt x="261777" y="637138"/>
                    <a:pt x="231628" y="644785"/>
                    <a:pt x="212606" y="665539"/>
                  </a:cubicBezTo>
                  <a:cubicBezTo>
                    <a:pt x="211529" y="666631"/>
                    <a:pt x="210452" y="665175"/>
                    <a:pt x="211170" y="664082"/>
                  </a:cubicBezTo>
                  <a:cubicBezTo>
                    <a:pt x="230192" y="641508"/>
                    <a:pt x="259623" y="629856"/>
                    <a:pt x="288695" y="627307"/>
                  </a:cubicBezTo>
                  <a:close/>
                  <a:moveTo>
                    <a:pt x="1342477" y="620957"/>
                  </a:moveTo>
                  <a:cubicBezTo>
                    <a:pt x="1346746" y="620957"/>
                    <a:pt x="1346391" y="626602"/>
                    <a:pt x="1342477" y="627307"/>
                  </a:cubicBezTo>
                  <a:cubicBezTo>
                    <a:pt x="1323618" y="629071"/>
                    <a:pt x="1306183" y="632599"/>
                    <a:pt x="1289103" y="641771"/>
                  </a:cubicBezTo>
                  <a:cubicBezTo>
                    <a:pt x="1286968" y="642829"/>
                    <a:pt x="1285189" y="639654"/>
                    <a:pt x="1287324" y="638596"/>
                  </a:cubicBezTo>
                  <a:cubicBezTo>
                    <a:pt x="1304759" y="629424"/>
                    <a:pt x="1322551" y="620957"/>
                    <a:pt x="1342477" y="620957"/>
                  </a:cubicBezTo>
                  <a:close/>
                  <a:moveTo>
                    <a:pt x="340967" y="586961"/>
                  </a:moveTo>
                  <a:cubicBezTo>
                    <a:pt x="341307" y="584445"/>
                    <a:pt x="345049" y="584445"/>
                    <a:pt x="345049" y="587321"/>
                  </a:cubicBezTo>
                  <a:cubicBezTo>
                    <a:pt x="344709" y="603855"/>
                    <a:pt x="343688" y="620389"/>
                    <a:pt x="342668" y="636923"/>
                  </a:cubicBezTo>
                  <a:cubicBezTo>
                    <a:pt x="342328" y="641236"/>
                    <a:pt x="335864" y="640876"/>
                    <a:pt x="336204" y="636923"/>
                  </a:cubicBezTo>
                  <a:cubicBezTo>
                    <a:pt x="338245" y="620389"/>
                    <a:pt x="339946" y="603855"/>
                    <a:pt x="340967" y="586961"/>
                  </a:cubicBezTo>
                  <a:close/>
                  <a:moveTo>
                    <a:pt x="363169" y="550078"/>
                  </a:moveTo>
                  <a:cubicBezTo>
                    <a:pt x="363540" y="547932"/>
                    <a:pt x="367244" y="549005"/>
                    <a:pt x="366873" y="551151"/>
                  </a:cubicBezTo>
                  <a:cubicBezTo>
                    <a:pt x="360947" y="583334"/>
                    <a:pt x="353168" y="615160"/>
                    <a:pt x="352057" y="648059"/>
                  </a:cubicBezTo>
                  <a:cubicBezTo>
                    <a:pt x="352057" y="652350"/>
                    <a:pt x="345389" y="652350"/>
                    <a:pt x="345389" y="648059"/>
                  </a:cubicBezTo>
                  <a:cubicBezTo>
                    <a:pt x="346130" y="614445"/>
                    <a:pt x="355761" y="582619"/>
                    <a:pt x="363169" y="550078"/>
                  </a:cubicBezTo>
                  <a:close/>
                  <a:moveTo>
                    <a:pt x="2776" y="508294"/>
                  </a:moveTo>
                  <a:cubicBezTo>
                    <a:pt x="5120" y="506450"/>
                    <a:pt x="8546" y="506180"/>
                    <a:pt x="11431" y="508878"/>
                  </a:cubicBezTo>
                  <a:cubicBezTo>
                    <a:pt x="32708" y="527944"/>
                    <a:pt x="56871" y="542693"/>
                    <a:pt x="79591" y="559600"/>
                  </a:cubicBezTo>
                  <a:cubicBezTo>
                    <a:pt x="103753" y="577227"/>
                    <a:pt x="138735" y="596652"/>
                    <a:pt x="153521" y="623272"/>
                  </a:cubicBezTo>
                  <a:cubicBezTo>
                    <a:pt x="159292" y="634064"/>
                    <a:pt x="146308" y="649173"/>
                    <a:pt x="135850" y="640899"/>
                  </a:cubicBezTo>
                  <a:cubicBezTo>
                    <a:pt x="108081" y="619315"/>
                    <a:pt x="82837" y="594134"/>
                    <a:pt x="55789" y="572190"/>
                  </a:cubicBezTo>
                  <a:cubicBezTo>
                    <a:pt x="37036" y="556722"/>
                    <a:pt x="10349" y="540534"/>
                    <a:pt x="612" y="517152"/>
                  </a:cubicBezTo>
                  <a:cubicBezTo>
                    <a:pt x="-831" y="513555"/>
                    <a:pt x="432" y="510137"/>
                    <a:pt x="2776" y="508294"/>
                  </a:cubicBezTo>
                  <a:close/>
                  <a:moveTo>
                    <a:pt x="399252" y="444596"/>
                  </a:moveTo>
                  <a:cubicBezTo>
                    <a:pt x="399617" y="443157"/>
                    <a:pt x="402174" y="443517"/>
                    <a:pt x="401809" y="444955"/>
                  </a:cubicBezTo>
                  <a:cubicBezTo>
                    <a:pt x="392312" y="511130"/>
                    <a:pt x="369300" y="574428"/>
                    <a:pt x="367474" y="642401"/>
                  </a:cubicBezTo>
                  <a:cubicBezTo>
                    <a:pt x="367474" y="645998"/>
                    <a:pt x="361264" y="645998"/>
                    <a:pt x="361264" y="642041"/>
                  </a:cubicBezTo>
                  <a:cubicBezTo>
                    <a:pt x="361995" y="573349"/>
                    <a:pt x="385737" y="511130"/>
                    <a:pt x="399252" y="444596"/>
                  </a:cubicBezTo>
                  <a:close/>
                  <a:moveTo>
                    <a:pt x="71274" y="417238"/>
                  </a:moveTo>
                  <a:cubicBezTo>
                    <a:pt x="73577" y="415884"/>
                    <a:pt x="76649" y="416064"/>
                    <a:pt x="78275" y="419133"/>
                  </a:cubicBezTo>
                  <a:cubicBezTo>
                    <a:pt x="95619" y="451629"/>
                    <a:pt x="116939" y="481237"/>
                    <a:pt x="139343" y="510483"/>
                  </a:cubicBezTo>
                  <a:cubicBezTo>
                    <a:pt x="157772" y="534674"/>
                    <a:pt x="181621" y="553811"/>
                    <a:pt x="198966" y="579086"/>
                  </a:cubicBezTo>
                  <a:cubicBezTo>
                    <a:pt x="206916" y="590640"/>
                    <a:pt x="188126" y="604721"/>
                    <a:pt x="179453" y="593889"/>
                  </a:cubicBezTo>
                  <a:cubicBezTo>
                    <a:pt x="135729" y="539729"/>
                    <a:pt x="97788" y="488458"/>
                    <a:pt x="68880" y="424549"/>
                  </a:cubicBezTo>
                  <a:cubicBezTo>
                    <a:pt x="67434" y="421480"/>
                    <a:pt x="68970" y="418592"/>
                    <a:pt x="71274" y="417238"/>
                  </a:cubicBezTo>
                  <a:close/>
                  <a:moveTo>
                    <a:pt x="156667" y="347115"/>
                  </a:moveTo>
                  <a:cubicBezTo>
                    <a:pt x="159869" y="346213"/>
                    <a:pt x="163477" y="347476"/>
                    <a:pt x="164559" y="351807"/>
                  </a:cubicBezTo>
                  <a:cubicBezTo>
                    <a:pt x="172857" y="389343"/>
                    <a:pt x="193062" y="418938"/>
                    <a:pt x="211102" y="452142"/>
                  </a:cubicBezTo>
                  <a:cubicBezTo>
                    <a:pt x="224451" y="475963"/>
                    <a:pt x="235275" y="500866"/>
                    <a:pt x="250068" y="523965"/>
                  </a:cubicBezTo>
                  <a:cubicBezTo>
                    <a:pt x="260891" y="540567"/>
                    <a:pt x="234914" y="553921"/>
                    <a:pt x="224090" y="538763"/>
                  </a:cubicBezTo>
                  <a:cubicBezTo>
                    <a:pt x="204247" y="511694"/>
                    <a:pt x="191980" y="474880"/>
                    <a:pt x="179352" y="443841"/>
                  </a:cubicBezTo>
                  <a:cubicBezTo>
                    <a:pt x="167806" y="415329"/>
                    <a:pt x="156261" y="386094"/>
                    <a:pt x="151210" y="355416"/>
                  </a:cubicBezTo>
                  <a:cubicBezTo>
                    <a:pt x="150669" y="351085"/>
                    <a:pt x="153465" y="348018"/>
                    <a:pt x="156667" y="347115"/>
                  </a:cubicBezTo>
                  <a:close/>
                  <a:moveTo>
                    <a:pt x="834719" y="156065"/>
                  </a:moveTo>
                  <a:cubicBezTo>
                    <a:pt x="891799" y="152145"/>
                    <a:pt x="951085" y="162149"/>
                    <a:pt x="1004425" y="178370"/>
                  </a:cubicBezTo>
                  <a:cubicBezTo>
                    <a:pt x="1010192" y="179812"/>
                    <a:pt x="1007669" y="188824"/>
                    <a:pt x="1001903" y="187022"/>
                  </a:cubicBezTo>
                  <a:cubicBezTo>
                    <a:pt x="893060" y="153136"/>
                    <a:pt x="775568" y="150974"/>
                    <a:pt x="680060" y="219465"/>
                  </a:cubicBezTo>
                  <a:cubicBezTo>
                    <a:pt x="678619" y="220546"/>
                    <a:pt x="677177" y="218744"/>
                    <a:pt x="678258" y="217302"/>
                  </a:cubicBezTo>
                  <a:cubicBezTo>
                    <a:pt x="722769" y="177829"/>
                    <a:pt x="777640" y="159986"/>
                    <a:pt x="834719" y="156065"/>
                  </a:cubicBezTo>
                  <a:close/>
                  <a:moveTo>
                    <a:pt x="890545" y="137204"/>
                  </a:moveTo>
                  <a:cubicBezTo>
                    <a:pt x="967367" y="142253"/>
                    <a:pt x="1042065" y="165269"/>
                    <a:pt x="1114336" y="191305"/>
                  </a:cubicBezTo>
                  <a:cubicBezTo>
                    <a:pt x="1119730" y="193094"/>
                    <a:pt x="1117213" y="201325"/>
                    <a:pt x="1112179" y="199536"/>
                  </a:cubicBezTo>
                  <a:cubicBezTo>
                    <a:pt x="1024087" y="167685"/>
                    <a:pt x="932041" y="138339"/>
                    <a:pt x="836758" y="143707"/>
                  </a:cubicBezTo>
                  <a:cubicBezTo>
                    <a:pt x="786780" y="146570"/>
                    <a:pt x="737520" y="159096"/>
                    <a:pt x="693295" y="183431"/>
                  </a:cubicBezTo>
                  <a:cubicBezTo>
                    <a:pt x="676036" y="193094"/>
                    <a:pt x="659856" y="204546"/>
                    <a:pt x="642957" y="214924"/>
                  </a:cubicBezTo>
                  <a:cubicBezTo>
                    <a:pt x="628215" y="224229"/>
                    <a:pt x="610597" y="232460"/>
                    <a:pt x="601608" y="247849"/>
                  </a:cubicBezTo>
                  <a:cubicBezTo>
                    <a:pt x="599810" y="250712"/>
                    <a:pt x="596214" y="248565"/>
                    <a:pt x="597652" y="245702"/>
                  </a:cubicBezTo>
                  <a:cubicBezTo>
                    <a:pt x="604125" y="231744"/>
                    <a:pt x="617428" y="223513"/>
                    <a:pt x="630372" y="215282"/>
                  </a:cubicBezTo>
                  <a:cubicBezTo>
                    <a:pt x="647991" y="204546"/>
                    <a:pt x="664530" y="191662"/>
                    <a:pt x="682868" y="181642"/>
                  </a:cubicBezTo>
                  <a:cubicBezTo>
                    <a:pt x="723138" y="159096"/>
                    <a:pt x="767004" y="143349"/>
                    <a:pt x="813027" y="138697"/>
                  </a:cubicBezTo>
                  <a:cubicBezTo>
                    <a:pt x="839095" y="135834"/>
                    <a:pt x="864938" y="135521"/>
                    <a:pt x="890545" y="137204"/>
                  </a:cubicBezTo>
                  <a:close/>
                  <a:moveTo>
                    <a:pt x="851271" y="41700"/>
                  </a:moveTo>
                  <a:cubicBezTo>
                    <a:pt x="819472" y="42646"/>
                    <a:pt x="787807" y="46517"/>
                    <a:pt x="757402" y="54440"/>
                  </a:cubicBezTo>
                  <a:cubicBezTo>
                    <a:pt x="630384" y="87571"/>
                    <a:pt x="531793" y="177963"/>
                    <a:pt x="447594" y="274478"/>
                  </a:cubicBezTo>
                  <a:cubicBezTo>
                    <a:pt x="400457" y="328497"/>
                    <a:pt x="369872" y="386117"/>
                    <a:pt x="350801" y="455262"/>
                  </a:cubicBezTo>
                  <a:cubicBezTo>
                    <a:pt x="332091" y="522606"/>
                    <a:pt x="327413" y="589950"/>
                    <a:pt x="318777" y="659454"/>
                  </a:cubicBezTo>
                  <a:cubicBezTo>
                    <a:pt x="341446" y="655133"/>
                    <a:pt x="364115" y="654052"/>
                    <a:pt x="382466" y="654772"/>
                  </a:cubicBezTo>
                  <a:cubicBezTo>
                    <a:pt x="380667" y="612638"/>
                    <a:pt x="389662" y="573024"/>
                    <a:pt x="395779" y="531609"/>
                  </a:cubicBezTo>
                  <a:cubicBezTo>
                    <a:pt x="401177" y="494156"/>
                    <a:pt x="409812" y="458503"/>
                    <a:pt x="426724" y="424651"/>
                  </a:cubicBezTo>
                  <a:cubicBezTo>
                    <a:pt x="454431" y="369552"/>
                    <a:pt x="492572" y="320934"/>
                    <a:pt x="531073" y="273397"/>
                  </a:cubicBezTo>
                  <a:cubicBezTo>
                    <a:pt x="567775" y="227661"/>
                    <a:pt x="605916" y="186967"/>
                    <a:pt x="657731" y="158156"/>
                  </a:cubicBezTo>
                  <a:cubicBezTo>
                    <a:pt x="759921" y="100896"/>
                    <a:pt x="893416" y="88652"/>
                    <a:pt x="1006400" y="115661"/>
                  </a:cubicBezTo>
                  <a:cubicBezTo>
                    <a:pt x="1060734" y="128266"/>
                    <a:pt x="1128021" y="148073"/>
                    <a:pt x="1166162" y="191648"/>
                  </a:cubicBezTo>
                  <a:cubicBezTo>
                    <a:pt x="1187752" y="216137"/>
                    <a:pt x="1208261" y="240986"/>
                    <a:pt x="1232370" y="263674"/>
                  </a:cubicBezTo>
                  <a:cubicBezTo>
                    <a:pt x="1250721" y="280960"/>
                    <a:pt x="1268712" y="298606"/>
                    <a:pt x="1283824" y="318773"/>
                  </a:cubicBezTo>
                  <a:cubicBezTo>
                    <a:pt x="1296059" y="335339"/>
                    <a:pt x="1304694" y="352986"/>
                    <a:pt x="1312251" y="371352"/>
                  </a:cubicBezTo>
                  <a:cubicBezTo>
                    <a:pt x="1312610" y="369552"/>
                    <a:pt x="1313330" y="368111"/>
                    <a:pt x="1313690" y="366310"/>
                  </a:cubicBezTo>
                  <a:cubicBezTo>
                    <a:pt x="1315849" y="359108"/>
                    <a:pt x="1317648" y="351905"/>
                    <a:pt x="1319807" y="344703"/>
                  </a:cubicBezTo>
                  <a:cubicBezTo>
                    <a:pt x="1320527" y="342181"/>
                    <a:pt x="1324485" y="343262"/>
                    <a:pt x="1323765" y="346143"/>
                  </a:cubicBezTo>
                  <a:cubicBezTo>
                    <a:pt x="1321606" y="354066"/>
                    <a:pt x="1319447" y="362349"/>
                    <a:pt x="1317288" y="370632"/>
                  </a:cubicBezTo>
                  <a:cubicBezTo>
                    <a:pt x="1316568" y="373153"/>
                    <a:pt x="1315849" y="376034"/>
                    <a:pt x="1315129" y="378915"/>
                  </a:cubicBezTo>
                  <a:cubicBezTo>
                    <a:pt x="1316568" y="382516"/>
                    <a:pt x="1318008" y="386117"/>
                    <a:pt x="1319447" y="390079"/>
                  </a:cubicBezTo>
                  <a:cubicBezTo>
                    <a:pt x="1319807" y="391159"/>
                    <a:pt x="1320527" y="392600"/>
                    <a:pt x="1320886" y="393680"/>
                  </a:cubicBezTo>
                  <a:cubicBezTo>
                    <a:pt x="1325204" y="381796"/>
                    <a:pt x="1331321" y="370992"/>
                    <a:pt x="1334200" y="358748"/>
                  </a:cubicBezTo>
                  <a:cubicBezTo>
                    <a:pt x="1334919" y="355507"/>
                    <a:pt x="1339597" y="356947"/>
                    <a:pt x="1338878" y="360188"/>
                  </a:cubicBezTo>
                  <a:cubicBezTo>
                    <a:pt x="1335999" y="374233"/>
                    <a:pt x="1329882" y="388278"/>
                    <a:pt x="1324125" y="401243"/>
                  </a:cubicBezTo>
                  <a:cubicBezTo>
                    <a:pt x="1325564" y="405564"/>
                    <a:pt x="1327003" y="409166"/>
                    <a:pt x="1328802" y="413127"/>
                  </a:cubicBezTo>
                  <a:cubicBezTo>
                    <a:pt x="1332761" y="402683"/>
                    <a:pt x="1337798" y="392240"/>
                    <a:pt x="1341756" y="381796"/>
                  </a:cubicBezTo>
                  <a:cubicBezTo>
                    <a:pt x="1342836" y="378915"/>
                    <a:pt x="1347153" y="380355"/>
                    <a:pt x="1346074" y="382876"/>
                  </a:cubicBezTo>
                  <a:cubicBezTo>
                    <a:pt x="1341756" y="395481"/>
                    <a:pt x="1338158" y="409166"/>
                    <a:pt x="1332041" y="421050"/>
                  </a:cubicBezTo>
                  <a:cubicBezTo>
                    <a:pt x="1333480" y="424291"/>
                    <a:pt x="1334560" y="427532"/>
                    <a:pt x="1335999" y="430773"/>
                  </a:cubicBezTo>
                  <a:cubicBezTo>
                    <a:pt x="1339237" y="420330"/>
                    <a:pt x="1344275" y="409886"/>
                    <a:pt x="1347873" y="399442"/>
                  </a:cubicBezTo>
                  <a:cubicBezTo>
                    <a:pt x="1348593" y="396921"/>
                    <a:pt x="1352911" y="398002"/>
                    <a:pt x="1352191" y="400883"/>
                  </a:cubicBezTo>
                  <a:cubicBezTo>
                    <a:pt x="1348233" y="413487"/>
                    <a:pt x="1344275" y="426452"/>
                    <a:pt x="1339597" y="439056"/>
                  </a:cubicBezTo>
                  <a:cubicBezTo>
                    <a:pt x="1340317" y="440857"/>
                    <a:pt x="1341036" y="442657"/>
                    <a:pt x="1341756" y="444818"/>
                  </a:cubicBezTo>
                  <a:cubicBezTo>
                    <a:pt x="1344275" y="437256"/>
                    <a:pt x="1347153" y="430053"/>
                    <a:pt x="1349312" y="422490"/>
                  </a:cubicBezTo>
                  <a:cubicBezTo>
                    <a:pt x="1350032" y="419969"/>
                    <a:pt x="1353990" y="421050"/>
                    <a:pt x="1353630" y="423931"/>
                  </a:cubicBezTo>
                  <a:cubicBezTo>
                    <a:pt x="1351112" y="433294"/>
                    <a:pt x="1348593" y="443378"/>
                    <a:pt x="1344995" y="452741"/>
                  </a:cubicBezTo>
                  <a:cubicBezTo>
                    <a:pt x="1346434" y="455262"/>
                    <a:pt x="1347153" y="458143"/>
                    <a:pt x="1348593" y="461024"/>
                  </a:cubicBezTo>
                  <a:cubicBezTo>
                    <a:pt x="1351471" y="453461"/>
                    <a:pt x="1355070" y="446259"/>
                    <a:pt x="1357229" y="438696"/>
                  </a:cubicBezTo>
                  <a:cubicBezTo>
                    <a:pt x="1357948" y="435815"/>
                    <a:pt x="1362986" y="437256"/>
                    <a:pt x="1361906" y="440497"/>
                  </a:cubicBezTo>
                  <a:cubicBezTo>
                    <a:pt x="1359387" y="449860"/>
                    <a:pt x="1356149" y="459944"/>
                    <a:pt x="1351471" y="468947"/>
                  </a:cubicBezTo>
                  <a:cubicBezTo>
                    <a:pt x="1352551" y="472188"/>
                    <a:pt x="1353990" y="474709"/>
                    <a:pt x="1355070" y="477950"/>
                  </a:cubicBezTo>
                  <a:cubicBezTo>
                    <a:pt x="1357588" y="469667"/>
                    <a:pt x="1361187" y="461744"/>
                    <a:pt x="1363705" y="453461"/>
                  </a:cubicBezTo>
                  <a:cubicBezTo>
                    <a:pt x="1364785" y="450580"/>
                    <a:pt x="1369463" y="452021"/>
                    <a:pt x="1368743" y="455262"/>
                  </a:cubicBezTo>
                  <a:cubicBezTo>
                    <a:pt x="1365864" y="466066"/>
                    <a:pt x="1362626" y="477590"/>
                    <a:pt x="1358668" y="488754"/>
                  </a:cubicBezTo>
                  <a:cubicBezTo>
                    <a:pt x="1360467" y="493435"/>
                    <a:pt x="1361906" y="498117"/>
                    <a:pt x="1363346" y="503159"/>
                  </a:cubicBezTo>
                  <a:cubicBezTo>
                    <a:pt x="1366584" y="493075"/>
                    <a:pt x="1371622" y="483352"/>
                    <a:pt x="1374500" y="473628"/>
                  </a:cubicBezTo>
                  <a:cubicBezTo>
                    <a:pt x="1375580" y="470387"/>
                    <a:pt x="1381337" y="471828"/>
                    <a:pt x="1380257" y="475069"/>
                  </a:cubicBezTo>
                  <a:cubicBezTo>
                    <a:pt x="1375939" y="488394"/>
                    <a:pt x="1371981" y="502078"/>
                    <a:pt x="1366944" y="514683"/>
                  </a:cubicBezTo>
                  <a:cubicBezTo>
                    <a:pt x="1368023" y="519004"/>
                    <a:pt x="1369103" y="523686"/>
                    <a:pt x="1370182" y="528008"/>
                  </a:cubicBezTo>
                  <a:cubicBezTo>
                    <a:pt x="1373421" y="518644"/>
                    <a:pt x="1377379" y="509641"/>
                    <a:pt x="1380257" y="500278"/>
                  </a:cubicBezTo>
                  <a:cubicBezTo>
                    <a:pt x="1381337" y="496316"/>
                    <a:pt x="1387454" y="498117"/>
                    <a:pt x="1386374" y="502078"/>
                  </a:cubicBezTo>
                  <a:cubicBezTo>
                    <a:pt x="1382776" y="514323"/>
                    <a:pt x="1379538" y="529088"/>
                    <a:pt x="1373061" y="540252"/>
                  </a:cubicBezTo>
                  <a:cubicBezTo>
                    <a:pt x="1374140" y="544213"/>
                    <a:pt x="1374860" y="548895"/>
                    <a:pt x="1375580" y="553217"/>
                  </a:cubicBezTo>
                  <a:cubicBezTo>
                    <a:pt x="1379538" y="541332"/>
                    <a:pt x="1384215" y="529088"/>
                    <a:pt x="1386014" y="516123"/>
                  </a:cubicBezTo>
                  <a:cubicBezTo>
                    <a:pt x="1386374" y="514323"/>
                    <a:pt x="1389613" y="515043"/>
                    <a:pt x="1389613" y="516844"/>
                  </a:cubicBezTo>
                  <a:cubicBezTo>
                    <a:pt x="1387814" y="533410"/>
                    <a:pt x="1382416" y="549615"/>
                    <a:pt x="1378098" y="565821"/>
                  </a:cubicBezTo>
                  <a:cubicBezTo>
                    <a:pt x="1379178" y="572303"/>
                    <a:pt x="1379897" y="578425"/>
                    <a:pt x="1380617" y="584908"/>
                  </a:cubicBezTo>
                  <a:cubicBezTo>
                    <a:pt x="1386374" y="574824"/>
                    <a:pt x="1391052" y="564380"/>
                    <a:pt x="1393931" y="553217"/>
                  </a:cubicBezTo>
                  <a:cubicBezTo>
                    <a:pt x="1395010" y="549615"/>
                    <a:pt x="1400048" y="551416"/>
                    <a:pt x="1399328" y="554657"/>
                  </a:cubicBezTo>
                  <a:cubicBezTo>
                    <a:pt x="1396090" y="569422"/>
                    <a:pt x="1389613" y="583467"/>
                    <a:pt x="1382416" y="597152"/>
                  </a:cubicBezTo>
                  <a:cubicBezTo>
                    <a:pt x="1382776" y="601474"/>
                    <a:pt x="1383136" y="605795"/>
                    <a:pt x="1383856" y="610477"/>
                  </a:cubicBezTo>
                  <a:cubicBezTo>
                    <a:pt x="1389613" y="597512"/>
                    <a:pt x="1397889" y="585628"/>
                    <a:pt x="1401127" y="571223"/>
                  </a:cubicBezTo>
                  <a:cubicBezTo>
                    <a:pt x="1401127" y="569422"/>
                    <a:pt x="1404365" y="569782"/>
                    <a:pt x="1404365" y="571943"/>
                  </a:cubicBezTo>
                  <a:cubicBezTo>
                    <a:pt x="1401847" y="589229"/>
                    <a:pt x="1393211" y="607236"/>
                    <a:pt x="1384935" y="622721"/>
                  </a:cubicBezTo>
                  <a:cubicBezTo>
                    <a:pt x="1384935" y="623081"/>
                    <a:pt x="1384935" y="623441"/>
                    <a:pt x="1384575" y="623441"/>
                  </a:cubicBezTo>
                  <a:cubicBezTo>
                    <a:pt x="1384935" y="629564"/>
                    <a:pt x="1385295" y="636046"/>
                    <a:pt x="1385655" y="642168"/>
                  </a:cubicBezTo>
                  <a:cubicBezTo>
                    <a:pt x="1392491" y="631004"/>
                    <a:pt x="1399328" y="619480"/>
                    <a:pt x="1403286" y="606155"/>
                  </a:cubicBezTo>
                  <a:cubicBezTo>
                    <a:pt x="1404006" y="604355"/>
                    <a:pt x="1406524" y="605075"/>
                    <a:pt x="1406165" y="606876"/>
                  </a:cubicBezTo>
                  <a:cubicBezTo>
                    <a:pt x="1405805" y="623081"/>
                    <a:pt x="1395730" y="640727"/>
                    <a:pt x="1386374" y="655133"/>
                  </a:cubicBezTo>
                  <a:cubicBezTo>
                    <a:pt x="1390332" y="654772"/>
                    <a:pt x="1393931" y="654412"/>
                    <a:pt x="1397889" y="654412"/>
                  </a:cubicBezTo>
                  <a:cubicBezTo>
                    <a:pt x="1401127" y="645769"/>
                    <a:pt x="1406524" y="637486"/>
                    <a:pt x="1410842" y="629203"/>
                  </a:cubicBezTo>
                  <a:cubicBezTo>
                    <a:pt x="1411922" y="626683"/>
                    <a:pt x="1416240" y="628483"/>
                    <a:pt x="1415520" y="631004"/>
                  </a:cubicBezTo>
                  <a:cubicBezTo>
                    <a:pt x="1412282" y="639287"/>
                    <a:pt x="1408683" y="646850"/>
                    <a:pt x="1405445" y="654412"/>
                  </a:cubicBezTo>
                  <a:cubicBezTo>
                    <a:pt x="1414800" y="655133"/>
                    <a:pt x="1424875" y="655853"/>
                    <a:pt x="1434951" y="656933"/>
                  </a:cubicBezTo>
                  <a:cubicBezTo>
                    <a:pt x="1433151" y="609396"/>
                    <a:pt x="1419118" y="562940"/>
                    <a:pt x="1413721" y="515763"/>
                  </a:cubicBezTo>
                  <a:cubicBezTo>
                    <a:pt x="1408324" y="469307"/>
                    <a:pt x="1393211" y="423931"/>
                    <a:pt x="1372341" y="381796"/>
                  </a:cubicBezTo>
                  <a:cubicBezTo>
                    <a:pt x="1346074" y="328137"/>
                    <a:pt x="1313690" y="273037"/>
                    <a:pt x="1278787" y="223700"/>
                  </a:cubicBezTo>
                  <a:cubicBezTo>
                    <a:pt x="1240286" y="168960"/>
                    <a:pt x="1175877" y="144472"/>
                    <a:pt x="1123703" y="105218"/>
                  </a:cubicBezTo>
                  <a:cubicBezTo>
                    <a:pt x="1074047" y="68125"/>
                    <a:pt x="1006400" y="54080"/>
                    <a:pt x="945950" y="46517"/>
                  </a:cubicBezTo>
                  <a:cubicBezTo>
                    <a:pt x="915005" y="42736"/>
                    <a:pt x="883071" y="40755"/>
                    <a:pt x="851271" y="41700"/>
                  </a:cubicBezTo>
                  <a:close/>
                  <a:moveTo>
                    <a:pt x="834405" y="22028"/>
                  </a:moveTo>
                  <a:cubicBezTo>
                    <a:pt x="864450" y="19868"/>
                    <a:pt x="894675" y="20228"/>
                    <a:pt x="924361" y="22749"/>
                  </a:cubicBezTo>
                  <a:cubicBezTo>
                    <a:pt x="981573" y="27790"/>
                    <a:pt x="1042383" y="37154"/>
                    <a:pt x="1094917" y="60562"/>
                  </a:cubicBezTo>
                  <a:cubicBezTo>
                    <a:pt x="1124063" y="73166"/>
                    <a:pt x="1146732" y="94054"/>
                    <a:pt x="1173718" y="109899"/>
                  </a:cubicBezTo>
                  <a:cubicBezTo>
                    <a:pt x="1200705" y="125385"/>
                    <a:pt x="1228771" y="140510"/>
                    <a:pt x="1253599" y="159957"/>
                  </a:cubicBezTo>
                  <a:cubicBezTo>
                    <a:pt x="1298577" y="194889"/>
                    <a:pt x="1324485" y="248188"/>
                    <a:pt x="1353990" y="295365"/>
                  </a:cubicBezTo>
                  <a:cubicBezTo>
                    <a:pt x="1386734" y="348304"/>
                    <a:pt x="1417679" y="405924"/>
                    <a:pt x="1430273" y="467146"/>
                  </a:cubicBezTo>
                  <a:cubicBezTo>
                    <a:pt x="1437469" y="501358"/>
                    <a:pt x="1438549" y="536291"/>
                    <a:pt x="1443586" y="570863"/>
                  </a:cubicBezTo>
                  <a:cubicBezTo>
                    <a:pt x="1447904" y="600393"/>
                    <a:pt x="1452222" y="629564"/>
                    <a:pt x="1451862" y="659454"/>
                  </a:cubicBezTo>
                  <a:cubicBezTo>
                    <a:pt x="1472372" y="663415"/>
                    <a:pt x="1492882" y="669538"/>
                    <a:pt x="1510154" y="678541"/>
                  </a:cubicBezTo>
                  <a:cubicBezTo>
                    <a:pt x="1528865" y="682862"/>
                    <a:pt x="1545057" y="692226"/>
                    <a:pt x="1554052" y="712033"/>
                  </a:cubicBezTo>
                  <a:cubicBezTo>
                    <a:pt x="1567725" y="741563"/>
                    <a:pt x="1566646" y="776856"/>
                    <a:pt x="1567365" y="809987"/>
                  </a:cubicBezTo>
                  <a:cubicBezTo>
                    <a:pt x="1587516" y="797743"/>
                    <a:pt x="1614502" y="811788"/>
                    <a:pt x="1624937" y="831955"/>
                  </a:cubicBezTo>
                  <a:cubicBezTo>
                    <a:pt x="1632853" y="846720"/>
                    <a:pt x="1633213" y="865087"/>
                    <a:pt x="1633573" y="881293"/>
                  </a:cubicBezTo>
                  <a:cubicBezTo>
                    <a:pt x="1673154" y="860405"/>
                    <a:pt x="1679631" y="928829"/>
                    <a:pt x="1680710" y="952238"/>
                  </a:cubicBezTo>
                  <a:cubicBezTo>
                    <a:pt x="1682149" y="985369"/>
                    <a:pt x="1686467" y="1048752"/>
                    <a:pt x="1640050" y="1049832"/>
                  </a:cubicBezTo>
                  <a:cubicBezTo>
                    <a:pt x="1638251" y="1049832"/>
                    <a:pt x="1637171" y="1049472"/>
                    <a:pt x="1636092" y="1049112"/>
                  </a:cubicBezTo>
                  <a:cubicBezTo>
                    <a:pt x="1633573" y="1060636"/>
                    <a:pt x="1630695" y="1071800"/>
                    <a:pt x="1626017" y="1082964"/>
                  </a:cubicBezTo>
                  <a:cubicBezTo>
                    <a:pt x="1613783" y="1111414"/>
                    <a:pt x="1584277" y="1135902"/>
                    <a:pt x="1553692" y="1125819"/>
                  </a:cubicBezTo>
                  <a:cubicBezTo>
                    <a:pt x="1550814" y="1144185"/>
                    <a:pt x="1546136" y="1161832"/>
                    <a:pt x="1540019" y="1178758"/>
                  </a:cubicBezTo>
                  <a:cubicBezTo>
                    <a:pt x="1508714" y="1261947"/>
                    <a:pt x="1365145" y="1259786"/>
                    <a:pt x="1303975" y="1211529"/>
                  </a:cubicBezTo>
                  <a:cubicBezTo>
                    <a:pt x="1264394" y="1180198"/>
                    <a:pt x="1262595" y="1165073"/>
                    <a:pt x="1253959" y="1116816"/>
                  </a:cubicBezTo>
                  <a:cubicBezTo>
                    <a:pt x="1243164" y="1057395"/>
                    <a:pt x="1246043" y="969884"/>
                    <a:pt x="1246043" y="909743"/>
                  </a:cubicBezTo>
                  <a:cubicBezTo>
                    <a:pt x="1246043" y="841318"/>
                    <a:pt x="1240646" y="766412"/>
                    <a:pt x="1276988" y="704830"/>
                  </a:cubicBezTo>
                  <a:cubicBezTo>
                    <a:pt x="1286343" y="689165"/>
                    <a:pt x="1300107" y="678361"/>
                    <a:pt x="1315894" y="670888"/>
                  </a:cubicBezTo>
                  <a:lnTo>
                    <a:pt x="1351280" y="661215"/>
                  </a:lnTo>
                  <a:lnTo>
                    <a:pt x="1366944" y="656933"/>
                  </a:lnTo>
                  <a:cubicBezTo>
                    <a:pt x="1365864" y="637126"/>
                    <a:pt x="1364065" y="617679"/>
                    <a:pt x="1360827" y="598232"/>
                  </a:cubicBezTo>
                  <a:lnTo>
                    <a:pt x="1357507" y="579650"/>
                  </a:lnTo>
                  <a:lnTo>
                    <a:pt x="1351786" y="547635"/>
                  </a:lnTo>
                  <a:cubicBezTo>
                    <a:pt x="1348323" y="530889"/>
                    <a:pt x="1344095" y="514323"/>
                    <a:pt x="1338158" y="498117"/>
                  </a:cubicBezTo>
                  <a:cubicBezTo>
                    <a:pt x="1327363" y="468587"/>
                    <a:pt x="1314050" y="439776"/>
                    <a:pt x="1302535" y="410606"/>
                  </a:cubicBezTo>
                  <a:cubicBezTo>
                    <a:pt x="1290661" y="380355"/>
                    <a:pt x="1280586" y="350465"/>
                    <a:pt x="1259716" y="325255"/>
                  </a:cubicBezTo>
                  <a:cubicBezTo>
                    <a:pt x="1243164" y="305448"/>
                    <a:pt x="1224454" y="288162"/>
                    <a:pt x="1205743" y="270516"/>
                  </a:cubicBezTo>
                  <a:cubicBezTo>
                    <a:pt x="1181635" y="248188"/>
                    <a:pt x="1164003" y="217938"/>
                    <a:pt x="1138815" y="197050"/>
                  </a:cubicBezTo>
                  <a:cubicBezTo>
                    <a:pt x="1114707" y="176163"/>
                    <a:pt x="1083762" y="163198"/>
                    <a:pt x="1053897" y="152755"/>
                  </a:cubicBezTo>
                  <a:cubicBezTo>
                    <a:pt x="990928" y="130427"/>
                    <a:pt x="925080" y="121423"/>
                    <a:pt x="858513" y="125025"/>
                  </a:cubicBezTo>
                  <a:cubicBezTo>
                    <a:pt x="793385" y="128626"/>
                    <a:pt x="730775" y="139070"/>
                    <a:pt x="673563" y="171121"/>
                  </a:cubicBezTo>
                  <a:cubicBezTo>
                    <a:pt x="618150" y="202092"/>
                    <a:pt x="578570" y="244227"/>
                    <a:pt x="539709" y="292844"/>
                  </a:cubicBezTo>
                  <a:cubicBezTo>
                    <a:pt x="498689" y="343622"/>
                    <a:pt x="455150" y="397281"/>
                    <a:pt x="431762" y="458863"/>
                  </a:cubicBezTo>
                  <a:cubicBezTo>
                    <a:pt x="419888" y="490915"/>
                    <a:pt x="415570" y="524046"/>
                    <a:pt x="410172" y="557898"/>
                  </a:cubicBezTo>
                  <a:cubicBezTo>
                    <a:pt x="404775" y="590670"/>
                    <a:pt x="397578" y="622721"/>
                    <a:pt x="394700" y="655853"/>
                  </a:cubicBezTo>
                  <a:cubicBezTo>
                    <a:pt x="431762" y="659814"/>
                    <a:pt x="472782" y="670618"/>
                    <a:pt x="492932" y="704830"/>
                  </a:cubicBezTo>
                  <a:cubicBezTo>
                    <a:pt x="529274" y="766412"/>
                    <a:pt x="523877" y="841318"/>
                    <a:pt x="523877" y="909743"/>
                  </a:cubicBezTo>
                  <a:cubicBezTo>
                    <a:pt x="523517" y="969884"/>
                    <a:pt x="526755" y="1057395"/>
                    <a:pt x="515960" y="1116816"/>
                  </a:cubicBezTo>
                  <a:cubicBezTo>
                    <a:pt x="507325" y="1165073"/>
                    <a:pt x="505526" y="1180198"/>
                    <a:pt x="465945" y="1211529"/>
                  </a:cubicBezTo>
                  <a:cubicBezTo>
                    <a:pt x="404775" y="1259786"/>
                    <a:pt x="261205" y="1261947"/>
                    <a:pt x="229901" y="1178758"/>
                  </a:cubicBezTo>
                  <a:cubicBezTo>
                    <a:pt x="223424" y="1161832"/>
                    <a:pt x="219466" y="1144185"/>
                    <a:pt x="216227" y="1125819"/>
                  </a:cubicBezTo>
                  <a:cubicBezTo>
                    <a:pt x="185642" y="1135902"/>
                    <a:pt x="156137" y="1111414"/>
                    <a:pt x="143902" y="1082964"/>
                  </a:cubicBezTo>
                  <a:cubicBezTo>
                    <a:pt x="139584" y="1071800"/>
                    <a:pt x="135986" y="1060636"/>
                    <a:pt x="133827" y="1049112"/>
                  </a:cubicBezTo>
                  <a:cubicBezTo>
                    <a:pt x="132748" y="1049472"/>
                    <a:pt x="131668" y="1049832"/>
                    <a:pt x="130229" y="1049832"/>
                  </a:cubicBezTo>
                  <a:cubicBezTo>
                    <a:pt x="83452" y="1048752"/>
                    <a:pt x="87410" y="985369"/>
                    <a:pt x="89209" y="952238"/>
                  </a:cubicBezTo>
                  <a:cubicBezTo>
                    <a:pt x="90288" y="928829"/>
                    <a:pt x="96405" y="860405"/>
                    <a:pt x="136346" y="881293"/>
                  </a:cubicBezTo>
                  <a:cubicBezTo>
                    <a:pt x="137066" y="865087"/>
                    <a:pt x="137425" y="846720"/>
                    <a:pt x="144982" y="831955"/>
                  </a:cubicBezTo>
                  <a:cubicBezTo>
                    <a:pt x="155417" y="811788"/>
                    <a:pt x="182404" y="797743"/>
                    <a:pt x="202554" y="809987"/>
                  </a:cubicBezTo>
                  <a:cubicBezTo>
                    <a:pt x="203274" y="776856"/>
                    <a:pt x="202554" y="741563"/>
                    <a:pt x="215867" y="712033"/>
                  </a:cubicBezTo>
                  <a:cubicBezTo>
                    <a:pt x="224863" y="692226"/>
                    <a:pt x="241055" y="682862"/>
                    <a:pt x="259766" y="678541"/>
                  </a:cubicBezTo>
                  <a:cubicBezTo>
                    <a:pt x="273439" y="671338"/>
                    <a:pt x="289631" y="665936"/>
                    <a:pt x="305823" y="662335"/>
                  </a:cubicBezTo>
                  <a:cubicBezTo>
                    <a:pt x="297907" y="584548"/>
                    <a:pt x="319137" y="501358"/>
                    <a:pt x="342525" y="427892"/>
                  </a:cubicBezTo>
                  <a:cubicBezTo>
                    <a:pt x="353320" y="393320"/>
                    <a:pt x="365194" y="356947"/>
                    <a:pt x="385704" y="326336"/>
                  </a:cubicBezTo>
                  <a:cubicBezTo>
                    <a:pt x="405135" y="296805"/>
                    <a:pt x="426724" y="269796"/>
                    <a:pt x="450832" y="243867"/>
                  </a:cubicBezTo>
                  <a:cubicBezTo>
                    <a:pt x="533232" y="154915"/>
                    <a:pt x="624987" y="68845"/>
                    <a:pt x="745528" y="36433"/>
                  </a:cubicBezTo>
                  <a:cubicBezTo>
                    <a:pt x="774494" y="28871"/>
                    <a:pt x="804359" y="24189"/>
                    <a:pt x="834405" y="22028"/>
                  </a:cubicBezTo>
                  <a:close/>
                  <a:moveTo>
                    <a:pt x="859640" y="39"/>
                  </a:moveTo>
                  <a:cubicBezTo>
                    <a:pt x="881544" y="-231"/>
                    <a:pt x="903448" y="849"/>
                    <a:pt x="924541" y="4627"/>
                  </a:cubicBezTo>
                  <a:cubicBezTo>
                    <a:pt x="929229" y="5347"/>
                    <a:pt x="927065" y="12544"/>
                    <a:pt x="922378" y="11465"/>
                  </a:cubicBezTo>
                  <a:cubicBezTo>
                    <a:pt x="881634" y="4267"/>
                    <a:pt x="835482" y="6426"/>
                    <a:pt x="794739" y="10745"/>
                  </a:cubicBezTo>
                  <a:cubicBezTo>
                    <a:pt x="750750" y="15423"/>
                    <a:pt x="709646" y="29098"/>
                    <a:pt x="670705" y="49611"/>
                  </a:cubicBezTo>
                  <a:cubicBezTo>
                    <a:pt x="634648" y="68324"/>
                    <a:pt x="600395" y="90277"/>
                    <a:pt x="569026" y="116187"/>
                  </a:cubicBezTo>
                  <a:cubicBezTo>
                    <a:pt x="540902" y="138859"/>
                    <a:pt x="502322" y="160092"/>
                    <a:pt x="483933" y="192480"/>
                  </a:cubicBezTo>
                  <a:cubicBezTo>
                    <a:pt x="483212" y="193560"/>
                    <a:pt x="480327" y="192840"/>
                    <a:pt x="481048" y="190681"/>
                  </a:cubicBezTo>
                  <a:cubicBezTo>
                    <a:pt x="494750" y="156493"/>
                    <a:pt x="536936" y="133461"/>
                    <a:pt x="564339" y="111509"/>
                  </a:cubicBezTo>
                  <a:cubicBezTo>
                    <a:pt x="598592" y="83799"/>
                    <a:pt x="635009" y="59687"/>
                    <a:pt x="674310" y="39895"/>
                  </a:cubicBezTo>
                  <a:cubicBezTo>
                    <a:pt x="712170" y="21181"/>
                    <a:pt x="752553" y="7146"/>
                    <a:pt x="794739" y="3547"/>
                  </a:cubicBezTo>
                  <a:cubicBezTo>
                    <a:pt x="815832" y="1928"/>
                    <a:pt x="837736" y="309"/>
                    <a:pt x="859640" y="39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E073F7FA-0AB8-9B4B-A8B1-36C2F16EE76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22150" y="5635162"/>
              <a:ext cx="229120" cy="351451"/>
            </a:xfrm>
            <a:custGeom>
              <a:avLst/>
              <a:gdLst>
                <a:gd name="connsiteX0" fmla="*/ 120776 w 252562"/>
                <a:gd name="connsiteY0" fmla="*/ 372174 h 387410"/>
                <a:gd name="connsiteX1" fmla="*/ 122959 w 252562"/>
                <a:gd name="connsiteY1" fmla="*/ 376451 h 387410"/>
                <a:gd name="connsiteX2" fmla="*/ 92400 w 252562"/>
                <a:gd name="connsiteY2" fmla="*/ 387143 h 387410"/>
                <a:gd name="connsiteX3" fmla="*/ 74573 w 252562"/>
                <a:gd name="connsiteY3" fmla="*/ 386074 h 387410"/>
                <a:gd name="connsiteX4" fmla="*/ 74937 w 252562"/>
                <a:gd name="connsiteY4" fmla="*/ 384292 h 387410"/>
                <a:gd name="connsiteX5" fmla="*/ 120776 w 252562"/>
                <a:gd name="connsiteY5" fmla="*/ 372174 h 387410"/>
                <a:gd name="connsiteX6" fmla="*/ 124656 w 252562"/>
                <a:gd name="connsiteY6" fmla="*/ 357170 h 387410"/>
                <a:gd name="connsiteX7" fmla="*/ 124967 w 252562"/>
                <a:gd name="connsiteY7" fmla="*/ 360169 h 387410"/>
                <a:gd name="connsiteX8" fmla="*/ 62725 w 252562"/>
                <a:gd name="connsiteY8" fmla="*/ 373575 h 387410"/>
                <a:gd name="connsiteX9" fmla="*/ 63437 w 252562"/>
                <a:gd name="connsiteY9" fmla="*/ 372164 h 387410"/>
                <a:gd name="connsiteX10" fmla="*/ 121410 w 252562"/>
                <a:gd name="connsiteY10" fmla="*/ 357347 h 387410"/>
                <a:gd name="connsiteX11" fmla="*/ 124656 w 252562"/>
                <a:gd name="connsiteY11" fmla="*/ 357170 h 387410"/>
                <a:gd name="connsiteX12" fmla="*/ 84073 w 252562"/>
                <a:gd name="connsiteY12" fmla="*/ 306717 h 387410"/>
                <a:gd name="connsiteX13" fmla="*/ 84073 w 252562"/>
                <a:gd name="connsiteY13" fmla="*/ 311606 h 387410"/>
                <a:gd name="connsiteX14" fmla="*/ 71133 w 252562"/>
                <a:gd name="connsiteY14" fmla="*/ 314400 h 387410"/>
                <a:gd name="connsiteX15" fmla="*/ 64109 w 252562"/>
                <a:gd name="connsiteY15" fmla="*/ 322433 h 387410"/>
                <a:gd name="connsiteX16" fmla="*/ 63000 w 252562"/>
                <a:gd name="connsiteY16" fmla="*/ 322433 h 387410"/>
                <a:gd name="connsiteX17" fmla="*/ 67436 w 252562"/>
                <a:gd name="connsiteY17" fmla="*/ 311606 h 387410"/>
                <a:gd name="connsiteX18" fmla="*/ 84073 w 252562"/>
                <a:gd name="connsiteY18" fmla="*/ 306717 h 387410"/>
                <a:gd name="connsiteX19" fmla="*/ 80354 w 252562"/>
                <a:gd name="connsiteY19" fmla="*/ 295991 h 387410"/>
                <a:gd name="connsiteX20" fmla="*/ 96917 w 252562"/>
                <a:gd name="connsiteY20" fmla="*/ 299116 h 387410"/>
                <a:gd name="connsiteX21" fmla="*/ 94786 w 252562"/>
                <a:gd name="connsiteY21" fmla="*/ 304189 h 387410"/>
                <a:gd name="connsiteX22" fmla="*/ 67432 w 252562"/>
                <a:gd name="connsiteY22" fmla="*/ 306001 h 387410"/>
                <a:gd name="connsiteX23" fmla="*/ 56775 w 252562"/>
                <a:gd name="connsiteY23" fmla="*/ 325206 h 387410"/>
                <a:gd name="connsiteX24" fmla="*/ 54998 w 252562"/>
                <a:gd name="connsiteY24" fmla="*/ 325568 h 387410"/>
                <a:gd name="connsiteX25" fmla="*/ 64590 w 252562"/>
                <a:gd name="connsiteY25" fmla="*/ 302377 h 387410"/>
                <a:gd name="connsiteX26" fmla="*/ 80354 w 252562"/>
                <a:gd name="connsiteY26" fmla="*/ 295991 h 387410"/>
                <a:gd name="connsiteX27" fmla="*/ 93784 w 252562"/>
                <a:gd name="connsiteY27" fmla="*/ 294208 h 387410"/>
                <a:gd name="connsiteX28" fmla="*/ 68347 w 252562"/>
                <a:gd name="connsiteY28" fmla="*/ 295780 h 387410"/>
                <a:gd name="connsiteX29" fmla="*/ 63314 w 252562"/>
                <a:gd name="connsiteY29" fmla="*/ 296859 h 387410"/>
                <a:gd name="connsiteX30" fmla="*/ 49292 w 252562"/>
                <a:gd name="connsiteY30" fmla="*/ 313751 h 387410"/>
                <a:gd name="connsiteX31" fmla="*/ 77335 w 252562"/>
                <a:gd name="connsiteY31" fmla="*/ 345378 h 387410"/>
                <a:gd name="connsiteX32" fmla="*/ 110052 w 252562"/>
                <a:gd name="connsiteY32" fmla="*/ 312313 h 387410"/>
                <a:gd name="connsiteX33" fmla="*/ 93784 w 252562"/>
                <a:gd name="connsiteY33" fmla="*/ 294208 h 387410"/>
                <a:gd name="connsiteX34" fmla="*/ 214409 w 252562"/>
                <a:gd name="connsiteY34" fmla="*/ 33684 h 387410"/>
                <a:gd name="connsiteX35" fmla="*/ 215130 w 252562"/>
                <a:gd name="connsiteY35" fmla="*/ 33684 h 387410"/>
                <a:gd name="connsiteX36" fmla="*/ 237139 w 252562"/>
                <a:gd name="connsiteY36" fmla="*/ 65185 h 387410"/>
                <a:gd name="connsiteX37" fmla="*/ 235335 w 252562"/>
                <a:gd name="connsiteY37" fmla="*/ 68049 h 387410"/>
                <a:gd name="connsiteX38" fmla="*/ 234613 w 252562"/>
                <a:gd name="connsiteY38" fmla="*/ 69839 h 387410"/>
                <a:gd name="connsiteX39" fmla="*/ 176886 w 252562"/>
                <a:gd name="connsiteY39" fmla="*/ 104919 h 387410"/>
                <a:gd name="connsiteX40" fmla="*/ 175443 w 252562"/>
                <a:gd name="connsiteY40" fmla="*/ 103845 h 387410"/>
                <a:gd name="connsiteX41" fmla="*/ 203585 w 252562"/>
                <a:gd name="connsiteY41" fmla="*/ 85231 h 387410"/>
                <a:gd name="connsiteX42" fmla="*/ 231727 w 252562"/>
                <a:gd name="connsiteY42" fmla="*/ 66259 h 387410"/>
                <a:gd name="connsiteX43" fmla="*/ 232088 w 252562"/>
                <a:gd name="connsiteY43" fmla="*/ 66259 h 387410"/>
                <a:gd name="connsiteX44" fmla="*/ 222346 w 252562"/>
                <a:gd name="connsiteY44" fmla="*/ 49435 h 387410"/>
                <a:gd name="connsiteX45" fmla="*/ 214409 w 252562"/>
                <a:gd name="connsiteY45" fmla="*/ 33684 h 387410"/>
                <a:gd name="connsiteX46" fmla="*/ 79247 w 252562"/>
                <a:gd name="connsiteY46" fmla="*/ 30154 h 387410"/>
                <a:gd name="connsiteX47" fmla="*/ 79972 w 252562"/>
                <a:gd name="connsiteY47" fmla="*/ 31597 h 387410"/>
                <a:gd name="connsiteX48" fmla="*/ 2852 w 252562"/>
                <a:gd name="connsiteY48" fmla="*/ 83551 h 387410"/>
                <a:gd name="connsiteX49" fmla="*/ 680 w 252562"/>
                <a:gd name="connsiteY49" fmla="*/ 80304 h 387410"/>
                <a:gd name="connsiteX50" fmla="*/ 38334 w 252562"/>
                <a:gd name="connsiteY50" fmla="*/ 53966 h 387410"/>
                <a:gd name="connsiteX51" fmla="*/ 79247 w 252562"/>
                <a:gd name="connsiteY51" fmla="*/ 30154 h 387410"/>
                <a:gd name="connsiteX52" fmla="*/ 101135 w 252562"/>
                <a:gd name="connsiteY52" fmla="*/ 27330 h 387410"/>
                <a:gd name="connsiteX53" fmla="*/ 102211 w 252562"/>
                <a:gd name="connsiteY53" fmla="*/ 29108 h 387410"/>
                <a:gd name="connsiteX54" fmla="*/ 8292 w 252562"/>
                <a:gd name="connsiteY54" fmla="*/ 89571 h 387410"/>
                <a:gd name="connsiteX55" fmla="*/ 5783 w 252562"/>
                <a:gd name="connsiteY55" fmla="*/ 86370 h 387410"/>
                <a:gd name="connsiteX56" fmla="*/ 54893 w 252562"/>
                <a:gd name="connsiteY56" fmla="*/ 54360 h 387410"/>
                <a:gd name="connsiteX57" fmla="*/ 101135 w 252562"/>
                <a:gd name="connsiteY57" fmla="*/ 27330 h 387410"/>
                <a:gd name="connsiteX58" fmla="*/ 228909 w 252562"/>
                <a:gd name="connsiteY58" fmla="*/ 25383 h 387410"/>
                <a:gd name="connsiteX59" fmla="*/ 251938 w 252562"/>
                <a:gd name="connsiteY59" fmla="*/ 57486 h 387410"/>
                <a:gd name="connsiteX60" fmla="*/ 247980 w 252562"/>
                <a:gd name="connsiteY60" fmla="*/ 60661 h 387410"/>
                <a:gd name="connsiteX61" fmla="*/ 227470 w 252562"/>
                <a:gd name="connsiteY61" fmla="*/ 26441 h 387410"/>
                <a:gd name="connsiteX62" fmla="*/ 228909 w 252562"/>
                <a:gd name="connsiteY62" fmla="*/ 25383 h 387410"/>
                <a:gd name="connsiteX63" fmla="*/ 180161 w 252562"/>
                <a:gd name="connsiteY63" fmla="*/ 24429 h 387410"/>
                <a:gd name="connsiteX64" fmla="*/ 89559 w 252562"/>
                <a:gd name="connsiteY64" fmla="*/ 73668 h 387410"/>
                <a:gd name="connsiteX65" fmla="*/ 38506 w 252562"/>
                <a:gd name="connsiteY65" fmla="*/ 102061 h 387410"/>
                <a:gd name="connsiteX66" fmla="*/ 60078 w 252562"/>
                <a:gd name="connsiteY66" fmla="*/ 144471 h 387410"/>
                <a:gd name="connsiteX67" fmla="*/ 195980 w 252562"/>
                <a:gd name="connsiteY67" fmla="*/ 61448 h 387410"/>
                <a:gd name="connsiteX68" fmla="*/ 180161 w 252562"/>
                <a:gd name="connsiteY68" fmla="*/ 24429 h 387410"/>
                <a:gd name="connsiteX69" fmla="*/ 217254 w 252562"/>
                <a:gd name="connsiteY69" fmla="*/ 20101 h 387410"/>
                <a:gd name="connsiteX70" fmla="*/ 232867 w 252562"/>
                <a:gd name="connsiteY70" fmla="*/ 45336 h 387410"/>
                <a:gd name="connsiteX71" fmla="*/ 239254 w 252562"/>
                <a:gd name="connsiteY71" fmla="*/ 58842 h 387410"/>
                <a:gd name="connsiteX72" fmla="*/ 241029 w 252562"/>
                <a:gd name="connsiteY72" fmla="*/ 58842 h 387410"/>
                <a:gd name="connsiteX73" fmla="*/ 238190 w 252562"/>
                <a:gd name="connsiteY73" fmla="*/ 63107 h 387410"/>
                <a:gd name="connsiteX74" fmla="*/ 226125 w 252562"/>
                <a:gd name="connsiteY74" fmla="*/ 42493 h 387410"/>
                <a:gd name="connsiteX75" fmla="*/ 215125 w 252562"/>
                <a:gd name="connsiteY75" fmla="*/ 20812 h 387410"/>
                <a:gd name="connsiteX76" fmla="*/ 217254 w 252562"/>
                <a:gd name="connsiteY76" fmla="*/ 20101 h 387410"/>
                <a:gd name="connsiteX77" fmla="*/ 184835 w 252562"/>
                <a:gd name="connsiteY77" fmla="*/ 708 h 387410"/>
                <a:gd name="connsiteX78" fmla="*/ 188790 w 252562"/>
                <a:gd name="connsiteY78" fmla="*/ 3224 h 387410"/>
                <a:gd name="connsiteX79" fmla="*/ 220428 w 252562"/>
                <a:gd name="connsiteY79" fmla="*/ 53900 h 387410"/>
                <a:gd name="connsiteX80" fmla="*/ 215754 w 252562"/>
                <a:gd name="connsiteY80" fmla="*/ 75465 h 387410"/>
                <a:gd name="connsiteX81" fmla="*/ 65111 w 252562"/>
                <a:gd name="connsiteY81" fmla="*/ 154534 h 387410"/>
                <a:gd name="connsiteX82" fmla="*/ 125872 w 252562"/>
                <a:gd name="connsiteY82" fmla="*/ 285717 h 387410"/>
                <a:gd name="connsiteX83" fmla="*/ 135579 w 252562"/>
                <a:gd name="connsiteY83" fmla="*/ 305484 h 387410"/>
                <a:gd name="connsiteX84" fmla="*/ 83807 w 252562"/>
                <a:gd name="connsiteY84" fmla="*/ 371974 h 387410"/>
                <a:gd name="connsiteX85" fmla="*/ 38866 w 252562"/>
                <a:gd name="connsiteY85" fmla="*/ 355801 h 387410"/>
                <a:gd name="connsiteX86" fmla="*/ 24125 w 252562"/>
                <a:gd name="connsiteY86" fmla="*/ 315188 h 387410"/>
                <a:gd name="connsiteX87" fmla="*/ 51809 w 252562"/>
                <a:gd name="connsiteY87" fmla="*/ 281404 h 387410"/>
                <a:gd name="connsiteX88" fmla="*/ 58640 w 252562"/>
                <a:gd name="connsiteY88" fmla="*/ 273138 h 387410"/>
                <a:gd name="connsiteX89" fmla="*/ 97109 w 252562"/>
                <a:gd name="connsiteY89" fmla="*/ 269544 h 387410"/>
                <a:gd name="connsiteX90" fmla="*/ 72661 w 252562"/>
                <a:gd name="connsiteY90" fmla="*/ 219946 h 387410"/>
                <a:gd name="connsiteX91" fmla="*/ 9025 w 252562"/>
                <a:gd name="connsiteY91" fmla="*/ 108530 h 387410"/>
                <a:gd name="connsiteX92" fmla="*/ 24125 w 252562"/>
                <a:gd name="connsiteY92" fmla="*/ 88763 h 387410"/>
                <a:gd name="connsiteX93" fmla="*/ 172970 w 252562"/>
                <a:gd name="connsiteY93" fmla="*/ 1786 h 387410"/>
                <a:gd name="connsiteX94" fmla="*/ 184835 w 252562"/>
                <a:gd name="connsiteY94" fmla="*/ 708 h 38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52562" h="387410">
                  <a:moveTo>
                    <a:pt x="120776" y="372174"/>
                  </a:moveTo>
                  <a:cubicBezTo>
                    <a:pt x="123687" y="371105"/>
                    <a:pt x="125506" y="375382"/>
                    <a:pt x="122959" y="376451"/>
                  </a:cubicBezTo>
                  <a:cubicBezTo>
                    <a:pt x="113500" y="381440"/>
                    <a:pt x="103314" y="387143"/>
                    <a:pt x="92400" y="387143"/>
                  </a:cubicBezTo>
                  <a:cubicBezTo>
                    <a:pt x="86579" y="387143"/>
                    <a:pt x="80030" y="388212"/>
                    <a:pt x="74573" y="386074"/>
                  </a:cubicBezTo>
                  <a:cubicBezTo>
                    <a:pt x="73482" y="385717"/>
                    <a:pt x="73846" y="384292"/>
                    <a:pt x="74937" y="384292"/>
                  </a:cubicBezTo>
                  <a:cubicBezTo>
                    <a:pt x="91308" y="387499"/>
                    <a:pt x="106952" y="379302"/>
                    <a:pt x="120776" y="372174"/>
                  </a:cubicBezTo>
                  <a:close/>
                  <a:moveTo>
                    <a:pt x="124656" y="357170"/>
                  </a:moveTo>
                  <a:cubicBezTo>
                    <a:pt x="125590" y="357876"/>
                    <a:pt x="126034" y="359111"/>
                    <a:pt x="124967" y="360169"/>
                  </a:cubicBezTo>
                  <a:cubicBezTo>
                    <a:pt x="111807" y="376044"/>
                    <a:pt x="81220" y="386627"/>
                    <a:pt x="62725" y="373575"/>
                  </a:cubicBezTo>
                  <a:cubicBezTo>
                    <a:pt x="62370" y="373222"/>
                    <a:pt x="62725" y="371811"/>
                    <a:pt x="63437" y="372164"/>
                  </a:cubicBezTo>
                  <a:cubicBezTo>
                    <a:pt x="81576" y="381689"/>
                    <a:pt x="108606" y="371105"/>
                    <a:pt x="121410" y="357347"/>
                  </a:cubicBezTo>
                  <a:cubicBezTo>
                    <a:pt x="122300" y="356288"/>
                    <a:pt x="123722" y="356465"/>
                    <a:pt x="124656" y="357170"/>
                  </a:cubicBezTo>
                  <a:close/>
                  <a:moveTo>
                    <a:pt x="84073" y="306717"/>
                  </a:moveTo>
                  <a:cubicBezTo>
                    <a:pt x="87400" y="306717"/>
                    <a:pt x="87400" y="311257"/>
                    <a:pt x="84073" y="311606"/>
                  </a:cubicBezTo>
                  <a:cubicBezTo>
                    <a:pt x="79636" y="311955"/>
                    <a:pt x="75200" y="311606"/>
                    <a:pt x="71133" y="314400"/>
                  </a:cubicBezTo>
                  <a:cubicBezTo>
                    <a:pt x="67806" y="316495"/>
                    <a:pt x="65588" y="318940"/>
                    <a:pt x="64109" y="322433"/>
                  </a:cubicBezTo>
                  <a:cubicBezTo>
                    <a:pt x="64109" y="323131"/>
                    <a:pt x="63000" y="323131"/>
                    <a:pt x="63000" y="322433"/>
                  </a:cubicBezTo>
                  <a:cubicBezTo>
                    <a:pt x="60782" y="318591"/>
                    <a:pt x="64479" y="314051"/>
                    <a:pt x="67436" y="311606"/>
                  </a:cubicBezTo>
                  <a:cubicBezTo>
                    <a:pt x="72242" y="307764"/>
                    <a:pt x="77788" y="306018"/>
                    <a:pt x="84073" y="306717"/>
                  </a:cubicBezTo>
                  <a:close/>
                  <a:moveTo>
                    <a:pt x="80354" y="295991"/>
                  </a:moveTo>
                  <a:cubicBezTo>
                    <a:pt x="85727" y="295311"/>
                    <a:pt x="91233" y="296217"/>
                    <a:pt x="96917" y="299116"/>
                  </a:cubicBezTo>
                  <a:cubicBezTo>
                    <a:pt x="100115" y="300565"/>
                    <a:pt x="97983" y="305638"/>
                    <a:pt x="94786" y="304189"/>
                  </a:cubicBezTo>
                  <a:cubicBezTo>
                    <a:pt x="85549" y="299841"/>
                    <a:pt x="75958" y="299841"/>
                    <a:pt x="67432" y="306001"/>
                  </a:cubicBezTo>
                  <a:cubicBezTo>
                    <a:pt x="61038" y="310349"/>
                    <a:pt x="54998" y="316509"/>
                    <a:pt x="56775" y="325206"/>
                  </a:cubicBezTo>
                  <a:cubicBezTo>
                    <a:pt x="57130" y="326293"/>
                    <a:pt x="55354" y="326293"/>
                    <a:pt x="54998" y="325568"/>
                  </a:cubicBezTo>
                  <a:cubicBezTo>
                    <a:pt x="49670" y="316509"/>
                    <a:pt x="57485" y="307450"/>
                    <a:pt x="64590" y="302377"/>
                  </a:cubicBezTo>
                  <a:cubicBezTo>
                    <a:pt x="69741" y="298935"/>
                    <a:pt x="74981" y="296670"/>
                    <a:pt x="80354" y="295991"/>
                  </a:cubicBezTo>
                  <a:close/>
                  <a:moveTo>
                    <a:pt x="93784" y="294208"/>
                  </a:moveTo>
                  <a:cubicBezTo>
                    <a:pt x="85784" y="291737"/>
                    <a:pt x="76257" y="292546"/>
                    <a:pt x="68347" y="295780"/>
                  </a:cubicBezTo>
                  <a:cubicBezTo>
                    <a:pt x="66549" y="296499"/>
                    <a:pt x="64752" y="296859"/>
                    <a:pt x="63314" y="296859"/>
                  </a:cubicBezTo>
                  <a:cubicBezTo>
                    <a:pt x="56842" y="301531"/>
                    <a:pt x="51449" y="306922"/>
                    <a:pt x="49292" y="313751"/>
                  </a:cubicBezTo>
                  <a:cubicBezTo>
                    <a:pt x="43899" y="331002"/>
                    <a:pt x="61516" y="345019"/>
                    <a:pt x="77335" y="345378"/>
                  </a:cubicBezTo>
                  <a:cubicBezTo>
                    <a:pt x="94952" y="346097"/>
                    <a:pt x="113648" y="332080"/>
                    <a:pt x="110052" y="312313"/>
                  </a:cubicBezTo>
                  <a:cubicBezTo>
                    <a:pt x="108255" y="302430"/>
                    <a:pt x="101783" y="296679"/>
                    <a:pt x="93784" y="294208"/>
                  </a:cubicBezTo>
                  <a:close/>
                  <a:moveTo>
                    <a:pt x="214409" y="33684"/>
                  </a:moveTo>
                  <a:cubicBezTo>
                    <a:pt x="214048" y="33326"/>
                    <a:pt x="214769" y="32968"/>
                    <a:pt x="215130" y="33684"/>
                  </a:cubicBezTo>
                  <a:cubicBezTo>
                    <a:pt x="224150" y="42991"/>
                    <a:pt x="230645" y="54088"/>
                    <a:pt x="237139" y="65185"/>
                  </a:cubicBezTo>
                  <a:cubicBezTo>
                    <a:pt x="238221" y="66617"/>
                    <a:pt x="236778" y="67691"/>
                    <a:pt x="235335" y="68049"/>
                  </a:cubicBezTo>
                  <a:cubicBezTo>
                    <a:pt x="235335" y="68765"/>
                    <a:pt x="235335" y="69481"/>
                    <a:pt x="234613" y="69839"/>
                  </a:cubicBezTo>
                  <a:cubicBezTo>
                    <a:pt x="217656" y="84873"/>
                    <a:pt x="194926" y="91675"/>
                    <a:pt x="176886" y="104919"/>
                  </a:cubicBezTo>
                  <a:cubicBezTo>
                    <a:pt x="176164" y="105635"/>
                    <a:pt x="175082" y="104561"/>
                    <a:pt x="175443" y="103845"/>
                  </a:cubicBezTo>
                  <a:cubicBezTo>
                    <a:pt x="183019" y="95970"/>
                    <a:pt x="194565" y="90959"/>
                    <a:pt x="203585" y="85231"/>
                  </a:cubicBezTo>
                  <a:cubicBezTo>
                    <a:pt x="212966" y="79504"/>
                    <a:pt x="223789" y="74134"/>
                    <a:pt x="231727" y="66259"/>
                  </a:cubicBezTo>
                  <a:cubicBezTo>
                    <a:pt x="231727" y="66259"/>
                    <a:pt x="231727" y="66259"/>
                    <a:pt x="232088" y="66259"/>
                  </a:cubicBezTo>
                  <a:cubicBezTo>
                    <a:pt x="228119" y="61248"/>
                    <a:pt x="225593" y="54804"/>
                    <a:pt x="222346" y="49435"/>
                  </a:cubicBezTo>
                  <a:cubicBezTo>
                    <a:pt x="219099" y="44423"/>
                    <a:pt x="215852" y="39770"/>
                    <a:pt x="214409" y="33684"/>
                  </a:cubicBezTo>
                  <a:close/>
                  <a:moveTo>
                    <a:pt x="79247" y="30154"/>
                  </a:moveTo>
                  <a:cubicBezTo>
                    <a:pt x="80334" y="29793"/>
                    <a:pt x="81058" y="31236"/>
                    <a:pt x="79972" y="31597"/>
                  </a:cubicBezTo>
                  <a:cubicBezTo>
                    <a:pt x="53541" y="46750"/>
                    <a:pt x="26748" y="64790"/>
                    <a:pt x="2852" y="83551"/>
                  </a:cubicBezTo>
                  <a:cubicBezTo>
                    <a:pt x="1042" y="84994"/>
                    <a:pt x="-1130" y="82108"/>
                    <a:pt x="680" y="80304"/>
                  </a:cubicBezTo>
                  <a:cubicBezTo>
                    <a:pt x="10818" y="69841"/>
                    <a:pt x="26386" y="62265"/>
                    <a:pt x="38334" y="53966"/>
                  </a:cubicBezTo>
                  <a:cubicBezTo>
                    <a:pt x="51731" y="44947"/>
                    <a:pt x="64403" y="36288"/>
                    <a:pt x="79247" y="30154"/>
                  </a:cubicBezTo>
                  <a:close/>
                  <a:moveTo>
                    <a:pt x="101135" y="27330"/>
                  </a:moveTo>
                  <a:cubicBezTo>
                    <a:pt x="102211" y="26618"/>
                    <a:pt x="103286" y="28397"/>
                    <a:pt x="102211" y="29108"/>
                  </a:cubicBezTo>
                  <a:cubicBezTo>
                    <a:pt x="71382" y="49025"/>
                    <a:pt x="36969" y="66453"/>
                    <a:pt x="8292" y="89571"/>
                  </a:cubicBezTo>
                  <a:cubicBezTo>
                    <a:pt x="6141" y="91350"/>
                    <a:pt x="3632" y="88149"/>
                    <a:pt x="5783" y="86370"/>
                  </a:cubicBezTo>
                  <a:cubicBezTo>
                    <a:pt x="20838" y="74278"/>
                    <a:pt x="38403" y="64675"/>
                    <a:pt x="54893" y="54360"/>
                  </a:cubicBezTo>
                  <a:cubicBezTo>
                    <a:pt x="69949" y="45469"/>
                    <a:pt x="85004" y="34799"/>
                    <a:pt x="101135" y="27330"/>
                  </a:cubicBezTo>
                  <a:close/>
                  <a:moveTo>
                    <a:pt x="228909" y="25383"/>
                  </a:moveTo>
                  <a:cubicBezTo>
                    <a:pt x="235746" y="36319"/>
                    <a:pt x="242943" y="48314"/>
                    <a:pt x="251938" y="57486"/>
                  </a:cubicBezTo>
                  <a:cubicBezTo>
                    <a:pt x="254097" y="59955"/>
                    <a:pt x="250139" y="62777"/>
                    <a:pt x="247980" y="60661"/>
                  </a:cubicBezTo>
                  <a:cubicBezTo>
                    <a:pt x="238984" y="51489"/>
                    <a:pt x="232867" y="37377"/>
                    <a:pt x="227470" y="26441"/>
                  </a:cubicBezTo>
                  <a:cubicBezTo>
                    <a:pt x="227470" y="25383"/>
                    <a:pt x="228549" y="25030"/>
                    <a:pt x="228909" y="25383"/>
                  </a:cubicBezTo>
                  <a:close/>
                  <a:moveTo>
                    <a:pt x="180161" y="24429"/>
                  </a:moveTo>
                  <a:cubicBezTo>
                    <a:pt x="152117" y="39165"/>
                    <a:pt x="117243" y="59292"/>
                    <a:pt x="89559" y="73668"/>
                  </a:cubicBezTo>
                  <a:cubicBezTo>
                    <a:pt x="72661" y="83012"/>
                    <a:pt x="56123" y="94513"/>
                    <a:pt x="38506" y="102061"/>
                  </a:cubicBezTo>
                  <a:cubicBezTo>
                    <a:pt x="45697" y="116437"/>
                    <a:pt x="52887" y="130813"/>
                    <a:pt x="60078" y="144471"/>
                  </a:cubicBezTo>
                  <a:cubicBezTo>
                    <a:pt x="97828" y="115359"/>
                    <a:pt x="149960" y="83731"/>
                    <a:pt x="195980" y="61448"/>
                  </a:cubicBezTo>
                  <a:cubicBezTo>
                    <a:pt x="189509" y="50306"/>
                    <a:pt x="183756" y="37368"/>
                    <a:pt x="180161" y="24429"/>
                  </a:cubicBezTo>
                  <a:close/>
                  <a:moveTo>
                    <a:pt x="217254" y="20101"/>
                  </a:moveTo>
                  <a:cubicBezTo>
                    <a:pt x="221867" y="28632"/>
                    <a:pt x="227899" y="37162"/>
                    <a:pt x="232867" y="45336"/>
                  </a:cubicBezTo>
                  <a:cubicBezTo>
                    <a:pt x="233932" y="47468"/>
                    <a:pt x="241029" y="58486"/>
                    <a:pt x="239254" y="58842"/>
                  </a:cubicBezTo>
                  <a:cubicBezTo>
                    <a:pt x="239964" y="58842"/>
                    <a:pt x="240319" y="58842"/>
                    <a:pt x="241029" y="58842"/>
                  </a:cubicBezTo>
                  <a:cubicBezTo>
                    <a:pt x="244577" y="60619"/>
                    <a:pt x="240674" y="65950"/>
                    <a:pt x="238190" y="63107"/>
                  </a:cubicBezTo>
                  <a:cubicBezTo>
                    <a:pt x="232867" y="57065"/>
                    <a:pt x="229674" y="49601"/>
                    <a:pt x="226125" y="42493"/>
                  </a:cubicBezTo>
                  <a:cubicBezTo>
                    <a:pt x="222577" y="35385"/>
                    <a:pt x="218318" y="28276"/>
                    <a:pt x="215125" y="20812"/>
                  </a:cubicBezTo>
                  <a:cubicBezTo>
                    <a:pt x="214770" y="19391"/>
                    <a:pt x="216544" y="18680"/>
                    <a:pt x="217254" y="20101"/>
                  </a:cubicBezTo>
                  <a:close/>
                  <a:moveTo>
                    <a:pt x="184835" y="708"/>
                  </a:moveTo>
                  <a:cubicBezTo>
                    <a:pt x="186273" y="708"/>
                    <a:pt x="187711" y="1786"/>
                    <a:pt x="188790" y="3224"/>
                  </a:cubicBezTo>
                  <a:cubicBezTo>
                    <a:pt x="199576" y="20475"/>
                    <a:pt x="207126" y="38087"/>
                    <a:pt x="220428" y="53900"/>
                  </a:cubicBezTo>
                  <a:cubicBezTo>
                    <a:pt x="228697" y="56057"/>
                    <a:pt x="228338" y="68277"/>
                    <a:pt x="215754" y="75465"/>
                  </a:cubicBezTo>
                  <a:cubicBezTo>
                    <a:pt x="173689" y="98107"/>
                    <a:pt x="113648" y="138720"/>
                    <a:pt x="65111" y="154534"/>
                  </a:cubicBezTo>
                  <a:cubicBezTo>
                    <a:pt x="87402" y="197663"/>
                    <a:pt x="109693" y="239713"/>
                    <a:pt x="125872" y="285717"/>
                  </a:cubicBezTo>
                  <a:cubicBezTo>
                    <a:pt x="130546" y="291108"/>
                    <a:pt x="134141" y="297937"/>
                    <a:pt x="135579" y="305484"/>
                  </a:cubicBezTo>
                  <a:cubicBezTo>
                    <a:pt x="142770" y="338190"/>
                    <a:pt x="117243" y="371256"/>
                    <a:pt x="83807" y="371974"/>
                  </a:cubicBezTo>
                  <a:cubicBezTo>
                    <a:pt x="67268" y="372334"/>
                    <a:pt x="50730" y="368380"/>
                    <a:pt x="38866" y="355801"/>
                  </a:cubicBezTo>
                  <a:cubicBezTo>
                    <a:pt x="29518" y="346097"/>
                    <a:pt x="20889" y="329565"/>
                    <a:pt x="24125" y="315188"/>
                  </a:cubicBezTo>
                  <a:cubicBezTo>
                    <a:pt x="27720" y="299374"/>
                    <a:pt x="38506" y="288233"/>
                    <a:pt x="51809" y="281404"/>
                  </a:cubicBezTo>
                  <a:cubicBezTo>
                    <a:pt x="52168" y="277810"/>
                    <a:pt x="54325" y="274935"/>
                    <a:pt x="58640" y="273138"/>
                  </a:cubicBezTo>
                  <a:cubicBezTo>
                    <a:pt x="70864" y="268466"/>
                    <a:pt x="84526" y="267028"/>
                    <a:pt x="97109" y="269544"/>
                  </a:cubicBezTo>
                  <a:cubicBezTo>
                    <a:pt x="89200" y="252652"/>
                    <a:pt x="81650" y="236119"/>
                    <a:pt x="72661" y="219946"/>
                  </a:cubicBezTo>
                  <a:cubicBezTo>
                    <a:pt x="52168" y="182208"/>
                    <a:pt x="26642" y="148065"/>
                    <a:pt x="9025" y="108530"/>
                  </a:cubicBezTo>
                  <a:cubicBezTo>
                    <a:pt x="3632" y="97029"/>
                    <a:pt x="14058" y="88044"/>
                    <a:pt x="24125" y="88763"/>
                  </a:cubicBezTo>
                  <a:cubicBezTo>
                    <a:pt x="82369" y="54619"/>
                    <a:pt x="121198" y="22991"/>
                    <a:pt x="172970" y="1786"/>
                  </a:cubicBezTo>
                  <a:cubicBezTo>
                    <a:pt x="177644" y="-370"/>
                    <a:pt x="181599" y="-370"/>
                    <a:pt x="184835" y="708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22" name="Freeform 2232">
              <a:extLst>
                <a:ext uri="{FF2B5EF4-FFF2-40B4-BE49-F238E27FC236}">
                  <a16:creationId xmlns:a16="http://schemas.microsoft.com/office/drawing/2014/main" id="{E123DE23-BCDA-8445-A0C2-01B1A90166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26257" y="5961741"/>
              <a:ext cx="135374" cy="417644"/>
            </a:xfrm>
            <a:custGeom>
              <a:avLst/>
              <a:gdLst>
                <a:gd name="T0" fmla="*/ 366 w 415"/>
                <a:gd name="T1" fmla="*/ 767 h 1279"/>
                <a:gd name="T2" fmla="*/ 366 w 415"/>
                <a:gd name="T3" fmla="*/ 767 h 1279"/>
                <a:gd name="T4" fmla="*/ 168 w 415"/>
                <a:gd name="T5" fmla="*/ 685 h 1279"/>
                <a:gd name="T6" fmla="*/ 168 w 415"/>
                <a:gd name="T7" fmla="*/ 685 h 1279"/>
                <a:gd name="T8" fmla="*/ 173 w 415"/>
                <a:gd name="T9" fmla="*/ 546 h 1279"/>
                <a:gd name="T10" fmla="*/ 173 w 415"/>
                <a:gd name="T11" fmla="*/ 546 h 1279"/>
                <a:gd name="T12" fmla="*/ 393 w 415"/>
                <a:gd name="T13" fmla="*/ 270 h 1279"/>
                <a:gd name="T14" fmla="*/ 393 w 415"/>
                <a:gd name="T15" fmla="*/ 270 h 1279"/>
                <a:gd name="T16" fmla="*/ 111 w 415"/>
                <a:gd name="T17" fmla="*/ 40 h 1279"/>
                <a:gd name="T18" fmla="*/ 111 w 415"/>
                <a:gd name="T19" fmla="*/ 40 h 1279"/>
                <a:gd name="T20" fmla="*/ 127 w 415"/>
                <a:gd name="T21" fmla="*/ 98 h 1279"/>
                <a:gd name="T22" fmla="*/ 127 w 415"/>
                <a:gd name="T23" fmla="*/ 98 h 1279"/>
                <a:gd name="T24" fmla="*/ 306 w 415"/>
                <a:gd name="T25" fmla="*/ 276 h 1279"/>
                <a:gd name="T26" fmla="*/ 306 w 415"/>
                <a:gd name="T27" fmla="*/ 276 h 1279"/>
                <a:gd name="T28" fmla="*/ 193 w 415"/>
                <a:gd name="T29" fmla="*/ 401 h 1279"/>
                <a:gd name="T30" fmla="*/ 193 w 415"/>
                <a:gd name="T31" fmla="*/ 401 h 1279"/>
                <a:gd name="T32" fmla="*/ 5 w 415"/>
                <a:gd name="T33" fmla="*/ 666 h 1279"/>
                <a:gd name="T34" fmla="*/ 5 w 415"/>
                <a:gd name="T35" fmla="*/ 666 h 1279"/>
                <a:gd name="T36" fmla="*/ 316 w 415"/>
                <a:gd name="T37" fmla="*/ 872 h 1279"/>
                <a:gd name="T38" fmla="*/ 316 w 415"/>
                <a:gd name="T39" fmla="*/ 872 h 1279"/>
                <a:gd name="T40" fmla="*/ 200 w 415"/>
                <a:gd name="T41" fmla="*/ 1062 h 1279"/>
                <a:gd name="T42" fmla="*/ 200 w 415"/>
                <a:gd name="T43" fmla="*/ 1062 h 1279"/>
                <a:gd name="T44" fmla="*/ 207 w 415"/>
                <a:gd name="T45" fmla="*/ 1235 h 1279"/>
                <a:gd name="T46" fmla="*/ 207 w 415"/>
                <a:gd name="T47" fmla="*/ 1235 h 1279"/>
                <a:gd name="T48" fmla="*/ 281 w 415"/>
                <a:gd name="T49" fmla="*/ 1194 h 1279"/>
                <a:gd name="T50" fmla="*/ 281 w 415"/>
                <a:gd name="T51" fmla="*/ 1194 h 1279"/>
                <a:gd name="T52" fmla="*/ 371 w 415"/>
                <a:gd name="T53" fmla="*/ 969 h 1279"/>
                <a:gd name="T54" fmla="*/ 371 w 415"/>
                <a:gd name="T55" fmla="*/ 969 h 1279"/>
                <a:gd name="T56" fmla="*/ 366 w 415"/>
                <a:gd name="T57" fmla="*/ 767 h 1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15" h="1279">
                  <a:moveTo>
                    <a:pt x="366" y="767"/>
                  </a:moveTo>
                  <a:lnTo>
                    <a:pt x="366" y="767"/>
                  </a:lnTo>
                  <a:cubicBezTo>
                    <a:pt x="317" y="699"/>
                    <a:pt x="245" y="686"/>
                    <a:pt x="168" y="685"/>
                  </a:cubicBezTo>
                  <a:lnTo>
                    <a:pt x="168" y="685"/>
                  </a:lnTo>
                  <a:cubicBezTo>
                    <a:pt x="45" y="684"/>
                    <a:pt x="125" y="597"/>
                    <a:pt x="173" y="546"/>
                  </a:cubicBezTo>
                  <a:lnTo>
                    <a:pt x="173" y="546"/>
                  </a:lnTo>
                  <a:cubicBezTo>
                    <a:pt x="239" y="475"/>
                    <a:pt x="394" y="381"/>
                    <a:pt x="393" y="270"/>
                  </a:cubicBezTo>
                  <a:lnTo>
                    <a:pt x="393" y="270"/>
                  </a:lnTo>
                  <a:cubicBezTo>
                    <a:pt x="392" y="134"/>
                    <a:pt x="250" y="0"/>
                    <a:pt x="111" y="40"/>
                  </a:cubicBezTo>
                  <a:lnTo>
                    <a:pt x="111" y="40"/>
                  </a:lnTo>
                  <a:cubicBezTo>
                    <a:pt x="74" y="51"/>
                    <a:pt x="89" y="105"/>
                    <a:pt x="127" y="98"/>
                  </a:cubicBezTo>
                  <a:lnTo>
                    <a:pt x="127" y="98"/>
                  </a:lnTo>
                  <a:cubicBezTo>
                    <a:pt x="216" y="81"/>
                    <a:pt x="326" y="184"/>
                    <a:pt x="306" y="276"/>
                  </a:cubicBezTo>
                  <a:lnTo>
                    <a:pt x="306" y="276"/>
                  </a:lnTo>
                  <a:cubicBezTo>
                    <a:pt x="296" y="323"/>
                    <a:pt x="226" y="371"/>
                    <a:pt x="193" y="401"/>
                  </a:cubicBezTo>
                  <a:lnTo>
                    <a:pt x="193" y="401"/>
                  </a:lnTo>
                  <a:cubicBezTo>
                    <a:pt x="120" y="469"/>
                    <a:pt x="8" y="556"/>
                    <a:pt x="5" y="666"/>
                  </a:cubicBezTo>
                  <a:lnTo>
                    <a:pt x="5" y="666"/>
                  </a:lnTo>
                  <a:cubicBezTo>
                    <a:pt x="0" y="853"/>
                    <a:pt x="301" y="698"/>
                    <a:pt x="316" y="872"/>
                  </a:cubicBezTo>
                  <a:lnTo>
                    <a:pt x="316" y="872"/>
                  </a:lnTo>
                  <a:cubicBezTo>
                    <a:pt x="321" y="933"/>
                    <a:pt x="228" y="1012"/>
                    <a:pt x="200" y="1062"/>
                  </a:cubicBezTo>
                  <a:lnTo>
                    <a:pt x="200" y="1062"/>
                  </a:lnTo>
                  <a:cubicBezTo>
                    <a:pt x="167" y="1118"/>
                    <a:pt x="169" y="1183"/>
                    <a:pt x="207" y="1235"/>
                  </a:cubicBezTo>
                  <a:lnTo>
                    <a:pt x="207" y="1235"/>
                  </a:lnTo>
                  <a:cubicBezTo>
                    <a:pt x="239" y="1278"/>
                    <a:pt x="309" y="1242"/>
                    <a:pt x="281" y="1194"/>
                  </a:cubicBezTo>
                  <a:lnTo>
                    <a:pt x="281" y="1194"/>
                  </a:lnTo>
                  <a:cubicBezTo>
                    <a:pt x="233" y="1110"/>
                    <a:pt x="327" y="1034"/>
                    <a:pt x="371" y="969"/>
                  </a:cubicBezTo>
                  <a:lnTo>
                    <a:pt x="371" y="969"/>
                  </a:lnTo>
                  <a:cubicBezTo>
                    <a:pt x="414" y="904"/>
                    <a:pt x="410" y="829"/>
                    <a:pt x="366" y="767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 sz="1050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E7AA72F6-9615-CD42-8CDF-0F5E25128E8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9477" y="3059858"/>
              <a:ext cx="1443150" cy="862532"/>
            </a:xfrm>
            <a:custGeom>
              <a:avLst/>
              <a:gdLst>
                <a:gd name="connsiteX0" fmla="*/ 1317606 w 1590806"/>
                <a:gd name="connsiteY0" fmla="*/ 831912 h 950782"/>
                <a:gd name="connsiteX1" fmla="*/ 1321679 w 1590806"/>
                <a:gd name="connsiteY1" fmla="*/ 836028 h 950782"/>
                <a:gd name="connsiteX2" fmla="*/ 1312472 w 1590806"/>
                <a:gd name="connsiteY2" fmla="*/ 904064 h 950782"/>
                <a:gd name="connsiteX3" fmla="*/ 1279206 w 1590806"/>
                <a:gd name="connsiteY3" fmla="*/ 947461 h 950782"/>
                <a:gd name="connsiteX4" fmla="*/ 1306161 w 1590806"/>
                <a:gd name="connsiteY4" fmla="*/ 942445 h 950782"/>
                <a:gd name="connsiteX5" fmla="*/ 1332228 w 1590806"/>
                <a:gd name="connsiteY5" fmla="*/ 933065 h 950782"/>
                <a:gd name="connsiteX6" fmla="*/ 1372496 w 1590806"/>
                <a:gd name="connsiteY6" fmla="*/ 904201 h 950782"/>
                <a:gd name="connsiteX7" fmla="*/ 1377530 w 1590806"/>
                <a:gd name="connsiteY7" fmla="*/ 909613 h 950782"/>
                <a:gd name="connsiteX8" fmla="*/ 1279016 w 1590806"/>
                <a:gd name="connsiteY8" fmla="*/ 949301 h 950782"/>
                <a:gd name="connsiteX9" fmla="*/ 1279016 w 1590806"/>
                <a:gd name="connsiteY9" fmla="*/ 947497 h 950782"/>
                <a:gd name="connsiteX10" fmla="*/ 1279154 w 1590806"/>
                <a:gd name="connsiteY10" fmla="*/ 947471 h 950782"/>
                <a:gd name="connsiteX11" fmla="*/ 1277059 w 1590806"/>
                <a:gd name="connsiteY11" fmla="*/ 946043 h 950782"/>
                <a:gd name="connsiteX12" fmla="*/ 1307868 w 1590806"/>
                <a:gd name="connsiteY12" fmla="*/ 895378 h 950782"/>
                <a:gd name="connsiteX13" fmla="*/ 1313534 w 1590806"/>
                <a:gd name="connsiteY13" fmla="*/ 835666 h 950782"/>
                <a:gd name="connsiteX14" fmla="*/ 1317606 w 1590806"/>
                <a:gd name="connsiteY14" fmla="*/ 831912 h 950782"/>
                <a:gd name="connsiteX15" fmla="*/ 1547747 w 1590806"/>
                <a:gd name="connsiteY15" fmla="*/ 728128 h 950782"/>
                <a:gd name="connsiteX16" fmla="*/ 1549547 w 1590806"/>
                <a:gd name="connsiteY16" fmla="*/ 730642 h 950782"/>
                <a:gd name="connsiteX17" fmla="*/ 1503100 w 1590806"/>
                <a:gd name="connsiteY17" fmla="*/ 764768 h 950782"/>
                <a:gd name="connsiteX18" fmla="*/ 1452333 w 1590806"/>
                <a:gd name="connsiteY18" fmla="*/ 774826 h 950782"/>
                <a:gd name="connsiteX19" fmla="*/ 1450893 w 1590806"/>
                <a:gd name="connsiteY19" fmla="*/ 767642 h 950782"/>
                <a:gd name="connsiteX20" fmla="*/ 1505981 w 1590806"/>
                <a:gd name="connsiteY20" fmla="*/ 756147 h 950782"/>
                <a:gd name="connsiteX21" fmla="*/ 1547747 w 1590806"/>
                <a:gd name="connsiteY21" fmla="*/ 728128 h 950782"/>
                <a:gd name="connsiteX22" fmla="*/ 1090384 w 1590806"/>
                <a:gd name="connsiteY22" fmla="*/ 712278 h 950782"/>
                <a:gd name="connsiteX23" fmla="*/ 1294043 w 1590806"/>
                <a:gd name="connsiteY23" fmla="*/ 718864 h 950782"/>
                <a:gd name="connsiteX24" fmla="*/ 1293323 w 1590806"/>
                <a:gd name="connsiteY24" fmla="*/ 727949 h 950782"/>
                <a:gd name="connsiteX25" fmla="*/ 889065 w 1590806"/>
                <a:gd name="connsiteY25" fmla="*/ 732673 h 950782"/>
                <a:gd name="connsiteX26" fmla="*/ 888345 w 1590806"/>
                <a:gd name="connsiteY26" fmla="*/ 729403 h 950782"/>
                <a:gd name="connsiteX27" fmla="*/ 1090384 w 1590806"/>
                <a:gd name="connsiteY27" fmla="*/ 712278 h 950782"/>
                <a:gd name="connsiteX28" fmla="*/ 1558979 w 1590806"/>
                <a:gd name="connsiteY28" fmla="*/ 676839 h 950782"/>
                <a:gd name="connsiteX29" fmla="*/ 1562963 w 1590806"/>
                <a:gd name="connsiteY29" fmla="*/ 677564 h 950782"/>
                <a:gd name="connsiteX30" fmla="*/ 1453595 w 1590806"/>
                <a:gd name="connsiteY30" fmla="*/ 758075 h 950782"/>
                <a:gd name="connsiteX31" fmla="*/ 1454319 w 1590806"/>
                <a:gd name="connsiteY31" fmla="*/ 749371 h 950782"/>
                <a:gd name="connsiteX32" fmla="*/ 1558979 w 1590806"/>
                <a:gd name="connsiteY32" fmla="*/ 676839 h 950782"/>
                <a:gd name="connsiteX33" fmla="*/ 90059 w 1590806"/>
                <a:gd name="connsiteY33" fmla="*/ 643467 h 950782"/>
                <a:gd name="connsiteX34" fmla="*/ 224048 w 1590806"/>
                <a:gd name="connsiteY34" fmla="*/ 705585 h 950782"/>
                <a:gd name="connsiteX35" fmla="*/ 221158 w 1590806"/>
                <a:gd name="connsiteY35" fmla="*/ 714510 h 950782"/>
                <a:gd name="connsiteX36" fmla="*/ 86809 w 1590806"/>
                <a:gd name="connsiteY36" fmla="*/ 645609 h 950782"/>
                <a:gd name="connsiteX37" fmla="*/ 90059 w 1590806"/>
                <a:gd name="connsiteY37" fmla="*/ 643467 h 950782"/>
                <a:gd name="connsiteX38" fmla="*/ 55878 w 1590806"/>
                <a:gd name="connsiteY38" fmla="*/ 609786 h 950782"/>
                <a:gd name="connsiteX39" fmla="*/ 58749 w 1590806"/>
                <a:gd name="connsiteY39" fmla="*/ 609786 h 950782"/>
                <a:gd name="connsiteX40" fmla="*/ 251434 w 1590806"/>
                <a:gd name="connsiteY40" fmla="*/ 734950 h 950782"/>
                <a:gd name="connsiteX41" fmla="*/ 248205 w 1590806"/>
                <a:gd name="connsiteY41" fmla="*/ 743942 h 950782"/>
                <a:gd name="connsiteX42" fmla="*/ 55878 w 1590806"/>
                <a:gd name="connsiteY42" fmla="*/ 609786 h 950782"/>
                <a:gd name="connsiteX43" fmla="*/ 1081455 w 1590806"/>
                <a:gd name="connsiteY43" fmla="*/ 480587 h 950782"/>
                <a:gd name="connsiteX44" fmla="*/ 1079656 w 1590806"/>
                <a:gd name="connsiteY44" fmla="*/ 482749 h 950782"/>
                <a:gd name="connsiteX45" fmla="*/ 1072458 w 1590806"/>
                <a:gd name="connsiteY45" fmla="*/ 499323 h 950782"/>
                <a:gd name="connsiteX46" fmla="*/ 1081455 w 1590806"/>
                <a:gd name="connsiteY46" fmla="*/ 480587 h 950782"/>
                <a:gd name="connsiteX47" fmla="*/ 747416 w 1590806"/>
                <a:gd name="connsiteY47" fmla="*/ 402299 h 950782"/>
                <a:gd name="connsiteX48" fmla="*/ 736990 w 1590806"/>
                <a:gd name="connsiteY48" fmla="*/ 419520 h 950782"/>
                <a:gd name="connsiteX49" fmla="*/ 714701 w 1590806"/>
                <a:gd name="connsiteY49" fmla="*/ 447504 h 950782"/>
                <a:gd name="connsiteX50" fmla="*/ 733035 w 1590806"/>
                <a:gd name="connsiteY50" fmla="*/ 453603 h 950782"/>
                <a:gd name="connsiteX51" fmla="*/ 747775 w 1590806"/>
                <a:gd name="connsiteY51" fmla="*/ 426337 h 950782"/>
                <a:gd name="connsiteX52" fmla="*/ 747416 w 1590806"/>
                <a:gd name="connsiteY52" fmla="*/ 402299 h 950782"/>
                <a:gd name="connsiteX53" fmla="*/ 661629 w 1590806"/>
                <a:gd name="connsiteY53" fmla="*/ 370771 h 950782"/>
                <a:gd name="connsiteX54" fmla="*/ 644238 w 1590806"/>
                <a:gd name="connsiteY54" fmla="*/ 377185 h 950782"/>
                <a:gd name="connsiteX55" fmla="*/ 622667 w 1590806"/>
                <a:gd name="connsiteY55" fmla="*/ 407680 h 950782"/>
                <a:gd name="connsiteX56" fmla="*/ 621229 w 1590806"/>
                <a:gd name="connsiteY56" fmla="*/ 411268 h 950782"/>
                <a:gd name="connsiteX57" fmla="*/ 662572 w 1590806"/>
                <a:gd name="connsiteY57" fmla="*/ 382925 h 950782"/>
                <a:gd name="connsiteX58" fmla="*/ 661629 w 1590806"/>
                <a:gd name="connsiteY58" fmla="*/ 370771 h 950782"/>
                <a:gd name="connsiteX59" fmla="*/ 1099618 w 1590806"/>
                <a:gd name="connsiteY59" fmla="*/ 365883 h 950782"/>
                <a:gd name="connsiteX60" fmla="*/ 1058422 w 1590806"/>
                <a:gd name="connsiteY60" fmla="*/ 396994 h 950782"/>
                <a:gd name="connsiteX61" fmla="*/ 1053384 w 1590806"/>
                <a:gd name="connsiteY61" fmla="*/ 405281 h 950782"/>
                <a:gd name="connsiteX62" fmla="*/ 1072818 w 1590806"/>
                <a:gd name="connsiteY62" fmla="*/ 424738 h 950782"/>
                <a:gd name="connsiteX63" fmla="*/ 1105927 w 1590806"/>
                <a:gd name="connsiteY63" fmla="*/ 380060 h 950782"/>
                <a:gd name="connsiteX64" fmla="*/ 1111686 w 1590806"/>
                <a:gd name="connsiteY64" fmla="*/ 371412 h 950782"/>
                <a:gd name="connsiteX65" fmla="*/ 1099618 w 1590806"/>
                <a:gd name="connsiteY65" fmla="*/ 365883 h 950782"/>
                <a:gd name="connsiteX66" fmla="*/ 1243269 w 1590806"/>
                <a:gd name="connsiteY66" fmla="*/ 354072 h 950782"/>
                <a:gd name="connsiteX67" fmla="*/ 1225050 w 1590806"/>
                <a:gd name="connsiteY67" fmla="*/ 357720 h 950782"/>
                <a:gd name="connsiteX68" fmla="*/ 1198058 w 1590806"/>
                <a:gd name="connsiteY68" fmla="*/ 377898 h 950782"/>
                <a:gd name="connsiteX69" fmla="*/ 1186542 w 1590806"/>
                <a:gd name="connsiteY69" fmla="*/ 406723 h 950782"/>
                <a:gd name="connsiteX70" fmla="*/ 1243404 w 1590806"/>
                <a:gd name="connsiteY70" fmla="*/ 369610 h 950782"/>
                <a:gd name="connsiteX71" fmla="*/ 1243269 w 1590806"/>
                <a:gd name="connsiteY71" fmla="*/ 354072 h 950782"/>
                <a:gd name="connsiteX72" fmla="*/ 1226130 w 1590806"/>
                <a:gd name="connsiteY72" fmla="*/ 323490 h 950782"/>
                <a:gd name="connsiteX73" fmla="*/ 1280113 w 1590806"/>
                <a:gd name="connsiteY73" fmla="*/ 359522 h 950782"/>
                <a:gd name="connsiteX74" fmla="*/ 1210654 w 1590806"/>
                <a:gd name="connsiteY74" fmla="*/ 434107 h 950782"/>
                <a:gd name="connsiteX75" fmla="*/ 1190141 w 1590806"/>
                <a:gd name="connsiteY75" fmla="*/ 438791 h 950782"/>
                <a:gd name="connsiteX76" fmla="*/ 1199498 w 1590806"/>
                <a:gd name="connsiteY76" fmla="*/ 440953 h 950782"/>
                <a:gd name="connsiteX77" fmla="*/ 1275434 w 1590806"/>
                <a:gd name="connsiteY77" fmla="*/ 399516 h 950782"/>
                <a:gd name="connsiteX78" fmla="*/ 1308544 w 1590806"/>
                <a:gd name="connsiteY78" fmla="*/ 408164 h 950782"/>
                <a:gd name="connsiteX79" fmla="*/ 1158111 w 1590806"/>
                <a:gd name="connsiteY79" fmla="*/ 451041 h 950782"/>
                <a:gd name="connsiteX80" fmla="*/ 1155952 w 1590806"/>
                <a:gd name="connsiteY80" fmla="*/ 444556 h 950782"/>
                <a:gd name="connsiteX81" fmla="*/ 1126801 w 1590806"/>
                <a:gd name="connsiteY81" fmla="*/ 452122 h 950782"/>
                <a:gd name="connsiteX82" fmla="*/ 1104488 w 1590806"/>
                <a:gd name="connsiteY82" fmla="*/ 510493 h 950782"/>
                <a:gd name="connsiteX83" fmla="*/ 1050145 w 1590806"/>
                <a:gd name="connsiteY83" fmla="*/ 534274 h 950782"/>
                <a:gd name="connsiteX84" fmla="*/ 1059142 w 1590806"/>
                <a:gd name="connsiteY84" fmla="*/ 457527 h 950782"/>
                <a:gd name="connsiteX85" fmla="*/ 1058782 w 1590806"/>
                <a:gd name="connsiteY85" fmla="*/ 457167 h 950782"/>
                <a:gd name="connsiteX86" fmla="*/ 1031431 w 1590806"/>
                <a:gd name="connsiteY86" fmla="*/ 442033 h 950782"/>
                <a:gd name="connsiteX87" fmla="*/ 990044 w 1590806"/>
                <a:gd name="connsiteY87" fmla="*/ 476624 h 950782"/>
                <a:gd name="connsiteX88" fmla="*/ 966291 w 1590806"/>
                <a:gd name="connsiteY88" fmla="*/ 466174 h 950782"/>
                <a:gd name="connsiteX89" fmla="*/ 953695 w 1590806"/>
                <a:gd name="connsiteY89" fmla="*/ 473381 h 950782"/>
                <a:gd name="connsiteX90" fmla="*/ 891075 w 1590806"/>
                <a:gd name="connsiteY90" fmla="*/ 446718 h 950782"/>
                <a:gd name="connsiteX91" fmla="*/ 932102 w 1590806"/>
                <a:gd name="connsiteY91" fmla="*/ 353396 h 950782"/>
                <a:gd name="connsiteX92" fmla="*/ 990764 w 1590806"/>
                <a:gd name="connsiteY92" fmla="*/ 375736 h 950782"/>
                <a:gd name="connsiteX93" fmla="*/ 969170 w 1590806"/>
                <a:gd name="connsiteY93" fmla="*/ 375736 h 950782"/>
                <a:gd name="connsiteX94" fmla="*/ 945418 w 1590806"/>
                <a:gd name="connsiteY94" fmla="*/ 375375 h 950782"/>
                <a:gd name="connsiteX95" fmla="*/ 927784 w 1590806"/>
                <a:gd name="connsiteY95" fmla="*/ 396994 h 950782"/>
                <a:gd name="connsiteX96" fmla="*/ 927424 w 1590806"/>
                <a:gd name="connsiteY96" fmla="*/ 447798 h 950782"/>
                <a:gd name="connsiteX97" fmla="*/ 957654 w 1590806"/>
                <a:gd name="connsiteY97" fmla="*/ 435188 h 950782"/>
                <a:gd name="connsiteX98" fmla="*/ 987165 w 1590806"/>
                <a:gd name="connsiteY98" fmla="*/ 387986 h 950782"/>
                <a:gd name="connsiteX99" fmla="*/ 1010198 w 1590806"/>
                <a:gd name="connsiteY99" fmla="*/ 400958 h 950782"/>
                <a:gd name="connsiteX100" fmla="*/ 994363 w 1590806"/>
                <a:gd name="connsiteY100" fmla="*/ 440592 h 950782"/>
                <a:gd name="connsiteX101" fmla="*/ 1000481 w 1590806"/>
                <a:gd name="connsiteY101" fmla="*/ 432665 h 950782"/>
                <a:gd name="connsiteX102" fmla="*/ 1014516 w 1590806"/>
                <a:gd name="connsiteY102" fmla="*/ 408885 h 950782"/>
                <a:gd name="connsiteX103" fmla="*/ 1023513 w 1590806"/>
                <a:gd name="connsiteY103" fmla="*/ 392670 h 950782"/>
                <a:gd name="connsiteX104" fmla="*/ 1024593 w 1590806"/>
                <a:gd name="connsiteY104" fmla="*/ 390509 h 950782"/>
                <a:gd name="connsiteX105" fmla="*/ 1142276 w 1590806"/>
                <a:gd name="connsiteY105" fmla="*/ 358080 h 950782"/>
                <a:gd name="connsiteX106" fmla="*/ 1136878 w 1590806"/>
                <a:gd name="connsiteY106" fmla="*/ 375015 h 950782"/>
                <a:gd name="connsiteX107" fmla="*/ 1139037 w 1590806"/>
                <a:gd name="connsiteY107" fmla="*/ 384383 h 950782"/>
                <a:gd name="connsiteX108" fmla="*/ 1135078 w 1590806"/>
                <a:gd name="connsiteY108" fmla="*/ 415370 h 950782"/>
                <a:gd name="connsiteX109" fmla="*/ 1152353 w 1590806"/>
                <a:gd name="connsiteY109" fmla="*/ 412488 h 950782"/>
                <a:gd name="connsiteX110" fmla="*/ 1226130 w 1590806"/>
                <a:gd name="connsiteY110" fmla="*/ 323490 h 950782"/>
                <a:gd name="connsiteX111" fmla="*/ 735192 w 1590806"/>
                <a:gd name="connsiteY111" fmla="*/ 323368 h 950782"/>
                <a:gd name="connsiteX112" fmla="*/ 760717 w 1590806"/>
                <a:gd name="connsiteY112" fmla="*/ 335926 h 950782"/>
                <a:gd name="connsiteX113" fmla="*/ 760717 w 1590806"/>
                <a:gd name="connsiteY113" fmla="*/ 369650 h 950782"/>
                <a:gd name="connsiteX114" fmla="*/ 765031 w 1590806"/>
                <a:gd name="connsiteY114" fmla="*/ 372879 h 950782"/>
                <a:gd name="connsiteX115" fmla="*/ 778333 w 1590806"/>
                <a:gd name="connsiteY115" fmla="*/ 428489 h 950782"/>
                <a:gd name="connsiteX116" fmla="*/ 817519 w 1590806"/>
                <a:gd name="connsiteY116" fmla="*/ 383284 h 950782"/>
                <a:gd name="connsiteX117" fmla="*/ 822912 w 1590806"/>
                <a:gd name="connsiteY117" fmla="*/ 378978 h 950782"/>
                <a:gd name="connsiteX118" fmla="*/ 836573 w 1590806"/>
                <a:gd name="connsiteY118" fmla="*/ 324086 h 950782"/>
                <a:gd name="connsiteX119" fmla="*/ 869647 w 1590806"/>
                <a:gd name="connsiteY119" fmla="*/ 366780 h 950782"/>
                <a:gd name="connsiteX120" fmla="*/ 859941 w 1590806"/>
                <a:gd name="connsiteY120" fmla="*/ 380055 h 950782"/>
                <a:gd name="connsiteX121" fmla="*/ 867490 w 1590806"/>
                <a:gd name="connsiteY121" fmla="*/ 391177 h 950782"/>
                <a:gd name="connsiteX122" fmla="*/ 878995 w 1590806"/>
                <a:gd name="connsiteY122" fmla="*/ 422390 h 950782"/>
                <a:gd name="connsiteX123" fmla="*/ 866771 w 1590806"/>
                <a:gd name="connsiteY123" fmla="*/ 483023 h 950782"/>
                <a:gd name="connsiteX124" fmla="*/ 809610 w 1590806"/>
                <a:gd name="connsiteY124" fmla="*/ 473336 h 950782"/>
                <a:gd name="connsiteX125" fmla="*/ 834416 w 1590806"/>
                <a:gd name="connsiteY125" fmla="*/ 458985 h 950782"/>
                <a:gd name="connsiteX126" fmla="*/ 852032 w 1590806"/>
                <a:gd name="connsiteY126" fmla="*/ 447504 h 950782"/>
                <a:gd name="connsiteX127" fmla="*/ 849156 w 1590806"/>
                <a:gd name="connsiteY127" fmla="*/ 424901 h 950782"/>
                <a:gd name="connsiteX128" fmla="*/ 837292 w 1590806"/>
                <a:gd name="connsiteY128" fmla="*/ 398711 h 950782"/>
                <a:gd name="connsiteX129" fmla="*/ 790556 w 1590806"/>
                <a:gd name="connsiteY129" fmla="*/ 441764 h 950782"/>
                <a:gd name="connsiteX130" fmla="*/ 776895 w 1590806"/>
                <a:gd name="connsiteY130" fmla="*/ 440329 h 950782"/>
                <a:gd name="connsiteX131" fmla="*/ 748854 w 1590806"/>
                <a:gd name="connsiteY131" fmla="*/ 488763 h 950782"/>
                <a:gd name="connsiteX132" fmla="*/ 706073 w 1590806"/>
                <a:gd name="connsiteY132" fmla="*/ 465084 h 950782"/>
                <a:gd name="connsiteX133" fmla="*/ 706073 w 1590806"/>
                <a:gd name="connsiteY133" fmla="*/ 456474 h 950782"/>
                <a:gd name="connsiteX134" fmla="*/ 629857 w 1590806"/>
                <a:gd name="connsiteY134" fmla="*/ 480870 h 950782"/>
                <a:gd name="connsiteX135" fmla="*/ 591750 w 1590806"/>
                <a:gd name="connsiteY135" fmla="*/ 438176 h 950782"/>
                <a:gd name="connsiteX136" fmla="*/ 591031 w 1590806"/>
                <a:gd name="connsiteY136" fmla="*/ 417367 h 950782"/>
                <a:gd name="connsiteX137" fmla="*/ 596423 w 1590806"/>
                <a:gd name="connsiteY137" fmla="*/ 399070 h 950782"/>
                <a:gd name="connsiteX138" fmla="*/ 664370 w 1590806"/>
                <a:gd name="connsiteY138" fmla="*/ 341666 h 950782"/>
                <a:gd name="connsiteX139" fmla="*/ 681626 w 1590806"/>
                <a:gd name="connsiteY139" fmla="*/ 401581 h 950782"/>
                <a:gd name="connsiteX140" fmla="*/ 619072 w 1590806"/>
                <a:gd name="connsiteY140" fmla="*/ 437100 h 950782"/>
                <a:gd name="connsiteX141" fmla="*/ 629857 w 1590806"/>
                <a:gd name="connsiteY141" fmla="*/ 449657 h 950782"/>
                <a:gd name="connsiteX142" fmla="*/ 684143 w 1590806"/>
                <a:gd name="connsiteY142" fmla="*/ 436382 h 950782"/>
                <a:gd name="connsiteX143" fmla="*/ 724048 w 1590806"/>
                <a:gd name="connsiteY143" fmla="*/ 381490 h 950782"/>
                <a:gd name="connsiteX144" fmla="*/ 715060 w 1590806"/>
                <a:gd name="connsiteY144" fmla="*/ 357811 h 950782"/>
                <a:gd name="connsiteX145" fmla="*/ 735192 w 1590806"/>
                <a:gd name="connsiteY145" fmla="*/ 323368 h 950782"/>
                <a:gd name="connsiteX146" fmla="*/ 587716 w 1590806"/>
                <a:gd name="connsiteY146" fmla="*/ 217415 h 950782"/>
                <a:gd name="connsiteX147" fmla="*/ 598278 w 1590806"/>
                <a:gd name="connsiteY147" fmla="*/ 230559 h 950782"/>
                <a:gd name="connsiteX148" fmla="*/ 575267 w 1590806"/>
                <a:gd name="connsiteY148" fmla="*/ 357317 h 950782"/>
                <a:gd name="connsiteX149" fmla="*/ 577424 w 1590806"/>
                <a:gd name="connsiteY149" fmla="*/ 464630 h 950782"/>
                <a:gd name="connsiteX150" fmla="*/ 577784 w 1590806"/>
                <a:gd name="connsiteY150" fmla="*/ 496680 h 950782"/>
                <a:gd name="connsiteX151" fmla="*/ 535718 w 1590806"/>
                <a:gd name="connsiteY151" fmla="*/ 416375 h 950782"/>
                <a:gd name="connsiteX152" fmla="*/ 555492 w 1590806"/>
                <a:gd name="connsiteY152" fmla="*/ 311584 h 950782"/>
                <a:gd name="connsiteX153" fmla="*/ 538235 w 1590806"/>
                <a:gd name="connsiteY153" fmla="*/ 343993 h 950782"/>
                <a:gd name="connsiteX154" fmla="*/ 486101 w 1590806"/>
                <a:gd name="connsiteY154" fmla="*/ 464990 h 950782"/>
                <a:gd name="connsiteX155" fmla="*/ 463091 w 1590806"/>
                <a:gd name="connsiteY155" fmla="*/ 471112 h 950782"/>
                <a:gd name="connsiteX156" fmla="*/ 441878 w 1590806"/>
                <a:gd name="connsiteY156" fmla="*/ 386486 h 950782"/>
                <a:gd name="connsiteX157" fmla="*/ 447631 w 1590806"/>
                <a:gd name="connsiteY157" fmla="*/ 313024 h 950782"/>
                <a:gd name="connsiteX158" fmla="*/ 376802 w 1590806"/>
                <a:gd name="connsiteY158" fmla="*/ 473273 h 950782"/>
                <a:gd name="connsiteX159" fmla="*/ 316759 w 1590806"/>
                <a:gd name="connsiteY159" fmla="*/ 504242 h 950782"/>
                <a:gd name="connsiteX160" fmla="*/ 293748 w 1590806"/>
                <a:gd name="connsiteY160" fmla="*/ 455627 h 950782"/>
                <a:gd name="connsiteX161" fmla="*/ 307770 w 1590806"/>
                <a:gd name="connsiteY161" fmla="*/ 457788 h 950782"/>
                <a:gd name="connsiteX162" fmla="*/ 348398 w 1590806"/>
                <a:gd name="connsiteY162" fmla="*/ 470032 h 950782"/>
                <a:gd name="connsiteX163" fmla="*/ 368532 w 1590806"/>
                <a:gd name="connsiteY163" fmla="*/ 442303 h 950782"/>
                <a:gd name="connsiteX164" fmla="*/ 398733 w 1590806"/>
                <a:gd name="connsiteY164" fmla="*/ 381085 h 950782"/>
                <a:gd name="connsiteX165" fmla="*/ 445114 w 1590806"/>
                <a:gd name="connsiteY165" fmla="*/ 246044 h 950782"/>
                <a:gd name="connsiteX166" fmla="*/ 468844 w 1590806"/>
                <a:gd name="connsiteY166" fmla="*/ 246044 h 950782"/>
                <a:gd name="connsiteX167" fmla="*/ 469203 w 1590806"/>
                <a:gd name="connsiteY167" fmla="*/ 355157 h 950782"/>
                <a:gd name="connsiteX168" fmla="*/ 470282 w 1590806"/>
                <a:gd name="connsiteY168" fmla="*/ 428259 h 950782"/>
                <a:gd name="connsiteX169" fmla="*/ 509471 w 1590806"/>
                <a:gd name="connsiteY169" fmla="*/ 339312 h 950782"/>
                <a:gd name="connsiteX170" fmla="*/ 572031 w 1590806"/>
                <a:gd name="connsiteY170" fmla="*/ 223717 h 950782"/>
                <a:gd name="connsiteX171" fmla="*/ 587716 w 1590806"/>
                <a:gd name="connsiteY171" fmla="*/ 217415 h 950782"/>
                <a:gd name="connsiteX172" fmla="*/ 290700 w 1590806"/>
                <a:gd name="connsiteY172" fmla="*/ 75665 h 950782"/>
                <a:gd name="connsiteX173" fmla="*/ 293214 w 1590806"/>
                <a:gd name="connsiteY173" fmla="*/ 85719 h 950782"/>
                <a:gd name="connsiteX174" fmla="*/ 151008 w 1590806"/>
                <a:gd name="connsiteY174" fmla="*/ 120191 h 950782"/>
                <a:gd name="connsiteX175" fmla="*/ 73082 w 1590806"/>
                <a:gd name="connsiteY175" fmla="*/ 223605 h 950782"/>
                <a:gd name="connsiteX176" fmla="*/ 70209 w 1590806"/>
                <a:gd name="connsiteY176" fmla="*/ 222528 h 950782"/>
                <a:gd name="connsiteX177" fmla="*/ 138799 w 1590806"/>
                <a:gd name="connsiteY177" fmla="*/ 116241 h 950782"/>
                <a:gd name="connsiteX178" fmla="*/ 290700 w 1590806"/>
                <a:gd name="connsiteY178" fmla="*/ 75665 h 950782"/>
                <a:gd name="connsiteX179" fmla="*/ 822027 w 1590806"/>
                <a:gd name="connsiteY179" fmla="*/ 59218 h 950782"/>
                <a:gd name="connsiteX180" fmla="*/ 215081 w 1590806"/>
                <a:gd name="connsiteY180" fmla="*/ 81189 h 950782"/>
                <a:gd name="connsiteX181" fmla="*/ 36885 w 1590806"/>
                <a:gd name="connsiteY181" fmla="*/ 352399 h 950782"/>
                <a:gd name="connsiteX182" fmla="*/ 34005 w 1590806"/>
                <a:gd name="connsiteY182" fmla="*/ 518439 h 950782"/>
                <a:gd name="connsiteX183" fmla="*/ 103123 w 1590806"/>
                <a:gd name="connsiteY183" fmla="*/ 707890 h 950782"/>
                <a:gd name="connsiteX184" fmla="*/ 234880 w 1590806"/>
                <a:gd name="connsiteY184" fmla="*/ 745348 h 950782"/>
                <a:gd name="connsiteX185" fmla="*/ 367717 w 1590806"/>
                <a:gd name="connsiteY185" fmla="*/ 757234 h 950782"/>
                <a:gd name="connsiteX186" fmla="*/ 671551 w 1590806"/>
                <a:gd name="connsiteY186" fmla="*/ 752912 h 950782"/>
                <a:gd name="connsiteX187" fmla="*/ 979704 w 1590806"/>
                <a:gd name="connsiteY187" fmla="*/ 739585 h 950782"/>
                <a:gd name="connsiteX188" fmla="*/ 1141700 w 1590806"/>
                <a:gd name="connsiteY188" fmla="*/ 733462 h 950782"/>
                <a:gd name="connsiteX189" fmla="*/ 1307657 w 1590806"/>
                <a:gd name="connsiteY189" fmla="*/ 736704 h 950782"/>
                <a:gd name="connsiteX190" fmla="*/ 1308376 w 1590806"/>
                <a:gd name="connsiteY190" fmla="*/ 736704 h 950782"/>
                <a:gd name="connsiteX191" fmla="*/ 1313776 w 1590806"/>
                <a:gd name="connsiteY191" fmla="*/ 739225 h 950782"/>
                <a:gd name="connsiteX192" fmla="*/ 1326736 w 1590806"/>
                <a:gd name="connsiteY192" fmla="*/ 918591 h 950782"/>
                <a:gd name="connsiteX193" fmla="*/ 1429334 w 1590806"/>
                <a:gd name="connsiteY193" fmla="*/ 738505 h 950782"/>
                <a:gd name="connsiteX194" fmla="*/ 1431134 w 1590806"/>
                <a:gd name="connsiteY194" fmla="*/ 733462 h 950782"/>
                <a:gd name="connsiteX195" fmla="*/ 1443014 w 1590806"/>
                <a:gd name="connsiteY195" fmla="*/ 716174 h 950782"/>
                <a:gd name="connsiteX196" fmla="*/ 1546331 w 1590806"/>
                <a:gd name="connsiteY196" fmla="*/ 594796 h 950782"/>
                <a:gd name="connsiteX197" fmla="*/ 1553891 w 1590806"/>
                <a:gd name="connsiteY197" fmla="*/ 415430 h 950782"/>
                <a:gd name="connsiteX198" fmla="*/ 1543091 w 1590806"/>
                <a:gd name="connsiteY198" fmla="*/ 254792 h 950782"/>
                <a:gd name="connsiteX199" fmla="*/ 1510332 w 1590806"/>
                <a:gd name="connsiteY199" fmla="*/ 278204 h 950782"/>
                <a:gd name="connsiteX200" fmla="*/ 1507092 w 1590806"/>
                <a:gd name="connsiteY200" fmla="*/ 274242 h 950782"/>
                <a:gd name="connsiteX201" fmla="*/ 1541291 w 1590806"/>
                <a:gd name="connsiteY201" fmla="*/ 246148 h 950782"/>
                <a:gd name="connsiteX202" fmla="*/ 1537691 w 1590806"/>
                <a:gd name="connsiteY202" fmla="*/ 233542 h 950782"/>
                <a:gd name="connsiteX203" fmla="*/ 1500612 w 1590806"/>
                <a:gd name="connsiteY203" fmla="*/ 253712 h 950782"/>
                <a:gd name="connsiteX204" fmla="*/ 1497372 w 1590806"/>
                <a:gd name="connsiteY204" fmla="*/ 248669 h 950782"/>
                <a:gd name="connsiteX205" fmla="*/ 1534811 w 1590806"/>
                <a:gd name="connsiteY205" fmla="*/ 222737 h 950782"/>
                <a:gd name="connsiteX206" fmla="*/ 1408094 w 1590806"/>
                <a:gd name="connsiteY206" fmla="*/ 89113 h 950782"/>
                <a:gd name="connsiteX207" fmla="*/ 1121181 w 1590806"/>
                <a:gd name="connsiteY207" fmla="*/ 64621 h 950782"/>
                <a:gd name="connsiteX208" fmla="*/ 822027 w 1590806"/>
                <a:gd name="connsiteY208" fmla="*/ 59218 h 950782"/>
                <a:gd name="connsiteX209" fmla="*/ 808483 w 1590806"/>
                <a:gd name="connsiteY209" fmla="*/ 36032 h 950782"/>
                <a:gd name="connsiteX210" fmla="*/ 1111461 w 1590806"/>
                <a:gd name="connsiteY210" fmla="*/ 40129 h 950782"/>
                <a:gd name="connsiteX211" fmla="*/ 1531572 w 1590806"/>
                <a:gd name="connsiteY211" fmla="*/ 153944 h 950782"/>
                <a:gd name="connsiteX212" fmla="*/ 1557851 w 1590806"/>
                <a:gd name="connsiteY212" fmla="*/ 209050 h 950782"/>
                <a:gd name="connsiteX213" fmla="*/ 1582330 w 1590806"/>
                <a:gd name="connsiteY213" fmla="*/ 196084 h 950782"/>
                <a:gd name="connsiteX214" fmla="*/ 1586650 w 1590806"/>
                <a:gd name="connsiteY214" fmla="*/ 204368 h 950782"/>
                <a:gd name="connsiteX215" fmla="*/ 1561451 w 1590806"/>
                <a:gd name="connsiteY215" fmla="*/ 219855 h 950782"/>
                <a:gd name="connsiteX216" fmla="*/ 1564691 w 1590806"/>
                <a:gd name="connsiteY216" fmla="*/ 230300 h 950782"/>
                <a:gd name="connsiteX217" fmla="*/ 1583410 w 1590806"/>
                <a:gd name="connsiteY217" fmla="*/ 219135 h 950782"/>
                <a:gd name="connsiteX218" fmla="*/ 1589170 w 1590806"/>
                <a:gd name="connsiteY218" fmla="*/ 227059 h 950782"/>
                <a:gd name="connsiteX219" fmla="*/ 1567571 w 1590806"/>
                <a:gd name="connsiteY219" fmla="*/ 240746 h 950782"/>
                <a:gd name="connsiteX220" fmla="*/ 1575491 w 1590806"/>
                <a:gd name="connsiteY220" fmla="*/ 506193 h 950782"/>
                <a:gd name="connsiteX221" fmla="*/ 1445533 w 1590806"/>
                <a:gd name="connsiteY221" fmla="*/ 740666 h 950782"/>
                <a:gd name="connsiteX222" fmla="*/ 1319536 w 1590806"/>
                <a:gd name="connsiteY222" fmla="*/ 935159 h 950782"/>
                <a:gd name="connsiteX223" fmla="*/ 1313776 w 1590806"/>
                <a:gd name="connsiteY223" fmla="*/ 931918 h 950782"/>
                <a:gd name="connsiteX224" fmla="*/ 1308736 w 1590806"/>
                <a:gd name="connsiteY224" fmla="*/ 926155 h 950782"/>
                <a:gd name="connsiteX225" fmla="*/ 1301537 w 1590806"/>
                <a:gd name="connsiteY225" fmla="*/ 747869 h 950782"/>
                <a:gd name="connsiteX226" fmla="*/ 1152860 w 1590806"/>
                <a:gd name="connsiteY226" fmla="*/ 751111 h 950782"/>
                <a:gd name="connsiteX227" fmla="*/ 1003463 w 1590806"/>
                <a:gd name="connsiteY227" fmla="*/ 757594 h 950782"/>
                <a:gd name="connsiteX228" fmla="*/ 706110 w 1590806"/>
                <a:gd name="connsiteY228" fmla="*/ 773802 h 950782"/>
                <a:gd name="connsiteX229" fmla="*/ 140562 w 1590806"/>
                <a:gd name="connsiteY229" fmla="*/ 747509 h 950782"/>
                <a:gd name="connsiteX230" fmla="*/ 23205 w 1590806"/>
                <a:gd name="connsiteY230" fmla="*/ 625411 h 950782"/>
                <a:gd name="connsiteX231" fmla="*/ 10605 w 1590806"/>
                <a:gd name="connsiteY231" fmla="*/ 456489 h 950782"/>
                <a:gd name="connsiteX232" fmla="*/ 79724 w 1590806"/>
                <a:gd name="connsiteY232" fmla="*/ 129452 h 950782"/>
                <a:gd name="connsiteX233" fmla="*/ 210041 w 1590806"/>
                <a:gd name="connsiteY233" fmla="*/ 58498 h 950782"/>
                <a:gd name="connsiteX234" fmla="*/ 505234 w 1590806"/>
                <a:gd name="connsiteY234" fmla="*/ 39769 h 950782"/>
                <a:gd name="connsiteX235" fmla="*/ 808483 w 1590806"/>
                <a:gd name="connsiteY235" fmla="*/ 36032 h 950782"/>
                <a:gd name="connsiteX236" fmla="*/ 296355 w 1590806"/>
                <a:gd name="connsiteY236" fmla="*/ 30350 h 950782"/>
                <a:gd name="connsiteX237" fmla="*/ 295634 w 1590806"/>
                <a:gd name="connsiteY237" fmla="*/ 41150 h 950782"/>
                <a:gd name="connsiteX238" fmla="*/ 102201 w 1590806"/>
                <a:gd name="connsiteY238" fmla="*/ 87947 h 950782"/>
                <a:gd name="connsiteX239" fmla="*/ 35076 w 1590806"/>
                <a:gd name="connsiteY239" fmla="*/ 180103 h 950782"/>
                <a:gd name="connsiteX240" fmla="*/ 9092 w 1590806"/>
                <a:gd name="connsiteY240" fmla="*/ 281618 h 950782"/>
                <a:gd name="connsiteX241" fmla="*/ 5484 w 1590806"/>
                <a:gd name="connsiteY241" fmla="*/ 280538 h 950782"/>
                <a:gd name="connsiteX242" fmla="*/ 102922 w 1590806"/>
                <a:gd name="connsiteY242" fmla="*/ 75348 h 950782"/>
                <a:gd name="connsiteX243" fmla="*/ 296355 w 1590806"/>
                <a:gd name="connsiteY243" fmla="*/ 30350 h 950782"/>
                <a:gd name="connsiteX244" fmla="*/ 880186 w 1590806"/>
                <a:gd name="connsiteY244" fmla="*/ 15877 h 950782"/>
                <a:gd name="connsiteX245" fmla="*/ 1244471 w 1590806"/>
                <a:gd name="connsiteY245" fmla="*/ 22282 h 950782"/>
                <a:gd name="connsiteX246" fmla="*/ 1243751 w 1590806"/>
                <a:gd name="connsiteY246" fmla="*/ 31534 h 950782"/>
                <a:gd name="connsiteX247" fmla="*/ 867227 w 1590806"/>
                <a:gd name="connsiteY247" fmla="*/ 24417 h 950782"/>
                <a:gd name="connsiteX248" fmla="*/ 502582 w 1590806"/>
                <a:gd name="connsiteY248" fmla="*/ 24773 h 950782"/>
                <a:gd name="connsiteX249" fmla="*/ 502942 w 1590806"/>
                <a:gd name="connsiteY249" fmla="*/ 20503 h 950782"/>
                <a:gd name="connsiteX250" fmla="*/ 880186 w 1590806"/>
                <a:gd name="connsiteY250" fmla="*/ 15877 h 950782"/>
                <a:gd name="connsiteX251" fmla="*/ 215671 w 1590806"/>
                <a:gd name="connsiteY251" fmla="*/ 14118 h 950782"/>
                <a:gd name="connsiteX252" fmla="*/ 217839 w 1590806"/>
                <a:gd name="connsiteY252" fmla="*/ 24938 h 950782"/>
                <a:gd name="connsiteX253" fmla="*/ 83090 w 1590806"/>
                <a:gd name="connsiteY253" fmla="*/ 74349 h 950782"/>
                <a:gd name="connsiteX254" fmla="*/ 3612 w 1590806"/>
                <a:gd name="connsiteY254" fmla="*/ 211763 h 950782"/>
                <a:gd name="connsiteX255" fmla="*/ 0 w 1590806"/>
                <a:gd name="connsiteY255" fmla="*/ 211403 h 950782"/>
                <a:gd name="connsiteX256" fmla="*/ 69001 w 1590806"/>
                <a:gd name="connsiteY256" fmla="*/ 73989 h 950782"/>
                <a:gd name="connsiteX257" fmla="*/ 215671 w 1590806"/>
                <a:gd name="connsiteY257" fmla="*/ 14118 h 950782"/>
                <a:gd name="connsiteX258" fmla="*/ 969599 w 1590806"/>
                <a:gd name="connsiteY258" fmla="*/ 152 h 950782"/>
                <a:gd name="connsiteX259" fmla="*/ 1081170 w 1590806"/>
                <a:gd name="connsiteY259" fmla="*/ 1563 h 950782"/>
                <a:gd name="connsiteX260" fmla="*/ 1080449 w 1590806"/>
                <a:gd name="connsiteY260" fmla="*/ 8618 h 950782"/>
                <a:gd name="connsiteX261" fmla="*/ 857578 w 1590806"/>
                <a:gd name="connsiteY261" fmla="*/ 8971 h 950782"/>
                <a:gd name="connsiteX262" fmla="*/ 633986 w 1590806"/>
                <a:gd name="connsiteY262" fmla="*/ 6502 h 950782"/>
                <a:gd name="connsiteX263" fmla="*/ 634346 w 1590806"/>
                <a:gd name="connsiteY263" fmla="*/ 3327 h 950782"/>
                <a:gd name="connsiteX264" fmla="*/ 858298 w 1590806"/>
                <a:gd name="connsiteY264" fmla="*/ 1916 h 950782"/>
                <a:gd name="connsiteX265" fmla="*/ 969599 w 1590806"/>
                <a:gd name="connsiteY265" fmla="*/ 152 h 950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1590806" h="950782">
                  <a:moveTo>
                    <a:pt x="1317606" y="831912"/>
                  </a:moveTo>
                  <a:cubicBezTo>
                    <a:pt x="1319642" y="832048"/>
                    <a:pt x="1321679" y="833495"/>
                    <a:pt x="1321679" y="836028"/>
                  </a:cubicBezTo>
                  <a:cubicBezTo>
                    <a:pt x="1321679" y="859913"/>
                    <a:pt x="1322033" y="881988"/>
                    <a:pt x="1312472" y="904064"/>
                  </a:cubicBezTo>
                  <a:lnTo>
                    <a:pt x="1279206" y="947461"/>
                  </a:lnTo>
                  <a:lnTo>
                    <a:pt x="1306161" y="942445"/>
                  </a:lnTo>
                  <a:cubicBezTo>
                    <a:pt x="1315060" y="940371"/>
                    <a:pt x="1323778" y="937575"/>
                    <a:pt x="1332228" y="933065"/>
                  </a:cubicBezTo>
                  <a:cubicBezTo>
                    <a:pt x="1346969" y="925127"/>
                    <a:pt x="1359193" y="914664"/>
                    <a:pt x="1372496" y="904201"/>
                  </a:cubicBezTo>
                  <a:cubicBezTo>
                    <a:pt x="1376092" y="901675"/>
                    <a:pt x="1380766" y="906366"/>
                    <a:pt x="1377530" y="909613"/>
                  </a:cubicBezTo>
                  <a:cubicBezTo>
                    <a:pt x="1353081" y="934147"/>
                    <a:pt x="1314251" y="956877"/>
                    <a:pt x="1279016" y="949301"/>
                  </a:cubicBezTo>
                  <a:cubicBezTo>
                    <a:pt x="1277937" y="948940"/>
                    <a:pt x="1277937" y="947857"/>
                    <a:pt x="1279016" y="947497"/>
                  </a:cubicBezTo>
                  <a:lnTo>
                    <a:pt x="1279154" y="947471"/>
                  </a:lnTo>
                  <a:lnTo>
                    <a:pt x="1277059" y="946043"/>
                  </a:lnTo>
                  <a:cubicBezTo>
                    <a:pt x="1287682" y="930120"/>
                    <a:pt x="1302202" y="913835"/>
                    <a:pt x="1307868" y="895378"/>
                  </a:cubicBezTo>
                  <a:cubicBezTo>
                    <a:pt x="1314242" y="875474"/>
                    <a:pt x="1313888" y="855932"/>
                    <a:pt x="1313534" y="835666"/>
                  </a:cubicBezTo>
                  <a:cubicBezTo>
                    <a:pt x="1313534" y="832952"/>
                    <a:pt x="1315570" y="831776"/>
                    <a:pt x="1317606" y="831912"/>
                  </a:cubicBezTo>
                  <a:close/>
                  <a:moveTo>
                    <a:pt x="1547747" y="728128"/>
                  </a:moveTo>
                  <a:cubicBezTo>
                    <a:pt x="1549547" y="727050"/>
                    <a:pt x="1550627" y="729565"/>
                    <a:pt x="1549547" y="730642"/>
                  </a:cubicBezTo>
                  <a:cubicBezTo>
                    <a:pt x="1535505" y="742856"/>
                    <a:pt x="1520743" y="757584"/>
                    <a:pt x="1503100" y="764768"/>
                  </a:cubicBezTo>
                  <a:cubicBezTo>
                    <a:pt x="1486898" y="771234"/>
                    <a:pt x="1469616" y="772312"/>
                    <a:pt x="1452333" y="774826"/>
                  </a:cubicBezTo>
                  <a:cubicBezTo>
                    <a:pt x="1447652" y="775904"/>
                    <a:pt x="1446212" y="768360"/>
                    <a:pt x="1450893" y="767642"/>
                  </a:cubicBezTo>
                  <a:cubicBezTo>
                    <a:pt x="1469616" y="764768"/>
                    <a:pt x="1488698" y="765846"/>
                    <a:pt x="1505981" y="756147"/>
                  </a:cubicBezTo>
                  <a:cubicBezTo>
                    <a:pt x="1520743" y="747885"/>
                    <a:pt x="1533705" y="737108"/>
                    <a:pt x="1547747" y="728128"/>
                  </a:cubicBezTo>
                  <a:close/>
                  <a:moveTo>
                    <a:pt x="1090384" y="712278"/>
                  </a:moveTo>
                  <a:cubicBezTo>
                    <a:pt x="1158330" y="712232"/>
                    <a:pt x="1226546" y="716139"/>
                    <a:pt x="1294043" y="718864"/>
                  </a:cubicBezTo>
                  <a:cubicBezTo>
                    <a:pt x="1299802" y="718864"/>
                    <a:pt x="1299082" y="728313"/>
                    <a:pt x="1293323" y="727949"/>
                  </a:cubicBezTo>
                  <a:cubicBezTo>
                    <a:pt x="1158330" y="721771"/>
                    <a:pt x="1023338" y="714867"/>
                    <a:pt x="889065" y="732673"/>
                  </a:cubicBezTo>
                  <a:cubicBezTo>
                    <a:pt x="886545" y="733037"/>
                    <a:pt x="885825" y="729766"/>
                    <a:pt x="888345" y="729403"/>
                  </a:cubicBezTo>
                  <a:cubicBezTo>
                    <a:pt x="954762" y="716321"/>
                    <a:pt x="1022438" y="712323"/>
                    <a:pt x="1090384" y="712278"/>
                  </a:cubicBezTo>
                  <a:close/>
                  <a:moveTo>
                    <a:pt x="1558979" y="676839"/>
                  </a:moveTo>
                  <a:cubicBezTo>
                    <a:pt x="1559704" y="674663"/>
                    <a:pt x="1563325" y="675388"/>
                    <a:pt x="1562963" y="677564"/>
                  </a:cubicBezTo>
                  <a:cubicBezTo>
                    <a:pt x="1554271" y="729062"/>
                    <a:pt x="1502847" y="758437"/>
                    <a:pt x="1453595" y="758075"/>
                  </a:cubicBezTo>
                  <a:cubicBezTo>
                    <a:pt x="1447800" y="758075"/>
                    <a:pt x="1448525" y="749008"/>
                    <a:pt x="1454319" y="749371"/>
                  </a:cubicBezTo>
                  <a:cubicBezTo>
                    <a:pt x="1501036" y="751547"/>
                    <a:pt x="1545580" y="722172"/>
                    <a:pt x="1558979" y="676839"/>
                  </a:cubicBezTo>
                  <a:close/>
                  <a:moveTo>
                    <a:pt x="90059" y="643467"/>
                  </a:moveTo>
                  <a:cubicBezTo>
                    <a:pt x="115701" y="689520"/>
                    <a:pt x="178542" y="695232"/>
                    <a:pt x="224048" y="705585"/>
                  </a:cubicBezTo>
                  <a:cubicBezTo>
                    <a:pt x="229826" y="706656"/>
                    <a:pt x="226937" y="715581"/>
                    <a:pt x="221158" y="714510"/>
                  </a:cubicBezTo>
                  <a:cubicBezTo>
                    <a:pt x="174569" y="703800"/>
                    <a:pt x="107756" y="696660"/>
                    <a:pt x="86809" y="645609"/>
                  </a:cubicBezTo>
                  <a:cubicBezTo>
                    <a:pt x="85725" y="643110"/>
                    <a:pt x="88976" y="641325"/>
                    <a:pt x="90059" y="643467"/>
                  </a:cubicBezTo>
                  <a:close/>
                  <a:moveTo>
                    <a:pt x="55878" y="609786"/>
                  </a:moveTo>
                  <a:cubicBezTo>
                    <a:pt x="56237" y="608348"/>
                    <a:pt x="58390" y="607988"/>
                    <a:pt x="58749" y="609786"/>
                  </a:cubicBezTo>
                  <a:cubicBezTo>
                    <a:pt x="82072" y="705098"/>
                    <a:pt x="173571" y="707616"/>
                    <a:pt x="251434" y="734950"/>
                  </a:cubicBezTo>
                  <a:cubicBezTo>
                    <a:pt x="256816" y="737108"/>
                    <a:pt x="253946" y="745740"/>
                    <a:pt x="248205" y="743942"/>
                  </a:cubicBezTo>
                  <a:cubicBezTo>
                    <a:pt x="185770" y="722362"/>
                    <a:pt x="47625" y="706537"/>
                    <a:pt x="55878" y="609786"/>
                  </a:cubicBezTo>
                  <a:close/>
                  <a:moveTo>
                    <a:pt x="1081455" y="480587"/>
                  </a:moveTo>
                  <a:cubicBezTo>
                    <a:pt x="1080735" y="480947"/>
                    <a:pt x="1080016" y="481668"/>
                    <a:pt x="1079656" y="482749"/>
                  </a:cubicBezTo>
                  <a:cubicBezTo>
                    <a:pt x="1076057" y="486712"/>
                    <a:pt x="1065260" y="513736"/>
                    <a:pt x="1072458" y="499323"/>
                  </a:cubicBezTo>
                  <a:cubicBezTo>
                    <a:pt x="1075337" y="493198"/>
                    <a:pt x="1078576" y="486712"/>
                    <a:pt x="1081455" y="480587"/>
                  </a:cubicBezTo>
                  <a:close/>
                  <a:moveTo>
                    <a:pt x="747416" y="402299"/>
                  </a:moveTo>
                  <a:cubicBezTo>
                    <a:pt x="744180" y="409115"/>
                    <a:pt x="740585" y="414856"/>
                    <a:pt x="736990" y="419520"/>
                  </a:cubicBezTo>
                  <a:cubicBezTo>
                    <a:pt x="731238" y="428130"/>
                    <a:pt x="723329" y="438176"/>
                    <a:pt x="714701" y="447504"/>
                  </a:cubicBezTo>
                  <a:cubicBezTo>
                    <a:pt x="720812" y="445710"/>
                    <a:pt x="728362" y="447145"/>
                    <a:pt x="733035" y="453603"/>
                  </a:cubicBezTo>
                  <a:cubicBezTo>
                    <a:pt x="743461" y="467596"/>
                    <a:pt x="747775" y="428489"/>
                    <a:pt x="747775" y="426337"/>
                  </a:cubicBezTo>
                  <a:cubicBezTo>
                    <a:pt x="748135" y="420237"/>
                    <a:pt x="749573" y="409833"/>
                    <a:pt x="747416" y="402299"/>
                  </a:cubicBezTo>
                  <a:close/>
                  <a:moveTo>
                    <a:pt x="661629" y="370771"/>
                  </a:moveTo>
                  <a:cubicBezTo>
                    <a:pt x="656551" y="370188"/>
                    <a:pt x="648732" y="372700"/>
                    <a:pt x="644238" y="377185"/>
                  </a:cubicBezTo>
                  <a:cubicBezTo>
                    <a:pt x="635250" y="386154"/>
                    <a:pt x="627700" y="396200"/>
                    <a:pt x="622667" y="407680"/>
                  </a:cubicBezTo>
                  <a:cubicBezTo>
                    <a:pt x="621948" y="409115"/>
                    <a:pt x="621589" y="409833"/>
                    <a:pt x="621229" y="411268"/>
                  </a:cubicBezTo>
                  <a:cubicBezTo>
                    <a:pt x="637407" y="405169"/>
                    <a:pt x="653585" y="394047"/>
                    <a:pt x="662572" y="382925"/>
                  </a:cubicBezTo>
                  <a:cubicBezTo>
                    <a:pt x="669044" y="375032"/>
                    <a:pt x="666707" y="371354"/>
                    <a:pt x="661629" y="370771"/>
                  </a:cubicBezTo>
                  <a:close/>
                  <a:moveTo>
                    <a:pt x="1099618" y="365883"/>
                  </a:moveTo>
                  <a:cubicBezTo>
                    <a:pt x="1084469" y="368349"/>
                    <a:pt x="1062741" y="390779"/>
                    <a:pt x="1058422" y="396994"/>
                  </a:cubicBezTo>
                  <a:cubicBezTo>
                    <a:pt x="1056623" y="399516"/>
                    <a:pt x="1054824" y="402399"/>
                    <a:pt x="1053384" y="405281"/>
                  </a:cubicBezTo>
                  <a:cubicBezTo>
                    <a:pt x="1050865" y="417892"/>
                    <a:pt x="1053744" y="431584"/>
                    <a:pt x="1072818" y="424738"/>
                  </a:cubicBezTo>
                  <a:cubicBezTo>
                    <a:pt x="1093331" y="417532"/>
                    <a:pt x="1100529" y="399516"/>
                    <a:pt x="1105927" y="380060"/>
                  </a:cubicBezTo>
                  <a:cubicBezTo>
                    <a:pt x="1107007" y="376096"/>
                    <a:pt x="1109166" y="373574"/>
                    <a:pt x="1111686" y="371412"/>
                  </a:cubicBezTo>
                  <a:cubicBezTo>
                    <a:pt x="1108987" y="366458"/>
                    <a:pt x="1104668" y="365061"/>
                    <a:pt x="1099618" y="365883"/>
                  </a:cubicBezTo>
                  <a:close/>
                  <a:moveTo>
                    <a:pt x="1243269" y="354072"/>
                  </a:moveTo>
                  <a:cubicBezTo>
                    <a:pt x="1239355" y="352856"/>
                    <a:pt x="1232427" y="354838"/>
                    <a:pt x="1225050" y="357720"/>
                  </a:cubicBezTo>
                  <a:cubicBezTo>
                    <a:pt x="1214253" y="361684"/>
                    <a:pt x="1204176" y="367449"/>
                    <a:pt x="1198058" y="377898"/>
                  </a:cubicBezTo>
                  <a:cubicBezTo>
                    <a:pt x="1195179" y="382582"/>
                    <a:pt x="1189781" y="394472"/>
                    <a:pt x="1186542" y="406723"/>
                  </a:cubicBezTo>
                  <a:cubicBezTo>
                    <a:pt x="1210654" y="401678"/>
                    <a:pt x="1232608" y="392310"/>
                    <a:pt x="1243404" y="369610"/>
                  </a:cubicBezTo>
                  <a:cubicBezTo>
                    <a:pt x="1248083" y="359702"/>
                    <a:pt x="1247183" y="355288"/>
                    <a:pt x="1243269" y="354072"/>
                  </a:cubicBezTo>
                  <a:close/>
                  <a:moveTo>
                    <a:pt x="1226130" y="323490"/>
                  </a:moveTo>
                  <a:cubicBezTo>
                    <a:pt x="1253841" y="318086"/>
                    <a:pt x="1280472" y="327093"/>
                    <a:pt x="1280113" y="359522"/>
                  </a:cubicBezTo>
                  <a:cubicBezTo>
                    <a:pt x="1279393" y="393391"/>
                    <a:pt x="1241605" y="425819"/>
                    <a:pt x="1210654" y="434107"/>
                  </a:cubicBezTo>
                  <a:cubicBezTo>
                    <a:pt x="1203817" y="435908"/>
                    <a:pt x="1196979" y="437710"/>
                    <a:pt x="1190141" y="438791"/>
                  </a:cubicBezTo>
                  <a:cubicBezTo>
                    <a:pt x="1192300" y="440232"/>
                    <a:pt x="1195179" y="440953"/>
                    <a:pt x="1199498" y="440953"/>
                  </a:cubicBezTo>
                  <a:cubicBezTo>
                    <a:pt x="1224330" y="439511"/>
                    <a:pt x="1268956" y="427261"/>
                    <a:pt x="1275434" y="399516"/>
                  </a:cubicBezTo>
                  <a:cubicBezTo>
                    <a:pt x="1280472" y="377537"/>
                    <a:pt x="1312502" y="386905"/>
                    <a:pt x="1308544" y="408164"/>
                  </a:cubicBezTo>
                  <a:cubicBezTo>
                    <a:pt x="1299546" y="455005"/>
                    <a:pt x="1183303" y="509412"/>
                    <a:pt x="1158111" y="451041"/>
                  </a:cubicBezTo>
                  <a:cubicBezTo>
                    <a:pt x="1157391" y="449240"/>
                    <a:pt x="1156671" y="446718"/>
                    <a:pt x="1155952" y="444556"/>
                  </a:cubicBezTo>
                  <a:cubicBezTo>
                    <a:pt x="1145875" y="446718"/>
                    <a:pt x="1136158" y="448879"/>
                    <a:pt x="1126801" y="452122"/>
                  </a:cubicBezTo>
                  <a:cubicBezTo>
                    <a:pt x="1121043" y="471940"/>
                    <a:pt x="1113485" y="491396"/>
                    <a:pt x="1104488" y="510493"/>
                  </a:cubicBezTo>
                  <a:cubicBezTo>
                    <a:pt x="1096210" y="527428"/>
                    <a:pt x="1070659" y="558415"/>
                    <a:pt x="1050145" y="534274"/>
                  </a:cubicBezTo>
                  <a:cubicBezTo>
                    <a:pt x="1027832" y="507611"/>
                    <a:pt x="1038269" y="479506"/>
                    <a:pt x="1059142" y="457527"/>
                  </a:cubicBezTo>
                  <a:cubicBezTo>
                    <a:pt x="1059142" y="457167"/>
                    <a:pt x="1058782" y="457167"/>
                    <a:pt x="1058782" y="457167"/>
                  </a:cubicBezTo>
                  <a:cubicBezTo>
                    <a:pt x="1047266" y="455005"/>
                    <a:pt x="1037909" y="449600"/>
                    <a:pt x="1031431" y="442033"/>
                  </a:cubicBezTo>
                  <a:cubicBezTo>
                    <a:pt x="1022794" y="456086"/>
                    <a:pt x="1008398" y="478065"/>
                    <a:pt x="990044" y="476624"/>
                  </a:cubicBezTo>
                  <a:cubicBezTo>
                    <a:pt x="979607" y="475543"/>
                    <a:pt x="971690" y="471579"/>
                    <a:pt x="966291" y="466174"/>
                  </a:cubicBezTo>
                  <a:cubicBezTo>
                    <a:pt x="962333" y="468697"/>
                    <a:pt x="958014" y="471219"/>
                    <a:pt x="953695" y="473381"/>
                  </a:cubicBezTo>
                  <a:cubicBezTo>
                    <a:pt x="928503" y="484911"/>
                    <a:pt x="897193" y="476624"/>
                    <a:pt x="891075" y="446718"/>
                  </a:cubicBezTo>
                  <a:cubicBezTo>
                    <a:pt x="884237" y="416091"/>
                    <a:pt x="901152" y="366728"/>
                    <a:pt x="932102" y="353396"/>
                  </a:cubicBezTo>
                  <a:cubicBezTo>
                    <a:pt x="951536" y="345109"/>
                    <a:pt x="994363" y="344749"/>
                    <a:pt x="990764" y="375736"/>
                  </a:cubicBezTo>
                  <a:cubicBezTo>
                    <a:pt x="989324" y="389428"/>
                    <a:pt x="969890" y="390148"/>
                    <a:pt x="969170" y="375736"/>
                  </a:cubicBezTo>
                  <a:cubicBezTo>
                    <a:pt x="968811" y="369971"/>
                    <a:pt x="947217" y="373934"/>
                    <a:pt x="945418" y="375375"/>
                  </a:cubicBezTo>
                  <a:cubicBezTo>
                    <a:pt x="937500" y="381140"/>
                    <a:pt x="931742" y="388707"/>
                    <a:pt x="927784" y="396994"/>
                  </a:cubicBezTo>
                  <a:cubicBezTo>
                    <a:pt x="923465" y="406002"/>
                    <a:pt x="907630" y="444556"/>
                    <a:pt x="927424" y="447798"/>
                  </a:cubicBezTo>
                  <a:cubicBezTo>
                    <a:pt x="937860" y="449600"/>
                    <a:pt x="948657" y="443835"/>
                    <a:pt x="957654" y="435188"/>
                  </a:cubicBezTo>
                  <a:cubicBezTo>
                    <a:pt x="959813" y="416812"/>
                    <a:pt x="971330" y="396994"/>
                    <a:pt x="987165" y="387986"/>
                  </a:cubicBezTo>
                  <a:cubicBezTo>
                    <a:pt x="996522" y="382582"/>
                    <a:pt x="1011637" y="389067"/>
                    <a:pt x="1010198" y="400958"/>
                  </a:cubicBezTo>
                  <a:cubicBezTo>
                    <a:pt x="1008758" y="415370"/>
                    <a:pt x="1003000" y="428702"/>
                    <a:pt x="994363" y="440592"/>
                  </a:cubicBezTo>
                  <a:cubicBezTo>
                    <a:pt x="996522" y="440592"/>
                    <a:pt x="998681" y="438070"/>
                    <a:pt x="1000481" y="432665"/>
                  </a:cubicBezTo>
                  <a:cubicBezTo>
                    <a:pt x="1005159" y="424738"/>
                    <a:pt x="1009838" y="417172"/>
                    <a:pt x="1014516" y="408885"/>
                  </a:cubicBezTo>
                  <a:cubicBezTo>
                    <a:pt x="1017395" y="403480"/>
                    <a:pt x="1020634" y="398075"/>
                    <a:pt x="1023513" y="392670"/>
                  </a:cubicBezTo>
                  <a:cubicBezTo>
                    <a:pt x="1023873" y="391950"/>
                    <a:pt x="1024233" y="391229"/>
                    <a:pt x="1024593" y="390509"/>
                  </a:cubicBezTo>
                  <a:cubicBezTo>
                    <a:pt x="1040068" y="354477"/>
                    <a:pt x="1126081" y="288900"/>
                    <a:pt x="1142276" y="358080"/>
                  </a:cubicBezTo>
                  <a:cubicBezTo>
                    <a:pt x="1144075" y="364926"/>
                    <a:pt x="1141196" y="371052"/>
                    <a:pt x="1136878" y="375015"/>
                  </a:cubicBezTo>
                  <a:cubicBezTo>
                    <a:pt x="1138317" y="377537"/>
                    <a:pt x="1139397" y="380420"/>
                    <a:pt x="1139037" y="384383"/>
                  </a:cubicBezTo>
                  <a:cubicBezTo>
                    <a:pt x="1138317" y="394832"/>
                    <a:pt x="1136878" y="405281"/>
                    <a:pt x="1135078" y="415370"/>
                  </a:cubicBezTo>
                  <a:cubicBezTo>
                    <a:pt x="1140477" y="414650"/>
                    <a:pt x="1146595" y="413569"/>
                    <a:pt x="1152353" y="412488"/>
                  </a:cubicBezTo>
                  <a:cubicBezTo>
                    <a:pt x="1155592" y="371772"/>
                    <a:pt x="1185822" y="331777"/>
                    <a:pt x="1226130" y="323490"/>
                  </a:cubicBezTo>
                  <a:close/>
                  <a:moveTo>
                    <a:pt x="735192" y="323368"/>
                  </a:moveTo>
                  <a:cubicBezTo>
                    <a:pt x="745618" y="319422"/>
                    <a:pt x="756763" y="326239"/>
                    <a:pt x="760717" y="335926"/>
                  </a:cubicBezTo>
                  <a:cubicBezTo>
                    <a:pt x="764672" y="345612"/>
                    <a:pt x="763953" y="357452"/>
                    <a:pt x="760717" y="369650"/>
                  </a:cubicBezTo>
                  <a:cubicBezTo>
                    <a:pt x="762155" y="370368"/>
                    <a:pt x="763593" y="371444"/>
                    <a:pt x="765031" y="372879"/>
                  </a:cubicBezTo>
                  <a:cubicBezTo>
                    <a:pt x="778693" y="386154"/>
                    <a:pt x="779771" y="409115"/>
                    <a:pt x="778333" y="428489"/>
                  </a:cubicBezTo>
                  <a:cubicBezTo>
                    <a:pt x="792354" y="414497"/>
                    <a:pt x="803139" y="396200"/>
                    <a:pt x="817519" y="383284"/>
                  </a:cubicBezTo>
                  <a:cubicBezTo>
                    <a:pt x="819317" y="381849"/>
                    <a:pt x="820755" y="380413"/>
                    <a:pt x="822912" y="378978"/>
                  </a:cubicBezTo>
                  <a:cubicBezTo>
                    <a:pt x="811767" y="359963"/>
                    <a:pt x="808891" y="329826"/>
                    <a:pt x="836573" y="324086"/>
                  </a:cubicBezTo>
                  <a:cubicBezTo>
                    <a:pt x="861379" y="319063"/>
                    <a:pt x="882230" y="342742"/>
                    <a:pt x="869647" y="366780"/>
                  </a:cubicBezTo>
                  <a:cubicBezTo>
                    <a:pt x="867131" y="372162"/>
                    <a:pt x="863895" y="376467"/>
                    <a:pt x="859941" y="380055"/>
                  </a:cubicBezTo>
                  <a:cubicBezTo>
                    <a:pt x="863176" y="383284"/>
                    <a:pt x="865693" y="386871"/>
                    <a:pt x="867490" y="391177"/>
                  </a:cubicBezTo>
                  <a:cubicBezTo>
                    <a:pt x="872164" y="400864"/>
                    <a:pt x="876838" y="411268"/>
                    <a:pt x="878995" y="422390"/>
                  </a:cubicBezTo>
                  <a:cubicBezTo>
                    <a:pt x="883309" y="443199"/>
                    <a:pt x="885466" y="468313"/>
                    <a:pt x="866771" y="483023"/>
                  </a:cubicBezTo>
                  <a:cubicBezTo>
                    <a:pt x="846999" y="498091"/>
                    <a:pt x="823271" y="492710"/>
                    <a:pt x="809610" y="473336"/>
                  </a:cubicBezTo>
                  <a:cubicBezTo>
                    <a:pt x="798465" y="457909"/>
                    <a:pt x="823631" y="444275"/>
                    <a:pt x="834416" y="458985"/>
                  </a:cubicBezTo>
                  <a:cubicBezTo>
                    <a:pt x="842685" y="469031"/>
                    <a:pt x="852032" y="454321"/>
                    <a:pt x="852032" y="447504"/>
                  </a:cubicBezTo>
                  <a:cubicBezTo>
                    <a:pt x="852032" y="439970"/>
                    <a:pt x="851313" y="432436"/>
                    <a:pt x="849156" y="424901"/>
                  </a:cubicBezTo>
                  <a:cubicBezTo>
                    <a:pt x="846280" y="414497"/>
                    <a:pt x="842685" y="406604"/>
                    <a:pt x="837292" y="398711"/>
                  </a:cubicBezTo>
                  <a:cubicBezTo>
                    <a:pt x="820395" y="411627"/>
                    <a:pt x="807094" y="428489"/>
                    <a:pt x="790556" y="441764"/>
                  </a:cubicBezTo>
                  <a:cubicBezTo>
                    <a:pt x="785883" y="445710"/>
                    <a:pt x="780131" y="443916"/>
                    <a:pt x="776895" y="440329"/>
                  </a:cubicBezTo>
                  <a:cubicBezTo>
                    <a:pt x="774738" y="459703"/>
                    <a:pt x="768267" y="480870"/>
                    <a:pt x="748854" y="488763"/>
                  </a:cubicBezTo>
                  <a:cubicBezTo>
                    <a:pt x="728721" y="497374"/>
                    <a:pt x="711106" y="484817"/>
                    <a:pt x="706073" y="465084"/>
                  </a:cubicBezTo>
                  <a:cubicBezTo>
                    <a:pt x="704994" y="461855"/>
                    <a:pt x="704994" y="458985"/>
                    <a:pt x="706073" y="456474"/>
                  </a:cubicBezTo>
                  <a:cubicBezTo>
                    <a:pt x="684502" y="476206"/>
                    <a:pt x="657180" y="491275"/>
                    <a:pt x="629857" y="480870"/>
                  </a:cubicBezTo>
                  <a:cubicBezTo>
                    <a:pt x="609006" y="472618"/>
                    <a:pt x="595704" y="456832"/>
                    <a:pt x="591750" y="438176"/>
                  </a:cubicBezTo>
                  <a:cubicBezTo>
                    <a:pt x="584560" y="433512"/>
                    <a:pt x="584200" y="422031"/>
                    <a:pt x="591031" y="417367"/>
                  </a:cubicBezTo>
                  <a:cubicBezTo>
                    <a:pt x="591750" y="411268"/>
                    <a:pt x="593547" y="405169"/>
                    <a:pt x="596423" y="399070"/>
                  </a:cubicBezTo>
                  <a:cubicBezTo>
                    <a:pt x="607568" y="373597"/>
                    <a:pt x="632014" y="337361"/>
                    <a:pt x="664370" y="341666"/>
                  </a:cubicBezTo>
                  <a:cubicBezTo>
                    <a:pt x="696006" y="345612"/>
                    <a:pt x="702837" y="381490"/>
                    <a:pt x="681626" y="401581"/>
                  </a:cubicBezTo>
                  <a:cubicBezTo>
                    <a:pt x="665808" y="416291"/>
                    <a:pt x="642440" y="431001"/>
                    <a:pt x="619072" y="437100"/>
                  </a:cubicBezTo>
                  <a:cubicBezTo>
                    <a:pt x="620870" y="442123"/>
                    <a:pt x="624105" y="446787"/>
                    <a:pt x="629857" y="449657"/>
                  </a:cubicBezTo>
                  <a:cubicBezTo>
                    <a:pt x="648911" y="460061"/>
                    <a:pt x="669763" y="450374"/>
                    <a:pt x="684143" y="436382"/>
                  </a:cubicBezTo>
                  <a:cubicBezTo>
                    <a:pt x="700680" y="420237"/>
                    <a:pt x="715420" y="401940"/>
                    <a:pt x="724048" y="381490"/>
                  </a:cubicBezTo>
                  <a:cubicBezTo>
                    <a:pt x="718655" y="375391"/>
                    <a:pt x="715420" y="367498"/>
                    <a:pt x="715060" y="357811"/>
                  </a:cubicBezTo>
                  <a:cubicBezTo>
                    <a:pt x="714341" y="340948"/>
                    <a:pt x="719015" y="329826"/>
                    <a:pt x="735192" y="323368"/>
                  </a:cubicBezTo>
                  <a:close/>
                  <a:moveTo>
                    <a:pt x="587716" y="217415"/>
                  </a:moveTo>
                  <a:cubicBezTo>
                    <a:pt x="593783" y="219036"/>
                    <a:pt x="598997" y="223897"/>
                    <a:pt x="598278" y="230559"/>
                  </a:cubicBezTo>
                  <a:cubicBezTo>
                    <a:pt x="593963" y="273772"/>
                    <a:pt x="583536" y="315185"/>
                    <a:pt x="575267" y="357317"/>
                  </a:cubicBezTo>
                  <a:cubicBezTo>
                    <a:pt x="571672" y="374603"/>
                    <a:pt x="546863" y="463190"/>
                    <a:pt x="577424" y="464630"/>
                  </a:cubicBezTo>
                  <a:cubicBezTo>
                    <a:pt x="598637" y="465350"/>
                    <a:pt x="598637" y="498120"/>
                    <a:pt x="577784" y="496680"/>
                  </a:cubicBezTo>
                  <a:cubicBezTo>
                    <a:pt x="529965" y="493439"/>
                    <a:pt x="531044" y="454547"/>
                    <a:pt x="535718" y="416375"/>
                  </a:cubicBezTo>
                  <a:cubicBezTo>
                    <a:pt x="539673" y="380725"/>
                    <a:pt x="547942" y="346514"/>
                    <a:pt x="555492" y="311584"/>
                  </a:cubicBezTo>
                  <a:cubicBezTo>
                    <a:pt x="549380" y="322387"/>
                    <a:pt x="543628" y="332830"/>
                    <a:pt x="538235" y="343993"/>
                  </a:cubicBezTo>
                  <a:cubicBezTo>
                    <a:pt x="518819" y="383245"/>
                    <a:pt x="500843" y="423217"/>
                    <a:pt x="486101" y="464990"/>
                  </a:cubicBezTo>
                  <a:cubicBezTo>
                    <a:pt x="482866" y="474713"/>
                    <a:pt x="470641" y="479034"/>
                    <a:pt x="463091" y="471112"/>
                  </a:cubicBezTo>
                  <a:cubicBezTo>
                    <a:pt x="441159" y="448425"/>
                    <a:pt x="441519" y="416375"/>
                    <a:pt x="441878" y="386486"/>
                  </a:cubicBezTo>
                  <a:cubicBezTo>
                    <a:pt x="442597" y="362359"/>
                    <a:pt x="446193" y="337511"/>
                    <a:pt x="447631" y="313024"/>
                  </a:cubicBezTo>
                  <a:cubicBezTo>
                    <a:pt x="429654" y="369201"/>
                    <a:pt x="412036" y="425378"/>
                    <a:pt x="376802" y="473273"/>
                  </a:cubicBezTo>
                  <a:cubicBezTo>
                    <a:pt x="364937" y="489838"/>
                    <a:pt x="339769" y="513965"/>
                    <a:pt x="316759" y="504242"/>
                  </a:cubicBezTo>
                  <a:cubicBezTo>
                    <a:pt x="294827" y="495239"/>
                    <a:pt x="290512" y="478314"/>
                    <a:pt x="293748" y="455627"/>
                  </a:cubicBezTo>
                  <a:cubicBezTo>
                    <a:pt x="295186" y="447345"/>
                    <a:pt x="307770" y="449866"/>
                    <a:pt x="307770" y="457788"/>
                  </a:cubicBezTo>
                  <a:cubicBezTo>
                    <a:pt x="308489" y="483716"/>
                    <a:pt x="332938" y="486957"/>
                    <a:pt x="348398" y="470032"/>
                  </a:cubicBezTo>
                  <a:cubicBezTo>
                    <a:pt x="355948" y="461749"/>
                    <a:pt x="362780" y="452746"/>
                    <a:pt x="368532" y="442303"/>
                  </a:cubicBezTo>
                  <a:cubicBezTo>
                    <a:pt x="380037" y="422857"/>
                    <a:pt x="390824" y="402691"/>
                    <a:pt x="398733" y="381085"/>
                  </a:cubicBezTo>
                  <a:cubicBezTo>
                    <a:pt x="415272" y="336431"/>
                    <a:pt x="426777" y="289977"/>
                    <a:pt x="445114" y="246044"/>
                  </a:cubicBezTo>
                  <a:cubicBezTo>
                    <a:pt x="449069" y="235961"/>
                    <a:pt x="466327" y="232360"/>
                    <a:pt x="468844" y="246044"/>
                  </a:cubicBezTo>
                  <a:cubicBezTo>
                    <a:pt x="476034" y="282415"/>
                    <a:pt x="471001" y="318426"/>
                    <a:pt x="469203" y="355157"/>
                  </a:cubicBezTo>
                  <a:cubicBezTo>
                    <a:pt x="468124" y="375323"/>
                    <a:pt x="464529" y="404852"/>
                    <a:pt x="470282" y="428259"/>
                  </a:cubicBezTo>
                  <a:cubicBezTo>
                    <a:pt x="481787" y="398010"/>
                    <a:pt x="495449" y="368481"/>
                    <a:pt x="509471" y="339312"/>
                  </a:cubicBezTo>
                  <a:cubicBezTo>
                    <a:pt x="528527" y="299700"/>
                    <a:pt x="554414" y="264049"/>
                    <a:pt x="572031" y="223717"/>
                  </a:cubicBezTo>
                  <a:cubicBezTo>
                    <a:pt x="574728" y="217415"/>
                    <a:pt x="581649" y="215795"/>
                    <a:pt x="587716" y="217415"/>
                  </a:cubicBezTo>
                  <a:close/>
                  <a:moveTo>
                    <a:pt x="290700" y="75665"/>
                  </a:moveTo>
                  <a:cubicBezTo>
                    <a:pt x="297523" y="74588"/>
                    <a:pt x="299678" y="85001"/>
                    <a:pt x="293214" y="85719"/>
                  </a:cubicBezTo>
                  <a:cubicBezTo>
                    <a:pt x="246171" y="91106"/>
                    <a:pt x="192305" y="95774"/>
                    <a:pt x="151008" y="120191"/>
                  </a:cubicBezTo>
                  <a:cubicBezTo>
                    <a:pt x="111147" y="143172"/>
                    <a:pt x="87446" y="180516"/>
                    <a:pt x="73082" y="223605"/>
                  </a:cubicBezTo>
                  <a:cubicBezTo>
                    <a:pt x="72364" y="225041"/>
                    <a:pt x="69850" y="224323"/>
                    <a:pt x="70209" y="222528"/>
                  </a:cubicBezTo>
                  <a:cubicBezTo>
                    <a:pt x="79905" y="180875"/>
                    <a:pt x="100374" y="139222"/>
                    <a:pt x="138799" y="116241"/>
                  </a:cubicBezTo>
                  <a:cubicBezTo>
                    <a:pt x="184405" y="88951"/>
                    <a:pt x="238989" y="81770"/>
                    <a:pt x="290700" y="75665"/>
                  </a:cubicBezTo>
                  <a:close/>
                  <a:moveTo>
                    <a:pt x="822027" y="59218"/>
                  </a:moveTo>
                  <a:cubicBezTo>
                    <a:pt x="619352" y="66422"/>
                    <a:pt x="417036" y="58498"/>
                    <a:pt x="215081" y="81189"/>
                  </a:cubicBezTo>
                  <a:cubicBezTo>
                    <a:pt x="78644" y="96316"/>
                    <a:pt x="45524" y="235703"/>
                    <a:pt x="36885" y="352399"/>
                  </a:cubicBezTo>
                  <a:cubicBezTo>
                    <a:pt x="32565" y="407866"/>
                    <a:pt x="32565" y="462972"/>
                    <a:pt x="34005" y="518439"/>
                  </a:cubicBezTo>
                  <a:cubicBezTo>
                    <a:pt x="35085" y="581830"/>
                    <a:pt x="40845" y="671873"/>
                    <a:pt x="103123" y="707890"/>
                  </a:cubicBezTo>
                  <a:cubicBezTo>
                    <a:pt x="141642" y="729861"/>
                    <a:pt x="191681" y="737785"/>
                    <a:pt x="234880" y="745348"/>
                  </a:cubicBezTo>
                  <a:cubicBezTo>
                    <a:pt x="278799" y="753272"/>
                    <a:pt x="322718" y="756153"/>
                    <a:pt x="367717" y="757234"/>
                  </a:cubicBezTo>
                  <a:cubicBezTo>
                    <a:pt x="468875" y="759395"/>
                    <a:pt x="570033" y="753272"/>
                    <a:pt x="671551" y="752912"/>
                  </a:cubicBezTo>
                  <a:cubicBezTo>
                    <a:pt x="774868" y="752191"/>
                    <a:pt x="876746" y="746789"/>
                    <a:pt x="979704" y="739585"/>
                  </a:cubicBezTo>
                  <a:cubicBezTo>
                    <a:pt x="1033703" y="735984"/>
                    <a:pt x="1087701" y="732382"/>
                    <a:pt x="1141700" y="733462"/>
                  </a:cubicBezTo>
                  <a:cubicBezTo>
                    <a:pt x="1192459" y="734543"/>
                    <a:pt x="1256538" y="741026"/>
                    <a:pt x="1307657" y="736704"/>
                  </a:cubicBezTo>
                  <a:cubicBezTo>
                    <a:pt x="1307657" y="736704"/>
                    <a:pt x="1308017" y="736704"/>
                    <a:pt x="1308376" y="736704"/>
                  </a:cubicBezTo>
                  <a:cubicBezTo>
                    <a:pt x="1310176" y="736704"/>
                    <a:pt x="1312336" y="737424"/>
                    <a:pt x="1313776" y="739225"/>
                  </a:cubicBezTo>
                  <a:cubicBezTo>
                    <a:pt x="1346896" y="786408"/>
                    <a:pt x="1364895" y="869248"/>
                    <a:pt x="1326736" y="918591"/>
                  </a:cubicBezTo>
                  <a:cubicBezTo>
                    <a:pt x="1382535" y="869968"/>
                    <a:pt x="1423934" y="815942"/>
                    <a:pt x="1429334" y="738505"/>
                  </a:cubicBezTo>
                  <a:cubicBezTo>
                    <a:pt x="1429334" y="736344"/>
                    <a:pt x="1430054" y="734543"/>
                    <a:pt x="1431134" y="733462"/>
                  </a:cubicBezTo>
                  <a:cubicBezTo>
                    <a:pt x="1428254" y="725899"/>
                    <a:pt x="1432574" y="715454"/>
                    <a:pt x="1443014" y="716174"/>
                  </a:cubicBezTo>
                  <a:cubicBezTo>
                    <a:pt x="1517892" y="719776"/>
                    <a:pt x="1540931" y="659267"/>
                    <a:pt x="1546331" y="594796"/>
                  </a:cubicBezTo>
                  <a:cubicBezTo>
                    <a:pt x="1551371" y="535367"/>
                    <a:pt x="1552451" y="474858"/>
                    <a:pt x="1553891" y="415430"/>
                  </a:cubicBezTo>
                  <a:cubicBezTo>
                    <a:pt x="1554971" y="364645"/>
                    <a:pt x="1554251" y="307378"/>
                    <a:pt x="1543091" y="254792"/>
                  </a:cubicBezTo>
                  <a:cubicBezTo>
                    <a:pt x="1531572" y="261636"/>
                    <a:pt x="1520412" y="268839"/>
                    <a:pt x="1510332" y="278204"/>
                  </a:cubicBezTo>
                  <a:cubicBezTo>
                    <a:pt x="1508172" y="280365"/>
                    <a:pt x="1504932" y="276403"/>
                    <a:pt x="1507092" y="274242"/>
                  </a:cubicBezTo>
                  <a:cubicBezTo>
                    <a:pt x="1517532" y="264157"/>
                    <a:pt x="1529052" y="254792"/>
                    <a:pt x="1541291" y="246148"/>
                  </a:cubicBezTo>
                  <a:cubicBezTo>
                    <a:pt x="1540211" y="241826"/>
                    <a:pt x="1539131" y="237504"/>
                    <a:pt x="1537691" y="233542"/>
                  </a:cubicBezTo>
                  <a:cubicBezTo>
                    <a:pt x="1525452" y="240385"/>
                    <a:pt x="1512852" y="247229"/>
                    <a:pt x="1500612" y="253712"/>
                  </a:cubicBezTo>
                  <a:cubicBezTo>
                    <a:pt x="1497372" y="255513"/>
                    <a:pt x="1494132" y="250830"/>
                    <a:pt x="1497372" y="248669"/>
                  </a:cubicBezTo>
                  <a:cubicBezTo>
                    <a:pt x="1508892" y="239665"/>
                    <a:pt x="1521492" y="231021"/>
                    <a:pt x="1534811" y="222737"/>
                  </a:cubicBezTo>
                  <a:cubicBezTo>
                    <a:pt x="1515372" y="161868"/>
                    <a:pt x="1478293" y="111083"/>
                    <a:pt x="1408094" y="89113"/>
                  </a:cubicBezTo>
                  <a:cubicBezTo>
                    <a:pt x="1315576" y="59939"/>
                    <a:pt x="1216939" y="67502"/>
                    <a:pt x="1121181" y="64621"/>
                  </a:cubicBezTo>
                  <a:cubicBezTo>
                    <a:pt x="1021463" y="62100"/>
                    <a:pt x="922105" y="55616"/>
                    <a:pt x="822027" y="59218"/>
                  </a:cubicBezTo>
                  <a:close/>
                  <a:moveTo>
                    <a:pt x="808483" y="36032"/>
                  </a:moveTo>
                  <a:cubicBezTo>
                    <a:pt x="909505" y="36167"/>
                    <a:pt x="1010483" y="37608"/>
                    <a:pt x="1111461" y="40129"/>
                  </a:cubicBezTo>
                  <a:cubicBezTo>
                    <a:pt x="1247898" y="43731"/>
                    <a:pt x="1446973" y="17438"/>
                    <a:pt x="1531572" y="153944"/>
                  </a:cubicBezTo>
                  <a:cubicBezTo>
                    <a:pt x="1542371" y="171232"/>
                    <a:pt x="1551011" y="189961"/>
                    <a:pt x="1557851" y="209050"/>
                  </a:cubicBezTo>
                  <a:cubicBezTo>
                    <a:pt x="1566131" y="204728"/>
                    <a:pt x="1574051" y="200046"/>
                    <a:pt x="1582330" y="196084"/>
                  </a:cubicBezTo>
                  <a:cubicBezTo>
                    <a:pt x="1587730" y="192842"/>
                    <a:pt x="1591690" y="201126"/>
                    <a:pt x="1586650" y="204368"/>
                  </a:cubicBezTo>
                  <a:cubicBezTo>
                    <a:pt x="1578371" y="209771"/>
                    <a:pt x="1570091" y="214813"/>
                    <a:pt x="1561451" y="219855"/>
                  </a:cubicBezTo>
                  <a:cubicBezTo>
                    <a:pt x="1562531" y="223097"/>
                    <a:pt x="1563611" y="226699"/>
                    <a:pt x="1564691" y="230300"/>
                  </a:cubicBezTo>
                  <a:cubicBezTo>
                    <a:pt x="1570811" y="226339"/>
                    <a:pt x="1577291" y="222737"/>
                    <a:pt x="1583410" y="219135"/>
                  </a:cubicBezTo>
                  <a:cubicBezTo>
                    <a:pt x="1588450" y="215894"/>
                    <a:pt x="1593490" y="223817"/>
                    <a:pt x="1589170" y="227059"/>
                  </a:cubicBezTo>
                  <a:cubicBezTo>
                    <a:pt x="1581970" y="232101"/>
                    <a:pt x="1574771" y="236423"/>
                    <a:pt x="1567571" y="240746"/>
                  </a:cubicBezTo>
                  <a:cubicBezTo>
                    <a:pt x="1588450" y="326107"/>
                    <a:pt x="1579091" y="420832"/>
                    <a:pt x="1575491" y="506193"/>
                  </a:cubicBezTo>
                  <a:cubicBezTo>
                    <a:pt x="1571891" y="600919"/>
                    <a:pt x="1574051" y="743907"/>
                    <a:pt x="1445533" y="740666"/>
                  </a:cubicBezTo>
                  <a:cubicBezTo>
                    <a:pt x="1444093" y="822065"/>
                    <a:pt x="1391175" y="898062"/>
                    <a:pt x="1319536" y="935159"/>
                  </a:cubicBezTo>
                  <a:cubicBezTo>
                    <a:pt x="1317016" y="936240"/>
                    <a:pt x="1314136" y="934439"/>
                    <a:pt x="1313776" y="931918"/>
                  </a:cubicBezTo>
                  <a:cubicBezTo>
                    <a:pt x="1310176" y="935159"/>
                    <a:pt x="1305497" y="929757"/>
                    <a:pt x="1308736" y="926155"/>
                  </a:cubicBezTo>
                  <a:cubicBezTo>
                    <a:pt x="1351216" y="878612"/>
                    <a:pt x="1333936" y="795772"/>
                    <a:pt x="1301537" y="747869"/>
                  </a:cubicBezTo>
                  <a:cubicBezTo>
                    <a:pt x="1254738" y="753632"/>
                    <a:pt x="1198579" y="750751"/>
                    <a:pt x="1152860" y="751111"/>
                  </a:cubicBezTo>
                  <a:cubicBezTo>
                    <a:pt x="1103181" y="751831"/>
                    <a:pt x="1053142" y="753992"/>
                    <a:pt x="1003463" y="757594"/>
                  </a:cubicBezTo>
                  <a:cubicBezTo>
                    <a:pt x="904105" y="765158"/>
                    <a:pt x="805828" y="774162"/>
                    <a:pt x="706110" y="773802"/>
                  </a:cubicBezTo>
                  <a:cubicBezTo>
                    <a:pt x="519634" y="773802"/>
                    <a:pt x="321998" y="802976"/>
                    <a:pt x="140562" y="747509"/>
                  </a:cubicBezTo>
                  <a:cubicBezTo>
                    <a:pt x="78284" y="728420"/>
                    <a:pt x="39405" y="689521"/>
                    <a:pt x="23205" y="625411"/>
                  </a:cubicBezTo>
                  <a:cubicBezTo>
                    <a:pt x="9525" y="570304"/>
                    <a:pt x="10605" y="512676"/>
                    <a:pt x="10605" y="456489"/>
                  </a:cubicBezTo>
                  <a:cubicBezTo>
                    <a:pt x="10605" y="350598"/>
                    <a:pt x="12045" y="217694"/>
                    <a:pt x="79724" y="129452"/>
                  </a:cubicBezTo>
                  <a:cubicBezTo>
                    <a:pt x="113203" y="86591"/>
                    <a:pt x="156402" y="64621"/>
                    <a:pt x="210041" y="58498"/>
                  </a:cubicBezTo>
                  <a:cubicBezTo>
                    <a:pt x="307959" y="48053"/>
                    <a:pt x="406596" y="42650"/>
                    <a:pt x="505234" y="39769"/>
                  </a:cubicBezTo>
                  <a:cubicBezTo>
                    <a:pt x="606392" y="37068"/>
                    <a:pt x="707460" y="35897"/>
                    <a:pt x="808483" y="36032"/>
                  </a:cubicBezTo>
                  <a:close/>
                  <a:moveTo>
                    <a:pt x="296355" y="30350"/>
                  </a:moveTo>
                  <a:cubicBezTo>
                    <a:pt x="302851" y="30710"/>
                    <a:pt x="302130" y="41150"/>
                    <a:pt x="295634" y="41150"/>
                  </a:cubicBezTo>
                  <a:cubicBezTo>
                    <a:pt x="231397" y="38630"/>
                    <a:pt x="153446" y="44389"/>
                    <a:pt x="102201" y="87947"/>
                  </a:cubicBezTo>
                  <a:cubicBezTo>
                    <a:pt x="74052" y="112066"/>
                    <a:pt x="46625" y="144105"/>
                    <a:pt x="35076" y="180103"/>
                  </a:cubicBezTo>
                  <a:cubicBezTo>
                    <a:pt x="24611" y="213221"/>
                    <a:pt x="17754" y="247780"/>
                    <a:pt x="9092" y="281618"/>
                  </a:cubicBezTo>
                  <a:cubicBezTo>
                    <a:pt x="8371" y="283778"/>
                    <a:pt x="4762" y="283058"/>
                    <a:pt x="5484" y="280538"/>
                  </a:cubicBezTo>
                  <a:cubicBezTo>
                    <a:pt x="13063" y="200982"/>
                    <a:pt x="37242" y="125746"/>
                    <a:pt x="102922" y="75348"/>
                  </a:cubicBezTo>
                  <a:cubicBezTo>
                    <a:pt x="156333" y="34310"/>
                    <a:pt x="231757" y="28550"/>
                    <a:pt x="296355" y="30350"/>
                  </a:cubicBezTo>
                  <a:close/>
                  <a:moveTo>
                    <a:pt x="880186" y="15877"/>
                  </a:moveTo>
                  <a:cubicBezTo>
                    <a:pt x="1001494" y="19080"/>
                    <a:pt x="1123162" y="18724"/>
                    <a:pt x="1244471" y="22282"/>
                  </a:cubicBezTo>
                  <a:cubicBezTo>
                    <a:pt x="1250590" y="22638"/>
                    <a:pt x="1249870" y="31890"/>
                    <a:pt x="1243751" y="31534"/>
                  </a:cubicBezTo>
                  <a:cubicBezTo>
                    <a:pt x="1118483" y="28687"/>
                    <a:pt x="992855" y="26908"/>
                    <a:pt x="867227" y="24417"/>
                  </a:cubicBezTo>
                  <a:cubicBezTo>
                    <a:pt x="745919" y="22282"/>
                    <a:pt x="623890" y="32957"/>
                    <a:pt x="502582" y="24773"/>
                  </a:cubicBezTo>
                  <a:cubicBezTo>
                    <a:pt x="500062" y="24417"/>
                    <a:pt x="500062" y="20503"/>
                    <a:pt x="502942" y="20503"/>
                  </a:cubicBezTo>
                  <a:cubicBezTo>
                    <a:pt x="628570" y="21215"/>
                    <a:pt x="754558" y="12675"/>
                    <a:pt x="880186" y="15877"/>
                  </a:cubicBezTo>
                  <a:close/>
                  <a:moveTo>
                    <a:pt x="215671" y="14118"/>
                  </a:moveTo>
                  <a:cubicBezTo>
                    <a:pt x="222896" y="12675"/>
                    <a:pt x="225064" y="23856"/>
                    <a:pt x="217839" y="24938"/>
                  </a:cubicBezTo>
                  <a:cubicBezTo>
                    <a:pt x="171237" y="32872"/>
                    <a:pt x="118854" y="40447"/>
                    <a:pt x="83090" y="74349"/>
                  </a:cubicBezTo>
                  <a:cubicBezTo>
                    <a:pt x="44796" y="110416"/>
                    <a:pt x="12283" y="158745"/>
                    <a:pt x="3612" y="211763"/>
                  </a:cubicBezTo>
                  <a:cubicBezTo>
                    <a:pt x="3251" y="213927"/>
                    <a:pt x="0" y="213927"/>
                    <a:pt x="0" y="211403"/>
                  </a:cubicBezTo>
                  <a:cubicBezTo>
                    <a:pt x="361" y="160188"/>
                    <a:pt x="32875" y="108252"/>
                    <a:pt x="69001" y="73989"/>
                  </a:cubicBezTo>
                  <a:cubicBezTo>
                    <a:pt x="110184" y="34676"/>
                    <a:pt x="161483" y="24216"/>
                    <a:pt x="215671" y="14118"/>
                  </a:cubicBezTo>
                  <a:close/>
                  <a:moveTo>
                    <a:pt x="969599" y="152"/>
                  </a:moveTo>
                  <a:cubicBezTo>
                    <a:pt x="1006729" y="-201"/>
                    <a:pt x="1043904" y="-25"/>
                    <a:pt x="1081170" y="1563"/>
                  </a:cubicBezTo>
                  <a:cubicBezTo>
                    <a:pt x="1085490" y="1916"/>
                    <a:pt x="1085130" y="8618"/>
                    <a:pt x="1080449" y="8618"/>
                  </a:cubicBezTo>
                  <a:cubicBezTo>
                    <a:pt x="1006279" y="7913"/>
                    <a:pt x="932108" y="8266"/>
                    <a:pt x="857578" y="8971"/>
                  </a:cubicBezTo>
                  <a:cubicBezTo>
                    <a:pt x="783407" y="10382"/>
                    <a:pt x="708156" y="13910"/>
                    <a:pt x="633986" y="6502"/>
                  </a:cubicBezTo>
                  <a:cubicBezTo>
                    <a:pt x="631825" y="6149"/>
                    <a:pt x="632185" y="3327"/>
                    <a:pt x="634346" y="3327"/>
                  </a:cubicBezTo>
                  <a:cubicBezTo>
                    <a:pt x="708516" y="1210"/>
                    <a:pt x="783407" y="3327"/>
                    <a:pt x="858298" y="1916"/>
                  </a:cubicBezTo>
                  <a:cubicBezTo>
                    <a:pt x="895383" y="1387"/>
                    <a:pt x="932468" y="505"/>
                    <a:pt x="969599" y="152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C17A96BD-A0DE-E74D-A1D4-1F15C88754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051" y="4433944"/>
              <a:ext cx="777976" cy="312420"/>
            </a:xfrm>
            <a:custGeom>
              <a:avLst/>
              <a:gdLst>
                <a:gd name="connsiteX0" fmla="*/ 714775 w 857575"/>
                <a:gd name="connsiteY0" fmla="*/ 330342 h 344385"/>
                <a:gd name="connsiteX1" fmla="*/ 729691 w 857575"/>
                <a:gd name="connsiteY1" fmla="*/ 330708 h 344385"/>
                <a:gd name="connsiteX2" fmla="*/ 747153 w 857575"/>
                <a:gd name="connsiteY2" fmla="*/ 332540 h 344385"/>
                <a:gd name="connsiteX3" fmla="*/ 747517 w 857575"/>
                <a:gd name="connsiteY3" fmla="*/ 334372 h 344385"/>
                <a:gd name="connsiteX4" fmla="*/ 729691 w 857575"/>
                <a:gd name="connsiteY4" fmla="*/ 332174 h 344385"/>
                <a:gd name="connsiteX5" fmla="*/ 714411 w 857575"/>
                <a:gd name="connsiteY5" fmla="*/ 331074 h 344385"/>
                <a:gd name="connsiteX6" fmla="*/ 714775 w 857575"/>
                <a:gd name="connsiteY6" fmla="*/ 330342 h 344385"/>
                <a:gd name="connsiteX7" fmla="*/ 725523 w 857575"/>
                <a:gd name="connsiteY7" fmla="*/ 328842 h 344385"/>
                <a:gd name="connsiteX8" fmla="*/ 749109 w 857575"/>
                <a:gd name="connsiteY8" fmla="*/ 328842 h 344385"/>
                <a:gd name="connsiteX9" fmla="*/ 748746 w 857575"/>
                <a:gd name="connsiteY9" fmla="*/ 331110 h 344385"/>
                <a:gd name="connsiteX10" fmla="*/ 725523 w 857575"/>
                <a:gd name="connsiteY10" fmla="*/ 329295 h 344385"/>
                <a:gd name="connsiteX11" fmla="*/ 725523 w 857575"/>
                <a:gd name="connsiteY11" fmla="*/ 328842 h 344385"/>
                <a:gd name="connsiteX12" fmla="*/ 730651 w 857575"/>
                <a:gd name="connsiteY12" fmla="*/ 323978 h 344385"/>
                <a:gd name="connsiteX13" fmla="*/ 750690 w 857575"/>
                <a:gd name="connsiteY13" fmla="*/ 325036 h 344385"/>
                <a:gd name="connsiteX14" fmla="*/ 750690 w 857575"/>
                <a:gd name="connsiteY14" fmla="*/ 326447 h 344385"/>
                <a:gd name="connsiteX15" fmla="*/ 730287 w 857575"/>
                <a:gd name="connsiteY15" fmla="*/ 324684 h 344385"/>
                <a:gd name="connsiteX16" fmla="*/ 730651 w 857575"/>
                <a:gd name="connsiteY16" fmla="*/ 323978 h 344385"/>
                <a:gd name="connsiteX17" fmla="*/ 738550 w 857575"/>
                <a:gd name="connsiteY17" fmla="*/ 319569 h 344385"/>
                <a:gd name="connsiteX18" fmla="*/ 752700 w 857575"/>
                <a:gd name="connsiteY18" fmla="*/ 320274 h 344385"/>
                <a:gd name="connsiteX19" fmla="*/ 752700 w 857575"/>
                <a:gd name="connsiteY19" fmla="*/ 321685 h 344385"/>
                <a:gd name="connsiteX20" fmla="*/ 738550 w 857575"/>
                <a:gd name="connsiteY20" fmla="*/ 320274 h 344385"/>
                <a:gd name="connsiteX21" fmla="*/ 738550 w 857575"/>
                <a:gd name="connsiteY21" fmla="*/ 319569 h 344385"/>
                <a:gd name="connsiteX22" fmla="*/ 741741 w 857575"/>
                <a:gd name="connsiteY22" fmla="*/ 314453 h 344385"/>
                <a:gd name="connsiteX23" fmla="*/ 752677 w 857575"/>
                <a:gd name="connsiteY23" fmla="*/ 315159 h 344385"/>
                <a:gd name="connsiteX24" fmla="*/ 752677 w 857575"/>
                <a:gd name="connsiteY24" fmla="*/ 316570 h 344385"/>
                <a:gd name="connsiteX25" fmla="*/ 741741 w 857575"/>
                <a:gd name="connsiteY25" fmla="*/ 315511 h 344385"/>
                <a:gd name="connsiteX26" fmla="*/ 741741 w 857575"/>
                <a:gd name="connsiteY26" fmla="*/ 314453 h 344385"/>
                <a:gd name="connsiteX27" fmla="*/ 786316 w 857575"/>
                <a:gd name="connsiteY27" fmla="*/ 314100 h 344385"/>
                <a:gd name="connsiteX28" fmla="*/ 786694 w 857575"/>
                <a:gd name="connsiteY28" fmla="*/ 314100 h 344385"/>
                <a:gd name="connsiteX29" fmla="*/ 781403 w 857575"/>
                <a:gd name="connsiteY29" fmla="*/ 334844 h 344385"/>
                <a:gd name="connsiteX30" fmla="*/ 779891 w 857575"/>
                <a:gd name="connsiteY30" fmla="*/ 334473 h 344385"/>
                <a:gd name="connsiteX31" fmla="*/ 786316 w 857575"/>
                <a:gd name="connsiteY31" fmla="*/ 314100 h 344385"/>
                <a:gd name="connsiteX32" fmla="*/ 746553 w 857575"/>
                <a:gd name="connsiteY32" fmla="*/ 310925 h 344385"/>
                <a:gd name="connsiteX33" fmla="*/ 749955 w 857575"/>
                <a:gd name="connsiteY33" fmla="*/ 310925 h 344385"/>
                <a:gd name="connsiteX34" fmla="*/ 752979 w 857575"/>
                <a:gd name="connsiteY34" fmla="*/ 310925 h 344385"/>
                <a:gd name="connsiteX35" fmla="*/ 752979 w 857575"/>
                <a:gd name="connsiteY35" fmla="*/ 312196 h 344385"/>
                <a:gd name="connsiteX36" fmla="*/ 749955 w 857575"/>
                <a:gd name="connsiteY36" fmla="*/ 312196 h 344385"/>
                <a:gd name="connsiteX37" fmla="*/ 746553 w 857575"/>
                <a:gd name="connsiteY37" fmla="*/ 312196 h 344385"/>
                <a:gd name="connsiteX38" fmla="*/ 746553 w 857575"/>
                <a:gd name="connsiteY38" fmla="*/ 310925 h 344385"/>
                <a:gd name="connsiteX39" fmla="*/ 782877 w 857575"/>
                <a:gd name="connsiteY39" fmla="*/ 308107 h 344385"/>
                <a:gd name="connsiteX40" fmla="*/ 783557 w 857575"/>
                <a:gd name="connsiteY40" fmla="*/ 308107 h 344385"/>
                <a:gd name="connsiteX41" fmla="*/ 779815 w 857575"/>
                <a:gd name="connsiteY41" fmla="*/ 323109 h 344385"/>
                <a:gd name="connsiteX42" fmla="*/ 776413 w 857575"/>
                <a:gd name="connsiteY42" fmla="*/ 334896 h 344385"/>
                <a:gd name="connsiteX43" fmla="*/ 774712 w 857575"/>
                <a:gd name="connsiteY43" fmla="*/ 334539 h 344385"/>
                <a:gd name="connsiteX44" fmla="*/ 778114 w 857575"/>
                <a:gd name="connsiteY44" fmla="*/ 322752 h 344385"/>
                <a:gd name="connsiteX45" fmla="*/ 782877 w 857575"/>
                <a:gd name="connsiteY45" fmla="*/ 308107 h 344385"/>
                <a:gd name="connsiteX46" fmla="*/ 750093 w 857575"/>
                <a:gd name="connsiteY46" fmla="*/ 308103 h 344385"/>
                <a:gd name="connsiteX47" fmla="*/ 754575 w 857575"/>
                <a:gd name="connsiteY47" fmla="*/ 309161 h 344385"/>
                <a:gd name="connsiteX48" fmla="*/ 753828 w 857575"/>
                <a:gd name="connsiteY48" fmla="*/ 310220 h 344385"/>
                <a:gd name="connsiteX49" fmla="*/ 751587 w 857575"/>
                <a:gd name="connsiteY49" fmla="*/ 309867 h 344385"/>
                <a:gd name="connsiteX50" fmla="*/ 749346 w 857575"/>
                <a:gd name="connsiteY50" fmla="*/ 309161 h 344385"/>
                <a:gd name="connsiteX51" fmla="*/ 750093 w 857575"/>
                <a:gd name="connsiteY51" fmla="*/ 308103 h 344385"/>
                <a:gd name="connsiteX52" fmla="*/ 783180 w 857575"/>
                <a:gd name="connsiteY52" fmla="*/ 299813 h 344385"/>
                <a:gd name="connsiteX53" fmla="*/ 783539 w 857575"/>
                <a:gd name="connsiteY53" fmla="*/ 300166 h 344385"/>
                <a:gd name="connsiteX54" fmla="*/ 774578 w 857575"/>
                <a:gd name="connsiteY54" fmla="*/ 333327 h 344385"/>
                <a:gd name="connsiteX55" fmla="*/ 772785 w 857575"/>
                <a:gd name="connsiteY55" fmla="*/ 332974 h 344385"/>
                <a:gd name="connsiteX56" fmla="*/ 783180 w 857575"/>
                <a:gd name="connsiteY56" fmla="*/ 299813 h 344385"/>
                <a:gd name="connsiteX57" fmla="*/ 240722 w 857575"/>
                <a:gd name="connsiteY57" fmla="*/ 283938 h 344385"/>
                <a:gd name="connsiteX58" fmla="*/ 241089 w 857575"/>
                <a:gd name="connsiteY58" fmla="*/ 285275 h 344385"/>
                <a:gd name="connsiteX59" fmla="*/ 223075 w 857575"/>
                <a:gd name="connsiteY59" fmla="*/ 287615 h 344385"/>
                <a:gd name="connsiteX60" fmla="*/ 208002 w 857575"/>
                <a:gd name="connsiteY60" fmla="*/ 289286 h 344385"/>
                <a:gd name="connsiteX61" fmla="*/ 208370 w 857575"/>
                <a:gd name="connsiteY61" fmla="*/ 288951 h 344385"/>
                <a:gd name="connsiteX62" fmla="*/ 223075 w 857575"/>
                <a:gd name="connsiteY62" fmla="*/ 285944 h 344385"/>
                <a:gd name="connsiteX63" fmla="*/ 240722 w 857575"/>
                <a:gd name="connsiteY63" fmla="*/ 283938 h 344385"/>
                <a:gd name="connsiteX64" fmla="*/ 241159 w 857575"/>
                <a:gd name="connsiteY64" fmla="*/ 279175 h 344385"/>
                <a:gd name="connsiteX65" fmla="*/ 241159 w 857575"/>
                <a:gd name="connsiteY65" fmla="*/ 280939 h 344385"/>
                <a:gd name="connsiteX66" fmla="*/ 219447 w 857575"/>
                <a:gd name="connsiteY66" fmla="*/ 285172 h 344385"/>
                <a:gd name="connsiteX67" fmla="*/ 219447 w 857575"/>
                <a:gd name="connsiteY67" fmla="*/ 284820 h 344385"/>
                <a:gd name="connsiteX68" fmla="*/ 241159 w 857575"/>
                <a:gd name="connsiteY68" fmla="*/ 279175 h 344385"/>
                <a:gd name="connsiteX69" fmla="*/ 242689 w 857575"/>
                <a:gd name="connsiteY69" fmla="*/ 274731 h 344385"/>
                <a:gd name="connsiteX70" fmla="*/ 242689 w 857575"/>
                <a:gd name="connsiteY70" fmla="*/ 276318 h 344385"/>
                <a:gd name="connsiteX71" fmla="*/ 222650 w 857575"/>
                <a:gd name="connsiteY71" fmla="*/ 278858 h 344385"/>
                <a:gd name="connsiteX72" fmla="*/ 222650 w 857575"/>
                <a:gd name="connsiteY72" fmla="*/ 278223 h 344385"/>
                <a:gd name="connsiteX73" fmla="*/ 242689 w 857575"/>
                <a:gd name="connsiteY73" fmla="*/ 274731 h 344385"/>
                <a:gd name="connsiteX74" fmla="*/ 242736 w 857575"/>
                <a:gd name="connsiteY74" fmla="*/ 269650 h 344385"/>
                <a:gd name="connsiteX75" fmla="*/ 243088 w 857575"/>
                <a:gd name="connsiteY75" fmla="*/ 271238 h 344385"/>
                <a:gd name="connsiteX76" fmla="*/ 228977 w 857575"/>
                <a:gd name="connsiteY76" fmla="*/ 274016 h 344385"/>
                <a:gd name="connsiteX77" fmla="*/ 228625 w 857575"/>
                <a:gd name="connsiteY77" fmla="*/ 272826 h 344385"/>
                <a:gd name="connsiteX78" fmla="*/ 242736 w 857575"/>
                <a:gd name="connsiteY78" fmla="*/ 269650 h 344385"/>
                <a:gd name="connsiteX79" fmla="*/ 448074 w 857575"/>
                <a:gd name="connsiteY79" fmla="*/ 265177 h 344385"/>
                <a:gd name="connsiteX80" fmla="*/ 462990 w 857575"/>
                <a:gd name="connsiteY80" fmla="*/ 265177 h 344385"/>
                <a:gd name="connsiteX81" fmla="*/ 475101 w 857575"/>
                <a:gd name="connsiteY81" fmla="*/ 265777 h 344385"/>
                <a:gd name="connsiteX82" fmla="*/ 480453 w 857575"/>
                <a:gd name="connsiteY82" fmla="*/ 266043 h 344385"/>
                <a:gd name="connsiteX83" fmla="*/ 480817 w 857575"/>
                <a:gd name="connsiteY83" fmla="*/ 267486 h 344385"/>
                <a:gd name="connsiteX84" fmla="*/ 476913 w 857575"/>
                <a:gd name="connsiteY84" fmla="*/ 267238 h 344385"/>
                <a:gd name="connsiteX85" fmla="*/ 462626 w 857575"/>
                <a:gd name="connsiteY85" fmla="*/ 266331 h 344385"/>
                <a:gd name="connsiteX86" fmla="*/ 447711 w 857575"/>
                <a:gd name="connsiteY86" fmla="*/ 265754 h 344385"/>
                <a:gd name="connsiteX87" fmla="*/ 448074 w 857575"/>
                <a:gd name="connsiteY87" fmla="*/ 265177 h 344385"/>
                <a:gd name="connsiteX88" fmla="*/ 242736 w 857575"/>
                <a:gd name="connsiteY88" fmla="*/ 264888 h 344385"/>
                <a:gd name="connsiteX89" fmla="*/ 243088 w 857575"/>
                <a:gd name="connsiteY89" fmla="*/ 266158 h 344385"/>
                <a:gd name="connsiteX90" fmla="*/ 232152 w 857575"/>
                <a:gd name="connsiteY90" fmla="*/ 267746 h 344385"/>
                <a:gd name="connsiteX91" fmla="*/ 232152 w 857575"/>
                <a:gd name="connsiteY91" fmla="*/ 266793 h 344385"/>
                <a:gd name="connsiteX92" fmla="*/ 242736 w 857575"/>
                <a:gd name="connsiteY92" fmla="*/ 264888 h 344385"/>
                <a:gd name="connsiteX93" fmla="*/ 482408 w 857575"/>
                <a:gd name="connsiteY93" fmla="*/ 261713 h 344385"/>
                <a:gd name="connsiteX94" fmla="*/ 482408 w 857575"/>
                <a:gd name="connsiteY94" fmla="*/ 262771 h 344385"/>
                <a:gd name="connsiteX95" fmla="*/ 471371 w 857575"/>
                <a:gd name="connsiteY95" fmla="*/ 262771 h 344385"/>
                <a:gd name="connsiteX96" fmla="*/ 458823 w 857575"/>
                <a:gd name="connsiteY96" fmla="*/ 262771 h 344385"/>
                <a:gd name="connsiteX97" fmla="*/ 459185 w 857575"/>
                <a:gd name="connsiteY97" fmla="*/ 262242 h 344385"/>
                <a:gd name="connsiteX98" fmla="*/ 470397 w 857575"/>
                <a:gd name="connsiteY98" fmla="*/ 261987 h 344385"/>
                <a:gd name="connsiteX99" fmla="*/ 241116 w 857575"/>
                <a:gd name="connsiteY99" fmla="*/ 261713 h 344385"/>
                <a:gd name="connsiteX100" fmla="*/ 241477 w 857575"/>
                <a:gd name="connsiteY100" fmla="*/ 262904 h 344385"/>
                <a:gd name="connsiteX101" fmla="*/ 238591 w 857575"/>
                <a:gd name="connsiteY101" fmla="*/ 263698 h 344385"/>
                <a:gd name="connsiteX102" fmla="*/ 235704 w 857575"/>
                <a:gd name="connsiteY102" fmla="*/ 264094 h 344385"/>
                <a:gd name="connsiteX103" fmla="*/ 235343 w 857575"/>
                <a:gd name="connsiteY103" fmla="*/ 263301 h 344385"/>
                <a:gd name="connsiteX104" fmla="*/ 238591 w 857575"/>
                <a:gd name="connsiteY104" fmla="*/ 262507 h 344385"/>
                <a:gd name="connsiteX105" fmla="*/ 241116 w 857575"/>
                <a:gd name="connsiteY105" fmla="*/ 261713 h 344385"/>
                <a:gd name="connsiteX106" fmla="*/ 237330 w 857575"/>
                <a:gd name="connsiteY106" fmla="*/ 259067 h 344385"/>
                <a:gd name="connsiteX107" fmla="*/ 241439 w 857575"/>
                <a:gd name="connsiteY107" fmla="*/ 259067 h 344385"/>
                <a:gd name="connsiteX108" fmla="*/ 241439 w 857575"/>
                <a:gd name="connsiteY108" fmla="*/ 259861 h 344385"/>
                <a:gd name="connsiteX109" fmla="*/ 238824 w 857575"/>
                <a:gd name="connsiteY109" fmla="*/ 259861 h 344385"/>
                <a:gd name="connsiteX110" fmla="*/ 236957 w 857575"/>
                <a:gd name="connsiteY110" fmla="*/ 259596 h 344385"/>
                <a:gd name="connsiteX111" fmla="*/ 237330 w 857575"/>
                <a:gd name="connsiteY111" fmla="*/ 259067 h 344385"/>
                <a:gd name="connsiteX112" fmla="*/ 463580 w 857575"/>
                <a:gd name="connsiteY112" fmla="*/ 257404 h 344385"/>
                <a:gd name="connsiteX113" fmla="*/ 464710 w 857575"/>
                <a:gd name="connsiteY113" fmla="*/ 257404 h 344385"/>
                <a:gd name="connsiteX114" fmla="*/ 483654 w 857575"/>
                <a:gd name="connsiteY114" fmla="*/ 257404 h 344385"/>
                <a:gd name="connsiteX115" fmla="*/ 483654 w 857575"/>
                <a:gd name="connsiteY115" fmla="*/ 259672 h 344385"/>
                <a:gd name="connsiteX116" fmla="*/ 466043 w 857575"/>
                <a:gd name="connsiteY116" fmla="*/ 258478 h 344385"/>
                <a:gd name="connsiteX117" fmla="*/ 463580 w 857575"/>
                <a:gd name="connsiteY117" fmla="*/ 258311 h 344385"/>
                <a:gd name="connsiteX118" fmla="*/ 463580 w 857575"/>
                <a:gd name="connsiteY118" fmla="*/ 257404 h 344385"/>
                <a:gd name="connsiteX119" fmla="*/ 274536 w 857575"/>
                <a:gd name="connsiteY119" fmla="*/ 257309 h 344385"/>
                <a:gd name="connsiteX120" fmla="*/ 274990 w 857575"/>
                <a:gd name="connsiteY120" fmla="*/ 257309 h 344385"/>
                <a:gd name="connsiteX121" fmla="*/ 274990 w 857575"/>
                <a:gd name="connsiteY121" fmla="*/ 277741 h 344385"/>
                <a:gd name="connsiteX122" fmla="*/ 272722 w 857575"/>
                <a:gd name="connsiteY122" fmla="*/ 277741 h 344385"/>
                <a:gd name="connsiteX123" fmla="*/ 274536 w 857575"/>
                <a:gd name="connsiteY123" fmla="*/ 257309 h 344385"/>
                <a:gd name="connsiteX124" fmla="*/ 470686 w 857575"/>
                <a:gd name="connsiteY124" fmla="*/ 252982 h 344385"/>
                <a:gd name="connsiteX125" fmla="*/ 485549 w 857575"/>
                <a:gd name="connsiteY125" fmla="*/ 252982 h 344385"/>
                <a:gd name="connsiteX126" fmla="*/ 485549 w 857575"/>
                <a:gd name="connsiteY126" fmla="*/ 254966 h 344385"/>
                <a:gd name="connsiteX127" fmla="*/ 470315 w 857575"/>
                <a:gd name="connsiteY127" fmla="*/ 254173 h 344385"/>
                <a:gd name="connsiteX128" fmla="*/ 470686 w 857575"/>
                <a:gd name="connsiteY128" fmla="*/ 252982 h 344385"/>
                <a:gd name="connsiteX129" fmla="*/ 269692 w 857575"/>
                <a:gd name="connsiteY129" fmla="*/ 250964 h 344385"/>
                <a:gd name="connsiteX130" fmla="*/ 269980 w 857575"/>
                <a:gd name="connsiteY130" fmla="*/ 250964 h 344385"/>
                <a:gd name="connsiteX131" fmla="*/ 269692 w 857575"/>
                <a:gd name="connsiteY131" fmla="*/ 266590 h 344385"/>
                <a:gd name="connsiteX132" fmla="*/ 269403 w 857575"/>
                <a:gd name="connsiteY132" fmla="*/ 278946 h 344385"/>
                <a:gd name="connsiteX133" fmla="*/ 267960 w 857575"/>
                <a:gd name="connsiteY133" fmla="*/ 279310 h 344385"/>
                <a:gd name="connsiteX134" fmla="*/ 268537 w 857575"/>
                <a:gd name="connsiteY134" fmla="*/ 266227 h 344385"/>
                <a:gd name="connsiteX135" fmla="*/ 269692 w 857575"/>
                <a:gd name="connsiteY135" fmla="*/ 250964 h 344385"/>
                <a:gd name="connsiteX136" fmla="*/ 573004 w 857575"/>
                <a:gd name="connsiteY136" fmla="*/ 249372 h 344385"/>
                <a:gd name="connsiteX137" fmla="*/ 573737 w 857575"/>
                <a:gd name="connsiteY137" fmla="*/ 249731 h 344385"/>
                <a:gd name="connsiteX138" fmla="*/ 575202 w 857575"/>
                <a:gd name="connsiteY138" fmla="*/ 269116 h 344385"/>
                <a:gd name="connsiteX139" fmla="*/ 576667 w 857575"/>
                <a:gd name="connsiteY139" fmla="*/ 286347 h 344385"/>
                <a:gd name="connsiteX140" fmla="*/ 580331 w 857575"/>
                <a:gd name="connsiteY140" fmla="*/ 319014 h 344385"/>
                <a:gd name="connsiteX141" fmla="*/ 578866 w 857575"/>
                <a:gd name="connsiteY141" fmla="*/ 319014 h 344385"/>
                <a:gd name="connsiteX142" fmla="*/ 574836 w 857575"/>
                <a:gd name="connsiteY142" fmla="*/ 282757 h 344385"/>
                <a:gd name="connsiteX143" fmla="*/ 573004 w 857575"/>
                <a:gd name="connsiteY143" fmla="*/ 249372 h 344385"/>
                <a:gd name="connsiteX144" fmla="*/ 475040 w 857575"/>
                <a:gd name="connsiteY144" fmla="*/ 247425 h 344385"/>
                <a:gd name="connsiteX145" fmla="*/ 485976 w 857575"/>
                <a:gd name="connsiteY145" fmla="*/ 247689 h 344385"/>
                <a:gd name="connsiteX146" fmla="*/ 485976 w 857575"/>
                <a:gd name="connsiteY146" fmla="*/ 248748 h 344385"/>
                <a:gd name="connsiteX147" fmla="*/ 474688 w 857575"/>
                <a:gd name="connsiteY147" fmla="*/ 248219 h 344385"/>
                <a:gd name="connsiteX148" fmla="*/ 475040 w 857575"/>
                <a:gd name="connsiteY148" fmla="*/ 247425 h 344385"/>
                <a:gd name="connsiteX149" fmla="*/ 518411 w 857575"/>
                <a:gd name="connsiteY149" fmla="*/ 245838 h 344385"/>
                <a:gd name="connsiteX150" fmla="*/ 514302 w 857575"/>
                <a:gd name="connsiteY150" fmla="*/ 266582 h 344385"/>
                <a:gd name="connsiteX151" fmla="*/ 512435 w 857575"/>
                <a:gd name="connsiteY151" fmla="*/ 266211 h 344385"/>
                <a:gd name="connsiteX152" fmla="*/ 518411 w 857575"/>
                <a:gd name="connsiteY152" fmla="*/ 245838 h 344385"/>
                <a:gd name="connsiteX153" fmla="*/ 52760 w 857575"/>
                <a:gd name="connsiteY153" fmla="*/ 244611 h 344385"/>
                <a:gd name="connsiteX154" fmla="*/ 58713 w 857575"/>
                <a:gd name="connsiteY154" fmla="*/ 263393 h 344385"/>
                <a:gd name="connsiteX155" fmla="*/ 63966 w 857575"/>
                <a:gd name="connsiteY155" fmla="*/ 279646 h 344385"/>
                <a:gd name="connsiteX156" fmla="*/ 74821 w 857575"/>
                <a:gd name="connsiteY156" fmla="*/ 310707 h 344385"/>
                <a:gd name="connsiteX157" fmla="*/ 73771 w 857575"/>
                <a:gd name="connsiteY157" fmla="*/ 311430 h 344385"/>
                <a:gd name="connsiteX158" fmla="*/ 61515 w 857575"/>
                <a:gd name="connsiteY158" fmla="*/ 276756 h 344385"/>
                <a:gd name="connsiteX159" fmla="*/ 52060 w 857575"/>
                <a:gd name="connsiteY159" fmla="*/ 244972 h 344385"/>
                <a:gd name="connsiteX160" fmla="*/ 52760 w 857575"/>
                <a:gd name="connsiteY160" fmla="*/ 244611 h 344385"/>
                <a:gd name="connsiteX161" fmla="*/ 481839 w 857575"/>
                <a:gd name="connsiteY161" fmla="*/ 244250 h 344385"/>
                <a:gd name="connsiteX162" fmla="*/ 484364 w 857575"/>
                <a:gd name="connsiteY162" fmla="*/ 244250 h 344385"/>
                <a:gd name="connsiteX163" fmla="*/ 484364 w 857575"/>
                <a:gd name="connsiteY163" fmla="*/ 245203 h 344385"/>
                <a:gd name="connsiteX164" fmla="*/ 481839 w 857575"/>
                <a:gd name="connsiteY164" fmla="*/ 245520 h 344385"/>
                <a:gd name="connsiteX165" fmla="*/ 478592 w 857575"/>
                <a:gd name="connsiteY165" fmla="*/ 245520 h 344385"/>
                <a:gd name="connsiteX166" fmla="*/ 478592 w 857575"/>
                <a:gd name="connsiteY166" fmla="*/ 244567 h 344385"/>
                <a:gd name="connsiteX167" fmla="*/ 481839 w 857575"/>
                <a:gd name="connsiteY167" fmla="*/ 244250 h 344385"/>
                <a:gd name="connsiteX168" fmla="*/ 267007 w 857575"/>
                <a:gd name="connsiteY168" fmla="*/ 243017 h 344385"/>
                <a:gd name="connsiteX169" fmla="*/ 267325 w 857575"/>
                <a:gd name="connsiteY169" fmla="*/ 243017 h 344385"/>
                <a:gd name="connsiteX170" fmla="*/ 266690 w 857575"/>
                <a:gd name="connsiteY170" fmla="*/ 277403 h 344385"/>
                <a:gd name="connsiteX171" fmla="*/ 265420 w 857575"/>
                <a:gd name="connsiteY171" fmla="*/ 277757 h 344385"/>
                <a:gd name="connsiteX172" fmla="*/ 267007 w 857575"/>
                <a:gd name="connsiteY172" fmla="*/ 243017 h 344385"/>
                <a:gd name="connsiteX173" fmla="*/ 481805 w 857575"/>
                <a:gd name="connsiteY173" fmla="*/ 241528 h 344385"/>
                <a:gd name="connsiteX174" fmla="*/ 486288 w 857575"/>
                <a:gd name="connsiteY174" fmla="*/ 242435 h 344385"/>
                <a:gd name="connsiteX175" fmla="*/ 485914 w 857575"/>
                <a:gd name="connsiteY175" fmla="*/ 243796 h 344385"/>
                <a:gd name="connsiteX176" fmla="*/ 483299 w 857575"/>
                <a:gd name="connsiteY176" fmla="*/ 243343 h 344385"/>
                <a:gd name="connsiteX177" fmla="*/ 481432 w 857575"/>
                <a:gd name="connsiteY177" fmla="*/ 242435 h 344385"/>
                <a:gd name="connsiteX178" fmla="*/ 481805 w 857575"/>
                <a:gd name="connsiteY178" fmla="*/ 241528 h 344385"/>
                <a:gd name="connsiteX179" fmla="*/ 516054 w 857575"/>
                <a:gd name="connsiteY179" fmla="*/ 240193 h 344385"/>
                <a:gd name="connsiteX180" fmla="*/ 516816 w 857575"/>
                <a:gd name="connsiteY180" fmla="*/ 240193 h 344385"/>
                <a:gd name="connsiteX181" fmla="*/ 513006 w 857575"/>
                <a:gd name="connsiteY181" fmla="*/ 254658 h 344385"/>
                <a:gd name="connsiteX182" fmla="*/ 509958 w 857575"/>
                <a:gd name="connsiteY182" fmla="*/ 266299 h 344385"/>
                <a:gd name="connsiteX183" fmla="*/ 508053 w 857575"/>
                <a:gd name="connsiteY183" fmla="*/ 266299 h 344385"/>
                <a:gd name="connsiteX184" fmla="*/ 511482 w 857575"/>
                <a:gd name="connsiteY184" fmla="*/ 254305 h 344385"/>
                <a:gd name="connsiteX185" fmla="*/ 516054 w 857575"/>
                <a:gd name="connsiteY185" fmla="*/ 240193 h 344385"/>
                <a:gd name="connsiteX186" fmla="*/ 514589 w 857575"/>
                <a:gd name="connsiteY186" fmla="*/ 231915 h 344385"/>
                <a:gd name="connsiteX187" fmla="*/ 514929 w 857575"/>
                <a:gd name="connsiteY187" fmla="*/ 231915 h 344385"/>
                <a:gd name="connsiteX188" fmla="*/ 507786 w 857575"/>
                <a:gd name="connsiteY188" fmla="*/ 266968 h 344385"/>
                <a:gd name="connsiteX189" fmla="*/ 506425 w 857575"/>
                <a:gd name="connsiteY189" fmla="*/ 266603 h 344385"/>
                <a:gd name="connsiteX190" fmla="*/ 514589 w 857575"/>
                <a:gd name="connsiteY190" fmla="*/ 231915 h 344385"/>
                <a:gd name="connsiteX191" fmla="*/ 574347 w 857575"/>
                <a:gd name="connsiteY191" fmla="*/ 230322 h 344385"/>
                <a:gd name="connsiteX192" fmla="*/ 575088 w 857575"/>
                <a:gd name="connsiteY192" fmla="*/ 230322 h 344385"/>
                <a:gd name="connsiteX193" fmla="*/ 576570 w 857575"/>
                <a:gd name="connsiteY193" fmla="*/ 236796 h 344385"/>
                <a:gd name="connsiteX194" fmla="*/ 578052 w 857575"/>
                <a:gd name="connsiteY194" fmla="*/ 247227 h 344385"/>
                <a:gd name="connsiteX195" fmla="*/ 579533 w 857575"/>
                <a:gd name="connsiteY195" fmla="*/ 270606 h 344385"/>
                <a:gd name="connsiteX196" fmla="*/ 581756 w 857575"/>
                <a:gd name="connsiteY196" fmla="*/ 296142 h 344385"/>
                <a:gd name="connsiteX197" fmla="*/ 584719 w 857575"/>
                <a:gd name="connsiteY197" fmla="*/ 320600 h 344385"/>
                <a:gd name="connsiteX198" fmla="*/ 583238 w 857575"/>
                <a:gd name="connsiteY198" fmla="*/ 320959 h 344385"/>
                <a:gd name="connsiteX199" fmla="*/ 580274 w 857575"/>
                <a:gd name="connsiteY199" fmla="*/ 296502 h 344385"/>
                <a:gd name="connsiteX200" fmla="*/ 578052 w 857575"/>
                <a:gd name="connsiteY200" fmla="*/ 272404 h 344385"/>
                <a:gd name="connsiteX201" fmla="*/ 576940 w 857575"/>
                <a:gd name="connsiteY201" fmla="*/ 249026 h 344385"/>
                <a:gd name="connsiteX202" fmla="*/ 575459 w 857575"/>
                <a:gd name="connsiteY202" fmla="*/ 238235 h 344385"/>
                <a:gd name="connsiteX203" fmla="*/ 574347 w 857575"/>
                <a:gd name="connsiteY203" fmla="*/ 230322 h 344385"/>
                <a:gd name="connsiteX204" fmla="*/ 47653 w 857575"/>
                <a:gd name="connsiteY204" fmla="*/ 225200 h 344385"/>
                <a:gd name="connsiteX205" fmla="*/ 51221 w 857575"/>
                <a:gd name="connsiteY205" fmla="*/ 231308 h 344385"/>
                <a:gd name="connsiteX206" fmla="*/ 55145 w 857575"/>
                <a:gd name="connsiteY206" fmla="*/ 241010 h 344385"/>
                <a:gd name="connsiteX207" fmla="*/ 61923 w 857575"/>
                <a:gd name="connsiteY207" fmla="*/ 263287 h 344385"/>
                <a:gd name="connsiteX208" fmla="*/ 69771 w 857575"/>
                <a:gd name="connsiteY208" fmla="*/ 288080 h 344385"/>
                <a:gd name="connsiteX209" fmla="*/ 78333 w 857575"/>
                <a:gd name="connsiteY209" fmla="*/ 310717 h 344385"/>
                <a:gd name="connsiteX210" fmla="*/ 77263 w 857575"/>
                <a:gd name="connsiteY210" fmla="*/ 311076 h 344385"/>
                <a:gd name="connsiteX211" fmla="*/ 68345 w 857575"/>
                <a:gd name="connsiteY211" fmla="*/ 288439 h 344385"/>
                <a:gd name="connsiteX212" fmla="*/ 60853 w 857575"/>
                <a:gd name="connsiteY212" fmla="*/ 265443 h 344385"/>
                <a:gd name="connsiteX213" fmla="*/ 54075 w 857575"/>
                <a:gd name="connsiteY213" fmla="*/ 243165 h 344385"/>
                <a:gd name="connsiteX214" fmla="*/ 50151 w 857575"/>
                <a:gd name="connsiteY214" fmla="*/ 233105 h 344385"/>
                <a:gd name="connsiteX215" fmla="*/ 47297 w 857575"/>
                <a:gd name="connsiteY215" fmla="*/ 225559 h 344385"/>
                <a:gd name="connsiteX216" fmla="*/ 47653 w 857575"/>
                <a:gd name="connsiteY216" fmla="*/ 225200 h 344385"/>
                <a:gd name="connsiteX217" fmla="*/ 727457 w 857575"/>
                <a:gd name="connsiteY217" fmla="*/ 207738 h 344385"/>
                <a:gd name="connsiteX218" fmla="*/ 731715 w 857575"/>
                <a:gd name="connsiteY218" fmla="*/ 233320 h 344385"/>
                <a:gd name="connsiteX219" fmla="*/ 733844 w 857575"/>
                <a:gd name="connsiteY219" fmla="*/ 245381 h 344385"/>
                <a:gd name="connsiteX220" fmla="*/ 736328 w 857575"/>
                <a:gd name="connsiteY220" fmla="*/ 255615 h 344385"/>
                <a:gd name="connsiteX221" fmla="*/ 745200 w 857575"/>
                <a:gd name="connsiteY221" fmla="*/ 234782 h 344385"/>
                <a:gd name="connsiteX222" fmla="*/ 755846 w 857575"/>
                <a:gd name="connsiteY222" fmla="*/ 212123 h 344385"/>
                <a:gd name="connsiteX223" fmla="*/ 756201 w 857575"/>
                <a:gd name="connsiteY223" fmla="*/ 212123 h 344385"/>
                <a:gd name="connsiteX224" fmla="*/ 746264 w 857575"/>
                <a:gd name="connsiteY224" fmla="*/ 237341 h 344385"/>
                <a:gd name="connsiteX225" fmla="*/ 737393 w 857575"/>
                <a:gd name="connsiteY225" fmla="*/ 257442 h 344385"/>
                <a:gd name="connsiteX226" fmla="*/ 736683 w 857575"/>
                <a:gd name="connsiteY226" fmla="*/ 257807 h 344385"/>
                <a:gd name="connsiteX227" fmla="*/ 735264 w 857575"/>
                <a:gd name="connsiteY227" fmla="*/ 257442 h 344385"/>
                <a:gd name="connsiteX228" fmla="*/ 732425 w 857575"/>
                <a:gd name="connsiteY228" fmla="*/ 245381 h 344385"/>
                <a:gd name="connsiteX229" fmla="*/ 730296 w 857575"/>
                <a:gd name="connsiteY229" fmla="*/ 233320 h 344385"/>
                <a:gd name="connsiteX230" fmla="*/ 727102 w 857575"/>
                <a:gd name="connsiteY230" fmla="*/ 208103 h 344385"/>
                <a:gd name="connsiteX231" fmla="*/ 727457 w 857575"/>
                <a:gd name="connsiteY231" fmla="*/ 207738 h 344385"/>
                <a:gd name="connsiteX232" fmla="*/ 685950 w 857575"/>
                <a:gd name="connsiteY232" fmla="*/ 207564 h 344385"/>
                <a:gd name="connsiteX233" fmla="*/ 678025 w 857575"/>
                <a:gd name="connsiteY233" fmla="*/ 225930 h 344385"/>
                <a:gd name="connsiteX234" fmla="*/ 672621 w 857575"/>
                <a:gd name="connsiteY234" fmla="*/ 239975 h 344385"/>
                <a:gd name="connsiteX235" fmla="*/ 679105 w 857575"/>
                <a:gd name="connsiteY235" fmla="*/ 234573 h 344385"/>
                <a:gd name="connsiteX236" fmla="*/ 679826 w 857575"/>
                <a:gd name="connsiteY236" fmla="*/ 235293 h 344385"/>
                <a:gd name="connsiteX237" fmla="*/ 674782 w 857575"/>
                <a:gd name="connsiteY237" fmla="*/ 239975 h 344385"/>
                <a:gd name="connsiteX238" fmla="*/ 671540 w 857575"/>
                <a:gd name="connsiteY238" fmla="*/ 242856 h 344385"/>
                <a:gd name="connsiteX239" fmla="*/ 669739 w 857575"/>
                <a:gd name="connsiteY239" fmla="*/ 247537 h 344385"/>
                <a:gd name="connsiteX240" fmla="*/ 673702 w 857575"/>
                <a:gd name="connsiteY240" fmla="*/ 243936 h 344385"/>
                <a:gd name="connsiteX241" fmla="*/ 681267 w 857575"/>
                <a:gd name="connsiteY241" fmla="*/ 237454 h 344385"/>
                <a:gd name="connsiteX242" fmla="*/ 681987 w 857575"/>
                <a:gd name="connsiteY242" fmla="*/ 238174 h 344385"/>
                <a:gd name="connsiteX243" fmla="*/ 675143 w 857575"/>
                <a:gd name="connsiteY243" fmla="*/ 244296 h 344385"/>
                <a:gd name="connsiteX244" fmla="*/ 668298 w 857575"/>
                <a:gd name="connsiteY244" fmla="*/ 250779 h 344385"/>
                <a:gd name="connsiteX245" fmla="*/ 666857 w 857575"/>
                <a:gd name="connsiteY245" fmla="*/ 254740 h 344385"/>
                <a:gd name="connsiteX246" fmla="*/ 680186 w 857575"/>
                <a:gd name="connsiteY246" fmla="*/ 243216 h 344385"/>
                <a:gd name="connsiteX247" fmla="*/ 680546 w 857575"/>
                <a:gd name="connsiteY247" fmla="*/ 243576 h 344385"/>
                <a:gd name="connsiteX248" fmla="*/ 665416 w 857575"/>
                <a:gd name="connsiteY248" fmla="*/ 258701 h 344385"/>
                <a:gd name="connsiteX249" fmla="*/ 664335 w 857575"/>
                <a:gd name="connsiteY249" fmla="*/ 261942 h 344385"/>
                <a:gd name="connsiteX250" fmla="*/ 667577 w 857575"/>
                <a:gd name="connsiteY250" fmla="*/ 259061 h 344385"/>
                <a:gd name="connsiteX251" fmla="*/ 675503 w 857575"/>
                <a:gd name="connsiteY251" fmla="*/ 251859 h 344385"/>
                <a:gd name="connsiteX252" fmla="*/ 676223 w 857575"/>
                <a:gd name="connsiteY252" fmla="*/ 252939 h 344385"/>
                <a:gd name="connsiteX253" fmla="*/ 663254 w 857575"/>
                <a:gd name="connsiteY253" fmla="*/ 265183 h 344385"/>
                <a:gd name="connsiteX254" fmla="*/ 661813 w 857575"/>
                <a:gd name="connsiteY254" fmla="*/ 268425 h 344385"/>
                <a:gd name="connsiteX255" fmla="*/ 665056 w 857575"/>
                <a:gd name="connsiteY255" fmla="*/ 265544 h 344385"/>
                <a:gd name="connsiteX256" fmla="*/ 671540 w 857575"/>
                <a:gd name="connsiteY256" fmla="*/ 259061 h 344385"/>
                <a:gd name="connsiteX257" fmla="*/ 671900 w 857575"/>
                <a:gd name="connsiteY257" fmla="*/ 259061 h 344385"/>
                <a:gd name="connsiteX258" fmla="*/ 668298 w 857575"/>
                <a:gd name="connsiteY258" fmla="*/ 264103 h 344385"/>
                <a:gd name="connsiteX259" fmla="*/ 660372 w 857575"/>
                <a:gd name="connsiteY259" fmla="*/ 272386 h 344385"/>
                <a:gd name="connsiteX260" fmla="*/ 658931 w 857575"/>
                <a:gd name="connsiteY260" fmla="*/ 275627 h 344385"/>
                <a:gd name="connsiteX261" fmla="*/ 668658 w 857575"/>
                <a:gd name="connsiteY261" fmla="*/ 266624 h 344385"/>
                <a:gd name="connsiteX262" fmla="*/ 669379 w 857575"/>
                <a:gd name="connsiteY262" fmla="*/ 267344 h 344385"/>
                <a:gd name="connsiteX263" fmla="*/ 657490 w 857575"/>
                <a:gd name="connsiteY263" fmla="*/ 279228 h 344385"/>
                <a:gd name="connsiteX264" fmla="*/ 656049 w 857575"/>
                <a:gd name="connsiteY264" fmla="*/ 283910 h 344385"/>
                <a:gd name="connsiteX265" fmla="*/ 665416 w 857575"/>
                <a:gd name="connsiteY265" fmla="*/ 274186 h 344385"/>
                <a:gd name="connsiteX266" fmla="*/ 666136 w 857575"/>
                <a:gd name="connsiteY266" fmla="*/ 274547 h 344385"/>
                <a:gd name="connsiteX267" fmla="*/ 654608 w 857575"/>
                <a:gd name="connsiteY267" fmla="*/ 287151 h 344385"/>
                <a:gd name="connsiteX268" fmla="*/ 652447 w 857575"/>
                <a:gd name="connsiteY268" fmla="*/ 292553 h 344385"/>
                <a:gd name="connsiteX269" fmla="*/ 656049 w 857575"/>
                <a:gd name="connsiteY269" fmla="*/ 289311 h 344385"/>
                <a:gd name="connsiteX270" fmla="*/ 661813 w 857575"/>
                <a:gd name="connsiteY270" fmla="*/ 283910 h 344385"/>
                <a:gd name="connsiteX271" fmla="*/ 662174 w 857575"/>
                <a:gd name="connsiteY271" fmla="*/ 284630 h 344385"/>
                <a:gd name="connsiteX272" fmla="*/ 657130 w 857575"/>
                <a:gd name="connsiteY272" fmla="*/ 290032 h 344385"/>
                <a:gd name="connsiteX273" fmla="*/ 651366 w 857575"/>
                <a:gd name="connsiteY273" fmla="*/ 295433 h 344385"/>
                <a:gd name="connsiteX274" fmla="*/ 651366 w 857575"/>
                <a:gd name="connsiteY274" fmla="*/ 295794 h 344385"/>
                <a:gd name="connsiteX275" fmla="*/ 649565 w 857575"/>
                <a:gd name="connsiteY275" fmla="*/ 299755 h 344385"/>
                <a:gd name="connsiteX276" fmla="*/ 658931 w 857575"/>
                <a:gd name="connsiteY276" fmla="*/ 290752 h 344385"/>
                <a:gd name="connsiteX277" fmla="*/ 660012 w 857575"/>
                <a:gd name="connsiteY277" fmla="*/ 291112 h 344385"/>
                <a:gd name="connsiteX278" fmla="*/ 648484 w 857575"/>
                <a:gd name="connsiteY278" fmla="*/ 303356 h 344385"/>
                <a:gd name="connsiteX279" fmla="*/ 646683 w 857575"/>
                <a:gd name="connsiteY279" fmla="*/ 308038 h 344385"/>
                <a:gd name="connsiteX280" fmla="*/ 656770 w 857575"/>
                <a:gd name="connsiteY280" fmla="*/ 298675 h 344385"/>
                <a:gd name="connsiteX281" fmla="*/ 657130 w 857575"/>
                <a:gd name="connsiteY281" fmla="*/ 299035 h 344385"/>
                <a:gd name="connsiteX282" fmla="*/ 651726 w 857575"/>
                <a:gd name="connsiteY282" fmla="*/ 305157 h 344385"/>
                <a:gd name="connsiteX283" fmla="*/ 645602 w 857575"/>
                <a:gd name="connsiteY283" fmla="*/ 310919 h 344385"/>
                <a:gd name="connsiteX284" fmla="*/ 643080 w 857575"/>
                <a:gd name="connsiteY284" fmla="*/ 317401 h 344385"/>
                <a:gd name="connsiteX285" fmla="*/ 653527 w 857575"/>
                <a:gd name="connsiteY285" fmla="*/ 306237 h 344385"/>
                <a:gd name="connsiteX286" fmla="*/ 654608 w 857575"/>
                <a:gd name="connsiteY286" fmla="*/ 306597 h 344385"/>
                <a:gd name="connsiteX287" fmla="*/ 647763 w 857575"/>
                <a:gd name="connsiteY287" fmla="*/ 315600 h 344385"/>
                <a:gd name="connsiteX288" fmla="*/ 656049 w 857575"/>
                <a:gd name="connsiteY288" fmla="*/ 310919 h 344385"/>
                <a:gd name="connsiteX289" fmla="*/ 656409 w 857575"/>
                <a:gd name="connsiteY289" fmla="*/ 310198 h 344385"/>
                <a:gd name="connsiteX290" fmla="*/ 670459 w 857575"/>
                <a:gd name="connsiteY290" fmla="*/ 269145 h 344385"/>
                <a:gd name="connsiteX291" fmla="*/ 686671 w 857575"/>
                <a:gd name="connsiteY291" fmla="*/ 232772 h 344385"/>
                <a:gd name="connsiteX292" fmla="*/ 685950 w 857575"/>
                <a:gd name="connsiteY292" fmla="*/ 207564 h 344385"/>
                <a:gd name="connsiteX293" fmla="*/ 643499 w 857575"/>
                <a:gd name="connsiteY293" fmla="*/ 193812 h 344385"/>
                <a:gd name="connsiteX294" fmla="*/ 643848 w 857575"/>
                <a:gd name="connsiteY294" fmla="*/ 193812 h 344385"/>
                <a:gd name="connsiteX295" fmla="*/ 628132 w 857575"/>
                <a:gd name="connsiteY295" fmla="*/ 233639 h 344385"/>
                <a:gd name="connsiteX296" fmla="*/ 627084 w 857575"/>
                <a:gd name="connsiteY296" fmla="*/ 232914 h 344385"/>
                <a:gd name="connsiteX297" fmla="*/ 643499 w 857575"/>
                <a:gd name="connsiteY297" fmla="*/ 193812 h 344385"/>
                <a:gd name="connsiteX298" fmla="*/ 303164 w 857575"/>
                <a:gd name="connsiteY298" fmla="*/ 190637 h 344385"/>
                <a:gd name="connsiteX299" fmla="*/ 303538 w 857575"/>
                <a:gd name="connsiteY299" fmla="*/ 190637 h 344385"/>
                <a:gd name="connsiteX300" fmla="*/ 306153 w 857575"/>
                <a:gd name="connsiteY300" fmla="*/ 210219 h 344385"/>
                <a:gd name="connsiteX301" fmla="*/ 308394 w 857575"/>
                <a:gd name="connsiteY301" fmla="*/ 227263 h 344385"/>
                <a:gd name="connsiteX302" fmla="*/ 313623 w 857575"/>
                <a:gd name="connsiteY302" fmla="*/ 260263 h 344385"/>
                <a:gd name="connsiteX303" fmla="*/ 312129 w 857575"/>
                <a:gd name="connsiteY303" fmla="*/ 260625 h 344385"/>
                <a:gd name="connsiteX304" fmla="*/ 306526 w 857575"/>
                <a:gd name="connsiteY304" fmla="*/ 223999 h 344385"/>
                <a:gd name="connsiteX305" fmla="*/ 303164 w 857575"/>
                <a:gd name="connsiteY305" fmla="*/ 190637 h 344385"/>
                <a:gd name="connsiteX306" fmla="*/ 727475 w 857575"/>
                <a:gd name="connsiteY306" fmla="*/ 181106 h 344385"/>
                <a:gd name="connsiteX307" fmla="*/ 728202 w 857575"/>
                <a:gd name="connsiteY307" fmla="*/ 181463 h 344385"/>
                <a:gd name="connsiteX308" fmla="*/ 730385 w 857575"/>
                <a:gd name="connsiteY308" fmla="*/ 198221 h 344385"/>
                <a:gd name="connsiteX309" fmla="*/ 733296 w 857575"/>
                <a:gd name="connsiteY309" fmla="*/ 214622 h 344385"/>
                <a:gd name="connsiteX310" fmla="*/ 735842 w 857575"/>
                <a:gd name="connsiteY310" fmla="*/ 231380 h 344385"/>
                <a:gd name="connsiteX311" fmla="*/ 738025 w 857575"/>
                <a:gd name="connsiteY311" fmla="*/ 244572 h 344385"/>
                <a:gd name="connsiteX312" fmla="*/ 748575 w 857575"/>
                <a:gd name="connsiteY312" fmla="*/ 220327 h 344385"/>
                <a:gd name="connsiteX313" fmla="*/ 760217 w 857575"/>
                <a:gd name="connsiteY313" fmla="*/ 196081 h 344385"/>
                <a:gd name="connsiteX314" fmla="*/ 761308 w 857575"/>
                <a:gd name="connsiteY314" fmla="*/ 196438 h 344385"/>
                <a:gd name="connsiteX315" fmla="*/ 749303 w 857575"/>
                <a:gd name="connsiteY315" fmla="*/ 222466 h 344385"/>
                <a:gd name="connsiteX316" fmla="*/ 739117 w 857575"/>
                <a:gd name="connsiteY316" fmla="*/ 246712 h 344385"/>
                <a:gd name="connsiteX317" fmla="*/ 738025 w 857575"/>
                <a:gd name="connsiteY317" fmla="*/ 247068 h 344385"/>
                <a:gd name="connsiteX318" fmla="*/ 736934 w 857575"/>
                <a:gd name="connsiteY318" fmla="*/ 246712 h 344385"/>
                <a:gd name="connsiteX319" fmla="*/ 734751 w 857575"/>
                <a:gd name="connsiteY319" fmla="*/ 233163 h 344385"/>
                <a:gd name="connsiteX320" fmla="*/ 731840 w 857575"/>
                <a:gd name="connsiteY320" fmla="*/ 214979 h 344385"/>
                <a:gd name="connsiteX321" fmla="*/ 728566 w 857575"/>
                <a:gd name="connsiteY321" fmla="*/ 196795 h 344385"/>
                <a:gd name="connsiteX322" fmla="*/ 727475 w 857575"/>
                <a:gd name="connsiteY322" fmla="*/ 181106 h 344385"/>
                <a:gd name="connsiteX323" fmla="*/ 151337 w 857575"/>
                <a:gd name="connsiteY323" fmla="*/ 176954 h 344385"/>
                <a:gd name="connsiteX324" fmla="*/ 147735 w 857575"/>
                <a:gd name="connsiteY324" fmla="*/ 196760 h 344385"/>
                <a:gd name="connsiteX325" fmla="*/ 145934 w 857575"/>
                <a:gd name="connsiteY325" fmla="*/ 211525 h 344385"/>
                <a:gd name="connsiteX326" fmla="*/ 150977 w 857575"/>
                <a:gd name="connsiteY326" fmla="*/ 204683 h 344385"/>
                <a:gd name="connsiteX327" fmla="*/ 152058 w 857575"/>
                <a:gd name="connsiteY327" fmla="*/ 205403 h 344385"/>
                <a:gd name="connsiteX328" fmla="*/ 147735 w 857575"/>
                <a:gd name="connsiteY328" fmla="*/ 211165 h 344385"/>
                <a:gd name="connsiteX329" fmla="*/ 145573 w 857575"/>
                <a:gd name="connsiteY329" fmla="*/ 215126 h 344385"/>
                <a:gd name="connsiteX330" fmla="*/ 144853 w 857575"/>
                <a:gd name="connsiteY330" fmla="*/ 219808 h 344385"/>
                <a:gd name="connsiteX331" fmla="*/ 147735 w 857575"/>
                <a:gd name="connsiteY331" fmla="*/ 215126 h 344385"/>
                <a:gd name="connsiteX332" fmla="*/ 153859 w 857575"/>
                <a:gd name="connsiteY332" fmla="*/ 207204 h 344385"/>
                <a:gd name="connsiteX333" fmla="*/ 154580 w 857575"/>
                <a:gd name="connsiteY333" fmla="*/ 207564 h 344385"/>
                <a:gd name="connsiteX334" fmla="*/ 149536 w 857575"/>
                <a:gd name="connsiteY334" fmla="*/ 215126 h 344385"/>
                <a:gd name="connsiteX335" fmla="*/ 144493 w 857575"/>
                <a:gd name="connsiteY335" fmla="*/ 223049 h 344385"/>
                <a:gd name="connsiteX336" fmla="*/ 144132 w 857575"/>
                <a:gd name="connsiteY336" fmla="*/ 227370 h 344385"/>
                <a:gd name="connsiteX337" fmla="*/ 154219 w 857575"/>
                <a:gd name="connsiteY337" fmla="*/ 212966 h 344385"/>
                <a:gd name="connsiteX338" fmla="*/ 154580 w 857575"/>
                <a:gd name="connsiteY338" fmla="*/ 213326 h 344385"/>
                <a:gd name="connsiteX339" fmla="*/ 143772 w 857575"/>
                <a:gd name="connsiteY339" fmla="*/ 231692 h 344385"/>
                <a:gd name="connsiteX340" fmla="*/ 143412 w 857575"/>
                <a:gd name="connsiteY340" fmla="*/ 234933 h 344385"/>
                <a:gd name="connsiteX341" fmla="*/ 145573 w 857575"/>
                <a:gd name="connsiteY341" fmla="*/ 231692 h 344385"/>
                <a:gd name="connsiteX342" fmla="*/ 151698 w 857575"/>
                <a:gd name="connsiteY342" fmla="*/ 222689 h 344385"/>
                <a:gd name="connsiteX343" fmla="*/ 152418 w 857575"/>
                <a:gd name="connsiteY343" fmla="*/ 223409 h 344385"/>
                <a:gd name="connsiteX344" fmla="*/ 143052 w 857575"/>
                <a:gd name="connsiteY344" fmla="*/ 238534 h 344385"/>
                <a:gd name="connsiteX345" fmla="*/ 142331 w 857575"/>
                <a:gd name="connsiteY345" fmla="*/ 242135 h 344385"/>
                <a:gd name="connsiteX346" fmla="*/ 144853 w 857575"/>
                <a:gd name="connsiteY346" fmla="*/ 238534 h 344385"/>
                <a:gd name="connsiteX347" fmla="*/ 149536 w 857575"/>
                <a:gd name="connsiteY347" fmla="*/ 230611 h 344385"/>
                <a:gd name="connsiteX348" fmla="*/ 150257 w 857575"/>
                <a:gd name="connsiteY348" fmla="*/ 230611 h 344385"/>
                <a:gd name="connsiteX349" fmla="*/ 147735 w 857575"/>
                <a:gd name="connsiteY349" fmla="*/ 236373 h 344385"/>
                <a:gd name="connsiteX350" fmla="*/ 141611 w 857575"/>
                <a:gd name="connsiteY350" fmla="*/ 246097 h 344385"/>
                <a:gd name="connsiteX351" fmla="*/ 141250 w 857575"/>
                <a:gd name="connsiteY351" fmla="*/ 249698 h 344385"/>
                <a:gd name="connsiteX352" fmla="*/ 148455 w 857575"/>
                <a:gd name="connsiteY352" fmla="*/ 238894 h 344385"/>
                <a:gd name="connsiteX353" fmla="*/ 149536 w 857575"/>
                <a:gd name="connsiteY353" fmla="*/ 239254 h 344385"/>
                <a:gd name="connsiteX354" fmla="*/ 140890 w 857575"/>
                <a:gd name="connsiteY354" fmla="*/ 253660 h 344385"/>
                <a:gd name="connsiteX355" fmla="*/ 140170 w 857575"/>
                <a:gd name="connsiteY355" fmla="*/ 258341 h 344385"/>
                <a:gd name="connsiteX356" fmla="*/ 147375 w 857575"/>
                <a:gd name="connsiteY356" fmla="*/ 246817 h 344385"/>
                <a:gd name="connsiteX357" fmla="*/ 147735 w 857575"/>
                <a:gd name="connsiteY357" fmla="*/ 246817 h 344385"/>
                <a:gd name="connsiteX358" fmla="*/ 139809 w 857575"/>
                <a:gd name="connsiteY358" fmla="*/ 261582 h 344385"/>
                <a:gd name="connsiteX359" fmla="*/ 139089 w 857575"/>
                <a:gd name="connsiteY359" fmla="*/ 267704 h 344385"/>
                <a:gd name="connsiteX360" fmla="*/ 141611 w 857575"/>
                <a:gd name="connsiteY360" fmla="*/ 263743 h 344385"/>
                <a:gd name="connsiteX361" fmla="*/ 145934 w 857575"/>
                <a:gd name="connsiteY361" fmla="*/ 257261 h 344385"/>
                <a:gd name="connsiteX362" fmla="*/ 146654 w 857575"/>
                <a:gd name="connsiteY362" fmla="*/ 257621 h 344385"/>
                <a:gd name="connsiteX363" fmla="*/ 143052 w 857575"/>
                <a:gd name="connsiteY363" fmla="*/ 263743 h 344385"/>
                <a:gd name="connsiteX364" fmla="*/ 138729 w 857575"/>
                <a:gd name="connsiteY364" fmla="*/ 270945 h 344385"/>
                <a:gd name="connsiteX365" fmla="*/ 138008 w 857575"/>
                <a:gd name="connsiteY365" fmla="*/ 275267 h 344385"/>
                <a:gd name="connsiteX366" fmla="*/ 145213 w 857575"/>
                <a:gd name="connsiteY366" fmla="*/ 264463 h 344385"/>
                <a:gd name="connsiteX367" fmla="*/ 145934 w 857575"/>
                <a:gd name="connsiteY367" fmla="*/ 264463 h 344385"/>
                <a:gd name="connsiteX368" fmla="*/ 137648 w 857575"/>
                <a:gd name="connsiteY368" fmla="*/ 278868 h 344385"/>
                <a:gd name="connsiteX369" fmla="*/ 137288 w 857575"/>
                <a:gd name="connsiteY369" fmla="*/ 283910 h 344385"/>
                <a:gd name="connsiteX370" fmla="*/ 144132 w 857575"/>
                <a:gd name="connsiteY370" fmla="*/ 272746 h 344385"/>
                <a:gd name="connsiteX371" fmla="*/ 145213 w 857575"/>
                <a:gd name="connsiteY371" fmla="*/ 272746 h 344385"/>
                <a:gd name="connsiteX372" fmla="*/ 141250 w 857575"/>
                <a:gd name="connsiteY372" fmla="*/ 279948 h 344385"/>
                <a:gd name="connsiteX373" fmla="*/ 136567 w 857575"/>
                <a:gd name="connsiteY373" fmla="*/ 287151 h 344385"/>
                <a:gd name="connsiteX374" fmla="*/ 136207 w 857575"/>
                <a:gd name="connsiteY374" fmla="*/ 293993 h 344385"/>
                <a:gd name="connsiteX375" fmla="*/ 143412 w 857575"/>
                <a:gd name="connsiteY375" fmla="*/ 280669 h 344385"/>
                <a:gd name="connsiteX376" fmla="*/ 144493 w 857575"/>
                <a:gd name="connsiteY376" fmla="*/ 280669 h 344385"/>
                <a:gd name="connsiteX377" fmla="*/ 139809 w 857575"/>
                <a:gd name="connsiteY377" fmla="*/ 291472 h 344385"/>
                <a:gd name="connsiteX378" fmla="*/ 147014 w 857575"/>
                <a:gd name="connsiteY378" fmla="*/ 284270 h 344385"/>
                <a:gd name="connsiteX379" fmla="*/ 147014 w 857575"/>
                <a:gd name="connsiteY379" fmla="*/ 283910 h 344385"/>
                <a:gd name="connsiteX380" fmla="*/ 150977 w 857575"/>
                <a:gd name="connsiteY380" fmla="*/ 240335 h 344385"/>
                <a:gd name="connsiteX381" fmla="*/ 158182 w 857575"/>
                <a:gd name="connsiteY381" fmla="*/ 201082 h 344385"/>
                <a:gd name="connsiteX382" fmla="*/ 151337 w 857575"/>
                <a:gd name="connsiteY382" fmla="*/ 176954 h 344385"/>
                <a:gd name="connsiteX383" fmla="*/ 107169 w 857575"/>
                <a:gd name="connsiteY383" fmla="*/ 174754 h 344385"/>
                <a:gd name="connsiteX384" fmla="*/ 101386 w 857575"/>
                <a:gd name="connsiteY384" fmla="*/ 216200 h 344385"/>
                <a:gd name="connsiteX385" fmla="*/ 100025 w 857575"/>
                <a:gd name="connsiteY385" fmla="*/ 215846 h 344385"/>
                <a:gd name="connsiteX386" fmla="*/ 106488 w 857575"/>
                <a:gd name="connsiteY386" fmla="*/ 175108 h 344385"/>
                <a:gd name="connsiteX387" fmla="*/ 107169 w 857575"/>
                <a:gd name="connsiteY387" fmla="*/ 174754 h 344385"/>
                <a:gd name="connsiteX388" fmla="*/ 652657 w 857575"/>
                <a:gd name="connsiteY388" fmla="*/ 170358 h 344385"/>
                <a:gd name="connsiteX389" fmla="*/ 653367 w 857575"/>
                <a:gd name="connsiteY389" fmla="*/ 170358 h 344385"/>
                <a:gd name="connsiteX390" fmla="*/ 647686 w 857575"/>
                <a:gd name="connsiteY390" fmla="*/ 184052 h 344385"/>
                <a:gd name="connsiteX391" fmla="*/ 640939 w 857575"/>
                <a:gd name="connsiteY391" fmla="*/ 198105 h 344385"/>
                <a:gd name="connsiteX392" fmla="*/ 628511 w 857575"/>
                <a:gd name="connsiteY392" fmla="*/ 227294 h 344385"/>
                <a:gd name="connsiteX393" fmla="*/ 627090 w 857575"/>
                <a:gd name="connsiteY393" fmla="*/ 226573 h 344385"/>
                <a:gd name="connsiteX394" fmla="*/ 639519 w 857575"/>
                <a:gd name="connsiteY394" fmla="*/ 197745 h 344385"/>
                <a:gd name="connsiteX395" fmla="*/ 646620 w 857575"/>
                <a:gd name="connsiteY395" fmla="*/ 183331 h 344385"/>
                <a:gd name="connsiteX396" fmla="*/ 652657 w 857575"/>
                <a:gd name="connsiteY396" fmla="*/ 170358 h 344385"/>
                <a:gd name="connsiteX397" fmla="*/ 303242 w 857575"/>
                <a:gd name="connsiteY397" fmla="*/ 169999 h 344385"/>
                <a:gd name="connsiteX398" fmla="*/ 305385 w 857575"/>
                <a:gd name="connsiteY398" fmla="*/ 176498 h 344385"/>
                <a:gd name="connsiteX399" fmla="*/ 307171 w 857575"/>
                <a:gd name="connsiteY399" fmla="*/ 186970 h 344385"/>
                <a:gd name="connsiteX400" fmla="*/ 309671 w 857575"/>
                <a:gd name="connsiteY400" fmla="*/ 210079 h 344385"/>
                <a:gd name="connsiteX401" fmla="*/ 312528 w 857575"/>
                <a:gd name="connsiteY401" fmla="*/ 235715 h 344385"/>
                <a:gd name="connsiteX402" fmla="*/ 316815 w 857575"/>
                <a:gd name="connsiteY402" fmla="*/ 260269 h 344385"/>
                <a:gd name="connsiteX403" fmla="*/ 315386 w 857575"/>
                <a:gd name="connsiteY403" fmla="*/ 260269 h 344385"/>
                <a:gd name="connsiteX404" fmla="*/ 311100 w 857575"/>
                <a:gd name="connsiteY404" fmla="*/ 236076 h 344385"/>
                <a:gd name="connsiteX405" fmla="*/ 308242 w 857575"/>
                <a:gd name="connsiteY405" fmla="*/ 211884 h 344385"/>
                <a:gd name="connsiteX406" fmla="*/ 306099 w 857575"/>
                <a:gd name="connsiteY406" fmla="*/ 188775 h 344385"/>
                <a:gd name="connsiteX407" fmla="*/ 304313 w 857575"/>
                <a:gd name="connsiteY407" fmla="*/ 177943 h 344385"/>
                <a:gd name="connsiteX408" fmla="*/ 303242 w 857575"/>
                <a:gd name="connsiteY408" fmla="*/ 169999 h 344385"/>
                <a:gd name="connsiteX409" fmla="*/ 221212 w 857575"/>
                <a:gd name="connsiteY409" fmla="*/ 164875 h 344385"/>
                <a:gd name="connsiteX410" fmla="*/ 221567 w 857575"/>
                <a:gd name="connsiteY410" fmla="*/ 165231 h 344385"/>
                <a:gd name="connsiteX411" fmla="*/ 217664 w 857575"/>
                <a:gd name="connsiteY411" fmla="*/ 190908 h 344385"/>
                <a:gd name="connsiteX412" fmla="*/ 213760 w 857575"/>
                <a:gd name="connsiteY412" fmla="*/ 212305 h 344385"/>
                <a:gd name="connsiteX413" fmla="*/ 213051 w 857575"/>
                <a:gd name="connsiteY413" fmla="*/ 213018 h 344385"/>
                <a:gd name="connsiteX414" fmla="*/ 211631 w 857575"/>
                <a:gd name="connsiteY414" fmla="*/ 213018 h 344385"/>
                <a:gd name="connsiteX415" fmla="*/ 205954 w 857575"/>
                <a:gd name="connsiteY415" fmla="*/ 202676 h 344385"/>
                <a:gd name="connsiteX416" fmla="*/ 200986 w 857575"/>
                <a:gd name="connsiteY416" fmla="*/ 191264 h 344385"/>
                <a:gd name="connsiteX417" fmla="*/ 192115 w 857575"/>
                <a:gd name="connsiteY417" fmla="*/ 168084 h 344385"/>
                <a:gd name="connsiteX418" fmla="*/ 192469 w 857575"/>
                <a:gd name="connsiteY418" fmla="*/ 167728 h 344385"/>
                <a:gd name="connsiteX419" fmla="*/ 202405 w 857575"/>
                <a:gd name="connsiteY419" fmla="*/ 190908 h 344385"/>
                <a:gd name="connsiteX420" fmla="*/ 207728 w 857575"/>
                <a:gd name="connsiteY420" fmla="*/ 201963 h 344385"/>
                <a:gd name="connsiteX421" fmla="*/ 212341 w 857575"/>
                <a:gd name="connsiteY421" fmla="*/ 210878 h 344385"/>
                <a:gd name="connsiteX422" fmla="*/ 216244 w 857575"/>
                <a:gd name="connsiteY422" fmla="*/ 189125 h 344385"/>
                <a:gd name="connsiteX423" fmla="*/ 221212 w 857575"/>
                <a:gd name="connsiteY423" fmla="*/ 164875 h 344385"/>
                <a:gd name="connsiteX424" fmla="*/ 760561 w 857575"/>
                <a:gd name="connsiteY424" fmla="*/ 157675 h 344385"/>
                <a:gd name="connsiteX425" fmla="*/ 761302 w 857575"/>
                <a:gd name="connsiteY425" fmla="*/ 157675 h 344385"/>
                <a:gd name="connsiteX426" fmla="*/ 756116 w 857575"/>
                <a:gd name="connsiteY426" fmla="*/ 168730 h 344385"/>
                <a:gd name="connsiteX427" fmla="*/ 752042 w 857575"/>
                <a:gd name="connsiteY427" fmla="*/ 176469 h 344385"/>
                <a:gd name="connsiteX428" fmla="*/ 750931 w 857575"/>
                <a:gd name="connsiteY428" fmla="*/ 175732 h 344385"/>
                <a:gd name="connsiteX429" fmla="*/ 755746 w 857575"/>
                <a:gd name="connsiteY429" fmla="*/ 166888 h 344385"/>
                <a:gd name="connsiteX430" fmla="*/ 760561 w 857575"/>
                <a:gd name="connsiteY430" fmla="*/ 157675 h 344385"/>
                <a:gd name="connsiteX431" fmla="*/ 757354 w 857575"/>
                <a:gd name="connsiteY431" fmla="*/ 157286 h 344385"/>
                <a:gd name="connsiteX432" fmla="*/ 758116 w 857575"/>
                <a:gd name="connsiteY432" fmla="*/ 157286 h 344385"/>
                <a:gd name="connsiteX433" fmla="*/ 750877 w 857575"/>
                <a:gd name="connsiteY433" fmla="*/ 170179 h 344385"/>
                <a:gd name="connsiteX434" fmla="*/ 749734 w 857575"/>
                <a:gd name="connsiteY434" fmla="*/ 169134 h 344385"/>
                <a:gd name="connsiteX435" fmla="*/ 757354 w 857575"/>
                <a:gd name="connsiteY435" fmla="*/ 157286 h 344385"/>
                <a:gd name="connsiteX436" fmla="*/ 764133 w 857575"/>
                <a:gd name="connsiteY436" fmla="*/ 153763 h 344385"/>
                <a:gd name="connsiteX437" fmla="*/ 764490 w 857575"/>
                <a:gd name="connsiteY437" fmla="*/ 153763 h 344385"/>
                <a:gd name="connsiteX438" fmla="*/ 758775 w 857575"/>
                <a:gd name="connsiteY438" fmla="*/ 168725 h 344385"/>
                <a:gd name="connsiteX439" fmla="*/ 752346 w 857575"/>
                <a:gd name="connsiteY439" fmla="*/ 184053 h 344385"/>
                <a:gd name="connsiteX440" fmla="*/ 750560 w 857575"/>
                <a:gd name="connsiteY440" fmla="*/ 183688 h 344385"/>
                <a:gd name="connsiteX441" fmla="*/ 756989 w 857575"/>
                <a:gd name="connsiteY441" fmla="*/ 169820 h 344385"/>
                <a:gd name="connsiteX442" fmla="*/ 764133 w 857575"/>
                <a:gd name="connsiteY442" fmla="*/ 153763 h 344385"/>
                <a:gd name="connsiteX443" fmla="*/ 768905 w 857575"/>
                <a:gd name="connsiteY443" fmla="*/ 150953 h 344385"/>
                <a:gd name="connsiteX444" fmla="*/ 769257 w 857575"/>
                <a:gd name="connsiteY444" fmla="*/ 150953 h 344385"/>
                <a:gd name="connsiteX445" fmla="*/ 760791 w 857575"/>
                <a:gd name="connsiteY445" fmla="*/ 171779 h 344385"/>
                <a:gd name="connsiteX446" fmla="*/ 752324 w 857575"/>
                <a:gd name="connsiteY446" fmla="*/ 195163 h 344385"/>
                <a:gd name="connsiteX447" fmla="*/ 750913 w 857575"/>
                <a:gd name="connsiteY447" fmla="*/ 194433 h 344385"/>
                <a:gd name="connsiteX448" fmla="*/ 759732 w 857575"/>
                <a:gd name="connsiteY448" fmla="*/ 171049 h 344385"/>
                <a:gd name="connsiteX449" fmla="*/ 768905 w 857575"/>
                <a:gd name="connsiteY449" fmla="*/ 150953 h 344385"/>
                <a:gd name="connsiteX450" fmla="*/ 110091 w 857575"/>
                <a:gd name="connsiteY450" fmla="*/ 147776 h 344385"/>
                <a:gd name="connsiteX451" fmla="*/ 107975 w 857575"/>
                <a:gd name="connsiteY451" fmla="*/ 163016 h 344385"/>
                <a:gd name="connsiteX452" fmla="*/ 104800 w 857575"/>
                <a:gd name="connsiteY452" fmla="*/ 178256 h 344385"/>
                <a:gd name="connsiteX453" fmla="*/ 99508 w 857575"/>
                <a:gd name="connsiteY453" fmla="*/ 209824 h 344385"/>
                <a:gd name="connsiteX454" fmla="*/ 98097 w 857575"/>
                <a:gd name="connsiteY454" fmla="*/ 209098 h 344385"/>
                <a:gd name="connsiteX455" fmla="*/ 103388 w 857575"/>
                <a:gd name="connsiteY455" fmla="*/ 177893 h 344385"/>
                <a:gd name="connsiteX456" fmla="*/ 106916 w 857575"/>
                <a:gd name="connsiteY456" fmla="*/ 162653 h 344385"/>
                <a:gd name="connsiteX457" fmla="*/ 109738 w 857575"/>
                <a:gd name="connsiteY457" fmla="*/ 148138 h 344385"/>
                <a:gd name="connsiteX458" fmla="*/ 110091 w 857575"/>
                <a:gd name="connsiteY458" fmla="*/ 147776 h 344385"/>
                <a:gd name="connsiteX459" fmla="*/ 413600 w 857575"/>
                <a:gd name="connsiteY459" fmla="*/ 143463 h 344385"/>
                <a:gd name="connsiteX460" fmla="*/ 406395 w 857575"/>
                <a:gd name="connsiteY460" fmla="*/ 162549 h 344385"/>
                <a:gd name="connsiteX461" fmla="*/ 401712 w 857575"/>
                <a:gd name="connsiteY461" fmla="*/ 176594 h 344385"/>
                <a:gd name="connsiteX462" fmla="*/ 408196 w 857575"/>
                <a:gd name="connsiteY462" fmla="*/ 170832 h 344385"/>
                <a:gd name="connsiteX463" fmla="*/ 408917 w 857575"/>
                <a:gd name="connsiteY463" fmla="*/ 171552 h 344385"/>
                <a:gd name="connsiteX464" fmla="*/ 403513 w 857575"/>
                <a:gd name="connsiteY464" fmla="*/ 176233 h 344385"/>
                <a:gd name="connsiteX465" fmla="*/ 400631 w 857575"/>
                <a:gd name="connsiteY465" fmla="*/ 179835 h 344385"/>
                <a:gd name="connsiteX466" fmla="*/ 399190 w 857575"/>
                <a:gd name="connsiteY466" fmla="*/ 184156 h 344385"/>
                <a:gd name="connsiteX467" fmla="*/ 402792 w 857575"/>
                <a:gd name="connsiteY467" fmla="*/ 180195 h 344385"/>
                <a:gd name="connsiteX468" fmla="*/ 410358 w 857575"/>
                <a:gd name="connsiteY468" fmla="*/ 173713 h 344385"/>
                <a:gd name="connsiteX469" fmla="*/ 410718 w 857575"/>
                <a:gd name="connsiteY469" fmla="*/ 174073 h 344385"/>
                <a:gd name="connsiteX470" fmla="*/ 404233 w 857575"/>
                <a:gd name="connsiteY470" fmla="*/ 180915 h 344385"/>
                <a:gd name="connsiteX471" fmla="*/ 398109 w 857575"/>
                <a:gd name="connsiteY471" fmla="*/ 187397 h 344385"/>
                <a:gd name="connsiteX472" fmla="*/ 396668 w 857575"/>
                <a:gd name="connsiteY472" fmla="*/ 191719 h 344385"/>
                <a:gd name="connsiteX473" fmla="*/ 409277 w 857575"/>
                <a:gd name="connsiteY473" fmla="*/ 179474 h 344385"/>
                <a:gd name="connsiteX474" fmla="*/ 409637 w 857575"/>
                <a:gd name="connsiteY474" fmla="*/ 179835 h 344385"/>
                <a:gd name="connsiteX475" fmla="*/ 395587 w 857575"/>
                <a:gd name="connsiteY475" fmla="*/ 195680 h 344385"/>
                <a:gd name="connsiteX476" fmla="*/ 394507 w 857575"/>
                <a:gd name="connsiteY476" fmla="*/ 198921 h 344385"/>
                <a:gd name="connsiteX477" fmla="*/ 397389 w 857575"/>
                <a:gd name="connsiteY477" fmla="*/ 196040 h 344385"/>
                <a:gd name="connsiteX478" fmla="*/ 404954 w 857575"/>
                <a:gd name="connsiteY478" fmla="*/ 188477 h 344385"/>
                <a:gd name="connsiteX479" fmla="*/ 405674 w 857575"/>
                <a:gd name="connsiteY479" fmla="*/ 189198 h 344385"/>
                <a:gd name="connsiteX480" fmla="*/ 393426 w 857575"/>
                <a:gd name="connsiteY480" fmla="*/ 202522 h 344385"/>
                <a:gd name="connsiteX481" fmla="*/ 391985 w 857575"/>
                <a:gd name="connsiteY481" fmla="*/ 205763 h 344385"/>
                <a:gd name="connsiteX482" fmla="*/ 395227 w 857575"/>
                <a:gd name="connsiteY482" fmla="*/ 202522 h 344385"/>
                <a:gd name="connsiteX483" fmla="*/ 401712 w 857575"/>
                <a:gd name="connsiteY483" fmla="*/ 196040 h 344385"/>
                <a:gd name="connsiteX484" fmla="*/ 398830 w 857575"/>
                <a:gd name="connsiteY484" fmla="*/ 200722 h 344385"/>
                <a:gd name="connsiteX485" fmla="*/ 390904 w 857575"/>
                <a:gd name="connsiteY485" fmla="*/ 209364 h 344385"/>
                <a:gd name="connsiteX486" fmla="*/ 389823 w 857575"/>
                <a:gd name="connsiteY486" fmla="*/ 212966 h 344385"/>
                <a:gd name="connsiteX487" fmla="*/ 398830 w 857575"/>
                <a:gd name="connsiteY487" fmla="*/ 203602 h 344385"/>
                <a:gd name="connsiteX488" fmla="*/ 399550 w 857575"/>
                <a:gd name="connsiteY488" fmla="*/ 204323 h 344385"/>
                <a:gd name="connsiteX489" fmla="*/ 388382 w 857575"/>
                <a:gd name="connsiteY489" fmla="*/ 216567 h 344385"/>
                <a:gd name="connsiteX490" fmla="*/ 386941 w 857575"/>
                <a:gd name="connsiteY490" fmla="*/ 220888 h 344385"/>
                <a:gd name="connsiteX491" fmla="*/ 395948 w 857575"/>
                <a:gd name="connsiteY491" fmla="*/ 211165 h 344385"/>
                <a:gd name="connsiteX492" fmla="*/ 396668 w 857575"/>
                <a:gd name="connsiteY492" fmla="*/ 211525 h 344385"/>
                <a:gd name="connsiteX493" fmla="*/ 385861 w 857575"/>
                <a:gd name="connsiteY493" fmla="*/ 224489 h 344385"/>
                <a:gd name="connsiteX494" fmla="*/ 383699 w 857575"/>
                <a:gd name="connsiteY494" fmla="*/ 229891 h 344385"/>
                <a:gd name="connsiteX495" fmla="*/ 386941 w 857575"/>
                <a:gd name="connsiteY495" fmla="*/ 226650 h 344385"/>
                <a:gd name="connsiteX496" fmla="*/ 392705 w 857575"/>
                <a:gd name="connsiteY496" fmla="*/ 221248 h 344385"/>
                <a:gd name="connsiteX497" fmla="*/ 393426 w 857575"/>
                <a:gd name="connsiteY497" fmla="*/ 221608 h 344385"/>
                <a:gd name="connsiteX498" fmla="*/ 388382 w 857575"/>
                <a:gd name="connsiteY498" fmla="*/ 227010 h 344385"/>
                <a:gd name="connsiteX499" fmla="*/ 382979 w 857575"/>
                <a:gd name="connsiteY499" fmla="*/ 233132 h 344385"/>
                <a:gd name="connsiteX500" fmla="*/ 382618 w 857575"/>
                <a:gd name="connsiteY500" fmla="*/ 233132 h 344385"/>
                <a:gd name="connsiteX501" fmla="*/ 381177 w 857575"/>
                <a:gd name="connsiteY501" fmla="*/ 237454 h 344385"/>
                <a:gd name="connsiteX502" fmla="*/ 390544 w 857575"/>
                <a:gd name="connsiteY502" fmla="*/ 228091 h 344385"/>
                <a:gd name="connsiteX503" fmla="*/ 391264 w 857575"/>
                <a:gd name="connsiteY503" fmla="*/ 228451 h 344385"/>
                <a:gd name="connsiteX504" fmla="*/ 380097 w 857575"/>
                <a:gd name="connsiteY504" fmla="*/ 240695 h 344385"/>
                <a:gd name="connsiteX505" fmla="*/ 378656 w 857575"/>
                <a:gd name="connsiteY505" fmla="*/ 245376 h 344385"/>
                <a:gd name="connsiteX506" fmla="*/ 388022 w 857575"/>
                <a:gd name="connsiteY506" fmla="*/ 236013 h 344385"/>
                <a:gd name="connsiteX507" fmla="*/ 388743 w 857575"/>
                <a:gd name="connsiteY507" fmla="*/ 236373 h 344385"/>
                <a:gd name="connsiteX508" fmla="*/ 383699 w 857575"/>
                <a:gd name="connsiteY508" fmla="*/ 242495 h 344385"/>
                <a:gd name="connsiteX509" fmla="*/ 377935 w 857575"/>
                <a:gd name="connsiteY509" fmla="*/ 248617 h 344385"/>
                <a:gd name="connsiteX510" fmla="*/ 375774 w 857575"/>
                <a:gd name="connsiteY510" fmla="*/ 255460 h 344385"/>
                <a:gd name="connsiteX511" fmla="*/ 385861 w 857575"/>
                <a:gd name="connsiteY511" fmla="*/ 243576 h 344385"/>
                <a:gd name="connsiteX512" fmla="*/ 386941 w 857575"/>
                <a:gd name="connsiteY512" fmla="*/ 243936 h 344385"/>
                <a:gd name="connsiteX513" fmla="*/ 380097 w 857575"/>
                <a:gd name="connsiteY513" fmla="*/ 253660 h 344385"/>
                <a:gd name="connsiteX514" fmla="*/ 388382 w 857575"/>
                <a:gd name="connsiteY514" fmla="*/ 247897 h 344385"/>
                <a:gd name="connsiteX515" fmla="*/ 388382 w 857575"/>
                <a:gd name="connsiteY515" fmla="*/ 247537 h 344385"/>
                <a:gd name="connsiteX516" fmla="*/ 400631 w 857575"/>
                <a:gd name="connsiteY516" fmla="*/ 205763 h 344385"/>
                <a:gd name="connsiteX517" fmla="*/ 415761 w 857575"/>
                <a:gd name="connsiteY517" fmla="*/ 168671 h 344385"/>
                <a:gd name="connsiteX518" fmla="*/ 413600 w 857575"/>
                <a:gd name="connsiteY518" fmla="*/ 143463 h 344385"/>
                <a:gd name="connsiteX519" fmla="*/ 455994 w 857575"/>
                <a:gd name="connsiteY519" fmla="*/ 141428 h 344385"/>
                <a:gd name="connsiteX520" fmla="*/ 461317 w 857575"/>
                <a:gd name="connsiteY520" fmla="*/ 166645 h 344385"/>
                <a:gd name="connsiteX521" fmla="*/ 464156 w 857575"/>
                <a:gd name="connsiteY521" fmla="*/ 179071 h 344385"/>
                <a:gd name="connsiteX522" fmla="*/ 466995 w 857575"/>
                <a:gd name="connsiteY522" fmla="*/ 188939 h 344385"/>
                <a:gd name="connsiteX523" fmla="*/ 475156 w 857575"/>
                <a:gd name="connsiteY523" fmla="*/ 167742 h 344385"/>
                <a:gd name="connsiteX524" fmla="*/ 484382 w 857575"/>
                <a:gd name="connsiteY524" fmla="*/ 144717 h 344385"/>
                <a:gd name="connsiteX525" fmla="*/ 485092 w 857575"/>
                <a:gd name="connsiteY525" fmla="*/ 144717 h 344385"/>
                <a:gd name="connsiteX526" fmla="*/ 475866 w 857575"/>
                <a:gd name="connsiteY526" fmla="*/ 169935 h 344385"/>
                <a:gd name="connsiteX527" fmla="*/ 468059 w 857575"/>
                <a:gd name="connsiteY527" fmla="*/ 190401 h 344385"/>
                <a:gd name="connsiteX528" fmla="*/ 466995 w 857575"/>
                <a:gd name="connsiteY528" fmla="*/ 190766 h 344385"/>
                <a:gd name="connsiteX529" fmla="*/ 465930 w 857575"/>
                <a:gd name="connsiteY529" fmla="*/ 190766 h 344385"/>
                <a:gd name="connsiteX530" fmla="*/ 462382 w 857575"/>
                <a:gd name="connsiteY530" fmla="*/ 179071 h 344385"/>
                <a:gd name="connsiteX531" fmla="*/ 459898 w 857575"/>
                <a:gd name="connsiteY531" fmla="*/ 167011 h 344385"/>
                <a:gd name="connsiteX532" fmla="*/ 455285 w 857575"/>
                <a:gd name="connsiteY532" fmla="*/ 141794 h 344385"/>
                <a:gd name="connsiteX533" fmla="*/ 455994 w 857575"/>
                <a:gd name="connsiteY533" fmla="*/ 141428 h 344385"/>
                <a:gd name="connsiteX534" fmla="*/ 185410 w 857575"/>
                <a:gd name="connsiteY534" fmla="*/ 141426 h 344385"/>
                <a:gd name="connsiteX535" fmla="*/ 186494 w 857575"/>
                <a:gd name="connsiteY535" fmla="*/ 141426 h 344385"/>
                <a:gd name="connsiteX536" fmla="*/ 192278 w 857575"/>
                <a:gd name="connsiteY536" fmla="*/ 157754 h 344385"/>
                <a:gd name="connsiteX537" fmla="*/ 199147 w 857575"/>
                <a:gd name="connsiteY537" fmla="*/ 172994 h 344385"/>
                <a:gd name="connsiteX538" fmla="*/ 205654 w 857575"/>
                <a:gd name="connsiteY538" fmla="*/ 188597 h 344385"/>
                <a:gd name="connsiteX539" fmla="*/ 211077 w 857575"/>
                <a:gd name="connsiteY539" fmla="*/ 201660 h 344385"/>
                <a:gd name="connsiteX540" fmla="*/ 215053 w 857575"/>
                <a:gd name="connsiteY540" fmla="*/ 174808 h 344385"/>
                <a:gd name="connsiteX541" fmla="*/ 220837 w 857575"/>
                <a:gd name="connsiteY541" fmla="*/ 147957 h 344385"/>
                <a:gd name="connsiteX542" fmla="*/ 221560 w 857575"/>
                <a:gd name="connsiteY542" fmla="*/ 148320 h 344385"/>
                <a:gd name="connsiteX543" fmla="*/ 216499 w 857575"/>
                <a:gd name="connsiteY543" fmla="*/ 176986 h 344385"/>
                <a:gd name="connsiteX544" fmla="*/ 212523 w 857575"/>
                <a:gd name="connsiteY544" fmla="*/ 203111 h 344385"/>
                <a:gd name="connsiteX545" fmla="*/ 211438 w 857575"/>
                <a:gd name="connsiteY545" fmla="*/ 203837 h 344385"/>
                <a:gd name="connsiteX546" fmla="*/ 210354 w 857575"/>
                <a:gd name="connsiteY546" fmla="*/ 203837 h 344385"/>
                <a:gd name="connsiteX547" fmla="*/ 204931 w 857575"/>
                <a:gd name="connsiteY547" fmla="*/ 190774 h 344385"/>
                <a:gd name="connsiteX548" fmla="*/ 197701 w 857575"/>
                <a:gd name="connsiteY548" fmla="*/ 173720 h 344385"/>
                <a:gd name="connsiteX549" fmla="*/ 190471 w 857575"/>
                <a:gd name="connsiteY549" fmla="*/ 156666 h 344385"/>
                <a:gd name="connsiteX550" fmla="*/ 185410 w 857575"/>
                <a:gd name="connsiteY550" fmla="*/ 141426 h 344385"/>
                <a:gd name="connsiteX551" fmla="*/ 454053 w 857575"/>
                <a:gd name="connsiteY551" fmla="*/ 114788 h 344385"/>
                <a:gd name="connsiteX552" fmla="*/ 454766 w 857575"/>
                <a:gd name="connsiteY552" fmla="*/ 114788 h 344385"/>
                <a:gd name="connsiteX553" fmla="*/ 457617 w 857575"/>
                <a:gd name="connsiteY553" fmla="*/ 131546 h 344385"/>
                <a:gd name="connsiteX554" fmla="*/ 461181 w 857575"/>
                <a:gd name="connsiteY554" fmla="*/ 147947 h 344385"/>
                <a:gd name="connsiteX555" fmla="*/ 464744 w 857575"/>
                <a:gd name="connsiteY555" fmla="*/ 164348 h 344385"/>
                <a:gd name="connsiteX556" fmla="*/ 467239 w 857575"/>
                <a:gd name="connsiteY556" fmla="*/ 177897 h 344385"/>
                <a:gd name="connsiteX557" fmla="*/ 476505 w 857575"/>
                <a:gd name="connsiteY557" fmla="*/ 152939 h 344385"/>
                <a:gd name="connsiteX558" fmla="*/ 487196 w 857575"/>
                <a:gd name="connsiteY558" fmla="*/ 127980 h 344385"/>
                <a:gd name="connsiteX559" fmla="*/ 487909 w 857575"/>
                <a:gd name="connsiteY559" fmla="*/ 128337 h 344385"/>
                <a:gd name="connsiteX560" fmla="*/ 477574 w 857575"/>
                <a:gd name="connsiteY560" fmla="*/ 155078 h 344385"/>
                <a:gd name="connsiteX561" fmla="*/ 468308 w 857575"/>
                <a:gd name="connsiteY561" fmla="*/ 179680 h 344385"/>
                <a:gd name="connsiteX562" fmla="*/ 467239 w 857575"/>
                <a:gd name="connsiteY562" fmla="*/ 179680 h 344385"/>
                <a:gd name="connsiteX563" fmla="*/ 466526 w 857575"/>
                <a:gd name="connsiteY563" fmla="*/ 179680 h 344385"/>
                <a:gd name="connsiteX564" fmla="*/ 463675 w 857575"/>
                <a:gd name="connsiteY564" fmla="*/ 166131 h 344385"/>
                <a:gd name="connsiteX565" fmla="*/ 460112 w 857575"/>
                <a:gd name="connsiteY565" fmla="*/ 148304 h 344385"/>
                <a:gd name="connsiteX566" fmla="*/ 455835 w 857575"/>
                <a:gd name="connsiteY566" fmla="*/ 130120 h 344385"/>
                <a:gd name="connsiteX567" fmla="*/ 454053 w 857575"/>
                <a:gd name="connsiteY567" fmla="*/ 114788 h 344385"/>
                <a:gd name="connsiteX568" fmla="*/ 209222 w 857575"/>
                <a:gd name="connsiteY568" fmla="*/ 111261 h 344385"/>
                <a:gd name="connsiteX569" fmla="*/ 210413 w 857575"/>
                <a:gd name="connsiteY569" fmla="*/ 111621 h 344385"/>
                <a:gd name="connsiteX570" fmla="*/ 206444 w 857575"/>
                <a:gd name="connsiteY570" fmla="*/ 125692 h 344385"/>
                <a:gd name="connsiteX571" fmla="*/ 204857 w 857575"/>
                <a:gd name="connsiteY571" fmla="*/ 124971 h 344385"/>
                <a:gd name="connsiteX572" fmla="*/ 209222 w 857575"/>
                <a:gd name="connsiteY572" fmla="*/ 111261 h 344385"/>
                <a:gd name="connsiteX573" fmla="*/ 211338 w 857575"/>
                <a:gd name="connsiteY573" fmla="*/ 110900 h 344385"/>
                <a:gd name="connsiteX574" fmla="*/ 212044 w 857575"/>
                <a:gd name="connsiteY574" fmla="*/ 111250 h 344385"/>
                <a:gd name="connsiteX575" fmla="*/ 209575 w 857575"/>
                <a:gd name="connsiteY575" fmla="*/ 122443 h 344385"/>
                <a:gd name="connsiteX576" fmla="*/ 207811 w 857575"/>
                <a:gd name="connsiteY576" fmla="*/ 130139 h 344385"/>
                <a:gd name="connsiteX577" fmla="*/ 206400 w 857575"/>
                <a:gd name="connsiteY577" fmla="*/ 130139 h 344385"/>
                <a:gd name="connsiteX578" fmla="*/ 209222 w 857575"/>
                <a:gd name="connsiteY578" fmla="*/ 120694 h 344385"/>
                <a:gd name="connsiteX579" fmla="*/ 211338 w 857575"/>
                <a:gd name="connsiteY579" fmla="*/ 110900 h 344385"/>
                <a:gd name="connsiteX580" fmla="*/ 379567 w 857575"/>
                <a:gd name="connsiteY580" fmla="*/ 106501 h 344385"/>
                <a:gd name="connsiteX581" fmla="*/ 380304 w 857575"/>
                <a:gd name="connsiteY581" fmla="*/ 106865 h 344385"/>
                <a:gd name="connsiteX582" fmla="*/ 375150 w 857575"/>
                <a:gd name="connsiteY582" fmla="*/ 120674 h 344385"/>
                <a:gd name="connsiteX583" fmla="*/ 370320 w 857575"/>
                <a:gd name="connsiteY583" fmla="*/ 131894 h 344385"/>
                <a:gd name="connsiteX584" fmla="*/ 370794 w 857575"/>
                <a:gd name="connsiteY584" fmla="*/ 131894 h 344385"/>
                <a:gd name="connsiteX585" fmla="*/ 356683 w 857575"/>
                <a:gd name="connsiteY585" fmla="*/ 171389 h 344385"/>
                <a:gd name="connsiteX586" fmla="*/ 355625 w 857575"/>
                <a:gd name="connsiteY586" fmla="*/ 170678 h 344385"/>
                <a:gd name="connsiteX587" fmla="*/ 368172 w 857575"/>
                <a:gd name="connsiteY587" fmla="*/ 137033 h 344385"/>
                <a:gd name="connsiteX588" fmla="*/ 357112 w 857575"/>
                <a:gd name="connsiteY588" fmla="*/ 165009 h 344385"/>
                <a:gd name="connsiteX589" fmla="*/ 355640 w 857575"/>
                <a:gd name="connsiteY589" fmla="*/ 164282 h 344385"/>
                <a:gd name="connsiteX590" fmla="*/ 367051 w 857575"/>
                <a:gd name="connsiteY590" fmla="*/ 134847 h 344385"/>
                <a:gd name="connsiteX591" fmla="*/ 374046 w 857575"/>
                <a:gd name="connsiteY591" fmla="*/ 120310 h 344385"/>
                <a:gd name="connsiteX592" fmla="*/ 379567 w 857575"/>
                <a:gd name="connsiteY592" fmla="*/ 106501 h 344385"/>
                <a:gd name="connsiteX593" fmla="*/ 214903 w 857575"/>
                <a:gd name="connsiteY593" fmla="*/ 106496 h 344385"/>
                <a:gd name="connsiteX594" fmla="*/ 215238 w 857575"/>
                <a:gd name="connsiteY594" fmla="*/ 106496 h 344385"/>
                <a:gd name="connsiteX595" fmla="*/ 213232 w 857575"/>
                <a:gd name="connsiteY595" fmla="*/ 121910 h 344385"/>
                <a:gd name="connsiteX596" fmla="*/ 210893 w 857575"/>
                <a:gd name="connsiteY596" fmla="*/ 138041 h 344385"/>
                <a:gd name="connsiteX597" fmla="*/ 209222 w 857575"/>
                <a:gd name="connsiteY597" fmla="*/ 138041 h 344385"/>
                <a:gd name="connsiteX598" fmla="*/ 211895 w 857575"/>
                <a:gd name="connsiteY598" fmla="*/ 123344 h 344385"/>
                <a:gd name="connsiteX599" fmla="*/ 214903 w 857575"/>
                <a:gd name="connsiteY599" fmla="*/ 106496 h 344385"/>
                <a:gd name="connsiteX600" fmla="*/ 700466 w 857575"/>
                <a:gd name="connsiteY600" fmla="*/ 106138 h 344385"/>
                <a:gd name="connsiteX601" fmla="*/ 702935 w 857575"/>
                <a:gd name="connsiteY601" fmla="*/ 106402 h 344385"/>
                <a:gd name="connsiteX602" fmla="*/ 705052 w 857575"/>
                <a:gd name="connsiteY602" fmla="*/ 106402 h 344385"/>
                <a:gd name="connsiteX603" fmla="*/ 704699 w 857575"/>
                <a:gd name="connsiteY603" fmla="*/ 107460 h 344385"/>
                <a:gd name="connsiteX604" fmla="*/ 702582 w 857575"/>
                <a:gd name="connsiteY604" fmla="*/ 107196 h 344385"/>
                <a:gd name="connsiteX605" fmla="*/ 700113 w 857575"/>
                <a:gd name="connsiteY605" fmla="*/ 106931 h 344385"/>
                <a:gd name="connsiteX606" fmla="*/ 700466 w 857575"/>
                <a:gd name="connsiteY606" fmla="*/ 106138 h 344385"/>
                <a:gd name="connsiteX607" fmla="*/ 854547 w 857575"/>
                <a:gd name="connsiteY607" fmla="*/ 104570 h 344385"/>
                <a:gd name="connsiteX608" fmla="*/ 854187 w 857575"/>
                <a:gd name="connsiteY608" fmla="*/ 104930 h 344385"/>
                <a:gd name="connsiteX609" fmla="*/ 846982 w 857575"/>
                <a:gd name="connsiteY609" fmla="*/ 109251 h 344385"/>
                <a:gd name="connsiteX610" fmla="*/ 842659 w 857575"/>
                <a:gd name="connsiteY610" fmla="*/ 112492 h 344385"/>
                <a:gd name="connsiteX611" fmla="*/ 819963 w 857575"/>
                <a:gd name="connsiteY611" fmla="*/ 167591 h 344385"/>
                <a:gd name="connsiteX612" fmla="*/ 798348 w 857575"/>
                <a:gd name="connsiteY612" fmla="*/ 224489 h 344385"/>
                <a:gd name="connsiteX613" fmla="*/ 774932 w 857575"/>
                <a:gd name="connsiteY613" fmla="*/ 283550 h 344385"/>
                <a:gd name="connsiteX614" fmla="*/ 753677 w 857575"/>
                <a:gd name="connsiteY614" fmla="*/ 338648 h 344385"/>
                <a:gd name="connsiteX615" fmla="*/ 756919 w 857575"/>
                <a:gd name="connsiteY615" fmla="*/ 336127 h 344385"/>
                <a:gd name="connsiteX616" fmla="*/ 763764 w 857575"/>
                <a:gd name="connsiteY616" fmla="*/ 331085 h 344385"/>
                <a:gd name="connsiteX617" fmla="*/ 773491 w 857575"/>
                <a:gd name="connsiteY617" fmla="*/ 299035 h 344385"/>
                <a:gd name="connsiteX618" fmla="*/ 786820 w 857575"/>
                <a:gd name="connsiteY618" fmla="*/ 273466 h 344385"/>
                <a:gd name="connsiteX619" fmla="*/ 799069 w 857575"/>
                <a:gd name="connsiteY619" fmla="*/ 242856 h 344385"/>
                <a:gd name="connsiteX620" fmla="*/ 809876 w 857575"/>
                <a:gd name="connsiteY620" fmla="*/ 214406 h 344385"/>
                <a:gd name="connsiteX621" fmla="*/ 821404 w 857575"/>
                <a:gd name="connsiteY621" fmla="*/ 183796 h 344385"/>
                <a:gd name="connsiteX622" fmla="*/ 833293 w 857575"/>
                <a:gd name="connsiteY622" fmla="*/ 157507 h 344385"/>
                <a:gd name="connsiteX623" fmla="*/ 854547 w 857575"/>
                <a:gd name="connsiteY623" fmla="*/ 104570 h 344385"/>
                <a:gd name="connsiteX624" fmla="*/ 698859 w 857575"/>
                <a:gd name="connsiteY624" fmla="*/ 102963 h 344385"/>
                <a:gd name="connsiteX625" fmla="*/ 709499 w 857575"/>
                <a:gd name="connsiteY625" fmla="*/ 104021 h 344385"/>
                <a:gd name="connsiteX626" fmla="*/ 709156 w 857575"/>
                <a:gd name="connsiteY626" fmla="*/ 105785 h 344385"/>
                <a:gd name="connsiteX627" fmla="*/ 698515 w 857575"/>
                <a:gd name="connsiteY627" fmla="*/ 104021 h 344385"/>
                <a:gd name="connsiteX628" fmla="*/ 698859 w 857575"/>
                <a:gd name="connsiteY628" fmla="*/ 102963 h 344385"/>
                <a:gd name="connsiteX629" fmla="*/ 218057 w 857575"/>
                <a:gd name="connsiteY629" fmla="*/ 101375 h 344385"/>
                <a:gd name="connsiteX630" fmla="*/ 215296 w 857575"/>
                <a:gd name="connsiteY630" fmla="*/ 123218 h 344385"/>
                <a:gd name="connsiteX631" fmla="*/ 212190 w 857575"/>
                <a:gd name="connsiteY631" fmla="*/ 147567 h 344385"/>
                <a:gd name="connsiteX632" fmla="*/ 210810 w 857575"/>
                <a:gd name="connsiteY632" fmla="*/ 147209 h 344385"/>
                <a:gd name="connsiteX633" fmla="*/ 213570 w 857575"/>
                <a:gd name="connsiteY633" fmla="*/ 122860 h 344385"/>
                <a:gd name="connsiteX634" fmla="*/ 218057 w 857575"/>
                <a:gd name="connsiteY634" fmla="*/ 101375 h 344385"/>
                <a:gd name="connsiteX635" fmla="*/ 694122 w 857575"/>
                <a:gd name="connsiteY635" fmla="*/ 98597 h 344385"/>
                <a:gd name="connsiteX636" fmla="*/ 712624 w 857575"/>
                <a:gd name="connsiteY636" fmla="*/ 100581 h 344385"/>
                <a:gd name="connsiteX637" fmla="*/ 712268 w 857575"/>
                <a:gd name="connsiteY637" fmla="*/ 102169 h 344385"/>
                <a:gd name="connsiteX638" fmla="*/ 694122 w 857575"/>
                <a:gd name="connsiteY638" fmla="*/ 99391 h 344385"/>
                <a:gd name="connsiteX639" fmla="*/ 694122 w 857575"/>
                <a:gd name="connsiteY639" fmla="*/ 98597 h 344385"/>
                <a:gd name="connsiteX640" fmla="*/ 807355 w 857575"/>
                <a:gd name="connsiteY640" fmla="*/ 95206 h 344385"/>
                <a:gd name="connsiteX641" fmla="*/ 806274 w 857575"/>
                <a:gd name="connsiteY641" fmla="*/ 97367 h 344385"/>
                <a:gd name="connsiteX642" fmla="*/ 796907 w 857575"/>
                <a:gd name="connsiteY642" fmla="*/ 102409 h 344385"/>
                <a:gd name="connsiteX643" fmla="*/ 795106 w 857575"/>
                <a:gd name="connsiteY643" fmla="*/ 103849 h 344385"/>
                <a:gd name="connsiteX644" fmla="*/ 840137 w 857575"/>
                <a:gd name="connsiteY644" fmla="*/ 109611 h 344385"/>
                <a:gd name="connsiteX645" fmla="*/ 840858 w 857575"/>
                <a:gd name="connsiteY645" fmla="*/ 109971 h 344385"/>
                <a:gd name="connsiteX646" fmla="*/ 844821 w 857575"/>
                <a:gd name="connsiteY646" fmla="*/ 106370 h 344385"/>
                <a:gd name="connsiteX647" fmla="*/ 848783 w 857575"/>
                <a:gd name="connsiteY647" fmla="*/ 103489 h 344385"/>
                <a:gd name="connsiteX648" fmla="*/ 807355 w 857575"/>
                <a:gd name="connsiteY648" fmla="*/ 95206 h 344385"/>
                <a:gd name="connsiteX649" fmla="*/ 689380 w 857575"/>
                <a:gd name="connsiteY649" fmla="*/ 95025 h 344385"/>
                <a:gd name="connsiteX650" fmla="*/ 720520 w 857575"/>
                <a:gd name="connsiteY650" fmla="*/ 99134 h 344385"/>
                <a:gd name="connsiteX651" fmla="*/ 720520 w 857575"/>
                <a:gd name="connsiteY651" fmla="*/ 101001 h 344385"/>
                <a:gd name="connsiteX652" fmla="*/ 707331 w 857575"/>
                <a:gd name="connsiteY652" fmla="*/ 99134 h 344385"/>
                <a:gd name="connsiteX653" fmla="*/ 689380 w 857575"/>
                <a:gd name="connsiteY653" fmla="*/ 96145 h 344385"/>
                <a:gd name="connsiteX654" fmla="*/ 689380 w 857575"/>
                <a:gd name="connsiteY654" fmla="*/ 95025 h 344385"/>
                <a:gd name="connsiteX655" fmla="*/ 606853 w 857575"/>
                <a:gd name="connsiteY655" fmla="*/ 95025 h 344385"/>
                <a:gd name="connsiteX656" fmla="*/ 612523 w 857575"/>
                <a:gd name="connsiteY656" fmla="*/ 95819 h 344385"/>
                <a:gd name="connsiteX657" fmla="*/ 612145 w 857575"/>
                <a:gd name="connsiteY657" fmla="*/ 97406 h 344385"/>
                <a:gd name="connsiteX658" fmla="*/ 606853 w 857575"/>
                <a:gd name="connsiteY658" fmla="*/ 96215 h 344385"/>
                <a:gd name="connsiteX659" fmla="*/ 606853 w 857575"/>
                <a:gd name="connsiteY659" fmla="*/ 95025 h 344385"/>
                <a:gd name="connsiteX660" fmla="*/ 602082 w 857575"/>
                <a:gd name="connsiteY660" fmla="*/ 91850 h 344385"/>
                <a:gd name="connsiteX661" fmla="*/ 612541 w 857575"/>
                <a:gd name="connsiteY661" fmla="*/ 92908 h 344385"/>
                <a:gd name="connsiteX662" fmla="*/ 612168 w 857575"/>
                <a:gd name="connsiteY662" fmla="*/ 94672 h 344385"/>
                <a:gd name="connsiteX663" fmla="*/ 602082 w 857575"/>
                <a:gd name="connsiteY663" fmla="*/ 92555 h 344385"/>
                <a:gd name="connsiteX664" fmla="*/ 602082 w 857575"/>
                <a:gd name="connsiteY664" fmla="*/ 91850 h 344385"/>
                <a:gd name="connsiteX665" fmla="*/ 480949 w 857575"/>
                <a:gd name="connsiteY665" fmla="*/ 90641 h 344385"/>
                <a:gd name="connsiteX666" fmla="*/ 481610 w 857575"/>
                <a:gd name="connsiteY666" fmla="*/ 90641 h 344385"/>
                <a:gd name="connsiteX667" fmla="*/ 475988 w 857575"/>
                <a:gd name="connsiteY667" fmla="*/ 104626 h 344385"/>
                <a:gd name="connsiteX668" fmla="*/ 474996 w 857575"/>
                <a:gd name="connsiteY668" fmla="*/ 103870 h 344385"/>
                <a:gd name="connsiteX669" fmla="*/ 480949 w 857575"/>
                <a:gd name="connsiteY669" fmla="*/ 90641 h 344385"/>
                <a:gd name="connsiteX670" fmla="*/ 484426 w 857575"/>
                <a:gd name="connsiteY670" fmla="*/ 90631 h 344385"/>
                <a:gd name="connsiteX671" fmla="*/ 484766 w 857575"/>
                <a:gd name="connsiteY671" fmla="*/ 91000 h 344385"/>
                <a:gd name="connsiteX672" fmla="*/ 480684 w 857575"/>
                <a:gd name="connsiteY672" fmla="*/ 102055 h 344385"/>
                <a:gd name="connsiteX673" fmla="*/ 477282 w 857575"/>
                <a:gd name="connsiteY673" fmla="*/ 109794 h 344385"/>
                <a:gd name="connsiteX674" fmla="*/ 475922 w 857575"/>
                <a:gd name="connsiteY674" fmla="*/ 109057 h 344385"/>
                <a:gd name="connsiteX675" fmla="*/ 480344 w 857575"/>
                <a:gd name="connsiteY675" fmla="*/ 100213 h 344385"/>
                <a:gd name="connsiteX676" fmla="*/ 484426 w 857575"/>
                <a:gd name="connsiteY676" fmla="*/ 90631 h 344385"/>
                <a:gd name="connsiteX677" fmla="*/ 742509 w 857575"/>
                <a:gd name="connsiteY677" fmla="*/ 87644 h 344385"/>
                <a:gd name="connsiteX678" fmla="*/ 736385 w 857575"/>
                <a:gd name="connsiteY678" fmla="*/ 91245 h 344385"/>
                <a:gd name="connsiteX679" fmla="*/ 730261 w 857575"/>
                <a:gd name="connsiteY679" fmla="*/ 95567 h 344385"/>
                <a:gd name="connsiteX680" fmla="*/ 733503 w 857575"/>
                <a:gd name="connsiteY680" fmla="*/ 167951 h 344385"/>
                <a:gd name="connsiteX681" fmla="*/ 740708 w 857575"/>
                <a:gd name="connsiteY681" fmla="*/ 224489 h 344385"/>
                <a:gd name="connsiteX682" fmla="*/ 747913 w 857575"/>
                <a:gd name="connsiteY682" fmla="*/ 207564 h 344385"/>
                <a:gd name="connsiteX683" fmla="*/ 747913 w 857575"/>
                <a:gd name="connsiteY683" fmla="*/ 207204 h 344385"/>
                <a:gd name="connsiteX684" fmla="*/ 745391 w 857575"/>
                <a:gd name="connsiteY684" fmla="*/ 182355 h 344385"/>
                <a:gd name="connsiteX685" fmla="*/ 743230 w 857575"/>
                <a:gd name="connsiteY685" fmla="*/ 148864 h 344385"/>
                <a:gd name="connsiteX686" fmla="*/ 742509 w 857575"/>
                <a:gd name="connsiteY686" fmla="*/ 87644 h 344385"/>
                <a:gd name="connsiteX687" fmla="*/ 805210 w 857575"/>
                <a:gd name="connsiteY687" fmla="*/ 87441 h 344385"/>
                <a:gd name="connsiteX688" fmla="*/ 812144 w 857575"/>
                <a:gd name="connsiteY688" fmla="*/ 88146 h 344385"/>
                <a:gd name="connsiteX689" fmla="*/ 821632 w 857575"/>
                <a:gd name="connsiteY689" fmla="*/ 89910 h 344385"/>
                <a:gd name="connsiteX690" fmla="*/ 821267 w 857575"/>
                <a:gd name="connsiteY690" fmla="*/ 90263 h 344385"/>
                <a:gd name="connsiteX691" fmla="*/ 806834 w 857575"/>
                <a:gd name="connsiteY691" fmla="*/ 88965 h 344385"/>
                <a:gd name="connsiteX692" fmla="*/ 817411 w 857575"/>
                <a:gd name="connsiteY692" fmla="*/ 90411 h 344385"/>
                <a:gd name="connsiteX693" fmla="*/ 824819 w 857575"/>
                <a:gd name="connsiteY693" fmla="*/ 91800 h 344385"/>
                <a:gd name="connsiteX694" fmla="*/ 818469 w 857575"/>
                <a:gd name="connsiteY694" fmla="*/ 91800 h 344385"/>
                <a:gd name="connsiteX695" fmla="*/ 804711 w 857575"/>
                <a:gd name="connsiteY695" fmla="*/ 90411 h 344385"/>
                <a:gd name="connsiteX696" fmla="*/ 796950 w 857575"/>
                <a:gd name="connsiteY696" fmla="*/ 94926 h 344385"/>
                <a:gd name="connsiteX697" fmla="*/ 790953 w 857575"/>
                <a:gd name="connsiteY697" fmla="*/ 98746 h 344385"/>
                <a:gd name="connsiteX698" fmla="*/ 790600 w 857575"/>
                <a:gd name="connsiteY698" fmla="*/ 98399 h 344385"/>
                <a:gd name="connsiteX699" fmla="*/ 798008 w 857575"/>
                <a:gd name="connsiteY699" fmla="*/ 92842 h 344385"/>
                <a:gd name="connsiteX700" fmla="*/ 799705 w 857575"/>
                <a:gd name="connsiteY700" fmla="*/ 91762 h 344385"/>
                <a:gd name="connsiteX701" fmla="*/ 791342 w 857575"/>
                <a:gd name="connsiteY701" fmla="*/ 95907 h 344385"/>
                <a:gd name="connsiteX702" fmla="*/ 790612 w 857575"/>
                <a:gd name="connsiteY702" fmla="*/ 95202 h 344385"/>
                <a:gd name="connsiteX703" fmla="*/ 804480 w 857575"/>
                <a:gd name="connsiteY703" fmla="*/ 87793 h 344385"/>
                <a:gd name="connsiteX704" fmla="*/ 805210 w 857575"/>
                <a:gd name="connsiteY704" fmla="*/ 87441 h 344385"/>
                <a:gd name="connsiteX705" fmla="*/ 597262 w 857575"/>
                <a:gd name="connsiteY705" fmla="*/ 87088 h 344385"/>
                <a:gd name="connsiteX706" fmla="*/ 604855 w 857575"/>
                <a:gd name="connsiteY706" fmla="*/ 87665 h 344385"/>
                <a:gd name="connsiteX707" fmla="*/ 611067 w 857575"/>
                <a:gd name="connsiteY707" fmla="*/ 88242 h 344385"/>
                <a:gd name="connsiteX708" fmla="*/ 610377 w 857575"/>
                <a:gd name="connsiteY708" fmla="*/ 89685 h 344385"/>
                <a:gd name="connsiteX709" fmla="*/ 596917 w 857575"/>
                <a:gd name="connsiteY709" fmla="*/ 87376 h 344385"/>
                <a:gd name="connsiteX710" fmla="*/ 597262 w 857575"/>
                <a:gd name="connsiteY710" fmla="*/ 87088 h 344385"/>
                <a:gd name="connsiteX711" fmla="*/ 489523 w 857575"/>
                <a:gd name="connsiteY711" fmla="*/ 87088 h 344385"/>
                <a:gd name="connsiteX712" fmla="*/ 489867 w 857575"/>
                <a:gd name="connsiteY712" fmla="*/ 87449 h 344385"/>
                <a:gd name="connsiteX713" fmla="*/ 485061 w 857575"/>
                <a:gd name="connsiteY713" fmla="*/ 102241 h 344385"/>
                <a:gd name="connsiteX714" fmla="*/ 479569 w 857575"/>
                <a:gd name="connsiteY714" fmla="*/ 117395 h 344385"/>
                <a:gd name="connsiteX715" fmla="*/ 477853 w 857575"/>
                <a:gd name="connsiteY715" fmla="*/ 117395 h 344385"/>
                <a:gd name="connsiteX716" fmla="*/ 483345 w 857575"/>
                <a:gd name="connsiteY716" fmla="*/ 103324 h 344385"/>
                <a:gd name="connsiteX717" fmla="*/ 489523 w 857575"/>
                <a:gd name="connsiteY717" fmla="*/ 87088 h 344385"/>
                <a:gd name="connsiteX718" fmla="*/ 52135 w 857575"/>
                <a:gd name="connsiteY718" fmla="*/ 87088 h 344385"/>
                <a:gd name="connsiteX719" fmla="*/ 52135 w 857575"/>
                <a:gd name="connsiteY719" fmla="*/ 88146 h 344385"/>
                <a:gd name="connsiteX720" fmla="*/ 46466 w 857575"/>
                <a:gd name="connsiteY720" fmla="*/ 88146 h 344385"/>
                <a:gd name="connsiteX721" fmla="*/ 46466 w 857575"/>
                <a:gd name="connsiteY721" fmla="*/ 87617 h 344385"/>
                <a:gd name="connsiteX722" fmla="*/ 52135 w 857575"/>
                <a:gd name="connsiteY722" fmla="*/ 87088 h 344385"/>
                <a:gd name="connsiteX723" fmla="*/ 493903 w 857575"/>
                <a:gd name="connsiteY723" fmla="*/ 83913 h 344385"/>
                <a:gd name="connsiteX724" fmla="*/ 494259 w 857575"/>
                <a:gd name="connsiteY724" fmla="*/ 84275 h 344385"/>
                <a:gd name="connsiteX725" fmla="*/ 486775 w 857575"/>
                <a:gd name="connsiteY725" fmla="*/ 104938 h 344385"/>
                <a:gd name="connsiteX726" fmla="*/ 479292 w 857575"/>
                <a:gd name="connsiteY726" fmla="*/ 128500 h 344385"/>
                <a:gd name="connsiteX727" fmla="*/ 477866 w 857575"/>
                <a:gd name="connsiteY727" fmla="*/ 128137 h 344385"/>
                <a:gd name="connsiteX728" fmla="*/ 485706 w 857575"/>
                <a:gd name="connsiteY728" fmla="*/ 104213 h 344385"/>
                <a:gd name="connsiteX729" fmla="*/ 493903 w 857575"/>
                <a:gd name="connsiteY729" fmla="*/ 83913 h 344385"/>
                <a:gd name="connsiteX730" fmla="*/ 51049 w 857575"/>
                <a:gd name="connsiteY730" fmla="*/ 83913 h 344385"/>
                <a:gd name="connsiteX731" fmla="*/ 51049 w 857575"/>
                <a:gd name="connsiteY731" fmla="*/ 85727 h 344385"/>
                <a:gd name="connsiteX732" fmla="*/ 41620 w 857575"/>
                <a:gd name="connsiteY732" fmla="*/ 86634 h 344385"/>
                <a:gd name="connsiteX733" fmla="*/ 41620 w 857575"/>
                <a:gd name="connsiteY733" fmla="*/ 85273 h 344385"/>
                <a:gd name="connsiteX734" fmla="*/ 51049 w 857575"/>
                <a:gd name="connsiteY734" fmla="*/ 83913 h 344385"/>
                <a:gd name="connsiteX735" fmla="*/ 590939 w 857575"/>
                <a:gd name="connsiteY735" fmla="*/ 82325 h 344385"/>
                <a:gd name="connsiteX736" fmla="*/ 611013 w 857575"/>
                <a:gd name="connsiteY736" fmla="*/ 85183 h 344385"/>
                <a:gd name="connsiteX737" fmla="*/ 610655 w 857575"/>
                <a:gd name="connsiteY737" fmla="*/ 86453 h 344385"/>
                <a:gd name="connsiteX738" fmla="*/ 590581 w 857575"/>
                <a:gd name="connsiteY738" fmla="*/ 82960 h 344385"/>
                <a:gd name="connsiteX739" fmla="*/ 590939 w 857575"/>
                <a:gd name="connsiteY739" fmla="*/ 82325 h 344385"/>
                <a:gd name="connsiteX740" fmla="*/ 696758 w 857575"/>
                <a:gd name="connsiteY740" fmla="*/ 79361 h 344385"/>
                <a:gd name="connsiteX741" fmla="*/ 683068 w 857575"/>
                <a:gd name="connsiteY741" fmla="*/ 87644 h 344385"/>
                <a:gd name="connsiteX742" fmla="*/ 727379 w 857575"/>
                <a:gd name="connsiteY742" fmla="*/ 93046 h 344385"/>
                <a:gd name="connsiteX743" fmla="*/ 728820 w 857575"/>
                <a:gd name="connsiteY743" fmla="*/ 93046 h 344385"/>
                <a:gd name="connsiteX744" fmla="*/ 733863 w 857575"/>
                <a:gd name="connsiteY744" fmla="*/ 88364 h 344385"/>
                <a:gd name="connsiteX745" fmla="*/ 736025 w 857575"/>
                <a:gd name="connsiteY745" fmla="*/ 86924 h 344385"/>
                <a:gd name="connsiteX746" fmla="*/ 715130 w 857575"/>
                <a:gd name="connsiteY746" fmla="*/ 82962 h 344385"/>
                <a:gd name="connsiteX747" fmla="*/ 696758 w 857575"/>
                <a:gd name="connsiteY747" fmla="*/ 79361 h 344385"/>
                <a:gd name="connsiteX748" fmla="*/ 584225 w 857575"/>
                <a:gd name="connsiteY748" fmla="*/ 79150 h 344385"/>
                <a:gd name="connsiteX749" fmla="*/ 611036 w 857575"/>
                <a:gd name="connsiteY749" fmla="*/ 82212 h 344385"/>
                <a:gd name="connsiteX750" fmla="*/ 610683 w 857575"/>
                <a:gd name="connsiteY750" fmla="*/ 83573 h 344385"/>
                <a:gd name="connsiteX751" fmla="*/ 584225 w 857575"/>
                <a:gd name="connsiteY751" fmla="*/ 79830 h 344385"/>
                <a:gd name="connsiteX752" fmla="*/ 584225 w 857575"/>
                <a:gd name="connsiteY752" fmla="*/ 79150 h 344385"/>
                <a:gd name="connsiteX753" fmla="*/ 50649 w 857575"/>
                <a:gd name="connsiteY753" fmla="*/ 79150 h 344385"/>
                <a:gd name="connsiteX754" fmla="*/ 50649 w 857575"/>
                <a:gd name="connsiteY754" fmla="*/ 81134 h 344385"/>
                <a:gd name="connsiteX755" fmla="*/ 36538 w 857575"/>
                <a:gd name="connsiteY755" fmla="*/ 81928 h 344385"/>
                <a:gd name="connsiteX756" fmla="*/ 36538 w 857575"/>
                <a:gd name="connsiteY756" fmla="*/ 81134 h 344385"/>
                <a:gd name="connsiteX757" fmla="*/ 44299 w 857575"/>
                <a:gd name="connsiteY757" fmla="*/ 79547 h 344385"/>
                <a:gd name="connsiteX758" fmla="*/ 50649 w 857575"/>
                <a:gd name="connsiteY758" fmla="*/ 79150 h 344385"/>
                <a:gd name="connsiteX759" fmla="*/ 49038 w 857575"/>
                <a:gd name="connsiteY759" fmla="*/ 76328 h 344385"/>
                <a:gd name="connsiteX760" fmla="*/ 49038 w 857575"/>
                <a:gd name="connsiteY760" fmla="*/ 77739 h 344385"/>
                <a:gd name="connsiteX761" fmla="*/ 28964 w 857575"/>
                <a:gd name="connsiteY761" fmla="*/ 78797 h 344385"/>
                <a:gd name="connsiteX762" fmla="*/ 28605 w 857575"/>
                <a:gd name="connsiteY762" fmla="*/ 78091 h 344385"/>
                <a:gd name="connsiteX763" fmla="*/ 49038 w 857575"/>
                <a:gd name="connsiteY763" fmla="*/ 76328 h 344385"/>
                <a:gd name="connsiteX764" fmla="*/ 144663 w 857575"/>
                <a:gd name="connsiteY764" fmla="*/ 74388 h 344385"/>
                <a:gd name="connsiteX765" fmla="*/ 144663 w 857575"/>
                <a:gd name="connsiteY765" fmla="*/ 76202 h 344385"/>
                <a:gd name="connsiteX766" fmla="*/ 142547 w 857575"/>
                <a:gd name="connsiteY766" fmla="*/ 76202 h 344385"/>
                <a:gd name="connsiteX767" fmla="*/ 140077 w 857575"/>
                <a:gd name="connsiteY767" fmla="*/ 77109 h 344385"/>
                <a:gd name="connsiteX768" fmla="*/ 140077 w 857575"/>
                <a:gd name="connsiteY768" fmla="*/ 75295 h 344385"/>
                <a:gd name="connsiteX769" fmla="*/ 142547 w 857575"/>
                <a:gd name="connsiteY769" fmla="*/ 74841 h 344385"/>
                <a:gd name="connsiteX770" fmla="*/ 144663 w 857575"/>
                <a:gd name="connsiteY770" fmla="*/ 74388 h 344385"/>
                <a:gd name="connsiteX771" fmla="*/ 567427 w 857575"/>
                <a:gd name="connsiteY771" fmla="*/ 73959 h 344385"/>
                <a:gd name="connsiteX772" fmla="*/ 567427 w 857575"/>
                <a:gd name="connsiteY772" fmla="*/ 74320 h 344385"/>
                <a:gd name="connsiteX773" fmla="*/ 573192 w 857575"/>
                <a:gd name="connsiteY773" fmla="*/ 99888 h 344385"/>
                <a:gd name="connsiteX774" fmla="*/ 575353 w 857575"/>
                <a:gd name="connsiteY774" fmla="*/ 129418 h 344385"/>
                <a:gd name="connsiteX775" fmla="*/ 578235 w 857575"/>
                <a:gd name="connsiteY775" fmla="*/ 192439 h 344385"/>
                <a:gd name="connsiteX776" fmla="*/ 585800 w 857575"/>
                <a:gd name="connsiteY776" fmla="*/ 258341 h 344385"/>
                <a:gd name="connsiteX777" fmla="*/ 590844 w 857575"/>
                <a:gd name="connsiteY777" fmla="*/ 317041 h 344385"/>
                <a:gd name="connsiteX778" fmla="*/ 590844 w 857575"/>
                <a:gd name="connsiteY778" fmla="*/ 317401 h 344385"/>
                <a:gd name="connsiteX779" fmla="*/ 613900 w 857575"/>
                <a:gd name="connsiteY779" fmla="*/ 319561 h 344385"/>
                <a:gd name="connsiteX780" fmla="*/ 636596 w 857575"/>
                <a:gd name="connsiteY780" fmla="*/ 321722 h 344385"/>
                <a:gd name="connsiteX781" fmla="*/ 660733 w 857575"/>
                <a:gd name="connsiteY781" fmla="*/ 256541 h 344385"/>
                <a:gd name="connsiteX782" fmla="*/ 673341 w 857575"/>
                <a:gd name="connsiteY782" fmla="*/ 223769 h 344385"/>
                <a:gd name="connsiteX783" fmla="*/ 686671 w 857575"/>
                <a:gd name="connsiteY783" fmla="*/ 196040 h 344385"/>
                <a:gd name="connsiteX784" fmla="*/ 688832 w 857575"/>
                <a:gd name="connsiteY784" fmla="*/ 196400 h 344385"/>
                <a:gd name="connsiteX785" fmla="*/ 688472 w 857575"/>
                <a:gd name="connsiteY785" fmla="*/ 198201 h 344385"/>
                <a:gd name="connsiteX786" fmla="*/ 692435 w 857575"/>
                <a:gd name="connsiteY786" fmla="*/ 230972 h 344385"/>
                <a:gd name="connsiteX787" fmla="*/ 696037 w 857575"/>
                <a:gd name="connsiteY787" fmla="*/ 265904 h 344385"/>
                <a:gd name="connsiteX788" fmla="*/ 698919 w 857575"/>
                <a:gd name="connsiteY788" fmla="*/ 299755 h 344385"/>
                <a:gd name="connsiteX789" fmla="*/ 702522 w 857575"/>
                <a:gd name="connsiteY789" fmla="*/ 332526 h 344385"/>
                <a:gd name="connsiteX790" fmla="*/ 729901 w 857575"/>
                <a:gd name="connsiteY790" fmla="*/ 335047 h 344385"/>
                <a:gd name="connsiteX791" fmla="*/ 748994 w 857575"/>
                <a:gd name="connsiteY791" fmla="*/ 338648 h 344385"/>
                <a:gd name="connsiteX792" fmla="*/ 792584 w 857575"/>
                <a:gd name="connsiteY792" fmla="*/ 225570 h 344385"/>
                <a:gd name="connsiteX793" fmla="*/ 797268 w 857575"/>
                <a:gd name="connsiteY793" fmla="*/ 212966 h 344385"/>
                <a:gd name="connsiteX794" fmla="*/ 793305 w 857575"/>
                <a:gd name="connsiteY794" fmla="*/ 214406 h 344385"/>
                <a:gd name="connsiteX795" fmla="*/ 792945 w 857575"/>
                <a:gd name="connsiteY795" fmla="*/ 213326 h 344385"/>
                <a:gd name="connsiteX796" fmla="*/ 796187 w 857575"/>
                <a:gd name="connsiteY796" fmla="*/ 211885 h 344385"/>
                <a:gd name="connsiteX797" fmla="*/ 797988 w 857575"/>
                <a:gd name="connsiteY797" fmla="*/ 211165 h 344385"/>
                <a:gd name="connsiteX798" fmla="*/ 799429 w 857575"/>
                <a:gd name="connsiteY798" fmla="*/ 207564 h 344385"/>
                <a:gd name="connsiteX799" fmla="*/ 797628 w 857575"/>
                <a:gd name="connsiteY799" fmla="*/ 208284 h 344385"/>
                <a:gd name="connsiteX800" fmla="*/ 794386 w 857575"/>
                <a:gd name="connsiteY800" fmla="*/ 210085 h 344385"/>
                <a:gd name="connsiteX801" fmla="*/ 793665 w 857575"/>
                <a:gd name="connsiteY801" fmla="*/ 209364 h 344385"/>
                <a:gd name="connsiteX802" fmla="*/ 800150 w 857575"/>
                <a:gd name="connsiteY802" fmla="*/ 205763 h 344385"/>
                <a:gd name="connsiteX803" fmla="*/ 801591 w 857575"/>
                <a:gd name="connsiteY803" fmla="*/ 202522 h 344385"/>
                <a:gd name="connsiteX804" fmla="*/ 793305 w 857575"/>
                <a:gd name="connsiteY804" fmla="*/ 205763 h 344385"/>
                <a:gd name="connsiteX805" fmla="*/ 792945 w 857575"/>
                <a:gd name="connsiteY805" fmla="*/ 204683 h 344385"/>
                <a:gd name="connsiteX806" fmla="*/ 802311 w 857575"/>
                <a:gd name="connsiteY806" fmla="*/ 200722 h 344385"/>
                <a:gd name="connsiteX807" fmla="*/ 803392 w 857575"/>
                <a:gd name="connsiteY807" fmla="*/ 197120 h 344385"/>
                <a:gd name="connsiteX808" fmla="*/ 794746 w 857575"/>
                <a:gd name="connsiteY808" fmla="*/ 201082 h 344385"/>
                <a:gd name="connsiteX809" fmla="*/ 794386 w 857575"/>
                <a:gd name="connsiteY809" fmla="*/ 200361 h 344385"/>
                <a:gd name="connsiteX810" fmla="*/ 804112 w 857575"/>
                <a:gd name="connsiteY810" fmla="*/ 195320 h 344385"/>
                <a:gd name="connsiteX811" fmla="*/ 805914 w 857575"/>
                <a:gd name="connsiteY811" fmla="*/ 191719 h 344385"/>
                <a:gd name="connsiteX812" fmla="*/ 795106 w 857575"/>
                <a:gd name="connsiteY812" fmla="*/ 195680 h 344385"/>
                <a:gd name="connsiteX813" fmla="*/ 794386 w 857575"/>
                <a:gd name="connsiteY813" fmla="*/ 194599 h 344385"/>
                <a:gd name="connsiteX814" fmla="*/ 806274 w 857575"/>
                <a:gd name="connsiteY814" fmla="*/ 189918 h 344385"/>
                <a:gd name="connsiteX815" fmla="*/ 808075 w 857575"/>
                <a:gd name="connsiteY815" fmla="*/ 184876 h 344385"/>
                <a:gd name="connsiteX816" fmla="*/ 795106 w 857575"/>
                <a:gd name="connsiteY816" fmla="*/ 189918 h 344385"/>
                <a:gd name="connsiteX817" fmla="*/ 795106 w 857575"/>
                <a:gd name="connsiteY817" fmla="*/ 189198 h 344385"/>
                <a:gd name="connsiteX818" fmla="*/ 809156 w 857575"/>
                <a:gd name="connsiteY818" fmla="*/ 182716 h 344385"/>
                <a:gd name="connsiteX819" fmla="*/ 810957 w 857575"/>
                <a:gd name="connsiteY819" fmla="*/ 179114 h 344385"/>
                <a:gd name="connsiteX820" fmla="*/ 797268 w 857575"/>
                <a:gd name="connsiteY820" fmla="*/ 184516 h 344385"/>
                <a:gd name="connsiteX821" fmla="*/ 796907 w 857575"/>
                <a:gd name="connsiteY821" fmla="*/ 183436 h 344385"/>
                <a:gd name="connsiteX822" fmla="*/ 811317 w 857575"/>
                <a:gd name="connsiteY822" fmla="*/ 177314 h 344385"/>
                <a:gd name="connsiteX823" fmla="*/ 813479 w 857575"/>
                <a:gd name="connsiteY823" fmla="*/ 172992 h 344385"/>
                <a:gd name="connsiteX824" fmla="*/ 800510 w 857575"/>
                <a:gd name="connsiteY824" fmla="*/ 178394 h 344385"/>
                <a:gd name="connsiteX825" fmla="*/ 800150 w 857575"/>
                <a:gd name="connsiteY825" fmla="*/ 177314 h 344385"/>
                <a:gd name="connsiteX826" fmla="*/ 814199 w 857575"/>
                <a:gd name="connsiteY826" fmla="*/ 170832 h 344385"/>
                <a:gd name="connsiteX827" fmla="*/ 815280 w 857575"/>
                <a:gd name="connsiteY827" fmla="*/ 167230 h 344385"/>
                <a:gd name="connsiteX828" fmla="*/ 802311 w 857575"/>
                <a:gd name="connsiteY828" fmla="*/ 172992 h 344385"/>
                <a:gd name="connsiteX829" fmla="*/ 801951 w 857575"/>
                <a:gd name="connsiteY829" fmla="*/ 171912 h 344385"/>
                <a:gd name="connsiteX830" fmla="*/ 816361 w 857575"/>
                <a:gd name="connsiteY830" fmla="*/ 165430 h 344385"/>
                <a:gd name="connsiteX831" fmla="*/ 818522 w 857575"/>
                <a:gd name="connsiteY831" fmla="*/ 160388 h 344385"/>
                <a:gd name="connsiteX832" fmla="*/ 812758 w 857575"/>
                <a:gd name="connsiteY832" fmla="*/ 163269 h 344385"/>
                <a:gd name="connsiteX833" fmla="*/ 803752 w 857575"/>
                <a:gd name="connsiteY833" fmla="*/ 166870 h 344385"/>
                <a:gd name="connsiteX834" fmla="*/ 803392 w 857575"/>
                <a:gd name="connsiteY834" fmla="*/ 166150 h 344385"/>
                <a:gd name="connsiteX835" fmla="*/ 812398 w 857575"/>
                <a:gd name="connsiteY835" fmla="*/ 162189 h 344385"/>
                <a:gd name="connsiteX836" fmla="*/ 819243 w 857575"/>
                <a:gd name="connsiteY836" fmla="*/ 158227 h 344385"/>
                <a:gd name="connsiteX837" fmla="*/ 819603 w 857575"/>
                <a:gd name="connsiteY837" fmla="*/ 157867 h 344385"/>
                <a:gd name="connsiteX838" fmla="*/ 821404 w 857575"/>
                <a:gd name="connsiteY838" fmla="*/ 153546 h 344385"/>
                <a:gd name="connsiteX839" fmla="*/ 804473 w 857575"/>
                <a:gd name="connsiteY839" fmla="*/ 161829 h 344385"/>
                <a:gd name="connsiteX840" fmla="*/ 804112 w 857575"/>
                <a:gd name="connsiteY840" fmla="*/ 161108 h 344385"/>
                <a:gd name="connsiteX841" fmla="*/ 815640 w 857575"/>
                <a:gd name="connsiteY841" fmla="*/ 155346 h 344385"/>
                <a:gd name="connsiteX842" fmla="*/ 822125 w 857575"/>
                <a:gd name="connsiteY842" fmla="*/ 151745 h 344385"/>
                <a:gd name="connsiteX843" fmla="*/ 823926 w 857575"/>
                <a:gd name="connsiteY843" fmla="*/ 147424 h 344385"/>
                <a:gd name="connsiteX844" fmla="*/ 808796 w 857575"/>
                <a:gd name="connsiteY844" fmla="*/ 155346 h 344385"/>
                <a:gd name="connsiteX845" fmla="*/ 808075 w 857575"/>
                <a:gd name="connsiteY845" fmla="*/ 154266 h 344385"/>
                <a:gd name="connsiteX846" fmla="*/ 824647 w 857575"/>
                <a:gd name="connsiteY846" fmla="*/ 145263 h 344385"/>
                <a:gd name="connsiteX847" fmla="*/ 826448 w 857575"/>
                <a:gd name="connsiteY847" fmla="*/ 141662 h 344385"/>
                <a:gd name="connsiteX848" fmla="*/ 820684 w 857575"/>
                <a:gd name="connsiteY848" fmla="*/ 144183 h 344385"/>
                <a:gd name="connsiteX849" fmla="*/ 815640 w 857575"/>
                <a:gd name="connsiteY849" fmla="*/ 146343 h 344385"/>
                <a:gd name="connsiteX850" fmla="*/ 810597 w 857575"/>
                <a:gd name="connsiteY850" fmla="*/ 148864 h 344385"/>
                <a:gd name="connsiteX851" fmla="*/ 810237 w 857575"/>
                <a:gd name="connsiteY851" fmla="*/ 149224 h 344385"/>
                <a:gd name="connsiteX852" fmla="*/ 809876 w 857575"/>
                <a:gd name="connsiteY852" fmla="*/ 148864 h 344385"/>
                <a:gd name="connsiteX853" fmla="*/ 827168 w 857575"/>
                <a:gd name="connsiteY853" fmla="*/ 139141 h 344385"/>
                <a:gd name="connsiteX854" fmla="*/ 828970 w 857575"/>
                <a:gd name="connsiteY854" fmla="*/ 135540 h 344385"/>
                <a:gd name="connsiteX855" fmla="*/ 821404 w 857575"/>
                <a:gd name="connsiteY855" fmla="*/ 139141 h 344385"/>
                <a:gd name="connsiteX856" fmla="*/ 815280 w 857575"/>
                <a:gd name="connsiteY856" fmla="*/ 141662 h 344385"/>
                <a:gd name="connsiteX857" fmla="*/ 811678 w 857575"/>
                <a:gd name="connsiteY857" fmla="*/ 143463 h 344385"/>
                <a:gd name="connsiteX858" fmla="*/ 811317 w 857575"/>
                <a:gd name="connsiteY858" fmla="*/ 143463 h 344385"/>
                <a:gd name="connsiteX859" fmla="*/ 817081 w 857575"/>
                <a:gd name="connsiteY859" fmla="*/ 139501 h 344385"/>
                <a:gd name="connsiteX860" fmla="*/ 830050 w 857575"/>
                <a:gd name="connsiteY860" fmla="*/ 133379 h 344385"/>
                <a:gd name="connsiteX861" fmla="*/ 831491 w 857575"/>
                <a:gd name="connsiteY861" fmla="*/ 130498 h 344385"/>
                <a:gd name="connsiteX862" fmla="*/ 823566 w 857575"/>
                <a:gd name="connsiteY862" fmla="*/ 134099 h 344385"/>
                <a:gd name="connsiteX863" fmla="*/ 812758 w 857575"/>
                <a:gd name="connsiteY863" fmla="*/ 138421 h 344385"/>
                <a:gd name="connsiteX864" fmla="*/ 812398 w 857575"/>
                <a:gd name="connsiteY864" fmla="*/ 137340 h 344385"/>
                <a:gd name="connsiteX865" fmla="*/ 824286 w 857575"/>
                <a:gd name="connsiteY865" fmla="*/ 132299 h 344385"/>
                <a:gd name="connsiteX866" fmla="*/ 832212 w 857575"/>
                <a:gd name="connsiteY866" fmla="*/ 128337 h 344385"/>
                <a:gd name="connsiteX867" fmla="*/ 833653 w 857575"/>
                <a:gd name="connsiteY867" fmla="*/ 124376 h 344385"/>
                <a:gd name="connsiteX868" fmla="*/ 816361 w 857575"/>
                <a:gd name="connsiteY868" fmla="*/ 131939 h 344385"/>
                <a:gd name="connsiteX869" fmla="*/ 816001 w 857575"/>
                <a:gd name="connsiteY869" fmla="*/ 131218 h 344385"/>
                <a:gd name="connsiteX870" fmla="*/ 834734 w 857575"/>
                <a:gd name="connsiteY870" fmla="*/ 122576 h 344385"/>
                <a:gd name="connsiteX871" fmla="*/ 836535 w 857575"/>
                <a:gd name="connsiteY871" fmla="*/ 118254 h 344385"/>
                <a:gd name="connsiteX872" fmla="*/ 826808 w 857575"/>
                <a:gd name="connsiteY872" fmla="*/ 122215 h 344385"/>
                <a:gd name="connsiteX873" fmla="*/ 814560 w 857575"/>
                <a:gd name="connsiteY873" fmla="*/ 126537 h 344385"/>
                <a:gd name="connsiteX874" fmla="*/ 814199 w 857575"/>
                <a:gd name="connsiteY874" fmla="*/ 125457 h 344385"/>
                <a:gd name="connsiteX875" fmla="*/ 827889 w 857575"/>
                <a:gd name="connsiteY875" fmla="*/ 120415 h 344385"/>
                <a:gd name="connsiteX876" fmla="*/ 836895 w 857575"/>
                <a:gd name="connsiteY876" fmla="*/ 116814 h 344385"/>
                <a:gd name="connsiteX877" fmla="*/ 837255 w 857575"/>
                <a:gd name="connsiteY877" fmla="*/ 117174 h 344385"/>
                <a:gd name="connsiteX878" fmla="*/ 837976 w 857575"/>
                <a:gd name="connsiteY878" fmla="*/ 115013 h 344385"/>
                <a:gd name="connsiteX879" fmla="*/ 835814 w 857575"/>
                <a:gd name="connsiteY879" fmla="*/ 113933 h 344385"/>
                <a:gd name="connsiteX880" fmla="*/ 814560 w 857575"/>
                <a:gd name="connsiteY880" fmla="*/ 110692 h 344385"/>
                <a:gd name="connsiteX881" fmla="*/ 792945 w 857575"/>
                <a:gd name="connsiteY881" fmla="*/ 107090 h 344385"/>
                <a:gd name="connsiteX882" fmla="*/ 792945 w 857575"/>
                <a:gd name="connsiteY882" fmla="*/ 107451 h 344385"/>
                <a:gd name="connsiteX883" fmla="*/ 781777 w 857575"/>
                <a:gd name="connsiteY883" fmla="*/ 138781 h 344385"/>
                <a:gd name="connsiteX884" fmla="*/ 768448 w 857575"/>
                <a:gd name="connsiteY884" fmla="*/ 170832 h 344385"/>
                <a:gd name="connsiteX885" fmla="*/ 754758 w 857575"/>
                <a:gd name="connsiteY885" fmla="*/ 202882 h 344385"/>
                <a:gd name="connsiteX886" fmla="*/ 741429 w 857575"/>
                <a:gd name="connsiteY886" fmla="*/ 234573 h 344385"/>
                <a:gd name="connsiteX887" fmla="*/ 738186 w 857575"/>
                <a:gd name="connsiteY887" fmla="*/ 234213 h 344385"/>
                <a:gd name="connsiteX888" fmla="*/ 738547 w 857575"/>
                <a:gd name="connsiteY888" fmla="*/ 233853 h 344385"/>
                <a:gd name="connsiteX889" fmla="*/ 728099 w 857575"/>
                <a:gd name="connsiteY889" fmla="*/ 165070 h 344385"/>
                <a:gd name="connsiteX890" fmla="*/ 725938 w 857575"/>
                <a:gd name="connsiteY890" fmla="*/ 97727 h 344385"/>
                <a:gd name="connsiteX891" fmla="*/ 683068 w 857575"/>
                <a:gd name="connsiteY891" fmla="*/ 91605 h 344385"/>
                <a:gd name="connsiteX892" fmla="*/ 654248 w 857575"/>
                <a:gd name="connsiteY892" fmla="*/ 160388 h 344385"/>
                <a:gd name="connsiteX893" fmla="*/ 638397 w 857575"/>
                <a:gd name="connsiteY893" fmla="*/ 195680 h 344385"/>
                <a:gd name="connsiteX894" fmla="*/ 627950 w 857575"/>
                <a:gd name="connsiteY894" fmla="*/ 219808 h 344385"/>
                <a:gd name="connsiteX895" fmla="*/ 627229 w 857575"/>
                <a:gd name="connsiteY895" fmla="*/ 220168 h 344385"/>
                <a:gd name="connsiteX896" fmla="*/ 625428 w 857575"/>
                <a:gd name="connsiteY896" fmla="*/ 218367 h 344385"/>
                <a:gd name="connsiteX897" fmla="*/ 626148 w 857575"/>
                <a:gd name="connsiteY897" fmla="*/ 216927 h 344385"/>
                <a:gd name="connsiteX898" fmla="*/ 618583 w 857575"/>
                <a:gd name="connsiteY898" fmla="*/ 151025 h 344385"/>
                <a:gd name="connsiteX899" fmla="*/ 618223 w 857575"/>
                <a:gd name="connsiteY899" fmla="*/ 113933 h 344385"/>
                <a:gd name="connsiteX900" fmla="*/ 613179 w 857575"/>
                <a:gd name="connsiteY900" fmla="*/ 81162 h 344385"/>
                <a:gd name="connsiteX901" fmla="*/ 583639 w 857575"/>
                <a:gd name="connsiteY901" fmla="*/ 76840 h 344385"/>
                <a:gd name="connsiteX902" fmla="*/ 567427 w 857575"/>
                <a:gd name="connsiteY902" fmla="*/ 73959 h 344385"/>
                <a:gd name="connsiteX903" fmla="*/ 629391 w 857575"/>
                <a:gd name="connsiteY903" fmla="*/ 73239 h 344385"/>
                <a:gd name="connsiteX904" fmla="*/ 617142 w 857575"/>
                <a:gd name="connsiteY904" fmla="*/ 78641 h 344385"/>
                <a:gd name="connsiteX905" fmla="*/ 617142 w 857575"/>
                <a:gd name="connsiteY905" fmla="*/ 79001 h 344385"/>
                <a:gd name="connsiteX906" fmla="*/ 622906 w 857575"/>
                <a:gd name="connsiteY906" fmla="*/ 113573 h 344385"/>
                <a:gd name="connsiteX907" fmla="*/ 623627 w 857575"/>
                <a:gd name="connsiteY907" fmla="*/ 150305 h 344385"/>
                <a:gd name="connsiteX908" fmla="*/ 625788 w 857575"/>
                <a:gd name="connsiteY908" fmla="*/ 187757 h 344385"/>
                <a:gd name="connsiteX909" fmla="*/ 627950 w 857575"/>
                <a:gd name="connsiteY909" fmla="*/ 211165 h 344385"/>
                <a:gd name="connsiteX910" fmla="*/ 629751 w 857575"/>
                <a:gd name="connsiteY910" fmla="*/ 204683 h 344385"/>
                <a:gd name="connsiteX911" fmla="*/ 636596 w 857575"/>
                <a:gd name="connsiteY911" fmla="*/ 189198 h 344385"/>
                <a:gd name="connsiteX912" fmla="*/ 635515 w 857575"/>
                <a:gd name="connsiteY912" fmla="*/ 187757 h 344385"/>
                <a:gd name="connsiteX913" fmla="*/ 633353 w 857575"/>
                <a:gd name="connsiteY913" fmla="*/ 163629 h 344385"/>
                <a:gd name="connsiteX914" fmla="*/ 632633 w 857575"/>
                <a:gd name="connsiteY914" fmla="*/ 128698 h 344385"/>
                <a:gd name="connsiteX915" fmla="*/ 631192 w 857575"/>
                <a:gd name="connsiteY915" fmla="*/ 94486 h 344385"/>
                <a:gd name="connsiteX916" fmla="*/ 629391 w 857575"/>
                <a:gd name="connsiteY916" fmla="*/ 73239 h 344385"/>
                <a:gd name="connsiteX917" fmla="*/ 693215 w 857575"/>
                <a:gd name="connsiteY917" fmla="*/ 73147 h 344385"/>
                <a:gd name="connsiteX918" fmla="*/ 694285 w 857575"/>
                <a:gd name="connsiteY918" fmla="*/ 74189 h 344385"/>
                <a:gd name="connsiteX919" fmla="*/ 678604 w 857575"/>
                <a:gd name="connsiteY919" fmla="*/ 83218 h 344385"/>
                <a:gd name="connsiteX920" fmla="*/ 677892 w 857575"/>
                <a:gd name="connsiteY920" fmla="*/ 82524 h 344385"/>
                <a:gd name="connsiteX921" fmla="*/ 693215 w 857575"/>
                <a:gd name="connsiteY921" fmla="*/ 73147 h 344385"/>
                <a:gd name="connsiteX922" fmla="*/ 690036 w 857575"/>
                <a:gd name="connsiteY922" fmla="*/ 73145 h 344385"/>
                <a:gd name="connsiteX923" fmla="*/ 690751 w 857575"/>
                <a:gd name="connsiteY923" fmla="*/ 74525 h 344385"/>
                <a:gd name="connsiteX924" fmla="*/ 678250 w 857575"/>
                <a:gd name="connsiteY924" fmla="*/ 80047 h 344385"/>
                <a:gd name="connsiteX925" fmla="*/ 677892 w 857575"/>
                <a:gd name="connsiteY925" fmla="*/ 79702 h 344385"/>
                <a:gd name="connsiteX926" fmla="*/ 690036 w 857575"/>
                <a:gd name="connsiteY926" fmla="*/ 73145 h 344385"/>
                <a:gd name="connsiteX927" fmla="*/ 49061 w 857575"/>
                <a:gd name="connsiteY927" fmla="*/ 72800 h 344385"/>
                <a:gd name="connsiteX928" fmla="*/ 49061 w 857575"/>
                <a:gd name="connsiteY928" fmla="*/ 74632 h 344385"/>
                <a:gd name="connsiteX929" fmla="*/ 22250 w 857575"/>
                <a:gd name="connsiteY929" fmla="*/ 77196 h 344385"/>
                <a:gd name="connsiteX930" fmla="*/ 22250 w 857575"/>
                <a:gd name="connsiteY930" fmla="*/ 76464 h 344385"/>
                <a:gd name="connsiteX931" fmla="*/ 49061 w 857575"/>
                <a:gd name="connsiteY931" fmla="*/ 72800 h 344385"/>
                <a:gd name="connsiteX932" fmla="*/ 685324 w 857575"/>
                <a:gd name="connsiteY932" fmla="*/ 71881 h 344385"/>
                <a:gd name="connsiteX933" fmla="*/ 686018 w 857575"/>
                <a:gd name="connsiteY933" fmla="*/ 72884 h 344385"/>
                <a:gd name="connsiteX934" fmla="*/ 676642 w 857575"/>
                <a:gd name="connsiteY934" fmla="*/ 76894 h 344385"/>
                <a:gd name="connsiteX935" fmla="*/ 676642 w 857575"/>
                <a:gd name="connsiteY935" fmla="*/ 76560 h 344385"/>
                <a:gd name="connsiteX936" fmla="*/ 685324 w 857575"/>
                <a:gd name="connsiteY936" fmla="*/ 71881 h 344385"/>
                <a:gd name="connsiteX937" fmla="*/ 149112 w 857575"/>
                <a:gd name="connsiteY937" fmla="*/ 69625 h 344385"/>
                <a:gd name="connsiteX938" fmla="*/ 149112 w 857575"/>
                <a:gd name="connsiteY938" fmla="*/ 71036 h 344385"/>
                <a:gd name="connsiteX939" fmla="*/ 138471 w 857575"/>
                <a:gd name="connsiteY939" fmla="*/ 72094 h 344385"/>
                <a:gd name="connsiteX940" fmla="*/ 138471 w 857575"/>
                <a:gd name="connsiteY940" fmla="*/ 71036 h 344385"/>
                <a:gd name="connsiteX941" fmla="*/ 149112 w 857575"/>
                <a:gd name="connsiteY941" fmla="*/ 69625 h 344385"/>
                <a:gd name="connsiteX942" fmla="*/ 151881 w 857575"/>
                <a:gd name="connsiteY942" fmla="*/ 66450 h 344385"/>
                <a:gd name="connsiteX943" fmla="*/ 152236 w 857575"/>
                <a:gd name="connsiteY943" fmla="*/ 67893 h 344385"/>
                <a:gd name="connsiteX944" fmla="*/ 133733 w 857575"/>
                <a:gd name="connsiteY944" fmla="*/ 69336 h 344385"/>
                <a:gd name="connsiteX945" fmla="*/ 133733 w 857575"/>
                <a:gd name="connsiteY945" fmla="*/ 68759 h 344385"/>
                <a:gd name="connsiteX946" fmla="*/ 151881 w 857575"/>
                <a:gd name="connsiteY946" fmla="*/ 66450 h 344385"/>
                <a:gd name="connsiteX947" fmla="*/ 158178 w 857575"/>
                <a:gd name="connsiteY947" fmla="*/ 63275 h 344385"/>
                <a:gd name="connsiteX948" fmla="*/ 158544 w 857575"/>
                <a:gd name="connsiteY948" fmla="*/ 64976 h 344385"/>
                <a:gd name="connsiteX949" fmla="*/ 145356 w 857575"/>
                <a:gd name="connsiteY949" fmla="*/ 66337 h 344385"/>
                <a:gd name="connsiteX950" fmla="*/ 127038 w 857575"/>
                <a:gd name="connsiteY950" fmla="*/ 67698 h 344385"/>
                <a:gd name="connsiteX951" fmla="*/ 127038 w 857575"/>
                <a:gd name="connsiteY951" fmla="*/ 67017 h 344385"/>
                <a:gd name="connsiteX952" fmla="*/ 158178 w 857575"/>
                <a:gd name="connsiteY952" fmla="*/ 63275 h 344385"/>
                <a:gd name="connsiteX953" fmla="*/ 585800 w 857575"/>
                <a:gd name="connsiteY953" fmla="*/ 62436 h 344385"/>
                <a:gd name="connsiteX954" fmla="*/ 584720 w 857575"/>
                <a:gd name="connsiteY954" fmla="*/ 63516 h 344385"/>
                <a:gd name="connsiteX955" fmla="*/ 573552 w 857575"/>
                <a:gd name="connsiteY955" fmla="*/ 68558 h 344385"/>
                <a:gd name="connsiteX956" fmla="*/ 569589 w 857575"/>
                <a:gd name="connsiteY956" fmla="*/ 71078 h 344385"/>
                <a:gd name="connsiteX957" fmla="*/ 613900 w 857575"/>
                <a:gd name="connsiteY957" fmla="*/ 77200 h 344385"/>
                <a:gd name="connsiteX958" fmla="*/ 614260 w 857575"/>
                <a:gd name="connsiteY958" fmla="*/ 76840 h 344385"/>
                <a:gd name="connsiteX959" fmla="*/ 625428 w 857575"/>
                <a:gd name="connsiteY959" fmla="*/ 69998 h 344385"/>
                <a:gd name="connsiteX960" fmla="*/ 585800 w 857575"/>
                <a:gd name="connsiteY960" fmla="*/ 62436 h 344385"/>
                <a:gd name="connsiteX961" fmla="*/ 64157 w 857575"/>
                <a:gd name="connsiteY961" fmla="*/ 59915 h 344385"/>
                <a:gd name="connsiteX962" fmla="*/ 53349 w 857575"/>
                <a:gd name="connsiteY962" fmla="*/ 68558 h 344385"/>
                <a:gd name="connsiteX963" fmla="*/ 67399 w 857575"/>
                <a:gd name="connsiteY963" fmla="*/ 100968 h 344385"/>
                <a:gd name="connsiteX964" fmla="*/ 77126 w 857575"/>
                <a:gd name="connsiteY964" fmla="*/ 136620 h 344385"/>
                <a:gd name="connsiteX965" fmla="*/ 87933 w 857575"/>
                <a:gd name="connsiteY965" fmla="*/ 172272 h 344385"/>
                <a:gd name="connsiteX966" fmla="*/ 95859 w 857575"/>
                <a:gd name="connsiteY966" fmla="*/ 194239 h 344385"/>
                <a:gd name="connsiteX967" fmla="*/ 96219 w 857575"/>
                <a:gd name="connsiteY967" fmla="*/ 188117 h 344385"/>
                <a:gd name="connsiteX968" fmla="*/ 98741 w 857575"/>
                <a:gd name="connsiteY968" fmla="*/ 170832 h 344385"/>
                <a:gd name="connsiteX969" fmla="*/ 97300 w 857575"/>
                <a:gd name="connsiteY969" fmla="*/ 169751 h 344385"/>
                <a:gd name="connsiteX970" fmla="*/ 89374 w 857575"/>
                <a:gd name="connsiteY970" fmla="*/ 147064 h 344385"/>
                <a:gd name="connsiteX971" fmla="*/ 80368 w 857575"/>
                <a:gd name="connsiteY971" fmla="*/ 113212 h 344385"/>
                <a:gd name="connsiteX972" fmla="*/ 71001 w 857575"/>
                <a:gd name="connsiteY972" fmla="*/ 80442 h 344385"/>
                <a:gd name="connsiteX973" fmla="*/ 64157 w 857575"/>
                <a:gd name="connsiteY973" fmla="*/ 59915 h 344385"/>
                <a:gd name="connsiteX974" fmla="*/ 59473 w 857575"/>
                <a:gd name="connsiteY974" fmla="*/ 58114 h 344385"/>
                <a:gd name="connsiteX975" fmla="*/ 19486 w 857575"/>
                <a:gd name="connsiteY975" fmla="*/ 60275 h 344385"/>
                <a:gd name="connsiteX976" fmla="*/ 18405 w 857575"/>
                <a:gd name="connsiteY976" fmla="*/ 61715 h 344385"/>
                <a:gd name="connsiteX977" fmla="*/ 8678 w 857575"/>
                <a:gd name="connsiteY977" fmla="*/ 69278 h 344385"/>
                <a:gd name="connsiteX978" fmla="*/ 5436 w 857575"/>
                <a:gd name="connsiteY978" fmla="*/ 72519 h 344385"/>
                <a:gd name="connsiteX979" fmla="*/ 49747 w 857575"/>
                <a:gd name="connsiteY979" fmla="*/ 67837 h 344385"/>
                <a:gd name="connsiteX980" fmla="*/ 50467 w 857575"/>
                <a:gd name="connsiteY980" fmla="*/ 67477 h 344385"/>
                <a:gd name="connsiteX981" fmla="*/ 59473 w 857575"/>
                <a:gd name="connsiteY981" fmla="*/ 58114 h 344385"/>
                <a:gd name="connsiteX982" fmla="*/ 274183 w 857575"/>
                <a:gd name="connsiteY982" fmla="*/ 50552 h 344385"/>
                <a:gd name="connsiteX983" fmla="*/ 252928 w 857575"/>
                <a:gd name="connsiteY983" fmla="*/ 51992 h 344385"/>
                <a:gd name="connsiteX984" fmla="*/ 231313 w 857575"/>
                <a:gd name="connsiteY984" fmla="*/ 53793 h 344385"/>
                <a:gd name="connsiteX985" fmla="*/ 231313 w 857575"/>
                <a:gd name="connsiteY985" fmla="*/ 54153 h 344385"/>
                <a:gd name="connsiteX986" fmla="*/ 228071 w 857575"/>
                <a:gd name="connsiteY986" fmla="*/ 87284 h 344385"/>
                <a:gd name="connsiteX987" fmla="*/ 222307 w 857575"/>
                <a:gd name="connsiteY987" fmla="*/ 121855 h 344385"/>
                <a:gd name="connsiteX988" fmla="*/ 216903 w 857575"/>
                <a:gd name="connsiteY988" fmla="*/ 156067 h 344385"/>
                <a:gd name="connsiteX989" fmla="*/ 211499 w 857575"/>
                <a:gd name="connsiteY989" fmla="*/ 189918 h 344385"/>
                <a:gd name="connsiteX990" fmla="*/ 208617 w 857575"/>
                <a:gd name="connsiteY990" fmla="*/ 190278 h 344385"/>
                <a:gd name="connsiteX991" fmla="*/ 208617 w 857575"/>
                <a:gd name="connsiteY991" fmla="*/ 189918 h 344385"/>
                <a:gd name="connsiteX992" fmla="*/ 182319 w 857575"/>
                <a:gd name="connsiteY992" fmla="*/ 125817 h 344385"/>
                <a:gd name="connsiteX993" fmla="*/ 163586 w 857575"/>
                <a:gd name="connsiteY993" fmla="*/ 60995 h 344385"/>
                <a:gd name="connsiteX994" fmla="*/ 120716 w 857575"/>
                <a:gd name="connsiteY994" fmla="*/ 64956 h 344385"/>
                <a:gd name="connsiteX995" fmla="*/ 108828 w 857575"/>
                <a:gd name="connsiteY995" fmla="*/ 138781 h 344385"/>
                <a:gd name="connsiteX996" fmla="*/ 102343 w 857575"/>
                <a:gd name="connsiteY996" fmla="*/ 176954 h 344385"/>
                <a:gd name="connsiteX997" fmla="*/ 97660 w 857575"/>
                <a:gd name="connsiteY997" fmla="*/ 202522 h 344385"/>
                <a:gd name="connsiteX998" fmla="*/ 96939 w 857575"/>
                <a:gd name="connsiteY998" fmla="*/ 203242 h 344385"/>
                <a:gd name="connsiteX999" fmla="*/ 95138 w 857575"/>
                <a:gd name="connsiteY999" fmla="*/ 201802 h 344385"/>
                <a:gd name="connsiteX1000" fmla="*/ 95138 w 857575"/>
                <a:gd name="connsiteY1000" fmla="*/ 200361 h 344385"/>
                <a:gd name="connsiteX1001" fmla="*/ 72082 w 857575"/>
                <a:gd name="connsiteY1001" fmla="*/ 138421 h 344385"/>
                <a:gd name="connsiteX1002" fmla="*/ 63076 w 857575"/>
                <a:gd name="connsiteY1002" fmla="*/ 102409 h 344385"/>
                <a:gd name="connsiteX1003" fmla="*/ 49747 w 857575"/>
                <a:gd name="connsiteY1003" fmla="*/ 72159 h 344385"/>
                <a:gd name="connsiteX1004" fmla="*/ 20206 w 857575"/>
                <a:gd name="connsiteY1004" fmla="*/ 74320 h 344385"/>
                <a:gd name="connsiteX1005" fmla="*/ 4355 w 857575"/>
                <a:gd name="connsiteY1005" fmla="*/ 75760 h 344385"/>
                <a:gd name="connsiteX1006" fmla="*/ 15883 w 857575"/>
                <a:gd name="connsiteY1006" fmla="*/ 99528 h 344385"/>
                <a:gd name="connsiteX1007" fmla="*/ 25250 w 857575"/>
                <a:gd name="connsiteY1007" fmla="*/ 127977 h 344385"/>
                <a:gd name="connsiteX1008" fmla="*/ 42902 w 857575"/>
                <a:gd name="connsiteY1008" fmla="*/ 188477 h 344385"/>
                <a:gd name="connsiteX1009" fmla="*/ 65958 w 857575"/>
                <a:gd name="connsiteY1009" fmla="*/ 250419 h 344385"/>
                <a:gd name="connsiteX1010" fmla="*/ 85411 w 857575"/>
                <a:gd name="connsiteY1010" fmla="*/ 306237 h 344385"/>
                <a:gd name="connsiteX1011" fmla="*/ 108107 w 857575"/>
                <a:gd name="connsiteY1011" fmla="*/ 302996 h 344385"/>
                <a:gd name="connsiteX1012" fmla="*/ 130443 w 857575"/>
                <a:gd name="connsiteY1012" fmla="*/ 299755 h 344385"/>
                <a:gd name="connsiteX1013" fmla="*/ 138729 w 857575"/>
                <a:gd name="connsiteY1013" fmla="*/ 230611 h 344385"/>
                <a:gd name="connsiteX1014" fmla="*/ 143052 w 857575"/>
                <a:gd name="connsiteY1014" fmla="*/ 195680 h 344385"/>
                <a:gd name="connsiteX1015" fmla="*/ 149176 w 857575"/>
                <a:gd name="connsiteY1015" fmla="*/ 165430 h 344385"/>
                <a:gd name="connsiteX1016" fmla="*/ 150977 w 857575"/>
                <a:gd name="connsiteY1016" fmla="*/ 165430 h 344385"/>
                <a:gd name="connsiteX1017" fmla="*/ 151337 w 857575"/>
                <a:gd name="connsiteY1017" fmla="*/ 167230 h 344385"/>
                <a:gd name="connsiteX1018" fmla="*/ 163226 w 857575"/>
                <a:gd name="connsiteY1018" fmla="*/ 198561 h 344385"/>
                <a:gd name="connsiteX1019" fmla="*/ 174754 w 857575"/>
                <a:gd name="connsiteY1019" fmla="*/ 230972 h 344385"/>
                <a:gd name="connsiteX1020" fmla="*/ 186282 w 857575"/>
                <a:gd name="connsiteY1020" fmla="*/ 263383 h 344385"/>
                <a:gd name="connsiteX1021" fmla="*/ 197449 w 857575"/>
                <a:gd name="connsiteY1021" fmla="*/ 294353 h 344385"/>
                <a:gd name="connsiteX1022" fmla="*/ 224108 w 857575"/>
                <a:gd name="connsiteY1022" fmla="*/ 290392 h 344385"/>
                <a:gd name="connsiteX1023" fmla="*/ 243922 w 857575"/>
                <a:gd name="connsiteY1023" fmla="*/ 288951 h 344385"/>
                <a:gd name="connsiteX1024" fmla="*/ 258692 w 857575"/>
                <a:gd name="connsiteY1024" fmla="*/ 169031 h 344385"/>
                <a:gd name="connsiteX1025" fmla="*/ 260854 w 857575"/>
                <a:gd name="connsiteY1025" fmla="*/ 155707 h 344385"/>
                <a:gd name="connsiteX1026" fmla="*/ 257251 w 857575"/>
                <a:gd name="connsiteY1026" fmla="*/ 157867 h 344385"/>
                <a:gd name="connsiteX1027" fmla="*/ 256531 w 857575"/>
                <a:gd name="connsiteY1027" fmla="*/ 157147 h 344385"/>
                <a:gd name="connsiteX1028" fmla="*/ 259052 w 857575"/>
                <a:gd name="connsiteY1028" fmla="*/ 155346 h 344385"/>
                <a:gd name="connsiteX1029" fmla="*/ 260854 w 857575"/>
                <a:gd name="connsiteY1029" fmla="*/ 153546 h 344385"/>
                <a:gd name="connsiteX1030" fmla="*/ 261214 w 857575"/>
                <a:gd name="connsiteY1030" fmla="*/ 149945 h 344385"/>
                <a:gd name="connsiteX1031" fmla="*/ 259773 w 857575"/>
                <a:gd name="connsiteY1031" fmla="*/ 151025 h 344385"/>
                <a:gd name="connsiteX1032" fmla="*/ 257251 w 857575"/>
                <a:gd name="connsiteY1032" fmla="*/ 153546 h 344385"/>
                <a:gd name="connsiteX1033" fmla="*/ 256170 w 857575"/>
                <a:gd name="connsiteY1033" fmla="*/ 152826 h 344385"/>
                <a:gd name="connsiteX1034" fmla="*/ 261574 w 857575"/>
                <a:gd name="connsiteY1034" fmla="*/ 148144 h 344385"/>
                <a:gd name="connsiteX1035" fmla="*/ 262295 w 857575"/>
                <a:gd name="connsiteY1035" fmla="*/ 144543 h 344385"/>
                <a:gd name="connsiteX1036" fmla="*/ 255090 w 857575"/>
                <a:gd name="connsiteY1036" fmla="*/ 149585 h 344385"/>
                <a:gd name="connsiteX1037" fmla="*/ 254369 w 857575"/>
                <a:gd name="connsiteY1037" fmla="*/ 148504 h 344385"/>
                <a:gd name="connsiteX1038" fmla="*/ 262295 w 857575"/>
                <a:gd name="connsiteY1038" fmla="*/ 142382 h 344385"/>
                <a:gd name="connsiteX1039" fmla="*/ 263015 w 857575"/>
                <a:gd name="connsiteY1039" fmla="*/ 138781 h 344385"/>
                <a:gd name="connsiteX1040" fmla="*/ 255090 w 857575"/>
                <a:gd name="connsiteY1040" fmla="*/ 144903 h 344385"/>
                <a:gd name="connsiteX1041" fmla="*/ 254729 w 857575"/>
                <a:gd name="connsiteY1041" fmla="*/ 144183 h 344385"/>
                <a:gd name="connsiteX1042" fmla="*/ 263015 w 857575"/>
                <a:gd name="connsiteY1042" fmla="*/ 136980 h 344385"/>
                <a:gd name="connsiteX1043" fmla="*/ 263736 w 857575"/>
                <a:gd name="connsiteY1043" fmla="*/ 132659 h 344385"/>
                <a:gd name="connsiteX1044" fmla="*/ 254009 w 857575"/>
                <a:gd name="connsiteY1044" fmla="*/ 139501 h 344385"/>
                <a:gd name="connsiteX1045" fmla="*/ 253649 w 857575"/>
                <a:gd name="connsiteY1045" fmla="*/ 138781 h 344385"/>
                <a:gd name="connsiteX1046" fmla="*/ 263736 w 857575"/>
                <a:gd name="connsiteY1046" fmla="*/ 130858 h 344385"/>
                <a:gd name="connsiteX1047" fmla="*/ 264816 w 857575"/>
                <a:gd name="connsiteY1047" fmla="*/ 125817 h 344385"/>
                <a:gd name="connsiteX1048" fmla="*/ 252928 w 857575"/>
                <a:gd name="connsiteY1048" fmla="*/ 134099 h 344385"/>
                <a:gd name="connsiteX1049" fmla="*/ 252568 w 857575"/>
                <a:gd name="connsiteY1049" fmla="*/ 133019 h 344385"/>
                <a:gd name="connsiteX1050" fmla="*/ 264816 w 857575"/>
                <a:gd name="connsiteY1050" fmla="*/ 123656 h 344385"/>
                <a:gd name="connsiteX1051" fmla="*/ 265537 w 857575"/>
                <a:gd name="connsiteY1051" fmla="*/ 119695 h 344385"/>
                <a:gd name="connsiteX1052" fmla="*/ 253649 w 857575"/>
                <a:gd name="connsiteY1052" fmla="*/ 127977 h 344385"/>
                <a:gd name="connsiteX1053" fmla="*/ 252928 w 857575"/>
                <a:gd name="connsiteY1053" fmla="*/ 126897 h 344385"/>
                <a:gd name="connsiteX1054" fmla="*/ 265897 w 857575"/>
                <a:gd name="connsiteY1054" fmla="*/ 117534 h 344385"/>
                <a:gd name="connsiteX1055" fmla="*/ 266618 w 857575"/>
                <a:gd name="connsiteY1055" fmla="*/ 112852 h 344385"/>
                <a:gd name="connsiteX1056" fmla="*/ 255450 w 857575"/>
                <a:gd name="connsiteY1056" fmla="*/ 121135 h 344385"/>
                <a:gd name="connsiteX1057" fmla="*/ 254729 w 857575"/>
                <a:gd name="connsiteY1057" fmla="*/ 120415 h 344385"/>
                <a:gd name="connsiteX1058" fmla="*/ 266978 w 857575"/>
                <a:gd name="connsiteY1058" fmla="*/ 110692 h 344385"/>
                <a:gd name="connsiteX1059" fmla="*/ 267338 w 857575"/>
                <a:gd name="connsiteY1059" fmla="*/ 107090 h 344385"/>
                <a:gd name="connsiteX1060" fmla="*/ 255810 w 857575"/>
                <a:gd name="connsiteY1060" fmla="*/ 115733 h 344385"/>
                <a:gd name="connsiteX1061" fmla="*/ 255090 w 857575"/>
                <a:gd name="connsiteY1061" fmla="*/ 115013 h 344385"/>
                <a:gd name="connsiteX1062" fmla="*/ 267698 w 857575"/>
                <a:gd name="connsiteY1062" fmla="*/ 104930 h 344385"/>
                <a:gd name="connsiteX1063" fmla="*/ 268419 w 857575"/>
                <a:gd name="connsiteY1063" fmla="*/ 99168 h 344385"/>
                <a:gd name="connsiteX1064" fmla="*/ 263736 w 857575"/>
                <a:gd name="connsiteY1064" fmla="*/ 103849 h 344385"/>
                <a:gd name="connsiteX1065" fmla="*/ 255810 w 857575"/>
                <a:gd name="connsiteY1065" fmla="*/ 109611 h 344385"/>
                <a:gd name="connsiteX1066" fmla="*/ 255090 w 857575"/>
                <a:gd name="connsiteY1066" fmla="*/ 108531 h 344385"/>
                <a:gd name="connsiteX1067" fmla="*/ 263015 w 857575"/>
                <a:gd name="connsiteY1067" fmla="*/ 102769 h 344385"/>
                <a:gd name="connsiteX1068" fmla="*/ 268779 w 857575"/>
                <a:gd name="connsiteY1068" fmla="*/ 97007 h 344385"/>
                <a:gd name="connsiteX1069" fmla="*/ 269500 w 857575"/>
                <a:gd name="connsiteY1069" fmla="*/ 92326 h 344385"/>
                <a:gd name="connsiteX1070" fmla="*/ 255450 w 857575"/>
                <a:gd name="connsiteY1070" fmla="*/ 104209 h 344385"/>
                <a:gd name="connsiteX1071" fmla="*/ 255090 w 857575"/>
                <a:gd name="connsiteY1071" fmla="*/ 103489 h 344385"/>
                <a:gd name="connsiteX1072" fmla="*/ 264816 w 857575"/>
                <a:gd name="connsiteY1072" fmla="*/ 95206 h 344385"/>
                <a:gd name="connsiteX1073" fmla="*/ 270220 w 857575"/>
                <a:gd name="connsiteY1073" fmla="*/ 90165 h 344385"/>
                <a:gd name="connsiteX1074" fmla="*/ 270580 w 857575"/>
                <a:gd name="connsiteY1074" fmla="*/ 85843 h 344385"/>
                <a:gd name="connsiteX1075" fmla="*/ 257972 w 857575"/>
                <a:gd name="connsiteY1075" fmla="*/ 96647 h 344385"/>
                <a:gd name="connsiteX1076" fmla="*/ 257251 w 857575"/>
                <a:gd name="connsiteY1076" fmla="*/ 95927 h 344385"/>
                <a:gd name="connsiteX1077" fmla="*/ 270941 w 857575"/>
                <a:gd name="connsiteY1077" fmla="*/ 83323 h 344385"/>
                <a:gd name="connsiteX1078" fmla="*/ 271661 w 857575"/>
                <a:gd name="connsiteY1078" fmla="*/ 79361 h 344385"/>
                <a:gd name="connsiteX1079" fmla="*/ 266618 w 857575"/>
                <a:gd name="connsiteY1079" fmla="*/ 83323 h 344385"/>
                <a:gd name="connsiteX1080" fmla="*/ 262295 w 857575"/>
                <a:gd name="connsiteY1080" fmla="*/ 86564 h 344385"/>
                <a:gd name="connsiteX1081" fmla="*/ 257972 w 857575"/>
                <a:gd name="connsiteY1081" fmla="*/ 90165 h 344385"/>
                <a:gd name="connsiteX1082" fmla="*/ 257972 w 857575"/>
                <a:gd name="connsiteY1082" fmla="*/ 90525 h 344385"/>
                <a:gd name="connsiteX1083" fmla="*/ 257611 w 857575"/>
                <a:gd name="connsiteY1083" fmla="*/ 90525 h 344385"/>
                <a:gd name="connsiteX1084" fmla="*/ 257251 w 857575"/>
                <a:gd name="connsiteY1084" fmla="*/ 90165 h 344385"/>
                <a:gd name="connsiteX1085" fmla="*/ 272021 w 857575"/>
                <a:gd name="connsiteY1085" fmla="*/ 76840 h 344385"/>
                <a:gd name="connsiteX1086" fmla="*/ 272742 w 857575"/>
                <a:gd name="connsiteY1086" fmla="*/ 72879 h 344385"/>
                <a:gd name="connsiteX1087" fmla="*/ 265897 w 857575"/>
                <a:gd name="connsiteY1087" fmla="*/ 78281 h 344385"/>
                <a:gd name="connsiteX1088" fmla="*/ 260854 w 857575"/>
                <a:gd name="connsiteY1088" fmla="*/ 81882 h 344385"/>
                <a:gd name="connsiteX1089" fmla="*/ 257611 w 857575"/>
                <a:gd name="connsiteY1089" fmla="*/ 84763 h 344385"/>
                <a:gd name="connsiteX1090" fmla="*/ 262295 w 857575"/>
                <a:gd name="connsiteY1090" fmla="*/ 79361 h 344385"/>
                <a:gd name="connsiteX1091" fmla="*/ 273102 w 857575"/>
                <a:gd name="connsiteY1091" fmla="*/ 70718 h 344385"/>
                <a:gd name="connsiteX1092" fmla="*/ 273823 w 857575"/>
                <a:gd name="connsiteY1092" fmla="*/ 67477 h 344385"/>
                <a:gd name="connsiteX1093" fmla="*/ 266978 w 857575"/>
                <a:gd name="connsiteY1093" fmla="*/ 72879 h 344385"/>
                <a:gd name="connsiteX1094" fmla="*/ 257972 w 857575"/>
                <a:gd name="connsiteY1094" fmla="*/ 79721 h 344385"/>
                <a:gd name="connsiteX1095" fmla="*/ 257251 w 857575"/>
                <a:gd name="connsiteY1095" fmla="*/ 78641 h 344385"/>
                <a:gd name="connsiteX1096" fmla="*/ 267338 w 857575"/>
                <a:gd name="connsiteY1096" fmla="*/ 70718 h 344385"/>
                <a:gd name="connsiteX1097" fmla="*/ 274183 w 857575"/>
                <a:gd name="connsiteY1097" fmla="*/ 64956 h 344385"/>
                <a:gd name="connsiteX1098" fmla="*/ 274903 w 857575"/>
                <a:gd name="connsiteY1098" fmla="*/ 60995 h 344385"/>
                <a:gd name="connsiteX1099" fmla="*/ 259773 w 857575"/>
                <a:gd name="connsiteY1099" fmla="*/ 72519 h 344385"/>
                <a:gd name="connsiteX1100" fmla="*/ 259413 w 857575"/>
                <a:gd name="connsiteY1100" fmla="*/ 71799 h 344385"/>
                <a:gd name="connsiteX1101" fmla="*/ 275264 w 857575"/>
                <a:gd name="connsiteY1101" fmla="*/ 58834 h 344385"/>
                <a:gd name="connsiteX1102" fmla="*/ 275984 w 857575"/>
                <a:gd name="connsiteY1102" fmla="*/ 54153 h 344385"/>
                <a:gd name="connsiteX1103" fmla="*/ 267698 w 857575"/>
                <a:gd name="connsiteY1103" fmla="*/ 60275 h 344385"/>
                <a:gd name="connsiteX1104" fmla="*/ 256531 w 857575"/>
                <a:gd name="connsiteY1104" fmla="*/ 67477 h 344385"/>
                <a:gd name="connsiteX1105" fmla="*/ 256170 w 857575"/>
                <a:gd name="connsiteY1105" fmla="*/ 66757 h 344385"/>
                <a:gd name="connsiteX1106" fmla="*/ 268059 w 857575"/>
                <a:gd name="connsiteY1106" fmla="*/ 58114 h 344385"/>
                <a:gd name="connsiteX1107" fmla="*/ 275984 w 857575"/>
                <a:gd name="connsiteY1107" fmla="*/ 52712 h 344385"/>
                <a:gd name="connsiteX1108" fmla="*/ 276344 w 857575"/>
                <a:gd name="connsiteY1108" fmla="*/ 53072 h 344385"/>
                <a:gd name="connsiteX1109" fmla="*/ 276705 w 857575"/>
                <a:gd name="connsiteY1109" fmla="*/ 50912 h 344385"/>
                <a:gd name="connsiteX1110" fmla="*/ 274183 w 857575"/>
                <a:gd name="connsiteY1110" fmla="*/ 50552 h 344385"/>
                <a:gd name="connsiteX1111" fmla="*/ 170791 w 857575"/>
                <a:gd name="connsiteY1111" fmla="*/ 48031 h 344385"/>
                <a:gd name="connsiteX1112" fmla="*/ 149536 w 857575"/>
                <a:gd name="connsiteY1112" fmla="*/ 49111 h 344385"/>
                <a:gd name="connsiteX1113" fmla="*/ 130803 w 857575"/>
                <a:gd name="connsiteY1113" fmla="*/ 50192 h 344385"/>
                <a:gd name="connsiteX1114" fmla="*/ 119635 w 857575"/>
                <a:gd name="connsiteY1114" fmla="*/ 61355 h 344385"/>
                <a:gd name="connsiteX1115" fmla="*/ 163946 w 857575"/>
                <a:gd name="connsiteY1115" fmla="*/ 55953 h 344385"/>
                <a:gd name="connsiteX1116" fmla="*/ 165387 w 857575"/>
                <a:gd name="connsiteY1116" fmla="*/ 55593 h 344385"/>
                <a:gd name="connsiteX1117" fmla="*/ 169350 w 857575"/>
                <a:gd name="connsiteY1117" fmla="*/ 49831 h 344385"/>
                <a:gd name="connsiteX1118" fmla="*/ 170791 w 857575"/>
                <a:gd name="connsiteY1118" fmla="*/ 48031 h 344385"/>
                <a:gd name="connsiteX1119" fmla="*/ 177275 w 857575"/>
                <a:gd name="connsiteY1119" fmla="*/ 46950 h 344385"/>
                <a:gd name="connsiteX1120" fmla="*/ 172232 w 857575"/>
                <a:gd name="connsiteY1120" fmla="*/ 51992 h 344385"/>
                <a:gd name="connsiteX1121" fmla="*/ 167549 w 857575"/>
                <a:gd name="connsiteY1121" fmla="*/ 57394 h 344385"/>
                <a:gd name="connsiteX1122" fmla="*/ 187723 w 857575"/>
                <a:gd name="connsiteY1122" fmla="*/ 127257 h 344385"/>
                <a:gd name="connsiteX1123" fmla="*/ 208617 w 857575"/>
                <a:gd name="connsiteY1123" fmla="*/ 180195 h 344385"/>
                <a:gd name="connsiteX1124" fmla="*/ 211499 w 857575"/>
                <a:gd name="connsiteY1124" fmla="*/ 162189 h 344385"/>
                <a:gd name="connsiteX1125" fmla="*/ 211139 w 857575"/>
                <a:gd name="connsiteY1125" fmla="*/ 161829 h 344385"/>
                <a:gd name="connsiteX1126" fmla="*/ 202853 w 857575"/>
                <a:gd name="connsiteY1126" fmla="*/ 138421 h 344385"/>
                <a:gd name="connsiteX1127" fmla="*/ 192406 w 857575"/>
                <a:gd name="connsiteY1127" fmla="*/ 106370 h 344385"/>
                <a:gd name="connsiteX1128" fmla="*/ 177275 w 857575"/>
                <a:gd name="connsiteY1128" fmla="*/ 46950 h 344385"/>
                <a:gd name="connsiteX1129" fmla="*/ 118621 w 857575"/>
                <a:gd name="connsiteY1129" fmla="*/ 46194 h 344385"/>
                <a:gd name="connsiteX1130" fmla="*/ 119301 w 857575"/>
                <a:gd name="connsiteY1130" fmla="*/ 47337 h 344385"/>
                <a:gd name="connsiteX1131" fmla="*/ 111477 w 857575"/>
                <a:gd name="connsiteY1131" fmla="*/ 54576 h 344385"/>
                <a:gd name="connsiteX1132" fmla="*/ 111137 w 857575"/>
                <a:gd name="connsiteY1132" fmla="*/ 53814 h 344385"/>
                <a:gd name="connsiteX1133" fmla="*/ 118621 w 857575"/>
                <a:gd name="connsiteY1133" fmla="*/ 46194 h 344385"/>
                <a:gd name="connsiteX1134" fmla="*/ 127579 w 857575"/>
                <a:gd name="connsiteY1134" fmla="*/ 44981 h 344385"/>
                <a:gd name="connsiteX1135" fmla="*/ 128713 w 857575"/>
                <a:gd name="connsiteY1135" fmla="*/ 46115 h 344385"/>
                <a:gd name="connsiteX1136" fmla="*/ 115106 w 857575"/>
                <a:gd name="connsiteY1136" fmla="*/ 59344 h 344385"/>
                <a:gd name="connsiteX1137" fmla="*/ 114728 w 857575"/>
                <a:gd name="connsiteY1137" fmla="*/ 58966 h 344385"/>
                <a:gd name="connsiteX1138" fmla="*/ 127579 w 857575"/>
                <a:gd name="connsiteY1138" fmla="*/ 44981 h 344385"/>
                <a:gd name="connsiteX1139" fmla="*/ 122968 w 857575"/>
                <a:gd name="connsiteY1139" fmla="*/ 44919 h 344385"/>
                <a:gd name="connsiteX1140" fmla="*/ 124026 w 857575"/>
                <a:gd name="connsiteY1140" fmla="*/ 45961 h 344385"/>
                <a:gd name="connsiteX1141" fmla="*/ 113443 w 857575"/>
                <a:gd name="connsiteY1141" fmla="*/ 54643 h 344385"/>
                <a:gd name="connsiteX1142" fmla="*/ 112738 w 857575"/>
                <a:gd name="connsiteY1142" fmla="*/ 54296 h 344385"/>
                <a:gd name="connsiteX1143" fmla="*/ 122968 w 857575"/>
                <a:gd name="connsiteY1143" fmla="*/ 44919 h 344385"/>
                <a:gd name="connsiteX1144" fmla="*/ 422652 w 857575"/>
                <a:gd name="connsiteY1144" fmla="*/ 41050 h 344385"/>
                <a:gd name="connsiteX1145" fmla="*/ 425122 w 857575"/>
                <a:gd name="connsiteY1145" fmla="*/ 41050 h 344385"/>
                <a:gd name="connsiteX1146" fmla="*/ 427238 w 857575"/>
                <a:gd name="connsiteY1146" fmla="*/ 41314 h 344385"/>
                <a:gd name="connsiteX1147" fmla="*/ 427238 w 857575"/>
                <a:gd name="connsiteY1147" fmla="*/ 42108 h 344385"/>
                <a:gd name="connsiteX1148" fmla="*/ 425122 w 857575"/>
                <a:gd name="connsiteY1148" fmla="*/ 42108 h 344385"/>
                <a:gd name="connsiteX1149" fmla="*/ 422652 w 857575"/>
                <a:gd name="connsiteY1149" fmla="*/ 41844 h 344385"/>
                <a:gd name="connsiteX1150" fmla="*/ 422652 w 857575"/>
                <a:gd name="connsiteY1150" fmla="*/ 41050 h 344385"/>
                <a:gd name="connsiteX1151" fmla="*/ 421112 w 857575"/>
                <a:gd name="connsiteY1151" fmla="*/ 37875 h 344385"/>
                <a:gd name="connsiteX1152" fmla="*/ 433143 w 857575"/>
                <a:gd name="connsiteY1152" fmla="*/ 38272 h 344385"/>
                <a:gd name="connsiteX1153" fmla="*/ 432767 w 857575"/>
                <a:gd name="connsiteY1153" fmla="*/ 40256 h 344385"/>
                <a:gd name="connsiteX1154" fmla="*/ 421112 w 857575"/>
                <a:gd name="connsiteY1154" fmla="*/ 39065 h 344385"/>
                <a:gd name="connsiteX1155" fmla="*/ 421112 w 857575"/>
                <a:gd name="connsiteY1155" fmla="*/ 37875 h 344385"/>
                <a:gd name="connsiteX1156" fmla="*/ 289674 w 857575"/>
                <a:gd name="connsiteY1156" fmla="*/ 36867 h 344385"/>
                <a:gd name="connsiteX1157" fmla="*/ 283910 w 857575"/>
                <a:gd name="connsiteY1157" fmla="*/ 42989 h 344385"/>
                <a:gd name="connsiteX1158" fmla="*/ 280307 w 857575"/>
                <a:gd name="connsiteY1158" fmla="*/ 47311 h 344385"/>
                <a:gd name="connsiteX1159" fmla="*/ 272021 w 857575"/>
                <a:gd name="connsiteY1159" fmla="*/ 106010 h 344385"/>
                <a:gd name="connsiteX1160" fmla="*/ 264456 w 857575"/>
                <a:gd name="connsiteY1160" fmla="*/ 166510 h 344385"/>
                <a:gd name="connsiteX1161" fmla="*/ 255810 w 857575"/>
                <a:gd name="connsiteY1161" fmla="*/ 229531 h 344385"/>
                <a:gd name="connsiteX1162" fmla="*/ 248605 w 857575"/>
                <a:gd name="connsiteY1162" fmla="*/ 287871 h 344385"/>
                <a:gd name="connsiteX1163" fmla="*/ 250767 w 857575"/>
                <a:gd name="connsiteY1163" fmla="*/ 284630 h 344385"/>
                <a:gd name="connsiteX1164" fmla="*/ 256170 w 857575"/>
                <a:gd name="connsiteY1164" fmla="*/ 278508 h 344385"/>
                <a:gd name="connsiteX1165" fmla="*/ 257972 w 857575"/>
                <a:gd name="connsiteY1165" fmla="*/ 245016 h 344385"/>
                <a:gd name="connsiteX1166" fmla="*/ 264816 w 857575"/>
                <a:gd name="connsiteY1166" fmla="*/ 216567 h 344385"/>
                <a:gd name="connsiteX1167" fmla="*/ 269500 w 857575"/>
                <a:gd name="connsiteY1167" fmla="*/ 184156 h 344385"/>
                <a:gd name="connsiteX1168" fmla="*/ 273102 w 857575"/>
                <a:gd name="connsiteY1168" fmla="*/ 153906 h 344385"/>
                <a:gd name="connsiteX1169" fmla="*/ 277065 w 857575"/>
                <a:gd name="connsiteY1169" fmla="*/ 121855 h 344385"/>
                <a:gd name="connsiteX1170" fmla="*/ 282469 w 857575"/>
                <a:gd name="connsiteY1170" fmla="*/ 93406 h 344385"/>
                <a:gd name="connsiteX1171" fmla="*/ 290034 w 857575"/>
                <a:gd name="connsiteY1171" fmla="*/ 37587 h 344385"/>
                <a:gd name="connsiteX1172" fmla="*/ 289674 w 857575"/>
                <a:gd name="connsiteY1172" fmla="*/ 36867 h 344385"/>
                <a:gd name="connsiteX1173" fmla="*/ 284270 w 857575"/>
                <a:gd name="connsiteY1173" fmla="*/ 36867 h 344385"/>
                <a:gd name="connsiteX1174" fmla="*/ 249301 w 857575"/>
                <a:gd name="connsiteY1174" fmla="*/ 38660 h 344385"/>
                <a:gd name="connsiteX1175" fmla="*/ 242121 w 857575"/>
                <a:gd name="connsiteY1175" fmla="*/ 39028 h 344385"/>
                <a:gd name="connsiteX1176" fmla="*/ 241760 w 857575"/>
                <a:gd name="connsiteY1176" fmla="*/ 41189 h 344385"/>
                <a:gd name="connsiteX1177" fmla="*/ 233835 w 857575"/>
                <a:gd name="connsiteY1177" fmla="*/ 48391 h 344385"/>
                <a:gd name="connsiteX1178" fmla="*/ 232034 w 857575"/>
                <a:gd name="connsiteY1178" fmla="*/ 50192 h 344385"/>
                <a:gd name="connsiteX1179" fmla="*/ 277425 w 857575"/>
                <a:gd name="connsiteY1179" fmla="*/ 44790 h 344385"/>
                <a:gd name="connsiteX1180" fmla="*/ 278146 w 857575"/>
                <a:gd name="connsiteY1180" fmla="*/ 45150 h 344385"/>
                <a:gd name="connsiteX1181" fmla="*/ 281388 w 857575"/>
                <a:gd name="connsiteY1181" fmla="*/ 40828 h 344385"/>
                <a:gd name="connsiteX1182" fmla="*/ 284270 w 857575"/>
                <a:gd name="connsiteY1182" fmla="*/ 36867 h 344385"/>
                <a:gd name="connsiteX1183" fmla="*/ 417541 w 857575"/>
                <a:gd name="connsiteY1183" fmla="*/ 34700 h 344385"/>
                <a:gd name="connsiteX1184" fmla="*/ 436399 w 857575"/>
                <a:gd name="connsiteY1184" fmla="*/ 35758 h 344385"/>
                <a:gd name="connsiteX1185" fmla="*/ 436043 w 857575"/>
                <a:gd name="connsiteY1185" fmla="*/ 37522 h 344385"/>
                <a:gd name="connsiteX1186" fmla="*/ 417541 w 857575"/>
                <a:gd name="connsiteY1186" fmla="*/ 35758 h 344385"/>
                <a:gd name="connsiteX1187" fmla="*/ 417541 w 857575"/>
                <a:gd name="connsiteY1187" fmla="*/ 34700 h 344385"/>
                <a:gd name="connsiteX1188" fmla="*/ 329041 w 857575"/>
                <a:gd name="connsiteY1188" fmla="*/ 34700 h 344385"/>
                <a:gd name="connsiteX1189" fmla="*/ 334710 w 857575"/>
                <a:gd name="connsiteY1189" fmla="*/ 34964 h 344385"/>
                <a:gd name="connsiteX1190" fmla="*/ 334332 w 857575"/>
                <a:gd name="connsiteY1190" fmla="*/ 36023 h 344385"/>
                <a:gd name="connsiteX1191" fmla="*/ 329041 w 857575"/>
                <a:gd name="connsiteY1191" fmla="*/ 35494 h 344385"/>
                <a:gd name="connsiteX1192" fmla="*/ 329041 w 857575"/>
                <a:gd name="connsiteY1192" fmla="*/ 34700 h 344385"/>
                <a:gd name="connsiteX1193" fmla="*/ 577515 w 857575"/>
                <a:gd name="connsiteY1193" fmla="*/ 33266 h 344385"/>
                <a:gd name="connsiteX1194" fmla="*/ 577154 w 857575"/>
                <a:gd name="connsiteY1194" fmla="*/ 33626 h 344385"/>
                <a:gd name="connsiteX1195" fmla="*/ 569949 w 857575"/>
                <a:gd name="connsiteY1195" fmla="*/ 38308 h 344385"/>
                <a:gd name="connsiteX1196" fmla="*/ 565986 w 857575"/>
                <a:gd name="connsiteY1196" fmla="*/ 41909 h 344385"/>
                <a:gd name="connsiteX1197" fmla="*/ 565626 w 857575"/>
                <a:gd name="connsiteY1197" fmla="*/ 41909 h 344385"/>
                <a:gd name="connsiteX1198" fmla="*/ 545812 w 857575"/>
                <a:gd name="connsiteY1198" fmla="*/ 97727 h 344385"/>
                <a:gd name="connsiteX1199" fmla="*/ 526359 w 857575"/>
                <a:gd name="connsiteY1199" fmla="*/ 155346 h 344385"/>
                <a:gd name="connsiteX1200" fmla="*/ 505824 w 857575"/>
                <a:gd name="connsiteY1200" fmla="*/ 215486 h 344385"/>
                <a:gd name="connsiteX1201" fmla="*/ 487091 w 857575"/>
                <a:gd name="connsiteY1201" fmla="*/ 271666 h 344385"/>
                <a:gd name="connsiteX1202" fmla="*/ 489973 w 857575"/>
                <a:gd name="connsiteY1202" fmla="*/ 269145 h 344385"/>
                <a:gd name="connsiteX1203" fmla="*/ 496818 w 857575"/>
                <a:gd name="connsiteY1203" fmla="*/ 263743 h 344385"/>
                <a:gd name="connsiteX1204" fmla="*/ 505104 w 857575"/>
                <a:gd name="connsiteY1204" fmla="*/ 231332 h 344385"/>
                <a:gd name="connsiteX1205" fmla="*/ 517352 w 857575"/>
                <a:gd name="connsiteY1205" fmla="*/ 204683 h 344385"/>
                <a:gd name="connsiteX1206" fmla="*/ 528160 w 857575"/>
                <a:gd name="connsiteY1206" fmla="*/ 174073 h 344385"/>
                <a:gd name="connsiteX1207" fmla="*/ 537526 w 857575"/>
                <a:gd name="connsiteY1207" fmla="*/ 144903 h 344385"/>
                <a:gd name="connsiteX1208" fmla="*/ 547974 w 857575"/>
                <a:gd name="connsiteY1208" fmla="*/ 113933 h 344385"/>
                <a:gd name="connsiteX1209" fmla="*/ 558781 w 857575"/>
                <a:gd name="connsiteY1209" fmla="*/ 87284 h 344385"/>
                <a:gd name="connsiteX1210" fmla="*/ 577515 w 857575"/>
                <a:gd name="connsiteY1210" fmla="*/ 33266 h 344385"/>
                <a:gd name="connsiteX1211" fmla="*/ 259659 w 857575"/>
                <a:gd name="connsiteY1211" fmla="*/ 32215 h 344385"/>
                <a:gd name="connsiteX1212" fmla="*/ 259506 w 857575"/>
                <a:gd name="connsiteY1212" fmla="*/ 32239 h 344385"/>
                <a:gd name="connsiteX1213" fmla="*/ 253137 w 857575"/>
                <a:gd name="connsiteY1213" fmla="*/ 33250 h 344385"/>
                <a:gd name="connsiteX1214" fmla="*/ 239367 w 857575"/>
                <a:gd name="connsiteY1214" fmla="*/ 35321 h 344385"/>
                <a:gd name="connsiteX1215" fmla="*/ 239005 w 857575"/>
                <a:gd name="connsiteY1215" fmla="*/ 35666 h 344385"/>
                <a:gd name="connsiteX1216" fmla="*/ 232482 w 857575"/>
                <a:gd name="connsiteY1216" fmla="*/ 41188 h 344385"/>
                <a:gd name="connsiteX1217" fmla="*/ 227409 w 857575"/>
                <a:gd name="connsiteY1217" fmla="*/ 47055 h 344385"/>
                <a:gd name="connsiteX1218" fmla="*/ 227047 w 857575"/>
                <a:gd name="connsiteY1218" fmla="*/ 46364 h 344385"/>
                <a:gd name="connsiteX1219" fmla="*/ 233207 w 857575"/>
                <a:gd name="connsiteY1219" fmla="*/ 39462 h 344385"/>
                <a:gd name="connsiteX1220" fmla="*/ 237918 w 857575"/>
                <a:gd name="connsiteY1220" fmla="*/ 34286 h 344385"/>
                <a:gd name="connsiteX1221" fmla="*/ 238280 w 857575"/>
                <a:gd name="connsiteY1221" fmla="*/ 33941 h 344385"/>
                <a:gd name="connsiteX1222" fmla="*/ 251325 w 857575"/>
                <a:gd name="connsiteY1222" fmla="*/ 32560 h 344385"/>
                <a:gd name="connsiteX1223" fmla="*/ 259536 w 857575"/>
                <a:gd name="connsiteY1223" fmla="*/ 32220 h 344385"/>
                <a:gd name="connsiteX1224" fmla="*/ 411567 w 857575"/>
                <a:gd name="connsiteY1224" fmla="*/ 31525 h 344385"/>
                <a:gd name="connsiteX1225" fmla="*/ 443073 w 857575"/>
                <a:gd name="connsiteY1225" fmla="*/ 33723 h 344385"/>
                <a:gd name="connsiteX1226" fmla="*/ 443073 w 857575"/>
                <a:gd name="connsiteY1226" fmla="*/ 35555 h 344385"/>
                <a:gd name="connsiteX1227" fmla="*/ 429518 w 857575"/>
                <a:gd name="connsiteY1227" fmla="*/ 34456 h 344385"/>
                <a:gd name="connsiteX1228" fmla="*/ 411567 w 857575"/>
                <a:gd name="connsiteY1228" fmla="*/ 32258 h 344385"/>
                <a:gd name="connsiteX1229" fmla="*/ 411567 w 857575"/>
                <a:gd name="connsiteY1229" fmla="*/ 31525 h 344385"/>
                <a:gd name="connsiteX1230" fmla="*/ 325783 w 857575"/>
                <a:gd name="connsiteY1230" fmla="*/ 31525 h 344385"/>
                <a:gd name="connsiteX1231" fmla="*/ 335212 w 857575"/>
                <a:gd name="connsiteY1231" fmla="*/ 31922 h 344385"/>
                <a:gd name="connsiteX1232" fmla="*/ 334875 w 857575"/>
                <a:gd name="connsiteY1232" fmla="*/ 33906 h 344385"/>
                <a:gd name="connsiteX1233" fmla="*/ 325783 w 857575"/>
                <a:gd name="connsiteY1233" fmla="*/ 32715 h 344385"/>
                <a:gd name="connsiteX1234" fmla="*/ 325783 w 857575"/>
                <a:gd name="connsiteY1234" fmla="*/ 31525 h 344385"/>
                <a:gd name="connsiteX1235" fmla="*/ 254554 w 857575"/>
                <a:gd name="connsiteY1235" fmla="*/ 29938 h 344385"/>
                <a:gd name="connsiteX1236" fmla="*/ 254554 w 857575"/>
                <a:gd name="connsiteY1236" fmla="*/ 30670 h 344385"/>
                <a:gd name="connsiteX1237" fmla="*/ 239385 w 857575"/>
                <a:gd name="connsiteY1237" fmla="*/ 32868 h 344385"/>
                <a:gd name="connsiteX1238" fmla="*/ 227743 w 857575"/>
                <a:gd name="connsiteY1238" fmla="*/ 43492 h 344385"/>
                <a:gd name="connsiteX1239" fmla="*/ 227038 w 857575"/>
                <a:gd name="connsiteY1239" fmla="*/ 42759 h 344385"/>
                <a:gd name="connsiteX1240" fmla="*/ 238326 w 857575"/>
                <a:gd name="connsiteY1240" fmla="*/ 31769 h 344385"/>
                <a:gd name="connsiteX1241" fmla="*/ 238679 w 857575"/>
                <a:gd name="connsiteY1241" fmla="*/ 31403 h 344385"/>
                <a:gd name="connsiteX1242" fmla="*/ 245382 w 857575"/>
                <a:gd name="connsiteY1242" fmla="*/ 30670 h 344385"/>
                <a:gd name="connsiteX1243" fmla="*/ 254554 w 857575"/>
                <a:gd name="connsiteY1243" fmla="*/ 29938 h 344385"/>
                <a:gd name="connsiteX1244" fmla="*/ 319113 w 857575"/>
                <a:gd name="connsiteY1244" fmla="*/ 28350 h 344385"/>
                <a:gd name="connsiteX1245" fmla="*/ 326874 w 857575"/>
                <a:gd name="connsiteY1245" fmla="*/ 28703 h 344385"/>
                <a:gd name="connsiteX1246" fmla="*/ 333224 w 857575"/>
                <a:gd name="connsiteY1246" fmla="*/ 29408 h 344385"/>
                <a:gd name="connsiteX1247" fmla="*/ 332871 w 857575"/>
                <a:gd name="connsiteY1247" fmla="*/ 30819 h 344385"/>
                <a:gd name="connsiteX1248" fmla="*/ 319113 w 857575"/>
                <a:gd name="connsiteY1248" fmla="*/ 28703 h 344385"/>
                <a:gd name="connsiteX1249" fmla="*/ 319113 w 857575"/>
                <a:gd name="connsiteY1249" fmla="*/ 28350 h 344385"/>
                <a:gd name="connsiteX1250" fmla="*/ 529961 w 857575"/>
                <a:gd name="connsiteY1250" fmla="*/ 26063 h 344385"/>
                <a:gd name="connsiteX1251" fmla="*/ 528880 w 857575"/>
                <a:gd name="connsiteY1251" fmla="*/ 28224 h 344385"/>
                <a:gd name="connsiteX1252" fmla="*/ 519874 w 857575"/>
                <a:gd name="connsiteY1252" fmla="*/ 33626 h 344385"/>
                <a:gd name="connsiteX1253" fmla="*/ 518073 w 857575"/>
                <a:gd name="connsiteY1253" fmla="*/ 35066 h 344385"/>
                <a:gd name="connsiteX1254" fmla="*/ 563104 w 857575"/>
                <a:gd name="connsiteY1254" fmla="*/ 39028 h 344385"/>
                <a:gd name="connsiteX1255" fmla="*/ 564185 w 857575"/>
                <a:gd name="connsiteY1255" fmla="*/ 39388 h 344385"/>
                <a:gd name="connsiteX1256" fmla="*/ 567787 w 857575"/>
                <a:gd name="connsiteY1256" fmla="*/ 35787 h 344385"/>
                <a:gd name="connsiteX1257" fmla="*/ 571390 w 857575"/>
                <a:gd name="connsiteY1257" fmla="*/ 32186 h 344385"/>
                <a:gd name="connsiteX1258" fmla="*/ 529961 w 857575"/>
                <a:gd name="connsiteY1258" fmla="*/ 26063 h 344385"/>
                <a:gd name="connsiteX1259" fmla="*/ 313138 w 857575"/>
                <a:gd name="connsiteY1259" fmla="*/ 23985 h 344385"/>
                <a:gd name="connsiteX1260" fmla="*/ 333542 w 857575"/>
                <a:gd name="connsiteY1260" fmla="*/ 26366 h 344385"/>
                <a:gd name="connsiteX1261" fmla="*/ 333177 w 857575"/>
                <a:gd name="connsiteY1261" fmla="*/ 27953 h 344385"/>
                <a:gd name="connsiteX1262" fmla="*/ 312774 w 857575"/>
                <a:gd name="connsiteY1262" fmla="*/ 24778 h 344385"/>
                <a:gd name="connsiteX1263" fmla="*/ 313138 w 857575"/>
                <a:gd name="connsiteY1263" fmla="*/ 23985 h 344385"/>
                <a:gd name="connsiteX1264" fmla="*/ 464756 w 857575"/>
                <a:gd name="connsiteY1264" fmla="*/ 21382 h 344385"/>
                <a:gd name="connsiteX1265" fmla="*/ 458631 w 857575"/>
                <a:gd name="connsiteY1265" fmla="*/ 25343 h 344385"/>
                <a:gd name="connsiteX1266" fmla="*/ 453228 w 857575"/>
                <a:gd name="connsiteY1266" fmla="*/ 29665 h 344385"/>
                <a:gd name="connsiteX1267" fmla="*/ 458992 w 857575"/>
                <a:gd name="connsiteY1267" fmla="*/ 102049 h 344385"/>
                <a:gd name="connsiteX1268" fmla="*/ 469079 w 857575"/>
                <a:gd name="connsiteY1268" fmla="*/ 157867 h 344385"/>
                <a:gd name="connsiteX1269" fmla="*/ 475563 w 857575"/>
                <a:gd name="connsiteY1269" fmla="*/ 140942 h 344385"/>
                <a:gd name="connsiteX1270" fmla="*/ 475203 w 857575"/>
                <a:gd name="connsiteY1270" fmla="*/ 140221 h 344385"/>
                <a:gd name="connsiteX1271" fmla="*/ 471600 w 857575"/>
                <a:gd name="connsiteY1271" fmla="*/ 116093 h 344385"/>
                <a:gd name="connsiteX1272" fmla="*/ 467998 w 857575"/>
                <a:gd name="connsiteY1272" fmla="*/ 82602 h 344385"/>
                <a:gd name="connsiteX1273" fmla="*/ 464756 w 857575"/>
                <a:gd name="connsiteY1273" fmla="*/ 21382 h 344385"/>
                <a:gd name="connsiteX1274" fmla="*/ 526546 w 857575"/>
                <a:gd name="connsiteY1274" fmla="*/ 21160 h 344385"/>
                <a:gd name="connsiteX1275" fmla="*/ 539246 w 857575"/>
                <a:gd name="connsiteY1275" fmla="*/ 21907 h 344385"/>
                <a:gd name="connsiteX1276" fmla="*/ 546654 w 857575"/>
                <a:gd name="connsiteY1276" fmla="*/ 23027 h 344385"/>
                <a:gd name="connsiteX1277" fmla="*/ 546654 w 857575"/>
                <a:gd name="connsiteY1277" fmla="*/ 23401 h 344385"/>
                <a:gd name="connsiteX1278" fmla="*/ 540304 w 857575"/>
                <a:gd name="connsiteY1278" fmla="*/ 23401 h 344385"/>
                <a:gd name="connsiteX1279" fmla="*/ 526899 w 857575"/>
                <a:gd name="connsiteY1279" fmla="*/ 22654 h 344385"/>
                <a:gd name="connsiteX1280" fmla="*/ 526546 w 857575"/>
                <a:gd name="connsiteY1280" fmla="*/ 22654 h 344385"/>
                <a:gd name="connsiteX1281" fmla="*/ 519490 w 857575"/>
                <a:gd name="connsiteY1281" fmla="*/ 27510 h 344385"/>
                <a:gd name="connsiteX1282" fmla="*/ 513493 w 857575"/>
                <a:gd name="connsiteY1282" fmla="*/ 32366 h 344385"/>
                <a:gd name="connsiteX1283" fmla="*/ 512788 w 857575"/>
                <a:gd name="connsiteY1283" fmla="*/ 31992 h 344385"/>
                <a:gd name="connsiteX1284" fmla="*/ 519843 w 857575"/>
                <a:gd name="connsiteY1284" fmla="*/ 26016 h 344385"/>
                <a:gd name="connsiteX1285" fmla="*/ 525840 w 857575"/>
                <a:gd name="connsiteY1285" fmla="*/ 21533 h 344385"/>
                <a:gd name="connsiteX1286" fmla="*/ 526546 w 857575"/>
                <a:gd name="connsiteY1286" fmla="*/ 21160 h 344385"/>
                <a:gd name="connsiteX1287" fmla="*/ 306413 w 857575"/>
                <a:gd name="connsiteY1287" fmla="*/ 20413 h 344385"/>
                <a:gd name="connsiteX1288" fmla="*/ 333224 w 857575"/>
                <a:gd name="connsiteY1288" fmla="*/ 22145 h 344385"/>
                <a:gd name="connsiteX1289" fmla="*/ 333224 w 857575"/>
                <a:gd name="connsiteY1289" fmla="*/ 23299 h 344385"/>
                <a:gd name="connsiteX1290" fmla="*/ 306413 w 857575"/>
                <a:gd name="connsiteY1290" fmla="*/ 20990 h 344385"/>
                <a:gd name="connsiteX1291" fmla="*/ 306413 w 857575"/>
                <a:gd name="connsiteY1291" fmla="*/ 20413 h 344385"/>
                <a:gd name="connsiteX1292" fmla="*/ 528619 w 857575"/>
                <a:gd name="connsiteY1292" fmla="*/ 17621 h 344385"/>
                <a:gd name="connsiteX1293" fmla="*/ 535918 w 857575"/>
                <a:gd name="connsiteY1293" fmla="*/ 18004 h 344385"/>
                <a:gd name="connsiteX1294" fmla="*/ 545407 w 857575"/>
                <a:gd name="connsiteY1294" fmla="*/ 19537 h 344385"/>
                <a:gd name="connsiteX1295" fmla="*/ 545042 w 857575"/>
                <a:gd name="connsiteY1295" fmla="*/ 19920 h 344385"/>
                <a:gd name="connsiteX1296" fmla="*/ 529349 w 857575"/>
                <a:gd name="connsiteY1296" fmla="*/ 19154 h 344385"/>
                <a:gd name="connsiteX1297" fmla="*/ 515117 w 857575"/>
                <a:gd name="connsiteY1297" fmla="*/ 27583 h 344385"/>
                <a:gd name="connsiteX1298" fmla="*/ 514752 w 857575"/>
                <a:gd name="connsiteY1298" fmla="*/ 26817 h 344385"/>
                <a:gd name="connsiteX1299" fmla="*/ 528255 w 857575"/>
                <a:gd name="connsiteY1299" fmla="*/ 18004 h 344385"/>
                <a:gd name="connsiteX1300" fmla="*/ 528619 w 857575"/>
                <a:gd name="connsiteY1300" fmla="*/ 17621 h 344385"/>
                <a:gd name="connsiteX1301" fmla="*/ 289313 w 857575"/>
                <a:gd name="connsiteY1301" fmla="*/ 15620 h 344385"/>
                <a:gd name="connsiteX1302" fmla="*/ 295798 w 857575"/>
                <a:gd name="connsiteY1302" fmla="*/ 40828 h 344385"/>
                <a:gd name="connsiteX1303" fmla="*/ 299761 w 857575"/>
                <a:gd name="connsiteY1303" fmla="*/ 70718 h 344385"/>
                <a:gd name="connsiteX1304" fmla="*/ 305164 w 857575"/>
                <a:gd name="connsiteY1304" fmla="*/ 133379 h 344385"/>
                <a:gd name="connsiteX1305" fmla="*/ 315612 w 857575"/>
                <a:gd name="connsiteY1305" fmla="*/ 198921 h 344385"/>
                <a:gd name="connsiteX1306" fmla="*/ 323537 w 857575"/>
                <a:gd name="connsiteY1306" fmla="*/ 257261 h 344385"/>
                <a:gd name="connsiteX1307" fmla="*/ 323537 w 857575"/>
                <a:gd name="connsiteY1307" fmla="*/ 257621 h 344385"/>
                <a:gd name="connsiteX1308" fmla="*/ 346593 w 857575"/>
                <a:gd name="connsiteY1308" fmla="*/ 258701 h 344385"/>
                <a:gd name="connsiteX1309" fmla="*/ 369289 w 857575"/>
                <a:gd name="connsiteY1309" fmla="*/ 259782 h 344385"/>
                <a:gd name="connsiteX1310" fmla="*/ 390544 w 857575"/>
                <a:gd name="connsiteY1310" fmla="*/ 193519 h 344385"/>
                <a:gd name="connsiteX1311" fmla="*/ 401712 w 857575"/>
                <a:gd name="connsiteY1311" fmla="*/ 160388 h 344385"/>
                <a:gd name="connsiteX1312" fmla="*/ 413960 w 857575"/>
                <a:gd name="connsiteY1312" fmla="*/ 131939 h 344385"/>
                <a:gd name="connsiteX1313" fmla="*/ 415761 w 857575"/>
                <a:gd name="connsiteY1313" fmla="*/ 132299 h 344385"/>
                <a:gd name="connsiteX1314" fmla="*/ 415761 w 857575"/>
                <a:gd name="connsiteY1314" fmla="*/ 134099 h 344385"/>
                <a:gd name="connsiteX1315" fmla="*/ 421165 w 857575"/>
                <a:gd name="connsiteY1315" fmla="*/ 166870 h 344385"/>
                <a:gd name="connsiteX1316" fmla="*/ 425849 w 857575"/>
                <a:gd name="connsiteY1316" fmla="*/ 201082 h 344385"/>
                <a:gd name="connsiteX1317" fmla="*/ 430031 w 857575"/>
                <a:gd name="connsiteY1317" fmla="*/ 229456 h 344385"/>
                <a:gd name="connsiteX1318" fmla="*/ 430892 w 857575"/>
                <a:gd name="connsiteY1318" fmla="*/ 235293 h 344385"/>
                <a:gd name="connsiteX1319" fmla="*/ 435575 w 857575"/>
                <a:gd name="connsiteY1319" fmla="*/ 267704 h 344385"/>
                <a:gd name="connsiteX1320" fmla="*/ 462594 w 857575"/>
                <a:gd name="connsiteY1320" fmla="*/ 269145 h 344385"/>
                <a:gd name="connsiteX1321" fmla="*/ 482408 w 857575"/>
                <a:gd name="connsiteY1321" fmla="*/ 271666 h 344385"/>
                <a:gd name="connsiteX1322" fmla="*/ 520594 w 857575"/>
                <a:gd name="connsiteY1322" fmla="*/ 156787 h 344385"/>
                <a:gd name="connsiteX1323" fmla="*/ 525278 w 857575"/>
                <a:gd name="connsiteY1323" fmla="*/ 143823 h 344385"/>
                <a:gd name="connsiteX1324" fmla="*/ 521315 w 857575"/>
                <a:gd name="connsiteY1324" fmla="*/ 145623 h 344385"/>
                <a:gd name="connsiteX1325" fmla="*/ 520955 w 857575"/>
                <a:gd name="connsiteY1325" fmla="*/ 144903 h 344385"/>
                <a:gd name="connsiteX1326" fmla="*/ 523837 w 857575"/>
                <a:gd name="connsiteY1326" fmla="*/ 143463 h 344385"/>
                <a:gd name="connsiteX1327" fmla="*/ 525638 w 857575"/>
                <a:gd name="connsiteY1327" fmla="*/ 142382 h 344385"/>
                <a:gd name="connsiteX1328" fmla="*/ 526719 w 857575"/>
                <a:gd name="connsiteY1328" fmla="*/ 138421 h 344385"/>
                <a:gd name="connsiteX1329" fmla="*/ 525278 w 857575"/>
                <a:gd name="connsiteY1329" fmla="*/ 139141 h 344385"/>
                <a:gd name="connsiteX1330" fmla="*/ 522035 w 857575"/>
                <a:gd name="connsiteY1330" fmla="*/ 141302 h 344385"/>
                <a:gd name="connsiteX1331" fmla="*/ 521315 w 857575"/>
                <a:gd name="connsiteY1331" fmla="*/ 140582 h 344385"/>
                <a:gd name="connsiteX1332" fmla="*/ 527439 w 857575"/>
                <a:gd name="connsiteY1332" fmla="*/ 136620 h 344385"/>
                <a:gd name="connsiteX1333" fmla="*/ 528880 w 857575"/>
                <a:gd name="connsiteY1333" fmla="*/ 133379 h 344385"/>
                <a:gd name="connsiteX1334" fmla="*/ 520955 w 857575"/>
                <a:gd name="connsiteY1334" fmla="*/ 136980 h 344385"/>
                <a:gd name="connsiteX1335" fmla="*/ 520594 w 857575"/>
                <a:gd name="connsiteY1335" fmla="*/ 136260 h 344385"/>
                <a:gd name="connsiteX1336" fmla="*/ 529601 w 857575"/>
                <a:gd name="connsiteY1336" fmla="*/ 131579 h 344385"/>
                <a:gd name="connsiteX1337" fmla="*/ 530321 w 857575"/>
                <a:gd name="connsiteY1337" fmla="*/ 127977 h 344385"/>
                <a:gd name="connsiteX1338" fmla="*/ 522035 w 857575"/>
                <a:gd name="connsiteY1338" fmla="*/ 132299 h 344385"/>
                <a:gd name="connsiteX1339" fmla="*/ 521675 w 857575"/>
                <a:gd name="connsiteY1339" fmla="*/ 131579 h 344385"/>
                <a:gd name="connsiteX1340" fmla="*/ 531042 w 857575"/>
                <a:gd name="connsiteY1340" fmla="*/ 126177 h 344385"/>
                <a:gd name="connsiteX1341" fmla="*/ 532483 w 857575"/>
                <a:gd name="connsiteY1341" fmla="*/ 122576 h 344385"/>
                <a:gd name="connsiteX1342" fmla="*/ 521675 w 857575"/>
                <a:gd name="connsiteY1342" fmla="*/ 126897 h 344385"/>
                <a:gd name="connsiteX1343" fmla="*/ 521315 w 857575"/>
                <a:gd name="connsiteY1343" fmla="*/ 126177 h 344385"/>
                <a:gd name="connsiteX1344" fmla="*/ 533203 w 857575"/>
                <a:gd name="connsiteY1344" fmla="*/ 120415 h 344385"/>
                <a:gd name="connsiteX1345" fmla="*/ 535005 w 857575"/>
                <a:gd name="connsiteY1345" fmla="*/ 115733 h 344385"/>
                <a:gd name="connsiteX1346" fmla="*/ 522035 w 857575"/>
                <a:gd name="connsiteY1346" fmla="*/ 121135 h 344385"/>
                <a:gd name="connsiteX1347" fmla="*/ 521675 w 857575"/>
                <a:gd name="connsiteY1347" fmla="*/ 120415 h 344385"/>
                <a:gd name="connsiteX1348" fmla="*/ 535365 w 857575"/>
                <a:gd name="connsiteY1348" fmla="*/ 113573 h 344385"/>
                <a:gd name="connsiteX1349" fmla="*/ 537166 w 857575"/>
                <a:gd name="connsiteY1349" fmla="*/ 109611 h 344385"/>
                <a:gd name="connsiteX1350" fmla="*/ 523837 w 857575"/>
                <a:gd name="connsiteY1350" fmla="*/ 115733 h 344385"/>
                <a:gd name="connsiteX1351" fmla="*/ 523116 w 857575"/>
                <a:gd name="connsiteY1351" fmla="*/ 114653 h 344385"/>
                <a:gd name="connsiteX1352" fmla="*/ 537526 w 857575"/>
                <a:gd name="connsiteY1352" fmla="*/ 107811 h 344385"/>
                <a:gd name="connsiteX1353" fmla="*/ 538967 w 857575"/>
                <a:gd name="connsiteY1353" fmla="*/ 103489 h 344385"/>
                <a:gd name="connsiteX1354" fmla="*/ 526719 w 857575"/>
                <a:gd name="connsiteY1354" fmla="*/ 109251 h 344385"/>
                <a:gd name="connsiteX1355" fmla="*/ 526359 w 857575"/>
                <a:gd name="connsiteY1355" fmla="*/ 108531 h 344385"/>
                <a:gd name="connsiteX1356" fmla="*/ 540048 w 857575"/>
                <a:gd name="connsiteY1356" fmla="*/ 101329 h 344385"/>
                <a:gd name="connsiteX1357" fmla="*/ 541129 w 857575"/>
                <a:gd name="connsiteY1357" fmla="*/ 97727 h 344385"/>
                <a:gd name="connsiteX1358" fmla="*/ 528520 w 857575"/>
                <a:gd name="connsiteY1358" fmla="*/ 103849 h 344385"/>
                <a:gd name="connsiteX1359" fmla="*/ 527800 w 857575"/>
                <a:gd name="connsiteY1359" fmla="*/ 103129 h 344385"/>
                <a:gd name="connsiteX1360" fmla="*/ 542210 w 857575"/>
                <a:gd name="connsiteY1360" fmla="*/ 95567 h 344385"/>
                <a:gd name="connsiteX1361" fmla="*/ 544011 w 857575"/>
                <a:gd name="connsiteY1361" fmla="*/ 90525 h 344385"/>
                <a:gd name="connsiteX1362" fmla="*/ 538247 w 857575"/>
                <a:gd name="connsiteY1362" fmla="*/ 93766 h 344385"/>
                <a:gd name="connsiteX1363" fmla="*/ 529601 w 857575"/>
                <a:gd name="connsiteY1363" fmla="*/ 97727 h 344385"/>
                <a:gd name="connsiteX1364" fmla="*/ 528880 w 857575"/>
                <a:gd name="connsiteY1364" fmla="*/ 97007 h 344385"/>
                <a:gd name="connsiteX1365" fmla="*/ 537887 w 857575"/>
                <a:gd name="connsiteY1365" fmla="*/ 92686 h 344385"/>
                <a:gd name="connsiteX1366" fmla="*/ 544371 w 857575"/>
                <a:gd name="connsiteY1366" fmla="*/ 88364 h 344385"/>
                <a:gd name="connsiteX1367" fmla="*/ 544731 w 857575"/>
                <a:gd name="connsiteY1367" fmla="*/ 88004 h 344385"/>
                <a:gd name="connsiteX1368" fmla="*/ 546172 w 857575"/>
                <a:gd name="connsiteY1368" fmla="*/ 84043 h 344385"/>
                <a:gd name="connsiteX1369" fmla="*/ 529961 w 857575"/>
                <a:gd name="connsiteY1369" fmla="*/ 92686 h 344385"/>
                <a:gd name="connsiteX1370" fmla="*/ 529601 w 857575"/>
                <a:gd name="connsiteY1370" fmla="*/ 91965 h 344385"/>
                <a:gd name="connsiteX1371" fmla="*/ 540769 w 857575"/>
                <a:gd name="connsiteY1371" fmla="*/ 85483 h 344385"/>
                <a:gd name="connsiteX1372" fmla="*/ 547253 w 857575"/>
                <a:gd name="connsiteY1372" fmla="*/ 81522 h 344385"/>
                <a:gd name="connsiteX1373" fmla="*/ 548694 w 857575"/>
                <a:gd name="connsiteY1373" fmla="*/ 77561 h 344385"/>
                <a:gd name="connsiteX1374" fmla="*/ 533924 w 857575"/>
                <a:gd name="connsiteY1374" fmla="*/ 85843 h 344385"/>
                <a:gd name="connsiteX1375" fmla="*/ 533564 w 857575"/>
                <a:gd name="connsiteY1375" fmla="*/ 84763 h 344385"/>
                <a:gd name="connsiteX1376" fmla="*/ 549415 w 857575"/>
                <a:gd name="connsiteY1376" fmla="*/ 75400 h 344385"/>
                <a:gd name="connsiteX1377" fmla="*/ 550856 w 857575"/>
                <a:gd name="connsiteY1377" fmla="*/ 71799 h 344385"/>
                <a:gd name="connsiteX1378" fmla="*/ 545092 w 857575"/>
                <a:gd name="connsiteY1378" fmla="*/ 74320 h 344385"/>
                <a:gd name="connsiteX1379" fmla="*/ 540408 w 857575"/>
                <a:gd name="connsiteY1379" fmla="*/ 76840 h 344385"/>
                <a:gd name="connsiteX1380" fmla="*/ 535365 w 857575"/>
                <a:gd name="connsiteY1380" fmla="*/ 79361 h 344385"/>
                <a:gd name="connsiteX1381" fmla="*/ 535365 w 857575"/>
                <a:gd name="connsiteY1381" fmla="*/ 79721 h 344385"/>
                <a:gd name="connsiteX1382" fmla="*/ 535005 w 857575"/>
                <a:gd name="connsiteY1382" fmla="*/ 79721 h 344385"/>
                <a:gd name="connsiteX1383" fmla="*/ 534644 w 857575"/>
                <a:gd name="connsiteY1383" fmla="*/ 79361 h 344385"/>
                <a:gd name="connsiteX1384" fmla="*/ 551936 w 857575"/>
                <a:gd name="connsiteY1384" fmla="*/ 68918 h 344385"/>
                <a:gd name="connsiteX1385" fmla="*/ 553377 w 857575"/>
                <a:gd name="connsiteY1385" fmla="*/ 65317 h 344385"/>
                <a:gd name="connsiteX1386" fmla="*/ 545812 w 857575"/>
                <a:gd name="connsiteY1386" fmla="*/ 69278 h 344385"/>
                <a:gd name="connsiteX1387" fmla="*/ 540048 w 857575"/>
                <a:gd name="connsiteY1387" fmla="*/ 72159 h 344385"/>
                <a:gd name="connsiteX1388" fmla="*/ 536085 w 857575"/>
                <a:gd name="connsiteY1388" fmla="*/ 73959 h 344385"/>
                <a:gd name="connsiteX1389" fmla="*/ 541489 w 857575"/>
                <a:gd name="connsiteY1389" fmla="*/ 69998 h 344385"/>
                <a:gd name="connsiteX1390" fmla="*/ 554098 w 857575"/>
                <a:gd name="connsiteY1390" fmla="*/ 63156 h 344385"/>
                <a:gd name="connsiteX1391" fmla="*/ 555179 w 857575"/>
                <a:gd name="connsiteY1391" fmla="*/ 60275 h 344385"/>
                <a:gd name="connsiteX1392" fmla="*/ 547974 w 857575"/>
                <a:gd name="connsiteY1392" fmla="*/ 64236 h 344385"/>
                <a:gd name="connsiteX1393" fmla="*/ 537166 w 857575"/>
                <a:gd name="connsiteY1393" fmla="*/ 68918 h 344385"/>
                <a:gd name="connsiteX1394" fmla="*/ 536806 w 857575"/>
                <a:gd name="connsiteY1394" fmla="*/ 68197 h 344385"/>
                <a:gd name="connsiteX1395" fmla="*/ 548334 w 857575"/>
                <a:gd name="connsiteY1395" fmla="*/ 62436 h 344385"/>
                <a:gd name="connsiteX1396" fmla="*/ 555899 w 857575"/>
                <a:gd name="connsiteY1396" fmla="*/ 57754 h 344385"/>
                <a:gd name="connsiteX1397" fmla="*/ 557700 w 857575"/>
                <a:gd name="connsiteY1397" fmla="*/ 53793 h 344385"/>
                <a:gd name="connsiteX1398" fmla="*/ 540408 w 857575"/>
                <a:gd name="connsiteY1398" fmla="*/ 62436 h 344385"/>
                <a:gd name="connsiteX1399" fmla="*/ 540408 w 857575"/>
                <a:gd name="connsiteY1399" fmla="*/ 61355 h 344385"/>
                <a:gd name="connsiteX1400" fmla="*/ 558421 w 857575"/>
                <a:gd name="connsiteY1400" fmla="*/ 51992 h 344385"/>
                <a:gd name="connsiteX1401" fmla="*/ 560222 w 857575"/>
                <a:gd name="connsiteY1401" fmla="*/ 47671 h 344385"/>
                <a:gd name="connsiteX1402" fmla="*/ 550495 w 857575"/>
                <a:gd name="connsiteY1402" fmla="*/ 51992 h 344385"/>
                <a:gd name="connsiteX1403" fmla="*/ 538607 w 857575"/>
                <a:gd name="connsiteY1403" fmla="*/ 57034 h 344385"/>
                <a:gd name="connsiteX1404" fmla="*/ 537887 w 857575"/>
                <a:gd name="connsiteY1404" fmla="*/ 55953 h 344385"/>
                <a:gd name="connsiteX1405" fmla="*/ 551576 w 857575"/>
                <a:gd name="connsiteY1405" fmla="*/ 50192 h 344385"/>
                <a:gd name="connsiteX1406" fmla="*/ 560582 w 857575"/>
                <a:gd name="connsiteY1406" fmla="*/ 46590 h 344385"/>
                <a:gd name="connsiteX1407" fmla="*/ 561663 w 857575"/>
                <a:gd name="connsiteY1407" fmla="*/ 44430 h 344385"/>
                <a:gd name="connsiteX1408" fmla="*/ 559141 w 857575"/>
                <a:gd name="connsiteY1408" fmla="*/ 43709 h 344385"/>
                <a:gd name="connsiteX1409" fmla="*/ 537887 w 857575"/>
                <a:gd name="connsiteY1409" fmla="*/ 41189 h 344385"/>
                <a:gd name="connsiteX1410" fmla="*/ 515911 w 857575"/>
                <a:gd name="connsiteY1410" fmla="*/ 38668 h 344385"/>
                <a:gd name="connsiteX1411" fmla="*/ 515911 w 857575"/>
                <a:gd name="connsiteY1411" fmla="*/ 39028 h 344385"/>
                <a:gd name="connsiteX1412" fmla="*/ 506184 w 857575"/>
                <a:gd name="connsiteY1412" fmla="*/ 70718 h 344385"/>
                <a:gd name="connsiteX1413" fmla="*/ 494296 w 857575"/>
                <a:gd name="connsiteY1413" fmla="*/ 103489 h 344385"/>
                <a:gd name="connsiteX1414" fmla="*/ 482408 w 857575"/>
                <a:gd name="connsiteY1414" fmla="*/ 135900 h 344385"/>
                <a:gd name="connsiteX1415" fmla="*/ 470159 w 857575"/>
                <a:gd name="connsiteY1415" fmla="*/ 168311 h 344385"/>
                <a:gd name="connsiteX1416" fmla="*/ 466917 w 857575"/>
                <a:gd name="connsiteY1416" fmla="*/ 167951 h 344385"/>
                <a:gd name="connsiteX1417" fmla="*/ 466917 w 857575"/>
                <a:gd name="connsiteY1417" fmla="*/ 167591 h 344385"/>
                <a:gd name="connsiteX1418" fmla="*/ 453948 w 857575"/>
                <a:gd name="connsiteY1418" fmla="*/ 99168 h 344385"/>
                <a:gd name="connsiteX1419" fmla="*/ 448544 w 857575"/>
                <a:gd name="connsiteY1419" fmla="*/ 32186 h 344385"/>
                <a:gd name="connsiteX1420" fmla="*/ 405674 w 857575"/>
                <a:gd name="connsiteY1420" fmla="*/ 27864 h 344385"/>
                <a:gd name="connsiteX1421" fmla="*/ 379736 w 857575"/>
                <a:gd name="connsiteY1421" fmla="*/ 97727 h 344385"/>
                <a:gd name="connsiteX1422" fmla="*/ 365687 w 857575"/>
                <a:gd name="connsiteY1422" fmla="*/ 134099 h 344385"/>
                <a:gd name="connsiteX1423" fmla="*/ 355960 w 857575"/>
                <a:gd name="connsiteY1423" fmla="*/ 158227 h 344385"/>
                <a:gd name="connsiteX1424" fmla="*/ 355239 w 857575"/>
                <a:gd name="connsiteY1424" fmla="*/ 158588 h 344385"/>
                <a:gd name="connsiteX1425" fmla="*/ 353438 w 857575"/>
                <a:gd name="connsiteY1425" fmla="*/ 156787 h 344385"/>
                <a:gd name="connsiteX1426" fmla="*/ 354159 w 857575"/>
                <a:gd name="connsiteY1426" fmla="*/ 155707 h 344385"/>
                <a:gd name="connsiteX1427" fmla="*/ 343711 w 857575"/>
                <a:gd name="connsiteY1427" fmla="*/ 90165 h 344385"/>
                <a:gd name="connsiteX1428" fmla="*/ 341550 w 857575"/>
                <a:gd name="connsiteY1428" fmla="*/ 53433 h 344385"/>
                <a:gd name="connsiteX1429" fmla="*/ 335065 w 857575"/>
                <a:gd name="connsiteY1429" fmla="*/ 21022 h 344385"/>
                <a:gd name="connsiteX1430" fmla="*/ 305164 w 857575"/>
                <a:gd name="connsiteY1430" fmla="*/ 17421 h 344385"/>
                <a:gd name="connsiteX1431" fmla="*/ 289313 w 857575"/>
                <a:gd name="connsiteY1431" fmla="*/ 15620 h 344385"/>
                <a:gd name="connsiteX1432" fmla="*/ 418283 w 857575"/>
                <a:gd name="connsiteY1432" fmla="*/ 15260 h 344385"/>
                <a:gd name="connsiteX1433" fmla="*/ 405314 w 857575"/>
                <a:gd name="connsiteY1433" fmla="*/ 23903 h 344385"/>
                <a:gd name="connsiteX1434" fmla="*/ 449625 w 857575"/>
                <a:gd name="connsiteY1434" fmla="*/ 27504 h 344385"/>
                <a:gd name="connsiteX1435" fmla="*/ 449985 w 857575"/>
                <a:gd name="connsiteY1435" fmla="*/ 27504 h 344385"/>
                <a:gd name="connsiteX1436" fmla="*/ 451066 w 857575"/>
                <a:gd name="connsiteY1436" fmla="*/ 27504 h 344385"/>
                <a:gd name="connsiteX1437" fmla="*/ 456470 w 857575"/>
                <a:gd name="connsiteY1437" fmla="*/ 22462 h 344385"/>
                <a:gd name="connsiteX1438" fmla="*/ 457911 w 857575"/>
                <a:gd name="connsiteY1438" fmla="*/ 21022 h 344385"/>
                <a:gd name="connsiteX1439" fmla="*/ 437016 w 857575"/>
                <a:gd name="connsiteY1439" fmla="*/ 17781 h 344385"/>
                <a:gd name="connsiteX1440" fmla="*/ 418283 w 857575"/>
                <a:gd name="connsiteY1440" fmla="*/ 15260 h 344385"/>
                <a:gd name="connsiteX1441" fmla="*/ 350916 w 857575"/>
                <a:gd name="connsiteY1441" fmla="*/ 11659 h 344385"/>
                <a:gd name="connsiteX1442" fmla="*/ 339388 w 857575"/>
                <a:gd name="connsiteY1442" fmla="*/ 17781 h 344385"/>
                <a:gd name="connsiteX1443" fmla="*/ 346233 w 857575"/>
                <a:gd name="connsiteY1443" fmla="*/ 52712 h 344385"/>
                <a:gd name="connsiteX1444" fmla="*/ 348755 w 857575"/>
                <a:gd name="connsiteY1444" fmla="*/ 89445 h 344385"/>
                <a:gd name="connsiteX1445" fmla="*/ 352718 w 857575"/>
                <a:gd name="connsiteY1445" fmla="*/ 126537 h 344385"/>
                <a:gd name="connsiteX1446" fmla="*/ 355600 w 857575"/>
                <a:gd name="connsiteY1446" fmla="*/ 149585 h 344385"/>
                <a:gd name="connsiteX1447" fmla="*/ 357401 w 857575"/>
                <a:gd name="connsiteY1447" fmla="*/ 143463 h 344385"/>
                <a:gd name="connsiteX1448" fmla="*/ 363165 w 857575"/>
                <a:gd name="connsiteY1448" fmla="*/ 127257 h 344385"/>
                <a:gd name="connsiteX1449" fmla="*/ 362084 w 857575"/>
                <a:gd name="connsiteY1449" fmla="*/ 126177 h 344385"/>
                <a:gd name="connsiteX1450" fmla="*/ 358842 w 857575"/>
                <a:gd name="connsiteY1450" fmla="*/ 102049 h 344385"/>
                <a:gd name="connsiteX1451" fmla="*/ 356680 w 857575"/>
                <a:gd name="connsiteY1451" fmla="*/ 67477 h 344385"/>
                <a:gd name="connsiteX1452" fmla="*/ 353798 w 857575"/>
                <a:gd name="connsiteY1452" fmla="*/ 33266 h 344385"/>
                <a:gd name="connsiteX1453" fmla="*/ 350916 w 857575"/>
                <a:gd name="connsiteY1453" fmla="*/ 11659 h 344385"/>
                <a:gd name="connsiteX1454" fmla="*/ 415046 w 857575"/>
                <a:gd name="connsiteY1454" fmla="*/ 9673 h 344385"/>
                <a:gd name="connsiteX1455" fmla="*/ 416116 w 857575"/>
                <a:gd name="connsiteY1455" fmla="*/ 11167 h 344385"/>
                <a:gd name="connsiteX1456" fmla="*/ 400791 w 857575"/>
                <a:gd name="connsiteY1456" fmla="*/ 20879 h 344385"/>
                <a:gd name="connsiteX1457" fmla="*/ 400435 w 857575"/>
                <a:gd name="connsiteY1457" fmla="*/ 20506 h 344385"/>
                <a:gd name="connsiteX1458" fmla="*/ 415046 w 857575"/>
                <a:gd name="connsiteY1458" fmla="*/ 9673 h 344385"/>
                <a:gd name="connsiteX1459" fmla="*/ 407163 w 857575"/>
                <a:gd name="connsiteY1459" fmla="*/ 8506 h 344385"/>
                <a:gd name="connsiteX1460" fmla="*/ 408205 w 857575"/>
                <a:gd name="connsiteY1460" fmla="*/ 9697 h 344385"/>
                <a:gd name="connsiteX1461" fmla="*/ 398829 w 857575"/>
                <a:gd name="connsiteY1461" fmla="*/ 14856 h 344385"/>
                <a:gd name="connsiteX1462" fmla="*/ 398482 w 857575"/>
                <a:gd name="connsiteY1462" fmla="*/ 14459 h 344385"/>
                <a:gd name="connsiteX1463" fmla="*/ 407163 w 857575"/>
                <a:gd name="connsiteY1463" fmla="*/ 8506 h 344385"/>
                <a:gd name="connsiteX1464" fmla="*/ 412224 w 857575"/>
                <a:gd name="connsiteY1464" fmla="*/ 8094 h 344385"/>
                <a:gd name="connsiteX1465" fmla="*/ 412581 w 857575"/>
                <a:gd name="connsiteY1465" fmla="*/ 9618 h 344385"/>
                <a:gd name="connsiteX1466" fmla="*/ 400436 w 857575"/>
                <a:gd name="connsiteY1466" fmla="*/ 16476 h 344385"/>
                <a:gd name="connsiteX1467" fmla="*/ 400079 w 857575"/>
                <a:gd name="connsiteY1467" fmla="*/ 15714 h 344385"/>
                <a:gd name="connsiteX1468" fmla="*/ 412224 w 857575"/>
                <a:gd name="connsiteY1468" fmla="*/ 8094 h 344385"/>
                <a:gd name="connsiteX1469" fmla="*/ 307326 w 857575"/>
                <a:gd name="connsiteY1469" fmla="*/ 3376 h 344385"/>
                <a:gd name="connsiteX1470" fmla="*/ 305885 w 857575"/>
                <a:gd name="connsiteY1470" fmla="*/ 4456 h 344385"/>
                <a:gd name="connsiteX1471" fmla="*/ 295077 w 857575"/>
                <a:gd name="connsiteY1471" fmla="*/ 9858 h 344385"/>
                <a:gd name="connsiteX1472" fmla="*/ 291115 w 857575"/>
                <a:gd name="connsiteY1472" fmla="*/ 12379 h 344385"/>
                <a:gd name="connsiteX1473" fmla="*/ 335786 w 857575"/>
                <a:gd name="connsiteY1473" fmla="*/ 16340 h 344385"/>
                <a:gd name="connsiteX1474" fmla="*/ 335786 w 857575"/>
                <a:gd name="connsiteY1474" fmla="*/ 16700 h 344385"/>
                <a:gd name="connsiteX1475" fmla="*/ 336146 w 857575"/>
                <a:gd name="connsiteY1475" fmla="*/ 16340 h 344385"/>
                <a:gd name="connsiteX1476" fmla="*/ 346954 w 857575"/>
                <a:gd name="connsiteY1476" fmla="*/ 9138 h 344385"/>
                <a:gd name="connsiteX1477" fmla="*/ 307326 w 857575"/>
                <a:gd name="connsiteY1477" fmla="*/ 3376 h 344385"/>
                <a:gd name="connsiteX1478" fmla="*/ 304444 w 857575"/>
                <a:gd name="connsiteY1478" fmla="*/ 135 h 344385"/>
                <a:gd name="connsiteX1479" fmla="*/ 306966 w 857575"/>
                <a:gd name="connsiteY1479" fmla="*/ 1215 h 344385"/>
                <a:gd name="connsiteX1480" fmla="*/ 351637 w 857575"/>
                <a:gd name="connsiteY1480" fmla="*/ 4816 h 344385"/>
                <a:gd name="connsiteX1481" fmla="*/ 353438 w 857575"/>
                <a:gd name="connsiteY1481" fmla="*/ 8058 h 344385"/>
                <a:gd name="connsiteX1482" fmla="*/ 353438 w 857575"/>
                <a:gd name="connsiteY1482" fmla="*/ 10578 h 344385"/>
                <a:gd name="connsiteX1483" fmla="*/ 358121 w 857575"/>
                <a:gd name="connsiteY1483" fmla="*/ 35787 h 344385"/>
                <a:gd name="connsiteX1484" fmla="*/ 361364 w 857575"/>
                <a:gd name="connsiteY1484" fmla="*/ 66397 h 344385"/>
                <a:gd name="connsiteX1485" fmla="*/ 363165 w 857575"/>
                <a:gd name="connsiteY1485" fmla="*/ 98087 h 344385"/>
                <a:gd name="connsiteX1486" fmla="*/ 365326 w 857575"/>
                <a:gd name="connsiteY1486" fmla="*/ 121135 h 344385"/>
                <a:gd name="connsiteX1487" fmla="*/ 376494 w 857575"/>
                <a:gd name="connsiteY1487" fmla="*/ 93046 h 344385"/>
                <a:gd name="connsiteX1488" fmla="*/ 390544 w 857575"/>
                <a:gd name="connsiteY1488" fmla="*/ 56674 h 344385"/>
                <a:gd name="connsiteX1489" fmla="*/ 400631 w 857575"/>
                <a:gd name="connsiteY1489" fmla="*/ 27144 h 344385"/>
                <a:gd name="connsiteX1490" fmla="*/ 399550 w 857575"/>
                <a:gd name="connsiteY1490" fmla="*/ 27144 h 344385"/>
                <a:gd name="connsiteX1491" fmla="*/ 400271 w 857575"/>
                <a:gd name="connsiteY1491" fmla="*/ 23903 h 344385"/>
                <a:gd name="connsiteX1492" fmla="*/ 400631 w 857575"/>
                <a:gd name="connsiteY1492" fmla="*/ 23903 h 344385"/>
                <a:gd name="connsiteX1493" fmla="*/ 415761 w 857575"/>
                <a:gd name="connsiteY1493" fmla="*/ 12019 h 344385"/>
                <a:gd name="connsiteX1494" fmla="*/ 416842 w 857575"/>
                <a:gd name="connsiteY1494" fmla="*/ 11299 h 344385"/>
                <a:gd name="connsiteX1495" fmla="*/ 417202 w 857575"/>
                <a:gd name="connsiteY1495" fmla="*/ 10938 h 344385"/>
                <a:gd name="connsiteX1496" fmla="*/ 420445 w 857575"/>
                <a:gd name="connsiteY1496" fmla="*/ 11659 h 344385"/>
                <a:gd name="connsiteX1497" fmla="*/ 440619 w 857575"/>
                <a:gd name="connsiteY1497" fmla="*/ 13459 h 344385"/>
                <a:gd name="connsiteX1498" fmla="*/ 464035 w 857575"/>
                <a:gd name="connsiteY1498" fmla="*/ 16340 h 344385"/>
                <a:gd name="connsiteX1499" fmla="*/ 464395 w 857575"/>
                <a:gd name="connsiteY1499" fmla="*/ 16700 h 344385"/>
                <a:gd name="connsiteX1500" fmla="*/ 467638 w 857575"/>
                <a:gd name="connsiteY1500" fmla="*/ 19221 h 344385"/>
                <a:gd name="connsiteX1501" fmla="*/ 472681 w 857575"/>
                <a:gd name="connsiteY1501" fmla="*/ 81882 h 344385"/>
                <a:gd name="connsiteX1502" fmla="*/ 475563 w 857575"/>
                <a:gd name="connsiteY1502" fmla="*/ 112132 h 344385"/>
                <a:gd name="connsiteX1503" fmla="*/ 477725 w 857575"/>
                <a:gd name="connsiteY1503" fmla="*/ 134099 h 344385"/>
                <a:gd name="connsiteX1504" fmla="*/ 488892 w 857575"/>
                <a:gd name="connsiteY1504" fmla="*/ 104570 h 344385"/>
                <a:gd name="connsiteX1505" fmla="*/ 502222 w 857575"/>
                <a:gd name="connsiteY1505" fmla="*/ 68918 h 344385"/>
                <a:gd name="connsiteX1506" fmla="*/ 511948 w 857575"/>
                <a:gd name="connsiteY1506" fmla="*/ 38308 h 344385"/>
                <a:gd name="connsiteX1507" fmla="*/ 511228 w 857575"/>
                <a:gd name="connsiteY1507" fmla="*/ 37587 h 344385"/>
                <a:gd name="connsiteX1508" fmla="*/ 511588 w 857575"/>
                <a:gd name="connsiteY1508" fmla="*/ 35066 h 344385"/>
                <a:gd name="connsiteX1509" fmla="*/ 512309 w 857575"/>
                <a:gd name="connsiteY1509" fmla="*/ 35066 h 344385"/>
                <a:gd name="connsiteX1510" fmla="*/ 518433 w 857575"/>
                <a:gd name="connsiteY1510" fmla="*/ 30025 h 344385"/>
                <a:gd name="connsiteX1511" fmla="*/ 526359 w 857575"/>
                <a:gd name="connsiteY1511" fmla="*/ 24983 h 344385"/>
                <a:gd name="connsiteX1512" fmla="*/ 527439 w 857575"/>
                <a:gd name="connsiteY1512" fmla="*/ 23543 h 344385"/>
                <a:gd name="connsiteX1513" fmla="*/ 573192 w 857575"/>
                <a:gd name="connsiteY1513" fmla="*/ 28224 h 344385"/>
                <a:gd name="connsiteX1514" fmla="*/ 574633 w 857575"/>
                <a:gd name="connsiteY1514" fmla="*/ 30025 h 344385"/>
                <a:gd name="connsiteX1515" fmla="*/ 577875 w 857575"/>
                <a:gd name="connsiteY1515" fmla="*/ 32186 h 344385"/>
                <a:gd name="connsiteX1516" fmla="*/ 578235 w 857575"/>
                <a:gd name="connsiteY1516" fmla="*/ 30745 h 344385"/>
                <a:gd name="connsiteX1517" fmla="*/ 580397 w 857575"/>
                <a:gd name="connsiteY1517" fmla="*/ 31825 h 344385"/>
                <a:gd name="connsiteX1518" fmla="*/ 569949 w 857575"/>
                <a:gd name="connsiteY1518" fmla="*/ 66397 h 344385"/>
                <a:gd name="connsiteX1519" fmla="*/ 573552 w 857575"/>
                <a:gd name="connsiteY1519" fmla="*/ 63876 h 344385"/>
                <a:gd name="connsiteX1520" fmla="*/ 583279 w 857575"/>
                <a:gd name="connsiteY1520" fmla="*/ 59194 h 344385"/>
                <a:gd name="connsiteX1521" fmla="*/ 585800 w 857575"/>
                <a:gd name="connsiteY1521" fmla="*/ 60635 h 344385"/>
                <a:gd name="connsiteX1522" fmla="*/ 630111 w 857575"/>
                <a:gd name="connsiteY1522" fmla="*/ 66397 h 344385"/>
                <a:gd name="connsiteX1523" fmla="*/ 631912 w 857575"/>
                <a:gd name="connsiteY1523" fmla="*/ 69638 h 344385"/>
                <a:gd name="connsiteX1524" fmla="*/ 631552 w 857575"/>
                <a:gd name="connsiteY1524" fmla="*/ 71799 h 344385"/>
                <a:gd name="connsiteX1525" fmla="*/ 635155 w 857575"/>
                <a:gd name="connsiteY1525" fmla="*/ 97367 h 344385"/>
                <a:gd name="connsiteX1526" fmla="*/ 636956 w 857575"/>
                <a:gd name="connsiteY1526" fmla="*/ 128337 h 344385"/>
                <a:gd name="connsiteX1527" fmla="*/ 637676 w 857575"/>
                <a:gd name="connsiteY1527" fmla="*/ 159668 h 344385"/>
                <a:gd name="connsiteX1528" fmla="*/ 638757 w 857575"/>
                <a:gd name="connsiteY1528" fmla="*/ 183076 h 344385"/>
                <a:gd name="connsiteX1529" fmla="*/ 651006 w 857575"/>
                <a:gd name="connsiteY1529" fmla="*/ 155346 h 344385"/>
                <a:gd name="connsiteX1530" fmla="*/ 666857 w 857575"/>
                <a:gd name="connsiteY1530" fmla="*/ 119695 h 344385"/>
                <a:gd name="connsiteX1531" fmla="*/ 678385 w 857575"/>
                <a:gd name="connsiteY1531" fmla="*/ 90525 h 344385"/>
                <a:gd name="connsiteX1532" fmla="*/ 677304 w 857575"/>
                <a:gd name="connsiteY1532" fmla="*/ 90525 h 344385"/>
                <a:gd name="connsiteX1533" fmla="*/ 677664 w 857575"/>
                <a:gd name="connsiteY1533" fmla="*/ 87284 h 344385"/>
                <a:gd name="connsiteX1534" fmla="*/ 678385 w 857575"/>
                <a:gd name="connsiteY1534" fmla="*/ 87284 h 344385"/>
                <a:gd name="connsiteX1535" fmla="*/ 693876 w 857575"/>
                <a:gd name="connsiteY1535" fmla="*/ 76120 h 344385"/>
                <a:gd name="connsiteX1536" fmla="*/ 694956 w 857575"/>
                <a:gd name="connsiteY1536" fmla="*/ 75400 h 344385"/>
                <a:gd name="connsiteX1537" fmla="*/ 695317 w 857575"/>
                <a:gd name="connsiteY1537" fmla="*/ 75400 h 344385"/>
                <a:gd name="connsiteX1538" fmla="*/ 698559 w 857575"/>
                <a:gd name="connsiteY1538" fmla="*/ 76120 h 344385"/>
                <a:gd name="connsiteX1539" fmla="*/ 719093 w 857575"/>
                <a:gd name="connsiteY1539" fmla="*/ 78641 h 344385"/>
                <a:gd name="connsiteX1540" fmla="*/ 742149 w 857575"/>
                <a:gd name="connsiteY1540" fmla="*/ 82962 h 344385"/>
                <a:gd name="connsiteX1541" fmla="*/ 742509 w 857575"/>
                <a:gd name="connsiteY1541" fmla="*/ 82962 h 344385"/>
                <a:gd name="connsiteX1542" fmla="*/ 745391 w 857575"/>
                <a:gd name="connsiteY1542" fmla="*/ 85843 h 344385"/>
                <a:gd name="connsiteX1543" fmla="*/ 747913 w 857575"/>
                <a:gd name="connsiteY1543" fmla="*/ 148504 h 344385"/>
                <a:gd name="connsiteX1544" fmla="*/ 749354 w 857575"/>
                <a:gd name="connsiteY1544" fmla="*/ 178754 h 344385"/>
                <a:gd name="connsiteX1545" fmla="*/ 750435 w 857575"/>
                <a:gd name="connsiteY1545" fmla="*/ 201082 h 344385"/>
                <a:gd name="connsiteX1546" fmla="*/ 763404 w 857575"/>
                <a:gd name="connsiteY1546" fmla="*/ 171912 h 344385"/>
                <a:gd name="connsiteX1547" fmla="*/ 777814 w 857575"/>
                <a:gd name="connsiteY1547" fmla="*/ 136980 h 344385"/>
                <a:gd name="connsiteX1548" fmla="*/ 788982 w 857575"/>
                <a:gd name="connsiteY1548" fmla="*/ 106370 h 344385"/>
                <a:gd name="connsiteX1549" fmla="*/ 787901 w 857575"/>
                <a:gd name="connsiteY1549" fmla="*/ 106010 h 344385"/>
                <a:gd name="connsiteX1550" fmla="*/ 788622 w 857575"/>
                <a:gd name="connsiteY1550" fmla="*/ 103489 h 344385"/>
                <a:gd name="connsiteX1551" fmla="*/ 789702 w 857575"/>
                <a:gd name="connsiteY1551" fmla="*/ 103489 h 344385"/>
                <a:gd name="connsiteX1552" fmla="*/ 795827 w 857575"/>
                <a:gd name="connsiteY1552" fmla="*/ 98808 h 344385"/>
                <a:gd name="connsiteX1553" fmla="*/ 803752 w 857575"/>
                <a:gd name="connsiteY1553" fmla="*/ 93766 h 344385"/>
                <a:gd name="connsiteX1554" fmla="*/ 805193 w 857575"/>
                <a:gd name="connsiteY1554" fmla="*/ 92686 h 344385"/>
                <a:gd name="connsiteX1555" fmla="*/ 850585 w 857575"/>
                <a:gd name="connsiteY1555" fmla="*/ 99168 h 344385"/>
                <a:gd name="connsiteX1556" fmla="*/ 852026 w 857575"/>
                <a:gd name="connsiteY1556" fmla="*/ 101329 h 344385"/>
                <a:gd name="connsiteX1557" fmla="*/ 854908 w 857575"/>
                <a:gd name="connsiteY1557" fmla="*/ 103489 h 344385"/>
                <a:gd name="connsiteX1558" fmla="*/ 855628 w 857575"/>
                <a:gd name="connsiteY1558" fmla="*/ 102409 h 344385"/>
                <a:gd name="connsiteX1559" fmla="*/ 857429 w 857575"/>
                <a:gd name="connsiteY1559" fmla="*/ 103129 h 344385"/>
                <a:gd name="connsiteX1560" fmla="*/ 836535 w 857575"/>
                <a:gd name="connsiteY1560" fmla="*/ 162909 h 344385"/>
                <a:gd name="connsiteX1561" fmla="*/ 823206 w 857575"/>
                <a:gd name="connsiteY1561" fmla="*/ 192079 h 344385"/>
                <a:gd name="connsiteX1562" fmla="*/ 813479 w 857575"/>
                <a:gd name="connsiteY1562" fmla="*/ 219808 h 344385"/>
                <a:gd name="connsiteX1563" fmla="*/ 801591 w 857575"/>
                <a:gd name="connsiteY1563" fmla="*/ 251139 h 344385"/>
                <a:gd name="connsiteX1564" fmla="*/ 790063 w 857575"/>
                <a:gd name="connsiteY1564" fmla="*/ 278148 h 344385"/>
                <a:gd name="connsiteX1565" fmla="*/ 776373 w 857575"/>
                <a:gd name="connsiteY1565" fmla="*/ 306957 h 344385"/>
                <a:gd name="connsiteX1566" fmla="*/ 770609 w 857575"/>
                <a:gd name="connsiteY1566" fmla="*/ 328204 h 344385"/>
                <a:gd name="connsiteX1567" fmla="*/ 770969 w 857575"/>
                <a:gd name="connsiteY1567" fmla="*/ 332526 h 344385"/>
                <a:gd name="connsiteX1568" fmla="*/ 768087 w 857575"/>
                <a:gd name="connsiteY1568" fmla="*/ 333606 h 344385"/>
                <a:gd name="connsiteX1569" fmla="*/ 767367 w 857575"/>
                <a:gd name="connsiteY1569" fmla="*/ 334687 h 344385"/>
                <a:gd name="connsiteX1570" fmla="*/ 764124 w 857575"/>
                <a:gd name="connsiteY1570" fmla="*/ 335767 h 344385"/>
                <a:gd name="connsiteX1571" fmla="*/ 756919 w 857575"/>
                <a:gd name="connsiteY1571" fmla="*/ 340809 h 344385"/>
                <a:gd name="connsiteX1572" fmla="*/ 748273 w 857575"/>
                <a:gd name="connsiteY1572" fmla="*/ 344050 h 344385"/>
                <a:gd name="connsiteX1573" fmla="*/ 747913 w 857575"/>
                <a:gd name="connsiteY1573" fmla="*/ 343690 h 344385"/>
                <a:gd name="connsiteX1574" fmla="*/ 747553 w 857575"/>
                <a:gd name="connsiteY1574" fmla="*/ 343690 h 344385"/>
                <a:gd name="connsiteX1575" fmla="*/ 698559 w 857575"/>
                <a:gd name="connsiteY1575" fmla="*/ 335407 h 344385"/>
                <a:gd name="connsiteX1576" fmla="*/ 698199 w 857575"/>
                <a:gd name="connsiteY1576" fmla="*/ 332166 h 344385"/>
                <a:gd name="connsiteX1577" fmla="*/ 693876 w 857575"/>
                <a:gd name="connsiteY1577" fmla="*/ 300475 h 344385"/>
                <a:gd name="connsiteX1578" fmla="*/ 690633 w 857575"/>
                <a:gd name="connsiteY1578" fmla="*/ 266264 h 344385"/>
                <a:gd name="connsiteX1579" fmla="*/ 687391 w 857575"/>
                <a:gd name="connsiteY1579" fmla="*/ 239614 h 344385"/>
                <a:gd name="connsiteX1580" fmla="*/ 675143 w 857575"/>
                <a:gd name="connsiteY1580" fmla="*/ 270945 h 344385"/>
                <a:gd name="connsiteX1581" fmla="*/ 662174 w 857575"/>
                <a:gd name="connsiteY1581" fmla="*/ 308398 h 344385"/>
                <a:gd name="connsiteX1582" fmla="*/ 662534 w 857575"/>
                <a:gd name="connsiteY1582" fmla="*/ 311999 h 344385"/>
                <a:gd name="connsiteX1583" fmla="*/ 640198 w 857575"/>
                <a:gd name="connsiteY1583" fmla="*/ 327484 h 344385"/>
                <a:gd name="connsiteX1584" fmla="*/ 638037 w 857575"/>
                <a:gd name="connsiteY1584" fmla="*/ 327484 h 344385"/>
                <a:gd name="connsiteX1585" fmla="*/ 636596 w 857575"/>
                <a:gd name="connsiteY1585" fmla="*/ 327484 h 344385"/>
                <a:gd name="connsiteX1586" fmla="*/ 585800 w 857575"/>
                <a:gd name="connsiteY1586" fmla="*/ 318481 h 344385"/>
                <a:gd name="connsiteX1587" fmla="*/ 585800 w 857575"/>
                <a:gd name="connsiteY1587" fmla="*/ 316320 h 344385"/>
                <a:gd name="connsiteX1588" fmla="*/ 580036 w 857575"/>
                <a:gd name="connsiteY1588" fmla="*/ 255460 h 344385"/>
                <a:gd name="connsiteX1589" fmla="*/ 572831 w 857575"/>
                <a:gd name="connsiteY1589" fmla="*/ 189918 h 344385"/>
                <a:gd name="connsiteX1590" fmla="*/ 569589 w 857575"/>
                <a:gd name="connsiteY1590" fmla="*/ 123296 h 344385"/>
                <a:gd name="connsiteX1591" fmla="*/ 566707 w 857575"/>
                <a:gd name="connsiteY1591" fmla="*/ 94126 h 344385"/>
                <a:gd name="connsiteX1592" fmla="*/ 564905 w 857575"/>
                <a:gd name="connsiteY1592" fmla="*/ 84043 h 344385"/>
                <a:gd name="connsiteX1593" fmla="*/ 562023 w 857575"/>
                <a:gd name="connsiteY1593" fmla="*/ 91965 h 344385"/>
                <a:gd name="connsiteX1594" fmla="*/ 550135 w 857575"/>
                <a:gd name="connsiteY1594" fmla="*/ 121855 h 344385"/>
                <a:gd name="connsiteX1595" fmla="*/ 541489 w 857575"/>
                <a:gd name="connsiteY1595" fmla="*/ 150305 h 344385"/>
                <a:gd name="connsiteX1596" fmla="*/ 531042 w 857575"/>
                <a:gd name="connsiteY1596" fmla="*/ 182355 h 344385"/>
                <a:gd name="connsiteX1597" fmla="*/ 520594 w 857575"/>
                <a:gd name="connsiteY1597" fmla="*/ 209725 h 344385"/>
                <a:gd name="connsiteX1598" fmla="*/ 508346 w 857575"/>
                <a:gd name="connsiteY1598" fmla="*/ 239254 h 344385"/>
                <a:gd name="connsiteX1599" fmla="*/ 503302 w 857575"/>
                <a:gd name="connsiteY1599" fmla="*/ 260862 h 344385"/>
                <a:gd name="connsiteX1600" fmla="*/ 504023 w 857575"/>
                <a:gd name="connsiteY1600" fmla="*/ 264823 h 344385"/>
                <a:gd name="connsiteX1601" fmla="*/ 501141 w 857575"/>
                <a:gd name="connsiteY1601" fmla="*/ 265904 h 344385"/>
                <a:gd name="connsiteX1602" fmla="*/ 500781 w 857575"/>
                <a:gd name="connsiteY1602" fmla="*/ 266984 h 344385"/>
                <a:gd name="connsiteX1603" fmla="*/ 497538 w 857575"/>
                <a:gd name="connsiteY1603" fmla="*/ 268425 h 344385"/>
                <a:gd name="connsiteX1604" fmla="*/ 490333 w 857575"/>
                <a:gd name="connsiteY1604" fmla="*/ 273466 h 344385"/>
                <a:gd name="connsiteX1605" fmla="*/ 481687 w 857575"/>
                <a:gd name="connsiteY1605" fmla="*/ 277067 h 344385"/>
                <a:gd name="connsiteX1606" fmla="*/ 481327 w 857575"/>
                <a:gd name="connsiteY1606" fmla="*/ 276707 h 344385"/>
                <a:gd name="connsiteX1607" fmla="*/ 431613 w 857575"/>
                <a:gd name="connsiteY1607" fmla="*/ 270585 h 344385"/>
                <a:gd name="connsiteX1608" fmla="*/ 431252 w 857575"/>
                <a:gd name="connsiteY1608" fmla="*/ 267704 h 344385"/>
                <a:gd name="connsiteX1609" fmla="*/ 425849 w 857575"/>
                <a:gd name="connsiteY1609" fmla="*/ 236013 h 344385"/>
                <a:gd name="connsiteX1610" fmla="*/ 424168 w 857575"/>
                <a:gd name="connsiteY1610" fmla="*/ 224731 h 344385"/>
                <a:gd name="connsiteX1611" fmla="*/ 420805 w 857575"/>
                <a:gd name="connsiteY1611" fmla="*/ 202162 h 344385"/>
                <a:gd name="connsiteX1612" fmla="*/ 416842 w 857575"/>
                <a:gd name="connsiteY1612" fmla="*/ 175513 h 344385"/>
                <a:gd name="connsiteX1613" fmla="*/ 405314 w 857575"/>
                <a:gd name="connsiteY1613" fmla="*/ 207564 h 344385"/>
                <a:gd name="connsiteX1614" fmla="*/ 404856 w 857575"/>
                <a:gd name="connsiteY1614" fmla="*/ 209168 h 344385"/>
                <a:gd name="connsiteX1615" fmla="*/ 394507 w 857575"/>
                <a:gd name="connsiteY1615" fmla="*/ 245376 h 344385"/>
                <a:gd name="connsiteX1616" fmla="*/ 394867 w 857575"/>
                <a:gd name="connsiteY1616" fmla="*/ 248978 h 344385"/>
                <a:gd name="connsiteX1617" fmla="*/ 373252 w 857575"/>
                <a:gd name="connsiteY1617" fmla="*/ 265544 h 344385"/>
                <a:gd name="connsiteX1618" fmla="*/ 370730 w 857575"/>
                <a:gd name="connsiteY1618" fmla="*/ 265544 h 344385"/>
                <a:gd name="connsiteX1619" fmla="*/ 369649 w 857575"/>
                <a:gd name="connsiteY1619" fmla="*/ 265904 h 344385"/>
                <a:gd name="connsiteX1620" fmla="*/ 318494 w 857575"/>
                <a:gd name="connsiteY1620" fmla="*/ 259061 h 344385"/>
                <a:gd name="connsiteX1621" fmla="*/ 318494 w 857575"/>
                <a:gd name="connsiteY1621" fmla="*/ 256541 h 344385"/>
                <a:gd name="connsiteX1622" fmla="*/ 309848 w 857575"/>
                <a:gd name="connsiteY1622" fmla="*/ 196040 h 344385"/>
                <a:gd name="connsiteX1623" fmla="*/ 299761 w 857575"/>
                <a:gd name="connsiteY1623" fmla="*/ 130858 h 344385"/>
                <a:gd name="connsiteX1624" fmla="*/ 293636 w 857575"/>
                <a:gd name="connsiteY1624" fmla="*/ 64596 h 344385"/>
                <a:gd name="connsiteX1625" fmla="*/ 291115 w 857575"/>
                <a:gd name="connsiteY1625" fmla="*/ 45150 h 344385"/>
                <a:gd name="connsiteX1626" fmla="*/ 286792 w 857575"/>
                <a:gd name="connsiteY1626" fmla="*/ 97367 h 344385"/>
                <a:gd name="connsiteX1627" fmla="*/ 280667 w 857575"/>
                <a:gd name="connsiteY1627" fmla="*/ 129058 h 344385"/>
                <a:gd name="connsiteX1628" fmla="*/ 277785 w 857575"/>
                <a:gd name="connsiteY1628" fmla="*/ 158227 h 344385"/>
                <a:gd name="connsiteX1629" fmla="*/ 274183 w 857575"/>
                <a:gd name="connsiteY1629" fmla="*/ 191719 h 344385"/>
                <a:gd name="connsiteX1630" fmla="*/ 269139 w 857575"/>
                <a:gd name="connsiteY1630" fmla="*/ 220888 h 344385"/>
                <a:gd name="connsiteX1631" fmla="*/ 263015 w 857575"/>
                <a:gd name="connsiteY1631" fmla="*/ 251859 h 344385"/>
                <a:gd name="connsiteX1632" fmla="*/ 262295 w 857575"/>
                <a:gd name="connsiteY1632" fmla="*/ 273826 h 344385"/>
                <a:gd name="connsiteX1633" fmla="*/ 263736 w 857575"/>
                <a:gd name="connsiteY1633" fmla="*/ 278148 h 344385"/>
                <a:gd name="connsiteX1634" fmla="*/ 261214 w 857575"/>
                <a:gd name="connsiteY1634" fmla="*/ 279948 h 344385"/>
                <a:gd name="connsiteX1635" fmla="*/ 260854 w 857575"/>
                <a:gd name="connsiteY1635" fmla="*/ 281029 h 344385"/>
                <a:gd name="connsiteX1636" fmla="*/ 257972 w 857575"/>
                <a:gd name="connsiteY1636" fmla="*/ 282829 h 344385"/>
                <a:gd name="connsiteX1637" fmla="*/ 251847 w 857575"/>
                <a:gd name="connsiteY1637" fmla="*/ 289311 h 344385"/>
                <a:gd name="connsiteX1638" fmla="*/ 244282 w 857575"/>
                <a:gd name="connsiteY1638" fmla="*/ 294713 h 344385"/>
                <a:gd name="connsiteX1639" fmla="*/ 243922 w 857575"/>
                <a:gd name="connsiteY1639" fmla="*/ 294353 h 344385"/>
                <a:gd name="connsiteX1640" fmla="*/ 193847 w 857575"/>
                <a:gd name="connsiteY1640" fmla="*/ 298314 h 344385"/>
                <a:gd name="connsiteX1641" fmla="*/ 192766 w 857575"/>
                <a:gd name="connsiteY1641" fmla="*/ 295073 h 344385"/>
                <a:gd name="connsiteX1642" fmla="*/ 181238 w 857575"/>
                <a:gd name="connsiteY1642" fmla="*/ 265183 h 344385"/>
                <a:gd name="connsiteX1643" fmla="*/ 170070 w 857575"/>
                <a:gd name="connsiteY1643" fmla="*/ 232772 h 344385"/>
                <a:gd name="connsiteX1644" fmla="*/ 160344 w 857575"/>
                <a:gd name="connsiteY1644" fmla="*/ 207924 h 344385"/>
                <a:gd name="connsiteX1645" fmla="*/ 155660 w 857575"/>
                <a:gd name="connsiteY1645" fmla="*/ 241055 h 344385"/>
                <a:gd name="connsiteX1646" fmla="*/ 152418 w 857575"/>
                <a:gd name="connsiteY1646" fmla="*/ 280308 h 344385"/>
                <a:gd name="connsiteX1647" fmla="*/ 153859 w 857575"/>
                <a:gd name="connsiteY1647" fmla="*/ 284270 h 344385"/>
                <a:gd name="connsiteX1648" fmla="*/ 135486 w 857575"/>
                <a:gd name="connsiteY1648" fmla="*/ 304436 h 344385"/>
                <a:gd name="connsiteX1649" fmla="*/ 133685 w 857575"/>
                <a:gd name="connsiteY1649" fmla="*/ 304797 h 344385"/>
                <a:gd name="connsiteX1650" fmla="*/ 131884 w 857575"/>
                <a:gd name="connsiteY1650" fmla="*/ 305517 h 344385"/>
                <a:gd name="connsiteX1651" fmla="*/ 80728 w 857575"/>
                <a:gd name="connsiteY1651" fmla="*/ 309118 h 344385"/>
                <a:gd name="connsiteX1652" fmla="*/ 80008 w 857575"/>
                <a:gd name="connsiteY1652" fmla="*/ 306597 h 344385"/>
                <a:gd name="connsiteX1653" fmla="*/ 59834 w 857575"/>
                <a:gd name="connsiteY1653" fmla="*/ 248978 h 344385"/>
                <a:gd name="connsiteX1654" fmla="*/ 37138 w 857575"/>
                <a:gd name="connsiteY1654" fmla="*/ 186677 h 344385"/>
                <a:gd name="connsiteX1655" fmla="*/ 18045 w 857575"/>
                <a:gd name="connsiteY1655" fmla="*/ 122936 h 344385"/>
                <a:gd name="connsiteX1656" fmla="*/ 7958 w 857575"/>
                <a:gd name="connsiteY1656" fmla="*/ 95206 h 344385"/>
                <a:gd name="connsiteX1657" fmla="*/ 753 w 857575"/>
                <a:gd name="connsiteY1657" fmla="*/ 74680 h 344385"/>
                <a:gd name="connsiteX1658" fmla="*/ 392 w 857575"/>
                <a:gd name="connsiteY1658" fmla="*/ 72519 h 344385"/>
                <a:gd name="connsiteX1659" fmla="*/ 3995 w 857575"/>
                <a:gd name="connsiteY1659" fmla="*/ 68558 h 344385"/>
                <a:gd name="connsiteX1660" fmla="*/ 7597 w 857575"/>
                <a:gd name="connsiteY1660" fmla="*/ 64596 h 344385"/>
                <a:gd name="connsiteX1661" fmla="*/ 15883 w 857575"/>
                <a:gd name="connsiteY1661" fmla="*/ 57754 h 344385"/>
                <a:gd name="connsiteX1662" fmla="*/ 18765 w 857575"/>
                <a:gd name="connsiteY1662" fmla="*/ 58474 h 344385"/>
                <a:gd name="connsiteX1663" fmla="*/ 63436 w 857575"/>
                <a:gd name="connsiteY1663" fmla="*/ 53433 h 344385"/>
                <a:gd name="connsiteX1664" fmla="*/ 65598 w 857575"/>
                <a:gd name="connsiteY1664" fmla="*/ 55593 h 344385"/>
                <a:gd name="connsiteX1665" fmla="*/ 65958 w 857575"/>
                <a:gd name="connsiteY1665" fmla="*/ 58114 h 344385"/>
                <a:gd name="connsiteX1666" fmla="*/ 75685 w 857575"/>
                <a:gd name="connsiteY1666" fmla="*/ 82602 h 344385"/>
                <a:gd name="connsiteX1667" fmla="*/ 84691 w 857575"/>
                <a:gd name="connsiteY1667" fmla="*/ 111772 h 344385"/>
                <a:gd name="connsiteX1668" fmla="*/ 92616 w 857575"/>
                <a:gd name="connsiteY1668" fmla="*/ 142382 h 344385"/>
                <a:gd name="connsiteX1669" fmla="*/ 99461 w 857575"/>
                <a:gd name="connsiteY1669" fmla="*/ 164349 h 344385"/>
                <a:gd name="connsiteX1670" fmla="*/ 104865 w 857575"/>
                <a:gd name="connsiteY1670" fmla="*/ 134820 h 344385"/>
                <a:gd name="connsiteX1671" fmla="*/ 111350 w 857575"/>
                <a:gd name="connsiteY1671" fmla="*/ 96647 h 344385"/>
                <a:gd name="connsiteX1672" fmla="*/ 115673 w 857575"/>
                <a:gd name="connsiteY1672" fmla="*/ 65317 h 344385"/>
                <a:gd name="connsiteX1673" fmla="*/ 114592 w 857575"/>
                <a:gd name="connsiteY1673" fmla="*/ 65317 h 344385"/>
                <a:gd name="connsiteX1674" fmla="*/ 114592 w 857575"/>
                <a:gd name="connsiteY1674" fmla="*/ 62075 h 344385"/>
                <a:gd name="connsiteX1675" fmla="*/ 114952 w 857575"/>
                <a:gd name="connsiteY1675" fmla="*/ 62075 h 344385"/>
                <a:gd name="connsiteX1676" fmla="*/ 127201 w 857575"/>
                <a:gd name="connsiteY1676" fmla="*/ 47671 h 344385"/>
                <a:gd name="connsiteX1677" fmla="*/ 128642 w 857575"/>
                <a:gd name="connsiteY1677" fmla="*/ 46590 h 344385"/>
                <a:gd name="connsiteX1678" fmla="*/ 128642 w 857575"/>
                <a:gd name="connsiteY1678" fmla="*/ 46230 h 344385"/>
                <a:gd name="connsiteX1679" fmla="*/ 131884 w 857575"/>
                <a:gd name="connsiteY1679" fmla="*/ 46590 h 344385"/>
                <a:gd name="connsiteX1680" fmla="*/ 152418 w 857575"/>
                <a:gd name="connsiteY1680" fmla="*/ 44069 h 344385"/>
                <a:gd name="connsiteX1681" fmla="*/ 175834 w 857575"/>
                <a:gd name="connsiteY1681" fmla="*/ 42629 h 344385"/>
                <a:gd name="connsiteX1682" fmla="*/ 176195 w 857575"/>
                <a:gd name="connsiteY1682" fmla="*/ 42629 h 344385"/>
                <a:gd name="connsiteX1683" fmla="*/ 179797 w 857575"/>
                <a:gd name="connsiteY1683" fmla="*/ 44430 h 344385"/>
                <a:gd name="connsiteX1684" fmla="*/ 197089 w 857575"/>
                <a:gd name="connsiteY1684" fmla="*/ 104930 h 344385"/>
                <a:gd name="connsiteX1685" fmla="*/ 205735 w 857575"/>
                <a:gd name="connsiteY1685" fmla="*/ 133739 h 344385"/>
                <a:gd name="connsiteX1686" fmla="*/ 212220 w 857575"/>
                <a:gd name="connsiteY1686" fmla="*/ 155346 h 344385"/>
                <a:gd name="connsiteX1687" fmla="*/ 217624 w 857575"/>
                <a:gd name="connsiteY1687" fmla="*/ 124016 h 344385"/>
                <a:gd name="connsiteX1688" fmla="*/ 223388 w 857575"/>
                <a:gd name="connsiteY1688" fmla="*/ 86564 h 344385"/>
                <a:gd name="connsiteX1689" fmla="*/ 226990 w 857575"/>
                <a:gd name="connsiteY1689" fmla="*/ 54153 h 344385"/>
                <a:gd name="connsiteX1690" fmla="*/ 225909 w 857575"/>
                <a:gd name="connsiteY1690" fmla="*/ 53793 h 344385"/>
                <a:gd name="connsiteX1691" fmla="*/ 225909 w 857575"/>
                <a:gd name="connsiteY1691" fmla="*/ 51272 h 344385"/>
                <a:gd name="connsiteX1692" fmla="*/ 226990 w 857575"/>
                <a:gd name="connsiteY1692" fmla="*/ 50912 h 344385"/>
                <a:gd name="connsiteX1693" fmla="*/ 231673 w 857575"/>
                <a:gd name="connsiteY1693" fmla="*/ 45150 h 344385"/>
                <a:gd name="connsiteX1694" fmla="*/ 238518 w 857575"/>
                <a:gd name="connsiteY1694" fmla="*/ 38308 h 344385"/>
                <a:gd name="connsiteX1695" fmla="*/ 239239 w 857575"/>
                <a:gd name="connsiteY1695" fmla="*/ 36867 h 344385"/>
                <a:gd name="connsiteX1696" fmla="*/ 254431 w 857575"/>
                <a:gd name="connsiteY1696" fmla="*/ 35432 h 344385"/>
                <a:gd name="connsiteX1697" fmla="*/ 284990 w 857575"/>
                <a:gd name="connsiteY1697" fmla="*/ 32546 h 344385"/>
                <a:gd name="connsiteX1698" fmla="*/ 286792 w 857575"/>
                <a:gd name="connsiteY1698" fmla="*/ 33986 h 344385"/>
                <a:gd name="connsiteX1699" fmla="*/ 288953 w 857575"/>
                <a:gd name="connsiteY1699" fmla="*/ 33626 h 344385"/>
                <a:gd name="connsiteX1700" fmla="*/ 286299 w 857575"/>
                <a:gd name="connsiteY1700" fmla="*/ 15382 h 344385"/>
                <a:gd name="connsiteX1701" fmla="*/ 286071 w 857575"/>
                <a:gd name="connsiteY1701" fmla="*/ 13819 h 344385"/>
                <a:gd name="connsiteX1702" fmla="*/ 286431 w 857575"/>
                <a:gd name="connsiteY1702" fmla="*/ 11659 h 344385"/>
                <a:gd name="connsiteX1703" fmla="*/ 290394 w 857575"/>
                <a:gd name="connsiteY1703" fmla="*/ 8058 h 344385"/>
                <a:gd name="connsiteX1704" fmla="*/ 294717 w 857575"/>
                <a:gd name="connsiteY1704" fmla="*/ 5177 h 344385"/>
                <a:gd name="connsiteX1705" fmla="*/ 304444 w 857575"/>
                <a:gd name="connsiteY1705" fmla="*/ 135 h 34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</a:cxnLst>
              <a:rect l="l" t="t" r="r" b="b"/>
              <a:pathLst>
                <a:path w="857575" h="344385">
                  <a:moveTo>
                    <a:pt x="714775" y="330342"/>
                  </a:moveTo>
                  <a:cubicBezTo>
                    <a:pt x="719504" y="331074"/>
                    <a:pt x="724598" y="330342"/>
                    <a:pt x="729691" y="330708"/>
                  </a:cubicBezTo>
                  <a:cubicBezTo>
                    <a:pt x="735512" y="331441"/>
                    <a:pt x="741332" y="332540"/>
                    <a:pt x="747153" y="332540"/>
                  </a:cubicBezTo>
                  <a:cubicBezTo>
                    <a:pt x="748245" y="332906"/>
                    <a:pt x="748608" y="334372"/>
                    <a:pt x="747517" y="334372"/>
                  </a:cubicBezTo>
                  <a:cubicBezTo>
                    <a:pt x="741332" y="334372"/>
                    <a:pt x="735512" y="332906"/>
                    <a:pt x="729691" y="332174"/>
                  </a:cubicBezTo>
                  <a:cubicBezTo>
                    <a:pt x="724598" y="331807"/>
                    <a:pt x="719140" y="332174"/>
                    <a:pt x="714411" y="331074"/>
                  </a:cubicBezTo>
                  <a:cubicBezTo>
                    <a:pt x="714047" y="330708"/>
                    <a:pt x="714411" y="329975"/>
                    <a:pt x="714775" y="330342"/>
                  </a:cubicBezTo>
                  <a:close/>
                  <a:moveTo>
                    <a:pt x="725523" y="328842"/>
                  </a:moveTo>
                  <a:cubicBezTo>
                    <a:pt x="733506" y="329295"/>
                    <a:pt x="741126" y="328388"/>
                    <a:pt x="749109" y="328842"/>
                  </a:cubicBezTo>
                  <a:cubicBezTo>
                    <a:pt x="750197" y="328842"/>
                    <a:pt x="749835" y="331110"/>
                    <a:pt x="748746" y="331110"/>
                  </a:cubicBezTo>
                  <a:cubicBezTo>
                    <a:pt x="741126" y="330656"/>
                    <a:pt x="733143" y="330656"/>
                    <a:pt x="725523" y="329295"/>
                  </a:cubicBezTo>
                  <a:cubicBezTo>
                    <a:pt x="725160" y="329295"/>
                    <a:pt x="725160" y="328842"/>
                    <a:pt x="725523" y="328842"/>
                  </a:cubicBezTo>
                  <a:close/>
                  <a:moveTo>
                    <a:pt x="730651" y="323978"/>
                  </a:moveTo>
                  <a:cubicBezTo>
                    <a:pt x="737209" y="324684"/>
                    <a:pt x="744132" y="323978"/>
                    <a:pt x="750690" y="325036"/>
                  </a:cubicBezTo>
                  <a:cubicBezTo>
                    <a:pt x="751783" y="325036"/>
                    <a:pt x="751783" y="326447"/>
                    <a:pt x="750690" y="326447"/>
                  </a:cubicBezTo>
                  <a:cubicBezTo>
                    <a:pt x="744132" y="325742"/>
                    <a:pt x="736845" y="325742"/>
                    <a:pt x="730287" y="324684"/>
                  </a:cubicBezTo>
                  <a:cubicBezTo>
                    <a:pt x="729922" y="324684"/>
                    <a:pt x="729922" y="323625"/>
                    <a:pt x="730651" y="323978"/>
                  </a:cubicBezTo>
                  <a:close/>
                  <a:moveTo>
                    <a:pt x="738550" y="319569"/>
                  </a:moveTo>
                  <a:cubicBezTo>
                    <a:pt x="743382" y="319922"/>
                    <a:pt x="748214" y="318863"/>
                    <a:pt x="752700" y="320274"/>
                  </a:cubicBezTo>
                  <a:cubicBezTo>
                    <a:pt x="753390" y="320274"/>
                    <a:pt x="753390" y="321685"/>
                    <a:pt x="752700" y="321685"/>
                  </a:cubicBezTo>
                  <a:cubicBezTo>
                    <a:pt x="747868" y="321333"/>
                    <a:pt x="743037" y="320980"/>
                    <a:pt x="738550" y="320274"/>
                  </a:cubicBezTo>
                  <a:cubicBezTo>
                    <a:pt x="737860" y="320274"/>
                    <a:pt x="737860" y="319216"/>
                    <a:pt x="738550" y="319569"/>
                  </a:cubicBezTo>
                  <a:close/>
                  <a:moveTo>
                    <a:pt x="741741" y="314453"/>
                  </a:moveTo>
                  <a:cubicBezTo>
                    <a:pt x="745269" y="314453"/>
                    <a:pt x="748796" y="314806"/>
                    <a:pt x="752677" y="315159"/>
                  </a:cubicBezTo>
                  <a:cubicBezTo>
                    <a:pt x="753382" y="315159"/>
                    <a:pt x="753382" y="316570"/>
                    <a:pt x="752677" y="316570"/>
                  </a:cubicBezTo>
                  <a:cubicBezTo>
                    <a:pt x="748796" y="316922"/>
                    <a:pt x="745269" y="315511"/>
                    <a:pt x="741741" y="315511"/>
                  </a:cubicBezTo>
                  <a:cubicBezTo>
                    <a:pt x="741035" y="315159"/>
                    <a:pt x="741035" y="314100"/>
                    <a:pt x="741741" y="314453"/>
                  </a:cubicBezTo>
                  <a:close/>
                  <a:moveTo>
                    <a:pt x="786316" y="314100"/>
                  </a:moveTo>
                  <a:lnTo>
                    <a:pt x="786694" y="314100"/>
                  </a:lnTo>
                  <a:cubicBezTo>
                    <a:pt x="785182" y="321138"/>
                    <a:pt x="783293" y="328176"/>
                    <a:pt x="781403" y="334844"/>
                  </a:cubicBezTo>
                  <a:cubicBezTo>
                    <a:pt x="781403" y="335955"/>
                    <a:pt x="779135" y="335584"/>
                    <a:pt x="779891" y="334473"/>
                  </a:cubicBezTo>
                  <a:cubicBezTo>
                    <a:pt x="781781" y="327806"/>
                    <a:pt x="782915" y="320397"/>
                    <a:pt x="786316" y="314100"/>
                  </a:cubicBezTo>
                  <a:close/>
                  <a:moveTo>
                    <a:pt x="746553" y="310925"/>
                  </a:moveTo>
                  <a:cubicBezTo>
                    <a:pt x="747687" y="310925"/>
                    <a:pt x="748821" y="310925"/>
                    <a:pt x="749955" y="310925"/>
                  </a:cubicBezTo>
                  <a:cubicBezTo>
                    <a:pt x="750711" y="310925"/>
                    <a:pt x="751845" y="310925"/>
                    <a:pt x="752979" y="310925"/>
                  </a:cubicBezTo>
                  <a:cubicBezTo>
                    <a:pt x="753357" y="311243"/>
                    <a:pt x="753357" y="312196"/>
                    <a:pt x="752979" y="312196"/>
                  </a:cubicBezTo>
                  <a:cubicBezTo>
                    <a:pt x="751845" y="312196"/>
                    <a:pt x="750711" y="312196"/>
                    <a:pt x="749955" y="312196"/>
                  </a:cubicBezTo>
                  <a:cubicBezTo>
                    <a:pt x="748821" y="312196"/>
                    <a:pt x="747687" y="312196"/>
                    <a:pt x="746553" y="312196"/>
                  </a:cubicBezTo>
                  <a:cubicBezTo>
                    <a:pt x="745797" y="312196"/>
                    <a:pt x="745797" y="310925"/>
                    <a:pt x="746553" y="310925"/>
                  </a:cubicBezTo>
                  <a:close/>
                  <a:moveTo>
                    <a:pt x="782877" y="308107"/>
                  </a:moveTo>
                  <a:cubicBezTo>
                    <a:pt x="782877" y="307750"/>
                    <a:pt x="783557" y="308107"/>
                    <a:pt x="783557" y="308107"/>
                  </a:cubicBezTo>
                  <a:cubicBezTo>
                    <a:pt x="783217" y="313465"/>
                    <a:pt x="780836" y="318109"/>
                    <a:pt x="779815" y="323109"/>
                  </a:cubicBezTo>
                  <a:cubicBezTo>
                    <a:pt x="778454" y="327038"/>
                    <a:pt x="777434" y="330967"/>
                    <a:pt x="776413" y="334896"/>
                  </a:cubicBezTo>
                  <a:cubicBezTo>
                    <a:pt x="776073" y="335968"/>
                    <a:pt x="774372" y="335611"/>
                    <a:pt x="774712" y="334539"/>
                  </a:cubicBezTo>
                  <a:cubicBezTo>
                    <a:pt x="775733" y="330610"/>
                    <a:pt x="777094" y="326681"/>
                    <a:pt x="778114" y="322752"/>
                  </a:cubicBezTo>
                  <a:cubicBezTo>
                    <a:pt x="779815" y="317751"/>
                    <a:pt x="781856" y="313108"/>
                    <a:pt x="782877" y="308107"/>
                  </a:cubicBezTo>
                  <a:close/>
                  <a:moveTo>
                    <a:pt x="750093" y="308103"/>
                  </a:moveTo>
                  <a:cubicBezTo>
                    <a:pt x="751587" y="308456"/>
                    <a:pt x="753081" y="308456"/>
                    <a:pt x="754575" y="309161"/>
                  </a:cubicBezTo>
                  <a:cubicBezTo>
                    <a:pt x="754949" y="309514"/>
                    <a:pt x="754575" y="310572"/>
                    <a:pt x="753828" y="310220"/>
                  </a:cubicBezTo>
                  <a:cubicBezTo>
                    <a:pt x="753081" y="310220"/>
                    <a:pt x="752334" y="309867"/>
                    <a:pt x="751587" y="309867"/>
                  </a:cubicBezTo>
                  <a:cubicBezTo>
                    <a:pt x="750840" y="309514"/>
                    <a:pt x="750093" y="309514"/>
                    <a:pt x="749346" y="309161"/>
                  </a:cubicBezTo>
                  <a:cubicBezTo>
                    <a:pt x="748972" y="309161"/>
                    <a:pt x="749346" y="307750"/>
                    <a:pt x="750093" y="308103"/>
                  </a:cubicBezTo>
                  <a:close/>
                  <a:moveTo>
                    <a:pt x="783180" y="299813"/>
                  </a:moveTo>
                  <a:cubicBezTo>
                    <a:pt x="783180" y="299813"/>
                    <a:pt x="783539" y="299813"/>
                    <a:pt x="783539" y="300166"/>
                  </a:cubicBezTo>
                  <a:cubicBezTo>
                    <a:pt x="781030" y="311455"/>
                    <a:pt x="777087" y="322038"/>
                    <a:pt x="774578" y="333327"/>
                  </a:cubicBezTo>
                  <a:cubicBezTo>
                    <a:pt x="774578" y="334385"/>
                    <a:pt x="772785" y="334033"/>
                    <a:pt x="772785" y="332974"/>
                  </a:cubicBezTo>
                  <a:cubicBezTo>
                    <a:pt x="775294" y="322038"/>
                    <a:pt x="778520" y="310397"/>
                    <a:pt x="783180" y="299813"/>
                  </a:cubicBezTo>
                  <a:close/>
                  <a:moveTo>
                    <a:pt x="240722" y="283938"/>
                  </a:moveTo>
                  <a:cubicBezTo>
                    <a:pt x="241824" y="283938"/>
                    <a:pt x="242192" y="284941"/>
                    <a:pt x="241089" y="285275"/>
                  </a:cubicBezTo>
                  <a:cubicBezTo>
                    <a:pt x="235207" y="286946"/>
                    <a:pt x="228957" y="286946"/>
                    <a:pt x="223075" y="287615"/>
                  </a:cubicBezTo>
                  <a:cubicBezTo>
                    <a:pt x="218296" y="287949"/>
                    <a:pt x="212782" y="289954"/>
                    <a:pt x="208002" y="289286"/>
                  </a:cubicBezTo>
                  <a:cubicBezTo>
                    <a:pt x="207635" y="289286"/>
                    <a:pt x="207635" y="288951"/>
                    <a:pt x="208370" y="288951"/>
                  </a:cubicBezTo>
                  <a:cubicBezTo>
                    <a:pt x="212782" y="288617"/>
                    <a:pt x="217928" y="286612"/>
                    <a:pt x="223075" y="285944"/>
                  </a:cubicBezTo>
                  <a:cubicBezTo>
                    <a:pt x="228957" y="285275"/>
                    <a:pt x="234839" y="284941"/>
                    <a:pt x="240722" y="283938"/>
                  </a:cubicBezTo>
                  <a:close/>
                  <a:moveTo>
                    <a:pt x="241159" y="279175"/>
                  </a:moveTo>
                  <a:cubicBezTo>
                    <a:pt x="242210" y="279175"/>
                    <a:pt x="242210" y="280939"/>
                    <a:pt x="241159" y="280939"/>
                  </a:cubicBezTo>
                  <a:cubicBezTo>
                    <a:pt x="233805" y="282350"/>
                    <a:pt x="226801" y="284114"/>
                    <a:pt x="219447" y="285172"/>
                  </a:cubicBezTo>
                  <a:cubicBezTo>
                    <a:pt x="218747" y="285172"/>
                    <a:pt x="218747" y="284820"/>
                    <a:pt x="219447" y="284820"/>
                  </a:cubicBezTo>
                  <a:cubicBezTo>
                    <a:pt x="226801" y="283409"/>
                    <a:pt x="233805" y="280939"/>
                    <a:pt x="241159" y="279175"/>
                  </a:cubicBezTo>
                  <a:close/>
                  <a:moveTo>
                    <a:pt x="242689" y="274731"/>
                  </a:moveTo>
                  <a:cubicBezTo>
                    <a:pt x="243782" y="274413"/>
                    <a:pt x="243782" y="276001"/>
                    <a:pt x="242689" y="276318"/>
                  </a:cubicBezTo>
                  <a:cubicBezTo>
                    <a:pt x="236131" y="277270"/>
                    <a:pt x="229209" y="278540"/>
                    <a:pt x="222650" y="278858"/>
                  </a:cubicBezTo>
                  <a:cubicBezTo>
                    <a:pt x="222286" y="278858"/>
                    <a:pt x="221922" y="278223"/>
                    <a:pt x="222650" y="278223"/>
                  </a:cubicBezTo>
                  <a:cubicBezTo>
                    <a:pt x="229209" y="277588"/>
                    <a:pt x="236131" y="275683"/>
                    <a:pt x="242689" y="274731"/>
                  </a:cubicBezTo>
                  <a:close/>
                  <a:moveTo>
                    <a:pt x="242736" y="269650"/>
                  </a:moveTo>
                  <a:cubicBezTo>
                    <a:pt x="243441" y="269650"/>
                    <a:pt x="243794" y="270841"/>
                    <a:pt x="243088" y="271238"/>
                  </a:cubicBezTo>
                  <a:cubicBezTo>
                    <a:pt x="238502" y="272429"/>
                    <a:pt x="233563" y="273619"/>
                    <a:pt x="228977" y="274016"/>
                  </a:cubicBezTo>
                  <a:cubicBezTo>
                    <a:pt x="228272" y="274016"/>
                    <a:pt x="228272" y="272826"/>
                    <a:pt x="228625" y="272826"/>
                  </a:cubicBezTo>
                  <a:cubicBezTo>
                    <a:pt x="233563" y="272429"/>
                    <a:pt x="238150" y="269650"/>
                    <a:pt x="242736" y="269650"/>
                  </a:cubicBezTo>
                  <a:close/>
                  <a:moveTo>
                    <a:pt x="448074" y="265177"/>
                  </a:moveTo>
                  <a:cubicBezTo>
                    <a:pt x="452804" y="265754"/>
                    <a:pt x="457897" y="264888"/>
                    <a:pt x="462990" y="265177"/>
                  </a:cubicBezTo>
                  <a:lnTo>
                    <a:pt x="475101" y="265777"/>
                  </a:lnTo>
                  <a:lnTo>
                    <a:pt x="480453" y="266043"/>
                  </a:lnTo>
                  <a:cubicBezTo>
                    <a:pt x="481544" y="266043"/>
                    <a:pt x="481908" y="267197"/>
                    <a:pt x="480817" y="267486"/>
                  </a:cubicBezTo>
                  <a:lnTo>
                    <a:pt x="476913" y="267238"/>
                  </a:lnTo>
                  <a:lnTo>
                    <a:pt x="462626" y="266331"/>
                  </a:lnTo>
                  <a:cubicBezTo>
                    <a:pt x="457897" y="266043"/>
                    <a:pt x="452440" y="266620"/>
                    <a:pt x="447711" y="265754"/>
                  </a:cubicBezTo>
                  <a:cubicBezTo>
                    <a:pt x="447347" y="265466"/>
                    <a:pt x="447347" y="265177"/>
                    <a:pt x="448074" y="265177"/>
                  </a:cubicBezTo>
                  <a:close/>
                  <a:moveTo>
                    <a:pt x="242736" y="264888"/>
                  </a:moveTo>
                  <a:cubicBezTo>
                    <a:pt x="243441" y="264888"/>
                    <a:pt x="243794" y="266158"/>
                    <a:pt x="243088" y="266158"/>
                  </a:cubicBezTo>
                  <a:cubicBezTo>
                    <a:pt x="239561" y="267111"/>
                    <a:pt x="235680" y="267111"/>
                    <a:pt x="232152" y="267746"/>
                  </a:cubicBezTo>
                  <a:cubicBezTo>
                    <a:pt x="231447" y="267746"/>
                    <a:pt x="231447" y="266793"/>
                    <a:pt x="232152" y="266793"/>
                  </a:cubicBezTo>
                  <a:cubicBezTo>
                    <a:pt x="235680" y="266158"/>
                    <a:pt x="239208" y="265841"/>
                    <a:pt x="242736" y="264888"/>
                  </a:cubicBezTo>
                  <a:close/>
                  <a:moveTo>
                    <a:pt x="482408" y="261713"/>
                  </a:moveTo>
                  <a:cubicBezTo>
                    <a:pt x="483497" y="261713"/>
                    <a:pt x="483134" y="262771"/>
                    <a:pt x="482408" y="262771"/>
                  </a:cubicBezTo>
                  <a:lnTo>
                    <a:pt x="471371" y="262771"/>
                  </a:lnTo>
                  <a:lnTo>
                    <a:pt x="458823" y="262771"/>
                  </a:lnTo>
                  <a:cubicBezTo>
                    <a:pt x="458460" y="262771"/>
                    <a:pt x="458823" y="262242"/>
                    <a:pt x="459185" y="262242"/>
                  </a:cubicBezTo>
                  <a:lnTo>
                    <a:pt x="470397" y="261987"/>
                  </a:lnTo>
                  <a:close/>
                  <a:moveTo>
                    <a:pt x="241116" y="261713"/>
                  </a:moveTo>
                  <a:cubicBezTo>
                    <a:pt x="241838" y="261713"/>
                    <a:pt x="242199" y="262507"/>
                    <a:pt x="241477" y="262904"/>
                  </a:cubicBezTo>
                  <a:cubicBezTo>
                    <a:pt x="240756" y="263301"/>
                    <a:pt x="239673" y="263301"/>
                    <a:pt x="238591" y="263698"/>
                  </a:cubicBezTo>
                  <a:cubicBezTo>
                    <a:pt x="237508" y="263698"/>
                    <a:pt x="236787" y="264094"/>
                    <a:pt x="235704" y="264094"/>
                  </a:cubicBezTo>
                  <a:cubicBezTo>
                    <a:pt x="234983" y="264491"/>
                    <a:pt x="234622" y="263301"/>
                    <a:pt x="235343" y="263301"/>
                  </a:cubicBezTo>
                  <a:cubicBezTo>
                    <a:pt x="236426" y="262904"/>
                    <a:pt x="237508" y="262904"/>
                    <a:pt x="238591" y="262507"/>
                  </a:cubicBezTo>
                  <a:cubicBezTo>
                    <a:pt x="239312" y="262110"/>
                    <a:pt x="240395" y="261713"/>
                    <a:pt x="241116" y="261713"/>
                  </a:cubicBezTo>
                  <a:close/>
                  <a:moveTo>
                    <a:pt x="237330" y="259067"/>
                  </a:moveTo>
                  <a:cubicBezTo>
                    <a:pt x="238824" y="259067"/>
                    <a:pt x="240319" y="258538"/>
                    <a:pt x="241439" y="259067"/>
                  </a:cubicBezTo>
                  <a:cubicBezTo>
                    <a:pt x="242186" y="259332"/>
                    <a:pt x="241813" y="259861"/>
                    <a:pt x="241439" y="259861"/>
                  </a:cubicBezTo>
                  <a:cubicBezTo>
                    <a:pt x="240692" y="259861"/>
                    <a:pt x="239945" y="259861"/>
                    <a:pt x="238824" y="259861"/>
                  </a:cubicBezTo>
                  <a:cubicBezTo>
                    <a:pt x="238077" y="259861"/>
                    <a:pt x="237704" y="259861"/>
                    <a:pt x="236957" y="259596"/>
                  </a:cubicBezTo>
                  <a:cubicBezTo>
                    <a:pt x="236210" y="259596"/>
                    <a:pt x="236210" y="259067"/>
                    <a:pt x="237330" y="259067"/>
                  </a:cubicBezTo>
                  <a:close/>
                  <a:moveTo>
                    <a:pt x="463580" y="257404"/>
                  </a:moveTo>
                  <a:lnTo>
                    <a:pt x="464710" y="257404"/>
                  </a:lnTo>
                  <a:lnTo>
                    <a:pt x="483654" y="257404"/>
                  </a:lnTo>
                  <a:cubicBezTo>
                    <a:pt x="485088" y="257857"/>
                    <a:pt x="484730" y="259672"/>
                    <a:pt x="483654" y="259672"/>
                  </a:cubicBezTo>
                  <a:lnTo>
                    <a:pt x="466043" y="258478"/>
                  </a:lnTo>
                  <a:lnTo>
                    <a:pt x="463580" y="258311"/>
                  </a:lnTo>
                  <a:cubicBezTo>
                    <a:pt x="463222" y="258311"/>
                    <a:pt x="463222" y="257404"/>
                    <a:pt x="463580" y="257404"/>
                  </a:cubicBezTo>
                  <a:close/>
                  <a:moveTo>
                    <a:pt x="274536" y="257309"/>
                  </a:moveTo>
                  <a:cubicBezTo>
                    <a:pt x="274536" y="256950"/>
                    <a:pt x="274990" y="256950"/>
                    <a:pt x="274990" y="257309"/>
                  </a:cubicBezTo>
                  <a:cubicBezTo>
                    <a:pt x="274990" y="263761"/>
                    <a:pt x="275443" y="270572"/>
                    <a:pt x="274990" y="277741"/>
                  </a:cubicBezTo>
                  <a:cubicBezTo>
                    <a:pt x="274990" y="278458"/>
                    <a:pt x="272722" y="278817"/>
                    <a:pt x="272722" y="277741"/>
                  </a:cubicBezTo>
                  <a:cubicBezTo>
                    <a:pt x="273175" y="270930"/>
                    <a:pt x="272722" y="263761"/>
                    <a:pt x="274536" y="257309"/>
                  </a:cubicBezTo>
                  <a:close/>
                  <a:moveTo>
                    <a:pt x="470686" y="252982"/>
                  </a:moveTo>
                  <a:cubicBezTo>
                    <a:pt x="475517" y="253379"/>
                    <a:pt x="480718" y="252188"/>
                    <a:pt x="485549" y="252982"/>
                  </a:cubicBezTo>
                  <a:cubicBezTo>
                    <a:pt x="486292" y="253379"/>
                    <a:pt x="486663" y="254966"/>
                    <a:pt x="485549" y="254966"/>
                  </a:cubicBezTo>
                  <a:cubicBezTo>
                    <a:pt x="480718" y="254966"/>
                    <a:pt x="475517" y="254966"/>
                    <a:pt x="470315" y="254173"/>
                  </a:cubicBezTo>
                  <a:cubicBezTo>
                    <a:pt x="469572" y="254173"/>
                    <a:pt x="469943" y="252982"/>
                    <a:pt x="470686" y="252982"/>
                  </a:cubicBezTo>
                  <a:close/>
                  <a:moveTo>
                    <a:pt x="269692" y="250964"/>
                  </a:moveTo>
                  <a:cubicBezTo>
                    <a:pt x="269403" y="250600"/>
                    <a:pt x="269980" y="250600"/>
                    <a:pt x="269980" y="250964"/>
                  </a:cubicBezTo>
                  <a:cubicBezTo>
                    <a:pt x="270846" y="256051"/>
                    <a:pt x="269980" y="261503"/>
                    <a:pt x="269692" y="266590"/>
                  </a:cubicBezTo>
                  <a:cubicBezTo>
                    <a:pt x="269692" y="270588"/>
                    <a:pt x="269692" y="274585"/>
                    <a:pt x="269403" y="278946"/>
                  </a:cubicBezTo>
                  <a:cubicBezTo>
                    <a:pt x="269403" y="280036"/>
                    <a:pt x="267960" y="280400"/>
                    <a:pt x="267960" y="279310"/>
                  </a:cubicBezTo>
                  <a:cubicBezTo>
                    <a:pt x="267960" y="274949"/>
                    <a:pt x="268248" y="270588"/>
                    <a:pt x="268537" y="266227"/>
                  </a:cubicBezTo>
                  <a:cubicBezTo>
                    <a:pt x="268826" y="261139"/>
                    <a:pt x="269692" y="256051"/>
                    <a:pt x="269692" y="250964"/>
                  </a:cubicBezTo>
                  <a:close/>
                  <a:moveTo>
                    <a:pt x="573004" y="249372"/>
                  </a:moveTo>
                  <a:cubicBezTo>
                    <a:pt x="573004" y="249013"/>
                    <a:pt x="573737" y="249013"/>
                    <a:pt x="573737" y="249731"/>
                  </a:cubicBezTo>
                  <a:cubicBezTo>
                    <a:pt x="573004" y="256193"/>
                    <a:pt x="574103" y="262654"/>
                    <a:pt x="575202" y="269116"/>
                  </a:cubicBezTo>
                  <a:cubicBezTo>
                    <a:pt x="576301" y="274860"/>
                    <a:pt x="576667" y="280603"/>
                    <a:pt x="576667" y="286347"/>
                  </a:cubicBezTo>
                  <a:cubicBezTo>
                    <a:pt x="577400" y="297117"/>
                    <a:pt x="578133" y="308245"/>
                    <a:pt x="580331" y="319014"/>
                  </a:cubicBezTo>
                  <a:cubicBezTo>
                    <a:pt x="580331" y="320091"/>
                    <a:pt x="578866" y="320091"/>
                    <a:pt x="578866" y="319014"/>
                  </a:cubicBezTo>
                  <a:cubicBezTo>
                    <a:pt x="576301" y="307168"/>
                    <a:pt x="575202" y="294963"/>
                    <a:pt x="574836" y="282757"/>
                  </a:cubicBezTo>
                  <a:cubicBezTo>
                    <a:pt x="574469" y="271988"/>
                    <a:pt x="571172" y="260501"/>
                    <a:pt x="573004" y="249372"/>
                  </a:cubicBezTo>
                  <a:close/>
                  <a:moveTo>
                    <a:pt x="475040" y="247425"/>
                  </a:moveTo>
                  <a:cubicBezTo>
                    <a:pt x="478568" y="247689"/>
                    <a:pt x="482449" y="247689"/>
                    <a:pt x="485976" y="247689"/>
                  </a:cubicBezTo>
                  <a:cubicBezTo>
                    <a:pt x="486682" y="247689"/>
                    <a:pt x="486682" y="248483"/>
                    <a:pt x="485976" y="248748"/>
                  </a:cubicBezTo>
                  <a:cubicBezTo>
                    <a:pt x="482449" y="248748"/>
                    <a:pt x="478568" y="248219"/>
                    <a:pt x="474688" y="248219"/>
                  </a:cubicBezTo>
                  <a:cubicBezTo>
                    <a:pt x="474335" y="248219"/>
                    <a:pt x="474335" y="247425"/>
                    <a:pt x="475040" y="247425"/>
                  </a:cubicBezTo>
                  <a:close/>
                  <a:moveTo>
                    <a:pt x="518411" y="245838"/>
                  </a:moveTo>
                  <a:cubicBezTo>
                    <a:pt x="517291" y="252876"/>
                    <a:pt x="515797" y="259914"/>
                    <a:pt x="514302" y="266582"/>
                  </a:cubicBezTo>
                  <a:cubicBezTo>
                    <a:pt x="514302" y="267693"/>
                    <a:pt x="512435" y="267693"/>
                    <a:pt x="512435" y="266211"/>
                  </a:cubicBezTo>
                  <a:cubicBezTo>
                    <a:pt x="514302" y="259914"/>
                    <a:pt x="515423" y="252135"/>
                    <a:pt x="518411" y="245838"/>
                  </a:cubicBezTo>
                  <a:close/>
                  <a:moveTo>
                    <a:pt x="52760" y="244611"/>
                  </a:moveTo>
                  <a:cubicBezTo>
                    <a:pt x="53460" y="251474"/>
                    <a:pt x="56262" y="257253"/>
                    <a:pt x="58713" y="263393"/>
                  </a:cubicBezTo>
                  <a:cubicBezTo>
                    <a:pt x="60814" y="268810"/>
                    <a:pt x="62565" y="274228"/>
                    <a:pt x="63966" y="279646"/>
                  </a:cubicBezTo>
                  <a:cubicBezTo>
                    <a:pt x="67117" y="290120"/>
                    <a:pt x="70619" y="300955"/>
                    <a:pt x="74821" y="310707"/>
                  </a:cubicBezTo>
                  <a:cubicBezTo>
                    <a:pt x="75522" y="311430"/>
                    <a:pt x="74121" y="312152"/>
                    <a:pt x="73771" y="311430"/>
                  </a:cubicBezTo>
                  <a:cubicBezTo>
                    <a:pt x="68518" y="300233"/>
                    <a:pt x="65016" y="288675"/>
                    <a:pt x="61515" y="276756"/>
                  </a:cubicBezTo>
                  <a:cubicBezTo>
                    <a:pt x="58713" y="266282"/>
                    <a:pt x="53110" y="256169"/>
                    <a:pt x="52060" y="244972"/>
                  </a:cubicBezTo>
                  <a:cubicBezTo>
                    <a:pt x="52060" y="244250"/>
                    <a:pt x="52760" y="244250"/>
                    <a:pt x="52760" y="244611"/>
                  </a:cubicBezTo>
                  <a:close/>
                  <a:moveTo>
                    <a:pt x="481839" y="244250"/>
                  </a:moveTo>
                  <a:cubicBezTo>
                    <a:pt x="482561" y="244250"/>
                    <a:pt x="483643" y="244250"/>
                    <a:pt x="484364" y="244250"/>
                  </a:cubicBezTo>
                  <a:cubicBezTo>
                    <a:pt x="485086" y="244567"/>
                    <a:pt x="485086" y="245203"/>
                    <a:pt x="484364" y="245203"/>
                  </a:cubicBezTo>
                  <a:cubicBezTo>
                    <a:pt x="483643" y="245520"/>
                    <a:pt x="482561" y="245520"/>
                    <a:pt x="481839" y="245520"/>
                  </a:cubicBezTo>
                  <a:cubicBezTo>
                    <a:pt x="480757" y="245520"/>
                    <a:pt x="479674" y="245520"/>
                    <a:pt x="478592" y="245520"/>
                  </a:cubicBezTo>
                  <a:cubicBezTo>
                    <a:pt x="477871" y="245520"/>
                    <a:pt x="477510" y="244885"/>
                    <a:pt x="478592" y="244567"/>
                  </a:cubicBezTo>
                  <a:cubicBezTo>
                    <a:pt x="479674" y="244567"/>
                    <a:pt x="480757" y="244567"/>
                    <a:pt x="481839" y="244250"/>
                  </a:cubicBezTo>
                  <a:close/>
                  <a:moveTo>
                    <a:pt x="267007" y="243017"/>
                  </a:moveTo>
                  <a:cubicBezTo>
                    <a:pt x="267007" y="242663"/>
                    <a:pt x="267325" y="242663"/>
                    <a:pt x="267325" y="243017"/>
                  </a:cubicBezTo>
                  <a:cubicBezTo>
                    <a:pt x="267642" y="254361"/>
                    <a:pt x="266372" y="266059"/>
                    <a:pt x="266690" y="277403"/>
                  </a:cubicBezTo>
                  <a:cubicBezTo>
                    <a:pt x="266690" y="278466"/>
                    <a:pt x="265420" y="278821"/>
                    <a:pt x="265420" y="277757"/>
                  </a:cubicBezTo>
                  <a:cubicBezTo>
                    <a:pt x="264785" y="266059"/>
                    <a:pt x="265420" y="254007"/>
                    <a:pt x="267007" y="243017"/>
                  </a:cubicBezTo>
                  <a:close/>
                  <a:moveTo>
                    <a:pt x="481805" y="241528"/>
                  </a:moveTo>
                  <a:cubicBezTo>
                    <a:pt x="483299" y="241982"/>
                    <a:pt x="484794" y="241528"/>
                    <a:pt x="486288" y="242435"/>
                  </a:cubicBezTo>
                  <a:cubicBezTo>
                    <a:pt x="486661" y="242889"/>
                    <a:pt x="486288" y="243796"/>
                    <a:pt x="485914" y="243796"/>
                  </a:cubicBezTo>
                  <a:cubicBezTo>
                    <a:pt x="484794" y="243796"/>
                    <a:pt x="484047" y="243343"/>
                    <a:pt x="483299" y="243343"/>
                  </a:cubicBezTo>
                  <a:cubicBezTo>
                    <a:pt x="482552" y="243343"/>
                    <a:pt x="481805" y="242889"/>
                    <a:pt x="481432" y="242435"/>
                  </a:cubicBezTo>
                  <a:cubicBezTo>
                    <a:pt x="480685" y="242435"/>
                    <a:pt x="481058" y="241075"/>
                    <a:pt x="481805" y="241528"/>
                  </a:cubicBezTo>
                  <a:close/>
                  <a:moveTo>
                    <a:pt x="516054" y="240193"/>
                  </a:moveTo>
                  <a:cubicBezTo>
                    <a:pt x="516054" y="239488"/>
                    <a:pt x="516816" y="239488"/>
                    <a:pt x="516816" y="240193"/>
                  </a:cubicBezTo>
                  <a:cubicBezTo>
                    <a:pt x="516816" y="244779"/>
                    <a:pt x="514149" y="250072"/>
                    <a:pt x="513006" y="254658"/>
                  </a:cubicBezTo>
                  <a:cubicBezTo>
                    <a:pt x="512244" y="258538"/>
                    <a:pt x="511101" y="262419"/>
                    <a:pt x="509958" y="266299"/>
                  </a:cubicBezTo>
                  <a:cubicBezTo>
                    <a:pt x="509577" y="267710"/>
                    <a:pt x="507672" y="267358"/>
                    <a:pt x="508053" y="266299"/>
                  </a:cubicBezTo>
                  <a:cubicBezTo>
                    <a:pt x="509196" y="262419"/>
                    <a:pt x="510339" y="258538"/>
                    <a:pt x="511482" y="254305"/>
                  </a:cubicBezTo>
                  <a:cubicBezTo>
                    <a:pt x="513006" y="249366"/>
                    <a:pt x="515292" y="244779"/>
                    <a:pt x="516054" y="240193"/>
                  </a:cubicBezTo>
                  <a:close/>
                  <a:moveTo>
                    <a:pt x="514589" y="231915"/>
                  </a:moveTo>
                  <a:cubicBezTo>
                    <a:pt x="514589" y="231550"/>
                    <a:pt x="515270" y="231550"/>
                    <a:pt x="514929" y="231915"/>
                  </a:cubicBezTo>
                  <a:cubicBezTo>
                    <a:pt x="512888" y="243599"/>
                    <a:pt x="509827" y="254919"/>
                    <a:pt x="507786" y="266968"/>
                  </a:cubicBezTo>
                  <a:cubicBezTo>
                    <a:pt x="507786" y="267698"/>
                    <a:pt x="506085" y="267698"/>
                    <a:pt x="506425" y="266603"/>
                  </a:cubicBezTo>
                  <a:cubicBezTo>
                    <a:pt x="508126" y="254919"/>
                    <a:pt x="510847" y="242869"/>
                    <a:pt x="514589" y="231915"/>
                  </a:cubicBezTo>
                  <a:close/>
                  <a:moveTo>
                    <a:pt x="574347" y="230322"/>
                  </a:moveTo>
                  <a:cubicBezTo>
                    <a:pt x="574347" y="230322"/>
                    <a:pt x="574718" y="229963"/>
                    <a:pt x="575088" y="230322"/>
                  </a:cubicBezTo>
                  <a:cubicBezTo>
                    <a:pt x="576199" y="232121"/>
                    <a:pt x="576570" y="234638"/>
                    <a:pt x="576570" y="236796"/>
                  </a:cubicBezTo>
                  <a:cubicBezTo>
                    <a:pt x="577311" y="240393"/>
                    <a:pt x="578052" y="243990"/>
                    <a:pt x="578052" y="247227"/>
                  </a:cubicBezTo>
                  <a:cubicBezTo>
                    <a:pt x="578792" y="255140"/>
                    <a:pt x="579163" y="262693"/>
                    <a:pt x="579533" y="270606"/>
                  </a:cubicBezTo>
                  <a:cubicBezTo>
                    <a:pt x="580274" y="279238"/>
                    <a:pt x="580645" y="287510"/>
                    <a:pt x="581756" y="296142"/>
                  </a:cubicBezTo>
                  <a:cubicBezTo>
                    <a:pt x="582497" y="304415"/>
                    <a:pt x="583979" y="312687"/>
                    <a:pt x="584719" y="320600"/>
                  </a:cubicBezTo>
                  <a:cubicBezTo>
                    <a:pt x="585090" y="321319"/>
                    <a:pt x="583238" y="321679"/>
                    <a:pt x="583238" y="320959"/>
                  </a:cubicBezTo>
                  <a:cubicBezTo>
                    <a:pt x="582497" y="312687"/>
                    <a:pt x="581015" y="304415"/>
                    <a:pt x="580274" y="296502"/>
                  </a:cubicBezTo>
                  <a:cubicBezTo>
                    <a:pt x="579163" y="288589"/>
                    <a:pt x="578792" y="280317"/>
                    <a:pt x="578052" y="272404"/>
                  </a:cubicBezTo>
                  <a:cubicBezTo>
                    <a:pt x="577311" y="264491"/>
                    <a:pt x="577311" y="256579"/>
                    <a:pt x="576940" y="249026"/>
                  </a:cubicBezTo>
                  <a:cubicBezTo>
                    <a:pt x="576570" y="245428"/>
                    <a:pt x="575459" y="241832"/>
                    <a:pt x="575459" y="238235"/>
                  </a:cubicBezTo>
                  <a:cubicBezTo>
                    <a:pt x="575459" y="235717"/>
                    <a:pt x="575459" y="232840"/>
                    <a:pt x="574347" y="230322"/>
                  </a:cubicBezTo>
                  <a:close/>
                  <a:moveTo>
                    <a:pt x="47653" y="225200"/>
                  </a:moveTo>
                  <a:cubicBezTo>
                    <a:pt x="49437" y="226996"/>
                    <a:pt x="50151" y="229152"/>
                    <a:pt x="51221" y="231308"/>
                  </a:cubicBezTo>
                  <a:cubicBezTo>
                    <a:pt x="52291" y="234542"/>
                    <a:pt x="53718" y="237776"/>
                    <a:pt x="55145" y="241010"/>
                  </a:cubicBezTo>
                  <a:cubicBezTo>
                    <a:pt x="57286" y="248555"/>
                    <a:pt x="59426" y="256101"/>
                    <a:pt x="61923" y="263287"/>
                  </a:cubicBezTo>
                  <a:cubicBezTo>
                    <a:pt x="64420" y="271552"/>
                    <a:pt x="66561" y="279816"/>
                    <a:pt x="69771" y="288080"/>
                  </a:cubicBezTo>
                  <a:cubicBezTo>
                    <a:pt x="72625" y="295626"/>
                    <a:pt x="75479" y="303171"/>
                    <a:pt x="78333" y="310717"/>
                  </a:cubicBezTo>
                  <a:cubicBezTo>
                    <a:pt x="78690" y="311435"/>
                    <a:pt x="77620" y="312154"/>
                    <a:pt x="77263" y="311076"/>
                  </a:cubicBezTo>
                  <a:cubicBezTo>
                    <a:pt x="74409" y="303530"/>
                    <a:pt x="71198" y="295985"/>
                    <a:pt x="68345" y="288439"/>
                  </a:cubicBezTo>
                  <a:cubicBezTo>
                    <a:pt x="65491" y="280894"/>
                    <a:pt x="63350" y="273348"/>
                    <a:pt x="60853" y="265443"/>
                  </a:cubicBezTo>
                  <a:cubicBezTo>
                    <a:pt x="58356" y="258257"/>
                    <a:pt x="56215" y="250711"/>
                    <a:pt x="54075" y="243165"/>
                  </a:cubicBezTo>
                  <a:cubicBezTo>
                    <a:pt x="53005" y="239932"/>
                    <a:pt x="51221" y="236338"/>
                    <a:pt x="50151" y="233105"/>
                  </a:cubicBezTo>
                  <a:cubicBezTo>
                    <a:pt x="49437" y="230589"/>
                    <a:pt x="49080" y="227715"/>
                    <a:pt x="47297" y="225559"/>
                  </a:cubicBezTo>
                  <a:cubicBezTo>
                    <a:pt x="47297" y="225200"/>
                    <a:pt x="47653" y="225200"/>
                    <a:pt x="47653" y="225200"/>
                  </a:cubicBezTo>
                  <a:close/>
                  <a:moveTo>
                    <a:pt x="727457" y="207738"/>
                  </a:moveTo>
                  <a:cubicBezTo>
                    <a:pt x="728522" y="216509"/>
                    <a:pt x="730296" y="224915"/>
                    <a:pt x="731715" y="233320"/>
                  </a:cubicBezTo>
                  <a:cubicBezTo>
                    <a:pt x="732425" y="237341"/>
                    <a:pt x="733135" y="241361"/>
                    <a:pt x="733844" y="245381"/>
                  </a:cubicBezTo>
                  <a:cubicBezTo>
                    <a:pt x="734554" y="249036"/>
                    <a:pt x="735619" y="252325"/>
                    <a:pt x="736328" y="255615"/>
                  </a:cubicBezTo>
                  <a:cubicBezTo>
                    <a:pt x="739522" y="248670"/>
                    <a:pt x="742716" y="241726"/>
                    <a:pt x="745200" y="234782"/>
                  </a:cubicBezTo>
                  <a:cubicBezTo>
                    <a:pt x="748394" y="226742"/>
                    <a:pt x="752297" y="219433"/>
                    <a:pt x="755846" y="212123"/>
                  </a:cubicBezTo>
                  <a:cubicBezTo>
                    <a:pt x="755846" y="211758"/>
                    <a:pt x="756555" y="211758"/>
                    <a:pt x="756201" y="212123"/>
                  </a:cubicBezTo>
                  <a:cubicBezTo>
                    <a:pt x="753007" y="220529"/>
                    <a:pt x="749458" y="228935"/>
                    <a:pt x="746264" y="237341"/>
                  </a:cubicBezTo>
                  <a:cubicBezTo>
                    <a:pt x="743780" y="243919"/>
                    <a:pt x="740232" y="250498"/>
                    <a:pt x="737393" y="257442"/>
                  </a:cubicBezTo>
                  <a:cubicBezTo>
                    <a:pt x="737393" y="257807"/>
                    <a:pt x="736683" y="257807"/>
                    <a:pt x="736683" y="257807"/>
                  </a:cubicBezTo>
                  <a:cubicBezTo>
                    <a:pt x="736328" y="258173"/>
                    <a:pt x="735264" y="258173"/>
                    <a:pt x="735264" y="257442"/>
                  </a:cubicBezTo>
                  <a:cubicBezTo>
                    <a:pt x="734909" y="253422"/>
                    <a:pt x="733135" y="249767"/>
                    <a:pt x="732425" y="245381"/>
                  </a:cubicBezTo>
                  <a:cubicBezTo>
                    <a:pt x="731715" y="241361"/>
                    <a:pt x="730651" y="237341"/>
                    <a:pt x="730296" y="233320"/>
                  </a:cubicBezTo>
                  <a:cubicBezTo>
                    <a:pt x="729231" y="224915"/>
                    <a:pt x="726747" y="216509"/>
                    <a:pt x="727102" y="208103"/>
                  </a:cubicBezTo>
                  <a:cubicBezTo>
                    <a:pt x="727102" y="207738"/>
                    <a:pt x="727457" y="207738"/>
                    <a:pt x="727457" y="207738"/>
                  </a:cubicBezTo>
                  <a:close/>
                  <a:moveTo>
                    <a:pt x="685950" y="207564"/>
                  </a:moveTo>
                  <a:cubicBezTo>
                    <a:pt x="683789" y="213686"/>
                    <a:pt x="680546" y="219808"/>
                    <a:pt x="678025" y="225930"/>
                  </a:cubicBezTo>
                  <a:cubicBezTo>
                    <a:pt x="676223" y="230611"/>
                    <a:pt x="674422" y="235293"/>
                    <a:pt x="672621" y="239975"/>
                  </a:cubicBezTo>
                  <a:cubicBezTo>
                    <a:pt x="674782" y="238174"/>
                    <a:pt x="677304" y="236373"/>
                    <a:pt x="679105" y="234573"/>
                  </a:cubicBezTo>
                  <a:cubicBezTo>
                    <a:pt x="679466" y="234213"/>
                    <a:pt x="680186" y="234933"/>
                    <a:pt x="679826" y="235293"/>
                  </a:cubicBezTo>
                  <a:cubicBezTo>
                    <a:pt x="678025" y="236733"/>
                    <a:pt x="676584" y="238174"/>
                    <a:pt x="674782" y="239975"/>
                  </a:cubicBezTo>
                  <a:cubicBezTo>
                    <a:pt x="673341" y="240695"/>
                    <a:pt x="672621" y="241775"/>
                    <a:pt x="671540" y="242856"/>
                  </a:cubicBezTo>
                  <a:cubicBezTo>
                    <a:pt x="670820" y="244296"/>
                    <a:pt x="670459" y="245736"/>
                    <a:pt x="669739" y="247537"/>
                  </a:cubicBezTo>
                  <a:cubicBezTo>
                    <a:pt x="670820" y="246097"/>
                    <a:pt x="672621" y="244656"/>
                    <a:pt x="673702" y="243936"/>
                  </a:cubicBezTo>
                  <a:cubicBezTo>
                    <a:pt x="676223" y="241775"/>
                    <a:pt x="679105" y="240335"/>
                    <a:pt x="681267" y="237454"/>
                  </a:cubicBezTo>
                  <a:cubicBezTo>
                    <a:pt x="681627" y="237094"/>
                    <a:pt x="682348" y="237454"/>
                    <a:pt x="681987" y="238174"/>
                  </a:cubicBezTo>
                  <a:cubicBezTo>
                    <a:pt x="680186" y="240695"/>
                    <a:pt x="677664" y="242135"/>
                    <a:pt x="675143" y="244296"/>
                  </a:cubicBezTo>
                  <a:cubicBezTo>
                    <a:pt x="672621" y="246457"/>
                    <a:pt x="670820" y="248617"/>
                    <a:pt x="668298" y="250779"/>
                  </a:cubicBezTo>
                  <a:cubicBezTo>
                    <a:pt x="667938" y="252219"/>
                    <a:pt x="667217" y="253660"/>
                    <a:pt x="666857" y="254740"/>
                  </a:cubicBezTo>
                  <a:cubicBezTo>
                    <a:pt x="671180" y="250779"/>
                    <a:pt x="676223" y="247537"/>
                    <a:pt x="680186" y="243216"/>
                  </a:cubicBezTo>
                  <a:cubicBezTo>
                    <a:pt x="680186" y="242856"/>
                    <a:pt x="680546" y="243216"/>
                    <a:pt x="680546" y="243576"/>
                  </a:cubicBezTo>
                  <a:cubicBezTo>
                    <a:pt x="676223" y="248978"/>
                    <a:pt x="670459" y="253660"/>
                    <a:pt x="665416" y="258701"/>
                  </a:cubicBezTo>
                  <a:cubicBezTo>
                    <a:pt x="665416" y="259422"/>
                    <a:pt x="664695" y="260862"/>
                    <a:pt x="664335" y="261942"/>
                  </a:cubicBezTo>
                  <a:cubicBezTo>
                    <a:pt x="665416" y="260862"/>
                    <a:pt x="666497" y="260142"/>
                    <a:pt x="667577" y="259061"/>
                  </a:cubicBezTo>
                  <a:cubicBezTo>
                    <a:pt x="670099" y="256901"/>
                    <a:pt x="672621" y="254020"/>
                    <a:pt x="675503" y="251859"/>
                  </a:cubicBezTo>
                  <a:cubicBezTo>
                    <a:pt x="676223" y="251859"/>
                    <a:pt x="676584" y="252579"/>
                    <a:pt x="676223" y="252939"/>
                  </a:cubicBezTo>
                  <a:cubicBezTo>
                    <a:pt x="671180" y="256541"/>
                    <a:pt x="667577" y="261222"/>
                    <a:pt x="663254" y="265183"/>
                  </a:cubicBezTo>
                  <a:cubicBezTo>
                    <a:pt x="662534" y="266264"/>
                    <a:pt x="662174" y="267344"/>
                    <a:pt x="661813" y="268425"/>
                  </a:cubicBezTo>
                  <a:cubicBezTo>
                    <a:pt x="662894" y="267704"/>
                    <a:pt x="663975" y="266624"/>
                    <a:pt x="665056" y="265544"/>
                  </a:cubicBezTo>
                  <a:cubicBezTo>
                    <a:pt x="667217" y="263743"/>
                    <a:pt x="670459" y="261942"/>
                    <a:pt x="671540" y="259061"/>
                  </a:cubicBezTo>
                  <a:cubicBezTo>
                    <a:pt x="671900" y="259061"/>
                    <a:pt x="671900" y="259061"/>
                    <a:pt x="671900" y="259061"/>
                  </a:cubicBezTo>
                  <a:cubicBezTo>
                    <a:pt x="671900" y="261222"/>
                    <a:pt x="669739" y="262663"/>
                    <a:pt x="668298" y="264103"/>
                  </a:cubicBezTo>
                  <a:cubicBezTo>
                    <a:pt x="665416" y="266624"/>
                    <a:pt x="662894" y="269505"/>
                    <a:pt x="660372" y="272386"/>
                  </a:cubicBezTo>
                  <a:cubicBezTo>
                    <a:pt x="660012" y="273466"/>
                    <a:pt x="659652" y="274547"/>
                    <a:pt x="658931" y="275627"/>
                  </a:cubicBezTo>
                  <a:cubicBezTo>
                    <a:pt x="662174" y="272746"/>
                    <a:pt x="665776" y="269865"/>
                    <a:pt x="668658" y="266624"/>
                  </a:cubicBezTo>
                  <a:cubicBezTo>
                    <a:pt x="669018" y="266264"/>
                    <a:pt x="669739" y="266984"/>
                    <a:pt x="669379" y="267344"/>
                  </a:cubicBezTo>
                  <a:cubicBezTo>
                    <a:pt x="665776" y="271666"/>
                    <a:pt x="661813" y="275627"/>
                    <a:pt x="657490" y="279228"/>
                  </a:cubicBezTo>
                  <a:cubicBezTo>
                    <a:pt x="657130" y="280669"/>
                    <a:pt x="656770" y="282109"/>
                    <a:pt x="656049" y="283910"/>
                  </a:cubicBezTo>
                  <a:cubicBezTo>
                    <a:pt x="658931" y="280669"/>
                    <a:pt x="662534" y="277788"/>
                    <a:pt x="665416" y="274186"/>
                  </a:cubicBezTo>
                  <a:cubicBezTo>
                    <a:pt x="665776" y="273826"/>
                    <a:pt x="666136" y="274186"/>
                    <a:pt x="666136" y="274547"/>
                  </a:cubicBezTo>
                  <a:cubicBezTo>
                    <a:pt x="663254" y="279228"/>
                    <a:pt x="658571" y="283189"/>
                    <a:pt x="654608" y="287151"/>
                  </a:cubicBezTo>
                  <a:cubicBezTo>
                    <a:pt x="653888" y="288951"/>
                    <a:pt x="653167" y="290752"/>
                    <a:pt x="652447" y="292553"/>
                  </a:cubicBezTo>
                  <a:cubicBezTo>
                    <a:pt x="653527" y="291472"/>
                    <a:pt x="654608" y="290752"/>
                    <a:pt x="656049" y="289311"/>
                  </a:cubicBezTo>
                  <a:cubicBezTo>
                    <a:pt x="657851" y="287871"/>
                    <a:pt x="659652" y="285710"/>
                    <a:pt x="661813" y="283910"/>
                  </a:cubicBezTo>
                  <a:cubicBezTo>
                    <a:pt x="662174" y="283910"/>
                    <a:pt x="662534" y="284270"/>
                    <a:pt x="662174" y="284630"/>
                  </a:cubicBezTo>
                  <a:cubicBezTo>
                    <a:pt x="660733" y="286430"/>
                    <a:pt x="658931" y="288231"/>
                    <a:pt x="657130" y="290032"/>
                  </a:cubicBezTo>
                  <a:cubicBezTo>
                    <a:pt x="654968" y="291832"/>
                    <a:pt x="653527" y="293633"/>
                    <a:pt x="651366" y="295433"/>
                  </a:cubicBezTo>
                  <a:lnTo>
                    <a:pt x="651366" y="295794"/>
                  </a:lnTo>
                  <a:cubicBezTo>
                    <a:pt x="650645" y="297234"/>
                    <a:pt x="650285" y="298675"/>
                    <a:pt x="649565" y="299755"/>
                  </a:cubicBezTo>
                  <a:cubicBezTo>
                    <a:pt x="653167" y="296874"/>
                    <a:pt x="656409" y="294353"/>
                    <a:pt x="658931" y="290752"/>
                  </a:cubicBezTo>
                  <a:cubicBezTo>
                    <a:pt x="659652" y="290752"/>
                    <a:pt x="660372" y="290752"/>
                    <a:pt x="660012" y="291112"/>
                  </a:cubicBezTo>
                  <a:cubicBezTo>
                    <a:pt x="657130" y="295794"/>
                    <a:pt x="652447" y="299755"/>
                    <a:pt x="648484" y="303356"/>
                  </a:cubicBezTo>
                  <a:cubicBezTo>
                    <a:pt x="647763" y="304797"/>
                    <a:pt x="647403" y="306237"/>
                    <a:pt x="646683" y="308038"/>
                  </a:cubicBezTo>
                  <a:cubicBezTo>
                    <a:pt x="650285" y="304797"/>
                    <a:pt x="653888" y="302636"/>
                    <a:pt x="656770" y="298675"/>
                  </a:cubicBezTo>
                  <a:cubicBezTo>
                    <a:pt x="656770" y="298314"/>
                    <a:pt x="657490" y="298675"/>
                    <a:pt x="657130" y="299035"/>
                  </a:cubicBezTo>
                  <a:cubicBezTo>
                    <a:pt x="656049" y="301556"/>
                    <a:pt x="653888" y="303356"/>
                    <a:pt x="651726" y="305157"/>
                  </a:cubicBezTo>
                  <a:cubicBezTo>
                    <a:pt x="649565" y="306597"/>
                    <a:pt x="647763" y="309118"/>
                    <a:pt x="645602" y="310919"/>
                  </a:cubicBezTo>
                  <a:cubicBezTo>
                    <a:pt x="644881" y="313079"/>
                    <a:pt x="644161" y="315240"/>
                    <a:pt x="643080" y="317401"/>
                  </a:cubicBezTo>
                  <a:cubicBezTo>
                    <a:pt x="646683" y="313800"/>
                    <a:pt x="651006" y="310559"/>
                    <a:pt x="653527" y="306237"/>
                  </a:cubicBezTo>
                  <a:cubicBezTo>
                    <a:pt x="653888" y="305517"/>
                    <a:pt x="654968" y="305877"/>
                    <a:pt x="654608" y="306597"/>
                  </a:cubicBezTo>
                  <a:cubicBezTo>
                    <a:pt x="652807" y="309838"/>
                    <a:pt x="650285" y="313079"/>
                    <a:pt x="647763" y="315600"/>
                  </a:cubicBezTo>
                  <a:cubicBezTo>
                    <a:pt x="650285" y="313800"/>
                    <a:pt x="653527" y="312359"/>
                    <a:pt x="656049" y="310919"/>
                  </a:cubicBezTo>
                  <a:cubicBezTo>
                    <a:pt x="656049" y="310559"/>
                    <a:pt x="656049" y="310198"/>
                    <a:pt x="656409" y="310198"/>
                  </a:cubicBezTo>
                  <a:cubicBezTo>
                    <a:pt x="661093" y="296514"/>
                    <a:pt x="665416" y="282829"/>
                    <a:pt x="670459" y="269145"/>
                  </a:cubicBezTo>
                  <a:cubicBezTo>
                    <a:pt x="675143" y="256541"/>
                    <a:pt x="682348" y="245376"/>
                    <a:pt x="686671" y="232772"/>
                  </a:cubicBezTo>
                  <a:cubicBezTo>
                    <a:pt x="686310" y="224489"/>
                    <a:pt x="685950" y="215847"/>
                    <a:pt x="685950" y="207564"/>
                  </a:cubicBezTo>
                  <a:close/>
                  <a:moveTo>
                    <a:pt x="643499" y="193812"/>
                  </a:moveTo>
                  <a:cubicBezTo>
                    <a:pt x="643499" y="193450"/>
                    <a:pt x="643848" y="193450"/>
                    <a:pt x="643848" y="193812"/>
                  </a:cubicBezTo>
                  <a:cubicBezTo>
                    <a:pt x="642451" y="208294"/>
                    <a:pt x="633720" y="220604"/>
                    <a:pt x="628132" y="233639"/>
                  </a:cubicBezTo>
                  <a:cubicBezTo>
                    <a:pt x="627783" y="234363"/>
                    <a:pt x="626735" y="233639"/>
                    <a:pt x="627084" y="232914"/>
                  </a:cubicBezTo>
                  <a:cubicBezTo>
                    <a:pt x="632323" y="219880"/>
                    <a:pt x="640006" y="207932"/>
                    <a:pt x="643499" y="193812"/>
                  </a:cubicBezTo>
                  <a:close/>
                  <a:moveTo>
                    <a:pt x="303164" y="190637"/>
                  </a:moveTo>
                  <a:cubicBezTo>
                    <a:pt x="303164" y="190275"/>
                    <a:pt x="303538" y="190275"/>
                    <a:pt x="303538" y="190637"/>
                  </a:cubicBezTo>
                  <a:cubicBezTo>
                    <a:pt x="303164" y="197165"/>
                    <a:pt x="304659" y="203692"/>
                    <a:pt x="306153" y="210219"/>
                  </a:cubicBezTo>
                  <a:cubicBezTo>
                    <a:pt x="307273" y="216021"/>
                    <a:pt x="307647" y="221461"/>
                    <a:pt x="308394" y="227263"/>
                  </a:cubicBezTo>
                  <a:cubicBezTo>
                    <a:pt x="309514" y="238142"/>
                    <a:pt x="310635" y="249384"/>
                    <a:pt x="313623" y="260263"/>
                  </a:cubicBezTo>
                  <a:cubicBezTo>
                    <a:pt x="313623" y="260988"/>
                    <a:pt x="312129" y="261351"/>
                    <a:pt x="312129" y="260625"/>
                  </a:cubicBezTo>
                  <a:cubicBezTo>
                    <a:pt x="308767" y="248658"/>
                    <a:pt x="307273" y="235966"/>
                    <a:pt x="306526" y="223999"/>
                  </a:cubicBezTo>
                  <a:cubicBezTo>
                    <a:pt x="305406" y="212758"/>
                    <a:pt x="301297" y="201879"/>
                    <a:pt x="303164" y="190637"/>
                  </a:cubicBezTo>
                  <a:close/>
                  <a:moveTo>
                    <a:pt x="727475" y="181106"/>
                  </a:moveTo>
                  <a:cubicBezTo>
                    <a:pt x="727475" y="180750"/>
                    <a:pt x="728202" y="181106"/>
                    <a:pt x="728202" y="181463"/>
                  </a:cubicBezTo>
                  <a:cubicBezTo>
                    <a:pt x="727839" y="187168"/>
                    <a:pt x="729658" y="192872"/>
                    <a:pt x="730385" y="198221"/>
                  </a:cubicBezTo>
                  <a:cubicBezTo>
                    <a:pt x="731113" y="203926"/>
                    <a:pt x="732568" y="209274"/>
                    <a:pt x="733296" y="214622"/>
                  </a:cubicBezTo>
                  <a:cubicBezTo>
                    <a:pt x="734387" y="220327"/>
                    <a:pt x="735115" y="226032"/>
                    <a:pt x="735842" y="231380"/>
                  </a:cubicBezTo>
                  <a:cubicBezTo>
                    <a:pt x="736570" y="235659"/>
                    <a:pt x="736570" y="240650"/>
                    <a:pt x="738025" y="244572"/>
                  </a:cubicBezTo>
                  <a:cubicBezTo>
                    <a:pt x="740936" y="236728"/>
                    <a:pt x="744937" y="228528"/>
                    <a:pt x="748575" y="220327"/>
                  </a:cubicBezTo>
                  <a:cubicBezTo>
                    <a:pt x="752213" y="212126"/>
                    <a:pt x="756943" y="204282"/>
                    <a:pt x="760217" y="196081"/>
                  </a:cubicBezTo>
                  <a:cubicBezTo>
                    <a:pt x="760581" y="195368"/>
                    <a:pt x="761308" y="196081"/>
                    <a:pt x="761308" y="196438"/>
                  </a:cubicBezTo>
                  <a:cubicBezTo>
                    <a:pt x="758034" y="205352"/>
                    <a:pt x="752941" y="213552"/>
                    <a:pt x="749303" y="222466"/>
                  </a:cubicBezTo>
                  <a:cubicBezTo>
                    <a:pt x="746393" y="230667"/>
                    <a:pt x="741663" y="238511"/>
                    <a:pt x="739117" y="246712"/>
                  </a:cubicBezTo>
                  <a:cubicBezTo>
                    <a:pt x="739117" y="247068"/>
                    <a:pt x="738389" y="247068"/>
                    <a:pt x="738025" y="247068"/>
                  </a:cubicBezTo>
                  <a:cubicBezTo>
                    <a:pt x="737661" y="247068"/>
                    <a:pt x="736934" y="247068"/>
                    <a:pt x="736934" y="246712"/>
                  </a:cubicBezTo>
                  <a:cubicBezTo>
                    <a:pt x="735115" y="242433"/>
                    <a:pt x="735478" y="237441"/>
                    <a:pt x="734751" y="233163"/>
                  </a:cubicBezTo>
                  <a:cubicBezTo>
                    <a:pt x="733659" y="227101"/>
                    <a:pt x="732932" y="221040"/>
                    <a:pt x="731840" y="214979"/>
                  </a:cubicBezTo>
                  <a:cubicBezTo>
                    <a:pt x="730749" y="208917"/>
                    <a:pt x="729294" y="203212"/>
                    <a:pt x="728566" y="196795"/>
                  </a:cubicBezTo>
                  <a:cubicBezTo>
                    <a:pt x="728202" y="191803"/>
                    <a:pt x="726747" y="186455"/>
                    <a:pt x="727475" y="181106"/>
                  </a:cubicBezTo>
                  <a:close/>
                  <a:moveTo>
                    <a:pt x="151337" y="176954"/>
                  </a:moveTo>
                  <a:cubicBezTo>
                    <a:pt x="150617" y="183436"/>
                    <a:pt x="148816" y="190278"/>
                    <a:pt x="147735" y="196760"/>
                  </a:cubicBezTo>
                  <a:cubicBezTo>
                    <a:pt x="147375" y="201802"/>
                    <a:pt x="146654" y="206844"/>
                    <a:pt x="145934" y="211525"/>
                  </a:cubicBezTo>
                  <a:cubicBezTo>
                    <a:pt x="147735" y="209364"/>
                    <a:pt x="149536" y="207204"/>
                    <a:pt x="150977" y="204683"/>
                  </a:cubicBezTo>
                  <a:cubicBezTo>
                    <a:pt x="151337" y="204323"/>
                    <a:pt x="152058" y="204683"/>
                    <a:pt x="152058" y="205403"/>
                  </a:cubicBezTo>
                  <a:cubicBezTo>
                    <a:pt x="150617" y="207204"/>
                    <a:pt x="149536" y="209004"/>
                    <a:pt x="147735" y="211165"/>
                  </a:cubicBezTo>
                  <a:cubicBezTo>
                    <a:pt x="147014" y="212605"/>
                    <a:pt x="146654" y="213686"/>
                    <a:pt x="145573" y="215126"/>
                  </a:cubicBezTo>
                  <a:cubicBezTo>
                    <a:pt x="145213" y="216567"/>
                    <a:pt x="145213" y="218007"/>
                    <a:pt x="144853" y="219808"/>
                  </a:cubicBezTo>
                  <a:cubicBezTo>
                    <a:pt x="145934" y="218007"/>
                    <a:pt x="147014" y="216567"/>
                    <a:pt x="147735" y="215126"/>
                  </a:cubicBezTo>
                  <a:cubicBezTo>
                    <a:pt x="150257" y="212605"/>
                    <a:pt x="152418" y="210445"/>
                    <a:pt x="153859" y="207204"/>
                  </a:cubicBezTo>
                  <a:cubicBezTo>
                    <a:pt x="154219" y="206844"/>
                    <a:pt x="154580" y="206844"/>
                    <a:pt x="154580" y="207564"/>
                  </a:cubicBezTo>
                  <a:cubicBezTo>
                    <a:pt x="153499" y="210445"/>
                    <a:pt x="151337" y="212605"/>
                    <a:pt x="149536" y="215126"/>
                  </a:cubicBezTo>
                  <a:cubicBezTo>
                    <a:pt x="147375" y="217647"/>
                    <a:pt x="146294" y="220888"/>
                    <a:pt x="144493" y="223049"/>
                  </a:cubicBezTo>
                  <a:cubicBezTo>
                    <a:pt x="144132" y="224489"/>
                    <a:pt x="144132" y="225930"/>
                    <a:pt x="144132" y="227370"/>
                  </a:cubicBezTo>
                  <a:cubicBezTo>
                    <a:pt x="147014" y="222689"/>
                    <a:pt x="151337" y="218367"/>
                    <a:pt x="154219" y="212966"/>
                  </a:cubicBezTo>
                  <a:cubicBezTo>
                    <a:pt x="154219" y="212605"/>
                    <a:pt x="154580" y="212966"/>
                    <a:pt x="154580" y="213326"/>
                  </a:cubicBezTo>
                  <a:cubicBezTo>
                    <a:pt x="151337" y="219808"/>
                    <a:pt x="147014" y="225570"/>
                    <a:pt x="143772" y="231692"/>
                  </a:cubicBezTo>
                  <a:cubicBezTo>
                    <a:pt x="143412" y="232772"/>
                    <a:pt x="143412" y="233853"/>
                    <a:pt x="143412" y="234933"/>
                  </a:cubicBezTo>
                  <a:cubicBezTo>
                    <a:pt x="144132" y="233853"/>
                    <a:pt x="144853" y="232772"/>
                    <a:pt x="145573" y="231692"/>
                  </a:cubicBezTo>
                  <a:cubicBezTo>
                    <a:pt x="147735" y="228451"/>
                    <a:pt x="149176" y="225570"/>
                    <a:pt x="151698" y="222689"/>
                  </a:cubicBezTo>
                  <a:cubicBezTo>
                    <a:pt x="152058" y="222329"/>
                    <a:pt x="152778" y="222689"/>
                    <a:pt x="152418" y="223409"/>
                  </a:cubicBezTo>
                  <a:cubicBezTo>
                    <a:pt x="148455" y="228091"/>
                    <a:pt x="145934" y="233492"/>
                    <a:pt x="143052" y="238534"/>
                  </a:cubicBezTo>
                  <a:cubicBezTo>
                    <a:pt x="142691" y="239975"/>
                    <a:pt x="142691" y="240695"/>
                    <a:pt x="142331" y="242135"/>
                  </a:cubicBezTo>
                  <a:cubicBezTo>
                    <a:pt x="143052" y="240695"/>
                    <a:pt x="143772" y="239614"/>
                    <a:pt x="144853" y="238534"/>
                  </a:cubicBezTo>
                  <a:cubicBezTo>
                    <a:pt x="146654" y="236373"/>
                    <a:pt x="149176" y="233492"/>
                    <a:pt x="149536" y="230611"/>
                  </a:cubicBezTo>
                  <a:cubicBezTo>
                    <a:pt x="149896" y="230251"/>
                    <a:pt x="150257" y="230251"/>
                    <a:pt x="150257" y="230611"/>
                  </a:cubicBezTo>
                  <a:cubicBezTo>
                    <a:pt x="150617" y="232772"/>
                    <a:pt x="148816" y="234573"/>
                    <a:pt x="147735" y="236373"/>
                  </a:cubicBezTo>
                  <a:cubicBezTo>
                    <a:pt x="145573" y="239254"/>
                    <a:pt x="143772" y="242856"/>
                    <a:pt x="141611" y="246097"/>
                  </a:cubicBezTo>
                  <a:cubicBezTo>
                    <a:pt x="141611" y="247537"/>
                    <a:pt x="141611" y="248257"/>
                    <a:pt x="141250" y="249698"/>
                  </a:cubicBezTo>
                  <a:cubicBezTo>
                    <a:pt x="143772" y="246097"/>
                    <a:pt x="146654" y="242495"/>
                    <a:pt x="148455" y="238894"/>
                  </a:cubicBezTo>
                  <a:cubicBezTo>
                    <a:pt x="148816" y="238174"/>
                    <a:pt x="149536" y="238894"/>
                    <a:pt x="149536" y="239254"/>
                  </a:cubicBezTo>
                  <a:cubicBezTo>
                    <a:pt x="147014" y="244296"/>
                    <a:pt x="143772" y="248978"/>
                    <a:pt x="140890" y="253660"/>
                  </a:cubicBezTo>
                  <a:lnTo>
                    <a:pt x="140170" y="258341"/>
                  </a:lnTo>
                  <a:cubicBezTo>
                    <a:pt x="142691" y="254380"/>
                    <a:pt x="145573" y="250779"/>
                    <a:pt x="147375" y="246817"/>
                  </a:cubicBezTo>
                  <a:cubicBezTo>
                    <a:pt x="147375" y="246457"/>
                    <a:pt x="147735" y="246457"/>
                    <a:pt x="147735" y="246817"/>
                  </a:cubicBezTo>
                  <a:cubicBezTo>
                    <a:pt x="146654" y="251859"/>
                    <a:pt x="142691" y="256901"/>
                    <a:pt x="139809" y="261582"/>
                  </a:cubicBezTo>
                  <a:cubicBezTo>
                    <a:pt x="139809" y="263743"/>
                    <a:pt x="139449" y="265544"/>
                    <a:pt x="139089" y="267704"/>
                  </a:cubicBezTo>
                  <a:cubicBezTo>
                    <a:pt x="139809" y="266264"/>
                    <a:pt x="140530" y="265183"/>
                    <a:pt x="141611" y="263743"/>
                  </a:cubicBezTo>
                  <a:cubicBezTo>
                    <a:pt x="143052" y="261582"/>
                    <a:pt x="144493" y="259422"/>
                    <a:pt x="145934" y="257261"/>
                  </a:cubicBezTo>
                  <a:cubicBezTo>
                    <a:pt x="146294" y="256541"/>
                    <a:pt x="147014" y="256901"/>
                    <a:pt x="146654" y="257621"/>
                  </a:cubicBezTo>
                  <a:cubicBezTo>
                    <a:pt x="145573" y="259422"/>
                    <a:pt x="144132" y="261942"/>
                    <a:pt x="143052" y="263743"/>
                  </a:cubicBezTo>
                  <a:cubicBezTo>
                    <a:pt x="141250" y="266264"/>
                    <a:pt x="140170" y="268425"/>
                    <a:pt x="138729" y="270945"/>
                  </a:cubicBezTo>
                  <a:cubicBezTo>
                    <a:pt x="138368" y="272386"/>
                    <a:pt x="138368" y="273826"/>
                    <a:pt x="138008" y="275267"/>
                  </a:cubicBezTo>
                  <a:cubicBezTo>
                    <a:pt x="140530" y="271666"/>
                    <a:pt x="143412" y="268425"/>
                    <a:pt x="145213" y="264463"/>
                  </a:cubicBezTo>
                  <a:cubicBezTo>
                    <a:pt x="145213" y="263743"/>
                    <a:pt x="145934" y="264103"/>
                    <a:pt x="145934" y="264463"/>
                  </a:cubicBezTo>
                  <a:cubicBezTo>
                    <a:pt x="144132" y="269505"/>
                    <a:pt x="140890" y="274547"/>
                    <a:pt x="137648" y="278868"/>
                  </a:cubicBezTo>
                  <a:cubicBezTo>
                    <a:pt x="137648" y="280669"/>
                    <a:pt x="137288" y="282109"/>
                    <a:pt x="137288" y="283910"/>
                  </a:cubicBezTo>
                  <a:cubicBezTo>
                    <a:pt x="139809" y="280308"/>
                    <a:pt x="143052" y="276707"/>
                    <a:pt x="144132" y="272746"/>
                  </a:cubicBezTo>
                  <a:cubicBezTo>
                    <a:pt x="144493" y="272026"/>
                    <a:pt x="145213" y="272386"/>
                    <a:pt x="145213" y="272746"/>
                  </a:cubicBezTo>
                  <a:cubicBezTo>
                    <a:pt x="144493" y="275627"/>
                    <a:pt x="143052" y="277788"/>
                    <a:pt x="141250" y="279948"/>
                  </a:cubicBezTo>
                  <a:cubicBezTo>
                    <a:pt x="139809" y="282109"/>
                    <a:pt x="138368" y="284630"/>
                    <a:pt x="136567" y="287151"/>
                  </a:cubicBezTo>
                  <a:cubicBezTo>
                    <a:pt x="136567" y="289311"/>
                    <a:pt x="136207" y="291472"/>
                    <a:pt x="136207" y="293993"/>
                  </a:cubicBezTo>
                  <a:cubicBezTo>
                    <a:pt x="138729" y="289311"/>
                    <a:pt x="141971" y="285350"/>
                    <a:pt x="143412" y="280669"/>
                  </a:cubicBezTo>
                  <a:cubicBezTo>
                    <a:pt x="143772" y="279948"/>
                    <a:pt x="144853" y="279948"/>
                    <a:pt x="144493" y="280669"/>
                  </a:cubicBezTo>
                  <a:cubicBezTo>
                    <a:pt x="143412" y="284270"/>
                    <a:pt x="141611" y="287871"/>
                    <a:pt x="139809" y="291472"/>
                  </a:cubicBezTo>
                  <a:cubicBezTo>
                    <a:pt x="142331" y="288951"/>
                    <a:pt x="144853" y="286791"/>
                    <a:pt x="147014" y="284270"/>
                  </a:cubicBezTo>
                  <a:lnTo>
                    <a:pt x="147014" y="283910"/>
                  </a:lnTo>
                  <a:cubicBezTo>
                    <a:pt x="148455" y="269505"/>
                    <a:pt x="148816" y="254740"/>
                    <a:pt x="150977" y="240335"/>
                  </a:cubicBezTo>
                  <a:cubicBezTo>
                    <a:pt x="152418" y="227370"/>
                    <a:pt x="156741" y="214406"/>
                    <a:pt x="158182" y="201082"/>
                  </a:cubicBezTo>
                  <a:cubicBezTo>
                    <a:pt x="155300" y="193159"/>
                    <a:pt x="153139" y="185236"/>
                    <a:pt x="151337" y="176954"/>
                  </a:cubicBezTo>
                  <a:close/>
                  <a:moveTo>
                    <a:pt x="107169" y="174754"/>
                  </a:moveTo>
                  <a:cubicBezTo>
                    <a:pt x="108870" y="188924"/>
                    <a:pt x="103427" y="202739"/>
                    <a:pt x="101386" y="216200"/>
                  </a:cubicBezTo>
                  <a:cubicBezTo>
                    <a:pt x="101045" y="216909"/>
                    <a:pt x="99685" y="216909"/>
                    <a:pt x="100025" y="215846"/>
                  </a:cubicBezTo>
                  <a:cubicBezTo>
                    <a:pt x="102066" y="202030"/>
                    <a:pt x="106829" y="189278"/>
                    <a:pt x="106488" y="175108"/>
                  </a:cubicBezTo>
                  <a:cubicBezTo>
                    <a:pt x="106488" y="174754"/>
                    <a:pt x="107169" y="174400"/>
                    <a:pt x="107169" y="174754"/>
                  </a:cubicBezTo>
                  <a:close/>
                  <a:moveTo>
                    <a:pt x="652657" y="170358"/>
                  </a:moveTo>
                  <a:cubicBezTo>
                    <a:pt x="652657" y="169638"/>
                    <a:pt x="653367" y="169998"/>
                    <a:pt x="653367" y="170358"/>
                  </a:cubicBezTo>
                  <a:cubicBezTo>
                    <a:pt x="652657" y="175403"/>
                    <a:pt x="650171" y="179728"/>
                    <a:pt x="647686" y="184052"/>
                  </a:cubicBezTo>
                  <a:cubicBezTo>
                    <a:pt x="645200" y="188736"/>
                    <a:pt x="643069" y="193421"/>
                    <a:pt x="640939" y="198105"/>
                  </a:cubicBezTo>
                  <a:cubicBezTo>
                    <a:pt x="636323" y="207835"/>
                    <a:pt x="633127" y="217925"/>
                    <a:pt x="628511" y="227294"/>
                  </a:cubicBezTo>
                  <a:cubicBezTo>
                    <a:pt x="627801" y="228014"/>
                    <a:pt x="626735" y="227294"/>
                    <a:pt x="627090" y="226573"/>
                  </a:cubicBezTo>
                  <a:cubicBezTo>
                    <a:pt x="632062" y="217204"/>
                    <a:pt x="635257" y="207114"/>
                    <a:pt x="639519" y="197745"/>
                  </a:cubicBezTo>
                  <a:cubicBezTo>
                    <a:pt x="642004" y="192700"/>
                    <a:pt x="643780" y="188016"/>
                    <a:pt x="646620" y="183331"/>
                  </a:cubicBezTo>
                  <a:cubicBezTo>
                    <a:pt x="649106" y="179367"/>
                    <a:pt x="651237" y="175043"/>
                    <a:pt x="652657" y="170358"/>
                  </a:cubicBezTo>
                  <a:close/>
                  <a:moveTo>
                    <a:pt x="303242" y="169999"/>
                  </a:moveTo>
                  <a:cubicBezTo>
                    <a:pt x="304671" y="171804"/>
                    <a:pt x="305028" y="173971"/>
                    <a:pt x="305385" y="176498"/>
                  </a:cubicBezTo>
                  <a:cubicBezTo>
                    <a:pt x="305742" y="180109"/>
                    <a:pt x="306814" y="183359"/>
                    <a:pt x="307171" y="186970"/>
                  </a:cubicBezTo>
                  <a:cubicBezTo>
                    <a:pt x="308242" y="194552"/>
                    <a:pt x="308600" y="202496"/>
                    <a:pt x="309671" y="210079"/>
                  </a:cubicBezTo>
                  <a:cubicBezTo>
                    <a:pt x="310743" y="218744"/>
                    <a:pt x="311100" y="227410"/>
                    <a:pt x="312528" y="235715"/>
                  </a:cubicBezTo>
                  <a:cubicBezTo>
                    <a:pt x="313957" y="244020"/>
                    <a:pt x="315743" y="251964"/>
                    <a:pt x="316815" y="260269"/>
                  </a:cubicBezTo>
                  <a:cubicBezTo>
                    <a:pt x="316815" y="260991"/>
                    <a:pt x="315743" y="261352"/>
                    <a:pt x="315386" y="260269"/>
                  </a:cubicBezTo>
                  <a:cubicBezTo>
                    <a:pt x="314314" y="252325"/>
                    <a:pt x="312528" y="244381"/>
                    <a:pt x="311100" y="236076"/>
                  </a:cubicBezTo>
                  <a:cubicBezTo>
                    <a:pt x="309671" y="228132"/>
                    <a:pt x="308957" y="220189"/>
                    <a:pt x="308242" y="211884"/>
                  </a:cubicBezTo>
                  <a:cubicBezTo>
                    <a:pt x="307171" y="204301"/>
                    <a:pt x="306814" y="196719"/>
                    <a:pt x="306099" y="188775"/>
                  </a:cubicBezTo>
                  <a:cubicBezTo>
                    <a:pt x="305385" y="185164"/>
                    <a:pt x="304671" y="181553"/>
                    <a:pt x="304313" y="177943"/>
                  </a:cubicBezTo>
                  <a:cubicBezTo>
                    <a:pt x="303956" y="175415"/>
                    <a:pt x="303956" y="172526"/>
                    <a:pt x="303242" y="169999"/>
                  </a:cubicBezTo>
                  <a:close/>
                  <a:moveTo>
                    <a:pt x="221212" y="164875"/>
                  </a:moveTo>
                  <a:cubicBezTo>
                    <a:pt x="221212" y="164875"/>
                    <a:pt x="221567" y="164875"/>
                    <a:pt x="221567" y="165231"/>
                  </a:cubicBezTo>
                  <a:cubicBezTo>
                    <a:pt x="220148" y="173790"/>
                    <a:pt x="218728" y="182706"/>
                    <a:pt x="217664" y="190908"/>
                  </a:cubicBezTo>
                  <a:cubicBezTo>
                    <a:pt x="216599" y="198397"/>
                    <a:pt x="215180" y="205172"/>
                    <a:pt x="213760" y="212305"/>
                  </a:cubicBezTo>
                  <a:cubicBezTo>
                    <a:pt x="213760" y="213018"/>
                    <a:pt x="213405" y="213018"/>
                    <a:pt x="213051" y="213018"/>
                  </a:cubicBezTo>
                  <a:cubicBezTo>
                    <a:pt x="212696" y="213375"/>
                    <a:pt x="211986" y="213731"/>
                    <a:pt x="211631" y="213018"/>
                  </a:cubicBezTo>
                  <a:cubicBezTo>
                    <a:pt x="210212" y="209095"/>
                    <a:pt x="207728" y="206242"/>
                    <a:pt x="205954" y="202676"/>
                  </a:cubicBezTo>
                  <a:cubicBezTo>
                    <a:pt x="204534" y="198753"/>
                    <a:pt x="202405" y="195187"/>
                    <a:pt x="200986" y="191264"/>
                  </a:cubicBezTo>
                  <a:cubicBezTo>
                    <a:pt x="198147" y="183775"/>
                    <a:pt x="194244" y="175930"/>
                    <a:pt x="192115" y="168084"/>
                  </a:cubicBezTo>
                  <a:cubicBezTo>
                    <a:pt x="191760" y="167728"/>
                    <a:pt x="192469" y="167728"/>
                    <a:pt x="192469" y="167728"/>
                  </a:cubicBezTo>
                  <a:cubicBezTo>
                    <a:pt x="195308" y="175573"/>
                    <a:pt x="199212" y="183062"/>
                    <a:pt x="202405" y="190908"/>
                  </a:cubicBezTo>
                  <a:cubicBezTo>
                    <a:pt x="204179" y="194474"/>
                    <a:pt x="205599" y="198397"/>
                    <a:pt x="207728" y="201963"/>
                  </a:cubicBezTo>
                  <a:cubicBezTo>
                    <a:pt x="209147" y="205172"/>
                    <a:pt x="211276" y="208025"/>
                    <a:pt x="212341" y="210878"/>
                  </a:cubicBezTo>
                  <a:cubicBezTo>
                    <a:pt x="213760" y="203746"/>
                    <a:pt x="215180" y="196257"/>
                    <a:pt x="216244" y="189125"/>
                  </a:cubicBezTo>
                  <a:cubicBezTo>
                    <a:pt x="217309" y="180922"/>
                    <a:pt x="219438" y="173077"/>
                    <a:pt x="221212" y="164875"/>
                  </a:cubicBezTo>
                  <a:close/>
                  <a:moveTo>
                    <a:pt x="760561" y="157675"/>
                  </a:moveTo>
                  <a:cubicBezTo>
                    <a:pt x="760931" y="156938"/>
                    <a:pt x="761302" y="157306"/>
                    <a:pt x="761302" y="157675"/>
                  </a:cubicBezTo>
                  <a:cubicBezTo>
                    <a:pt x="759450" y="161360"/>
                    <a:pt x="757968" y="165414"/>
                    <a:pt x="756116" y="168730"/>
                  </a:cubicBezTo>
                  <a:cubicBezTo>
                    <a:pt x="754635" y="171310"/>
                    <a:pt x="753153" y="173521"/>
                    <a:pt x="752042" y="176469"/>
                  </a:cubicBezTo>
                  <a:cubicBezTo>
                    <a:pt x="751671" y="177206"/>
                    <a:pt x="750560" y="176469"/>
                    <a:pt x="750931" y="175732"/>
                  </a:cubicBezTo>
                  <a:cubicBezTo>
                    <a:pt x="752042" y="172416"/>
                    <a:pt x="754264" y="169836"/>
                    <a:pt x="755746" y="166888"/>
                  </a:cubicBezTo>
                  <a:cubicBezTo>
                    <a:pt x="757598" y="163940"/>
                    <a:pt x="759079" y="160623"/>
                    <a:pt x="760561" y="157675"/>
                  </a:cubicBezTo>
                  <a:close/>
                  <a:moveTo>
                    <a:pt x="757354" y="157286"/>
                  </a:moveTo>
                  <a:cubicBezTo>
                    <a:pt x="757354" y="156938"/>
                    <a:pt x="758116" y="156938"/>
                    <a:pt x="758116" y="157286"/>
                  </a:cubicBezTo>
                  <a:cubicBezTo>
                    <a:pt x="756592" y="162165"/>
                    <a:pt x="753925" y="166346"/>
                    <a:pt x="750877" y="170179"/>
                  </a:cubicBezTo>
                  <a:cubicBezTo>
                    <a:pt x="750496" y="170876"/>
                    <a:pt x="748972" y="169831"/>
                    <a:pt x="749734" y="169134"/>
                  </a:cubicBezTo>
                  <a:cubicBezTo>
                    <a:pt x="752782" y="165649"/>
                    <a:pt x="755449" y="161468"/>
                    <a:pt x="757354" y="157286"/>
                  </a:cubicBezTo>
                  <a:close/>
                  <a:moveTo>
                    <a:pt x="764133" y="153763"/>
                  </a:moveTo>
                  <a:lnTo>
                    <a:pt x="764490" y="153763"/>
                  </a:lnTo>
                  <a:cubicBezTo>
                    <a:pt x="763061" y="159237"/>
                    <a:pt x="760918" y="163981"/>
                    <a:pt x="758775" y="168725"/>
                  </a:cubicBezTo>
                  <a:cubicBezTo>
                    <a:pt x="756632" y="173835"/>
                    <a:pt x="753418" y="178944"/>
                    <a:pt x="752346" y="184053"/>
                  </a:cubicBezTo>
                  <a:cubicBezTo>
                    <a:pt x="752346" y="185148"/>
                    <a:pt x="750560" y="184783"/>
                    <a:pt x="750560" y="183688"/>
                  </a:cubicBezTo>
                  <a:cubicBezTo>
                    <a:pt x="751632" y="178944"/>
                    <a:pt x="754846" y="174200"/>
                    <a:pt x="756989" y="169820"/>
                  </a:cubicBezTo>
                  <a:cubicBezTo>
                    <a:pt x="759490" y="164711"/>
                    <a:pt x="761990" y="159237"/>
                    <a:pt x="764133" y="153763"/>
                  </a:cubicBezTo>
                  <a:close/>
                  <a:moveTo>
                    <a:pt x="768905" y="150953"/>
                  </a:moveTo>
                  <a:cubicBezTo>
                    <a:pt x="768905" y="150588"/>
                    <a:pt x="769257" y="150588"/>
                    <a:pt x="769257" y="150953"/>
                  </a:cubicBezTo>
                  <a:cubicBezTo>
                    <a:pt x="767494" y="158261"/>
                    <a:pt x="763966" y="164837"/>
                    <a:pt x="760791" y="171779"/>
                  </a:cubicBezTo>
                  <a:cubicBezTo>
                    <a:pt x="757616" y="179452"/>
                    <a:pt x="755146" y="187490"/>
                    <a:pt x="752324" y="195163"/>
                  </a:cubicBezTo>
                  <a:cubicBezTo>
                    <a:pt x="751971" y="196259"/>
                    <a:pt x="750560" y="195163"/>
                    <a:pt x="750913" y="194433"/>
                  </a:cubicBezTo>
                  <a:cubicBezTo>
                    <a:pt x="753735" y="186760"/>
                    <a:pt x="756205" y="178721"/>
                    <a:pt x="759732" y="171049"/>
                  </a:cubicBezTo>
                  <a:cubicBezTo>
                    <a:pt x="762907" y="164472"/>
                    <a:pt x="766435" y="157895"/>
                    <a:pt x="768905" y="150953"/>
                  </a:cubicBezTo>
                  <a:close/>
                  <a:moveTo>
                    <a:pt x="110091" y="147776"/>
                  </a:moveTo>
                  <a:cubicBezTo>
                    <a:pt x="110444" y="152856"/>
                    <a:pt x="109738" y="157936"/>
                    <a:pt x="107975" y="163016"/>
                  </a:cubicBezTo>
                  <a:cubicBezTo>
                    <a:pt x="106563" y="168096"/>
                    <a:pt x="105858" y="173176"/>
                    <a:pt x="104800" y="178256"/>
                  </a:cubicBezTo>
                  <a:cubicBezTo>
                    <a:pt x="103036" y="188778"/>
                    <a:pt x="102330" y="199664"/>
                    <a:pt x="99508" y="209824"/>
                  </a:cubicBezTo>
                  <a:cubicBezTo>
                    <a:pt x="99508" y="210550"/>
                    <a:pt x="98097" y="210187"/>
                    <a:pt x="98097" y="209098"/>
                  </a:cubicBezTo>
                  <a:cubicBezTo>
                    <a:pt x="100919" y="198938"/>
                    <a:pt x="101272" y="188416"/>
                    <a:pt x="103388" y="177893"/>
                  </a:cubicBezTo>
                  <a:cubicBezTo>
                    <a:pt x="104447" y="172813"/>
                    <a:pt x="105505" y="167370"/>
                    <a:pt x="106916" y="162653"/>
                  </a:cubicBezTo>
                  <a:cubicBezTo>
                    <a:pt x="108327" y="157573"/>
                    <a:pt x="109738" y="152856"/>
                    <a:pt x="109738" y="148138"/>
                  </a:cubicBezTo>
                  <a:cubicBezTo>
                    <a:pt x="109738" y="147776"/>
                    <a:pt x="110091" y="147413"/>
                    <a:pt x="110091" y="147776"/>
                  </a:cubicBezTo>
                  <a:close/>
                  <a:moveTo>
                    <a:pt x="413600" y="143463"/>
                  </a:moveTo>
                  <a:cubicBezTo>
                    <a:pt x="411438" y="149945"/>
                    <a:pt x="408556" y="156067"/>
                    <a:pt x="406395" y="162549"/>
                  </a:cubicBezTo>
                  <a:cubicBezTo>
                    <a:pt x="404954" y="166870"/>
                    <a:pt x="403153" y="171912"/>
                    <a:pt x="401712" y="176594"/>
                  </a:cubicBezTo>
                  <a:cubicBezTo>
                    <a:pt x="403513" y="174793"/>
                    <a:pt x="406035" y="172632"/>
                    <a:pt x="408196" y="170832"/>
                  </a:cubicBezTo>
                  <a:cubicBezTo>
                    <a:pt x="408556" y="170471"/>
                    <a:pt x="408917" y="171192"/>
                    <a:pt x="408917" y="171552"/>
                  </a:cubicBezTo>
                  <a:cubicBezTo>
                    <a:pt x="407115" y="172992"/>
                    <a:pt x="405314" y="174793"/>
                    <a:pt x="403513" y="176233"/>
                  </a:cubicBezTo>
                  <a:cubicBezTo>
                    <a:pt x="402792" y="177314"/>
                    <a:pt x="401712" y="178754"/>
                    <a:pt x="400631" y="179835"/>
                  </a:cubicBezTo>
                  <a:cubicBezTo>
                    <a:pt x="400271" y="181275"/>
                    <a:pt x="399550" y="182716"/>
                    <a:pt x="399190" y="184156"/>
                  </a:cubicBezTo>
                  <a:cubicBezTo>
                    <a:pt x="400271" y="182716"/>
                    <a:pt x="401712" y="181635"/>
                    <a:pt x="402792" y="180195"/>
                  </a:cubicBezTo>
                  <a:cubicBezTo>
                    <a:pt x="405314" y="178394"/>
                    <a:pt x="408196" y="176594"/>
                    <a:pt x="410358" y="173713"/>
                  </a:cubicBezTo>
                  <a:cubicBezTo>
                    <a:pt x="410358" y="172992"/>
                    <a:pt x="411078" y="173713"/>
                    <a:pt x="410718" y="174073"/>
                  </a:cubicBezTo>
                  <a:cubicBezTo>
                    <a:pt x="409277" y="176954"/>
                    <a:pt x="406755" y="178754"/>
                    <a:pt x="404233" y="180915"/>
                  </a:cubicBezTo>
                  <a:cubicBezTo>
                    <a:pt x="402072" y="182716"/>
                    <a:pt x="400271" y="185597"/>
                    <a:pt x="398109" y="187397"/>
                  </a:cubicBezTo>
                  <a:cubicBezTo>
                    <a:pt x="397749" y="189198"/>
                    <a:pt x="397028" y="190278"/>
                    <a:pt x="396668" y="191719"/>
                  </a:cubicBezTo>
                  <a:cubicBezTo>
                    <a:pt x="400631" y="187397"/>
                    <a:pt x="405674" y="184156"/>
                    <a:pt x="409277" y="179474"/>
                  </a:cubicBezTo>
                  <a:cubicBezTo>
                    <a:pt x="409637" y="179114"/>
                    <a:pt x="409997" y="179474"/>
                    <a:pt x="409637" y="179835"/>
                  </a:cubicBezTo>
                  <a:cubicBezTo>
                    <a:pt x="405314" y="185597"/>
                    <a:pt x="399910" y="190278"/>
                    <a:pt x="395587" y="195680"/>
                  </a:cubicBezTo>
                  <a:cubicBezTo>
                    <a:pt x="395227" y="196760"/>
                    <a:pt x="394507" y="197480"/>
                    <a:pt x="394507" y="198921"/>
                  </a:cubicBezTo>
                  <a:cubicBezTo>
                    <a:pt x="395587" y="197841"/>
                    <a:pt x="396308" y="196760"/>
                    <a:pt x="397389" y="196040"/>
                  </a:cubicBezTo>
                  <a:cubicBezTo>
                    <a:pt x="399910" y="193519"/>
                    <a:pt x="402072" y="190638"/>
                    <a:pt x="404954" y="188477"/>
                  </a:cubicBezTo>
                  <a:cubicBezTo>
                    <a:pt x="405674" y="188117"/>
                    <a:pt x="406035" y="189198"/>
                    <a:pt x="405674" y="189198"/>
                  </a:cubicBezTo>
                  <a:cubicBezTo>
                    <a:pt x="400991" y="193159"/>
                    <a:pt x="397389" y="198201"/>
                    <a:pt x="393426" y="202522"/>
                  </a:cubicBezTo>
                  <a:cubicBezTo>
                    <a:pt x="393066" y="203242"/>
                    <a:pt x="392345" y="204323"/>
                    <a:pt x="391985" y="205763"/>
                  </a:cubicBezTo>
                  <a:cubicBezTo>
                    <a:pt x="393066" y="204683"/>
                    <a:pt x="394146" y="203602"/>
                    <a:pt x="395227" y="202522"/>
                  </a:cubicBezTo>
                  <a:cubicBezTo>
                    <a:pt x="397389" y="200722"/>
                    <a:pt x="400631" y="198921"/>
                    <a:pt x="401712" y="196040"/>
                  </a:cubicBezTo>
                  <a:cubicBezTo>
                    <a:pt x="402072" y="198201"/>
                    <a:pt x="399910" y="199641"/>
                    <a:pt x="398830" y="200722"/>
                  </a:cubicBezTo>
                  <a:cubicBezTo>
                    <a:pt x="395587" y="203602"/>
                    <a:pt x="393426" y="206483"/>
                    <a:pt x="390904" y="209364"/>
                  </a:cubicBezTo>
                  <a:cubicBezTo>
                    <a:pt x="390544" y="210445"/>
                    <a:pt x="390184" y="211885"/>
                    <a:pt x="389823" y="212966"/>
                  </a:cubicBezTo>
                  <a:cubicBezTo>
                    <a:pt x="392705" y="209725"/>
                    <a:pt x="395948" y="206844"/>
                    <a:pt x="398830" y="203602"/>
                  </a:cubicBezTo>
                  <a:cubicBezTo>
                    <a:pt x="399190" y="203242"/>
                    <a:pt x="399910" y="203602"/>
                    <a:pt x="399550" y="204323"/>
                  </a:cubicBezTo>
                  <a:cubicBezTo>
                    <a:pt x="396308" y="208644"/>
                    <a:pt x="392345" y="212605"/>
                    <a:pt x="388382" y="216567"/>
                  </a:cubicBezTo>
                  <a:cubicBezTo>
                    <a:pt x="388022" y="218007"/>
                    <a:pt x="387302" y="219448"/>
                    <a:pt x="386941" y="220888"/>
                  </a:cubicBezTo>
                  <a:cubicBezTo>
                    <a:pt x="389823" y="217647"/>
                    <a:pt x="393426" y="214766"/>
                    <a:pt x="395948" y="211165"/>
                  </a:cubicBezTo>
                  <a:cubicBezTo>
                    <a:pt x="396308" y="210805"/>
                    <a:pt x="396668" y="211165"/>
                    <a:pt x="396668" y="211525"/>
                  </a:cubicBezTo>
                  <a:cubicBezTo>
                    <a:pt x="394146" y="216207"/>
                    <a:pt x="389463" y="220168"/>
                    <a:pt x="385861" y="224489"/>
                  </a:cubicBezTo>
                  <a:cubicBezTo>
                    <a:pt x="385140" y="226290"/>
                    <a:pt x="384420" y="228091"/>
                    <a:pt x="383699" y="229891"/>
                  </a:cubicBezTo>
                  <a:cubicBezTo>
                    <a:pt x="384780" y="229171"/>
                    <a:pt x="385861" y="228091"/>
                    <a:pt x="386941" y="226650"/>
                  </a:cubicBezTo>
                  <a:cubicBezTo>
                    <a:pt x="389103" y="224850"/>
                    <a:pt x="390904" y="223049"/>
                    <a:pt x="392705" y="221248"/>
                  </a:cubicBezTo>
                  <a:cubicBezTo>
                    <a:pt x="393066" y="220888"/>
                    <a:pt x="393426" y="221248"/>
                    <a:pt x="393426" y="221608"/>
                  </a:cubicBezTo>
                  <a:cubicBezTo>
                    <a:pt x="391985" y="223409"/>
                    <a:pt x="389823" y="225570"/>
                    <a:pt x="388382" y="227010"/>
                  </a:cubicBezTo>
                  <a:cubicBezTo>
                    <a:pt x="386221" y="229171"/>
                    <a:pt x="384780" y="230972"/>
                    <a:pt x="382979" y="233132"/>
                  </a:cubicBezTo>
                  <a:lnTo>
                    <a:pt x="382618" y="233132"/>
                  </a:lnTo>
                  <a:cubicBezTo>
                    <a:pt x="382258" y="234573"/>
                    <a:pt x="381898" y="236013"/>
                    <a:pt x="381177" y="237454"/>
                  </a:cubicBezTo>
                  <a:cubicBezTo>
                    <a:pt x="384420" y="234573"/>
                    <a:pt x="388022" y="231692"/>
                    <a:pt x="390544" y="228091"/>
                  </a:cubicBezTo>
                  <a:cubicBezTo>
                    <a:pt x="390904" y="227731"/>
                    <a:pt x="391625" y="228091"/>
                    <a:pt x="391264" y="228451"/>
                  </a:cubicBezTo>
                  <a:cubicBezTo>
                    <a:pt x="388743" y="233132"/>
                    <a:pt x="384420" y="237094"/>
                    <a:pt x="380097" y="240695"/>
                  </a:cubicBezTo>
                  <a:cubicBezTo>
                    <a:pt x="379736" y="242135"/>
                    <a:pt x="379376" y="243936"/>
                    <a:pt x="378656" y="245376"/>
                  </a:cubicBezTo>
                  <a:cubicBezTo>
                    <a:pt x="382258" y="242495"/>
                    <a:pt x="385861" y="239975"/>
                    <a:pt x="388022" y="236013"/>
                  </a:cubicBezTo>
                  <a:cubicBezTo>
                    <a:pt x="388382" y="235653"/>
                    <a:pt x="389103" y="235653"/>
                    <a:pt x="388743" y="236373"/>
                  </a:cubicBezTo>
                  <a:cubicBezTo>
                    <a:pt x="388022" y="238894"/>
                    <a:pt x="385861" y="240695"/>
                    <a:pt x="383699" y="242495"/>
                  </a:cubicBezTo>
                  <a:cubicBezTo>
                    <a:pt x="381538" y="244296"/>
                    <a:pt x="379736" y="246457"/>
                    <a:pt x="377935" y="248617"/>
                  </a:cubicBezTo>
                  <a:cubicBezTo>
                    <a:pt x="377215" y="250779"/>
                    <a:pt x="376494" y="252939"/>
                    <a:pt x="375774" y="255460"/>
                  </a:cubicBezTo>
                  <a:cubicBezTo>
                    <a:pt x="379016" y="251499"/>
                    <a:pt x="383339" y="248257"/>
                    <a:pt x="385861" y="243576"/>
                  </a:cubicBezTo>
                  <a:cubicBezTo>
                    <a:pt x="385861" y="242856"/>
                    <a:pt x="386941" y="243216"/>
                    <a:pt x="386941" y="243936"/>
                  </a:cubicBezTo>
                  <a:cubicBezTo>
                    <a:pt x="384780" y="247537"/>
                    <a:pt x="382618" y="250419"/>
                    <a:pt x="380097" y="253660"/>
                  </a:cubicBezTo>
                  <a:cubicBezTo>
                    <a:pt x="382618" y="251499"/>
                    <a:pt x="385861" y="249698"/>
                    <a:pt x="388382" y="247897"/>
                  </a:cubicBezTo>
                  <a:cubicBezTo>
                    <a:pt x="388382" y="247897"/>
                    <a:pt x="388382" y="247897"/>
                    <a:pt x="388382" y="247537"/>
                  </a:cubicBezTo>
                  <a:cubicBezTo>
                    <a:pt x="392705" y="233492"/>
                    <a:pt x="395948" y="219448"/>
                    <a:pt x="400631" y="205763"/>
                  </a:cubicBezTo>
                  <a:cubicBezTo>
                    <a:pt x="404954" y="193159"/>
                    <a:pt x="411438" y="181275"/>
                    <a:pt x="415761" y="168671"/>
                  </a:cubicBezTo>
                  <a:cubicBezTo>
                    <a:pt x="414320" y="160388"/>
                    <a:pt x="413600" y="152105"/>
                    <a:pt x="413600" y="143463"/>
                  </a:cubicBezTo>
                  <a:close/>
                  <a:moveTo>
                    <a:pt x="455994" y="141428"/>
                  </a:moveTo>
                  <a:cubicBezTo>
                    <a:pt x="457414" y="149834"/>
                    <a:pt x="459543" y="158240"/>
                    <a:pt x="461317" y="166645"/>
                  </a:cubicBezTo>
                  <a:cubicBezTo>
                    <a:pt x="462027" y="170666"/>
                    <a:pt x="462737" y="175051"/>
                    <a:pt x="464156" y="179071"/>
                  </a:cubicBezTo>
                  <a:cubicBezTo>
                    <a:pt x="464866" y="182361"/>
                    <a:pt x="466285" y="185284"/>
                    <a:pt x="466995" y="188939"/>
                  </a:cubicBezTo>
                  <a:cubicBezTo>
                    <a:pt x="469479" y="181630"/>
                    <a:pt x="472317" y="175051"/>
                    <a:pt x="475156" y="167742"/>
                  </a:cubicBezTo>
                  <a:cubicBezTo>
                    <a:pt x="477640" y="159702"/>
                    <a:pt x="481189" y="152027"/>
                    <a:pt x="484382" y="144717"/>
                  </a:cubicBezTo>
                  <a:cubicBezTo>
                    <a:pt x="484737" y="144352"/>
                    <a:pt x="485092" y="144352"/>
                    <a:pt x="485092" y="144717"/>
                  </a:cubicBezTo>
                  <a:cubicBezTo>
                    <a:pt x="482253" y="153123"/>
                    <a:pt x="478705" y="161529"/>
                    <a:pt x="475866" y="169935"/>
                  </a:cubicBezTo>
                  <a:cubicBezTo>
                    <a:pt x="473737" y="176879"/>
                    <a:pt x="470543" y="183822"/>
                    <a:pt x="468059" y="190401"/>
                  </a:cubicBezTo>
                  <a:cubicBezTo>
                    <a:pt x="468059" y="190766"/>
                    <a:pt x="467704" y="191132"/>
                    <a:pt x="466995" y="190766"/>
                  </a:cubicBezTo>
                  <a:cubicBezTo>
                    <a:pt x="466995" y="191497"/>
                    <a:pt x="465930" y="191497"/>
                    <a:pt x="465930" y="190766"/>
                  </a:cubicBezTo>
                  <a:cubicBezTo>
                    <a:pt x="465220" y="186746"/>
                    <a:pt x="463446" y="183092"/>
                    <a:pt x="462382" y="179071"/>
                  </a:cubicBezTo>
                  <a:cubicBezTo>
                    <a:pt x="461672" y="175051"/>
                    <a:pt x="460607" y="171031"/>
                    <a:pt x="459898" y="167011"/>
                  </a:cubicBezTo>
                  <a:cubicBezTo>
                    <a:pt x="458124" y="158605"/>
                    <a:pt x="455994" y="150199"/>
                    <a:pt x="455285" y="141794"/>
                  </a:cubicBezTo>
                  <a:cubicBezTo>
                    <a:pt x="455285" y="141428"/>
                    <a:pt x="455994" y="141063"/>
                    <a:pt x="455994" y="141428"/>
                  </a:cubicBezTo>
                  <a:close/>
                  <a:moveTo>
                    <a:pt x="185410" y="141426"/>
                  </a:moveTo>
                  <a:cubicBezTo>
                    <a:pt x="185410" y="141063"/>
                    <a:pt x="186133" y="141063"/>
                    <a:pt x="186494" y="141426"/>
                  </a:cubicBezTo>
                  <a:cubicBezTo>
                    <a:pt x="187217" y="146868"/>
                    <a:pt x="190471" y="152311"/>
                    <a:pt x="192278" y="157754"/>
                  </a:cubicBezTo>
                  <a:cubicBezTo>
                    <a:pt x="194447" y="162834"/>
                    <a:pt x="196978" y="167914"/>
                    <a:pt x="199147" y="172994"/>
                  </a:cubicBezTo>
                  <a:cubicBezTo>
                    <a:pt x="201316" y="178437"/>
                    <a:pt x="203847" y="183517"/>
                    <a:pt x="205654" y="188597"/>
                  </a:cubicBezTo>
                  <a:cubicBezTo>
                    <a:pt x="207462" y="192951"/>
                    <a:pt x="208908" y="198031"/>
                    <a:pt x="211077" y="201660"/>
                  </a:cubicBezTo>
                  <a:cubicBezTo>
                    <a:pt x="211800" y="192951"/>
                    <a:pt x="213969" y="183880"/>
                    <a:pt x="215053" y="174808"/>
                  </a:cubicBezTo>
                  <a:cubicBezTo>
                    <a:pt x="216499" y="165737"/>
                    <a:pt x="219753" y="157028"/>
                    <a:pt x="220837" y="147957"/>
                  </a:cubicBezTo>
                  <a:cubicBezTo>
                    <a:pt x="220837" y="147594"/>
                    <a:pt x="221560" y="147594"/>
                    <a:pt x="221560" y="148320"/>
                  </a:cubicBezTo>
                  <a:cubicBezTo>
                    <a:pt x="220837" y="158117"/>
                    <a:pt x="217584" y="167188"/>
                    <a:pt x="216499" y="176986"/>
                  </a:cubicBezTo>
                  <a:cubicBezTo>
                    <a:pt x="215415" y="185694"/>
                    <a:pt x="213246" y="194403"/>
                    <a:pt x="212523" y="203111"/>
                  </a:cubicBezTo>
                  <a:cubicBezTo>
                    <a:pt x="212523" y="203837"/>
                    <a:pt x="212161" y="204200"/>
                    <a:pt x="211438" y="203837"/>
                  </a:cubicBezTo>
                  <a:cubicBezTo>
                    <a:pt x="211077" y="204200"/>
                    <a:pt x="210715" y="204200"/>
                    <a:pt x="210354" y="203837"/>
                  </a:cubicBezTo>
                  <a:cubicBezTo>
                    <a:pt x="207823" y="200208"/>
                    <a:pt x="206739" y="194766"/>
                    <a:pt x="204931" y="190774"/>
                  </a:cubicBezTo>
                  <a:cubicBezTo>
                    <a:pt x="202762" y="184968"/>
                    <a:pt x="200231" y="179526"/>
                    <a:pt x="197701" y="173720"/>
                  </a:cubicBezTo>
                  <a:cubicBezTo>
                    <a:pt x="195532" y="167914"/>
                    <a:pt x="192278" y="162108"/>
                    <a:pt x="190471" y="156666"/>
                  </a:cubicBezTo>
                  <a:cubicBezTo>
                    <a:pt x="188302" y="151586"/>
                    <a:pt x="186133" y="146868"/>
                    <a:pt x="185410" y="141426"/>
                  </a:cubicBezTo>
                  <a:close/>
                  <a:moveTo>
                    <a:pt x="454053" y="114788"/>
                  </a:moveTo>
                  <a:cubicBezTo>
                    <a:pt x="454053" y="114075"/>
                    <a:pt x="454766" y="114431"/>
                    <a:pt x="454766" y="114788"/>
                  </a:cubicBezTo>
                  <a:cubicBezTo>
                    <a:pt x="454766" y="120493"/>
                    <a:pt x="456904" y="126197"/>
                    <a:pt x="457617" y="131546"/>
                  </a:cubicBezTo>
                  <a:cubicBezTo>
                    <a:pt x="458686" y="137251"/>
                    <a:pt x="460468" y="142599"/>
                    <a:pt x="461181" y="147947"/>
                  </a:cubicBezTo>
                  <a:cubicBezTo>
                    <a:pt x="462606" y="153295"/>
                    <a:pt x="463675" y="159000"/>
                    <a:pt x="464744" y="164348"/>
                  </a:cubicBezTo>
                  <a:cubicBezTo>
                    <a:pt x="465457" y="168627"/>
                    <a:pt x="465814" y="173619"/>
                    <a:pt x="467239" y="177897"/>
                  </a:cubicBezTo>
                  <a:cubicBezTo>
                    <a:pt x="469734" y="169340"/>
                    <a:pt x="473654" y="160783"/>
                    <a:pt x="476505" y="152939"/>
                  </a:cubicBezTo>
                  <a:cubicBezTo>
                    <a:pt x="479712" y="144382"/>
                    <a:pt x="484345" y="136537"/>
                    <a:pt x="487196" y="127980"/>
                  </a:cubicBezTo>
                  <a:cubicBezTo>
                    <a:pt x="487196" y="127624"/>
                    <a:pt x="488265" y="127980"/>
                    <a:pt x="487909" y="128337"/>
                  </a:cubicBezTo>
                  <a:cubicBezTo>
                    <a:pt x="485058" y="137607"/>
                    <a:pt x="480425" y="145808"/>
                    <a:pt x="477574" y="155078"/>
                  </a:cubicBezTo>
                  <a:cubicBezTo>
                    <a:pt x="474723" y="163279"/>
                    <a:pt x="470803" y="171123"/>
                    <a:pt x="468308" y="179680"/>
                  </a:cubicBezTo>
                  <a:cubicBezTo>
                    <a:pt x="468308" y="180037"/>
                    <a:pt x="467595" y="180393"/>
                    <a:pt x="467239" y="179680"/>
                  </a:cubicBezTo>
                  <a:cubicBezTo>
                    <a:pt x="467239" y="180037"/>
                    <a:pt x="466526" y="180037"/>
                    <a:pt x="466526" y="179680"/>
                  </a:cubicBezTo>
                  <a:cubicBezTo>
                    <a:pt x="464388" y="175758"/>
                    <a:pt x="464388" y="170410"/>
                    <a:pt x="463675" y="166131"/>
                  </a:cubicBezTo>
                  <a:cubicBezTo>
                    <a:pt x="462250" y="160070"/>
                    <a:pt x="461181" y="154365"/>
                    <a:pt x="460112" y="148304"/>
                  </a:cubicBezTo>
                  <a:cubicBezTo>
                    <a:pt x="458686" y="142242"/>
                    <a:pt x="456904" y="136181"/>
                    <a:pt x="455835" y="130120"/>
                  </a:cubicBezTo>
                  <a:cubicBezTo>
                    <a:pt x="455122" y="125128"/>
                    <a:pt x="453697" y="119780"/>
                    <a:pt x="454053" y="114788"/>
                  </a:cubicBezTo>
                  <a:close/>
                  <a:moveTo>
                    <a:pt x="209222" y="111261"/>
                  </a:moveTo>
                  <a:cubicBezTo>
                    <a:pt x="209222" y="110900"/>
                    <a:pt x="210413" y="110900"/>
                    <a:pt x="210413" y="111621"/>
                  </a:cubicBezTo>
                  <a:cubicBezTo>
                    <a:pt x="210016" y="116312"/>
                    <a:pt x="208825" y="121002"/>
                    <a:pt x="206444" y="125692"/>
                  </a:cubicBezTo>
                  <a:cubicBezTo>
                    <a:pt x="206047" y="126414"/>
                    <a:pt x="204460" y="126053"/>
                    <a:pt x="204857" y="124971"/>
                  </a:cubicBezTo>
                  <a:cubicBezTo>
                    <a:pt x="206841" y="120641"/>
                    <a:pt x="208825" y="115951"/>
                    <a:pt x="209222" y="111261"/>
                  </a:cubicBezTo>
                  <a:close/>
                  <a:moveTo>
                    <a:pt x="211338" y="110900"/>
                  </a:moveTo>
                  <a:cubicBezTo>
                    <a:pt x="211338" y="110900"/>
                    <a:pt x="212044" y="110900"/>
                    <a:pt x="212044" y="111250"/>
                  </a:cubicBezTo>
                  <a:cubicBezTo>
                    <a:pt x="211338" y="114748"/>
                    <a:pt x="210633" y="118595"/>
                    <a:pt x="209575" y="122443"/>
                  </a:cubicBezTo>
                  <a:cubicBezTo>
                    <a:pt x="209222" y="125241"/>
                    <a:pt x="207811" y="127690"/>
                    <a:pt x="207811" y="130139"/>
                  </a:cubicBezTo>
                  <a:cubicBezTo>
                    <a:pt x="207811" y="131188"/>
                    <a:pt x="206047" y="130838"/>
                    <a:pt x="206400" y="130139"/>
                  </a:cubicBezTo>
                  <a:cubicBezTo>
                    <a:pt x="206752" y="126990"/>
                    <a:pt x="208163" y="123842"/>
                    <a:pt x="209222" y="120694"/>
                  </a:cubicBezTo>
                  <a:cubicBezTo>
                    <a:pt x="209927" y="117546"/>
                    <a:pt x="210633" y="114398"/>
                    <a:pt x="211338" y="110900"/>
                  </a:cubicBezTo>
                  <a:close/>
                  <a:moveTo>
                    <a:pt x="379567" y="106501"/>
                  </a:moveTo>
                  <a:cubicBezTo>
                    <a:pt x="379567" y="106138"/>
                    <a:pt x="380304" y="106138"/>
                    <a:pt x="380304" y="106865"/>
                  </a:cubicBezTo>
                  <a:cubicBezTo>
                    <a:pt x="379936" y="111589"/>
                    <a:pt x="377727" y="116313"/>
                    <a:pt x="375150" y="120674"/>
                  </a:cubicBezTo>
                  <a:lnTo>
                    <a:pt x="370320" y="131894"/>
                  </a:lnTo>
                  <a:lnTo>
                    <a:pt x="370794" y="131894"/>
                  </a:lnTo>
                  <a:cubicBezTo>
                    <a:pt x="370088" y="146126"/>
                    <a:pt x="361975" y="158580"/>
                    <a:pt x="356683" y="171389"/>
                  </a:cubicBezTo>
                  <a:cubicBezTo>
                    <a:pt x="356683" y="172457"/>
                    <a:pt x="355272" y="171745"/>
                    <a:pt x="355625" y="170678"/>
                  </a:cubicBezTo>
                  <a:lnTo>
                    <a:pt x="368172" y="137033"/>
                  </a:lnTo>
                  <a:lnTo>
                    <a:pt x="357112" y="165009"/>
                  </a:lnTo>
                  <a:cubicBezTo>
                    <a:pt x="356744" y="166099"/>
                    <a:pt x="355272" y="165373"/>
                    <a:pt x="355640" y="164282"/>
                  </a:cubicBezTo>
                  <a:cubicBezTo>
                    <a:pt x="360425" y="154834"/>
                    <a:pt x="363002" y="144659"/>
                    <a:pt x="367051" y="134847"/>
                  </a:cubicBezTo>
                  <a:cubicBezTo>
                    <a:pt x="369260" y="129759"/>
                    <a:pt x="371101" y="124671"/>
                    <a:pt x="374046" y="120310"/>
                  </a:cubicBezTo>
                  <a:cubicBezTo>
                    <a:pt x="376254" y="115950"/>
                    <a:pt x="378463" y="111589"/>
                    <a:pt x="379567" y="106501"/>
                  </a:cubicBezTo>
                  <a:close/>
                  <a:moveTo>
                    <a:pt x="214903" y="106496"/>
                  </a:moveTo>
                  <a:cubicBezTo>
                    <a:pt x="214903" y="106138"/>
                    <a:pt x="215238" y="106138"/>
                    <a:pt x="215238" y="106496"/>
                  </a:cubicBezTo>
                  <a:cubicBezTo>
                    <a:pt x="214903" y="111873"/>
                    <a:pt x="214235" y="116892"/>
                    <a:pt x="213232" y="121910"/>
                  </a:cubicBezTo>
                  <a:cubicBezTo>
                    <a:pt x="212564" y="126929"/>
                    <a:pt x="210559" y="132664"/>
                    <a:pt x="210893" y="138041"/>
                  </a:cubicBezTo>
                  <a:cubicBezTo>
                    <a:pt x="210893" y="139116"/>
                    <a:pt x="209222" y="139116"/>
                    <a:pt x="209222" y="138041"/>
                  </a:cubicBezTo>
                  <a:cubicBezTo>
                    <a:pt x="209222" y="133022"/>
                    <a:pt x="210893" y="128004"/>
                    <a:pt x="211895" y="123344"/>
                  </a:cubicBezTo>
                  <a:cubicBezTo>
                    <a:pt x="212898" y="117609"/>
                    <a:pt x="214235" y="112232"/>
                    <a:pt x="214903" y="106496"/>
                  </a:cubicBezTo>
                  <a:close/>
                  <a:moveTo>
                    <a:pt x="700466" y="106138"/>
                  </a:moveTo>
                  <a:cubicBezTo>
                    <a:pt x="701171" y="106138"/>
                    <a:pt x="702230" y="106402"/>
                    <a:pt x="702935" y="106402"/>
                  </a:cubicBezTo>
                  <a:cubicBezTo>
                    <a:pt x="703641" y="106402"/>
                    <a:pt x="704346" y="106402"/>
                    <a:pt x="705052" y="106402"/>
                  </a:cubicBezTo>
                  <a:cubicBezTo>
                    <a:pt x="705757" y="106667"/>
                    <a:pt x="705405" y="107460"/>
                    <a:pt x="704699" y="107460"/>
                  </a:cubicBezTo>
                  <a:cubicBezTo>
                    <a:pt x="704346" y="107460"/>
                    <a:pt x="703288" y="107196"/>
                    <a:pt x="702582" y="107196"/>
                  </a:cubicBezTo>
                  <a:cubicBezTo>
                    <a:pt x="701877" y="107196"/>
                    <a:pt x="701171" y="106931"/>
                    <a:pt x="700113" y="106931"/>
                  </a:cubicBezTo>
                  <a:cubicBezTo>
                    <a:pt x="699760" y="106931"/>
                    <a:pt x="699760" y="106138"/>
                    <a:pt x="700466" y="106138"/>
                  </a:cubicBezTo>
                  <a:close/>
                  <a:moveTo>
                    <a:pt x="854547" y="104570"/>
                  </a:moveTo>
                  <a:cubicBezTo>
                    <a:pt x="854547" y="104570"/>
                    <a:pt x="854187" y="104570"/>
                    <a:pt x="854187" y="104930"/>
                  </a:cubicBezTo>
                  <a:cubicBezTo>
                    <a:pt x="851665" y="106370"/>
                    <a:pt x="849144" y="107811"/>
                    <a:pt x="846982" y="109251"/>
                  </a:cubicBezTo>
                  <a:cubicBezTo>
                    <a:pt x="845181" y="110331"/>
                    <a:pt x="843740" y="111412"/>
                    <a:pt x="842659" y="112492"/>
                  </a:cubicBezTo>
                  <a:cubicBezTo>
                    <a:pt x="837255" y="131939"/>
                    <a:pt x="827168" y="149224"/>
                    <a:pt x="819963" y="167591"/>
                  </a:cubicBezTo>
                  <a:cubicBezTo>
                    <a:pt x="812758" y="186317"/>
                    <a:pt x="805553" y="205403"/>
                    <a:pt x="798348" y="224489"/>
                  </a:cubicBezTo>
                  <a:cubicBezTo>
                    <a:pt x="790783" y="244296"/>
                    <a:pt x="783578" y="264463"/>
                    <a:pt x="774932" y="283550"/>
                  </a:cubicBezTo>
                  <a:cubicBezTo>
                    <a:pt x="766646" y="301195"/>
                    <a:pt x="758721" y="319922"/>
                    <a:pt x="753677" y="338648"/>
                  </a:cubicBezTo>
                  <a:cubicBezTo>
                    <a:pt x="755118" y="337567"/>
                    <a:pt x="756199" y="336847"/>
                    <a:pt x="756919" y="336127"/>
                  </a:cubicBezTo>
                  <a:cubicBezTo>
                    <a:pt x="759081" y="334687"/>
                    <a:pt x="761242" y="332526"/>
                    <a:pt x="763764" y="331085"/>
                  </a:cubicBezTo>
                  <a:cubicBezTo>
                    <a:pt x="768808" y="321722"/>
                    <a:pt x="769889" y="309478"/>
                    <a:pt x="773491" y="299035"/>
                  </a:cubicBezTo>
                  <a:cubicBezTo>
                    <a:pt x="776733" y="290032"/>
                    <a:pt x="782137" y="282109"/>
                    <a:pt x="786820" y="273466"/>
                  </a:cubicBezTo>
                  <a:cubicBezTo>
                    <a:pt x="792224" y="263743"/>
                    <a:pt x="795466" y="252939"/>
                    <a:pt x="799069" y="242856"/>
                  </a:cubicBezTo>
                  <a:cubicBezTo>
                    <a:pt x="802671" y="233492"/>
                    <a:pt x="806634" y="224129"/>
                    <a:pt x="809876" y="214406"/>
                  </a:cubicBezTo>
                  <a:cubicBezTo>
                    <a:pt x="813479" y="204323"/>
                    <a:pt x="816361" y="193879"/>
                    <a:pt x="821404" y="183796"/>
                  </a:cubicBezTo>
                  <a:cubicBezTo>
                    <a:pt x="825727" y="175513"/>
                    <a:pt x="830411" y="166870"/>
                    <a:pt x="833293" y="157507"/>
                  </a:cubicBezTo>
                  <a:cubicBezTo>
                    <a:pt x="839777" y="139501"/>
                    <a:pt x="845901" y="121495"/>
                    <a:pt x="854547" y="104570"/>
                  </a:cubicBezTo>
                  <a:close/>
                  <a:moveTo>
                    <a:pt x="698859" y="102963"/>
                  </a:moveTo>
                  <a:cubicBezTo>
                    <a:pt x="702291" y="103316"/>
                    <a:pt x="705724" y="103668"/>
                    <a:pt x="709499" y="104021"/>
                  </a:cubicBezTo>
                  <a:cubicBezTo>
                    <a:pt x="710529" y="104021"/>
                    <a:pt x="710186" y="105785"/>
                    <a:pt x="709156" y="105785"/>
                  </a:cubicBezTo>
                  <a:cubicBezTo>
                    <a:pt x="705724" y="105079"/>
                    <a:pt x="702291" y="104374"/>
                    <a:pt x="698515" y="104021"/>
                  </a:cubicBezTo>
                  <a:cubicBezTo>
                    <a:pt x="698172" y="104021"/>
                    <a:pt x="698172" y="102963"/>
                    <a:pt x="698859" y="102963"/>
                  </a:cubicBezTo>
                  <a:close/>
                  <a:moveTo>
                    <a:pt x="218057" y="101375"/>
                  </a:moveTo>
                  <a:cubicBezTo>
                    <a:pt x="218402" y="108894"/>
                    <a:pt x="216676" y="116056"/>
                    <a:pt x="215296" y="123218"/>
                  </a:cubicBezTo>
                  <a:cubicBezTo>
                    <a:pt x="213570" y="131454"/>
                    <a:pt x="213225" y="139690"/>
                    <a:pt x="212190" y="147567"/>
                  </a:cubicBezTo>
                  <a:cubicBezTo>
                    <a:pt x="212190" y="148642"/>
                    <a:pt x="210810" y="148284"/>
                    <a:pt x="210810" y="147209"/>
                  </a:cubicBezTo>
                  <a:cubicBezTo>
                    <a:pt x="211845" y="138973"/>
                    <a:pt x="211845" y="131096"/>
                    <a:pt x="213570" y="122860"/>
                  </a:cubicBezTo>
                  <a:cubicBezTo>
                    <a:pt x="215296" y="115698"/>
                    <a:pt x="217366" y="108894"/>
                    <a:pt x="218057" y="101375"/>
                  </a:cubicBezTo>
                  <a:close/>
                  <a:moveTo>
                    <a:pt x="694122" y="98597"/>
                  </a:moveTo>
                  <a:cubicBezTo>
                    <a:pt x="700171" y="98994"/>
                    <a:pt x="706219" y="99391"/>
                    <a:pt x="712624" y="100581"/>
                  </a:cubicBezTo>
                  <a:cubicBezTo>
                    <a:pt x="713691" y="100581"/>
                    <a:pt x="713336" y="102566"/>
                    <a:pt x="712268" y="102169"/>
                  </a:cubicBezTo>
                  <a:cubicBezTo>
                    <a:pt x="706219" y="101375"/>
                    <a:pt x="700171" y="100581"/>
                    <a:pt x="694122" y="99391"/>
                  </a:cubicBezTo>
                  <a:cubicBezTo>
                    <a:pt x="693410" y="99391"/>
                    <a:pt x="693766" y="98200"/>
                    <a:pt x="694122" y="98597"/>
                  </a:cubicBezTo>
                  <a:close/>
                  <a:moveTo>
                    <a:pt x="807355" y="95206"/>
                  </a:moveTo>
                  <a:cubicBezTo>
                    <a:pt x="807355" y="96287"/>
                    <a:pt x="807355" y="96647"/>
                    <a:pt x="806274" y="97367"/>
                  </a:cubicBezTo>
                  <a:cubicBezTo>
                    <a:pt x="803392" y="99168"/>
                    <a:pt x="800150" y="100608"/>
                    <a:pt x="796907" y="102409"/>
                  </a:cubicBezTo>
                  <a:cubicBezTo>
                    <a:pt x="796547" y="102769"/>
                    <a:pt x="795827" y="103489"/>
                    <a:pt x="795106" y="103849"/>
                  </a:cubicBezTo>
                  <a:cubicBezTo>
                    <a:pt x="810237" y="104930"/>
                    <a:pt x="825007" y="108531"/>
                    <a:pt x="840137" y="109611"/>
                  </a:cubicBezTo>
                  <a:cubicBezTo>
                    <a:pt x="840498" y="109611"/>
                    <a:pt x="840498" y="109611"/>
                    <a:pt x="840858" y="109971"/>
                  </a:cubicBezTo>
                  <a:cubicBezTo>
                    <a:pt x="842299" y="108531"/>
                    <a:pt x="843740" y="107451"/>
                    <a:pt x="844821" y="106370"/>
                  </a:cubicBezTo>
                  <a:cubicBezTo>
                    <a:pt x="845901" y="105290"/>
                    <a:pt x="847342" y="104570"/>
                    <a:pt x="848783" y="103489"/>
                  </a:cubicBezTo>
                  <a:cubicBezTo>
                    <a:pt x="835094" y="101329"/>
                    <a:pt x="821044" y="98087"/>
                    <a:pt x="807355" y="95206"/>
                  </a:cubicBezTo>
                  <a:close/>
                  <a:moveTo>
                    <a:pt x="689380" y="95025"/>
                  </a:moveTo>
                  <a:cubicBezTo>
                    <a:pt x="699638" y="96145"/>
                    <a:pt x="710262" y="98760"/>
                    <a:pt x="720520" y="99134"/>
                  </a:cubicBezTo>
                  <a:cubicBezTo>
                    <a:pt x="721619" y="99134"/>
                    <a:pt x="721253" y="101001"/>
                    <a:pt x="720520" y="101001"/>
                  </a:cubicBezTo>
                  <a:cubicBezTo>
                    <a:pt x="716124" y="101001"/>
                    <a:pt x="711727" y="99881"/>
                    <a:pt x="707331" y="99134"/>
                  </a:cubicBezTo>
                  <a:cubicBezTo>
                    <a:pt x="701470" y="98013"/>
                    <a:pt x="695242" y="97266"/>
                    <a:pt x="689380" y="96145"/>
                  </a:cubicBezTo>
                  <a:cubicBezTo>
                    <a:pt x="688647" y="96145"/>
                    <a:pt x="689014" y="95025"/>
                    <a:pt x="689380" y="95025"/>
                  </a:cubicBezTo>
                  <a:close/>
                  <a:moveTo>
                    <a:pt x="606853" y="95025"/>
                  </a:moveTo>
                  <a:cubicBezTo>
                    <a:pt x="608743" y="95422"/>
                    <a:pt x="610633" y="95422"/>
                    <a:pt x="612523" y="95819"/>
                  </a:cubicBezTo>
                  <a:cubicBezTo>
                    <a:pt x="613657" y="95819"/>
                    <a:pt x="613279" y="97803"/>
                    <a:pt x="612145" y="97406"/>
                  </a:cubicBezTo>
                  <a:cubicBezTo>
                    <a:pt x="610255" y="97009"/>
                    <a:pt x="608365" y="96612"/>
                    <a:pt x="606853" y="96215"/>
                  </a:cubicBezTo>
                  <a:cubicBezTo>
                    <a:pt x="606097" y="95819"/>
                    <a:pt x="606097" y="95025"/>
                    <a:pt x="606853" y="95025"/>
                  </a:cubicBezTo>
                  <a:close/>
                  <a:moveTo>
                    <a:pt x="602082" y="91850"/>
                  </a:moveTo>
                  <a:cubicBezTo>
                    <a:pt x="605818" y="91850"/>
                    <a:pt x="609179" y="91850"/>
                    <a:pt x="612541" y="92908"/>
                  </a:cubicBezTo>
                  <a:cubicBezTo>
                    <a:pt x="613662" y="92908"/>
                    <a:pt x="613288" y="94672"/>
                    <a:pt x="612168" y="94672"/>
                  </a:cubicBezTo>
                  <a:cubicBezTo>
                    <a:pt x="608806" y="93614"/>
                    <a:pt x="605444" y="92908"/>
                    <a:pt x="602082" y="92555"/>
                  </a:cubicBezTo>
                  <a:cubicBezTo>
                    <a:pt x="601335" y="92555"/>
                    <a:pt x="601335" y="91850"/>
                    <a:pt x="602082" y="91850"/>
                  </a:cubicBezTo>
                  <a:close/>
                  <a:moveTo>
                    <a:pt x="480949" y="90641"/>
                  </a:moveTo>
                  <a:cubicBezTo>
                    <a:pt x="481280" y="90263"/>
                    <a:pt x="481941" y="90263"/>
                    <a:pt x="481610" y="90641"/>
                  </a:cubicBezTo>
                  <a:cubicBezTo>
                    <a:pt x="480618" y="95932"/>
                    <a:pt x="478634" y="100468"/>
                    <a:pt x="475988" y="104626"/>
                  </a:cubicBezTo>
                  <a:cubicBezTo>
                    <a:pt x="475327" y="105760"/>
                    <a:pt x="474335" y="104626"/>
                    <a:pt x="474996" y="103870"/>
                  </a:cubicBezTo>
                  <a:cubicBezTo>
                    <a:pt x="477311" y="99712"/>
                    <a:pt x="479626" y="95554"/>
                    <a:pt x="480949" y="90641"/>
                  </a:cubicBezTo>
                  <a:close/>
                  <a:moveTo>
                    <a:pt x="484426" y="90631"/>
                  </a:moveTo>
                  <a:cubicBezTo>
                    <a:pt x="484766" y="90263"/>
                    <a:pt x="485107" y="90631"/>
                    <a:pt x="484766" y="91000"/>
                  </a:cubicBezTo>
                  <a:cubicBezTo>
                    <a:pt x="483746" y="94685"/>
                    <a:pt x="482045" y="98370"/>
                    <a:pt x="480684" y="102055"/>
                  </a:cubicBezTo>
                  <a:cubicBezTo>
                    <a:pt x="479664" y="104635"/>
                    <a:pt x="477963" y="106846"/>
                    <a:pt x="477282" y="109794"/>
                  </a:cubicBezTo>
                  <a:cubicBezTo>
                    <a:pt x="476942" y="110531"/>
                    <a:pt x="475922" y="110163"/>
                    <a:pt x="475922" y="109057"/>
                  </a:cubicBezTo>
                  <a:cubicBezTo>
                    <a:pt x="476942" y="106109"/>
                    <a:pt x="478983" y="103161"/>
                    <a:pt x="480344" y="100213"/>
                  </a:cubicBezTo>
                  <a:cubicBezTo>
                    <a:pt x="481705" y="96896"/>
                    <a:pt x="483066" y="93948"/>
                    <a:pt x="484426" y="90631"/>
                  </a:cubicBezTo>
                  <a:close/>
                  <a:moveTo>
                    <a:pt x="742509" y="87644"/>
                  </a:moveTo>
                  <a:cubicBezTo>
                    <a:pt x="740708" y="88724"/>
                    <a:pt x="738547" y="90165"/>
                    <a:pt x="736385" y="91245"/>
                  </a:cubicBezTo>
                  <a:cubicBezTo>
                    <a:pt x="734224" y="92686"/>
                    <a:pt x="732422" y="94126"/>
                    <a:pt x="730261" y="95567"/>
                  </a:cubicBezTo>
                  <a:cubicBezTo>
                    <a:pt x="733503" y="119334"/>
                    <a:pt x="731702" y="143823"/>
                    <a:pt x="733503" y="167951"/>
                  </a:cubicBezTo>
                  <a:cubicBezTo>
                    <a:pt x="734944" y="186677"/>
                    <a:pt x="739988" y="205403"/>
                    <a:pt x="740708" y="224489"/>
                  </a:cubicBezTo>
                  <a:cubicBezTo>
                    <a:pt x="742870" y="218728"/>
                    <a:pt x="745752" y="212966"/>
                    <a:pt x="747913" y="207564"/>
                  </a:cubicBezTo>
                  <a:lnTo>
                    <a:pt x="747913" y="207204"/>
                  </a:lnTo>
                  <a:cubicBezTo>
                    <a:pt x="745031" y="199281"/>
                    <a:pt x="746112" y="190638"/>
                    <a:pt x="745391" y="182355"/>
                  </a:cubicBezTo>
                  <a:cubicBezTo>
                    <a:pt x="743950" y="171192"/>
                    <a:pt x="743230" y="160388"/>
                    <a:pt x="743230" y="148864"/>
                  </a:cubicBezTo>
                  <a:cubicBezTo>
                    <a:pt x="742870" y="128698"/>
                    <a:pt x="739988" y="107811"/>
                    <a:pt x="742509" y="87644"/>
                  </a:cubicBezTo>
                  <a:close/>
                  <a:moveTo>
                    <a:pt x="805210" y="87441"/>
                  </a:moveTo>
                  <a:cubicBezTo>
                    <a:pt x="807400" y="87088"/>
                    <a:pt x="809954" y="87793"/>
                    <a:pt x="812144" y="88146"/>
                  </a:cubicBezTo>
                  <a:cubicBezTo>
                    <a:pt x="815428" y="88499"/>
                    <a:pt x="818348" y="89204"/>
                    <a:pt x="821632" y="89910"/>
                  </a:cubicBezTo>
                  <a:cubicBezTo>
                    <a:pt x="821632" y="89910"/>
                    <a:pt x="821632" y="90263"/>
                    <a:pt x="821267" y="90263"/>
                  </a:cubicBezTo>
                  <a:lnTo>
                    <a:pt x="806834" y="88965"/>
                  </a:lnTo>
                  <a:lnTo>
                    <a:pt x="817411" y="90411"/>
                  </a:lnTo>
                  <a:cubicBezTo>
                    <a:pt x="819175" y="90411"/>
                    <a:pt x="823408" y="90411"/>
                    <a:pt x="824819" y="91800"/>
                  </a:cubicBezTo>
                  <a:cubicBezTo>
                    <a:pt x="823408" y="92842"/>
                    <a:pt x="819881" y="91800"/>
                    <a:pt x="818469" y="91800"/>
                  </a:cubicBezTo>
                  <a:cubicBezTo>
                    <a:pt x="813883" y="91106"/>
                    <a:pt x="809297" y="90064"/>
                    <a:pt x="804711" y="90411"/>
                  </a:cubicBezTo>
                  <a:cubicBezTo>
                    <a:pt x="802242" y="91453"/>
                    <a:pt x="799772" y="93537"/>
                    <a:pt x="796950" y="94926"/>
                  </a:cubicBezTo>
                  <a:cubicBezTo>
                    <a:pt x="795186" y="95968"/>
                    <a:pt x="792717" y="97357"/>
                    <a:pt x="790953" y="98746"/>
                  </a:cubicBezTo>
                  <a:cubicBezTo>
                    <a:pt x="790600" y="99440"/>
                    <a:pt x="790247" y="98746"/>
                    <a:pt x="790600" y="98399"/>
                  </a:cubicBezTo>
                  <a:cubicBezTo>
                    <a:pt x="792717" y="96315"/>
                    <a:pt x="795539" y="94579"/>
                    <a:pt x="798008" y="92842"/>
                  </a:cubicBezTo>
                  <a:lnTo>
                    <a:pt x="799705" y="91762"/>
                  </a:lnTo>
                  <a:lnTo>
                    <a:pt x="791342" y="95907"/>
                  </a:lnTo>
                  <a:cubicBezTo>
                    <a:pt x="790612" y="96260"/>
                    <a:pt x="790247" y="95554"/>
                    <a:pt x="790612" y="95202"/>
                  </a:cubicBezTo>
                  <a:cubicBezTo>
                    <a:pt x="794992" y="92379"/>
                    <a:pt x="799736" y="89204"/>
                    <a:pt x="804480" y="87793"/>
                  </a:cubicBezTo>
                  <a:cubicBezTo>
                    <a:pt x="804845" y="87441"/>
                    <a:pt x="804845" y="87441"/>
                    <a:pt x="805210" y="87441"/>
                  </a:cubicBezTo>
                  <a:close/>
                  <a:moveTo>
                    <a:pt x="597262" y="87088"/>
                  </a:moveTo>
                  <a:cubicBezTo>
                    <a:pt x="599678" y="87088"/>
                    <a:pt x="602439" y="87376"/>
                    <a:pt x="604855" y="87665"/>
                  </a:cubicBezTo>
                  <a:cubicBezTo>
                    <a:pt x="606926" y="87954"/>
                    <a:pt x="608996" y="87954"/>
                    <a:pt x="611067" y="88242"/>
                  </a:cubicBezTo>
                  <a:cubicBezTo>
                    <a:pt x="612102" y="88820"/>
                    <a:pt x="611757" y="89974"/>
                    <a:pt x="610377" y="89685"/>
                  </a:cubicBezTo>
                  <a:cubicBezTo>
                    <a:pt x="606235" y="88531"/>
                    <a:pt x="601404" y="88531"/>
                    <a:pt x="596917" y="87376"/>
                  </a:cubicBezTo>
                  <a:cubicBezTo>
                    <a:pt x="596572" y="87376"/>
                    <a:pt x="596572" y="87088"/>
                    <a:pt x="597262" y="87088"/>
                  </a:cubicBezTo>
                  <a:close/>
                  <a:moveTo>
                    <a:pt x="489523" y="87088"/>
                  </a:moveTo>
                  <a:cubicBezTo>
                    <a:pt x="489867" y="87088"/>
                    <a:pt x="489867" y="87088"/>
                    <a:pt x="489867" y="87449"/>
                  </a:cubicBezTo>
                  <a:cubicBezTo>
                    <a:pt x="488494" y="92139"/>
                    <a:pt x="486777" y="97190"/>
                    <a:pt x="485061" y="102241"/>
                  </a:cubicBezTo>
                  <a:cubicBezTo>
                    <a:pt x="483345" y="106932"/>
                    <a:pt x="480599" y="112343"/>
                    <a:pt x="479569" y="117395"/>
                  </a:cubicBezTo>
                  <a:cubicBezTo>
                    <a:pt x="479226" y="118477"/>
                    <a:pt x="477510" y="118116"/>
                    <a:pt x="477853" y="117395"/>
                  </a:cubicBezTo>
                  <a:cubicBezTo>
                    <a:pt x="478883" y="112343"/>
                    <a:pt x="481629" y="107653"/>
                    <a:pt x="483345" y="103324"/>
                  </a:cubicBezTo>
                  <a:cubicBezTo>
                    <a:pt x="485404" y="97912"/>
                    <a:pt x="487807" y="92500"/>
                    <a:pt x="489523" y="87088"/>
                  </a:cubicBezTo>
                  <a:close/>
                  <a:moveTo>
                    <a:pt x="52135" y="87088"/>
                  </a:moveTo>
                  <a:cubicBezTo>
                    <a:pt x="52891" y="87088"/>
                    <a:pt x="53269" y="87881"/>
                    <a:pt x="52135" y="88146"/>
                  </a:cubicBezTo>
                  <a:cubicBezTo>
                    <a:pt x="50245" y="88146"/>
                    <a:pt x="48355" y="88146"/>
                    <a:pt x="46466" y="88146"/>
                  </a:cubicBezTo>
                  <a:cubicBezTo>
                    <a:pt x="46088" y="88410"/>
                    <a:pt x="45710" y="87617"/>
                    <a:pt x="46466" y="87617"/>
                  </a:cubicBezTo>
                  <a:cubicBezTo>
                    <a:pt x="48355" y="87352"/>
                    <a:pt x="50245" y="87088"/>
                    <a:pt x="52135" y="87088"/>
                  </a:cubicBezTo>
                  <a:close/>
                  <a:moveTo>
                    <a:pt x="493903" y="83913"/>
                  </a:moveTo>
                  <a:cubicBezTo>
                    <a:pt x="493903" y="83913"/>
                    <a:pt x="494615" y="83913"/>
                    <a:pt x="494259" y="84275"/>
                  </a:cubicBezTo>
                  <a:cubicBezTo>
                    <a:pt x="493190" y="91525"/>
                    <a:pt x="489983" y="98050"/>
                    <a:pt x="486775" y="104938"/>
                  </a:cubicBezTo>
                  <a:cubicBezTo>
                    <a:pt x="483924" y="112550"/>
                    <a:pt x="481786" y="120887"/>
                    <a:pt x="479292" y="128500"/>
                  </a:cubicBezTo>
                  <a:cubicBezTo>
                    <a:pt x="478935" y="129587"/>
                    <a:pt x="477510" y="129225"/>
                    <a:pt x="477866" y="128137"/>
                  </a:cubicBezTo>
                  <a:cubicBezTo>
                    <a:pt x="480361" y="120162"/>
                    <a:pt x="482499" y="111825"/>
                    <a:pt x="485706" y="104213"/>
                  </a:cubicBezTo>
                  <a:cubicBezTo>
                    <a:pt x="488557" y="97688"/>
                    <a:pt x="492121" y="91163"/>
                    <a:pt x="493903" y="83913"/>
                  </a:cubicBezTo>
                  <a:close/>
                  <a:moveTo>
                    <a:pt x="51049" y="83913"/>
                  </a:moveTo>
                  <a:cubicBezTo>
                    <a:pt x="51723" y="83913"/>
                    <a:pt x="51723" y="85727"/>
                    <a:pt x="51049" y="85727"/>
                  </a:cubicBezTo>
                  <a:cubicBezTo>
                    <a:pt x="48019" y="85727"/>
                    <a:pt x="44651" y="86181"/>
                    <a:pt x="41620" y="86634"/>
                  </a:cubicBezTo>
                  <a:cubicBezTo>
                    <a:pt x="40947" y="86634"/>
                    <a:pt x="40947" y="85727"/>
                    <a:pt x="41620" y="85273"/>
                  </a:cubicBezTo>
                  <a:cubicBezTo>
                    <a:pt x="44651" y="84366"/>
                    <a:pt x="47682" y="83913"/>
                    <a:pt x="51049" y="83913"/>
                  </a:cubicBezTo>
                  <a:close/>
                  <a:moveTo>
                    <a:pt x="590939" y="82325"/>
                  </a:moveTo>
                  <a:cubicBezTo>
                    <a:pt x="597750" y="82960"/>
                    <a:pt x="604202" y="84230"/>
                    <a:pt x="611013" y="85183"/>
                  </a:cubicBezTo>
                  <a:cubicBezTo>
                    <a:pt x="612089" y="85183"/>
                    <a:pt x="611372" y="86770"/>
                    <a:pt x="610655" y="86453"/>
                  </a:cubicBezTo>
                  <a:cubicBezTo>
                    <a:pt x="603844" y="85818"/>
                    <a:pt x="597392" y="83912"/>
                    <a:pt x="590581" y="82960"/>
                  </a:cubicBezTo>
                  <a:cubicBezTo>
                    <a:pt x="590222" y="82960"/>
                    <a:pt x="590222" y="82325"/>
                    <a:pt x="590939" y="82325"/>
                  </a:cubicBezTo>
                  <a:close/>
                  <a:moveTo>
                    <a:pt x="696758" y="79361"/>
                  </a:moveTo>
                  <a:cubicBezTo>
                    <a:pt x="692074" y="82602"/>
                    <a:pt x="687751" y="85123"/>
                    <a:pt x="683068" y="87644"/>
                  </a:cubicBezTo>
                  <a:cubicBezTo>
                    <a:pt x="697838" y="89084"/>
                    <a:pt x="712609" y="90885"/>
                    <a:pt x="727379" y="93046"/>
                  </a:cubicBezTo>
                  <a:cubicBezTo>
                    <a:pt x="727739" y="93046"/>
                    <a:pt x="728099" y="93046"/>
                    <a:pt x="728820" y="93046"/>
                  </a:cubicBezTo>
                  <a:cubicBezTo>
                    <a:pt x="730261" y="91245"/>
                    <a:pt x="732422" y="89805"/>
                    <a:pt x="733863" y="88364"/>
                  </a:cubicBezTo>
                  <a:cubicBezTo>
                    <a:pt x="734584" y="88004"/>
                    <a:pt x="735304" y="87284"/>
                    <a:pt x="736025" y="86924"/>
                  </a:cubicBezTo>
                  <a:cubicBezTo>
                    <a:pt x="728820" y="86203"/>
                    <a:pt x="722335" y="84043"/>
                    <a:pt x="715130" y="82962"/>
                  </a:cubicBezTo>
                  <a:cubicBezTo>
                    <a:pt x="709006" y="82602"/>
                    <a:pt x="702161" y="81882"/>
                    <a:pt x="696758" y="79361"/>
                  </a:cubicBezTo>
                  <a:close/>
                  <a:moveTo>
                    <a:pt x="584225" y="79150"/>
                  </a:moveTo>
                  <a:cubicBezTo>
                    <a:pt x="593044" y="80170"/>
                    <a:pt x="602217" y="80851"/>
                    <a:pt x="611036" y="82212"/>
                  </a:cubicBezTo>
                  <a:cubicBezTo>
                    <a:pt x="612094" y="82212"/>
                    <a:pt x="611742" y="83573"/>
                    <a:pt x="610683" y="83573"/>
                  </a:cubicBezTo>
                  <a:cubicBezTo>
                    <a:pt x="601864" y="82552"/>
                    <a:pt x="592692" y="81191"/>
                    <a:pt x="584225" y="79830"/>
                  </a:cubicBezTo>
                  <a:cubicBezTo>
                    <a:pt x="583872" y="79830"/>
                    <a:pt x="583872" y="79150"/>
                    <a:pt x="584225" y="79150"/>
                  </a:cubicBezTo>
                  <a:close/>
                  <a:moveTo>
                    <a:pt x="50649" y="79150"/>
                  </a:moveTo>
                  <a:cubicBezTo>
                    <a:pt x="51707" y="79150"/>
                    <a:pt x="51707" y="81134"/>
                    <a:pt x="50649" y="81134"/>
                  </a:cubicBezTo>
                  <a:cubicBezTo>
                    <a:pt x="46063" y="80737"/>
                    <a:pt x="41124" y="81928"/>
                    <a:pt x="36538" y="81928"/>
                  </a:cubicBezTo>
                  <a:cubicBezTo>
                    <a:pt x="36185" y="81928"/>
                    <a:pt x="36185" y="81134"/>
                    <a:pt x="36538" y="81134"/>
                  </a:cubicBezTo>
                  <a:cubicBezTo>
                    <a:pt x="39007" y="80340"/>
                    <a:pt x="41829" y="80340"/>
                    <a:pt x="44299" y="79547"/>
                  </a:cubicBezTo>
                  <a:cubicBezTo>
                    <a:pt x="46415" y="79547"/>
                    <a:pt x="48885" y="79150"/>
                    <a:pt x="50649" y="79150"/>
                  </a:cubicBezTo>
                  <a:close/>
                  <a:moveTo>
                    <a:pt x="49038" y="76328"/>
                  </a:moveTo>
                  <a:cubicBezTo>
                    <a:pt x="50113" y="75975"/>
                    <a:pt x="50113" y="77739"/>
                    <a:pt x="49038" y="77739"/>
                  </a:cubicBezTo>
                  <a:cubicBezTo>
                    <a:pt x="42585" y="78444"/>
                    <a:pt x="35775" y="78091"/>
                    <a:pt x="28964" y="78797"/>
                  </a:cubicBezTo>
                  <a:cubicBezTo>
                    <a:pt x="28247" y="78797"/>
                    <a:pt x="28247" y="78091"/>
                    <a:pt x="28605" y="78091"/>
                  </a:cubicBezTo>
                  <a:cubicBezTo>
                    <a:pt x="35416" y="77033"/>
                    <a:pt x="42227" y="77033"/>
                    <a:pt x="49038" y="76328"/>
                  </a:cubicBezTo>
                  <a:close/>
                  <a:moveTo>
                    <a:pt x="144663" y="74388"/>
                  </a:moveTo>
                  <a:cubicBezTo>
                    <a:pt x="145369" y="74388"/>
                    <a:pt x="145369" y="75748"/>
                    <a:pt x="144663" y="76202"/>
                  </a:cubicBezTo>
                  <a:cubicBezTo>
                    <a:pt x="144311" y="76202"/>
                    <a:pt x="143252" y="76202"/>
                    <a:pt x="142547" y="76202"/>
                  </a:cubicBezTo>
                  <a:cubicBezTo>
                    <a:pt x="141841" y="76202"/>
                    <a:pt x="141136" y="76656"/>
                    <a:pt x="140077" y="77109"/>
                  </a:cubicBezTo>
                  <a:cubicBezTo>
                    <a:pt x="139372" y="77109"/>
                    <a:pt x="139372" y="75295"/>
                    <a:pt x="140077" y="75295"/>
                  </a:cubicBezTo>
                  <a:cubicBezTo>
                    <a:pt x="140783" y="75295"/>
                    <a:pt x="141841" y="74841"/>
                    <a:pt x="142547" y="74841"/>
                  </a:cubicBezTo>
                  <a:cubicBezTo>
                    <a:pt x="143252" y="74841"/>
                    <a:pt x="143958" y="74388"/>
                    <a:pt x="144663" y="74388"/>
                  </a:cubicBezTo>
                  <a:close/>
                  <a:moveTo>
                    <a:pt x="567427" y="73959"/>
                  </a:moveTo>
                  <a:cubicBezTo>
                    <a:pt x="567427" y="74320"/>
                    <a:pt x="567427" y="74320"/>
                    <a:pt x="567427" y="74320"/>
                  </a:cubicBezTo>
                  <a:cubicBezTo>
                    <a:pt x="568508" y="82962"/>
                    <a:pt x="571751" y="90885"/>
                    <a:pt x="573192" y="99888"/>
                  </a:cubicBezTo>
                  <a:cubicBezTo>
                    <a:pt x="573912" y="109611"/>
                    <a:pt x="574633" y="119695"/>
                    <a:pt x="575353" y="129418"/>
                  </a:cubicBezTo>
                  <a:cubicBezTo>
                    <a:pt x="577154" y="150305"/>
                    <a:pt x="576794" y="171552"/>
                    <a:pt x="578235" y="192439"/>
                  </a:cubicBezTo>
                  <a:cubicBezTo>
                    <a:pt x="579676" y="214766"/>
                    <a:pt x="582918" y="236373"/>
                    <a:pt x="585800" y="258341"/>
                  </a:cubicBezTo>
                  <a:cubicBezTo>
                    <a:pt x="588322" y="277788"/>
                    <a:pt x="589403" y="297594"/>
                    <a:pt x="590844" y="317041"/>
                  </a:cubicBezTo>
                  <a:lnTo>
                    <a:pt x="590844" y="317401"/>
                  </a:lnTo>
                  <a:cubicBezTo>
                    <a:pt x="598409" y="318841"/>
                    <a:pt x="606695" y="318481"/>
                    <a:pt x="613900" y="319561"/>
                  </a:cubicBezTo>
                  <a:cubicBezTo>
                    <a:pt x="621465" y="320282"/>
                    <a:pt x="629391" y="319922"/>
                    <a:pt x="636596" y="321722"/>
                  </a:cubicBezTo>
                  <a:cubicBezTo>
                    <a:pt x="643440" y="299755"/>
                    <a:pt x="653167" y="278508"/>
                    <a:pt x="660733" y="256541"/>
                  </a:cubicBezTo>
                  <a:cubicBezTo>
                    <a:pt x="664695" y="245736"/>
                    <a:pt x="669018" y="234573"/>
                    <a:pt x="673341" y="223769"/>
                  </a:cubicBezTo>
                  <a:cubicBezTo>
                    <a:pt x="677664" y="214766"/>
                    <a:pt x="683789" y="205403"/>
                    <a:pt x="686671" y="196040"/>
                  </a:cubicBezTo>
                  <a:cubicBezTo>
                    <a:pt x="687391" y="194599"/>
                    <a:pt x="688832" y="195320"/>
                    <a:pt x="688832" y="196400"/>
                  </a:cubicBezTo>
                  <a:cubicBezTo>
                    <a:pt x="688472" y="197120"/>
                    <a:pt x="688472" y="197480"/>
                    <a:pt x="688472" y="198201"/>
                  </a:cubicBezTo>
                  <a:cubicBezTo>
                    <a:pt x="688832" y="209004"/>
                    <a:pt x="691354" y="220168"/>
                    <a:pt x="692435" y="230972"/>
                  </a:cubicBezTo>
                  <a:cubicBezTo>
                    <a:pt x="693515" y="242856"/>
                    <a:pt x="694596" y="254020"/>
                    <a:pt x="696037" y="265904"/>
                  </a:cubicBezTo>
                  <a:cubicBezTo>
                    <a:pt x="697118" y="277067"/>
                    <a:pt x="697478" y="288231"/>
                    <a:pt x="698919" y="299755"/>
                  </a:cubicBezTo>
                  <a:cubicBezTo>
                    <a:pt x="700720" y="310559"/>
                    <a:pt x="700720" y="321722"/>
                    <a:pt x="702522" y="332526"/>
                  </a:cubicBezTo>
                  <a:cubicBezTo>
                    <a:pt x="711528" y="333606"/>
                    <a:pt x="720534" y="333606"/>
                    <a:pt x="729901" y="335047"/>
                  </a:cubicBezTo>
                  <a:cubicBezTo>
                    <a:pt x="735304" y="336127"/>
                    <a:pt x="743590" y="335407"/>
                    <a:pt x="748994" y="338648"/>
                  </a:cubicBezTo>
                  <a:cubicBezTo>
                    <a:pt x="760522" y="299755"/>
                    <a:pt x="778174" y="263023"/>
                    <a:pt x="792584" y="225570"/>
                  </a:cubicBezTo>
                  <a:cubicBezTo>
                    <a:pt x="794025" y="221248"/>
                    <a:pt x="795827" y="217287"/>
                    <a:pt x="797268" y="212966"/>
                  </a:cubicBezTo>
                  <a:cubicBezTo>
                    <a:pt x="796187" y="213326"/>
                    <a:pt x="794746" y="213686"/>
                    <a:pt x="793305" y="214406"/>
                  </a:cubicBezTo>
                  <a:cubicBezTo>
                    <a:pt x="792945" y="214766"/>
                    <a:pt x="792584" y="213686"/>
                    <a:pt x="792945" y="213326"/>
                  </a:cubicBezTo>
                  <a:cubicBezTo>
                    <a:pt x="794025" y="212966"/>
                    <a:pt x="795106" y="212605"/>
                    <a:pt x="796187" y="211885"/>
                  </a:cubicBezTo>
                  <a:cubicBezTo>
                    <a:pt x="796547" y="211885"/>
                    <a:pt x="797268" y="211525"/>
                    <a:pt x="797988" y="211165"/>
                  </a:cubicBezTo>
                  <a:cubicBezTo>
                    <a:pt x="798709" y="210085"/>
                    <a:pt x="799069" y="208644"/>
                    <a:pt x="799429" y="207564"/>
                  </a:cubicBezTo>
                  <a:cubicBezTo>
                    <a:pt x="798709" y="207564"/>
                    <a:pt x="798348" y="207924"/>
                    <a:pt x="797628" y="208284"/>
                  </a:cubicBezTo>
                  <a:cubicBezTo>
                    <a:pt x="796547" y="209004"/>
                    <a:pt x="795466" y="209364"/>
                    <a:pt x="794386" y="210085"/>
                  </a:cubicBezTo>
                  <a:cubicBezTo>
                    <a:pt x="793665" y="210445"/>
                    <a:pt x="792945" y="209364"/>
                    <a:pt x="793665" y="209364"/>
                  </a:cubicBezTo>
                  <a:cubicBezTo>
                    <a:pt x="795827" y="207924"/>
                    <a:pt x="797988" y="206483"/>
                    <a:pt x="800150" y="205763"/>
                  </a:cubicBezTo>
                  <a:cubicBezTo>
                    <a:pt x="800510" y="204683"/>
                    <a:pt x="800870" y="203602"/>
                    <a:pt x="801591" y="202522"/>
                  </a:cubicBezTo>
                  <a:cubicBezTo>
                    <a:pt x="798709" y="203602"/>
                    <a:pt x="796187" y="204323"/>
                    <a:pt x="793305" y="205763"/>
                  </a:cubicBezTo>
                  <a:cubicBezTo>
                    <a:pt x="792945" y="206123"/>
                    <a:pt x="792584" y="205043"/>
                    <a:pt x="792945" y="204683"/>
                  </a:cubicBezTo>
                  <a:cubicBezTo>
                    <a:pt x="796187" y="203242"/>
                    <a:pt x="799069" y="201802"/>
                    <a:pt x="802311" y="200722"/>
                  </a:cubicBezTo>
                  <a:cubicBezTo>
                    <a:pt x="802671" y="199641"/>
                    <a:pt x="803032" y="198201"/>
                    <a:pt x="803392" y="197120"/>
                  </a:cubicBezTo>
                  <a:cubicBezTo>
                    <a:pt x="800510" y="198561"/>
                    <a:pt x="797628" y="199641"/>
                    <a:pt x="794746" y="201082"/>
                  </a:cubicBezTo>
                  <a:cubicBezTo>
                    <a:pt x="794386" y="201082"/>
                    <a:pt x="793665" y="200722"/>
                    <a:pt x="794386" y="200361"/>
                  </a:cubicBezTo>
                  <a:cubicBezTo>
                    <a:pt x="797268" y="198561"/>
                    <a:pt x="800870" y="196760"/>
                    <a:pt x="804112" y="195320"/>
                  </a:cubicBezTo>
                  <a:cubicBezTo>
                    <a:pt x="804473" y="193879"/>
                    <a:pt x="805193" y="192799"/>
                    <a:pt x="805914" y="191719"/>
                  </a:cubicBezTo>
                  <a:cubicBezTo>
                    <a:pt x="802311" y="193159"/>
                    <a:pt x="798709" y="194239"/>
                    <a:pt x="795106" y="195680"/>
                  </a:cubicBezTo>
                  <a:cubicBezTo>
                    <a:pt x="794386" y="196040"/>
                    <a:pt x="793665" y="195320"/>
                    <a:pt x="794386" y="194599"/>
                  </a:cubicBezTo>
                  <a:cubicBezTo>
                    <a:pt x="798709" y="193159"/>
                    <a:pt x="802311" y="191358"/>
                    <a:pt x="806274" y="189918"/>
                  </a:cubicBezTo>
                  <a:cubicBezTo>
                    <a:pt x="806994" y="188117"/>
                    <a:pt x="807715" y="186677"/>
                    <a:pt x="808075" y="184876"/>
                  </a:cubicBezTo>
                  <a:cubicBezTo>
                    <a:pt x="804112" y="186677"/>
                    <a:pt x="799789" y="188477"/>
                    <a:pt x="795106" y="189918"/>
                  </a:cubicBezTo>
                  <a:cubicBezTo>
                    <a:pt x="794386" y="190278"/>
                    <a:pt x="794386" y="189558"/>
                    <a:pt x="795106" y="189198"/>
                  </a:cubicBezTo>
                  <a:cubicBezTo>
                    <a:pt x="799789" y="187397"/>
                    <a:pt x="804473" y="185236"/>
                    <a:pt x="809156" y="182716"/>
                  </a:cubicBezTo>
                  <a:cubicBezTo>
                    <a:pt x="809876" y="181635"/>
                    <a:pt x="810237" y="180195"/>
                    <a:pt x="810957" y="179114"/>
                  </a:cubicBezTo>
                  <a:cubicBezTo>
                    <a:pt x="806274" y="180915"/>
                    <a:pt x="801591" y="182716"/>
                    <a:pt x="797268" y="184516"/>
                  </a:cubicBezTo>
                  <a:cubicBezTo>
                    <a:pt x="796547" y="184876"/>
                    <a:pt x="796187" y="183796"/>
                    <a:pt x="796907" y="183436"/>
                  </a:cubicBezTo>
                  <a:cubicBezTo>
                    <a:pt x="801591" y="181275"/>
                    <a:pt x="806634" y="179114"/>
                    <a:pt x="811317" y="177314"/>
                  </a:cubicBezTo>
                  <a:cubicBezTo>
                    <a:pt x="812038" y="175513"/>
                    <a:pt x="812758" y="174433"/>
                    <a:pt x="813479" y="172992"/>
                  </a:cubicBezTo>
                  <a:cubicBezTo>
                    <a:pt x="809156" y="174793"/>
                    <a:pt x="804473" y="176233"/>
                    <a:pt x="800510" y="178394"/>
                  </a:cubicBezTo>
                  <a:cubicBezTo>
                    <a:pt x="800150" y="178394"/>
                    <a:pt x="799789" y="177674"/>
                    <a:pt x="800150" y="177314"/>
                  </a:cubicBezTo>
                  <a:cubicBezTo>
                    <a:pt x="804473" y="175153"/>
                    <a:pt x="809516" y="172992"/>
                    <a:pt x="814199" y="170832"/>
                  </a:cubicBezTo>
                  <a:cubicBezTo>
                    <a:pt x="814560" y="169751"/>
                    <a:pt x="814920" y="168311"/>
                    <a:pt x="815280" y="167230"/>
                  </a:cubicBezTo>
                  <a:cubicBezTo>
                    <a:pt x="811317" y="169391"/>
                    <a:pt x="806634" y="170471"/>
                    <a:pt x="802311" y="172992"/>
                  </a:cubicBezTo>
                  <a:cubicBezTo>
                    <a:pt x="801951" y="172992"/>
                    <a:pt x="801591" y="172272"/>
                    <a:pt x="801951" y="171912"/>
                  </a:cubicBezTo>
                  <a:cubicBezTo>
                    <a:pt x="806274" y="169391"/>
                    <a:pt x="811317" y="166870"/>
                    <a:pt x="816361" y="165430"/>
                  </a:cubicBezTo>
                  <a:cubicBezTo>
                    <a:pt x="817081" y="163629"/>
                    <a:pt x="817802" y="161829"/>
                    <a:pt x="818522" y="160388"/>
                  </a:cubicBezTo>
                  <a:cubicBezTo>
                    <a:pt x="816361" y="161108"/>
                    <a:pt x="814920" y="162549"/>
                    <a:pt x="812758" y="163269"/>
                  </a:cubicBezTo>
                  <a:cubicBezTo>
                    <a:pt x="809876" y="164349"/>
                    <a:pt x="806634" y="165430"/>
                    <a:pt x="803752" y="166870"/>
                  </a:cubicBezTo>
                  <a:cubicBezTo>
                    <a:pt x="803392" y="167230"/>
                    <a:pt x="802671" y="166510"/>
                    <a:pt x="803392" y="166150"/>
                  </a:cubicBezTo>
                  <a:cubicBezTo>
                    <a:pt x="806274" y="164710"/>
                    <a:pt x="809156" y="163629"/>
                    <a:pt x="812398" y="162189"/>
                  </a:cubicBezTo>
                  <a:cubicBezTo>
                    <a:pt x="814560" y="160748"/>
                    <a:pt x="816721" y="159308"/>
                    <a:pt x="819243" y="158227"/>
                  </a:cubicBezTo>
                  <a:cubicBezTo>
                    <a:pt x="819243" y="158227"/>
                    <a:pt x="819243" y="157867"/>
                    <a:pt x="819603" y="157867"/>
                  </a:cubicBezTo>
                  <a:cubicBezTo>
                    <a:pt x="819963" y="156787"/>
                    <a:pt x="820684" y="155346"/>
                    <a:pt x="821404" y="153546"/>
                  </a:cubicBezTo>
                  <a:cubicBezTo>
                    <a:pt x="815640" y="156067"/>
                    <a:pt x="810597" y="159668"/>
                    <a:pt x="804473" y="161829"/>
                  </a:cubicBezTo>
                  <a:cubicBezTo>
                    <a:pt x="804112" y="161829"/>
                    <a:pt x="803752" y="161108"/>
                    <a:pt x="804112" y="161108"/>
                  </a:cubicBezTo>
                  <a:cubicBezTo>
                    <a:pt x="808075" y="159308"/>
                    <a:pt x="812038" y="157147"/>
                    <a:pt x="815640" y="155346"/>
                  </a:cubicBezTo>
                  <a:cubicBezTo>
                    <a:pt x="817802" y="153906"/>
                    <a:pt x="819963" y="152465"/>
                    <a:pt x="822125" y="151745"/>
                  </a:cubicBezTo>
                  <a:cubicBezTo>
                    <a:pt x="822485" y="150305"/>
                    <a:pt x="823206" y="148864"/>
                    <a:pt x="823926" y="147424"/>
                  </a:cubicBezTo>
                  <a:cubicBezTo>
                    <a:pt x="818883" y="149945"/>
                    <a:pt x="813839" y="152465"/>
                    <a:pt x="808796" y="155346"/>
                  </a:cubicBezTo>
                  <a:cubicBezTo>
                    <a:pt x="808075" y="155346"/>
                    <a:pt x="807715" y="154626"/>
                    <a:pt x="808075" y="154266"/>
                  </a:cubicBezTo>
                  <a:cubicBezTo>
                    <a:pt x="813839" y="151025"/>
                    <a:pt x="819243" y="148144"/>
                    <a:pt x="824647" y="145263"/>
                  </a:cubicBezTo>
                  <a:cubicBezTo>
                    <a:pt x="825367" y="144183"/>
                    <a:pt x="825727" y="142742"/>
                    <a:pt x="826448" y="141662"/>
                  </a:cubicBezTo>
                  <a:cubicBezTo>
                    <a:pt x="824286" y="142742"/>
                    <a:pt x="822485" y="143463"/>
                    <a:pt x="820684" y="144183"/>
                  </a:cubicBezTo>
                  <a:cubicBezTo>
                    <a:pt x="818883" y="144903"/>
                    <a:pt x="817081" y="145263"/>
                    <a:pt x="815640" y="146343"/>
                  </a:cubicBezTo>
                  <a:cubicBezTo>
                    <a:pt x="814560" y="146704"/>
                    <a:pt x="811678" y="148864"/>
                    <a:pt x="810597" y="148864"/>
                  </a:cubicBezTo>
                  <a:cubicBezTo>
                    <a:pt x="810597" y="149224"/>
                    <a:pt x="810597" y="149224"/>
                    <a:pt x="810237" y="149224"/>
                  </a:cubicBezTo>
                  <a:cubicBezTo>
                    <a:pt x="809876" y="149224"/>
                    <a:pt x="809516" y="148864"/>
                    <a:pt x="809876" y="148864"/>
                  </a:cubicBezTo>
                  <a:cubicBezTo>
                    <a:pt x="814560" y="144183"/>
                    <a:pt x="821765" y="142382"/>
                    <a:pt x="827168" y="139141"/>
                  </a:cubicBezTo>
                  <a:cubicBezTo>
                    <a:pt x="827889" y="138061"/>
                    <a:pt x="828609" y="136620"/>
                    <a:pt x="828970" y="135540"/>
                  </a:cubicBezTo>
                  <a:cubicBezTo>
                    <a:pt x="826448" y="136620"/>
                    <a:pt x="823926" y="138061"/>
                    <a:pt x="821404" y="139141"/>
                  </a:cubicBezTo>
                  <a:cubicBezTo>
                    <a:pt x="819243" y="139861"/>
                    <a:pt x="817442" y="140942"/>
                    <a:pt x="815280" y="141662"/>
                  </a:cubicBezTo>
                  <a:cubicBezTo>
                    <a:pt x="814199" y="142022"/>
                    <a:pt x="812398" y="142382"/>
                    <a:pt x="811678" y="143463"/>
                  </a:cubicBezTo>
                  <a:cubicBezTo>
                    <a:pt x="811317" y="143823"/>
                    <a:pt x="811317" y="143463"/>
                    <a:pt x="811317" y="143463"/>
                  </a:cubicBezTo>
                  <a:cubicBezTo>
                    <a:pt x="811678" y="141302"/>
                    <a:pt x="815280" y="140221"/>
                    <a:pt x="817081" y="139501"/>
                  </a:cubicBezTo>
                  <a:cubicBezTo>
                    <a:pt x="821765" y="137701"/>
                    <a:pt x="825727" y="135180"/>
                    <a:pt x="830050" y="133379"/>
                  </a:cubicBezTo>
                  <a:cubicBezTo>
                    <a:pt x="830411" y="132299"/>
                    <a:pt x="830771" y="131579"/>
                    <a:pt x="831491" y="130498"/>
                  </a:cubicBezTo>
                  <a:cubicBezTo>
                    <a:pt x="828609" y="131579"/>
                    <a:pt x="826088" y="133019"/>
                    <a:pt x="823566" y="134099"/>
                  </a:cubicBezTo>
                  <a:cubicBezTo>
                    <a:pt x="819963" y="135540"/>
                    <a:pt x="816361" y="136980"/>
                    <a:pt x="812758" y="138421"/>
                  </a:cubicBezTo>
                  <a:cubicBezTo>
                    <a:pt x="812398" y="138781"/>
                    <a:pt x="811678" y="137701"/>
                    <a:pt x="812398" y="137340"/>
                  </a:cubicBezTo>
                  <a:cubicBezTo>
                    <a:pt x="816361" y="135540"/>
                    <a:pt x="820324" y="134099"/>
                    <a:pt x="824286" y="132299"/>
                  </a:cubicBezTo>
                  <a:cubicBezTo>
                    <a:pt x="827168" y="131218"/>
                    <a:pt x="829690" y="129418"/>
                    <a:pt x="832212" y="128337"/>
                  </a:cubicBezTo>
                  <a:cubicBezTo>
                    <a:pt x="832932" y="126897"/>
                    <a:pt x="833293" y="125457"/>
                    <a:pt x="833653" y="124376"/>
                  </a:cubicBezTo>
                  <a:cubicBezTo>
                    <a:pt x="828249" y="127257"/>
                    <a:pt x="822125" y="129058"/>
                    <a:pt x="816361" y="131939"/>
                  </a:cubicBezTo>
                  <a:cubicBezTo>
                    <a:pt x="816001" y="131939"/>
                    <a:pt x="815280" y="131218"/>
                    <a:pt x="816001" y="131218"/>
                  </a:cubicBezTo>
                  <a:cubicBezTo>
                    <a:pt x="822125" y="127977"/>
                    <a:pt x="828249" y="125096"/>
                    <a:pt x="834734" y="122576"/>
                  </a:cubicBezTo>
                  <a:cubicBezTo>
                    <a:pt x="835454" y="121135"/>
                    <a:pt x="836175" y="119695"/>
                    <a:pt x="836535" y="118254"/>
                  </a:cubicBezTo>
                  <a:cubicBezTo>
                    <a:pt x="833293" y="119334"/>
                    <a:pt x="830411" y="120775"/>
                    <a:pt x="826808" y="122215"/>
                  </a:cubicBezTo>
                  <a:cubicBezTo>
                    <a:pt x="822845" y="123296"/>
                    <a:pt x="818522" y="124736"/>
                    <a:pt x="814560" y="126537"/>
                  </a:cubicBezTo>
                  <a:cubicBezTo>
                    <a:pt x="814199" y="126897"/>
                    <a:pt x="813479" y="126177"/>
                    <a:pt x="814199" y="125457"/>
                  </a:cubicBezTo>
                  <a:cubicBezTo>
                    <a:pt x="818522" y="123296"/>
                    <a:pt x="823206" y="121855"/>
                    <a:pt x="827889" y="120415"/>
                  </a:cubicBezTo>
                  <a:cubicBezTo>
                    <a:pt x="830411" y="119334"/>
                    <a:pt x="834013" y="116814"/>
                    <a:pt x="836895" y="116814"/>
                  </a:cubicBezTo>
                  <a:cubicBezTo>
                    <a:pt x="836895" y="116814"/>
                    <a:pt x="837255" y="116814"/>
                    <a:pt x="837255" y="117174"/>
                  </a:cubicBezTo>
                  <a:cubicBezTo>
                    <a:pt x="837255" y="116454"/>
                    <a:pt x="837976" y="115733"/>
                    <a:pt x="837976" y="115013"/>
                  </a:cubicBezTo>
                  <a:cubicBezTo>
                    <a:pt x="836895" y="115373"/>
                    <a:pt x="836175" y="114653"/>
                    <a:pt x="835814" y="113933"/>
                  </a:cubicBezTo>
                  <a:cubicBezTo>
                    <a:pt x="828609" y="113212"/>
                    <a:pt x="821765" y="111772"/>
                    <a:pt x="814560" y="110692"/>
                  </a:cubicBezTo>
                  <a:cubicBezTo>
                    <a:pt x="807355" y="109611"/>
                    <a:pt x="800150" y="108531"/>
                    <a:pt x="792945" y="107090"/>
                  </a:cubicBezTo>
                  <a:lnTo>
                    <a:pt x="792945" y="107451"/>
                  </a:lnTo>
                  <a:cubicBezTo>
                    <a:pt x="788982" y="117534"/>
                    <a:pt x="785740" y="128337"/>
                    <a:pt x="781777" y="138781"/>
                  </a:cubicBezTo>
                  <a:cubicBezTo>
                    <a:pt x="778174" y="149585"/>
                    <a:pt x="772050" y="159668"/>
                    <a:pt x="768448" y="170832"/>
                  </a:cubicBezTo>
                  <a:cubicBezTo>
                    <a:pt x="764485" y="181995"/>
                    <a:pt x="759081" y="192079"/>
                    <a:pt x="754758" y="202882"/>
                  </a:cubicBezTo>
                  <a:cubicBezTo>
                    <a:pt x="750795" y="213326"/>
                    <a:pt x="743950" y="223769"/>
                    <a:pt x="741429" y="234573"/>
                  </a:cubicBezTo>
                  <a:cubicBezTo>
                    <a:pt x="741068" y="236733"/>
                    <a:pt x="738186" y="236373"/>
                    <a:pt x="738186" y="234213"/>
                  </a:cubicBezTo>
                  <a:cubicBezTo>
                    <a:pt x="738186" y="233853"/>
                    <a:pt x="738547" y="233853"/>
                    <a:pt x="738547" y="233853"/>
                  </a:cubicBezTo>
                  <a:cubicBezTo>
                    <a:pt x="734944" y="211165"/>
                    <a:pt x="729901" y="188117"/>
                    <a:pt x="728099" y="165070"/>
                  </a:cubicBezTo>
                  <a:cubicBezTo>
                    <a:pt x="727019" y="142742"/>
                    <a:pt x="727739" y="120055"/>
                    <a:pt x="725938" y="97727"/>
                  </a:cubicBezTo>
                  <a:cubicBezTo>
                    <a:pt x="711528" y="95567"/>
                    <a:pt x="697118" y="94126"/>
                    <a:pt x="683068" y="91605"/>
                  </a:cubicBezTo>
                  <a:cubicBezTo>
                    <a:pt x="673341" y="114293"/>
                    <a:pt x="664335" y="137701"/>
                    <a:pt x="654248" y="160388"/>
                  </a:cubicBezTo>
                  <a:cubicBezTo>
                    <a:pt x="648844" y="171912"/>
                    <a:pt x="643801" y="184156"/>
                    <a:pt x="638397" y="195680"/>
                  </a:cubicBezTo>
                  <a:cubicBezTo>
                    <a:pt x="634794" y="203242"/>
                    <a:pt x="632993" y="212966"/>
                    <a:pt x="627950" y="219808"/>
                  </a:cubicBezTo>
                  <a:lnTo>
                    <a:pt x="627229" y="220168"/>
                  </a:lnTo>
                  <a:cubicBezTo>
                    <a:pt x="626148" y="220168"/>
                    <a:pt x="625068" y="219088"/>
                    <a:pt x="625428" y="218367"/>
                  </a:cubicBezTo>
                  <a:cubicBezTo>
                    <a:pt x="625788" y="217647"/>
                    <a:pt x="625788" y="217287"/>
                    <a:pt x="626148" y="216927"/>
                  </a:cubicBezTo>
                  <a:cubicBezTo>
                    <a:pt x="621105" y="195320"/>
                    <a:pt x="620384" y="173352"/>
                    <a:pt x="618583" y="151025"/>
                  </a:cubicBezTo>
                  <a:cubicBezTo>
                    <a:pt x="617863" y="138781"/>
                    <a:pt x="619304" y="126537"/>
                    <a:pt x="618223" y="113933"/>
                  </a:cubicBezTo>
                  <a:cubicBezTo>
                    <a:pt x="617142" y="103129"/>
                    <a:pt x="613540" y="92686"/>
                    <a:pt x="613179" y="81162"/>
                  </a:cubicBezTo>
                  <a:cubicBezTo>
                    <a:pt x="603453" y="79001"/>
                    <a:pt x="593005" y="77561"/>
                    <a:pt x="583639" y="76840"/>
                  </a:cubicBezTo>
                  <a:cubicBezTo>
                    <a:pt x="578235" y="76120"/>
                    <a:pt x="572471" y="76120"/>
                    <a:pt x="567427" y="73959"/>
                  </a:cubicBezTo>
                  <a:close/>
                  <a:moveTo>
                    <a:pt x="629391" y="73239"/>
                  </a:moveTo>
                  <a:cubicBezTo>
                    <a:pt x="625428" y="74680"/>
                    <a:pt x="621465" y="76840"/>
                    <a:pt x="617142" y="78641"/>
                  </a:cubicBezTo>
                  <a:lnTo>
                    <a:pt x="617142" y="79001"/>
                  </a:lnTo>
                  <a:cubicBezTo>
                    <a:pt x="617863" y="90525"/>
                    <a:pt x="622186" y="101689"/>
                    <a:pt x="622906" y="113573"/>
                  </a:cubicBezTo>
                  <a:cubicBezTo>
                    <a:pt x="623627" y="126177"/>
                    <a:pt x="622906" y="138421"/>
                    <a:pt x="623627" y="150305"/>
                  </a:cubicBezTo>
                  <a:cubicBezTo>
                    <a:pt x="624347" y="162909"/>
                    <a:pt x="624707" y="175513"/>
                    <a:pt x="625788" y="187757"/>
                  </a:cubicBezTo>
                  <a:cubicBezTo>
                    <a:pt x="626509" y="195680"/>
                    <a:pt x="627589" y="203242"/>
                    <a:pt x="627950" y="211165"/>
                  </a:cubicBezTo>
                  <a:cubicBezTo>
                    <a:pt x="628310" y="209004"/>
                    <a:pt x="629030" y="206844"/>
                    <a:pt x="629751" y="204683"/>
                  </a:cubicBezTo>
                  <a:cubicBezTo>
                    <a:pt x="631912" y="199281"/>
                    <a:pt x="634434" y="194239"/>
                    <a:pt x="636596" y="189198"/>
                  </a:cubicBezTo>
                  <a:cubicBezTo>
                    <a:pt x="635875" y="188838"/>
                    <a:pt x="635515" y="188477"/>
                    <a:pt x="635515" y="187757"/>
                  </a:cubicBezTo>
                  <a:cubicBezTo>
                    <a:pt x="632993" y="179835"/>
                    <a:pt x="633353" y="171552"/>
                    <a:pt x="633353" y="163629"/>
                  </a:cubicBezTo>
                  <a:cubicBezTo>
                    <a:pt x="632633" y="152105"/>
                    <a:pt x="632993" y="140221"/>
                    <a:pt x="632633" y="128698"/>
                  </a:cubicBezTo>
                  <a:cubicBezTo>
                    <a:pt x="632273" y="117534"/>
                    <a:pt x="631552" y="106010"/>
                    <a:pt x="631192" y="94486"/>
                  </a:cubicBezTo>
                  <a:cubicBezTo>
                    <a:pt x="630832" y="87284"/>
                    <a:pt x="629391" y="80442"/>
                    <a:pt x="629391" y="73239"/>
                  </a:cubicBezTo>
                  <a:close/>
                  <a:moveTo>
                    <a:pt x="693215" y="73147"/>
                  </a:moveTo>
                  <a:cubicBezTo>
                    <a:pt x="693928" y="72800"/>
                    <a:pt x="694641" y="73842"/>
                    <a:pt x="694285" y="74189"/>
                  </a:cubicBezTo>
                  <a:cubicBezTo>
                    <a:pt x="689295" y="77662"/>
                    <a:pt x="683593" y="79745"/>
                    <a:pt x="678604" y="83218"/>
                  </a:cubicBezTo>
                  <a:cubicBezTo>
                    <a:pt x="677892" y="83565"/>
                    <a:pt x="677535" y="82871"/>
                    <a:pt x="677892" y="82524"/>
                  </a:cubicBezTo>
                  <a:cubicBezTo>
                    <a:pt x="682881" y="79398"/>
                    <a:pt x="688583" y="76620"/>
                    <a:pt x="693215" y="73147"/>
                  </a:cubicBezTo>
                  <a:close/>
                  <a:moveTo>
                    <a:pt x="690036" y="73145"/>
                  </a:moveTo>
                  <a:cubicBezTo>
                    <a:pt x="691108" y="72800"/>
                    <a:pt x="691465" y="74180"/>
                    <a:pt x="690751" y="74525"/>
                  </a:cubicBezTo>
                  <a:cubicBezTo>
                    <a:pt x="686465" y="76251"/>
                    <a:pt x="682179" y="77977"/>
                    <a:pt x="678250" y="80047"/>
                  </a:cubicBezTo>
                  <a:cubicBezTo>
                    <a:pt x="677892" y="80393"/>
                    <a:pt x="677535" y="79702"/>
                    <a:pt x="677892" y="79702"/>
                  </a:cubicBezTo>
                  <a:cubicBezTo>
                    <a:pt x="681821" y="76941"/>
                    <a:pt x="685750" y="74871"/>
                    <a:pt x="690036" y="73145"/>
                  </a:cubicBezTo>
                  <a:close/>
                  <a:moveTo>
                    <a:pt x="49061" y="72800"/>
                  </a:moveTo>
                  <a:cubicBezTo>
                    <a:pt x="49766" y="72800"/>
                    <a:pt x="50119" y="74265"/>
                    <a:pt x="49061" y="74632"/>
                  </a:cubicBezTo>
                  <a:cubicBezTo>
                    <a:pt x="39888" y="75731"/>
                    <a:pt x="31069" y="76464"/>
                    <a:pt x="22250" y="77196"/>
                  </a:cubicBezTo>
                  <a:cubicBezTo>
                    <a:pt x="21897" y="77196"/>
                    <a:pt x="21897" y="76464"/>
                    <a:pt x="22250" y="76464"/>
                  </a:cubicBezTo>
                  <a:cubicBezTo>
                    <a:pt x="31069" y="75364"/>
                    <a:pt x="39888" y="73899"/>
                    <a:pt x="49061" y="72800"/>
                  </a:cubicBezTo>
                  <a:close/>
                  <a:moveTo>
                    <a:pt x="685324" y="71881"/>
                  </a:moveTo>
                  <a:cubicBezTo>
                    <a:pt x="686018" y="71213"/>
                    <a:pt x="686713" y="72550"/>
                    <a:pt x="686018" y="72884"/>
                  </a:cubicBezTo>
                  <a:cubicBezTo>
                    <a:pt x="683240" y="74555"/>
                    <a:pt x="679767" y="75557"/>
                    <a:pt x="676642" y="76894"/>
                  </a:cubicBezTo>
                  <a:cubicBezTo>
                    <a:pt x="676642" y="77229"/>
                    <a:pt x="675947" y="76560"/>
                    <a:pt x="676642" y="76560"/>
                  </a:cubicBezTo>
                  <a:cubicBezTo>
                    <a:pt x="679420" y="74555"/>
                    <a:pt x="682546" y="73218"/>
                    <a:pt x="685324" y="71881"/>
                  </a:cubicBezTo>
                  <a:close/>
                  <a:moveTo>
                    <a:pt x="149112" y="69625"/>
                  </a:moveTo>
                  <a:cubicBezTo>
                    <a:pt x="150142" y="69625"/>
                    <a:pt x="150142" y="71036"/>
                    <a:pt x="149112" y="71036"/>
                  </a:cubicBezTo>
                  <a:cubicBezTo>
                    <a:pt x="145679" y="71389"/>
                    <a:pt x="142247" y="71741"/>
                    <a:pt x="138471" y="72094"/>
                  </a:cubicBezTo>
                  <a:cubicBezTo>
                    <a:pt x="137785" y="72447"/>
                    <a:pt x="137785" y="71389"/>
                    <a:pt x="138471" y="71036"/>
                  </a:cubicBezTo>
                  <a:cubicBezTo>
                    <a:pt x="141904" y="70683"/>
                    <a:pt x="145679" y="69978"/>
                    <a:pt x="149112" y="69625"/>
                  </a:cubicBezTo>
                  <a:close/>
                  <a:moveTo>
                    <a:pt x="151881" y="66450"/>
                  </a:moveTo>
                  <a:cubicBezTo>
                    <a:pt x="153304" y="66450"/>
                    <a:pt x="153304" y="67893"/>
                    <a:pt x="152236" y="67893"/>
                  </a:cubicBezTo>
                  <a:cubicBezTo>
                    <a:pt x="146187" y="68470"/>
                    <a:pt x="139782" y="69047"/>
                    <a:pt x="133733" y="69336"/>
                  </a:cubicBezTo>
                  <a:cubicBezTo>
                    <a:pt x="133022" y="69336"/>
                    <a:pt x="133022" y="68759"/>
                    <a:pt x="133733" y="68759"/>
                  </a:cubicBezTo>
                  <a:cubicBezTo>
                    <a:pt x="139782" y="67893"/>
                    <a:pt x="145832" y="67027"/>
                    <a:pt x="151881" y="66450"/>
                  </a:cubicBezTo>
                  <a:close/>
                  <a:moveTo>
                    <a:pt x="158178" y="63275"/>
                  </a:moveTo>
                  <a:cubicBezTo>
                    <a:pt x="158911" y="63275"/>
                    <a:pt x="159643" y="64636"/>
                    <a:pt x="158544" y="64976"/>
                  </a:cubicBezTo>
                  <a:cubicBezTo>
                    <a:pt x="154514" y="65996"/>
                    <a:pt x="149752" y="65996"/>
                    <a:pt x="145356" y="66337"/>
                  </a:cubicBezTo>
                  <a:cubicBezTo>
                    <a:pt x="139494" y="66677"/>
                    <a:pt x="133266" y="67357"/>
                    <a:pt x="127038" y="67698"/>
                  </a:cubicBezTo>
                  <a:cubicBezTo>
                    <a:pt x="126672" y="67698"/>
                    <a:pt x="126672" y="67017"/>
                    <a:pt x="127038" y="67017"/>
                  </a:cubicBezTo>
                  <a:cubicBezTo>
                    <a:pt x="137296" y="65656"/>
                    <a:pt x="147920" y="65316"/>
                    <a:pt x="158178" y="63275"/>
                  </a:cubicBezTo>
                  <a:close/>
                  <a:moveTo>
                    <a:pt x="585800" y="62436"/>
                  </a:moveTo>
                  <a:cubicBezTo>
                    <a:pt x="585800" y="63156"/>
                    <a:pt x="585080" y="63516"/>
                    <a:pt x="584720" y="63516"/>
                  </a:cubicBezTo>
                  <a:cubicBezTo>
                    <a:pt x="580757" y="64956"/>
                    <a:pt x="577154" y="67117"/>
                    <a:pt x="573552" y="68558"/>
                  </a:cubicBezTo>
                  <a:cubicBezTo>
                    <a:pt x="572111" y="69638"/>
                    <a:pt x="571030" y="70358"/>
                    <a:pt x="569589" y="71078"/>
                  </a:cubicBezTo>
                  <a:cubicBezTo>
                    <a:pt x="583999" y="73959"/>
                    <a:pt x="599490" y="73239"/>
                    <a:pt x="613900" y="77200"/>
                  </a:cubicBezTo>
                  <a:lnTo>
                    <a:pt x="614260" y="76840"/>
                  </a:lnTo>
                  <a:cubicBezTo>
                    <a:pt x="617502" y="74320"/>
                    <a:pt x="621825" y="72159"/>
                    <a:pt x="625428" y="69998"/>
                  </a:cubicBezTo>
                  <a:cubicBezTo>
                    <a:pt x="612099" y="68197"/>
                    <a:pt x="599130" y="66037"/>
                    <a:pt x="585800" y="62436"/>
                  </a:cubicBezTo>
                  <a:close/>
                  <a:moveTo>
                    <a:pt x="64157" y="59915"/>
                  </a:moveTo>
                  <a:cubicBezTo>
                    <a:pt x="60554" y="62796"/>
                    <a:pt x="56952" y="65677"/>
                    <a:pt x="53349" y="68558"/>
                  </a:cubicBezTo>
                  <a:cubicBezTo>
                    <a:pt x="56952" y="79721"/>
                    <a:pt x="63796" y="89805"/>
                    <a:pt x="67399" y="100968"/>
                  </a:cubicBezTo>
                  <a:cubicBezTo>
                    <a:pt x="71362" y="112492"/>
                    <a:pt x="73523" y="124736"/>
                    <a:pt x="77126" y="136620"/>
                  </a:cubicBezTo>
                  <a:cubicBezTo>
                    <a:pt x="80728" y="148504"/>
                    <a:pt x="83970" y="160748"/>
                    <a:pt x="87933" y="172272"/>
                  </a:cubicBezTo>
                  <a:cubicBezTo>
                    <a:pt x="90455" y="179474"/>
                    <a:pt x="93337" y="186677"/>
                    <a:pt x="95859" y="194239"/>
                  </a:cubicBezTo>
                  <a:cubicBezTo>
                    <a:pt x="95859" y="192079"/>
                    <a:pt x="95859" y="189918"/>
                    <a:pt x="96219" y="188117"/>
                  </a:cubicBezTo>
                  <a:cubicBezTo>
                    <a:pt x="96579" y="181995"/>
                    <a:pt x="98020" y="176594"/>
                    <a:pt x="98741" y="170832"/>
                  </a:cubicBezTo>
                  <a:cubicBezTo>
                    <a:pt x="98380" y="170832"/>
                    <a:pt x="97660" y="170471"/>
                    <a:pt x="97300" y="169751"/>
                  </a:cubicBezTo>
                  <a:cubicBezTo>
                    <a:pt x="93337" y="162909"/>
                    <a:pt x="91536" y="154626"/>
                    <a:pt x="89374" y="147064"/>
                  </a:cubicBezTo>
                  <a:cubicBezTo>
                    <a:pt x="86132" y="135900"/>
                    <a:pt x="83970" y="124376"/>
                    <a:pt x="80368" y="113212"/>
                  </a:cubicBezTo>
                  <a:cubicBezTo>
                    <a:pt x="77486" y="102409"/>
                    <a:pt x="73883" y="91605"/>
                    <a:pt x="71001" y="80442"/>
                  </a:cubicBezTo>
                  <a:cubicBezTo>
                    <a:pt x="68840" y="73599"/>
                    <a:pt x="65958" y="67117"/>
                    <a:pt x="64157" y="59915"/>
                  </a:cubicBezTo>
                  <a:close/>
                  <a:moveTo>
                    <a:pt x="59473" y="58114"/>
                  </a:moveTo>
                  <a:cubicBezTo>
                    <a:pt x="46144" y="59194"/>
                    <a:pt x="32815" y="60275"/>
                    <a:pt x="19486" y="60275"/>
                  </a:cubicBezTo>
                  <a:cubicBezTo>
                    <a:pt x="19486" y="60995"/>
                    <a:pt x="19125" y="61355"/>
                    <a:pt x="18405" y="61715"/>
                  </a:cubicBezTo>
                  <a:cubicBezTo>
                    <a:pt x="15163" y="63516"/>
                    <a:pt x="11560" y="66397"/>
                    <a:pt x="8678" y="69278"/>
                  </a:cubicBezTo>
                  <a:cubicBezTo>
                    <a:pt x="7597" y="69998"/>
                    <a:pt x="6517" y="71439"/>
                    <a:pt x="5436" y="72519"/>
                  </a:cubicBezTo>
                  <a:cubicBezTo>
                    <a:pt x="20206" y="71799"/>
                    <a:pt x="34976" y="67117"/>
                    <a:pt x="49747" y="67837"/>
                  </a:cubicBezTo>
                  <a:cubicBezTo>
                    <a:pt x="49747" y="67477"/>
                    <a:pt x="50107" y="67477"/>
                    <a:pt x="50467" y="67477"/>
                  </a:cubicBezTo>
                  <a:cubicBezTo>
                    <a:pt x="52989" y="63876"/>
                    <a:pt x="56231" y="60995"/>
                    <a:pt x="59473" y="58114"/>
                  </a:cubicBezTo>
                  <a:close/>
                  <a:moveTo>
                    <a:pt x="274183" y="50552"/>
                  </a:moveTo>
                  <a:cubicBezTo>
                    <a:pt x="267338" y="51632"/>
                    <a:pt x="260133" y="51632"/>
                    <a:pt x="252928" y="51992"/>
                  </a:cubicBezTo>
                  <a:cubicBezTo>
                    <a:pt x="245723" y="52712"/>
                    <a:pt x="238518" y="53793"/>
                    <a:pt x="231313" y="53793"/>
                  </a:cubicBezTo>
                  <a:cubicBezTo>
                    <a:pt x="230953" y="54153"/>
                    <a:pt x="231313" y="54153"/>
                    <a:pt x="231313" y="54153"/>
                  </a:cubicBezTo>
                  <a:cubicBezTo>
                    <a:pt x="229512" y="64956"/>
                    <a:pt x="228791" y="76120"/>
                    <a:pt x="228071" y="87284"/>
                  </a:cubicBezTo>
                  <a:cubicBezTo>
                    <a:pt x="226630" y="98808"/>
                    <a:pt x="223388" y="109971"/>
                    <a:pt x="222307" y="121855"/>
                  </a:cubicBezTo>
                  <a:cubicBezTo>
                    <a:pt x="221586" y="133379"/>
                    <a:pt x="218704" y="144543"/>
                    <a:pt x="216903" y="156067"/>
                  </a:cubicBezTo>
                  <a:cubicBezTo>
                    <a:pt x="215462" y="166870"/>
                    <a:pt x="211499" y="179114"/>
                    <a:pt x="211499" y="189918"/>
                  </a:cubicBezTo>
                  <a:cubicBezTo>
                    <a:pt x="211499" y="192079"/>
                    <a:pt x="208617" y="192439"/>
                    <a:pt x="208617" y="190278"/>
                  </a:cubicBezTo>
                  <a:lnTo>
                    <a:pt x="208617" y="189918"/>
                  </a:lnTo>
                  <a:cubicBezTo>
                    <a:pt x="199611" y="168311"/>
                    <a:pt x="189164" y="147784"/>
                    <a:pt x="182319" y="125817"/>
                  </a:cubicBezTo>
                  <a:cubicBezTo>
                    <a:pt x="175474" y="104209"/>
                    <a:pt x="170431" y="82242"/>
                    <a:pt x="163586" y="60995"/>
                  </a:cubicBezTo>
                  <a:cubicBezTo>
                    <a:pt x="149176" y="62436"/>
                    <a:pt x="135126" y="63876"/>
                    <a:pt x="120716" y="64956"/>
                  </a:cubicBezTo>
                  <a:cubicBezTo>
                    <a:pt x="116753" y="89805"/>
                    <a:pt x="113511" y="114293"/>
                    <a:pt x="108828" y="138781"/>
                  </a:cubicBezTo>
                  <a:cubicBezTo>
                    <a:pt x="106666" y="151385"/>
                    <a:pt x="104865" y="164349"/>
                    <a:pt x="102343" y="176954"/>
                  </a:cubicBezTo>
                  <a:cubicBezTo>
                    <a:pt x="100542" y="185236"/>
                    <a:pt x="100902" y="195320"/>
                    <a:pt x="97660" y="202522"/>
                  </a:cubicBezTo>
                  <a:cubicBezTo>
                    <a:pt x="97660" y="202882"/>
                    <a:pt x="97300" y="203242"/>
                    <a:pt x="96939" y="203242"/>
                  </a:cubicBezTo>
                  <a:cubicBezTo>
                    <a:pt x="96219" y="203602"/>
                    <a:pt x="94778" y="202882"/>
                    <a:pt x="95138" y="201802"/>
                  </a:cubicBezTo>
                  <a:cubicBezTo>
                    <a:pt x="95138" y="201082"/>
                    <a:pt x="95138" y="200722"/>
                    <a:pt x="95138" y="200361"/>
                  </a:cubicBezTo>
                  <a:cubicBezTo>
                    <a:pt x="85411" y="180555"/>
                    <a:pt x="79287" y="159668"/>
                    <a:pt x="72082" y="138421"/>
                  </a:cubicBezTo>
                  <a:cubicBezTo>
                    <a:pt x="68480" y="126537"/>
                    <a:pt x="67039" y="113933"/>
                    <a:pt x="63076" y="102409"/>
                  </a:cubicBezTo>
                  <a:cubicBezTo>
                    <a:pt x="59473" y="91965"/>
                    <a:pt x="53349" y="82602"/>
                    <a:pt x="49747" y="72159"/>
                  </a:cubicBezTo>
                  <a:cubicBezTo>
                    <a:pt x="40380" y="71799"/>
                    <a:pt x="29933" y="73239"/>
                    <a:pt x="20206" y="74320"/>
                  </a:cubicBezTo>
                  <a:cubicBezTo>
                    <a:pt x="15163" y="75400"/>
                    <a:pt x="9399" y="76840"/>
                    <a:pt x="4355" y="75760"/>
                  </a:cubicBezTo>
                  <a:cubicBezTo>
                    <a:pt x="7237" y="84043"/>
                    <a:pt x="12641" y="91245"/>
                    <a:pt x="15883" y="99528"/>
                  </a:cubicBezTo>
                  <a:cubicBezTo>
                    <a:pt x="19125" y="108891"/>
                    <a:pt x="22007" y="118254"/>
                    <a:pt x="25250" y="127977"/>
                  </a:cubicBezTo>
                  <a:cubicBezTo>
                    <a:pt x="31734" y="147784"/>
                    <a:pt x="36778" y="168311"/>
                    <a:pt x="42902" y="188477"/>
                  </a:cubicBezTo>
                  <a:cubicBezTo>
                    <a:pt x="49747" y="209364"/>
                    <a:pt x="58393" y="229891"/>
                    <a:pt x="65958" y="250419"/>
                  </a:cubicBezTo>
                  <a:cubicBezTo>
                    <a:pt x="73163" y="268785"/>
                    <a:pt x="78927" y="287511"/>
                    <a:pt x="85411" y="306237"/>
                  </a:cubicBezTo>
                  <a:cubicBezTo>
                    <a:pt x="92977" y="306237"/>
                    <a:pt x="100902" y="303716"/>
                    <a:pt x="108107" y="302996"/>
                  </a:cubicBezTo>
                  <a:cubicBezTo>
                    <a:pt x="115673" y="301916"/>
                    <a:pt x="123238" y="299755"/>
                    <a:pt x="130443" y="299755"/>
                  </a:cubicBezTo>
                  <a:cubicBezTo>
                    <a:pt x="131884" y="276707"/>
                    <a:pt x="136207" y="253660"/>
                    <a:pt x="138729" y="230611"/>
                  </a:cubicBezTo>
                  <a:cubicBezTo>
                    <a:pt x="139809" y="219088"/>
                    <a:pt x="140890" y="207204"/>
                    <a:pt x="143052" y="195680"/>
                  </a:cubicBezTo>
                  <a:cubicBezTo>
                    <a:pt x="144493" y="185957"/>
                    <a:pt x="148455" y="175513"/>
                    <a:pt x="149176" y="165430"/>
                  </a:cubicBezTo>
                  <a:cubicBezTo>
                    <a:pt x="149176" y="164349"/>
                    <a:pt x="150977" y="164710"/>
                    <a:pt x="150977" y="165430"/>
                  </a:cubicBezTo>
                  <a:cubicBezTo>
                    <a:pt x="151337" y="166150"/>
                    <a:pt x="151337" y="166870"/>
                    <a:pt x="151337" y="167230"/>
                  </a:cubicBezTo>
                  <a:cubicBezTo>
                    <a:pt x="154580" y="177674"/>
                    <a:pt x="159623" y="188117"/>
                    <a:pt x="163226" y="198561"/>
                  </a:cubicBezTo>
                  <a:cubicBezTo>
                    <a:pt x="166828" y="209364"/>
                    <a:pt x="170791" y="220168"/>
                    <a:pt x="174754" y="230972"/>
                  </a:cubicBezTo>
                  <a:cubicBezTo>
                    <a:pt x="178716" y="241775"/>
                    <a:pt x="181598" y="252939"/>
                    <a:pt x="186282" y="263383"/>
                  </a:cubicBezTo>
                  <a:cubicBezTo>
                    <a:pt x="190605" y="273466"/>
                    <a:pt x="193126" y="284270"/>
                    <a:pt x="197449" y="294353"/>
                  </a:cubicBezTo>
                  <a:cubicBezTo>
                    <a:pt x="206456" y="293273"/>
                    <a:pt x="215102" y="291112"/>
                    <a:pt x="224108" y="290392"/>
                  </a:cubicBezTo>
                  <a:cubicBezTo>
                    <a:pt x="230232" y="290032"/>
                    <a:pt x="237798" y="287511"/>
                    <a:pt x="243922" y="288951"/>
                  </a:cubicBezTo>
                  <a:cubicBezTo>
                    <a:pt x="245363" y="248978"/>
                    <a:pt x="254009" y="209004"/>
                    <a:pt x="258692" y="169031"/>
                  </a:cubicBezTo>
                  <a:cubicBezTo>
                    <a:pt x="259413" y="164349"/>
                    <a:pt x="260133" y="160028"/>
                    <a:pt x="260854" y="155707"/>
                  </a:cubicBezTo>
                  <a:cubicBezTo>
                    <a:pt x="259413" y="156427"/>
                    <a:pt x="258332" y="157147"/>
                    <a:pt x="257251" y="157867"/>
                  </a:cubicBezTo>
                  <a:cubicBezTo>
                    <a:pt x="256531" y="158227"/>
                    <a:pt x="256170" y="157507"/>
                    <a:pt x="256531" y="157147"/>
                  </a:cubicBezTo>
                  <a:cubicBezTo>
                    <a:pt x="257611" y="156427"/>
                    <a:pt x="257972" y="155707"/>
                    <a:pt x="259052" y="155346"/>
                  </a:cubicBezTo>
                  <a:cubicBezTo>
                    <a:pt x="259773" y="154626"/>
                    <a:pt x="260133" y="153906"/>
                    <a:pt x="260854" y="153546"/>
                  </a:cubicBezTo>
                  <a:cubicBezTo>
                    <a:pt x="261214" y="152465"/>
                    <a:pt x="261214" y="151025"/>
                    <a:pt x="261214" y="149945"/>
                  </a:cubicBezTo>
                  <a:cubicBezTo>
                    <a:pt x="260854" y="149945"/>
                    <a:pt x="260133" y="150305"/>
                    <a:pt x="259773" y="151025"/>
                  </a:cubicBezTo>
                  <a:cubicBezTo>
                    <a:pt x="258692" y="151745"/>
                    <a:pt x="257972" y="152465"/>
                    <a:pt x="257251" y="153546"/>
                  </a:cubicBezTo>
                  <a:cubicBezTo>
                    <a:pt x="256531" y="153906"/>
                    <a:pt x="255810" y="153186"/>
                    <a:pt x="256170" y="152826"/>
                  </a:cubicBezTo>
                  <a:cubicBezTo>
                    <a:pt x="257972" y="151385"/>
                    <a:pt x="259773" y="149224"/>
                    <a:pt x="261574" y="148144"/>
                  </a:cubicBezTo>
                  <a:cubicBezTo>
                    <a:pt x="261574" y="147064"/>
                    <a:pt x="261934" y="145623"/>
                    <a:pt x="262295" y="144543"/>
                  </a:cubicBezTo>
                  <a:cubicBezTo>
                    <a:pt x="259773" y="145983"/>
                    <a:pt x="257251" y="147784"/>
                    <a:pt x="255090" y="149585"/>
                  </a:cubicBezTo>
                  <a:cubicBezTo>
                    <a:pt x="254369" y="149945"/>
                    <a:pt x="254009" y="148864"/>
                    <a:pt x="254369" y="148504"/>
                  </a:cubicBezTo>
                  <a:cubicBezTo>
                    <a:pt x="257251" y="146704"/>
                    <a:pt x="259773" y="144543"/>
                    <a:pt x="262295" y="142382"/>
                  </a:cubicBezTo>
                  <a:cubicBezTo>
                    <a:pt x="262655" y="141302"/>
                    <a:pt x="262655" y="140221"/>
                    <a:pt x="263015" y="138781"/>
                  </a:cubicBezTo>
                  <a:cubicBezTo>
                    <a:pt x="260133" y="140942"/>
                    <a:pt x="257611" y="142742"/>
                    <a:pt x="255090" y="144903"/>
                  </a:cubicBezTo>
                  <a:cubicBezTo>
                    <a:pt x="255090" y="144903"/>
                    <a:pt x="254369" y="144543"/>
                    <a:pt x="254729" y="144183"/>
                  </a:cubicBezTo>
                  <a:cubicBezTo>
                    <a:pt x="257251" y="141662"/>
                    <a:pt x="260133" y="138781"/>
                    <a:pt x="263015" y="136980"/>
                  </a:cubicBezTo>
                  <a:cubicBezTo>
                    <a:pt x="263375" y="135540"/>
                    <a:pt x="263375" y="134099"/>
                    <a:pt x="263736" y="132659"/>
                  </a:cubicBezTo>
                  <a:cubicBezTo>
                    <a:pt x="260493" y="135180"/>
                    <a:pt x="257251" y="137340"/>
                    <a:pt x="254009" y="139501"/>
                  </a:cubicBezTo>
                  <a:cubicBezTo>
                    <a:pt x="253649" y="139861"/>
                    <a:pt x="252928" y="139141"/>
                    <a:pt x="253649" y="138781"/>
                  </a:cubicBezTo>
                  <a:cubicBezTo>
                    <a:pt x="257251" y="136260"/>
                    <a:pt x="260493" y="133379"/>
                    <a:pt x="263736" y="130858"/>
                  </a:cubicBezTo>
                  <a:cubicBezTo>
                    <a:pt x="264096" y="129058"/>
                    <a:pt x="264456" y="127617"/>
                    <a:pt x="264816" y="125817"/>
                  </a:cubicBezTo>
                  <a:cubicBezTo>
                    <a:pt x="260854" y="128698"/>
                    <a:pt x="256891" y="131218"/>
                    <a:pt x="252928" y="134099"/>
                  </a:cubicBezTo>
                  <a:cubicBezTo>
                    <a:pt x="252568" y="134099"/>
                    <a:pt x="252208" y="133739"/>
                    <a:pt x="252568" y="133019"/>
                  </a:cubicBezTo>
                  <a:cubicBezTo>
                    <a:pt x="256531" y="130138"/>
                    <a:pt x="260854" y="126897"/>
                    <a:pt x="264816" y="123656"/>
                  </a:cubicBezTo>
                  <a:cubicBezTo>
                    <a:pt x="265177" y="122576"/>
                    <a:pt x="265177" y="120775"/>
                    <a:pt x="265537" y="119695"/>
                  </a:cubicBezTo>
                  <a:cubicBezTo>
                    <a:pt x="261574" y="122576"/>
                    <a:pt x="257611" y="125096"/>
                    <a:pt x="253649" y="127977"/>
                  </a:cubicBezTo>
                  <a:cubicBezTo>
                    <a:pt x="253288" y="128337"/>
                    <a:pt x="252568" y="127617"/>
                    <a:pt x="252928" y="126897"/>
                  </a:cubicBezTo>
                  <a:cubicBezTo>
                    <a:pt x="257251" y="124016"/>
                    <a:pt x="261574" y="120415"/>
                    <a:pt x="265897" y="117534"/>
                  </a:cubicBezTo>
                  <a:cubicBezTo>
                    <a:pt x="265897" y="116093"/>
                    <a:pt x="266257" y="114293"/>
                    <a:pt x="266618" y="112852"/>
                  </a:cubicBezTo>
                  <a:cubicBezTo>
                    <a:pt x="263015" y="115733"/>
                    <a:pt x="259052" y="118254"/>
                    <a:pt x="255450" y="121135"/>
                  </a:cubicBezTo>
                  <a:cubicBezTo>
                    <a:pt x="255090" y="121495"/>
                    <a:pt x="254369" y="120775"/>
                    <a:pt x="254729" y="120415"/>
                  </a:cubicBezTo>
                  <a:cubicBezTo>
                    <a:pt x="258692" y="117174"/>
                    <a:pt x="263015" y="113933"/>
                    <a:pt x="266978" y="110692"/>
                  </a:cubicBezTo>
                  <a:cubicBezTo>
                    <a:pt x="266978" y="109611"/>
                    <a:pt x="267338" y="108171"/>
                    <a:pt x="267338" y="107090"/>
                  </a:cubicBezTo>
                  <a:cubicBezTo>
                    <a:pt x="263736" y="109971"/>
                    <a:pt x="259413" y="112492"/>
                    <a:pt x="255810" y="115733"/>
                  </a:cubicBezTo>
                  <a:cubicBezTo>
                    <a:pt x="255450" y="115733"/>
                    <a:pt x="254729" y="115373"/>
                    <a:pt x="255090" y="115013"/>
                  </a:cubicBezTo>
                  <a:cubicBezTo>
                    <a:pt x="259052" y="111412"/>
                    <a:pt x="263375" y="107451"/>
                    <a:pt x="267698" y="104930"/>
                  </a:cubicBezTo>
                  <a:cubicBezTo>
                    <a:pt x="268059" y="102769"/>
                    <a:pt x="268419" y="101329"/>
                    <a:pt x="268419" y="99168"/>
                  </a:cubicBezTo>
                  <a:cubicBezTo>
                    <a:pt x="266978" y="100968"/>
                    <a:pt x="265537" y="102409"/>
                    <a:pt x="263736" y="103849"/>
                  </a:cubicBezTo>
                  <a:cubicBezTo>
                    <a:pt x="261214" y="105650"/>
                    <a:pt x="258332" y="107451"/>
                    <a:pt x="255810" y="109611"/>
                  </a:cubicBezTo>
                  <a:cubicBezTo>
                    <a:pt x="255090" y="109611"/>
                    <a:pt x="254729" y="108891"/>
                    <a:pt x="255090" y="108531"/>
                  </a:cubicBezTo>
                  <a:cubicBezTo>
                    <a:pt x="257611" y="106730"/>
                    <a:pt x="260493" y="104930"/>
                    <a:pt x="263015" y="102769"/>
                  </a:cubicBezTo>
                  <a:cubicBezTo>
                    <a:pt x="264816" y="100968"/>
                    <a:pt x="266618" y="98808"/>
                    <a:pt x="268779" y="97007"/>
                  </a:cubicBezTo>
                  <a:cubicBezTo>
                    <a:pt x="269139" y="95567"/>
                    <a:pt x="269500" y="93766"/>
                    <a:pt x="269500" y="92326"/>
                  </a:cubicBezTo>
                  <a:cubicBezTo>
                    <a:pt x="264816" y="96287"/>
                    <a:pt x="260493" y="100608"/>
                    <a:pt x="255450" y="104209"/>
                  </a:cubicBezTo>
                  <a:cubicBezTo>
                    <a:pt x="255090" y="104570"/>
                    <a:pt x="254369" y="103849"/>
                    <a:pt x="255090" y="103489"/>
                  </a:cubicBezTo>
                  <a:cubicBezTo>
                    <a:pt x="257972" y="100968"/>
                    <a:pt x="261574" y="98087"/>
                    <a:pt x="264816" y="95206"/>
                  </a:cubicBezTo>
                  <a:cubicBezTo>
                    <a:pt x="266618" y="93406"/>
                    <a:pt x="268059" y="91605"/>
                    <a:pt x="270220" y="90165"/>
                  </a:cubicBezTo>
                  <a:cubicBezTo>
                    <a:pt x="270220" y="88364"/>
                    <a:pt x="270580" y="87284"/>
                    <a:pt x="270580" y="85843"/>
                  </a:cubicBezTo>
                  <a:cubicBezTo>
                    <a:pt x="266257" y="89084"/>
                    <a:pt x="261934" y="93046"/>
                    <a:pt x="257972" y="96647"/>
                  </a:cubicBezTo>
                  <a:cubicBezTo>
                    <a:pt x="257611" y="97367"/>
                    <a:pt x="256531" y="96647"/>
                    <a:pt x="257251" y="95927"/>
                  </a:cubicBezTo>
                  <a:cubicBezTo>
                    <a:pt x="261574" y="91605"/>
                    <a:pt x="266257" y="87284"/>
                    <a:pt x="270941" y="83323"/>
                  </a:cubicBezTo>
                  <a:cubicBezTo>
                    <a:pt x="271301" y="81882"/>
                    <a:pt x="271661" y="80802"/>
                    <a:pt x="271661" y="79361"/>
                  </a:cubicBezTo>
                  <a:cubicBezTo>
                    <a:pt x="270220" y="80802"/>
                    <a:pt x="268419" y="81882"/>
                    <a:pt x="266618" y="83323"/>
                  </a:cubicBezTo>
                  <a:cubicBezTo>
                    <a:pt x="265177" y="84403"/>
                    <a:pt x="263736" y="85483"/>
                    <a:pt x="262295" y="86564"/>
                  </a:cubicBezTo>
                  <a:cubicBezTo>
                    <a:pt x="261214" y="87284"/>
                    <a:pt x="259413" y="89805"/>
                    <a:pt x="257972" y="90165"/>
                  </a:cubicBezTo>
                  <a:cubicBezTo>
                    <a:pt x="258332" y="90165"/>
                    <a:pt x="258332" y="90525"/>
                    <a:pt x="257972" y="90525"/>
                  </a:cubicBezTo>
                  <a:cubicBezTo>
                    <a:pt x="257972" y="90525"/>
                    <a:pt x="257972" y="90525"/>
                    <a:pt x="257611" y="90525"/>
                  </a:cubicBezTo>
                  <a:cubicBezTo>
                    <a:pt x="257611" y="90885"/>
                    <a:pt x="257251" y="90525"/>
                    <a:pt x="257251" y="90165"/>
                  </a:cubicBezTo>
                  <a:cubicBezTo>
                    <a:pt x="260854" y="84763"/>
                    <a:pt x="267338" y="81162"/>
                    <a:pt x="272021" y="76840"/>
                  </a:cubicBezTo>
                  <a:cubicBezTo>
                    <a:pt x="272382" y="75760"/>
                    <a:pt x="272382" y="73959"/>
                    <a:pt x="272742" y="72879"/>
                  </a:cubicBezTo>
                  <a:cubicBezTo>
                    <a:pt x="270580" y="74680"/>
                    <a:pt x="268419" y="76480"/>
                    <a:pt x="265897" y="78281"/>
                  </a:cubicBezTo>
                  <a:cubicBezTo>
                    <a:pt x="264456" y="79361"/>
                    <a:pt x="263015" y="80802"/>
                    <a:pt x="260854" y="81882"/>
                  </a:cubicBezTo>
                  <a:cubicBezTo>
                    <a:pt x="259773" y="82962"/>
                    <a:pt x="258332" y="83323"/>
                    <a:pt x="257611" y="84763"/>
                  </a:cubicBezTo>
                  <a:cubicBezTo>
                    <a:pt x="257251" y="82602"/>
                    <a:pt x="260854" y="80802"/>
                    <a:pt x="262295" y="79361"/>
                  </a:cubicBezTo>
                  <a:cubicBezTo>
                    <a:pt x="265897" y="76840"/>
                    <a:pt x="269500" y="73239"/>
                    <a:pt x="273102" y="70718"/>
                  </a:cubicBezTo>
                  <a:cubicBezTo>
                    <a:pt x="273462" y="69638"/>
                    <a:pt x="273462" y="68558"/>
                    <a:pt x="273823" y="67477"/>
                  </a:cubicBezTo>
                  <a:cubicBezTo>
                    <a:pt x="271661" y="69278"/>
                    <a:pt x="269500" y="71078"/>
                    <a:pt x="266978" y="72879"/>
                  </a:cubicBezTo>
                  <a:cubicBezTo>
                    <a:pt x="264096" y="75040"/>
                    <a:pt x="260854" y="77200"/>
                    <a:pt x="257972" y="79721"/>
                  </a:cubicBezTo>
                  <a:cubicBezTo>
                    <a:pt x="257251" y="80081"/>
                    <a:pt x="256531" y="79001"/>
                    <a:pt x="257251" y="78641"/>
                  </a:cubicBezTo>
                  <a:cubicBezTo>
                    <a:pt x="260854" y="76120"/>
                    <a:pt x="264096" y="73599"/>
                    <a:pt x="267338" y="70718"/>
                  </a:cubicBezTo>
                  <a:cubicBezTo>
                    <a:pt x="269860" y="68918"/>
                    <a:pt x="272021" y="67117"/>
                    <a:pt x="274183" y="64956"/>
                  </a:cubicBezTo>
                  <a:cubicBezTo>
                    <a:pt x="274543" y="63516"/>
                    <a:pt x="274543" y="62075"/>
                    <a:pt x="274903" y="60995"/>
                  </a:cubicBezTo>
                  <a:cubicBezTo>
                    <a:pt x="270220" y="64956"/>
                    <a:pt x="264456" y="68197"/>
                    <a:pt x="259773" y="72519"/>
                  </a:cubicBezTo>
                  <a:cubicBezTo>
                    <a:pt x="259413" y="72519"/>
                    <a:pt x="258692" y="72159"/>
                    <a:pt x="259413" y="71799"/>
                  </a:cubicBezTo>
                  <a:cubicBezTo>
                    <a:pt x="264456" y="67117"/>
                    <a:pt x="269860" y="62796"/>
                    <a:pt x="275264" y="58834"/>
                  </a:cubicBezTo>
                  <a:cubicBezTo>
                    <a:pt x="275624" y="57394"/>
                    <a:pt x="275984" y="55593"/>
                    <a:pt x="275984" y="54153"/>
                  </a:cubicBezTo>
                  <a:cubicBezTo>
                    <a:pt x="273102" y="56314"/>
                    <a:pt x="270580" y="58114"/>
                    <a:pt x="267698" y="60275"/>
                  </a:cubicBezTo>
                  <a:cubicBezTo>
                    <a:pt x="263736" y="62796"/>
                    <a:pt x="260133" y="64956"/>
                    <a:pt x="256531" y="67477"/>
                  </a:cubicBezTo>
                  <a:cubicBezTo>
                    <a:pt x="256170" y="68197"/>
                    <a:pt x="255450" y="67117"/>
                    <a:pt x="256170" y="66757"/>
                  </a:cubicBezTo>
                  <a:cubicBezTo>
                    <a:pt x="259773" y="63516"/>
                    <a:pt x="264096" y="60995"/>
                    <a:pt x="268059" y="58114"/>
                  </a:cubicBezTo>
                  <a:cubicBezTo>
                    <a:pt x="270580" y="56674"/>
                    <a:pt x="273102" y="53433"/>
                    <a:pt x="275984" y="52712"/>
                  </a:cubicBezTo>
                  <a:cubicBezTo>
                    <a:pt x="275984" y="52712"/>
                    <a:pt x="276344" y="52712"/>
                    <a:pt x="276344" y="53072"/>
                  </a:cubicBezTo>
                  <a:cubicBezTo>
                    <a:pt x="276705" y="51992"/>
                    <a:pt x="276705" y="51632"/>
                    <a:pt x="276705" y="50912"/>
                  </a:cubicBezTo>
                  <a:cubicBezTo>
                    <a:pt x="275624" y="51272"/>
                    <a:pt x="274903" y="50912"/>
                    <a:pt x="274183" y="50552"/>
                  </a:cubicBezTo>
                  <a:close/>
                  <a:moveTo>
                    <a:pt x="170791" y="48031"/>
                  </a:moveTo>
                  <a:cubicBezTo>
                    <a:pt x="163946" y="48751"/>
                    <a:pt x="156741" y="48391"/>
                    <a:pt x="149536" y="49111"/>
                  </a:cubicBezTo>
                  <a:cubicBezTo>
                    <a:pt x="143412" y="50192"/>
                    <a:pt x="136927" y="50912"/>
                    <a:pt x="130803" y="50192"/>
                  </a:cubicBezTo>
                  <a:cubicBezTo>
                    <a:pt x="127201" y="54153"/>
                    <a:pt x="123598" y="57754"/>
                    <a:pt x="119635" y="61355"/>
                  </a:cubicBezTo>
                  <a:cubicBezTo>
                    <a:pt x="134406" y="59194"/>
                    <a:pt x="149176" y="57754"/>
                    <a:pt x="163946" y="55953"/>
                  </a:cubicBezTo>
                  <a:cubicBezTo>
                    <a:pt x="164306" y="55593"/>
                    <a:pt x="165027" y="55593"/>
                    <a:pt x="165387" y="55593"/>
                  </a:cubicBezTo>
                  <a:cubicBezTo>
                    <a:pt x="166468" y="53793"/>
                    <a:pt x="167909" y="51632"/>
                    <a:pt x="169350" y="49831"/>
                  </a:cubicBezTo>
                  <a:cubicBezTo>
                    <a:pt x="169710" y="49111"/>
                    <a:pt x="170431" y="48751"/>
                    <a:pt x="170791" y="48031"/>
                  </a:cubicBezTo>
                  <a:close/>
                  <a:moveTo>
                    <a:pt x="177275" y="46950"/>
                  </a:moveTo>
                  <a:cubicBezTo>
                    <a:pt x="175834" y="48751"/>
                    <a:pt x="174033" y="50552"/>
                    <a:pt x="172232" y="51992"/>
                  </a:cubicBezTo>
                  <a:cubicBezTo>
                    <a:pt x="170431" y="53793"/>
                    <a:pt x="168990" y="55593"/>
                    <a:pt x="167549" y="57394"/>
                  </a:cubicBezTo>
                  <a:cubicBezTo>
                    <a:pt x="176195" y="80081"/>
                    <a:pt x="180157" y="104570"/>
                    <a:pt x="187723" y="127257"/>
                  </a:cubicBezTo>
                  <a:cubicBezTo>
                    <a:pt x="193847" y="145263"/>
                    <a:pt x="203213" y="162189"/>
                    <a:pt x="208617" y="180195"/>
                  </a:cubicBezTo>
                  <a:cubicBezTo>
                    <a:pt x="208977" y="174073"/>
                    <a:pt x="210418" y="167951"/>
                    <a:pt x="211499" y="162189"/>
                  </a:cubicBezTo>
                  <a:cubicBezTo>
                    <a:pt x="211139" y="162189"/>
                    <a:pt x="211139" y="161829"/>
                    <a:pt x="211139" y="161829"/>
                  </a:cubicBezTo>
                  <a:cubicBezTo>
                    <a:pt x="206456" y="154986"/>
                    <a:pt x="205735" y="145983"/>
                    <a:pt x="202853" y="138421"/>
                  </a:cubicBezTo>
                  <a:cubicBezTo>
                    <a:pt x="198890" y="127977"/>
                    <a:pt x="195288" y="117534"/>
                    <a:pt x="192406" y="106370"/>
                  </a:cubicBezTo>
                  <a:cubicBezTo>
                    <a:pt x="187723" y="86924"/>
                    <a:pt x="179797" y="67117"/>
                    <a:pt x="177275" y="46950"/>
                  </a:cubicBezTo>
                  <a:close/>
                  <a:moveTo>
                    <a:pt x="118621" y="46194"/>
                  </a:moveTo>
                  <a:cubicBezTo>
                    <a:pt x="118961" y="45813"/>
                    <a:pt x="119982" y="46956"/>
                    <a:pt x="119301" y="47337"/>
                  </a:cubicBezTo>
                  <a:cubicBezTo>
                    <a:pt x="116920" y="50004"/>
                    <a:pt x="114199" y="51909"/>
                    <a:pt x="111477" y="54576"/>
                  </a:cubicBezTo>
                  <a:cubicBezTo>
                    <a:pt x="111137" y="54957"/>
                    <a:pt x="110797" y="54195"/>
                    <a:pt x="111137" y="53814"/>
                  </a:cubicBezTo>
                  <a:cubicBezTo>
                    <a:pt x="113178" y="51147"/>
                    <a:pt x="115899" y="48480"/>
                    <a:pt x="118621" y="46194"/>
                  </a:cubicBezTo>
                  <a:close/>
                  <a:moveTo>
                    <a:pt x="127579" y="44981"/>
                  </a:moveTo>
                  <a:cubicBezTo>
                    <a:pt x="128335" y="44225"/>
                    <a:pt x="129469" y="45359"/>
                    <a:pt x="128713" y="46115"/>
                  </a:cubicBezTo>
                  <a:cubicBezTo>
                    <a:pt x="124555" y="51028"/>
                    <a:pt x="119263" y="54808"/>
                    <a:pt x="115106" y="59344"/>
                  </a:cubicBezTo>
                  <a:cubicBezTo>
                    <a:pt x="114728" y="59722"/>
                    <a:pt x="113972" y="59344"/>
                    <a:pt x="114728" y="58966"/>
                  </a:cubicBezTo>
                  <a:cubicBezTo>
                    <a:pt x="118507" y="54052"/>
                    <a:pt x="123421" y="49894"/>
                    <a:pt x="127579" y="44981"/>
                  </a:cubicBezTo>
                  <a:close/>
                  <a:moveTo>
                    <a:pt x="122968" y="44919"/>
                  </a:moveTo>
                  <a:cubicBezTo>
                    <a:pt x="124026" y="44225"/>
                    <a:pt x="124732" y="45614"/>
                    <a:pt x="124026" y="45961"/>
                  </a:cubicBezTo>
                  <a:cubicBezTo>
                    <a:pt x="120499" y="48739"/>
                    <a:pt x="116971" y="51865"/>
                    <a:pt x="113443" y="54643"/>
                  </a:cubicBezTo>
                  <a:cubicBezTo>
                    <a:pt x="113090" y="54990"/>
                    <a:pt x="112385" y="54296"/>
                    <a:pt x="112738" y="54296"/>
                  </a:cubicBezTo>
                  <a:cubicBezTo>
                    <a:pt x="115913" y="50823"/>
                    <a:pt x="119440" y="47698"/>
                    <a:pt x="122968" y="44919"/>
                  </a:cubicBezTo>
                  <a:close/>
                  <a:moveTo>
                    <a:pt x="422652" y="41050"/>
                  </a:moveTo>
                  <a:cubicBezTo>
                    <a:pt x="423711" y="41050"/>
                    <a:pt x="424416" y="41314"/>
                    <a:pt x="425122" y="41050"/>
                  </a:cubicBezTo>
                  <a:cubicBezTo>
                    <a:pt x="425827" y="41050"/>
                    <a:pt x="426533" y="41050"/>
                    <a:pt x="427238" y="41314"/>
                  </a:cubicBezTo>
                  <a:cubicBezTo>
                    <a:pt x="427944" y="41314"/>
                    <a:pt x="427944" y="42108"/>
                    <a:pt x="427238" y="42108"/>
                  </a:cubicBezTo>
                  <a:cubicBezTo>
                    <a:pt x="426533" y="42373"/>
                    <a:pt x="425827" y="42108"/>
                    <a:pt x="425122" y="42108"/>
                  </a:cubicBezTo>
                  <a:cubicBezTo>
                    <a:pt x="424063" y="42108"/>
                    <a:pt x="423358" y="41844"/>
                    <a:pt x="422652" y="41844"/>
                  </a:cubicBezTo>
                  <a:cubicBezTo>
                    <a:pt x="421947" y="41844"/>
                    <a:pt x="421947" y="41050"/>
                    <a:pt x="422652" y="41050"/>
                  </a:cubicBezTo>
                  <a:close/>
                  <a:moveTo>
                    <a:pt x="421112" y="37875"/>
                  </a:moveTo>
                  <a:cubicBezTo>
                    <a:pt x="425247" y="37875"/>
                    <a:pt x="429383" y="38272"/>
                    <a:pt x="433143" y="38272"/>
                  </a:cubicBezTo>
                  <a:cubicBezTo>
                    <a:pt x="434271" y="38669"/>
                    <a:pt x="433895" y="40653"/>
                    <a:pt x="432767" y="40256"/>
                  </a:cubicBezTo>
                  <a:cubicBezTo>
                    <a:pt x="429007" y="39859"/>
                    <a:pt x="424871" y="39462"/>
                    <a:pt x="421112" y="39065"/>
                  </a:cubicBezTo>
                  <a:cubicBezTo>
                    <a:pt x="420360" y="39065"/>
                    <a:pt x="420736" y="37875"/>
                    <a:pt x="421112" y="37875"/>
                  </a:cubicBezTo>
                  <a:close/>
                  <a:moveTo>
                    <a:pt x="289674" y="36867"/>
                  </a:moveTo>
                  <a:cubicBezTo>
                    <a:pt x="287872" y="39388"/>
                    <a:pt x="285711" y="40828"/>
                    <a:pt x="283910" y="42989"/>
                  </a:cubicBezTo>
                  <a:cubicBezTo>
                    <a:pt x="282469" y="44430"/>
                    <a:pt x="281388" y="45870"/>
                    <a:pt x="280307" y="47311"/>
                  </a:cubicBezTo>
                  <a:cubicBezTo>
                    <a:pt x="279947" y="67477"/>
                    <a:pt x="274543" y="86564"/>
                    <a:pt x="272021" y="106010"/>
                  </a:cubicBezTo>
                  <a:cubicBezTo>
                    <a:pt x="269139" y="126177"/>
                    <a:pt x="266978" y="146343"/>
                    <a:pt x="264456" y="166510"/>
                  </a:cubicBezTo>
                  <a:cubicBezTo>
                    <a:pt x="261574" y="187397"/>
                    <a:pt x="259773" y="208644"/>
                    <a:pt x="255810" y="229531"/>
                  </a:cubicBezTo>
                  <a:cubicBezTo>
                    <a:pt x="252208" y="248978"/>
                    <a:pt x="248605" y="268425"/>
                    <a:pt x="248605" y="287871"/>
                  </a:cubicBezTo>
                  <a:cubicBezTo>
                    <a:pt x="249326" y="287151"/>
                    <a:pt x="250046" y="285710"/>
                    <a:pt x="250767" y="284630"/>
                  </a:cubicBezTo>
                  <a:cubicBezTo>
                    <a:pt x="252568" y="282829"/>
                    <a:pt x="254009" y="280308"/>
                    <a:pt x="256170" y="278508"/>
                  </a:cubicBezTo>
                  <a:cubicBezTo>
                    <a:pt x="259052" y="268064"/>
                    <a:pt x="257251" y="255460"/>
                    <a:pt x="257972" y="245016"/>
                  </a:cubicBezTo>
                  <a:cubicBezTo>
                    <a:pt x="259052" y="235293"/>
                    <a:pt x="262655" y="226290"/>
                    <a:pt x="264816" y="216567"/>
                  </a:cubicBezTo>
                  <a:cubicBezTo>
                    <a:pt x="267698" y="205763"/>
                    <a:pt x="268419" y="195320"/>
                    <a:pt x="269500" y="184156"/>
                  </a:cubicBezTo>
                  <a:cubicBezTo>
                    <a:pt x="270580" y="174073"/>
                    <a:pt x="272021" y="164349"/>
                    <a:pt x="273102" y="153906"/>
                  </a:cubicBezTo>
                  <a:cubicBezTo>
                    <a:pt x="274183" y="143463"/>
                    <a:pt x="274543" y="132659"/>
                    <a:pt x="277065" y="121855"/>
                  </a:cubicBezTo>
                  <a:cubicBezTo>
                    <a:pt x="279226" y="112132"/>
                    <a:pt x="281388" y="102769"/>
                    <a:pt x="282469" y="93406"/>
                  </a:cubicBezTo>
                  <a:cubicBezTo>
                    <a:pt x="284270" y="74680"/>
                    <a:pt x="285711" y="56314"/>
                    <a:pt x="290034" y="37587"/>
                  </a:cubicBezTo>
                  <a:cubicBezTo>
                    <a:pt x="289674" y="37587"/>
                    <a:pt x="289674" y="37227"/>
                    <a:pt x="289674" y="36867"/>
                  </a:cubicBezTo>
                  <a:close/>
                  <a:moveTo>
                    <a:pt x="284270" y="36867"/>
                  </a:moveTo>
                  <a:lnTo>
                    <a:pt x="249301" y="38660"/>
                  </a:lnTo>
                  <a:lnTo>
                    <a:pt x="242121" y="39028"/>
                  </a:lnTo>
                  <a:cubicBezTo>
                    <a:pt x="242481" y="39748"/>
                    <a:pt x="242481" y="40468"/>
                    <a:pt x="241760" y="41189"/>
                  </a:cubicBezTo>
                  <a:cubicBezTo>
                    <a:pt x="239239" y="43349"/>
                    <a:pt x="236357" y="45870"/>
                    <a:pt x="233835" y="48391"/>
                  </a:cubicBezTo>
                  <a:cubicBezTo>
                    <a:pt x="233475" y="49111"/>
                    <a:pt x="232754" y="49471"/>
                    <a:pt x="232034" y="50192"/>
                  </a:cubicBezTo>
                  <a:cubicBezTo>
                    <a:pt x="247164" y="47311"/>
                    <a:pt x="262295" y="47311"/>
                    <a:pt x="277425" y="44790"/>
                  </a:cubicBezTo>
                  <a:cubicBezTo>
                    <a:pt x="277785" y="44790"/>
                    <a:pt x="278146" y="44790"/>
                    <a:pt x="278146" y="45150"/>
                  </a:cubicBezTo>
                  <a:cubicBezTo>
                    <a:pt x="279226" y="43709"/>
                    <a:pt x="280307" y="42269"/>
                    <a:pt x="281388" y="40828"/>
                  </a:cubicBezTo>
                  <a:cubicBezTo>
                    <a:pt x="282108" y="39388"/>
                    <a:pt x="283189" y="38308"/>
                    <a:pt x="284270" y="36867"/>
                  </a:cubicBezTo>
                  <a:close/>
                  <a:moveTo>
                    <a:pt x="417541" y="34700"/>
                  </a:moveTo>
                  <a:cubicBezTo>
                    <a:pt x="423945" y="35053"/>
                    <a:pt x="429994" y="35405"/>
                    <a:pt x="436399" y="35758"/>
                  </a:cubicBezTo>
                  <a:cubicBezTo>
                    <a:pt x="437466" y="35758"/>
                    <a:pt x="437110" y="37522"/>
                    <a:pt x="436043" y="37522"/>
                  </a:cubicBezTo>
                  <a:cubicBezTo>
                    <a:pt x="429638" y="36816"/>
                    <a:pt x="423945" y="36464"/>
                    <a:pt x="417541" y="35758"/>
                  </a:cubicBezTo>
                  <a:cubicBezTo>
                    <a:pt x="417185" y="35405"/>
                    <a:pt x="417185" y="34700"/>
                    <a:pt x="417541" y="34700"/>
                  </a:cubicBezTo>
                  <a:close/>
                  <a:moveTo>
                    <a:pt x="329041" y="34700"/>
                  </a:moveTo>
                  <a:cubicBezTo>
                    <a:pt x="330930" y="34700"/>
                    <a:pt x="332820" y="34700"/>
                    <a:pt x="334710" y="34964"/>
                  </a:cubicBezTo>
                  <a:cubicBezTo>
                    <a:pt x="335844" y="34964"/>
                    <a:pt x="335466" y="36023"/>
                    <a:pt x="334332" y="36023"/>
                  </a:cubicBezTo>
                  <a:cubicBezTo>
                    <a:pt x="332820" y="35758"/>
                    <a:pt x="330930" y="35494"/>
                    <a:pt x="329041" y="35494"/>
                  </a:cubicBezTo>
                  <a:cubicBezTo>
                    <a:pt x="328285" y="35229"/>
                    <a:pt x="328663" y="34700"/>
                    <a:pt x="329041" y="34700"/>
                  </a:cubicBezTo>
                  <a:close/>
                  <a:moveTo>
                    <a:pt x="577515" y="33266"/>
                  </a:moveTo>
                  <a:cubicBezTo>
                    <a:pt x="577154" y="33266"/>
                    <a:pt x="577154" y="33266"/>
                    <a:pt x="577154" y="33626"/>
                  </a:cubicBezTo>
                  <a:cubicBezTo>
                    <a:pt x="574633" y="35427"/>
                    <a:pt x="572111" y="36507"/>
                    <a:pt x="569949" y="38308"/>
                  </a:cubicBezTo>
                  <a:cubicBezTo>
                    <a:pt x="568508" y="39388"/>
                    <a:pt x="567067" y="40468"/>
                    <a:pt x="565986" y="41909"/>
                  </a:cubicBezTo>
                  <a:cubicBezTo>
                    <a:pt x="565626" y="41909"/>
                    <a:pt x="565986" y="41909"/>
                    <a:pt x="565626" y="41909"/>
                  </a:cubicBezTo>
                  <a:cubicBezTo>
                    <a:pt x="561303" y="61355"/>
                    <a:pt x="551936" y="79001"/>
                    <a:pt x="545812" y="97727"/>
                  </a:cubicBezTo>
                  <a:cubicBezTo>
                    <a:pt x="539328" y="116814"/>
                    <a:pt x="533203" y="136260"/>
                    <a:pt x="526359" y="155346"/>
                  </a:cubicBezTo>
                  <a:cubicBezTo>
                    <a:pt x="519514" y="175513"/>
                    <a:pt x="513750" y="196040"/>
                    <a:pt x="505824" y="215486"/>
                  </a:cubicBezTo>
                  <a:cubicBezTo>
                    <a:pt x="498259" y="233853"/>
                    <a:pt x="491414" y="252219"/>
                    <a:pt x="487091" y="271666"/>
                  </a:cubicBezTo>
                  <a:cubicBezTo>
                    <a:pt x="488532" y="270585"/>
                    <a:pt x="489253" y="269505"/>
                    <a:pt x="489973" y="269145"/>
                  </a:cubicBezTo>
                  <a:cubicBezTo>
                    <a:pt x="492135" y="267344"/>
                    <a:pt x="494296" y="265544"/>
                    <a:pt x="496818" y="263743"/>
                  </a:cubicBezTo>
                  <a:cubicBezTo>
                    <a:pt x="501141" y="253660"/>
                    <a:pt x="501861" y="241415"/>
                    <a:pt x="505104" y="231332"/>
                  </a:cubicBezTo>
                  <a:cubicBezTo>
                    <a:pt x="507986" y="221969"/>
                    <a:pt x="513029" y="213686"/>
                    <a:pt x="517352" y="204683"/>
                  </a:cubicBezTo>
                  <a:cubicBezTo>
                    <a:pt x="522035" y="194960"/>
                    <a:pt x="524918" y="184516"/>
                    <a:pt x="528160" y="174073"/>
                  </a:cubicBezTo>
                  <a:cubicBezTo>
                    <a:pt x="531042" y="164349"/>
                    <a:pt x="534644" y="154626"/>
                    <a:pt x="537526" y="144903"/>
                  </a:cubicBezTo>
                  <a:cubicBezTo>
                    <a:pt x="540769" y="134820"/>
                    <a:pt x="543290" y="124016"/>
                    <a:pt x="547974" y="113933"/>
                  </a:cubicBezTo>
                  <a:cubicBezTo>
                    <a:pt x="551576" y="105290"/>
                    <a:pt x="555899" y="96647"/>
                    <a:pt x="558781" y="87284"/>
                  </a:cubicBezTo>
                  <a:cubicBezTo>
                    <a:pt x="564185" y="68918"/>
                    <a:pt x="569589" y="50552"/>
                    <a:pt x="577515" y="33266"/>
                  </a:cubicBezTo>
                  <a:close/>
                  <a:moveTo>
                    <a:pt x="259659" y="32215"/>
                  </a:moveTo>
                  <a:lnTo>
                    <a:pt x="259506" y="32239"/>
                  </a:lnTo>
                  <a:lnTo>
                    <a:pt x="253137" y="33250"/>
                  </a:lnTo>
                  <a:cubicBezTo>
                    <a:pt x="248426" y="33941"/>
                    <a:pt x="243716" y="34286"/>
                    <a:pt x="239367" y="35321"/>
                  </a:cubicBezTo>
                  <a:cubicBezTo>
                    <a:pt x="239005" y="35321"/>
                    <a:pt x="239005" y="35321"/>
                    <a:pt x="239005" y="35666"/>
                  </a:cubicBezTo>
                  <a:cubicBezTo>
                    <a:pt x="236831" y="37046"/>
                    <a:pt x="234657" y="39462"/>
                    <a:pt x="232482" y="41188"/>
                  </a:cubicBezTo>
                  <a:cubicBezTo>
                    <a:pt x="230671" y="43258"/>
                    <a:pt x="228859" y="44639"/>
                    <a:pt x="227409" y="47055"/>
                  </a:cubicBezTo>
                  <a:cubicBezTo>
                    <a:pt x="227047" y="47055"/>
                    <a:pt x="226685" y="46710"/>
                    <a:pt x="227047" y="46364"/>
                  </a:cubicBezTo>
                  <a:cubicBezTo>
                    <a:pt x="228497" y="43949"/>
                    <a:pt x="230671" y="41533"/>
                    <a:pt x="233207" y="39462"/>
                  </a:cubicBezTo>
                  <a:cubicBezTo>
                    <a:pt x="234657" y="37737"/>
                    <a:pt x="236106" y="36011"/>
                    <a:pt x="237918" y="34286"/>
                  </a:cubicBezTo>
                  <a:lnTo>
                    <a:pt x="238280" y="33941"/>
                  </a:lnTo>
                  <a:cubicBezTo>
                    <a:pt x="242629" y="32905"/>
                    <a:pt x="246977" y="32560"/>
                    <a:pt x="251325" y="32560"/>
                  </a:cubicBezTo>
                  <a:lnTo>
                    <a:pt x="259536" y="32220"/>
                  </a:lnTo>
                  <a:close/>
                  <a:moveTo>
                    <a:pt x="411567" y="31525"/>
                  </a:moveTo>
                  <a:cubicBezTo>
                    <a:pt x="421825" y="32258"/>
                    <a:pt x="432449" y="33723"/>
                    <a:pt x="443073" y="33723"/>
                  </a:cubicBezTo>
                  <a:cubicBezTo>
                    <a:pt x="443805" y="33723"/>
                    <a:pt x="443805" y="35555"/>
                    <a:pt x="443073" y="35555"/>
                  </a:cubicBezTo>
                  <a:cubicBezTo>
                    <a:pt x="438310" y="35921"/>
                    <a:pt x="434281" y="34822"/>
                    <a:pt x="429518" y="34456"/>
                  </a:cubicBezTo>
                  <a:cubicBezTo>
                    <a:pt x="423657" y="33723"/>
                    <a:pt x="417429" y="33357"/>
                    <a:pt x="411567" y="32258"/>
                  </a:cubicBezTo>
                  <a:cubicBezTo>
                    <a:pt x="410835" y="32258"/>
                    <a:pt x="411201" y="31525"/>
                    <a:pt x="411567" y="31525"/>
                  </a:cubicBezTo>
                  <a:close/>
                  <a:moveTo>
                    <a:pt x="325783" y="31525"/>
                  </a:moveTo>
                  <a:cubicBezTo>
                    <a:pt x="328814" y="31525"/>
                    <a:pt x="331844" y="31525"/>
                    <a:pt x="335212" y="31922"/>
                  </a:cubicBezTo>
                  <a:cubicBezTo>
                    <a:pt x="335885" y="32319"/>
                    <a:pt x="335885" y="34303"/>
                    <a:pt x="334875" y="33906"/>
                  </a:cubicBezTo>
                  <a:cubicBezTo>
                    <a:pt x="331844" y="33509"/>
                    <a:pt x="328814" y="32715"/>
                    <a:pt x="325783" y="32715"/>
                  </a:cubicBezTo>
                  <a:cubicBezTo>
                    <a:pt x="325110" y="32715"/>
                    <a:pt x="325110" y="31525"/>
                    <a:pt x="325783" y="31525"/>
                  </a:cubicBezTo>
                  <a:close/>
                  <a:moveTo>
                    <a:pt x="254554" y="29938"/>
                  </a:moveTo>
                  <a:cubicBezTo>
                    <a:pt x="254907" y="29938"/>
                    <a:pt x="254907" y="30670"/>
                    <a:pt x="254554" y="30670"/>
                  </a:cubicBezTo>
                  <a:cubicBezTo>
                    <a:pt x="249615" y="31769"/>
                    <a:pt x="244324" y="31037"/>
                    <a:pt x="239385" y="32868"/>
                  </a:cubicBezTo>
                  <a:cubicBezTo>
                    <a:pt x="235151" y="35799"/>
                    <a:pt x="231271" y="39829"/>
                    <a:pt x="227743" y="43492"/>
                  </a:cubicBezTo>
                  <a:cubicBezTo>
                    <a:pt x="227390" y="43858"/>
                    <a:pt x="226685" y="43126"/>
                    <a:pt x="227038" y="42759"/>
                  </a:cubicBezTo>
                  <a:cubicBezTo>
                    <a:pt x="230213" y="38730"/>
                    <a:pt x="234093" y="34700"/>
                    <a:pt x="238326" y="31769"/>
                  </a:cubicBezTo>
                  <a:cubicBezTo>
                    <a:pt x="238326" y="31769"/>
                    <a:pt x="238326" y="31769"/>
                    <a:pt x="238679" y="31403"/>
                  </a:cubicBezTo>
                  <a:cubicBezTo>
                    <a:pt x="240796" y="30670"/>
                    <a:pt x="243265" y="30670"/>
                    <a:pt x="245382" y="30670"/>
                  </a:cubicBezTo>
                  <a:cubicBezTo>
                    <a:pt x="248557" y="30304"/>
                    <a:pt x="251379" y="29938"/>
                    <a:pt x="254554" y="29938"/>
                  </a:cubicBezTo>
                  <a:close/>
                  <a:moveTo>
                    <a:pt x="319113" y="28350"/>
                  </a:moveTo>
                  <a:cubicBezTo>
                    <a:pt x="321935" y="28350"/>
                    <a:pt x="324404" y="28350"/>
                    <a:pt x="326874" y="28703"/>
                  </a:cubicBezTo>
                  <a:cubicBezTo>
                    <a:pt x="328990" y="28703"/>
                    <a:pt x="331460" y="28703"/>
                    <a:pt x="333224" y="29408"/>
                  </a:cubicBezTo>
                  <a:cubicBezTo>
                    <a:pt x="334282" y="29761"/>
                    <a:pt x="333929" y="31172"/>
                    <a:pt x="332871" y="30819"/>
                  </a:cubicBezTo>
                  <a:cubicBezTo>
                    <a:pt x="328285" y="29761"/>
                    <a:pt x="323699" y="29761"/>
                    <a:pt x="319113" y="28703"/>
                  </a:cubicBezTo>
                  <a:cubicBezTo>
                    <a:pt x="318760" y="28703"/>
                    <a:pt x="318760" y="28350"/>
                    <a:pt x="319113" y="28350"/>
                  </a:cubicBezTo>
                  <a:close/>
                  <a:moveTo>
                    <a:pt x="529961" y="26063"/>
                  </a:moveTo>
                  <a:cubicBezTo>
                    <a:pt x="529961" y="26784"/>
                    <a:pt x="529961" y="27504"/>
                    <a:pt x="528880" y="28224"/>
                  </a:cubicBezTo>
                  <a:cubicBezTo>
                    <a:pt x="525998" y="30025"/>
                    <a:pt x="522756" y="31825"/>
                    <a:pt x="519874" y="33626"/>
                  </a:cubicBezTo>
                  <a:cubicBezTo>
                    <a:pt x="519153" y="34346"/>
                    <a:pt x="518793" y="34706"/>
                    <a:pt x="518073" y="35066"/>
                  </a:cubicBezTo>
                  <a:cubicBezTo>
                    <a:pt x="533203" y="35427"/>
                    <a:pt x="547974" y="38308"/>
                    <a:pt x="563104" y="39028"/>
                  </a:cubicBezTo>
                  <a:cubicBezTo>
                    <a:pt x="563464" y="39028"/>
                    <a:pt x="563825" y="39028"/>
                    <a:pt x="564185" y="39388"/>
                  </a:cubicBezTo>
                  <a:cubicBezTo>
                    <a:pt x="565266" y="37947"/>
                    <a:pt x="566346" y="36507"/>
                    <a:pt x="567787" y="35787"/>
                  </a:cubicBezTo>
                  <a:cubicBezTo>
                    <a:pt x="568868" y="34346"/>
                    <a:pt x="570309" y="33266"/>
                    <a:pt x="571390" y="32186"/>
                  </a:cubicBezTo>
                  <a:cubicBezTo>
                    <a:pt x="557700" y="30745"/>
                    <a:pt x="543651" y="28584"/>
                    <a:pt x="529961" y="26063"/>
                  </a:cubicBezTo>
                  <a:close/>
                  <a:moveTo>
                    <a:pt x="313138" y="23985"/>
                  </a:moveTo>
                  <a:cubicBezTo>
                    <a:pt x="320061" y="24381"/>
                    <a:pt x="326619" y="25572"/>
                    <a:pt x="333542" y="26366"/>
                  </a:cubicBezTo>
                  <a:cubicBezTo>
                    <a:pt x="334270" y="26366"/>
                    <a:pt x="334270" y="27953"/>
                    <a:pt x="333177" y="27953"/>
                  </a:cubicBezTo>
                  <a:cubicBezTo>
                    <a:pt x="326255" y="27159"/>
                    <a:pt x="319697" y="25572"/>
                    <a:pt x="312774" y="24778"/>
                  </a:cubicBezTo>
                  <a:cubicBezTo>
                    <a:pt x="312410" y="24778"/>
                    <a:pt x="312410" y="23588"/>
                    <a:pt x="313138" y="23985"/>
                  </a:cubicBezTo>
                  <a:close/>
                  <a:moveTo>
                    <a:pt x="464756" y="21382"/>
                  </a:moveTo>
                  <a:cubicBezTo>
                    <a:pt x="462594" y="22462"/>
                    <a:pt x="460793" y="23903"/>
                    <a:pt x="458631" y="25343"/>
                  </a:cubicBezTo>
                  <a:cubicBezTo>
                    <a:pt x="456830" y="26424"/>
                    <a:pt x="455029" y="28224"/>
                    <a:pt x="453228" y="29665"/>
                  </a:cubicBezTo>
                  <a:cubicBezTo>
                    <a:pt x="457190" y="53433"/>
                    <a:pt x="456470" y="77921"/>
                    <a:pt x="458992" y="102049"/>
                  </a:cubicBezTo>
                  <a:cubicBezTo>
                    <a:pt x="461513" y="120775"/>
                    <a:pt x="467638" y="139141"/>
                    <a:pt x="469079" y="157867"/>
                  </a:cubicBezTo>
                  <a:cubicBezTo>
                    <a:pt x="470880" y="152105"/>
                    <a:pt x="473402" y="146343"/>
                    <a:pt x="475563" y="140942"/>
                  </a:cubicBezTo>
                  <a:cubicBezTo>
                    <a:pt x="475563" y="140942"/>
                    <a:pt x="475203" y="140582"/>
                    <a:pt x="475203" y="140221"/>
                  </a:cubicBezTo>
                  <a:cubicBezTo>
                    <a:pt x="472321" y="132659"/>
                    <a:pt x="473041" y="124016"/>
                    <a:pt x="471600" y="116093"/>
                  </a:cubicBezTo>
                  <a:cubicBezTo>
                    <a:pt x="469799" y="104930"/>
                    <a:pt x="468358" y="93766"/>
                    <a:pt x="467998" y="82602"/>
                  </a:cubicBezTo>
                  <a:cubicBezTo>
                    <a:pt x="466917" y="62436"/>
                    <a:pt x="462954" y="41549"/>
                    <a:pt x="464756" y="21382"/>
                  </a:cubicBezTo>
                  <a:close/>
                  <a:moveTo>
                    <a:pt x="526546" y="21160"/>
                  </a:moveTo>
                  <a:cubicBezTo>
                    <a:pt x="530426" y="20413"/>
                    <a:pt x="535013" y="21160"/>
                    <a:pt x="539246" y="21907"/>
                  </a:cubicBezTo>
                  <a:cubicBezTo>
                    <a:pt x="541010" y="22280"/>
                    <a:pt x="544890" y="21907"/>
                    <a:pt x="546654" y="23027"/>
                  </a:cubicBezTo>
                  <a:cubicBezTo>
                    <a:pt x="547007" y="23027"/>
                    <a:pt x="546654" y="23401"/>
                    <a:pt x="546654" y="23401"/>
                  </a:cubicBezTo>
                  <a:cubicBezTo>
                    <a:pt x="545596" y="24522"/>
                    <a:pt x="541715" y="23401"/>
                    <a:pt x="540304" y="23401"/>
                  </a:cubicBezTo>
                  <a:cubicBezTo>
                    <a:pt x="536071" y="23027"/>
                    <a:pt x="531132" y="22280"/>
                    <a:pt x="526899" y="22654"/>
                  </a:cubicBezTo>
                  <a:lnTo>
                    <a:pt x="526546" y="22654"/>
                  </a:lnTo>
                  <a:cubicBezTo>
                    <a:pt x="524076" y="24148"/>
                    <a:pt x="521960" y="26016"/>
                    <a:pt x="519490" y="27510"/>
                  </a:cubicBezTo>
                  <a:cubicBezTo>
                    <a:pt x="517021" y="29004"/>
                    <a:pt x="514904" y="30498"/>
                    <a:pt x="513493" y="32366"/>
                  </a:cubicBezTo>
                  <a:cubicBezTo>
                    <a:pt x="512788" y="32739"/>
                    <a:pt x="512435" y="32366"/>
                    <a:pt x="512788" y="31992"/>
                  </a:cubicBezTo>
                  <a:cubicBezTo>
                    <a:pt x="514904" y="29751"/>
                    <a:pt x="517374" y="27510"/>
                    <a:pt x="519843" y="26016"/>
                  </a:cubicBezTo>
                  <a:cubicBezTo>
                    <a:pt x="521960" y="24148"/>
                    <a:pt x="523724" y="22654"/>
                    <a:pt x="525840" y="21533"/>
                  </a:cubicBezTo>
                  <a:cubicBezTo>
                    <a:pt x="525840" y="21160"/>
                    <a:pt x="525840" y="21160"/>
                    <a:pt x="526546" y="21160"/>
                  </a:cubicBezTo>
                  <a:close/>
                  <a:moveTo>
                    <a:pt x="306413" y="20413"/>
                  </a:moveTo>
                  <a:cubicBezTo>
                    <a:pt x="315585" y="20990"/>
                    <a:pt x="324404" y="21279"/>
                    <a:pt x="333224" y="22145"/>
                  </a:cubicBezTo>
                  <a:cubicBezTo>
                    <a:pt x="334282" y="22145"/>
                    <a:pt x="333929" y="23299"/>
                    <a:pt x="333224" y="23299"/>
                  </a:cubicBezTo>
                  <a:cubicBezTo>
                    <a:pt x="324051" y="22722"/>
                    <a:pt x="315232" y="21856"/>
                    <a:pt x="306413" y="20990"/>
                  </a:cubicBezTo>
                  <a:cubicBezTo>
                    <a:pt x="306060" y="20990"/>
                    <a:pt x="306060" y="20413"/>
                    <a:pt x="306413" y="20413"/>
                  </a:cubicBezTo>
                  <a:close/>
                  <a:moveTo>
                    <a:pt x="528619" y="17621"/>
                  </a:moveTo>
                  <a:cubicBezTo>
                    <a:pt x="530809" y="17238"/>
                    <a:pt x="533364" y="18004"/>
                    <a:pt x="535918" y="18004"/>
                  </a:cubicBezTo>
                  <a:cubicBezTo>
                    <a:pt x="538838" y="18387"/>
                    <a:pt x="542122" y="18770"/>
                    <a:pt x="545407" y="19537"/>
                  </a:cubicBezTo>
                  <a:cubicBezTo>
                    <a:pt x="545407" y="19537"/>
                    <a:pt x="545407" y="19920"/>
                    <a:pt x="545042" y="19920"/>
                  </a:cubicBezTo>
                  <a:cubicBezTo>
                    <a:pt x="539933" y="19920"/>
                    <a:pt x="534459" y="18387"/>
                    <a:pt x="529349" y="19154"/>
                  </a:cubicBezTo>
                  <a:cubicBezTo>
                    <a:pt x="524240" y="21069"/>
                    <a:pt x="519496" y="24518"/>
                    <a:pt x="515117" y="27583"/>
                  </a:cubicBezTo>
                  <a:cubicBezTo>
                    <a:pt x="514752" y="27967"/>
                    <a:pt x="514022" y="27200"/>
                    <a:pt x="514752" y="26817"/>
                  </a:cubicBezTo>
                  <a:cubicBezTo>
                    <a:pt x="518766" y="23369"/>
                    <a:pt x="523510" y="19920"/>
                    <a:pt x="528255" y="18004"/>
                  </a:cubicBezTo>
                  <a:cubicBezTo>
                    <a:pt x="528255" y="17621"/>
                    <a:pt x="528619" y="17621"/>
                    <a:pt x="528619" y="17621"/>
                  </a:cubicBezTo>
                  <a:close/>
                  <a:moveTo>
                    <a:pt x="289313" y="15620"/>
                  </a:moveTo>
                  <a:cubicBezTo>
                    <a:pt x="290394" y="24263"/>
                    <a:pt x="294357" y="32186"/>
                    <a:pt x="295798" y="40828"/>
                  </a:cubicBezTo>
                  <a:cubicBezTo>
                    <a:pt x="297599" y="50552"/>
                    <a:pt x="298680" y="60995"/>
                    <a:pt x="299761" y="70718"/>
                  </a:cubicBezTo>
                  <a:cubicBezTo>
                    <a:pt x="302282" y="91605"/>
                    <a:pt x="303003" y="112492"/>
                    <a:pt x="305164" y="133379"/>
                  </a:cubicBezTo>
                  <a:cubicBezTo>
                    <a:pt x="308046" y="155346"/>
                    <a:pt x="312009" y="176954"/>
                    <a:pt x="315612" y="198921"/>
                  </a:cubicBezTo>
                  <a:cubicBezTo>
                    <a:pt x="318854" y="218367"/>
                    <a:pt x="321376" y="237454"/>
                    <a:pt x="323537" y="257261"/>
                  </a:cubicBezTo>
                  <a:lnTo>
                    <a:pt x="323537" y="257621"/>
                  </a:lnTo>
                  <a:cubicBezTo>
                    <a:pt x="330742" y="258701"/>
                    <a:pt x="339388" y="258341"/>
                    <a:pt x="346593" y="258701"/>
                  </a:cubicBezTo>
                  <a:cubicBezTo>
                    <a:pt x="354159" y="259061"/>
                    <a:pt x="361724" y="258341"/>
                    <a:pt x="369289" y="259782"/>
                  </a:cubicBezTo>
                  <a:cubicBezTo>
                    <a:pt x="375053" y="237454"/>
                    <a:pt x="383699" y="215847"/>
                    <a:pt x="390544" y="193519"/>
                  </a:cubicBezTo>
                  <a:cubicBezTo>
                    <a:pt x="394146" y="182716"/>
                    <a:pt x="397749" y="171192"/>
                    <a:pt x="401712" y="160388"/>
                  </a:cubicBezTo>
                  <a:cubicBezTo>
                    <a:pt x="405314" y="151025"/>
                    <a:pt x="411438" y="141662"/>
                    <a:pt x="413960" y="131939"/>
                  </a:cubicBezTo>
                  <a:cubicBezTo>
                    <a:pt x="413960" y="130858"/>
                    <a:pt x="415761" y="131579"/>
                    <a:pt x="415761" y="132299"/>
                  </a:cubicBezTo>
                  <a:cubicBezTo>
                    <a:pt x="415761" y="133019"/>
                    <a:pt x="415761" y="133739"/>
                    <a:pt x="415761" y="134099"/>
                  </a:cubicBezTo>
                  <a:cubicBezTo>
                    <a:pt x="416842" y="144903"/>
                    <a:pt x="419724" y="156067"/>
                    <a:pt x="421165" y="166870"/>
                  </a:cubicBezTo>
                  <a:cubicBezTo>
                    <a:pt x="422606" y="178394"/>
                    <a:pt x="424408" y="189918"/>
                    <a:pt x="425849" y="201082"/>
                  </a:cubicBezTo>
                  <a:lnTo>
                    <a:pt x="430031" y="229456"/>
                  </a:lnTo>
                  <a:lnTo>
                    <a:pt x="430892" y="235293"/>
                  </a:lnTo>
                  <a:cubicBezTo>
                    <a:pt x="433054" y="245736"/>
                    <a:pt x="433414" y="257261"/>
                    <a:pt x="435575" y="267704"/>
                  </a:cubicBezTo>
                  <a:cubicBezTo>
                    <a:pt x="444942" y="268425"/>
                    <a:pt x="453948" y="268064"/>
                    <a:pt x="462594" y="269145"/>
                  </a:cubicBezTo>
                  <a:cubicBezTo>
                    <a:pt x="468358" y="269505"/>
                    <a:pt x="476644" y="269145"/>
                    <a:pt x="482408" y="271666"/>
                  </a:cubicBezTo>
                  <a:cubicBezTo>
                    <a:pt x="492135" y="232412"/>
                    <a:pt x="507986" y="195320"/>
                    <a:pt x="520594" y="156787"/>
                  </a:cubicBezTo>
                  <a:cubicBezTo>
                    <a:pt x="522396" y="152465"/>
                    <a:pt x="523837" y="148504"/>
                    <a:pt x="525278" y="143823"/>
                  </a:cubicBezTo>
                  <a:cubicBezTo>
                    <a:pt x="523837" y="144543"/>
                    <a:pt x="522396" y="144903"/>
                    <a:pt x="521315" y="145623"/>
                  </a:cubicBezTo>
                  <a:cubicBezTo>
                    <a:pt x="520594" y="145983"/>
                    <a:pt x="520234" y="144903"/>
                    <a:pt x="520955" y="144903"/>
                  </a:cubicBezTo>
                  <a:cubicBezTo>
                    <a:pt x="521675" y="144183"/>
                    <a:pt x="522756" y="143823"/>
                    <a:pt x="523837" y="143463"/>
                  </a:cubicBezTo>
                  <a:cubicBezTo>
                    <a:pt x="524197" y="143102"/>
                    <a:pt x="524918" y="142742"/>
                    <a:pt x="525638" y="142382"/>
                  </a:cubicBezTo>
                  <a:cubicBezTo>
                    <a:pt x="525998" y="140942"/>
                    <a:pt x="526359" y="139861"/>
                    <a:pt x="526719" y="138421"/>
                  </a:cubicBezTo>
                  <a:cubicBezTo>
                    <a:pt x="526359" y="138781"/>
                    <a:pt x="525998" y="139141"/>
                    <a:pt x="525278" y="139141"/>
                  </a:cubicBezTo>
                  <a:cubicBezTo>
                    <a:pt x="524197" y="139861"/>
                    <a:pt x="523116" y="140942"/>
                    <a:pt x="522035" y="141302"/>
                  </a:cubicBezTo>
                  <a:cubicBezTo>
                    <a:pt x="521315" y="141662"/>
                    <a:pt x="520594" y="140942"/>
                    <a:pt x="521315" y="140582"/>
                  </a:cubicBezTo>
                  <a:cubicBezTo>
                    <a:pt x="523116" y="139141"/>
                    <a:pt x="525278" y="137701"/>
                    <a:pt x="527439" y="136620"/>
                  </a:cubicBezTo>
                  <a:cubicBezTo>
                    <a:pt x="527800" y="135540"/>
                    <a:pt x="528520" y="134820"/>
                    <a:pt x="528880" y="133379"/>
                  </a:cubicBezTo>
                  <a:cubicBezTo>
                    <a:pt x="525998" y="134820"/>
                    <a:pt x="523476" y="135540"/>
                    <a:pt x="520955" y="136980"/>
                  </a:cubicBezTo>
                  <a:cubicBezTo>
                    <a:pt x="520234" y="137340"/>
                    <a:pt x="519874" y="136260"/>
                    <a:pt x="520594" y="136260"/>
                  </a:cubicBezTo>
                  <a:cubicBezTo>
                    <a:pt x="523116" y="134820"/>
                    <a:pt x="526359" y="133019"/>
                    <a:pt x="529601" y="131579"/>
                  </a:cubicBezTo>
                  <a:cubicBezTo>
                    <a:pt x="529601" y="130498"/>
                    <a:pt x="529961" y="129418"/>
                    <a:pt x="530321" y="127977"/>
                  </a:cubicBezTo>
                  <a:cubicBezTo>
                    <a:pt x="527800" y="129418"/>
                    <a:pt x="524918" y="130858"/>
                    <a:pt x="522035" y="132299"/>
                  </a:cubicBezTo>
                  <a:cubicBezTo>
                    <a:pt x="521675" y="132659"/>
                    <a:pt x="520955" y="131939"/>
                    <a:pt x="521675" y="131579"/>
                  </a:cubicBezTo>
                  <a:cubicBezTo>
                    <a:pt x="524557" y="129778"/>
                    <a:pt x="527800" y="127617"/>
                    <a:pt x="531042" y="126177"/>
                  </a:cubicBezTo>
                  <a:cubicBezTo>
                    <a:pt x="531402" y="124736"/>
                    <a:pt x="532123" y="123656"/>
                    <a:pt x="532483" y="122576"/>
                  </a:cubicBezTo>
                  <a:cubicBezTo>
                    <a:pt x="528880" y="124016"/>
                    <a:pt x="525278" y="125457"/>
                    <a:pt x="521675" y="126897"/>
                  </a:cubicBezTo>
                  <a:cubicBezTo>
                    <a:pt x="521315" y="127257"/>
                    <a:pt x="520955" y="126537"/>
                    <a:pt x="521315" y="126177"/>
                  </a:cubicBezTo>
                  <a:cubicBezTo>
                    <a:pt x="525278" y="124376"/>
                    <a:pt x="529241" y="122576"/>
                    <a:pt x="533203" y="120415"/>
                  </a:cubicBezTo>
                  <a:cubicBezTo>
                    <a:pt x="533564" y="118974"/>
                    <a:pt x="534284" y="117174"/>
                    <a:pt x="535005" y="115733"/>
                  </a:cubicBezTo>
                  <a:cubicBezTo>
                    <a:pt x="530682" y="117534"/>
                    <a:pt x="526359" y="119334"/>
                    <a:pt x="522035" y="121135"/>
                  </a:cubicBezTo>
                  <a:cubicBezTo>
                    <a:pt x="521315" y="121495"/>
                    <a:pt x="520955" y="120775"/>
                    <a:pt x="521675" y="120415"/>
                  </a:cubicBezTo>
                  <a:cubicBezTo>
                    <a:pt x="526359" y="118254"/>
                    <a:pt x="531042" y="116093"/>
                    <a:pt x="535365" y="113573"/>
                  </a:cubicBezTo>
                  <a:cubicBezTo>
                    <a:pt x="536085" y="112132"/>
                    <a:pt x="536446" y="111052"/>
                    <a:pt x="537166" y="109611"/>
                  </a:cubicBezTo>
                  <a:cubicBezTo>
                    <a:pt x="532483" y="111772"/>
                    <a:pt x="528160" y="113573"/>
                    <a:pt x="523837" y="115733"/>
                  </a:cubicBezTo>
                  <a:cubicBezTo>
                    <a:pt x="523116" y="116093"/>
                    <a:pt x="522756" y="115013"/>
                    <a:pt x="523116" y="114653"/>
                  </a:cubicBezTo>
                  <a:cubicBezTo>
                    <a:pt x="528160" y="112492"/>
                    <a:pt x="532843" y="109611"/>
                    <a:pt x="537526" y="107811"/>
                  </a:cubicBezTo>
                  <a:cubicBezTo>
                    <a:pt x="537887" y="106370"/>
                    <a:pt x="538607" y="104930"/>
                    <a:pt x="538967" y="103489"/>
                  </a:cubicBezTo>
                  <a:cubicBezTo>
                    <a:pt x="535005" y="105290"/>
                    <a:pt x="531042" y="107090"/>
                    <a:pt x="526719" y="109251"/>
                  </a:cubicBezTo>
                  <a:cubicBezTo>
                    <a:pt x="526359" y="109611"/>
                    <a:pt x="525998" y="108531"/>
                    <a:pt x="526359" y="108531"/>
                  </a:cubicBezTo>
                  <a:cubicBezTo>
                    <a:pt x="531042" y="106010"/>
                    <a:pt x="535365" y="103489"/>
                    <a:pt x="540048" y="101329"/>
                  </a:cubicBezTo>
                  <a:cubicBezTo>
                    <a:pt x="540408" y="99888"/>
                    <a:pt x="540769" y="98808"/>
                    <a:pt x="541129" y="97727"/>
                  </a:cubicBezTo>
                  <a:cubicBezTo>
                    <a:pt x="537166" y="99888"/>
                    <a:pt x="532483" y="101329"/>
                    <a:pt x="528520" y="103849"/>
                  </a:cubicBezTo>
                  <a:cubicBezTo>
                    <a:pt x="527800" y="104209"/>
                    <a:pt x="527439" y="103489"/>
                    <a:pt x="527800" y="103129"/>
                  </a:cubicBezTo>
                  <a:cubicBezTo>
                    <a:pt x="532123" y="100248"/>
                    <a:pt x="537166" y="97367"/>
                    <a:pt x="542210" y="95567"/>
                  </a:cubicBezTo>
                  <a:cubicBezTo>
                    <a:pt x="542570" y="93766"/>
                    <a:pt x="543290" y="91965"/>
                    <a:pt x="544011" y="90525"/>
                  </a:cubicBezTo>
                  <a:cubicBezTo>
                    <a:pt x="542210" y="91605"/>
                    <a:pt x="540408" y="92686"/>
                    <a:pt x="538247" y="93766"/>
                  </a:cubicBezTo>
                  <a:cubicBezTo>
                    <a:pt x="535365" y="95206"/>
                    <a:pt x="532123" y="96287"/>
                    <a:pt x="529601" y="97727"/>
                  </a:cubicBezTo>
                  <a:cubicBezTo>
                    <a:pt x="528880" y="98087"/>
                    <a:pt x="528520" y="97367"/>
                    <a:pt x="528880" y="97007"/>
                  </a:cubicBezTo>
                  <a:cubicBezTo>
                    <a:pt x="531762" y="95567"/>
                    <a:pt x="535005" y="94126"/>
                    <a:pt x="537887" y="92686"/>
                  </a:cubicBezTo>
                  <a:cubicBezTo>
                    <a:pt x="540408" y="91245"/>
                    <a:pt x="542210" y="89805"/>
                    <a:pt x="544371" y="88364"/>
                  </a:cubicBezTo>
                  <a:lnTo>
                    <a:pt x="544731" y="88004"/>
                  </a:lnTo>
                  <a:cubicBezTo>
                    <a:pt x="545092" y="86924"/>
                    <a:pt x="545812" y="85483"/>
                    <a:pt x="546172" y="84043"/>
                  </a:cubicBezTo>
                  <a:cubicBezTo>
                    <a:pt x="540769" y="86564"/>
                    <a:pt x="535725" y="90165"/>
                    <a:pt x="529961" y="92686"/>
                  </a:cubicBezTo>
                  <a:cubicBezTo>
                    <a:pt x="529601" y="92686"/>
                    <a:pt x="529241" y="91965"/>
                    <a:pt x="529601" y="91965"/>
                  </a:cubicBezTo>
                  <a:cubicBezTo>
                    <a:pt x="533564" y="89805"/>
                    <a:pt x="537166" y="87644"/>
                    <a:pt x="540769" y="85483"/>
                  </a:cubicBezTo>
                  <a:cubicBezTo>
                    <a:pt x="542930" y="84403"/>
                    <a:pt x="545092" y="82962"/>
                    <a:pt x="547253" y="81522"/>
                  </a:cubicBezTo>
                  <a:cubicBezTo>
                    <a:pt x="547613" y="80442"/>
                    <a:pt x="548334" y="79001"/>
                    <a:pt x="548694" y="77561"/>
                  </a:cubicBezTo>
                  <a:cubicBezTo>
                    <a:pt x="543651" y="80081"/>
                    <a:pt x="538607" y="82962"/>
                    <a:pt x="533924" y="85843"/>
                  </a:cubicBezTo>
                  <a:cubicBezTo>
                    <a:pt x="533564" y="86203"/>
                    <a:pt x="532843" y="85483"/>
                    <a:pt x="533564" y="84763"/>
                  </a:cubicBezTo>
                  <a:cubicBezTo>
                    <a:pt x="538607" y="81882"/>
                    <a:pt x="544011" y="78281"/>
                    <a:pt x="549415" y="75400"/>
                  </a:cubicBezTo>
                  <a:cubicBezTo>
                    <a:pt x="549775" y="73959"/>
                    <a:pt x="550495" y="72879"/>
                    <a:pt x="550856" y="71799"/>
                  </a:cubicBezTo>
                  <a:cubicBezTo>
                    <a:pt x="549054" y="72519"/>
                    <a:pt x="546893" y="73599"/>
                    <a:pt x="545092" y="74320"/>
                  </a:cubicBezTo>
                  <a:cubicBezTo>
                    <a:pt x="543651" y="75040"/>
                    <a:pt x="541849" y="75760"/>
                    <a:pt x="540408" y="76840"/>
                  </a:cubicBezTo>
                  <a:cubicBezTo>
                    <a:pt x="538967" y="77200"/>
                    <a:pt x="536806" y="79361"/>
                    <a:pt x="535365" y="79361"/>
                  </a:cubicBezTo>
                  <a:cubicBezTo>
                    <a:pt x="535365" y="79361"/>
                    <a:pt x="535725" y="79721"/>
                    <a:pt x="535365" y="79721"/>
                  </a:cubicBezTo>
                  <a:lnTo>
                    <a:pt x="535005" y="79721"/>
                  </a:lnTo>
                  <a:cubicBezTo>
                    <a:pt x="535005" y="79721"/>
                    <a:pt x="534284" y="79721"/>
                    <a:pt x="534644" y="79361"/>
                  </a:cubicBezTo>
                  <a:cubicBezTo>
                    <a:pt x="538967" y="74680"/>
                    <a:pt x="546172" y="72519"/>
                    <a:pt x="551936" y="68918"/>
                  </a:cubicBezTo>
                  <a:cubicBezTo>
                    <a:pt x="552297" y="67837"/>
                    <a:pt x="553017" y="66397"/>
                    <a:pt x="553377" y="65317"/>
                  </a:cubicBezTo>
                  <a:cubicBezTo>
                    <a:pt x="550856" y="66757"/>
                    <a:pt x="548334" y="68197"/>
                    <a:pt x="545812" y="69278"/>
                  </a:cubicBezTo>
                  <a:cubicBezTo>
                    <a:pt x="544011" y="70358"/>
                    <a:pt x="541849" y="71078"/>
                    <a:pt x="540048" y="72159"/>
                  </a:cubicBezTo>
                  <a:cubicBezTo>
                    <a:pt x="538607" y="72519"/>
                    <a:pt x="537166" y="72879"/>
                    <a:pt x="536085" y="73959"/>
                  </a:cubicBezTo>
                  <a:cubicBezTo>
                    <a:pt x="536085" y="71799"/>
                    <a:pt x="540048" y="70718"/>
                    <a:pt x="541489" y="69998"/>
                  </a:cubicBezTo>
                  <a:cubicBezTo>
                    <a:pt x="545812" y="67837"/>
                    <a:pt x="549775" y="64956"/>
                    <a:pt x="554098" y="63156"/>
                  </a:cubicBezTo>
                  <a:cubicBezTo>
                    <a:pt x="554458" y="62075"/>
                    <a:pt x="555179" y="61355"/>
                    <a:pt x="555179" y="60275"/>
                  </a:cubicBezTo>
                  <a:cubicBezTo>
                    <a:pt x="552657" y="61355"/>
                    <a:pt x="550495" y="62796"/>
                    <a:pt x="547974" y="64236"/>
                  </a:cubicBezTo>
                  <a:cubicBezTo>
                    <a:pt x="544371" y="66037"/>
                    <a:pt x="540769" y="67477"/>
                    <a:pt x="537166" y="68918"/>
                  </a:cubicBezTo>
                  <a:cubicBezTo>
                    <a:pt x="536806" y="69278"/>
                    <a:pt x="536085" y="68197"/>
                    <a:pt x="536806" y="68197"/>
                  </a:cubicBezTo>
                  <a:cubicBezTo>
                    <a:pt x="540769" y="66037"/>
                    <a:pt x="544731" y="64236"/>
                    <a:pt x="548334" y="62436"/>
                  </a:cubicBezTo>
                  <a:cubicBezTo>
                    <a:pt x="550856" y="60995"/>
                    <a:pt x="553377" y="59194"/>
                    <a:pt x="555899" y="57754"/>
                  </a:cubicBezTo>
                  <a:cubicBezTo>
                    <a:pt x="556620" y="56674"/>
                    <a:pt x="556980" y="55233"/>
                    <a:pt x="557700" y="53793"/>
                  </a:cubicBezTo>
                  <a:cubicBezTo>
                    <a:pt x="552297" y="57034"/>
                    <a:pt x="546172" y="59194"/>
                    <a:pt x="540408" y="62436"/>
                  </a:cubicBezTo>
                  <a:cubicBezTo>
                    <a:pt x="540048" y="62436"/>
                    <a:pt x="539688" y="61715"/>
                    <a:pt x="540408" y="61355"/>
                  </a:cubicBezTo>
                  <a:cubicBezTo>
                    <a:pt x="546172" y="58114"/>
                    <a:pt x="552297" y="54873"/>
                    <a:pt x="558421" y="51992"/>
                  </a:cubicBezTo>
                  <a:cubicBezTo>
                    <a:pt x="559141" y="50552"/>
                    <a:pt x="559502" y="49111"/>
                    <a:pt x="560222" y="47671"/>
                  </a:cubicBezTo>
                  <a:cubicBezTo>
                    <a:pt x="556980" y="49111"/>
                    <a:pt x="554098" y="50552"/>
                    <a:pt x="550495" y="51992"/>
                  </a:cubicBezTo>
                  <a:cubicBezTo>
                    <a:pt x="546533" y="53793"/>
                    <a:pt x="542570" y="55233"/>
                    <a:pt x="538607" y="57034"/>
                  </a:cubicBezTo>
                  <a:cubicBezTo>
                    <a:pt x="537887" y="57394"/>
                    <a:pt x="537526" y="56314"/>
                    <a:pt x="537887" y="55953"/>
                  </a:cubicBezTo>
                  <a:cubicBezTo>
                    <a:pt x="542210" y="53793"/>
                    <a:pt x="546893" y="51992"/>
                    <a:pt x="551576" y="50192"/>
                  </a:cubicBezTo>
                  <a:cubicBezTo>
                    <a:pt x="554098" y="49111"/>
                    <a:pt x="557700" y="46230"/>
                    <a:pt x="560582" y="46590"/>
                  </a:cubicBezTo>
                  <a:cubicBezTo>
                    <a:pt x="560943" y="45870"/>
                    <a:pt x="561303" y="45150"/>
                    <a:pt x="561663" y="44430"/>
                  </a:cubicBezTo>
                  <a:cubicBezTo>
                    <a:pt x="560582" y="44790"/>
                    <a:pt x="559502" y="44430"/>
                    <a:pt x="559141" y="43709"/>
                  </a:cubicBezTo>
                  <a:cubicBezTo>
                    <a:pt x="551936" y="43349"/>
                    <a:pt x="545092" y="41909"/>
                    <a:pt x="537887" y="41189"/>
                  </a:cubicBezTo>
                  <a:cubicBezTo>
                    <a:pt x="530682" y="40108"/>
                    <a:pt x="523116" y="39748"/>
                    <a:pt x="515911" y="38668"/>
                  </a:cubicBezTo>
                  <a:cubicBezTo>
                    <a:pt x="515911" y="38668"/>
                    <a:pt x="515911" y="38668"/>
                    <a:pt x="515911" y="39028"/>
                  </a:cubicBezTo>
                  <a:cubicBezTo>
                    <a:pt x="512309" y="49111"/>
                    <a:pt x="509427" y="59915"/>
                    <a:pt x="506184" y="70718"/>
                  </a:cubicBezTo>
                  <a:cubicBezTo>
                    <a:pt x="502942" y="81882"/>
                    <a:pt x="497538" y="91965"/>
                    <a:pt x="494296" y="103489"/>
                  </a:cubicBezTo>
                  <a:cubicBezTo>
                    <a:pt x="491054" y="114653"/>
                    <a:pt x="486010" y="124736"/>
                    <a:pt x="482408" y="135900"/>
                  </a:cubicBezTo>
                  <a:cubicBezTo>
                    <a:pt x="478445" y="146343"/>
                    <a:pt x="471961" y="157147"/>
                    <a:pt x="470159" y="168311"/>
                  </a:cubicBezTo>
                  <a:cubicBezTo>
                    <a:pt x="469799" y="170111"/>
                    <a:pt x="466917" y="170111"/>
                    <a:pt x="466917" y="167951"/>
                  </a:cubicBezTo>
                  <a:lnTo>
                    <a:pt x="466917" y="167591"/>
                  </a:lnTo>
                  <a:cubicBezTo>
                    <a:pt x="462594" y="144903"/>
                    <a:pt x="456470" y="122576"/>
                    <a:pt x="453948" y="99168"/>
                  </a:cubicBezTo>
                  <a:cubicBezTo>
                    <a:pt x="451426" y="76840"/>
                    <a:pt x="451426" y="54153"/>
                    <a:pt x="448544" y="32186"/>
                  </a:cubicBezTo>
                  <a:cubicBezTo>
                    <a:pt x="434134" y="30745"/>
                    <a:pt x="419724" y="29665"/>
                    <a:pt x="405674" y="27864"/>
                  </a:cubicBezTo>
                  <a:cubicBezTo>
                    <a:pt x="396668" y="50912"/>
                    <a:pt x="388743" y="74680"/>
                    <a:pt x="379736" y="97727"/>
                  </a:cubicBezTo>
                  <a:cubicBezTo>
                    <a:pt x="375053" y="109971"/>
                    <a:pt x="370370" y="122215"/>
                    <a:pt x="365687" y="134099"/>
                  </a:cubicBezTo>
                  <a:cubicBezTo>
                    <a:pt x="362444" y="141662"/>
                    <a:pt x="360643" y="151385"/>
                    <a:pt x="355960" y="158227"/>
                  </a:cubicBezTo>
                  <a:cubicBezTo>
                    <a:pt x="355960" y="158588"/>
                    <a:pt x="355600" y="158948"/>
                    <a:pt x="355239" y="158588"/>
                  </a:cubicBezTo>
                  <a:cubicBezTo>
                    <a:pt x="354519" y="158948"/>
                    <a:pt x="353078" y="157867"/>
                    <a:pt x="353438" y="156787"/>
                  </a:cubicBezTo>
                  <a:cubicBezTo>
                    <a:pt x="353798" y="156427"/>
                    <a:pt x="354159" y="156067"/>
                    <a:pt x="354159" y="155707"/>
                  </a:cubicBezTo>
                  <a:cubicBezTo>
                    <a:pt x="348395" y="134099"/>
                    <a:pt x="346233" y="112132"/>
                    <a:pt x="343711" y="90165"/>
                  </a:cubicBezTo>
                  <a:cubicBezTo>
                    <a:pt x="342270" y="77921"/>
                    <a:pt x="343351" y="65317"/>
                    <a:pt x="341550" y="53433"/>
                  </a:cubicBezTo>
                  <a:cubicBezTo>
                    <a:pt x="340109" y="42269"/>
                    <a:pt x="336146" y="31825"/>
                    <a:pt x="335065" y="21022"/>
                  </a:cubicBezTo>
                  <a:cubicBezTo>
                    <a:pt x="325339" y="18501"/>
                    <a:pt x="315252" y="17781"/>
                    <a:pt x="305164" y="17421"/>
                  </a:cubicBezTo>
                  <a:cubicBezTo>
                    <a:pt x="300121" y="17060"/>
                    <a:pt x="294357" y="17421"/>
                    <a:pt x="289313" y="15620"/>
                  </a:cubicBezTo>
                  <a:close/>
                  <a:moveTo>
                    <a:pt x="418283" y="15260"/>
                  </a:moveTo>
                  <a:cubicBezTo>
                    <a:pt x="414320" y="18141"/>
                    <a:pt x="409997" y="21022"/>
                    <a:pt x="405314" y="23903"/>
                  </a:cubicBezTo>
                  <a:cubicBezTo>
                    <a:pt x="420445" y="24983"/>
                    <a:pt x="435215" y="26063"/>
                    <a:pt x="449625" y="27504"/>
                  </a:cubicBezTo>
                  <a:lnTo>
                    <a:pt x="449985" y="27504"/>
                  </a:lnTo>
                  <a:cubicBezTo>
                    <a:pt x="450346" y="27504"/>
                    <a:pt x="450706" y="27504"/>
                    <a:pt x="451066" y="27504"/>
                  </a:cubicBezTo>
                  <a:cubicBezTo>
                    <a:pt x="452507" y="25343"/>
                    <a:pt x="454308" y="23903"/>
                    <a:pt x="456470" y="22462"/>
                  </a:cubicBezTo>
                  <a:cubicBezTo>
                    <a:pt x="456830" y="21742"/>
                    <a:pt x="457551" y="21382"/>
                    <a:pt x="457911" y="21022"/>
                  </a:cubicBezTo>
                  <a:cubicBezTo>
                    <a:pt x="451066" y="20302"/>
                    <a:pt x="444221" y="18501"/>
                    <a:pt x="437016" y="17781"/>
                  </a:cubicBezTo>
                  <a:cubicBezTo>
                    <a:pt x="430892" y="17421"/>
                    <a:pt x="424408" y="17421"/>
                    <a:pt x="418283" y="15260"/>
                  </a:cubicBezTo>
                  <a:close/>
                  <a:moveTo>
                    <a:pt x="350916" y="11659"/>
                  </a:moveTo>
                  <a:cubicBezTo>
                    <a:pt x="346954" y="13819"/>
                    <a:pt x="343351" y="15980"/>
                    <a:pt x="339388" y="17781"/>
                  </a:cubicBezTo>
                  <a:cubicBezTo>
                    <a:pt x="340109" y="29665"/>
                    <a:pt x="344792" y="40828"/>
                    <a:pt x="346233" y="52712"/>
                  </a:cubicBezTo>
                  <a:cubicBezTo>
                    <a:pt x="348034" y="64956"/>
                    <a:pt x="347314" y="77200"/>
                    <a:pt x="348755" y="89445"/>
                  </a:cubicBezTo>
                  <a:cubicBezTo>
                    <a:pt x="349836" y="101689"/>
                    <a:pt x="350916" y="114293"/>
                    <a:pt x="352718" y="126537"/>
                  </a:cubicBezTo>
                  <a:cubicBezTo>
                    <a:pt x="353798" y="134099"/>
                    <a:pt x="355239" y="142022"/>
                    <a:pt x="355600" y="149585"/>
                  </a:cubicBezTo>
                  <a:cubicBezTo>
                    <a:pt x="355960" y="147424"/>
                    <a:pt x="356680" y="145263"/>
                    <a:pt x="357401" y="143463"/>
                  </a:cubicBezTo>
                  <a:cubicBezTo>
                    <a:pt x="359202" y="137701"/>
                    <a:pt x="361364" y="132659"/>
                    <a:pt x="363165" y="127257"/>
                  </a:cubicBezTo>
                  <a:cubicBezTo>
                    <a:pt x="362805" y="126897"/>
                    <a:pt x="362444" y="126537"/>
                    <a:pt x="362084" y="126177"/>
                  </a:cubicBezTo>
                  <a:cubicBezTo>
                    <a:pt x="359562" y="118254"/>
                    <a:pt x="359562" y="109971"/>
                    <a:pt x="358842" y="102049"/>
                  </a:cubicBezTo>
                  <a:cubicBezTo>
                    <a:pt x="357761" y="90525"/>
                    <a:pt x="357761" y="79001"/>
                    <a:pt x="356680" y="67477"/>
                  </a:cubicBezTo>
                  <a:cubicBezTo>
                    <a:pt x="355960" y="55953"/>
                    <a:pt x="354519" y="44430"/>
                    <a:pt x="353798" y="33266"/>
                  </a:cubicBezTo>
                  <a:cubicBezTo>
                    <a:pt x="353438" y="26063"/>
                    <a:pt x="351637" y="18861"/>
                    <a:pt x="350916" y="11659"/>
                  </a:cubicBezTo>
                  <a:close/>
                  <a:moveTo>
                    <a:pt x="415046" y="9673"/>
                  </a:moveTo>
                  <a:cubicBezTo>
                    <a:pt x="415759" y="9300"/>
                    <a:pt x="416828" y="10420"/>
                    <a:pt x="416116" y="11167"/>
                  </a:cubicBezTo>
                  <a:cubicBezTo>
                    <a:pt x="411126" y="14529"/>
                    <a:pt x="405780" y="17144"/>
                    <a:pt x="400791" y="20879"/>
                  </a:cubicBezTo>
                  <a:cubicBezTo>
                    <a:pt x="400435" y="21626"/>
                    <a:pt x="399722" y="20879"/>
                    <a:pt x="400435" y="20506"/>
                  </a:cubicBezTo>
                  <a:cubicBezTo>
                    <a:pt x="405068" y="16397"/>
                    <a:pt x="410413" y="13409"/>
                    <a:pt x="415046" y="9673"/>
                  </a:cubicBezTo>
                  <a:close/>
                  <a:moveTo>
                    <a:pt x="407163" y="8506"/>
                  </a:moveTo>
                  <a:cubicBezTo>
                    <a:pt x="407858" y="7713"/>
                    <a:pt x="408900" y="8903"/>
                    <a:pt x="408205" y="9697"/>
                  </a:cubicBezTo>
                  <a:cubicBezTo>
                    <a:pt x="405080" y="11681"/>
                    <a:pt x="401955" y="13269"/>
                    <a:pt x="398829" y="14856"/>
                  </a:cubicBezTo>
                  <a:cubicBezTo>
                    <a:pt x="398482" y="15253"/>
                    <a:pt x="398135" y="14856"/>
                    <a:pt x="398482" y="14459"/>
                  </a:cubicBezTo>
                  <a:cubicBezTo>
                    <a:pt x="401260" y="12078"/>
                    <a:pt x="404385" y="10491"/>
                    <a:pt x="407163" y="8506"/>
                  </a:cubicBezTo>
                  <a:close/>
                  <a:moveTo>
                    <a:pt x="412224" y="8094"/>
                  </a:moveTo>
                  <a:cubicBezTo>
                    <a:pt x="412938" y="7713"/>
                    <a:pt x="413653" y="9237"/>
                    <a:pt x="412581" y="9618"/>
                  </a:cubicBezTo>
                  <a:cubicBezTo>
                    <a:pt x="408652" y="11904"/>
                    <a:pt x="404365" y="14190"/>
                    <a:pt x="400436" y="16476"/>
                  </a:cubicBezTo>
                  <a:cubicBezTo>
                    <a:pt x="400079" y="16857"/>
                    <a:pt x="399722" y="16095"/>
                    <a:pt x="400079" y="15714"/>
                  </a:cubicBezTo>
                  <a:cubicBezTo>
                    <a:pt x="403651" y="13047"/>
                    <a:pt x="407937" y="10380"/>
                    <a:pt x="412224" y="8094"/>
                  </a:cubicBezTo>
                  <a:close/>
                  <a:moveTo>
                    <a:pt x="307326" y="3376"/>
                  </a:moveTo>
                  <a:cubicBezTo>
                    <a:pt x="306966" y="3736"/>
                    <a:pt x="306605" y="4096"/>
                    <a:pt x="305885" y="4456"/>
                  </a:cubicBezTo>
                  <a:cubicBezTo>
                    <a:pt x="302282" y="5537"/>
                    <a:pt x="298680" y="8058"/>
                    <a:pt x="295077" y="9858"/>
                  </a:cubicBezTo>
                  <a:cubicBezTo>
                    <a:pt x="293636" y="10578"/>
                    <a:pt x="292556" y="11659"/>
                    <a:pt x="291115" y="12379"/>
                  </a:cubicBezTo>
                  <a:cubicBezTo>
                    <a:pt x="305885" y="14540"/>
                    <a:pt x="321376" y="13459"/>
                    <a:pt x="335786" y="16340"/>
                  </a:cubicBezTo>
                  <a:lnTo>
                    <a:pt x="335786" y="16700"/>
                  </a:lnTo>
                  <a:cubicBezTo>
                    <a:pt x="335786" y="16340"/>
                    <a:pt x="336146" y="16340"/>
                    <a:pt x="336146" y="16340"/>
                  </a:cubicBezTo>
                  <a:cubicBezTo>
                    <a:pt x="339388" y="13819"/>
                    <a:pt x="343351" y="10938"/>
                    <a:pt x="346954" y="9138"/>
                  </a:cubicBezTo>
                  <a:cubicBezTo>
                    <a:pt x="333624" y="7337"/>
                    <a:pt x="320295" y="5897"/>
                    <a:pt x="307326" y="3376"/>
                  </a:cubicBezTo>
                  <a:close/>
                  <a:moveTo>
                    <a:pt x="304444" y="135"/>
                  </a:moveTo>
                  <a:cubicBezTo>
                    <a:pt x="305525" y="-225"/>
                    <a:pt x="306605" y="135"/>
                    <a:pt x="306966" y="1215"/>
                  </a:cubicBezTo>
                  <a:cubicBezTo>
                    <a:pt x="322096" y="1215"/>
                    <a:pt x="336506" y="3736"/>
                    <a:pt x="351637" y="4816"/>
                  </a:cubicBezTo>
                  <a:cubicBezTo>
                    <a:pt x="353438" y="5177"/>
                    <a:pt x="353798" y="6617"/>
                    <a:pt x="353438" y="8058"/>
                  </a:cubicBezTo>
                  <a:cubicBezTo>
                    <a:pt x="353798" y="8778"/>
                    <a:pt x="354159" y="9858"/>
                    <a:pt x="353438" y="10578"/>
                  </a:cubicBezTo>
                  <a:cubicBezTo>
                    <a:pt x="354519" y="18861"/>
                    <a:pt x="357041" y="27144"/>
                    <a:pt x="358121" y="35787"/>
                  </a:cubicBezTo>
                  <a:cubicBezTo>
                    <a:pt x="358842" y="46230"/>
                    <a:pt x="360283" y="56314"/>
                    <a:pt x="361364" y="66397"/>
                  </a:cubicBezTo>
                  <a:cubicBezTo>
                    <a:pt x="362084" y="77200"/>
                    <a:pt x="362444" y="87284"/>
                    <a:pt x="363165" y="98087"/>
                  </a:cubicBezTo>
                  <a:cubicBezTo>
                    <a:pt x="363885" y="105290"/>
                    <a:pt x="363525" y="113573"/>
                    <a:pt x="365326" y="121135"/>
                  </a:cubicBezTo>
                  <a:cubicBezTo>
                    <a:pt x="368929" y="111772"/>
                    <a:pt x="373252" y="102409"/>
                    <a:pt x="376494" y="93046"/>
                  </a:cubicBezTo>
                  <a:cubicBezTo>
                    <a:pt x="380817" y="80802"/>
                    <a:pt x="385861" y="68918"/>
                    <a:pt x="390544" y="56674"/>
                  </a:cubicBezTo>
                  <a:cubicBezTo>
                    <a:pt x="394146" y="46950"/>
                    <a:pt x="397028" y="36867"/>
                    <a:pt x="400631" y="27144"/>
                  </a:cubicBezTo>
                  <a:cubicBezTo>
                    <a:pt x="400271" y="27144"/>
                    <a:pt x="400271" y="27144"/>
                    <a:pt x="399550" y="27144"/>
                  </a:cubicBezTo>
                  <a:cubicBezTo>
                    <a:pt x="397749" y="26424"/>
                    <a:pt x="398109" y="23543"/>
                    <a:pt x="400271" y="23903"/>
                  </a:cubicBezTo>
                  <a:lnTo>
                    <a:pt x="400631" y="23903"/>
                  </a:lnTo>
                  <a:cubicBezTo>
                    <a:pt x="404594" y="18861"/>
                    <a:pt x="410358" y="15260"/>
                    <a:pt x="415761" y="12019"/>
                  </a:cubicBezTo>
                  <a:cubicBezTo>
                    <a:pt x="415761" y="11659"/>
                    <a:pt x="416122" y="10938"/>
                    <a:pt x="416842" y="11299"/>
                  </a:cubicBezTo>
                  <a:cubicBezTo>
                    <a:pt x="416842" y="10938"/>
                    <a:pt x="417202" y="10938"/>
                    <a:pt x="417202" y="10938"/>
                  </a:cubicBezTo>
                  <a:cubicBezTo>
                    <a:pt x="418283" y="10218"/>
                    <a:pt x="419724" y="10578"/>
                    <a:pt x="420445" y="11659"/>
                  </a:cubicBezTo>
                  <a:cubicBezTo>
                    <a:pt x="426929" y="12739"/>
                    <a:pt x="433774" y="12739"/>
                    <a:pt x="440619" y="13459"/>
                  </a:cubicBezTo>
                  <a:cubicBezTo>
                    <a:pt x="448544" y="14180"/>
                    <a:pt x="456110" y="16340"/>
                    <a:pt x="464035" y="16340"/>
                  </a:cubicBezTo>
                  <a:cubicBezTo>
                    <a:pt x="464395" y="16340"/>
                    <a:pt x="464395" y="16340"/>
                    <a:pt x="464395" y="16700"/>
                  </a:cubicBezTo>
                  <a:cubicBezTo>
                    <a:pt x="466197" y="15260"/>
                    <a:pt x="468718" y="17781"/>
                    <a:pt x="467638" y="19221"/>
                  </a:cubicBezTo>
                  <a:cubicBezTo>
                    <a:pt x="467638" y="40108"/>
                    <a:pt x="471240" y="60995"/>
                    <a:pt x="472681" y="81882"/>
                  </a:cubicBezTo>
                  <a:cubicBezTo>
                    <a:pt x="473402" y="91965"/>
                    <a:pt x="474122" y="101689"/>
                    <a:pt x="475563" y="112132"/>
                  </a:cubicBezTo>
                  <a:cubicBezTo>
                    <a:pt x="476644" y="118974"/>
                    <a:pt x="476284" y="126897"/>
                    <a:pt x="477725" y="134099"/>
                  </a:cubicBezTo>
                  <a:cubicBezTo>
                    <a:pt x="481327" y="124376"/>
                    <a:pt x="486010" y="114653"/>
                    <a:pt x="488892" y="104570"/>
                  </a:cubicBezTo>
                  <a:cubicBezTo>
                    <a:pt x="492495" y="92326"/>
                    <a:pt x="498259" y="81162"/>
                    <a:pt x="502222" y="68918"/>
                  </a:cubicBezTo>
                  <a:cubicBezTo>
                    <a:pt x="505104" y="58834"/>
                    <a:pt x="507986" y="48031"/>
                    <a:pt x="511948" y="38308"/>
                  </a:cubicBezTo>
                  <a:cubicBezTo>
                    <a:pt x="511588" y="38308"/>
                    <a:pt x="511228" y="37947"/>
                    <a:pt x="511228" y="37587"/>
                  </a:cubicBezTo>
                  <a:cubicBezTo>
                    <a:pt x="510147" y="36867"/>
                    <a:pt x="509787" y="35066"/>
                    <a:pt x="511588" y="35066"/>
                  </a:cubicBezTo>
                  <a:cubicBezTo>
                    <a:pt x="511948" y="35066"/>
                    <a:pt x="512309" y="35066"/>
                    <a:pt x="512309" y="35066"/>
                  </a:cubicBezTo>
                  <a:cubicBezTo>
                    <a:pt x="514470" y="33266"/>
                    <a:pt x="516632" y="31825"/>
                    <a:pt x="518433" y="30025"/>
                  </a:cubicBezTo>
                  <a:cubicBezTo>
                    <a:pt x="520594" y="28224"/>
                    <a:pt x="523476" y="26063"/>
                    <a:pt x="526359" y="24983"/>
                  </a:cubicBezTo>
                  <a:cubicBezTo>
                    <a:pt x="526359" y="24263"/>
                    <a:pt x="526719" y="23543"/>
                    <a:pt x="527439" y="23543"/>
                  </a:cubicBezTo>
                  <a:cubicBezTo>
                    <a:pt x="542930" y="23903"/>
                    <a:pt x="557700" y="25703"/>
                    <a:pt x="573192" y="28224"/>
                  </a:cubicBezTo>
                  <a:cubicBezTo>
                    <a:pt x="573912" y="28224"/>
                    <a:pt x="574633" y="28944"/>
                    <a:pt x="574633" y="30025"/>
                  </a:cubicBezTo>
                  <a:cubicBezTo>
                    <a:pt x="576434" y="29305"/>
                    <a:pt x="578235" y="30745"/>
                    <a:pt x="577875" y="32186"/>
                  </a:cubicBezTo>
                  <a:cubicBezTo>
                    <a:pt x="577875" y="31825"/>
                    <a:pt x="578235" y="31105"/>
                    <a:pt x="578235" y="30745"/>
                  </a:cubicBezTo>
                  <a:cubicBezTo>
                    <a:pt x="578956" y="29665"/>
                    <a:pt x="580757" y="30385"/>
                    <a:pt x="580397" y="31825"/>
                  </a:cubicBezTo>
                  <a:cubicBezTo>
                    <a:pt x="576074" y="42989"/>
                    <a:pt x="572831" y="54513"/>
                    <a:pt x="569949" y="66397"/>
                  </a:cubicBezTo>
                  <a:cubicBezTo>
                    <a:pt x="571030" y="65317"/>
                    <a:pt x="572111" y="64596"/>
                    <a:pt x="573552" y="63876"/>
                  </a:cubicBezTo>
                  <a:cubicBezTo>
                    <a:pt x="576794" y="62436"/>
                    <a:pt x="579676" y="60275"/>
                    <a:pt x="583279" y="59194"/>
                  </a:cubicBezTo>
                  <a:cubicBezTo>
                    <a:pt x="584359" y="59194"/>
                    <a:pt x="585440" y="59915"/>
                    <a:pt x="585800" y="60635"/>
                  </a:cubicBezTo>
                  <a:cubicBezTo>
                    <a:pt x="600571" y="61355"/>
                    <a:pt x="615341" y="64596"/>
                    <a:pt x="630111" y="66397"/>
                  </a:cubicBezTo>
                  <a:cubicBezTo>
                    <a:pt x="631912" y="66397"/>
                    <a:pt x="632273" y="68197"/>
                    <a:pt x="631912" y="69638"/>
                  </a:cubicBezTo>
                  <a:cubicBezTo>
                    <a:pt x="632273" y="69998"/>
                    <a:pt x="632273" y="71078"/>
                    <a:pt x="631552" y="71799"/>
                  </a:cubicBezTo>
                  <a:cubicBezTo>
                    <a:pt x="632273" y="80442"/>
                    <a:pt x="635155" y="88724"/>
                    <a:pt x="635155" y="97367"/>
                  </a:cubicBezTo>
                  <a:cubicBezTo>
                    <a:pt x="635515" y="107811"/>
                    <a:pt x="636596" y="117894"/>
                    <a:pt x="636956" y="128337"/>
                  </a:cubicBezTo>
                  <a:cubicBezTo>
                    <a:pt x="637676" y="138781"/>
                    <a:pt x="636956" y="149224"/>
                    <a:pt x="637676" y="159668"/>
                  </a:cubicBezTo>
                  <a:cubicBezTo>
                    <a:pt x="638037" y="167230"/>
                    <a:pt x="637676" y="175513"/>
                    <a:pt x="638757" y="183076"/>
                  </a:cubicBezTo>
                  <a:cubicBezTo>
                    <a:pt x="642720" y="173713"/>
                    <a:pt x="647403" y="164710"/>
                    <a:pt x="651006" y="155346"/>
                  </a:cubicBezTo>
                  <a:cubicBezTo>
                    <a:pt x="656049" y="143463"/>
                    <a:pt x="661813" y="131579"/>
                    <a:pt x="666857" y="119695"/>
                  </a:cubicBezTo>
                  <a:cubicBezTo>
                    <a:pt x="670820" y="110331"/>
                    <a:pt x="674062" y="100248"/>
                    <a:pt x="678385" y="90525"/>
                  </a:cubicBezTo>
                  <a:cubicBezTo>
                    <a:pt x="678025" y="90525"/>
                    <a:pt x="677664" y="90525"/>
                    <a:pt x="677304" y="90525"/>
                  </a:cubicBezTo>
                  <a:cubicBezTo>
                    <a:pt x="675143" y="90165"/>
                    <a:pt x="675863" y="86924"/>
                    <a:pt x="677664" y="87284"/>
                  </a:cubicBezTo>
                  <a:cubicBezTo>
                    <a:pt x="678025" y="87284"/>
                    <a:pt x="678025" y="87284"/>
                    <a:pt x="678385" y="87284"/>
                  </a:cubicBezTo>
                  <a:cubicBezTo>
                    <a:pt x="682348" y="82602"/>
                    <a:pt x="688472" y="79361"/>
                    <a:pt x="693876" y="76120"/>
                  </a:cubicBezTo>
                  <a:cubicBezTo>
                    <a:pt x="693876" y="75760"/>
                    <a:pt x="694596" y="75400"/>
                    <a:pt x="694956" y="75400"/>
                  </a:cubicBezTo>
                  <a:lnTo>
                    <a:pt x="695317" y="75400"/>
                  </a:lnTo>
                  <a:cubicBezTo>
                    <a:pt x="696758" y="74680"/>
                    <a:pt x="697838" y="75400"/>
                    <a:pt x="698559" y="76120"/>
                  </a:cubicBezTo>
                  <a:cubicBezTo>
                    <a:pt x="705404" y="77200"/>
                    <a:pt x="711888" y="77561"/>
                    <a:pt x="719093" y="78641"/>
                  </a:cubicBezTo>
                  <a:cubicBezTo>
                    <a:pt x="726658" y="79721"/>
                    <a:pt x="734224" y="82602"/>
                    <a:pt x="742149" y="82962"/>
                  </a:cubicBezTo>
                  <a:cubicBezTo>
                    <a:pt x="742149" y="82962"/>
                    <a:pt x="742149" y="82962"/>
                    <a:pt x="742509" y="82962"/>
                  </a:cubicBezTo>
                  <a:cubicBezTo>
                    <a:pt x="744671" y="81882"/>
                    <a:pt x="746832" y="84403"/>
                    <a:pt x="745391" y="85843"/>
                  </a:cubicBezTo>
                  <a:cubicBezTo>
                    <a:pt x="744671" y="106730"/>
                    <a:pt x="747193" y="127617"/>
                    <a:pt x="747913" y="148504"/>
                  </a:cubicBezTo>
                  <a:cubicBezTo>
                    <a:pt x="747913" y="158588"/>
                    <a:pt x="748273" y="168671"/>
                    <a:pt x="749354" y="178754"/>
                  </a:cubicBezTo>
                  <a:cubicBezTo>
                    <a:pt x="750075" y="185597"/>
                    <a:pt x="749354" y="193879"/>
                    <a:pt x="750435" y="201082"/>
                  </a:cubicBezTo>
                  <a:cubicBezTo>
                    <a:pt x="754398" y="191358"/>
                    <a:pt x="759801" y="181995"/>
                    <a:pt x="763404" y="171912"/>
                  </a:cubicBezTo>
                  <a:cubicBezTo>
                    <a:pt x="767367" y="159668"/>
                    <a:pt x="773491" y="148864"/>
                    <a:pt x="777814" y="136980"/>
                  </a:cubicBezTo>
                  <a:cubicBezTo>
                    <a:pt x="781056" y="126897"/>
                    <a:pt x="784659" y="116093"/>
                    <a:pt x="788982" y="106370"/>
                  </a:cubicBezTo>
                  <a:cubicBezTo>
                    <a:pt x="788622" y="106730"/>
                    <a:pt x="788261" y="106370"/>
                    <a:pt x="787901" y="106010"/>
                  </a:cubicBezTo>
                  <a:cubicBezTo>
                    <a:pt x="787181" y="105290"/>
                    <a:pt x="787181" y="103489"/>
                    <a:pt x="788622" y="103489"/>
                  </a:cubicBezTo>
                  <a:cubicBezTo>
                    <a:pt x="788982" y="103489"/>
                    <a:pt x="789342" y="103489"/>
                    <a:pt x="789702" y="103489"/>
                  </a:cubicBezTo>
                  <a:cubicBezTo>
                    <a:pt x="791504" y="101689"/>
                    <a:pt x="793665" y="100248"/>
                    <a:pt x="795827" y="98808"/>
                  </a:cubicBezTo>
                  <a:cubicBezTo>
                    <a:pt x="798348" y="97007"/>
                    <a:pt x="800870" y="94846"/>
                    <a:pt x="803752" y="93766"/>
                  </a:cubicBezTo>
                  <a:cubicBezTo>
                    <a:pt x="803752" y="93046"/>
                    <a:pt x="804112" y="92686"/>
                    <a:pt x="805193" y="92686"/>
                  </a:cubicBezTo>
                  <a:cubicBezTo>
                    <a:pt x="820684" y="93766"/>
                    <a:pt x="835094" y="96287"/>
                    <a:pt x="850585" y="99168"/>
                  </a:cubicBezTo>
                  <a:cubicBezTo>
                    <a:pt x="851305" y="99528"/>
                    <a:pt x="852026" y="100248"/>
                    <a:pt x="852026" y="101329"/>
                  </a:cubicBezTo>
                  <a:cubicBezTo>
                    <a:pt x="853827" y="100608"/>
                    <a:pt x="855268" y="102049"/>
                    <a:pt x="854908" y="103489"/>
                  </a:cubicBezTo>
                  <a:cubicBezTo>
                    <a:pt x="855268" y="103129"/>
                    <a:pt x="855268" y="102769"/>
                    <a:pt x="855628" y="102409"/>
                  </a:cubicBezTo>
                  <a:cubicBezTo>
                    <a:pt x="855988" y="100968"/>
                    <a:pt x="858150" y="101689"/>
                    <a:pt x="857429" y="103129"/>
                  </a:cubicBezTo>
                  <a:cubicBezTo>
                    <a:pt x="849144" y="122576"/>
                    <a:pt x="844460" y="143102"/>
                    <a:pt x="836535" y="162909"/>
                  </a:cubicBezTo>
                  <a:cubicBezTo>
                    <a:pt x="832572" y="172632"/>
                    <a:pt x="827529" y="181995"/>
                    <a:pt x="823206" y="192079"/>
                  </a:cubicBezTo>
                  <a:cubicBezTo>
                    <a:pt x="819603" y="201082"/>
                    <a:pt x="816361" y="210445"/>
                    <a:pt x="813479" y="219808"/>
                  </a:cubicBezTo>
                  <a:cubicBezTo>
                    <a:pt x="809876" y="230251"/>
                    <a:pt x="805193" y="240695"/>
                    <a:pt x="801591" y="251139"/>
                  </a:cubicBezTo>
                  <a:cubicBezTo>
                    <a:pt x="798348" y="260502"/>
                    <a:pt x="795106" y="269865"/>
                    <a:pt x="790063" y="278148"/>
                  </a:cubicBezTo>
                  <a:cubicBezTo>
                    <a:pt x="784659" y="287511"/>
                    <a:pt x="778895" y="296514"/>
                    <a:pt x="776373" y="306957"/>
                  </a:cubicBezTo>
                  <a:cubicBezTo>
                    <a:pt x="774932" y="313800"/>
                    <a:pt x="773491" y="321722"/>
                    <a:pt x="770609" y="328204"/>
                  </a:cubicBezTo>
                  <a:cubicBezTo>
                    <a:pt x="772410" y="328564"/>
                    <a:pt x="773131" y="331806"/>
                    <a:pt x="770969" y="332526"/>
                  </a:cubicBezTo>
                  <a:cubicBezTo>
                    <a:pt x="769889" y="332886"/>
                    <a:pt x="769168" y="333246"/>
                    <a:pt x="768087" y="333606"/>
                  </a:cubicBezTo>
                  <a:cubicBezTo>
                    <a:pt x="767727" y="333966"/>
                    <a:pt x="767727" y="334326"/>
                    <a:pt x="767367" y="334687"/>
                  </a:cubicBezTo>
                  <a:cubicBezTo>
                    <a:pt x="767007" y="336127"/>
                    <a:pt x="765205" y="336127"/>
                    <a:pt x="764124" y="335767"/>
                  </a:cubicBezTo>
                  <a:cubicBezTo>
                    <a:pt x="761603" y="337207"/>
                    <a:pt x="759081" y="339008"/>
                    <a:pt x="756919" y="340809"/>
                  </a:cubicBezTo>
                  <a:cubicBezTo>
                    <a:pt x="755118" y="341889"/>
                    <a:pt x="750795" y="345490"/>
                    <a:pt x="748273" y="344050"/>
                  </a:cubicBezTo>
                  <a:lnTo>
                    <a:pt x="747913" y="343690"/>
                  </a:lnTo>
                  <a:cubicBezTo>
                    <a:pt x="747913" y="343690"/>
                    <a:pt x="747913" y="343690"/>
                    <a:pt x="747553" y="343690"/>
                  </a:cubicBezTo>
                  <a:cubicBezTo>
                    <a:pt x="731702" y="338648"/>
                    <a:pt x="712969" y="343329"/>
                    <a:pt x="698559" y="335407"/>
                  </a:cubicBezTo>
                  <a:cubicBezTo>
                    <a:pt x="697118" y="334687"/>
                    <a:pt x="697118" y="332886"/>
                    <a:pt x="698199" y="332166"/>
                  </a:cubicBezTo>
                  <a:cubicBezTo>
                    <a:pt x="695677" y="322082"/>
                    <a:pt x="695677" y="310919"/>
                    <a:pt x="693876" y="300475"/>
                  </a:cubicBezTo>
                  <a:cubicBezTo>
                    <a:pt x="692435" y="288951"/>
                    <a:pt x="691714" y="277427"/>
                    <a:pt x="690633" y="266264"/>
                  </a:cubicBezTo>
                  <a:cubicBezTo>
                    <a:pt x="689913" y="257621"/>
                    <a:pt x="688472" y="248257"/>
                    <a:pt x="687391" y="239614"/>
                  </a:cubicBezTo>
                  <a:cubicBezTo>
                    <a:pt x="684509" y="250419"/>
                    <a:pt x="678745" y="260862"/>
                    <a:pt x="675143" y="270945"/>
                  </a:cubicBezTo>
                  <a:cubicBezTo>
                    <a:pt x="670459" y="283550"/>
                    <a:pt x="666497" y="295794"/>
                    <a:pt x="662174" y="308398"/>
                  </a:cubicBezTo>
                  <a:cubicBezTo>
                    <a:pt x="663615" y="309118"/>
                    <a:pt x="664335" y="310919"/>
                    <a:pt x="662534" y="311999"/>
                  </a:cubicBezTo>
                  <a:cubicBezTo>
                    <a:pt x="655329" y="317401"/>
                    <a:pt x="645962" y="320282"/>
                    <a:pt x="640198" y="327484"/>
                  </a:cubicBezTo>
                  <a:cubicBezTo>
                    <a:pt x="639478" y="328204"/>
                    <a:pt x="638757" y="327844"/>
                    <a:pt x="638037" y="327484"/>
                  </a:cubicBezTo>
                  <a:cubicBezTo>
                    <a:pt x="637676" y="327844"/>
                    <a:pt x="636956" y="327844"/>
                    <a:pt x="636596" y="327484"/>
                  </a:cubicBezTo>
                  <a:cubicBezTo>
                    <a:pt x="620745" y="323163"/>
                    <a:pt x="600571" y="327844"/>
                    <a:pt x="585800" y="318481"/>
                  </a:cubicBezTo>
                  <a:cubicBezTo>
                    <a:pt x="584720" y="318121"/>
                    <a:pt x="584720" y="316681"/>
                    <a:pt x="585800" y="316320"/>
                  </a:cubicBezTo>
                  <a:cubicBezTo>
                    <a:pt x="582558" y="296154"/>
                    <a:pt x="582558" y="275627"/>
                    <a:pt x="580036" y="255460"/>
                  </a:cubicBezTo>
                  <a:cubicBezTo>
                    <a:pt x="577154" y="233492"/>
                    <a:pt x="573912" y="211885"/>
                    <a:pt x="572831" y="189918"/>
                  </a:cubicBezTo>
                  <a:cubicBezTo>
                    <a:pt x="571390" y="167591"/>
                    <a:pt x="571751" y="145263"/>
                    <a:pt x="569589" y="123296"/>
                  </a:cubicBezTo>
                  <a:cubicBezTo>
                    <a:pt x="568508" y="113573"/>
                    <a:pt x="568508" y="103489"/>
                    <a:pt x="566707" y="94126"/>
                  </a:cubicBezTo>
                  <a:cubicBezTo>
                    <a:pt x="565986" y="90525"/>
                    <a:pt x="565266" y="87284"/>
                    <a:pt x="564905" y="84043"/>
                  </a:cubicBezTo>
                  <a:cubicBezTo>
                    <a:pt x="563825" y="86564"/>
                    <a:pt x="563104" y="89445"/>
                    <a:pt x="562023" y="91965"/>
                  </a:cubicBezTo>
                  <a:cubicBezTo>
                    <a:pt x="558781" y="102409"/>
                    <a:pt x="553738" y="111772"/>
                    <a:pt x="550135" y="121855"/>
                  </a:cubicBezTo>
                  <a:cubicBezTo>
                    <a:pt x="546533" y="131218"/>
                    <a:pt x="544371" y="140942"/>
                    <a:pt x="541489" y="150305"/>
                  </a:cubicBezTo>
                  <a:cubicBezTo>
                    <a:pt x="537887" y="160748"/>
                    <a:pt x="534284" y="171552"/>
                    <a:pt x="531042" y="182355"/>
                  </a:cubicBezTo>
                  <a:cubicBezTo>
                    <a:pt x="528160" y="191719"/>
                    <a:pt x="525278" y="200722"/>
                    <a:pt x="520594" y="209725"/>
                  </a:cubicBezTo>
                  <a:cubicBezTo>
                    <a:pt x="515551" y="219088"/>
                    <a:pt x="510507" y="228451"/>
                    <a:pt x="508346" y="239254"/>
                  </a:cubicBezTo>
                  <a:cubicBezTo>
                    <a:pt x="507265" y="245736"/>
                    <a:pt x="505824" y="253660"/>
                    <a:pt x="503302" y="260862"/>
                  </a:cubicBezTo>
                  <a:cubicBezTo>
                    <a:pt x="505464" y="260862"/>
                    <a:pt x="506184" y="263743"/>
                    <a:pt x="504023" y="264823"/>
                  </a:cubicBezTo>
                  <a:cubicBezTo>
                    <a:pt x="503302" y="264823"/>
                    <a:pt x="502222" y="265544"/>
                    <a:pt x="501141" y="265904"/>
                  </a:cubicBezTo>
                  <a:cubicBezTo>
                    <a:pt x="501141" y="266264"/>
                    <a:pt x="500781" y="266624"/>
                    <a:pt x="500781" y="266984"/>
                  </a:cubicBezTo>
                  <a:cubicBezTo>
                    <a:pt x="500060" y="268425"/>
                    <a:pt x="498619" y="268425"/>
                    <a:pt x="497538" y="268425"/>
                  </a:cubicBezTo>
                  <a:cubicBezTo>
                    <a:pt x="495017" y="269865"/>
                    <a:pt x="492495" y="271666"/>
                    <a:pt x="490333" y="273466"/>
                  </a:cubicBezTo>
                  <a:cubicBezTo>
                    <a:pt x="488532" y="274547"/>
                    <a:pt x="484209" y="278508"/>
                    <a:pt x="481687" y="277067"/>
                  </a:cubicBezTo>
                  <a:cubicBezTo>
                    <a:pt x="481327" y="277067"/>
                    <a:pt x="481327" y="276707"/>
                    <a:pt x="481327" y="276707"/>
                  </a:cubicBezTo>
                  <a:cubicBezTo>
                    <a:pt x="465116" y="272746"/>
                    <a:pt x="446383" y="278148"/>
                    <a:pt x="431613" y="270585"/>
                  </a:cubicBezTo>
                  <a:cubicBezTo>
                    <a:pt x="430532" y="269865"/>
                    <a:pt x="430532" y="268425"/>
                    <a:pt x="431252" y="267704"/>
                  </a:cubicBezTo>
                  <a:cubicBezTo>
                    <a:pt x="428370" y="257621"/>
                    <a:pt x="428010" y="246457"/>
                    <a:pt x="425849" y="236013"/>
                  </a:cubicBezTo>
                  <a:lnTo>
                    <a:pt x="424168" y="224731"/>
                  </a:lnTo>
                  <a:lnTo>
                    <a:pt x="420805" y="202162"/>
                  </a:lnTo>
                  <a:cubicBezTo>
                    <a:pt x="419724" y="193159"/>
                    <a:pt x="417923" y="184516"/>
                    <a:pt x="416842" y="175513"/>
                  </a:cubicBezTo>
                  <a:cubicBezTo>
                    <a:pt x="413960" y="186317"/>
                    <a:pt x="408917" y="197120"/>
                    <a:pt x="405314" y="207564"/>
                  </a:cubicBezTo>
                  <a:lnTo>
                    <a:pt x="404856" y="209168"/>
                  </a:lnTo>
                  <a:lnTo>
                    <a:pt x="394507" y="245376"/>
                  </a:lnTo>
                  <a:cubicBezTo>
                    <a:pt x="395587" y="245736"/>
                    <a:pt x="396308" y="247897"/>
                    <a:pt x="394867" y="248978"/>
                  </a:cubicBezTo>
                  <a:cubicBezTo>
                    <a:pt x="388022" y="254740"/>
                    <a:pt x="378656" y="257981"/>
                    <a:pt x="373252" y="265544"/>
                  </a:cubicBezTo>
                  <a:cubicBezTo>
                    <a:pt x="372531" y="266264"/>
                    <a:pt x="371451" y="265904"/>
                    <a:pt x="370730" y="265544"/>
                  </a:cubicBezTo>
                  <a:cubicBezTo>
                    <a:pt x="370370" y="265904"/>
                    <a:pt x="370010" y="265904"/>
                    <a:pt x="369649" y="265904"/>
                  </a:cubicBezTo>
                  <a:cubicBezTo>
                    <a:pt x="353438" y="261942"/>
                    <a:pt x="333624" y="267344"/>
                    <a:pt x="318494" y="259061"/>
                  </a:cubicBezTo>
                  <a:cubicBezTo>
                    <a:pt x="317053" y="258341"/>
                    <a:pt x="317413" y="257261"/>
                    <a:pt x="318494" y="256541"/>
                  </a:cubicBezTo>
                  <a:cubicBezTo>
                    <a:pt x="314171" y="236733"/>
                    <a:pt x="313090" y="216207"/>
                    <a:pt x="309848" y="196040"/>
                  </a:cubicBezTo>
                  <a:cubicBezTo>
                    <a:pt x="305885" y="174433"/>
                    <a:pt x="301562" y="152826"/>
                    <a:pt x="299761" y="130858"/>
                  </a:cubicBezTo>
                  <a:cubicBezTo>
                    <a:pt x="297599" y="108531"/>
                    <a:pt x="296518" y="86564"/>
                    <a:pt x="293636" y="64596"/>
                  </a:cubicBezTo>
                  <a:cubicBezTo>
                    <a:pt x="292556" y="58114"/>
                    <a:pt x="292195" y="51632"/>
                    <a:pt x="291115" y="45150"/>
                  </a:cubicBezTo>
                  <a:cubicBezTo>
                    <a:pt x="289313" y="62436"/>
                    <a:pt x="288953" y="80081"/>
                    <a:pt x="286792" y="97367"/>
                  </a:cubicBezTo>
                  <a:cubicBezTo>
                    <a:pt x="285351" y="108171"/>
                    <a:pt x="282469" y="118254"/>
                    <a:pt x="280667" y="129058"/>
                  </a:cubicBezTo>
                  <a:cubicBezTo>
                    <a:pt x="279226" y="138781"/>
                    <a:pt x="278866" y="148504"/>
                    <a:pt x="277785" y="158227"/>
                  </a:cubicBezTo>
                  <a:cubicBezTo>
                    <a:pt x="276705" y="169391"/>
                    <a:pt x="274903" y="180555"/>
                    <a:pt x="274183" y="191719"/>
                  </a:cubicBezTo>
                  <a:cubicBezTo>
                    <a:pt x="273102" y="201802"/>
                    <a:pt x="272021" y="211165"/>
                    <a:pt x="269139" y="220888"/>
                  </a:cubicBezTo>
                  <a:cubicBezTo>
                    <a:pt x="266257" y="230972"/>
                    <a:pt x="263015" y="241055"/>
                    <a:pt x="263015" y="251859"/>
                  </a:cubicBezTo>
                  <a:cubicBezTo>
                    <a:pt x="263375" y="258701"/>
                    <a:pt x="263375" y="266624"/>
                    <a:pt x="262295" y="273826"/>
                  </a:cubicBezTo>
                  <a:cubicBezTo>
                    <a:pt x="264456" y="273826"/>
                    <a:pt x="265537" y="276707"/>
                    <a:pt x="263736" y="278148"/>
                  </a:cubicBezTo>
                  <a:cubicBezTo>
                    <a:pt x="263015" y="278508"/>
                    <a:pt x="261934" y="279228"/>
                    <a:pt x="261214" y="279948"/>
                  </a:cubicBezTo>
                  <a:cubicBezTo>
                    <a:pt x="260854" y="280308"/>
                    <a:pt x="260854" y="280669"/>
                    <a:pt x="260854" y="281029"/>
                  </a:cubicBezTo>
                  <a:cubicBezTo>
                    <a:pt x="260133" y="282109"/>
                    <a:pt x="259052" y="282829"/>
                    <a:pt x="257972" y="282829"/>
                  </a:cubicBezTo>
                  <a:cubicBezTo>
                    <a:pt x="255810" y="284630"/>
                    <a:pt x="254009" y="287151"/>
                    <a:pt x="251847" y="289311"/>
                  </a:cubicBezTo>
                  <a:cubicBezTo>
                    <a:pt x="250406" y="291112"/>
                    <a:pt x="247164" y="295433"/>
                    <a:pt x="244282" y="294713"/>
                  </a:cubicBezTo>
                  <a:cubicBezTo>
                    <a:pt x="244282" y="294713"/>
                    <a:pt x="244282" y="294713"/>
                    <a:pt x="243922" y="294353"/>
                  </a:cubicBezTo>
                  <a:cubicBezTo>
                    <a:pt x="227350" y="293633"/>
                    <a:pt x="210058" y="302276"/>
                    <a:pt x="193847" y="298314"/>
                  </a:cubicBezTo>
                  <a:cubicBezTo>
                    <a:pt x="192406" y="297594"/>
                    <a:pt x="192046" y="296154"/>
                    <a:pt x="192766" y="295073"/>
                  </a:cubicBezTo>
                  <a:cubicBezTo>
                    <a:pt x="188083" y="285710"/>
                    <a:pt x="185201" y="275267"/>
                    <a:pt x="181238" y="265183"/>
                  </a:cubicBezTo>
                  <a:cubicBezTo>
                    <a:pt x="176915" y="254740"/>
                    <a:pt x="174033" y="243576"/>
                    <a:pt x="170070" y="232772"/>
                  </a:cubicBezTo>
                  <a:cubicBezTo>
                    <a:pt x="166828" y="224489"/>
                    <a:pt x="163226" y="216207"/>
                    <a:pt x="160344" y="207924"/>
                  </a:cubicBezTo>
                  <a:cubicBezTo>
                    <a:pt x="159983" y="218728"/>
                    <a:pt x="157101" y="230251"/>
                    <a:pt x="155660" y="241055"/>
                  </a:cubicBezTo>
                  <a:cubicBezTo>
                    <a:pt x="154580" y="254380"/>
                    <a:pt x="153859" y="267344"/>
                    <a:pt x="152418" y="280308"/>
                  </a:cubicBezTo>
                  <a:cubicBezTo>
                    <a:pt x="153859" y="281029"/>
                    <a:pt x="154580" y="282829"/>
                    <a:pt x="153859" y="284270"/>
                  </a:cubicBezTo>
                  <a:cubicBezTo>
                    <a:pt x="147735" y="291112"/>
                    <a:pt x="139449" y="296154"/>
                    <a:pt x="135486" y="304436"/>
                  </a:cubicBezTo>
                  <a:cubicBezTo>
                    <a:pt x="135126" y="305517"/>
                    <a:pt x="134045" y="305517"/>
                    <a:pt x="133685" y="304797"/>
                  </a:cubicBezTo>
                  <a:cubicBezTo>
                    <a:pt x="132965" y="305517"/>
                    <a:pt x="132604" y="305517"/>
                    <a:pt x="131884" y="305517"/>
                  </a:cubicBezTo>
                  <a:cubicBezTo>
                    <a:pt x="115312" y="304797"/>
                    <a:pt x="96939" y="314160"/>
                    <a:pt x="80728" y="309118"/>
                  </a:cubicBezTo>
                  <a:cubicBezTo>
                    <a:pt x="79287" y="308398"/>
                    <a:pt x="79287" y="306957"/>
                    <a:pt x="80008" y="306597"/>
                  </a:cubicBezTo>
                  <a:cubicBezTo>
                    <a:pt x="72082" y="287871"/>
                    <a:pt x="67039" y="268064"/>
                    <a:pt x="59834" y="248978"/>
                  </a:cubicBezTo>
                  <a:cubicBezTo>
                    <a:pt x="51908" y="228451"/>
                    <a:pt x="43262" y="207924"/>
                    <a:pt x="37138" y="186677"/>
                  </a:cubicBezTo>
                  <a:cubicBezTo>
                    <a:pt x="30653" y="165430"/>
                    <a:pt x="25610" y="143823"/>
                    <a:pt x="18045" y="122936"/>
                  </a:cubicBezTo>
                  <a:cubicBezTo>
                    <a:pt x="14802" y="113573"/>
                    <a:pt x="12281" y="104209"/>
                    <a:pt x="7958" y="95206"/>
                  </a:cubicBezTo>
                  <a:cubicBezTo>
                    <a:pt x="5076" y="88364"/>
                    <a:pt x="1473" y="82242"/>
                    <a:pt x="753" y="74680"/>
                  </a:cubicBezTo>
                  <a:cubicBezTo>
                    <a:pt x="32" y="74680"/>
                    <a:pt x="-328" y="73239"/>
                    <a:pt x="392" y="72519"/>
                  </a:cubicBezTo>
                  <a:cubicBezTo>
                    <a:pt x="2194" y="71799"/>
                    <a:pt x="2914" y="69998"/>
                    <a:pt x="3995" y="68558"/>
                  </a:cubicBezTo>
                  <a:cubicBezTo>
                    <a:pt x="5076" y="67117"/>
                    <a:pt x="6156" y="65677"/>
                    <a:pt x="7597" y="64596"/>
                  </a:cubicBezTo>
                  <a:cubicBezTo>
                    <a:pt x="10119" y="62075"/>
                    <a:pt x="12641" y="59555"/>
                    <a:pt x="15883" y="57754"/>
                  </a:cubicBezTo>
                  <a:cubicBezTo>
                    <a:pt x="16964" y="57394"/>
                    <a:pt x="18045" y="57754"/>
                    <a:pt x="18765" y="58474"/>
                  </a:cubicBezTo>
                  <a:cubicBezTo>
                    <a:pt x="33535" y="55593"/>
                    <a:pt x="48666" y="54873"/>
                    <a:pt x="63436" y="53433"/>
                  </a:cubicBezTo>
                  <a:cubicBezTo>
                    <a:pt x="64877" y="53433"/>
                    <a:pt x="65958" y="54513"/>
                    <a:pt x="65598" y="55593"/>
                  </a:cubicBezTo>
                  <a:cubicBezTo>
                    <a:pt x="66318" y="56674"/>
                    <a:pt x="66678" y="57394"/>
                    <a:pt x="65958" y="58114"/>
                  </a:cubicBezTo>
                  <a:cubicBezTo>
                    <a:pt x="68840" y="66397"/>
                    <a:pt x="73163" y="73959"/>
                    <a:pt x="75685" y="82602"/>
                  </a:cubicBezTo>
                  <a:cubicBezTo>
                    <a:pt x="78206" y="91965"/>
                    <a:pt x="81809" y="101689"/>
                    <a:pt x="84691" y="111772"/>
                  </a:cubicBezTo>
                  <a:cubicBezTo>
                    <a:pt x="87573" y="121855"/>
                    <a:pt x="89734" y="131939"/>
                    <a:pt x="92616" y="142382"/>
                  </a:cubicBezTo>
                  <a:cubicBezTo>
                    <a:pt x="95138" y="149585"/>
                    <a:pt x="96579" y="157507"/>
                    <a:pt x="99461" y="164349"/>
                  </a:cubicBezTo>
                  <a:cubicBezTo>
                    <a:pt x="101262" y="154626"/>
                    <a:pt x="103424" y="144543"/>
                    <a:pt x="104865" y="134820"/>
                  </a:cubicBezTo>
                  <a:cubicBezTo>
                    <a:pt x="106666" y="121855"/>
                    <a:pt x="109548" y="109251"/>
                    <a:pt x="111350" y="96647"/>
                  </a:cubicBezTo>
                  <a:cubicBezTo>
                    <a:pt x="113151" y="86203"/>
                    <a:pt x="113871" y="75760"/>
                    <a:pt x="115673" y="65317"/>
                  </a:cubicBezTo>
                  <a:cubicBezTo>
                    <a:pt x="115312" y="65317"/>
                    <a:pt x="114952" y="65317"/>
                    <a:pt x="114592" y="65317"/>
                  </a:cubicBezTo>
                  <a:cubicBezTo>
                    <a:pt x="112430" y="65317"/>
                    <a:pt x="112430" y="62436"/>
                    <a:pt x="114592" y="62075"/>
                  </a:cubicBezTo>
                  <a:lnTo>
                    <a:pt x="114952" y="62075"/>
                  </a:lnTo>
                  <a:cubicBezTo>
                    <a:pt x="117834" y="56674"/>
                    <a:pt x="122878" y="51992"/>
                    <a:pt x="127201" y="47671"/>
                  </a:cubicBezTo>
                  <a:cubicBezTo>
                    <a:pt x="127561" y="46950"/>
                    <a:pt x="127561" y="46590"/>
                    <a:pt x="128642" y="46590"/>
                  </a:cubicBezTo>
                  <a:cubicBezTo>
                    <a:pt x="128642" y="46590"/>
                    <a:pt x="128642" y="46590"/>
                    <a:pt x="128642" y="46230"/>
                  </a:cubicBezTo>
                  <a:cubicBezTo>
                    <a:pt x="129722" y="45510"/>
                    <a:pt x="131163" y="45510"/>
                    <a:pt x="131884" y="46590"/>
                  </a:cubicBezTo>
                  <a:cubicBezTo>
                    <a:pt x="138729" y="46230"/>
                    <a:pt x="145213" y="44790"/>
                    <a:pt x="152418" y="44069"/>
                  </a:cubicBezTo>
                  <a:cubicBezTo>
                    <a:pt x="160344" y="43349"/>
                    <a:pt x="167909" y="44069"/>
                    <a:pt x="175834" y="42629"/>
                  </a:cubicBezTo>
                  <a:lnTo>
                    <a:pt x="176195" y="42629"/>
                  </a:lnTo>
                  <a:cubicBezTo>
                    <a:pt x="177996" y="40828"/>
                    <a:pt x="180518" y="42989"/>
                    <a:pt x="179797" y="44430"/>
                  </a:cubicBezTo>
                  <a:cubicBezTo>
                    <a:pt x="183760" y="64956"/>
                    <a:pt x="191325" y="84763"/>
                    <a:pt x="197089" y="104930"/>
                  </a:cubicBezTo>
                  <a:cubicBezTo>
                    <a:pt x="199611" y="114653"/>
                    <a:pt x="202493" y="124376"/>
                    <a:pt x="205735" y="133739"/>
                  </a:cubicBezTo>
                  <a:cubicBezTo>
                    <a:pt x="208257" y="140221"/>
                    <a:pt x="209338" y="148504"/>
                    <a:pt x="212220" y="155346"/>
                  </a:cubicBezTo>
                  <a:cubicBezTo>
                    <a:pt x="214021" y="144903"/>
                    <a:pt x="216543" y="134820"/>
                    <a:pt x="217624" y="124016"/>
                  </a:cubicBezTo>
                  <a:cubicBezTo>
                    <a:pt x="218704" y="111052"/>
                    <a:pt x="222307" y="99168"/>
                    <a:pt x="223388" y="86564"/>
                  </a:cubicBezTo>
                  <a:cubicBezTo>
                    <a:pt x="224468" y="75760"/>
                    <a:pt x="224829" y="64956"/>
                    <a:pt x="226990" y="54153"/>
                  </a:cubicBezTo>
                  <a:cubicBezTo>
                    <a:pt x="226630" y="54513"/>
                    <a:pt x="226270" y="54153"/>
                    <a:pt x="225909" y="53793"/>
                  </a:cubicBezTo>
                  <a:cubicBezTo>
                    <a:pt x="224829" y="53433"/>
                    <a:pt x="224468" y="51632"/>
                    <a:pt x="225909" y="51272"/>
                  </a:cubicBezTo>
                  <a:cubicBezTo>
                    <a:pt x="226270" y="51272"/>
                    <a:pt x="226630" y="51272"/>
                    <a:pt x="226990" y="50912"/>
                  </a:cubicBezTo>
                  <a:cubicBezTo>
                    <a:pt x="228431" y="49111"/>
                    <a:pt x="230232" y="46950"/>
                    <a:pt x="231673" y="45150"/>
                  </a:cubicBezTo>
                  <a:cubicBezTo>
                    <a:pt x="233475" y="42989"/>
                    <a:pt x="235636" y="40108"/>
                    <a:pt x="238518" y="38308"/>
                  </a:cubicBezTo>
                  <a:cubicBezTo>
                    <a:pt x="238158" y="37587"/>
                    <a:pt x="238518" y="37227"/>
                    <a:pt x="239239" y="36867"/>
                  </a:cubicBezTo>
                  <a:lnTo>
                    <a:pt x="254431" y="35432"/>
                  </a:lnTo>
                  <a:lnTo>
                    <a:pt x="284990" y="32546"/>
                  </a:lnTo>
                  <a:cubicBezTo>
                    <a:pt x="285711" y="32546"/>
                    <a:pt x="286792" y="33266"/>
                    <a:pt x="286792" y="33986"/>
                  </a:cubicBezTo>
                  <a:cubicBezTo>
                    <a:pt x="287512" y="33626"/>
                    <a:pt x="288593" y="33626"/>
                    <a:pt x="288953" y="33626"/>
                  </a:cubicBezTo>
                  <a:lnTo>
                    <a:pt x="286299" y="15382"/>
                  </a:lnTo>
                  <a:lnTo>
                    <a:pt x="286071" y="13819"/>
                  </a:lnTo>
                  <a:cubicBezTo>
                    <a:pt x="285351" y="13459"/>
                    <a:pt x="285351" y="12019"/>
                    <a:pt x="286431" y="11659"/>
                  </a:cubicBezTo>
                  <a:cubicBezTo>
                    <a:pt x="287872" y="10938"/>
                    <a:pt x="288953" y="9498"/>
                    <a:pt x="290394" y="8058"/>
                  </a:cubicBezTo>
                  <a:cubicBezTo>
                    <a:pt x="291835" y="6977"/>
                    <a:pt x="293276" y="6257"/>
                    <a:pt x="294717" y="5177"/>
                  </a:cubicBezTo>
                  <a:cubicBezTo>
                    <a:pt x="297599" y="3376"/>
                    <a:pt x="300841" y="1215"/>
                    <a:pt x="304444" y="135"/>
                  </a:cubicBez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s-ES_tradnl" sz="1050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C7174D26-4CAC-FE44-96CE-ED68DEE733FE}"/>
                </a:ext>
              </a:extLst>
            </p:cNvPr>
            <p:cNvSpPr/>
            <p:nvPr/>
          </p:nvSpPr>
          <p:spPr>
            <a:xfrm>
              <a:off x="-1" y="259123"/>
              <a:ext cx="154220" cy="467473"/>
            </a:xfrm>
            <a:custGeom>
              <a:avLst/>
              <a:gdLst>
                <a:gd name="connsiteX0" fmla="*/ 65237 w 154220"/>
                <a:gd name="connsiteY0" fmla="*/ 375591 h 467473"/>
                <a:gd name="connsiteX1" fmla="*/ 67089 w 154220"/>
                <a:gd name="connsiteY1" fmla="*/ 376588 h 467473"/>
                <a:gd name="connsiteX2" fmla="*/ 66471 w 154220"/>
                <a:gd name="connsiteY2" fmla="*/ 379579 h 467473"/>
                <a:gd name="connsiteX3" fmla="*/ 64311 w 154220"/>
                <a:gd name="connsiteY3" fmla="*/ 382237 h 467473"/>
                <a:gd name="connsiteX4" fmla="*/ 61533 w 154220"/>
                <a:gd name="connsiteY4" fmla="*/ 377917 h 467473"/>
                <a:gd name="connsiteX5" fmla="*/ 65237 w 154220"/>
                <a:gd name="connsiteY5" fmla="*/ 375591 h 467473"/>
                <a:gd name="connsiteX6" fmla="*/ 106495 w 154220"/>
                <a:gd name="connsiteY6" fmla="*/ 283628 h 467473"/>
                <a:gd name="connsiteX7" fmla="*/ 109449 w 154220"/>
                <a:gd name="connsiteY7" fmla="*/ 283958 h 467473"/>
                <a:gd name="connsiteX8" fmla="*/ 95334 w 154220"/>
                <a:gd name="connsiteY8" fmla="*/ 321853 h 467473"/>
                <a:gd name="connsiteX9" fmla="*/ 72355 w 154220"/>
                <a:gd name="connsiteY9" fmla="*/ 356454 h 467473"/>
                <a:gd name="connsiteX10" fmla="*/ 68088 w 154220"/>
                <a:gd name="connsiteY10" fmla="*/ 351840 h 467473"/>
                <a:gd name="connsiteX11" fmla="*/ 90410 w 154220"/>
                <a:gd name="connsiteY11" fmla="*/ 318887 h 467473"/>
                <a:gd name="connsiteX12" fmla="*/ 106495 w 154220"/>
                <a:gd name="connsiteY12" fmla="*/ 283628 h 467473"/>
                <a:gd name="connsiteX13" fmla="*/ 117715 w 154220"/>
                <a:gd name="connsiteY13" fmla="*/ 262329 h 467473"/>
                <a:gd name="connsiteX14" fmla="*/ 120973 w 154220"/>
                <a:gd name="connsiteY14" fmla="*/ 262654 h 467473"/>
                <a:gd name="connsiteX15" fmla="*/ 103057 w 154220"/>
                <a:gd name="connsiteY15" fmla="*/ 329942 h 467473"/>
                <a:gd name="connsiteX16" fmla="*/ 84163 w 154220"/>
                <a:gd name="connsiteY16" fmla="*/ 359198 h 467473"/>
                <a:gd name="connsiteX17" fmla="*/ 73088 w 154220"/>
                <a:gd name="connsiteY17" fmla="*/ 372199 h 467473"/>
                <a:gd name="connsiteX18" fmla="*/ 70156 w 154220"/>
                <a:gd name="connsiteY18" fmla="*/ 366674 h 467473"/>
                <a:gd name="connsiteX19" fmla="*/ 84163 w 154220"/>
                <a:gd name="connsiteY19" fmla="*/ 346845 h 467473"/>
                <a:gd name="connsiteX20" fmla="*/ 100776 w 154220"/>
                <a:gd name="connsiteY20" fmla="*/ 322791 h 467473"/>
                <a:gd name="connsiteX21" fmla="*/ 117715 w 154220"/>
                <a:gd name="connsiteY21" fmla="*/ 262329 h 467473"/>
                <a:gd name="connsiteX22" fmla="*/ 0 w 154220"/>
                <a:gd name="connsiteY22" fmla="*/ 23432 h 467473"/>
                <a:gd name="connsiteX23" fmla="*/ 40820 w 154220"/>
                <a:gd name="connsiteY23" fmla="*/ 43469 h 467473"/>
                <a:gd name="connsiteX24" fmla="*/ 112742 w 154220"/>
                <a:gd name="connsiteY24" fmla="*/ 107404 h 467473"/>
                <a:gd name="connsiteX25" fmla="*/ 152922 w 154220"/>
                <a:gd name="connsiteY25" fmla="*/ 248312 h 467473"/>
                <a:gd name="connsiteX26" fmla="*/ 113722 w 154220"/>
                <a:gd name="connsiteY26" fmla="*/ 374868 h 467473"/>
                <a:gd name="connsiteX27" fmla="*/ 100981 w 154220"/>
                <a:gd name="connsiteY27" fmla="*/ 391503 h 467473"/>
                <a:gd name="connsiteX28" fmla="*/ 67008 w 154220"/>
                <a:gd name="connsiteY28" fmla="*/ 424773 h 467473"/>
                <a:gd name="connsiteX29" fmla="*/ 785 w 154220"/>
                <a:gd name="connsiteY29" fmla="*/ 467294 h 467473"/>
                <a:gd name="connsiteX30" fmla="*/ 0 w 154220"/>
                <a:gd name="connsiteY30" fmla="*/ 467473 h 467473"/>
                <a:gd name="connsiteX31" fmla="*/ 0 w 154220"/>
                <a:gd name="connsiteY31" fmla="*/ 440612 h 467473"/>
                <a:gd name="connsiteX32" fmla="*/ 12780 w 154220"/>
                <a:gd name="connsiteY32" fmla="*/ 435211 h 467473"/>
                <a:gd name="connsiteX33" fmla="*/ 102615 w 154220"/>
                <a:gd name="connsiteY33" fmla="*/ 346165 h 467473"/>
                <a:gd name="connsiteX34" fmla="*/ 129729 w 154220"/>
                <a:gd name="connsiteY34" fmla="*/ 235917 h 467473"/>
                <a:gd name="connsiteX35" fmla="*/ 127442 w 154220"/>
                <a:gd name="connsiteY35" fmla="*/ 209823 h 467473"/>
                <a:gd name="connsiteX36" fmla="*/ 102288 w 154220"/>
                <a:gd name="connsiteY36" fmla="*/ 133498 h 467473"/>
                <a:gd name="connsiteX37" fmla="*/ 101308 w 154220"/>
                <a:gd name="connsiteY37" fmla="*/ 131867 h 467473"/>
                <a:gd name="connsiteX38" fmla="*/ 100981 w 154220"/>
                <a:gd name="connsiteY38" fmla="*/ 131540 h 467473"/>
                <a:gd name="connsiteX39" fmla="*/ 47407 w 154220"/>
                <a:gd name="connsiteY39" fmla="*/ 76743 h 467473"/>
                <a:gd name="connsiteX40" fmla="*/ 0 w 154220"/>
                <a:gd name="connsiteY40" fmla="*/ 50192 h 467473"/>
                <a:gd name="connsiteX41" fmla="*/ 7388 w 154220"/>
                <a:gd name="connsiteY41" fmla="*/ 2591 h 467473"/>
                <a:gd name="connsiteX42" fmla="*/ 90990 w 154220"/>
                <a:gd name="connsiteY42" fmla="*/ 47959 h 467473"/>
                <a:gd name="connsiteX43" fmla="*/ 152472 w 154220"/>
                <a:gd name="connsiteY43" fmla="*/ 136085 h 467473"/>
                <a:gd name="connsiteX44" fmla="*/ 147592 w 154220"/>
                <a:gd name="connsiteY44" fmla="*/ 138695 h 467473"/>
                <a:gd name="connsiteX45" fmla="*/ 122533 w 154220"/>
                <a:gd name="connsiteY45" fmla="*/ 101916 h 467473"/>
                <a:gd name="connsiteX46" fmla="*/ 153910 w 154220"/>
                <a:gd name="connsiteY46" fmla="*/ 159135 h 467473"/>
                <a:gd name="connsiteX47" fmla="*/ 148700 w 154220"/>
                <a:gd name="connsiteY47" fmla="*/ 161742 h 467473"/>
                <a:gd name="connsiteX48" fmla="*/ 119393 w 154220"/>
                <a:gd name="connsiteY48" fmla="*/ 106330 h 467473"/>
                <a:gd name="connsiteX49" fmla="*/ 79668 w 154220"/>
                <a:gd name="connsiteY49" fmla="*/ 61021 h 467473"/>
                <a:gd name="connsiteX50" fmla="*/ 33348 w 154220"/>
                <a:gd name="connsiteY50" fmla="*/ 28303 h 467473"/>
                <a:gd name="connsiteX51" fmla="*/ 1 w 154220"/>
                <a:gd name="connsiteY51" fmla="*/ 16019 h 467473"/>
                <a:gd name="connsiteX52" fmla="*/ 1 w 154220"/>
                <a:gd name="connsiteY52" fmla="*/ 11495 h 467473"/>
                <a:gd name="connsiteX53" fmla="*/ 10229 w 154220"/>
                <a:gd name="connsiteY53" fmla="*/ 13675 h 467473"/>
                <a:gd name="connsiteX54" fmla="*/ 38964 w 154220"/>
                <a:gd name="connsiteY54" fmla="*/ 25491 h 467473"/>
                <a:gd name="connsiteX55" fmla="*/ 79993 w 154220"/>
                <a:gd name="connsiteY55" fmla="*/ 54176 h 467473"/>
                <a:gd name="connsiteX56" fmla="*/ 119573 w 154220"/>
                <a:gd name="connsiteY56" fmla="*/ 97570 h 467473"/>
                <a:gd name="connsiteX57" fmla="*/ 90665 w 154220"/>
                <a:gd name="connsiteY57" fmla="*/ 55139 h 467473"/>
                <a:gd name="connsiteX58" fmla="*/ 7063 w 154220"/>
                <a:gd name="connsiteY58" fmla="*/ 4549 h 467473"/>
                <a:gd name="connsiteX59" fmla="*/ 7388 w 154220"/>
                <a:gd name="connsiteY59" fmla="*/ 2591 h 467473"/>
                <a:gd name="connsiteX60" fmla="*/ 42942 w 154220"/>
                <a:gd name="connsiteY60" fmla="*/ 36 h 467473"/>
                <a:gd name="connsiteX61" fmla="*/ 111389 w 154220"/>
                <a:gd name="connsiteY61" fmla="*/ 48204 h 467473"/>
                <a:gd name="connsiteX62" fmla="*/ 151672 w 154220"/>
                <a:gd name="connsiteY62" fmla="*/ 109715 h 467473"/>
                <a:gd name="connsiteX63" fmla="*/ 146104 w 154220"/>
                <a:gd name="connsiteY63" fmla="*/ 111017 h 467473"/>
                <a:gd name="connsiteX64" fmla="*/ 104512 w 154220"/>
                <a:gd name="connsiteY64" fmla="*/ 48204 h 467473"/>
                <a:gd name="connsiteX65" fmla="*/ 41960 w 154220"/>
                <a:gd name="connsiteY65" fmla="*/ 2314 h 467473"/>
                <a:gd name="connsiteX66" fmla="*/ 42942 w 154220"/>
                <a:gd name="connsiteY66" fmla="*/ 36 h 467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154220" h="467473">
                  <a:moveTo>
                    <a:pt x="65237" y="375591"/>
                  </a:moveTo>
                  <a:cubicBezTo>
                    <a:pt x="66163" y="375591"/>
                    <a:pt x="67089" y="375923"/>
                    <a:pt x="67089" y="376588"/>
                  </a:cubicBezTo>
                  <a:cubicBezTo>
                    <a:pt x="67706" y="377585"/>
                    <a:pt x="67089" y="378582"/>
                    <a:pt x="66471" y="379579"/>
                  </a:cubicBezTo>
                  <a:cubicBezTo>
                    <a:pt x="66163" y="380576"/>
                    <a:pt x="65546" y="381572"/>
                    <a:pt x="64311" y="382237"/>
                  </a:cubicBezTo>
                  <a:cubicBezTo>
                    <a:pt x="62150" y="383899"/>
                    <a:pt x="59373" y="379911"/>
                    <a:pt x="61533" y="377917"/>
                  </a:cubicBezTo>
                  <a:cubicBezTo>
                    <a:pt x="62459" y="376920"/>
                    <a:pt x="64003" y="376256"/>
                    <a:pt x="65237" y="375591"/>
                  </a:cubicBezTo>
                  <a:close/>
                  <a:moveTo>
                    <a:pt x="106495" y="283628"/>
                  </a:moveTo>
                  <a:cubicBezTo>
                    <a:pt x="106822" y="281980"/>
                    <a:pt x="109449" y="282310"/>
                    <a:pt x="109449" y="283958"/>
                  </a:cubicBezTo>
                  <a:cubicBezTo>
                    <a:pt x="108793" y="297798"/>
                    <a:pt x="102228" y="309990"/>
                    <a:pt x="95334" y="321853"/>
                  </a:cubicBezTo>
                  <a:cubicBezTo>
                    <a:pt x="88769" y="334045"/>
                    <a:pt x="82202" y="346238"/>
                    <a:pt x="72355" y="356454"/>
                  </a:cubicBezTo>
                  <a:cubicBezTo>
                    <a:pt x="69729" y="359419"/>
                    <a:pt x="65133" y="354806"/>
                    <a:pt x="68088" y="351840"/>
                  </a:cubicBezTo>
                  <a:cubicBezTo>
                    <a:pt x="77935" y="341954"/>
                    <a:pt x="83516" y="330750"/>
                    <a:pt x="90410" y="318887"/>
                  </a:cubicBezTo>
                  <a:cubicBezTo>
                    <a:pt x="97303" y="307683"/>
                    <a:pt x="103869" y="296480"/>
                    <a:pt x="106495" y="283628"/>
                  </a:cubicBezTo>
                  <a:close/>
                  <a:moveTo>
                    <a:pt x="117715" y="262329"/>
                  </a:moveTo>
                  <a:cubicBezTo>
                    <a:pt x="117715" y="260378"/>
                    <a:pt x="120973" y="260703"/>
                    <a:pt x="120973" y="262654"/>
                  </a:cubicBezTo>
                  <a:cubicBezTo>
                    <a:pt x="119996" y="285733"/>
                    <a:pt x="116087" y="310113"/>
                    <a:pt x="103057" y="329942"/>
                  </a:cubicBezTo>
                  <a:cubicBezTo>
                    <a:pt x="96867" y="340019"/>
                    <a:pt x="89701" y="348795"/>
                    <a:pt x="84163" y="359198"/>
                  </a:cubicBezTo>
                  <a:cubicBezTo>
                    <a:pt x="81232" y="364399"/>
                    <a:pt x="78625" y="369600"/>
                    <a:pt x="73088" y="372199"/>
                  </a:cubicBezTo>
                  <a:cubicBezTo>
                    <a:pt x="69505" y="373825"/>
                    <a:pt x="66573" y="368624"/>
                    <a:pt x="70156" y="366674"/>
                  </a:cubicBezTo>
                  <a:cubicBezTo>
                    <a:pt x="76997" y="363098"/>
                    <a:pt x="79602" y="353021"/>
                    <a:pt x="84163" y="346845"/>
                  </a:cubicBezTo>
                  <a:cubicBezTo>
                    <a:pt x="89701" y="339044"/>
                    <a:pt x="96216" y="331567"/>
                    <a:pt x="100776" y="322791"/>
                  </a:cubicBezTo>
                  <a:cubicBezTo>
                    <a:pt x="111200" y="303286"/>
                    <a:pt x="113806" y="283458"/>
                    <a:pt x="117715" y="262329"/>
                  </a:cubicBezTo>
                  <a:close/>
                  <a:moveTo>
                    <a:pt x="0" y="23432"/>
                  </a:moveTo>
                  <a:lnTo>
                    <a:pt x="40820" y="43469"/>
                  </a:lnTo>
                  <a:cubicBezTo>
                    <a:pt x="68090" y="60205"/>
                    <a:pt x="92529" y="82085"/>
                    <a:pt x="112742" y="107404"/>
                  </a:cubicBezTo>
                  <a:cubicBezTo>
                    <a:pt x="143122" y="146219"/>
                    <a:pt x="155535" y="200038"/>
                    <a:pt x="152922" y="248312"/>
                  </a:cubicBezTo>
                  <a:cubicBezTo>
                    <a:pt x="150309" y="303763"/>
                    <a:pt x="139856" y="326595"/>
                    <a:pt x="113722" y="374868"/>
                  </a:cubicBezTo>
                  <a:cubicBezTo>
                    <a:pt x="112089" y="377804"/>
                    <a:pt x="104902" y="387916"/>
                    <a:pt x="100981" y="391503"/>
                  </a:cubicBezTo>
                  <a:cubicBezTo>
                    <a:pt x="93468" y="400963"/>
                    <a:pt x="75828" y="416620"/>
                    <a:pt x="67008" y="424773"/>
                  </a:cubicBezTo>
                  <a:cubicBezTo>
                    <a:pt x="47489" y="443039"/>
                    <a:pt x="24949" y="457269"/>
                    <a:pt x="785" y="467294"/>
                  </a:cubicBezTo>
                  <a:lnTo>
                    <a:pt x="0" y="467473"/>
                  </a:lnTo>
                  <a:lnTo>
                    <a:pt x="0" y="440612"/>
                  </a:lnTo>
                  <a:lnTo>
                    <a:pt x="12780" y="435211"/>
                  </a:lnTo>
                  <a:cubicBezTo>
                    <a:pt x="45120" y="418576"/>
                    <a:pt x="84648" y="375522"/>
                    <a:pt x="102615" y="346165"/>
                  </a:cubicBezTo>
                  <a:cubicBezTo>
                    <a:pt x="124175" y="303110"/>
                    <a:pt x="129075" y="284192"/>
                    <a:pt x="129729" y="235917"/>
                  </a:cubicBezTo>
                  <a:cubicBezTo>
                    <a:pt x="129402" y="229720"/>
                    <a:pt x="128095" y="216021"/>
                    <a:pt x="127442" y="209823"/>
                  </a:cubicBezTo>
                  <a:cubicBezTo>
                    <a:pt x="123848" y="183729"/>
                    <a:pt x="117641" y="155678"/>
                    <a:pt x="102288" y="133498"/>
                  </a:cubicBezTo>
                  <a:cubicBezTo>
                    <a:pt x="101635" y="133172"/>
                    <a:pt x="101308" y="132519"/>
                    <a:pt x="101308" y="131867"/>
                  </a:cubicBezTo>
                  <a:lnTo>
                    <a:pt x="100981" y="131540"/>
                  </a:lnTo>
                  <a:cubicBezTo>
                    <a:pt x="85954" y="110992"/>
                    <a:pt x="67661" y="92400"/>
                    <a:pt x="47407" y="76743"/>
                  </a:cubicBezTo>
                  <a:lnTo>
                    <a:pt x="0" y="50192"/>
                  </a:lnTo>
                  <a:close/>
                  <a:moveTo>
                    <a:pt x="7388" y="2591"/>
                  </a:moveTo>
                  <a:cubicBezTo>
                    <a:pt x="36990" y="4549"/>
                    <a:pt x="70171" y="28049"/>
                    <a:pt x="90990" y="47959"/>
                  </a:cubicBezTo>
                  <a:cubicBezTo>
                    <a:pt x="117990" y="73744"/>
                    <a:pt x="135881" y="102793"/>
                    <a:pt x="152472" y="136085"/>
                  </a:cubicBezTo>
                  <a:cubicBezTo>
                    <a:pt x="154098" y="139349"/>
                    <a:pt x="149219" y="141959"/>
                    <a:pt x="147592" y="138695"/>
                  </a:cubicBezTo>
                  <a:lnTo>
                    <a:pt x="122533" y="101916"/>
                  </a:lnTo>
                  <a:lnTo>
                    <a:pt x="153910" y="159135"/>
                  </a:lnTo>
                  <a:cubicBezTo>
                    <a:pt x="155537" y="162395"/>
                    <a:pt x="150327" y="165002"/>
                    <a:pt x="148700" y="161742"/>
                  </a:cubicBezTo>
                  <a:cubicBezTo>
                    <a:pt x="139582" y="142837"/>
                    <a:pt x="131767" y="123280"/>
                    <a:pt x="119393" y="106330"/>
                  </a:cubicBezTo>
                  <a:cubicBezTo>
                    <a:pt x="107671" y="89706"/>
                    <a:pt x="94321" y="75363"/>
                    <a:pt x="79668" y="61021"/>
                  </a:cubicBezTo>
                  <a:cubicBezTo>
                    <a:pt x="65992" y="47657"/>
                    <a:pt x="50280" y="36900"/>
                    <a:pt x="33348" y="28303"/>
                  </a:cubicBezTo>
                  <a:lnTo>
                    <a:pt x="1" y="16019"/>
                  </a:lnTo>
                  <a:lnTo>
                    <a:pt x="1" y="11495"/>
                  </a:lnTo>
                  <a:lnTo>
                    <a:pt x="10229" y="13675"/>
                  </a:lnTo>
                  <a:cubicBezTo>
                    <a:pt x="20079" y="17179"/>
                    <a:pt x="29684" y="21580"/>
                    <a:pt x="38964" y="25491"/>
                  </a:cubicBezTo>
                  <a:cubicBezTo>
                    <a:pt x="54269" y="32011"/>
                    <a:pt x="68271" y="42767"/>
                    <a:pt x="79993" y="54176"/>
                  </a:cubicBezTo>
                  <a:lnTo>
                    <a:pt x="119573" y="97570"/>
                  </a:lnTo>
                  <a:lnTo>
                    <a:pt x="90665" y="55139"/>
                  </a:lnTo>
                  <a:cubicBezTo>
                    <a:pt x="68870" y="33924"/>
                    <a:pt x="37316" y="10424"/>
                    <a:pt x="7063" y="4549"/>
                  </a:cubicBezTo>
                  <a:cubicBezTo>
                    <a:pt x="6087" y="4223"/>
                    <a:pt x="6087" y="2591"/>
                    <a:pt x="7388" y="2591"/>
                  </a:cubicBezTo>
                  <a:close/>
                  <a:moveTo>
                    <a:pt x="42942" y="36"/>
                  </a:moveTo>
                  <a:cubicBezTo>
                    <a:pt x="69143" y="9474"/>
                    <a:pt x="94687" y="26072"/>
                    <a:pt x="111389" y="48204"/>
                  </a:cubicBezTo>
                  <a:cubicBezTo>
                    <a:pt x="126455" y="67731"/>
                    <a:pt x="143812" y="85956"/>
                    <a:pt x="151672" y="109715"/>
                  </a:cubicBezTo>
                  <a:cubicBezTo>
                    <a:pt x="152654" y="112970"/>
                    <a:pt x="147087" y="114597"/>
                    <a:pt x="146104" y="111017"/>
                  </a:cubicBezTo>
                  <a:cubicBezTo>
                    <a:pt x="138572" y="87584"/>
                    <a:pt x="120560" y="66429"/>
                    <a:pt x="104512" y="48204"/>
                  </a:cubicBezTo>
                  <a:cubicBezTo>
                    <a:pt x="87155" y="28026"/>
                    <a:pt x="65540" y="14356"/>
                    <a:pt x="41960" y="2314"/>
                  </a:cubicBezTo>
                  <a:cubicBezTo>
                    <a:pt x="40650" y="1663"/>
                    <a:pt x="41632" y="-289"/>
                    <a:pt x="42942" y="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9F575467-4ACE-694E-8D7D-FF2A42DFE833}"/>
                </a:ext>
              </a:extLst>
            </p:cNvPr>
            <p:cNvSpPr/>
            <p:nvPr/>
          </p:nvSpPr>
          <p:spPr>
            <a:xfrm>
              <a:off x="-1" y="807676"/>
              <a:ext cx="156262" cy="433052"/>
            </a:xfrm>
            <a:custGeom>
              <a:avLst/>
              <a:gdLst>
                <a:gd name="connsiteX0" fmla="*/ 110404 w 156262"/>
                <a:gd name="connsiteY0" fmla="*/ 313897 h 433052"/>
                <a:gd name="connsiteX1" fmla="*/ 112995 w 156262"/>
                <a:gd name="connsiteY1" fmla="*/ 314869 h 433052"/>
                <a:gd name="connsiteX2" fmla="*/ 96801 w 156262"/>
                <a:gd name="connsiteY2" fmla="*/ 382619 h 433052"/>
                <a:gd name="connsiteX3" fmla="*/ 37205 w 156262"/>
                <a:gd name="connsiteY3" fmla="*/ 398179 h 433052"/>
                <a:gd name="connsiteX4" fmla="*/ 37205 w 156262"/>
                <a:gd name="connsiteY4" fmla="*/ 391696 h 433052"/>
                <a:gd name="connsiteX5" fmla="*/ 72185 w 156262"/>
                <a:gd name="connsiteY5" fmla="*/ 389103 h 433052"/>
                <a:gd name="connsiteX6" fmla="*/ 96801 w 156262"/>
                <a:gd name="connsiteY6" fmla="*/ 370949 h 433052"/>
                <a:gd name="connsiteX7" fmla="*/ 110404 w 156262"/>
                <a:gd name="connsiteY7" fmla="*/ 313897 h 433052"/>
                <a:gd name="connsiteX8" fmla="*/ 125739 w 156262"/>
                <a:gd name="connsiteY8" fmla="*/ 302884 h 433052"/>
                <a:gd name="connsiteX9" fmla="*/ 127855 w 156262"/>
                <a:gd name="connsiteY9" fmla="*/ 306649 h 433052"/>
                <a:gd name="connsiteX10" fmla="*/ 124274 w 156262"/>
                <a:gd name="connsiteY10" fmla="*/ 328265 h 433052"/>
                <a:gd name="connsiteX11" fmla="*/ 118739 w 156262"/>
                <a:gd name="connsiteY11" fmla="*/ 361014 h 433052"/>
                <a:gd name="connsiteX12" fmla="*/ 114833 w 156262"/>
                <a:gd name="connsiteY12" fmla="*/ 387869 h 433052"/>
                <a:gd name="connsiteX13" fmla="*/ 107019 w 156262"/>
                <a:gd name="connsiteY13" fmla="*/ 403261 h 433052"/>
                <a:gd name="connsiteX14" fmla="*/ 86834 w 156262"/>
                <a:gd name="connsiteY14" fmla="*/ 409156 h 433052"/>
                <a:gd name="connsiteX15" fmla="*/ 63068 w 156262"/>
                <a:gd name="connsiteY15" fmla="*/ 412104 h 433052"/>
                <a:gd name="connsiteX16" fmla="*/ 8373 w 156262"/>
                <a:gd name="connsiteY16" fmla="*/ 408829 h 433052"/>
                <a:gd name="connsiteX17" fmla="*/ 8699 w 156262"/>
                <a:gd name="connsiteY17" fmla="*/ 406209 h 433052"/>
                <a:gd name="connsiteX18" fmla="*/ 60138 w 156262"/>
                <a:gd name="connsiteY18" fmla="*/ 407191 h 433052"/>
                <a:gd name="connsiteX19" fmla="*/ 85532 w 156262"/>
                <a:gd name="connsiteY19" fmla="*/ 404244 h 433052"/>
                <a:gd name="connsiteX20" fmla="*/ 107995 w 156262"/>
                <a:gd name="connsiteY20" fmla="*/ 393109 h 433052"/>
                <a:gd name="connsiteX21" fmla="*/ 115809 w 156262"/>
                <a:gd name="connsiteY21" fmla="*/ 344639 h 433052"/>
                <a:gd name="connsiteX22" fmla="*/ 119716 w 156262"/>
                <a:gd name="connsiteY22" fmla="*/ 321059 h 433052"/>
                <a:gd name="connsiteX23" fmla="*/ 121669 w 156262"/>
                <a:gd name="connsiteY23" fmla="*/ 305012 h 433052"/>
                <a:gd name="connsiteX24" fmla="*/ 125739 w 156262"/>
                <a:gd name="connsiteY24" fmla="*/ 302884 h 433052"/>
                <a:gd name="connsiteX25" fmla="*/ 0 w 156262"/>
                <a:gd name="connsiteY25" fmla="*/ 39301 h 433052"/>
                <a:gd name="connsiteX26" fmla="*/ 38259 w 156262"/>
                <a:gd name="connsiteY26" fmla="*/ 40406 h 433052"/>
                <a:gd name="connsiteX27" fmla="*/ 114377 w 156262"/>
                <a:gd name="connsiteY27" fmla="*/ 40079 h 433052"/>
                <a:gd name="connsiteX28" fmla="*/ 150313 w 156262"/>
                <a:gd name="connsiteY28" fmla="*/ 70160 h 433052"/>
                <a:gd name="connsiteX29" fmla="*/ 156193 w 156262"/>
                <a:gd name="connsiteY29" fmla="*/ 127704 h 433052"/>
                <a:gd name="connsiteX30" fmla="*/ 154887 w 156262"/>
                <a:gd name="connsiteY30" fmla="*/ 182960 h 433052"/>
                <a:gd name="connsiteX31" fmla="*/ 145086 w 156262"/>
                <a:gd name="connsiteY31" fmla="*/ 338265 h 433052"/>
                <a:gd name="connsiteX32" fmla="*/ 137899 w 156262"/>
                <a:gd name="connsiteY32" fmla="*/ 374230 h 433052"/>
                <a:gd name="connsiteX33" fmla="*/ 131692 w 156262"/>
                <a:gd name="connsiteY33" fmla="*/ 405291 h 433052"/>
                <a:gd name="connsiteX34" fmla="*/ 87589 w 156262"/>
                <a:gd name="connsiteY34" fmla="*/ 428831 h 433052"/>
                <a:gd name="connsiteX35" fmla="*/ 14861 w 156262"/>
                <a:gd name="connsiteY35" fmla="*/ 432960 h 433052"/>
                <a:gd name="connsiteX36" fmla="*/ 0 w 156262"/>
                <a:gd name="connsiteY36" fmla="*/ 433052 h 433052"/>
                <a:gd name="connsiteX37" fmla="*/ 0 w 156262"/>
                <a:gd name="connsiteY37" fmla="*/ 421638 h 433052"/>
                <a:gd name="connsiteX38" fmla="*/ 8205 w 156262"/>
                <a:gd name="connsiteY38" fmla="*/ 421638 h 433052"/>
                <a:gd name="connsiteX39" fmla="*/ 84323 w 156262"/>
                <a:gd name="connsiteY39" fmla="*/ 417388 h 433052"/>
                <a:gd name="connsiteX40" fmla="*/ 113397 w 156262"/>
                <a:gd name="connsiteY40" fmla="*/ 410195 h 433052"/>
                <a:gd name="connsiteX41" fmla="*/ 123851 w 156262"/>
                <a:gd name="connsiteY41" fmla="*/ 382077 h 433052"/>
                <a:gd name="connsiteX42" fmla="*/ 132345 w 156262"/>
                <a:gd name="connsiteY42" fmla="*/ 344804 h 433052"/>
                <a:gd name="connsiteX43" fmla="*/ 136265 w 156262"/>
                <a:gd name="connsiteY43" fmla="*/ 306876 h 433052"/>
                <a:gd name="connsiteX44" fmla="*/ 141492 w 156262"/>
                <a:gd name="connsiteY44" fmla="*/ 228733 h 433052"/>
                <a:gd name="connsiteX45" fmla="*/ 143126 w 156262"/>
                <a:gd name="connsiteY45" fmla="*/ 158765 h 433052"/>
                <a:gd name="connsiteX46" fmla="*/ 144432 w 156262"/>
                <a:gd name="connsiteY46" fmla="*/ 105471 h 433052"/>
                <a:gd name="connsiteX47" fmla="*/ 142978 w 156262"/>
                <a:gd name="connsiteY47" fmla="*/ 91213 h 433052"/>
                <a:gd name="connsiteX48" fmla="*/ 140819 w 156262"/>
                <a:gd name="connsiteY48" fmla="*/ 80376 h 433052"/>
                <a:gd name="connsiteX49" fmla="*/ 139655 w 156262"/>
                <a:gd name="connsiteY49" fmla="*/ 74532 h 433052"/>
                <a:gd name="connsiteX50" fmla="*/ 121891 w 156262"/>
                <a:gd name="connsiteY50" fmla="*/ 52177 h 433052"/>
                <a:gd name="connsiteX51" fmla="*/ 85629 w 156262"/>
                <a:gd name="connsiteY51" fmla="*/ 51196 h 433052"/>
                <a:gd name="connsiteX52" fmla="*/ 47407 w 156262"/>
                <a:gd name="connsiteY52" fmla="*/ 51196 h 433052"/>
                <a:gd name="connsiteX53" fmla="*/ 0 w 156262"/>
                <a:gd name="connsiteY53" fmla="*/ 49823 h 433052"/>
                <a:gd name="connsiteX54" fmla="*/ 21957 w 156262"/>
                <a:gd name="connsiteY54" fmla="*/ 25846 h 433052"/>
                <a:gd name="connsiteX55" fmla="*/ 115941 w 156262"/>
                <a:gd name="connsiteY55" fmla="*/ 30966 h 433052"/>
                <a:gd name="connsiteX56" fmla="*/ 115614 w 156262"/>
                <a:gd name="connsiteY56" fmla="*/ 38006 h 433052"/>
                <a:gd name="connsiteX57" fmla="*/ 21794 w 156262"/>
                <a:gd name="connsiteY57" fmla="*/ 31766 h 433052"/>
                <a:gd name="connsiteX58" fmla="*/ 0 w 156262"/>
                <a:gd name="connsiteY58" fmla="*/ 31210 h 433052"/>
                <a:gd name="connsiteX59" fmla="*/ 0 w 156262"/>
                <a:gd name="connsiteY59" fmla="*/ 26219 h 433052"/>
                <a:gd name="connsiteX60" fmla="*/ 685 w 156262"/>
                <a:gd name="connsiteY60" fmla="*/ 12094 h 433052"/>
                <a:gd name="connsiteX61" fmla="*/ 39026 w 156262"/>
                <a:gd name="connsiteY61" fmla="*/ 12256 h 433052"/>
                <a:gd name="connsiteX62" fmla="*/ 115627 w 156262"/>
                <a:gd name="connsiteY62" fmla="*/ 16144 h 433052"/>
                <a:gd name="connsiteX63" fmla="*/ 115627 w 156262"/>
                <a:gd name="connsiteY63" fmla="*/ 23598 h 433052"/>
                <a:gd name="connsiteX64" fmla="*/ 0 w 156262"/>
                <a:gd name="connsiteY64" fmla="*/ 18439 h 433052"/>
                <a:gd name="connsiteX65" fmla="*/ 0 w 156262"/>
                <a:gd name="connsiteY65" fmla="*/ 12162 h 433052"/>
                <a:gd name="connsiteX66" fmla="*/ 58750 w 156262"/>
                <a:gd name="connsiteY66" fmla="*/ 92 h 433052"/>
                <a:gd name="connsiteX67" fmla="*/ 87537 w 156262"/>
                <a:gd name="connsiteY67" fmla="*/ 421 h 433052"/>
                <a:gd name="connsiteX68" fmla="*/ 106183 w 156262"/>
                <a:gd name="connsiteY68" fmla="*/ 2725 h 433052"/>
                <a:gd name="connsiteX69" fmla="*/ 103893 w 156262"/>
                <a:gd name="connsiteY69" fmla="*/ 9309 h 433052"/>
                <a:gd name="connsiteX70" fmla="*/ 79031 w 156262"/>
                <a:gd name="connsiteY70" fmla="*/ 6675 h 433052"/>
                <a:gd name="connsiteX71" fmla="*/ 52207 w 156262"/>
                <a:gd name="connsiteY71" fmla="*/ 6346 h 433052"/>
                <a:gd name="connsiteX72" fmla="*/ 1 w 156262"/>
                <a:gd name="connsiteY72" fmla="*/ 5742 h 433052"/>
                <a:gd name="connsiteX73" fmla="*/ 1 w 156262"/>
                <a:gd name="connsiteY73" fmla="*/ 1310 h 43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156262" h="433052">
                  <a:moveTo>
                    <a:pt x="110404" y="313897"/>
                  </a:moveTo>
                  <a:cubicBezTo>
                    <a:pt x="110728" y="312276"/>
                    <a:pt x="113319" y="313248"/>
                    <a:pt x="112995" y="314869"/>
                  </a:cubicBezTo>
                  <a:cubicBezTo>
                    <a:pt x="109109" y="338209"/>
                    <a:pt x="112023" y="362522"/>
                    <a:pt x="96801" y="382619"/>
                  </a:cubicBezTo>
                  <a:cubicBezTo>
                    <a:pt x="83845" y="399801"/>
                    <a:pt x="56638" y="398179"/>
                    <a:pt x="37205" y="398179"/>
                  </a:cubicBezTo>
                  <a:cubicBezTo>
                    <a:pt x="32994" y="398179"/>
                    <a:pt x="33318" y="391696"/>
                    <a:pt x="37205" y="391696"/>
                  </a:cubicBezTo>
                  <a:cubicBezTo>
                    <a:pt x="48865" y="391696"/>
                    <a:pt x="60525" y="391048"/>
                    <a:pt x="72185" y="389103"/>
                  </a:cubicBezTo>
                  <a:cubicBezTo>
                    <a:pt x="83522" y="387158"/>
                    <a:pt x="91618" y="381323"/>
                    <a:pt x="96801" y="370949"/>
                  </a:cubicBezTo>
                  <a:cubicBezTo>
                    <a:pt x="105870" y="353445"/>
                    <a:pt x="105870" y="332698"/>
                    <a:pt x="110404" y="313897"/>
                  </a:cubicBezTo>
                  <a:close/>
                  <a:moveTo>
                    <a:pt x="125739" y="302884"/>
                  </a:moveTo>
                  <a:cubicBezTo>
                    <a:pt x="127286" y="303374"/>
                    <a:pt x="128507" y="304849"/>
                    <a:pt x="127855" y="306649"/>
                  </a:cubicBezTo>
                  <a:cubicBezTo>
                    <a:pt x="125251" y="312872"/>
                    <a:pt x="125577" y="321714"/>
                    <a:pt x="124274" y="328265"/>
                  </a:cubicBezTo>
                  <a:cubicBezTo>
                    <a:pt x="121995" y="339072"/>
                    <a:pt x="120042" y="349879"/>
                    <a:pt x="118739" y="361014"/>
                  </a:cubicBezTo>
                  <a:cubicBezTo>
                    <a:pt x="117437" y="369856"/>
                    <a:pt x="116135" y="378699"/>
                    <a:pt x="114833" y="387869"/>
                  </a:cubicBezTo>
                  <a:cubicBezTo>
                    <a:pt x="113856" y="394092"/>
                    <a:pt x="112228" y="399004"/>
                    <a:pt x="107019" y="403261"/>
                  </a:cubicBezTo>
                  <a:cubicBezTo>
                    <a:pt x="102136" y="407519"/>
                    <a:pt x="92694" y="407846"/>
                    <a:pt x="86834" y="409156"/>
                  </a:cubicBezTo>
                  <a:cubicBezTo>
                    <a:pt x="79021" y="410466"/>
                    <a:pt x="71207" y="411449"/>
                    <a:pt x="63068" y="412104"/>
                  </a:cubicBezTo>
                  <a:cubicBezTo>
                    <a:pt x="45162" y="412759"/>
                    <a:pt x="25954" y="412759"/>
                    <a:pt x="8373" y="408829"/>
                  </a:cubicBezTo>
                  <a:cubicBezTo>
                    <a:pt x="7071" y="408174"/>
                    <a:pt x="7396" y="405881"/>
                    <a:pt x="8699" y="406209"/>
                  </a:cubicBezTo>
                  <a:cubicBezTo>
                    <a:pt x="25954" y="407519"/>
                    <a:pt x="43208" y="408174"/>
                    <a:pt x="60138" y="407191"/>
                  </a:cubicBezTo>
                  <a:cubicBezTo>
                    <a:pt x="68603" y="406864"/>
                    <a:pt x="77067" y="405554"/>
                    <a:pt x="85532" y="404244"/>
                  </a:cubicBezTo>
                  <a:cubicBezTo>
                    <a:pt x="93020" y="402607"/>
                    <a:pt x="105066" y="402279"/>
                    <a:pt x="107995" y="393109"/>
                  </a:cubicBezTo>
                  <a:cubicBezTo>
                    <a:pt x="112554" y="377716"/>
                    <a:pt x="112880" y="360359"/>
                    <a:pt x="115809" y="344639"/>
                  </a:cubicBezTo>
                  <a:cubicBezTo>
                    <a:pt x="117112" y="336780"/>
                    <a:pt x="118413" y="328920"/>
                    <a:pt x="119716" y="321059"/>
                  </a:cubicBezTo>
                  <a:cubicBezTo>
                    <a:pt x="120368" y="315819"/>
                    <a:pt x="120042" y="309924"/>
                    <a:pt x="121669" y="305012"/>
                  </a:cubicBezTo>
                  <a:cubicBezTo>
                    <a:pt x="122321" y="302884"/>
                    <a:pt x="124193" y="302392"/>
                    <a:pt x="125739" y="302884"/>
                  </a:cubicBezTo>
                  <a:close/>
                  <a:moveTo>
                    <a:pt x="0" y="39301"/>
                  </a:moveTo>
                  <a:lnTo>
                    <a:pt x="38259" y="40406"/>
                  </a:lnTo>
                  <a:cubicBezTo>
                    <a:pt x="63415" y="40406"/>
                    <a:pt x="88896" y="38771"/>
                    <a:pt x="114377" y="40079"/>
                  </a:cubicBezTo>
                  <a:cubicBezTo>
                    <a:pt x="132998" y="40733"/>
                    <a:pt x="144759" y="52831"/>
                    <a:pt x="150313" y="70160"/>
                  </a:cubicBezTo>
                  <a:cubicBezTo>
                    <a:pt x="155866" y="87161"/>
                    <a:pt x="156520" y="110375"/>
                    <a:pt x="156193" y="127704"/>
                  </a:cubicBezTo>
                  <a:cubicBezTo>
                    <a:pt x="155866" y="146340"/>
                    <a:pt x="155213" y="164650"/>
                    <a:pt x="154887" y="182960"/>
                  </a:cubicBezTo>
                  <a:cubicBezTo>
                    <a:pt x="153906" y="234946"/>
                    <a:pt x="151292" y="286932"/>
                    <a:pt x="145086" y="338265"/>
                  </a:cubicBezTo>
                  <a:cubicBezTo>
                    <a:pt x="143453" y="350362"/>
                    <a:pt x="140512" y="362459"/>
                    <a:pt x="137899" y="374230"/>
                  </a:cubicBezTo>
                  <a:cubicBezTo>
                    <a:pt x="135285" y="384365"/>
                    <a:pt x="135285" y="395809"/>
                    <a:pt x="131692" y="405291"/>
                  </a:cubicBezTo>
                  <a:cubicBezTo>
                    <a:pt x="124504" y="423927"/>
                    <a:pt x="104904" y="426543"/>
                    <a:pt x="87589" y="428831"/>
                  </a:cubicBezTo>
                  <a:cubicBezTo>
                    <a:pt x="63251" y="432265"/>
                    <a:pt x="39076" y="432919"/>
                    <a:pt x="14861" y="432960"/>
                  </a:cubicBezTo>
                  <a:lnTo>
                    <a:pt x="0" y="433052"/>
                  </a:lnTo>
                  <a:lnTo>
                    <a:pt x="0" y="421638"/>
                  </a:lnTo>
                  <a:lnTo>
                    <a:pt x="8205" y="421638"/>
                  </a:lnTo>
                  <a:cubicBezTo>
                    <a:pt x="33686" y="421966"/>
                    <a:pt x="59167" y="420984"/>
                    <a:pt x="84323" y="417388"/>
                  </a:cubicBezTo>
                  <a:cubicBezTo>
                    <a:pt x="93796" y="415753"/>
                    <a:pt x="105230" y="415426"/>
                    <a:pt x="113397" y="410195"/>
                  </a:cubicBezTo>
                  <a:cubicBezTo>
                    <a:pt x="123198" y="403656"/>
                    <a:pt x="121564" y="392212"/>
                    <a:pt x="123851" y="382077"/>
                  </a:cubicBezTo>
                  <a:cubicBezTo>
                    <a:pt x="126465" y="369652"/>
                    <a:pt x="130058" y="357555"/>
                    <a:pt x="132345" y="344804"/>
                  </a:cubicBezTo>
                  <a:cubicBezTo>
                    <a:pt x="134306" y="332379"/>
                    <a:pt x="135285" y="319627"/>
                    <a:pt x="136265" y="306876"/>
                  </a:cubicBezTo>
                  <a:cubicBezTo>
                    <a:pt x="138879" y="280720"/>
                    <a:pt x="140512" y="254890"/>
                    <a:pt x="141492" y="228733"/>
                  </a:cubicBezTo>
                  <a:cubicBezTo>
                    <a:pt x="142472" y="205519"/>
                    <a:pt x="142472" y="182306"/>
                    <a:pt x="143126" y="158765"/>
                  </a:cubicBezTo>
                  <a:cubicBezTo>
                    <a:pt x="143779" y="141109"/>
                    <a:pt x="145412" y="123454"/>
                    <a:pt x="144432" y="105471"/>
                  </a:cubicBezTo>
                  <a:cubicBezTo>
                    <a:pt x="144106" y="101629"/>
                    <a:pt x="143698" y="96622"/>
                    <a:pt x="142978" y="91213"/>
                  </a:cubicBezTo>
                  <a:lnTo>
                    <a:pt x="140819" y="80376"/>
                  </a:lnTo>
                  <a:lnTo>
                    <a:pt x="139655" y="74532"/>
                  </a:lnTo>
                  <a:cubicBezTo>
                    <a:pt x="136510" y="63620"/>
                    <a:pt x="131202" y="54139"/>
                    <a:pt x="121891" y="52177"/>
                  </a:cubicBezTo>
                  <a:cubicBezTo>
                    <a:pt x="110130" y="49561"/>
                    <a:pt x="97390" y="51196"/>
                    <a:pt x="85629" y="51196"/>
                  </a:cubicBezTo>
                  <a:cubicBezTo>
                    <a:pt x="73215" y="51196"/>
                    <a:pt x="60147" y="51196"/>
                    <a:pt x="47407" y="51196"/>
                  </a:cubicBezTo>
                  <a:lnTo>
                    <a:pt x="0" y="49823"/>
                  </a:lnTo>
                  <a:close/>
                  <a:moveTo>
                    <a:pt x="21957" y="25846"/>
                  </a:moveTo>
                  <a:cubicBezTo>
                    <a:pt x="53367" y="26166"/>
                    <a:pt x="84735" y="27606"/>
                    <a:pt x="115941" y="30966"/>
                  </a:cubicBezTo>
                  <a:cubicBezTo>
                    <a:pt x="120515" y="31286"/>
                    <a:pt x="120189" y="38327"/>
                    <a:pt x="115614" y="38006"/>
                  </a:cubicBezTo>
                  <a:cubicBezTo>
                    <a:pt x="84409" y="34166"/>
                    <a:pt x="53122" y="32646"/>
                    <a:pt x="21794" y="31766"/>
                  </a:cubicBezTo>
                  <a:lnTo>
                    <a:pt x="0" y="31210"/>
                  </a:lnTo>
                  <a:lnTo>
                    <a:pt x="0" y="26219"/>
                  </a:lnTo>
                  <a:close/>
                  <a:moveTo>
                    <a:pt x="685" y="12094"/>
                  </a:moveTo>
                  <a:cubicBezTo>
                    <a:pt x="13438" y="11688"/>
                    <a:pt x="26314" y="11931"/>
                    <a:pt x="39026" y="12256"/>
                  </a:cubicBezTo>
                  <a:cubicBezTo>
                    <a:pt x="64451" y="12580"/>
                    <a:pt x="90202" y="14524"/>
                    <a:pt x="115627" y="16144"/>
                  </a:cubicBezTo>
                  <a:cubicBezTo>
                    <a:pt x="120516" y="16468"/>
                    <a:pt x="120191" y="23922"/>
                    <a:pt x="115627" y="23598"/>
                  </a:cubicBezTo>
                  <a:lnTo>
                    <a:pt x="0" y="18439"/>
                  </a:lnTo>
                  <a:lnTo>
                    <a:pt x="0" y="12162"/>
                  </a:lnTo>
                  <a:close/>
                  <a:moveTo>
                    <a:pt x="58750" y="92"/>
                  </a:moveTo>
                  <a:cubicBezTo>
                    <a:pt x="68236" y="-238"/>
                    <a:pt x="78050" y="421"/>
                    <a:pt x="87537" y="421"/>
                  </a:cubicBezTo>
                  <a:cubicBezTo>
                    <a:pt x="93425" y="750"/>
                    <a:pt x="100622" y="421"/>
                    <a:pt x="106183" y="2725"/>
                  </a:cubicBezTo>
                  <a:cubicBezTo>
                    <a:pt x="110436" y="4042"/>
                    <a:pt x="108473" y="10954"/>
                    <a:pt x="103893" y="9309"/>
                  </a:cubicBezTo>
                  <a:cubicBezTo>
                    <a:pt x="96697" y="6675"/>
                    <a:pt x="86555" y="7004"/>
                    <a:pt x="79031" y="6675"/>
                  </a:cubicBezTo>
                  <a:cubicBezTo>
                    <a:pt x="69872" y="6346"/>
                    <a:pt x="61040" y="6346"/>
                    <a:pt x="52207" y="6346"/>
                  </a:cubicBezTo>
                  <a:lnTo>
                    <a:pt x="1" y="5742"/>
                  </a:lnTo>
                  <a:lnTo>
                    <a:pt x="1" y="131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44BA837A-835C-3149-B63C-5E7CBF16EB36}"/>
                </a:ext>
              </a:extLst>
            </p:cNvPr>
            <p:cNvSpPr/>
            <p:nvPr/>
          </p:nvSpPr>
          <p:spPr>
            <a:xfrm>
              <a:off x="0" y="1521856"/>
              <a:ext cx="410482" cy="571404"/>
            </a:xfrm>
            <a:custGeom>
              <a:avLst/>
              <a:gdLst>
                <a:gd name="connsiteX0" fmla="*/ 20784 w 410482"/>
                <a:gd name="connsiteY0" fmla="*/ 502046 h 571404"/>
                <a:gd name="connsiteX1" fmla="*/ 23069 w 410482"/>
                <a:gd name="connsiteY1" fmla="*/ 506617 h 571404"/>
                <a:gd name="connsiteX2" fmla="*/ 0 w 410482"/>
                <a:gd name="connsiteY2" fmla="*/ 534823 h 571404"/>
                <a:gd name="connsiteX3" fmla="*/ 0 w 410482"/>
                <a:gd name="connsiteY3" fmla="*/ 523877 h 571404"/>
                <a:gd name="connsiteX4" fmla="*/ 220 w 410482"/>
                <a:gd name="connsiteY4" fmla="*/ 523597 h 571404"/>
                <a:gd name="connsiteX5" fmla="*/ 20784 w 410482"/>
                <a:gd name="connsiteY5" fmla="*/ 502046 h 571404"/>
                <a:gd name="connsiteX6" fmla="*/ 284983 w 410482"/>
                <a:gd name="connsiteY6" fmla="*/ 489407 h 571404"/>
                <a:gd name="connsiteX7" fmla="*/ 287251 w 410482"/>
                <a:gd name="connsiteY7" fmla="*/ 490380 h 571404"/>
                <a:gd name="connsiteX8" fmla="*/ 272345 w 410482"/>
                <a:gd name="connsiteY8" fmla="*/ 519559 h 571404"/>
                <a:gd name="connsiteX9" fmla="*/ 255496 w 410482"/>
                <a:gd name="connsiteY9" fmla="*/ 547119 h 571404"/>
                <a:gd name="connsiteX10" fmla="*/ 249988 w 410482"/>
                <a:gd name="connsiteY10" fmla="*/ 544524 h 571404"/>
                <a:gd name="connsiteX11" fmla="*/ 267486 w 410482"/>
                <a:gd name="connsiteY11" fmla="*/ 516642 h 571404"/>
                <a:gd name="connsiteX12" fmla="*/ 284983 w 410482"/>
                <a:gd name="connsiteY12" fmla="*/ 489407 h 571404"/>
                <a:gd name="connsiteX13" fmla="*/ 253191 w 410482"/>
                <a:gd name="connsiteY13" fmla="*/ 482538 h 571404"/>
                <a:gd name="connsiteX14" fmla="*/ 255223 w 410482"/>
                <a:gd name="connsiteY14" fmla="*/ 485797 h 571404"/>
                <a:gd name="connsiteX15" fmla="*/ 233672 w 410482"/>
                <a:gd name="connsiteY15" fmla="*/ 525873 h 571404"/>
                <a:gd name="connsiteX16" fmla="*/ 216763 w 410482"/>
                <a:gd name="connsiteY16" fmla="*/ 550961 h 571404"/>
                <a:gd name="connsiteX17" fmla="*/ 211458 w 410482"/>
                <a:gd name="connsiteY17" fmla="*/ 546726 h 571404"/>
                <a:gd name="connsiteX18" fmla="*/ 249917 w 410482"/>
                <a:gd name="connsiteY18" fmla="*/ 484167 h 571404"/>
                <a:gd name="connsiteX19" fmla="*/ 253191 w 410482"/>
                <a:gd name="connsiteY19" fmla="*/ 482538 h 571404"/>
                <a:gd name="connsiteX20" fmla="*/ 232170 w 410482"/>
                <a:gd name="connsiteY20" fmla="*/ 481176 h 571404"/>
                <a:gd name="connsiteX21" fmla="*/ 233289 w 410482"/>
                <a:gd name="connsiteY21" fmla="*/ 484019 h 571404"/>
                <a:gd name="connsiteX22" fmla="*/ 208092 w 410482"/>
                <a:gd name="connsiteY22" fmla="*/ 527893 h 571404"/>
                <a:gd name="connsiteX23" fmla="*/ 195493 w 410482"/>
                <a:gd name="connsiteY23" fmla="*/ 549341 h 571404"/>
                <a:gd name="connsiteX24" fmla="*/ 192177 w 410482"/>
                <a:gd name="connsiteY24" fmla="*/ 552592 h 571404"/>
                <a:gd name="connsiteX25" fmla="*/ 191846 w 410482"/>
                <a:gd name="connsiteY25" fmla="*/ 552592 h 571404"/>
                <a:gd name="connsiteX26" fmla="*/ 188530 w 410482"/>
                <a:gd name="connsiteY26" fmla="*/ 549341 h 571404"/>
                <a:gd name="connsiteX27" fmla="*/ 200798 w 410482"/>
                <a:gd name="connsiteY27" fmla="*/ 528542 h 571404"/>
                <a:gd name="connsiteX28" fmla="*/ 229311 w 410482"/>
                <a:gd name="connsiteY28" fmla="*/ 481744 h 571404"/>
                <a:gd name="connsiteX29" fmla="*/ 232170 w 410482"/>
                <a:gd name="connsiteY29" fmla="*/ 481176 h 571404"/>
                <a:gd name="connsiteX30" fmla="*/ 211184 w 410482"/>
                <a:gd name="connsiteY30" fmla="*/ 476768 h 571404"/>
                <a:gd name="connsiteX31" fmla="*/ 213472 w 410482"/>
                <a:gd name="connsiteY31" fmla="*/ 478065 h 571404"/>
                <a:gd name="connsiteX32" fmla="*/ 185038 w 410482"/>
                <a:gd name="connsiteY32" fmla="*/ 531854 h 571404"/>
                <a:gd name="connsiteX33" fmla="*/ 171309 w 410482"/>
                <a:gd name="connsiteY33" fmla="*/ 552592 h 571404"/>
                <a:gd name="connsiteX34" fmla="*/ 168695 w 410482"/>
                <a:gd name="connsiteY34" fmla="*/ 548704 h 571404"/>
                <a:gd name="connsiteX35" fmla="*/ 182096 w 410482"/>
                <a:gd name="connsiteY35" fmla="*/ 525050 h 571404"/>
                <a:gd name="connsiteX36" fmla="*/ 211184 w 410482"/>
                <a:gd name="connsiteY36" fmla="*/ 476768 h 571404"/>
                <a:gd name="connsiteX37" fmla="*/ 234895 w 410482"/>
                <a:gd name="connsiteY37" fmla="*/ 207280 h 571404"/>
                <a:gd name="connsiteX38" fmla="*/ 281448 w 410482"/>
                <a:gd name="connsiteY38" fmla="*/ 212834 h 571404"/>
                <a:gd name="connsiteX39" fmla="*/ 341771 w 410482"/>
                <a:gd name="connsiteY39" fmla="*/ 268047 h 571404"/>
                <a:gd name="connsiteX40" fmla="*/ 333902 w 410482"/>
                <a:gd name="connsiteY40" fmla="*/ 272294 h 571404"/>
                <a:gd name="connsiteX41" fmla="*/ 271285 w 410482"/>
                <a:gd name="connsiteY41" fmla="*/ 218061 h 571404"/>
                <a:gd name="connsiteX42" fmla="*/ 222765 w 410482"/>
                <a:gd name="connsiteY42" fmla="*/ 215774 h 571404"/>
                <a:gd name="connsiteX43" fmla="*/ 185064 w 410482"/>
                <a:gd name="connsiteY43" fmla="*/ 221329 h 571404"/>
                <a:gd name="connsiteX44" fmla="*/ 184736 w 410482"/>
                <a:gd name="connsiteY44" fmla="*/ 218061 h 571404"/>
                <a:gd name="connsiteX45" fmla="*/ 234895 w 410482"/>
                <a:gd name="connsiteY45" fmla="*/ 207280 h 571404"/>
                <a:gd name="connsiteX46" fmla="*/ 237137 w 410482"/>
                <a:gd name="connsiteY46" fmla="*/ 186789 h 571404"/>
                <a:gd name="connsiteX47" fmla="*/ 367699 w 410482"/>
                <a:gd name="connsiteY47" fmla="*/ 270087 h 571404"/>
                <a:gd name="connsiteX48" fmla="*/ 357883 w 410482"/>
                <a:gd name="connsiteY48" fmla="*/ 272716 h 571404"/>
                <a:gd name="connsiteX49" fmla="*/ 146830 w 410482"/>
                <a:gd name="connsiteY49" fmla="*/ 224741 h 571404"/>
                <a:gd name="connsiteX50" fmla="*/ 145194 w 410482"/>
                <a:gd name="connsiteY50" fmla="*/ 223098 h 571404"/>
                <a:gd name="connsiteX51" fmla="*/ 237137 w 410482"/>
                <a:gd name="connsiteY51" fmla="*/ 186789 h 571404"/>
                <a:gd name="connsiteX52" fmla="*/ 0 w 410482"/>
                <a:gd name="connsiteY52" fmla="*/ 12980 h 571404"/>
                <a:gd name="connsiteX53" fmla="*/ 32830 w 410482"/>
                <a:gd name="connsiteY53" fmla="*/ 21953 h 571404"/>
                <a:gd name="connsiteX54" fmla="*/ 71052 w 410482"/>
                <a:gd name="connsiteY54" fmla="*/ 40983 h 571404"/>
                <a:gd name="connsiteX55" fmla="*/ 129481 w 410482"/>
                <a:gd name="connsiteY55" fmla="*/ 102371 h 571404"/>
                <a:gd name="connsiteX56" fmla="*/ 148739 w 410482"/>
                <a:gd name="connsiteY56" fmla="*/ 141228 h 571404"/>
                <a:gd name="connsiteX57" fmla="*/ 157878 w 410482"/>
                <a:gd name="connsiteY57" fmla="*/ 177800 h 571404"/>
                <a:gd name="connsiteX58" fmla="*/ 277347 w 410482"/>
                <a:gd name="connsiteY58" fmla="*/ 165065 h 571404"/>
                <a:gd name="connsiteX59" fmla="*/ 382779 w 410482"/>
                <a:gd name="connsiteY59" fmla="*/ 245065 h 571404"/>
                <a:gd name="connsiteX60" fmla="*/ 403996 w 410482"/>
                <a:gd name="connsiteY60" fmla="*/ 414861 h 571404"/>
                <a:gd name="connsiteX61" fmla="*/ 367437 w 410482"/>
                <a:gd name="connsiteY61" fmla="*/ 497801 h 571404"/>
                <a:gd name="connsiteX62" fmla="*/ 290730 w 410482"/>
                <a:gd name="connsiteY62" fmla="*/ 553964 h 571404"/>
                <a:gd name="connsiteX63" fmla="*/ 186603 w 410482"/>
                <a:gd name="connsiteY63" fmla="*/ 571270 h 571404"/>
                <a:gd name="connsiteX64" fmla="*/ 67461 w 410482"/>
                <a:gd name="connsiteY64" fmla="*/ 568332 h 571404"/>
                <a:gd name="connsiteX65" fmla="*/ 0 w 410482"/>
                <a:gd name="connsiteY65" fmla="*/ 568263 h 571404"/>
                <a:gd name="connsiteX66" fmla="*/ 0 w 410482"/>
                <a:gd name="connsiteY66" fmla="*/ 551352 h 571404"/>
                <a:gd name="connsiteX67" fmla="*/ 4137 w 410482"/>
                <a:gd name="connsiteY67" fmla="*/ 551352 h 571404"/>
                <a:gd name="connsiteX68" fmla="*/ 23721 w 410482"/>
                <a:gd name="connsiteY68" fmla="*/ 527189 h 571404"/>
                <a:gd name="connsiteX69" fmla="*/ 46897 w 410482"/>
                <a:gd name="connsiteY69" fmla="*/ 496821 h 571404"/>
                <a:gd name="connsiteX70" fmla="*/ 51141 w 410482"/>
                <a:gd name="connsiteY70" fmla="*/ 499433 h 571404"/>
                <a:gd name="connsiteX71" fmla="*/ 28618 w 410482"/>
                <a:gd name="connsiteY71" fmla="*/ 530780 h 571404"/>
                <a:gd name="connsiteX72" fmla="*/ 13603 w 410482"/>
                <a:gd name="connsiteY72" fmla="*/ 551352 h 571404"/>
                <a:gd name="connsiteX73" fmla="*/ 29924 w 410482"/>
                <a:gd name="connsiteY73" fmla="*/ 551352 h 571404"/>
                <a:gd name="connsiteX74" fmla="*/ 30577 w 410482"/>
                <a:gd name="connsiteY74" fmla="*/ 547433 h 571404"/>
                <a:gd name="connsiteX75" fmla="*/ 52120 w 410482"/>
                <a:gd name="connsiteY75" fmla="*/ 520331 h 571404"/>
                <a:gd name="connsiteX76" fmla="*/ 72358 w 410482"/>
                <a:gd name="connsiteY76" fmla="*/ 486372 h 571404"/>
                <a:gd name="connsiteX77" fmla="*/ 77580 w 410482"/>
                <a:gd name="connsiteY77" fmla="*/ 487678 h 571404"/>
                <a:gd name="connsiteX78" fmla="*/ 57669 w 410482"/>
                <a:gd name="connsiteY78" fmla="*/ 523597 h 571404"/>
                <a:gd name="connsiteX79" fmla="*/ 36779 w 410482"/>
                <a:gd name="connsiteY79" fmla="*/ 551352 h 571404"/>
                <a:gd name="connsiteX80" fmla="*/ 57343 w 410482"/>
                <a:gd name="connsiteY80" fmla="*/ 551679 h 571404"/>
                <a:gd name="connsiteX81" fmla="*/ 82150 w 410482"/>
                <a:gd name="connsiteY81" fmla="*/ 517720 h 571404"/>
                <a:gd name="connsiteX82" fmla="*/ 109569 w 410482"/>
                <a:gd name="connsiteY82" fmla="*/ 477882 h 571404"/>
                <a:gd name="connsiteX83" fmla="*/ 114792 w 410482"/>
                <a:gd name="connsiteY83" fmla="*/ 481147 h 571404"/>
                <a:gd name="connsiteX84" fmla="*/ 86393 w 410482"/>
                <a:gd name="connsiteY84" fmla="*/ 525229 h 571404"/>
                <a:gd name="connsiteX85" fmla="*/ 72032 w 410482"/>
                <a:gd name="connsiteY85" fmla="*/ 546780 h 571404"/>
                <a:gd name="connsiteX86" fmla="*/ 68441 w 410482"/>
                <a:gd name="connsiteY86" fmla="*/ 552005 h 571404"/>
                <a:gd name="connsiteX87" fmla="*/ 87046 w 410482"/>
                <a:gd name="connsiteY87" fmla="*/ 552331 h 571404"/>
                <a:gd name="connsiteX88" fmla="*/ 90310 w 410482"/>
                <a:gd name="connsiteY88" fmla="*/ 552658 h 571404"/>
                <a:gd name="connsiteX89" fmla="*/ 141558 w 410482"/>
                <a:gd name="connsiteY89" fmla="*/ 466780 h 571404"/>
                <a:gd name="connsiteX90" fmla="*/ 146454 w 410482"/>
                <a:gd name="connsiteY90" fmla="*/ 470045 h 571404"/>
                <a:gd name="connsiteX91" fmla="*/ 99450 w 410482"/>
                <a:gd name="connsiteY91" fmla="*/ 552984 h 571404"/>
                <a:gd name="connsiteX92" fmla="*/ 115771 w 410482"/>
                <a:gd name="connsiteY92" fmla="*/ 553311 h 571404"/>
                <a:gd name="connsiteX93" fmla="*/ 126869 w 410482"/>
                <a:gd name="connsiteY93" fmla="*/ 532087 h 571404"/>
                <a:gd name="connsiteX94" fmla="*/ 145149 w 410482"/>
                <a:gd name="connsiteY94" fmla="*/ 503025 h 571404"/>
                <a:gd name="connsiteX95" fmla="*/ 183992 w 410482"/>
                <a:gd name="connsiteY95" fmla="*/ 439678 h 571404"/>
                <a:gd name="connsiteX96" fmla="*/ 188562 w 410482"/>
                <a:gd name="connsiteY96" fmla="*/ 442617 h 571404"/>
                <a:gd name="connsiteX97" fmla="*/ 150697 w 410482"/>
                <a:gd name="connsiteY97" fmla="*/ 506291 h 571404"/>
                <a:gd name="connsiteX98" fmla="*/ 133071 w 410482"/>
                <a:gd name="connsiteY98" fmla="*/ 535678 h 571404"/>
                <a:gd name="connsiteX99" fmla="*/ 124258 w 410482"/>
                <a:gd name="connsiteY99" fmla="*/ 553638 h 571404"/>
                <a:gd name="connsiteX100" fmla="*/ 139599 w 410482"/>
                <a:gd name="connsiteY100" fmla="*/ 553964 h 571404"/>
                <a:gd name="connsiteX101" fmla="*/ 167018 w 410482"/>
                <a:gd name="connsiteY101" fmla="*/ 510209 h 571404"/>
                <a:gd name="connsiteX102" fmla="*/ 182359 w 410482"/>
                <a:gd name="connsiteY102" fmla="*/ 483760 h 571404"/>
                <a:gd name="connsiteX103" fmla="*/ 192479 w 410482"/>
                <a:gd name="connsiteY103" fmla="*/ 461556 h 571404"/>
                <a:gd name="connsiteX104" fmla="*/ 197375 w 410482"/>
                <a:gd name="connsiteY104" fmla="*/ 462209 h 571404"/>
                <a:gd name="connsiteX105" fmla="*/ 189215 w 410482"/>
                <a:gd name="connsiteY105" fmla="*/ 482454 h 571404"/>
                <a:gd name="connsiteX106" fmla="*/ 175178 w 410482"/>
                <a:gd name="connsiteY106" fmla="*/ 509556 h 571404"/>
                <a:gd name="connsiteX107" fmla="*/ 148739 w 410482"/>
                <a:gd name="connsiteY107" fmla="*/ 554291 h 571404"/>
                <a:gd name="connsiteX108" fmla="*/ 205210 w 410482"/>
                <a:gd name="connsiteY108" fmla="*/ 555270 h 571404"/>
                <a:gd name="connsiteX109" fmla="*/ 228711 w 410482"/>
                <a:gd name="connsiteY109" fmla="*/ 553964 h 571404"/>
                <a:gd name="connsiteX110" fmla="*/ 229364 w 410482"/>
                <a:gd name="connsiteY110" fmla="*/ 552005 h 571404"/>
                <a:gd name="connsiteX111" fmla="*/ 272451 w 410482"/>
                <a:gd name="connsiteY111" fmla="*/ 485393 h 571404"/>
                <a:gd name="connsiteX112" fmla="*/ 275388 w 410482"/>
                <a:gd name="connsiteY112" fmla="*/ 486372 h 571404"/>
                <a:gd name="connsiteX113" fmla="*/ 257435 w 410482"/>
                <a:gd name="connsiteY113" fmla="*/ 519678 h 571404"/>
                <a:gd name="connsiteX114" fmla="*/ 236219 w 410482"/>
                <a:gd name="connsiteY114" fmla="*/ 552984 h 571404"/>
                <a:gd name="connsiteX115" fmla="*/ 277673 w 410482"/>
                <a:gd name="connsiteY115" fmla="*/ 542209 h 571404"/>
                <a:gd name="connsiteX116" fmla="*/ 276368 w 410482"/>
                <a:gd name="connsiteY116" fmla="*/ 536331 h 571404"/>
                <a:gd name="connsiteX117" fmla="*/ 305092 w 410482"/>
                <a:gd name="connsiteY117" fmla="*/ 496821 h 571404"/>
                <a:gd name="connsiteX118" fmla="*/ 309661 w 410482"/>
                <a:gd name="connsiteY118" fmla="*/ 499433 h 571404"/>
                <a:gd name="connsiteX119" fmla="*/ 282243 w 410482"/>
                <a:gd name="connsiteY119" fmla="*/ 540577 h 571404"/>
                <a:gd name="connsiteX120" fmla="*/ 313579 w 410482"/>
                <a:gd name="connsiteY120" fmla="*/ 524250 h 571404"/>
                <a:gd name="connsiteX121" fmla="*/ 376250 w 410482"/>
                <a:gd name="connsiteY121" fmla="*/ 454372 h 571404"/>
                <a:gd name="connsiteX122" fmla="*/ 394530 w 410482"/>
                <a:gd name="connsiteY122" fmla="*/ 347270 h 571404"/>
                <a:gd name="connsiteX123" fmla="*/ 322065 w 410482"/>
                <a:gd name="connsiteY123" fmla="*/ 201637 h 571404"/>
                <a:gd name="connsiteX124" fmla="*/ 242747 w 410482"/>
                <a:gd name="connsiteY124" fmla="*/ 177473 h 571404"/>
                <a:gd name="connsiteX125" fmla="*/ 160163 w 410482"/>
                <a:gd name="connsiteY125" fmla="*/ 196739 h 571404"/>
                <a:gd name="connsiteX126" fmla="*/ 150371 w 410482"/>
                <a:gd name="connsiteY126" fmla="*/ 197719 h 571404"/>
                <a:gd name="connsiteX127" fmla="*/ 144822 w 410482"/>
                <a:gd name="connsiteY127" fmla="*/ 192494 h 571404"/>
                <a:gd name="connsiteX128" fmla="*/ 134050 w 410482"/>
                <a:gd name="connsiteY128" fmla="*/ 149718 h 571404"/>
                <a:gd name="connsiteX129" fmla="*/ 115118 w 410482"/>
                <a:gd name="connsiteY129" fmla="*/ 110534 h 571404"/>
                <a:gd name="connsiteX130" fmla="*/ 59301 w 410482"/>
                <a:gd name="connsiteY130" fmla="*/ 52738 h 571404"/>
                <a:gd name="connsiteX131" fmla="*/ 0 w 410482"/>
                <a:gd name="connsiteY131" fmla="*/ 30405 h 571404"/>
                <a:gd name="connsiteX132" fmla="*/ 1 w 410482"/>
                <a:gd name="connsiteY132" fmla="*/ 0 h 571404"/>
                <a:gd name="connsiteX133" fmla="*/ 20761 w 410482"/>
                <a:gd name="connsiteY133" fmla="*/ 5106 h 571404"/>
                <a:gd name="connsiteX134" fmla="*/ 19456 w 410482"/>
                <a:gd name="connsiteY134" fmla="*/ 9758 h 571404"/>
                <a:gd name="connsiteX135" fmla="*/ 1 w 410482"/>
                <a:gd name="connsiteY135" fmla="*/ 4917 h 57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410482" h="571404">
                  <a:moveTo>
                    <a:pt x="20784" y="502046"/>
                  </a:moveTo>
                  <a:cubicBezTo>
                    <a:pt x="23396" y="500413"/>
                    <a:pt x="25680" y="504658"/>
                    <a:pt x="23069" y="506617"/>
                  </a:cubicBezTo>
                  <a:lnTo>
                    <a:pt x="0" y="534823"/>
                  </a:lnTo>
                  <a:lnTo>
                    <a:pt x="0" y="523877"/>
                  </a:lnTo>
                  <a:lnTo>
                    <a:pt x="220" y="523597"/>
                  </a:lnTo>
                  <a:cubicBezTo>
                    <a:pt x="6096" y="515433"/>
                    <a:pt x="12297" y="507597"/>
                    <a:pt x="20784" y="502046"/>
                  </a:cubicBezTo>
                  <a:close/>
                  <a:moveTo>
                    <a:pt x="284983" y="489407"/>
                  </a:moveTo>
                  <a:cubicBezTo>
                    <a:pt x="285631" y="488110"/>
                    <a:pt x="287575" y="489082"/>
                    <a:pt x="287251" y="490380"/>
                  </a:cubicBezTo>
                  <a:cubicBezTo>
                    <a:pt x="284335" y="501079"/>
                    <a:pt x="278179" y="510481"/>
                    <a:pt x="272345" y="519559"/>
                  </a:cubicBezTo>
                  <a:cubicBezTo>
                    <a:pt x="266513" y="528637"/>
                    <a:pt x="261653" y="538364"/>
                    <a:pt x="255496" y="547119"/>
                  </a:cubicBezTo>
                  <a:cubicBezTo>
                    <a:pt x="253552" y="549712"/>
                    <a:pt x="249016" y="548091"/>
                    <a:pt x="249988" y="544524"/>
                  </a:cubicBezTo>
                  <a:cubicBezTo>
                    <a:pt x="253228" y="534149"/>
                    <a:pt x="261329" y="525395"/>
                    <a:pt x="267486" y="516642"/>
                  </a:cubicBezTo>
                  <a:cubicBezTo>
                    <a:pt x="273966" y="507887"/>
                    <a:pt x="279799" y="499133"/>
                    <a:pt x="284983" y="489407"/>
                  </a:cubicBezTo>
                  <a:close/>
                  <a:moveTo>
                    <a:pt x="253191" y="482538"/>
                  </a:moveTo>
                  <a:cubicBezTo>
                    <a:pt x="254477" y="482945"/>
                    <a:pt x="255554" y="484167"/>
                    <a:pt x="255223" y="485797"/>
                  </a:cubicBezTo>
                  <a:cubicBezTo>
                    <a:pt x="252239" y="501110"/>
                    <a:pt x="241960" y="512514"/>
                    <a:pt x="233672" y="525873"/>
                  </a:cubicBezTo>
                  <a:cubicBezTo>
                    <a:pt x="229362" y="533367"/>
                    <a:pt x="224388" y="546400"/>
                    <a:pt x="216763" y="550961"/>
                  </a:cubicBezTo>
                  <a:cubicBezTo>
                    <a:pt x="214111" y="552591"/>
                    <a:pt x="210132" y="549984"/>
                    <a:pt x="211458" y="546726"/>
                  </a:cubicBezTo>
                  <a:cubicBezTo>
                    <a:pt x="220741" y="524244"/>
                    <a:pt x="244281" y="508278"/>
                    <a:pt x="249917" y="484167"/>
                  </a:cubicBezTo>
                  <a:cubicBezTo>
                    <a:pt x="250415" y="482538"/>
                    <a:pt x="251907" y="482131"/>
                    <a:pt x="253191" y="482538"/>
                  </a:cubicBezTo>
                  <a:close/>
                  <a:moveTo>
                    <a:pt x="232170" y="481176"/>
                  </a:moveTo>
                  <a:cubicBezTo>
                    <a:pt x="233124" y="481744"/>
                    <a:pt x="233787" y="482882"/>
                    <a:pt x="233289" y="484019"/>
                  </a:cubicBezTo>
                  <a:cubicBezTo>
                    <a:pt x="225664" y="499294"/>
                    <a:pt x="216712" y="513593"/>
                    <a:pt x="208092" y="527893"/>
                  </a:cubicBezTo>
                  <a:cubicBezTo>
                    <a:pt x="204113" y="534717"/>
                    <a:pt x="198477" y="541867"/>
                    <a:pt x="195493" y="549341"/>
                  </a:cubicBezTo>
                  <a:cubicBezTo>
                    <a:pt x="195493" y="550967"/>
                    <a:pt x="194166" y="552592"/>
                    <a:pt x="192177" y="552592"/>
                  </a:cubicBezTo>
                  <a:cubicBezTo>
                    <a:pt x="192177" y="552592"/>
                    <a:pt x="192177" y="552592"/>
                    <a:pt x="191846" y="552592"/>
                  </a:cubicBezTo>
                  <a:cubicBezTo>
                    <a:pt x="190188" y="552592"/>
                    <a:pt x="188530" y="550967"/>
                    <a:pt x="188530" y="549341"/>
                  </a:cubicBezTo>
                  <a:cubicBezTo>
                    <a:pt x="188862" y="542192"/>
                    <a:pt x="196819" y="534067"/>
                    <a:pt x="200798" y="528542"/>
                  </a:cubicBezTo>
                  <a:cubicBezTo>
                    <a:pt x="211075" y="513268"/>
                    <a:pt x="221354" y="498319"/>
                    <a:pt x="229311" y="481744"/>
                  </a:cubicBezTo>
                  <a:cubicBezTo>
                    <a:pt x="229974" y="480607"/>
                    <a:pt x="231217" y="480607"/>
                    <a:pt x="232170" y="481176"/>
                  </a:cubicBezTo>
                  <a:close/>
                  <a:moveTo>
                    <a:pt x="211184" y="476768"/>
                  </a:moveTo>
                  <a:cubicBezTo>
                    <a:pt x="212165" y="475148"/>
                    <a:pt x="214126" y="476445"/>
                    <a:pt x="213472" y="478065"/>
                  </a:cubicBezTo>
                  <a:cubicBezTo>
                    <a:pt x="203994" y="496210"/>
                    <a:pt x="193209" y="513384"/>
                    <a:pt x="185038" y="531854"/>
                  </a:cubicBezTo>
                  <a:cubicBezTo>
                    <a:pt x="182422" y="537039"/>
                    <a:pt x="178500" y="551945"/>
                    <a:pt x="171309" y="552592"/>
                  </a:cubicBezTo>
                  <a:cubicBezTo>
                    <a:pt x="169349" y="552592"/>
                    <a:pt x="168368" y="550325"/>
                    <a:pt x="168695" y="548704"/>
                  </a:cubicBezTo>
                  <a:cubicBezTo>
                    <a:pt x="170328" y="541251"/>
                    <a:pt x="178173" y="532178"/>
                    <a:pt x="182096" y="525050"/>
                  </a:cubicBezTo>
                  <a:cubicBezTo>
                    <a:pt x="190921" y="508523"/>
                    <a:pt x="200072" y="491674"/>
                    <a:pt x="211184" y="476768"/>
                  </a:cubicBezTo>
                  <a:close/>
                  <a:moveTo>
                    <a:pt x="234895" y="207280"/>
                  </a:moveTo>
                  <a:cubicBezTo>
                    <a:pt x="250304" y="207280"/>
                    <a:pt x="266696" y="207607"/>
                    <a:pt x="281448" y="212834"/>
                  </a:cubicBezTo>
                  <a:cubicBezTo>
                    <a:pt x="308987" y="222635"/>
                    <a:pt x="329969" y="240930"/>
                    <a:pt x="341771" y="268047"/>
                  </a:cubicBezTo>
                  <a:cubicBezTo>
                    <a:pt x="343738" y="273274"/>
                    <a:pt x="336525" y="277521"/>
                    <a:pt x="333902" y="272294"/>
                  </a:cubicBezTo>
                  <a:cubicBezTo>
                    <a:pt x="320133" y="245831"/>
                    <a:pt x="302102" y="224596"/>
                    <a:pt x="271285" y="218061"/>
                  </a:cubicBezTo>
                  <a:cubicBezTo>
                    <a:pt x="255877" y="214794"/>
                    <a:pt x="238501" y="212834"/>
                    <a:pt x="222765" y="215774"/>
                  </a:cubicBezTo>
                  <a:cubicBezTo>
                    <a:pt x="210307" y="218061"/>
                    <a:pt x="198177" y="221002"/>
                    <a:pt x="185064" y="221329"/>
                  </a:cubicBezTo>
                  <a:cubicBezTo>
                    <a:pt x="183097" y="221329"/>
                    <a:pt x="182769" y="218061"/>
                    <a:pt x="184736" y="218061"/>
                  </a:cubicBezTo>
                  <a:cubicBezTo>
                    <a:pt x="201128" y="215121"/>
                    <a:pt x="218176" y="207607"/>
                    <a:pt x="234895" y="207280"/>
                  </a:cubicBezTo>
                  <a:close/>
                  <a:moveTo>
                    <a:pt x="237137" y="186789"/>
                  </a:moveTo>
                  <a:cubicBezTo>
                    <a:pt x="293258" y="184369"/>
                    <a:pt x="349907" y="211762"/>
                    <a:pt x="367699" y="270087"/>
                  </a:cubicBezTo>
                  <a:cubicBezTo>
                    <a:pt x="369663" y="276330"/>
                    <a:pt x="359846" y="278959"/>
                    <a:pt x="357883" y="272716"/>
                  </a:cubicBezTo>
                  <a:cubicBezTo>
                    <a:pt x="331705" y="185638"/>
                    <a:pt x="210964" y="172493"/>
                    <a:pt x="146830" y="224741"/>
                  </a:cubicBezTo>
                  <a:cubicBezTo>
                    <a:pt x="145848" y="226055"/>
                    <a:pt x="143885" y="224412"/>
                    <a:pt x="145194" y="223098"/>
                  </a:cubicBezTo>
                  <a:cubicBezTo>
                    <a:pt x="169980" y="200425"/>
                    <a:pt x="203463" y="188241"/>
                    <a:pt x="237137" y="186789"/>
                  </a:cubicBezTo>
                  <a:close/>
                  <a:moveTo>
                    <a:pt x="0" y="12980"/>
                  </a:moveTo>
                  <a:lnTo>
                    <a:pt x="32830" y="21953"/>
                  </a:lnTo>
                  <a:cubicBezTo>
                    <a:pt x="46346" y="26963"/>
                    <a:pt x="59219" y="33228"/>
                    <a:pt x="71052" y="40983"/>
                  </a:cubicBezTo>
                  <a:cubicBezTo>
                    <a:pt x="95206" y="56656"/>
                    <a:pt x="114792" y="77554"/>
                    <a:pt x="129481" y="102371"/>
                  </a:cubicBezTo>
                  <a:cubicBezTo>
                    <a:pt x="136335" y="114779"/>
                    <a:pt x="143842" y="127840"/>
                    <a:pt x="148739" y="141228"/>
                  </a:cubicBezTo>
                  <a:cubicBezTo>
                    <a:pt x="152656" y="153310"/>
                    <a:pt x="154614" y="165718"/>
                    <a:pt x="157878" y="177800"/>
                  </a:cubicBezTo>
                  <a:cubicBezTo>
                    <a:pt x="191174" y="155269"/>
                    <a:pt x="239483" y="157881"/>
                    <a:pt x="277347" y="165065"/>
                  </a:cubicBezTo>
                  <a:cubicBezTo>
                    <a:pt x="322392" y="173555"/>
                    <a:pt x="359930" y="205881"/>
                    <a:pt x="382779" y="245065"/>
                  </a:cubicBezTo>
                  <a:cubicBezTo>
                    <a:pt x="413136" y="298943"/>
                    <a:pt x="415746" y="354780"/>
                    <a:pt x="403996" y="414861"/>
                  </a:cubicBezTo>
                  <a:cubicBezTo>
                    <a:pt x="398121" y="444576"/>
                    <a:pt x="387022" y="474291"/>
                    <a:pt x="367437" y="497801"/>
                  </a:cubicBezTo>
                  <a:cubicBezTo>
                    <a:pt x="347526" y="522617"/>
                    <a:pt x="320107" y="541556"/>
                    <a:pt x="290730" y="553964"/>
                  </a:cubicBezTo>
                  <a:cubicBezTo>
                    <a:pt x="256456" y="568005"/>
                    <a:pt x="223488" y="572250"/>
                    <a:pt x="186603" y="571270"/>
                  </a:cubicBezTo>
                  <a:cubicBezTo>
                    <a:pt x="147107" y="569637"/>
                    <a:pt x="106958" y="569637"/>
                    <a:pt x="67461" y="568332"/>
                  </a:cubicBezTo>
                  <a:lnTo>
                    <a:pt x="0" y="568263"/>
                  </a:lnTo>
                  <a:lnTo>
                    <a:pt x="0" y="551352"/>
                  </a:lnTo>
                  <a:lnTo>
                    <a:pt x="4137" y="551352"/>
                  </a:lnTo>
                  <a:cubicBezTo>
                    <a:pt x="9686" y="542535"/>
                    <a:pt x="17520" y="535026"/>
                    <a:pt x="23721" y="527189"/>
                  </a:cubicBezTo>
                  <a:cubicBezTo>
                    <a:pt x="31882" y="517066"/>
                    <a:pt x="39389" y="507271"/>
                    <a:pt x="46897" y="496821"/>
                  </a:cubicBezTo>
                  <a:cubicBezTo>
                    <a:pt x="48856" y="494209"/>
                    <a:pt x="52773" y="496821"/>
                    <a:pt x="51141" y="499433"/>
                  </a:cubicBezTo>
                  <a:cubicBezTo>
                    <a:pt x="43960" y="510209"/>
                    <a:pt x="36452" y="520658"/>
                    <a:pt x="28618" y="530780"/>
                  </a:cubicBezTo>
                  <a:cubicBezTo>
                    <a:pt x="23721" y="537311"/>
                    <a:pt x="18825" y="544822"/>
                    <a:pt x="13603" y="551352"/>
                  </a:cubicBezTo>
                  <a:cubicBezTo>
                    <a:pt x="18825" y="551352"/>
                    <a:pt x="24375" y="551352"/>
                    <a:pt x="29924" y="551352"/>
                  </a:cubicBezTo>
                  <a:cubicBezTo>
                    <a:pt x="29597" y="550046"/>
                    <a:pt x="29597" y="548740"/>
                    <a:pt x="30577" y="547433"/>
                  </a:cubicBezTo>
                  <a:cubicBezTo>
                    <a:pt x="38411" y="538944"/>
                    <a:pt x="45592" y="530127"/>
                    <a:pt x="52120" y="520331"/>
                  </a:cubicBezTo>
                  <a:cubicBezTo>
                    <a:pt x="59628" y="509229"/>
                    <a:pt x="68114" y="499107"/>
                    <a:pt x="72358" y="486372"/>
                  </a:cubicBezTo>
                  <a:cubicBezTo>
                    <a:pt x="73664" y="483107"/>
                    <a:pt x="78560" y="484413"/>
                    <a:pt x="77580" y="487678"/>
                  </a:cubicBezTo>
                  <a:cubicBezTo>
                    <a:pt x="73337" y="501066"/>
                    <a:pt x="64850" y="511842"/>
                    <a:pt x="57669" y="523597"/>
                  </a:cubicBezTo>
                  <a:cubicBezTo>
                    <a:pt x="51793" y="532740"/>
                    <a:pt x="45265" y="544168"/>
                    <a:pt x="36779" y="551352"/>
                  </a:cubicBezTo>
                  <a:cubicBezTo>
                    <a:pt x="43633" y="551352"/>
                    <a:pt x="50488" y="551352"/>
                    <a:pt x="57343" y="551679"/>
                  </a:cubicBezTo>
                  <a:cubicBezTo>
                    <a:pt x="65503" y="540250"/>
                    <a:pt x="74316" y="529475"/>
                    <a:pt x="82150" y="517720"/>
                  </a:cubicBezTo>
                  <a:cubicBezTo>
                    <a:pt x="90964" y="504331"/>
                    <a:pt x="99777" y="490944"/>
                    <a:pt x="109569" y="477882"/>
                  </a:cubicBezTo>
                  <a:cubicBezTo>
                    <a:pt x="111854" y="474943"/>
                    <a:pt x="116750" y="477882"/>
                    <a:pt x="114792" y="481147"/>
                  </a:cubicBezTo>
                  <a:cubicBezTo>
                    <a:pt x="104346" y="495515"/>
                    <a:pt x="95533" y="510536"/>
                    <a:pt x="86393" y="525229"/>
                  </a:cubicBezTo>
                  <a:cubicBezTo>
                    <a:pt x="81824" y="532413"/>
                    <a:pt x="76928" y="539924"/>
                    <a:pt x="72032" y="546780"/>
                  </a:cubicBezTo>
                  <a:cubicBezTo>
                    <a:pt x="70725" y="548413"/>
                    <a:pt x="69746" y="550046"/>
                    <a:pt x="68441" y="552005"/>
                  </a:cubicBezTo>
                  <a:cubicBezTo>
                    <a:pt x="74642" y="552331"/>
                    <a:pt x="80845" y="552331"/>
                    <a:pt x="87046" y="552331"/>
                  </a:cubicBezTo>
                  <a:cubicBezTo>
                    <a:pt x="88025" y="552658"/>
                    <a:pt x="89332" y="552658"/>
                    <a:pt x="90310" y="552658"/>
                  </a:cubicBezTo>
                  <a:cubicBezTo>
                    <a:pt x="103693" y="521964"/>
                    <a:pt x="122626" y="493882"/>
                    <a:pt x="141558" y="466780"/>
                  </a:cubicBezTo>
                  <a:cubicBezTo>
                    <a:pt x="143842" y="463841"/>
                    <a:pt x="149065" y="466780"/>
                    <a:pt x="146454" y="470045"/>
                  </a:cubicBezTo>
                  <a:cubicBezTo>
                    <a:pt x="128828" y="496495"/>
                    <a:pt x="113160" y="523924"/>
                    <a:pt x="99450" y="552984"/>
                  </a:cubicBezTo>
                  <a:cubicBezTo>
                    <a:pt x="105000" y="553311"/>
                    <a:pt x="110222" y="553311"/>
                    <a:pt x="115771" y="553311"/>
                  </a:cubicBezTo>
                  <a:cubicBezTo>
                    <a:pt x="119688" y="546454"/>
                    <a:pt x="122952" y="539271"/>
                    <a:pt x="126869" y="532087"/>
                  </a:cubicBezTo>
                  <a:cubicBezTo>
                    <a:pt x="132418" y="521964"/>
                    <a:pt x="138946" y="512495"/>
                    <a:pt x="145149" y="503025"/>
                  </a:cubicBezTo>
                  <a:cubicBezTo>
                    <a:pt x="158531" y="482127"/>
                    <a:pt x="171588" y="461229"/>
                    <a:pt x="183992" y="439678"/>
                  </a:cubicBezTo>
                  <a:cubicBezTo>
                    <a:pt x="185624" y="437066"/>
                    <a:pt x="190194" y="439678"/>
                    <a:pt x="188562" y="442617"/>
                  </a:cubicBezTo>
                  <a:cubicBezTo>
                    <a:pt x="176485" y="464168"/>
                    <a:pt x="163754" y="485393"/>
                    <a:pt x="150697" y="506291"/>
                  </a:cubicBezTo>
                  <a:cubicBezTo>
                    <a:pt x="144822" y="516087"/>
                    <a:pt x="137967" y="525556"/>
                    <a:pt x="133071" y="535678"/>
                  </a:cubicBezTo>
                  <a:cubicBezTo>
                    <a:pt x="129806" y="541882"/>
                    <a:pt x="127196" y="547760"/>
                    <a:pt x="124258" y="553638"/>
                  </a:cubicBezTo>
                  <a:cubicBezTo>
                    <a:pt x="129154" y="553964"/>
                    <a:pt x="134377" y="553964"/>
                    <a:pt x="139599" y="553964"/>
                  </a:cubicBezTo>
                  <a:cubicBezTo>
                    <a:pt x="145474" y="538291"/>
                    <a:pt x="158205" y="523924"/>
                    <a:pt x="167018" y="510209"/>
                  </a:cubicBezTo>
                  <a:cubicBezTo>
                    <a:pt x="172567" y="501393"/>
                    <a:pt x="177790" y="492576"/>
                    <a:pt x="182359" y="483760"/>
                  </a:cubicBezTo>
                  <a:cubicBezTo>
                    <a:pt x="185951" y="476576"/>
                    <a:pt x="191174" y="469392"/>
                    <a:pt x="192479" y="461556"/>
                  </a:cubicBezTo>
                  <a:cubicBezTo>
                    <a:pt x="193131" y="458943"/>
                    <a:pt x="197375" y="459596"/>
                    <a:pt x="197375" y="462209"/>
                  </a:cubicBezTo>
                  <a:cubicBezTo>
                    <a:pt x="196396" y="470045"/>
                    <a:pt x="192479" y="475596"/>
                    <a:pt x="189215" y="482454"/>
                  </a:cubicBezTo>
                  <a:cubicBezTo>
                    <a:pt x="184971" y="491923"/>
                    <a:pt x="180075" y="501066"/>
                    <a:pt x="175178" y="509556"/>
                  </a:cubicBezTo>
                  <a:cubicBezTo>
                    <a:pt x="166039" y="524576"/>
                    <a:pt x="157226" y="539597"/>
                    <a:pt x="148739" y="554291"/>
                  </a:cubicBezTo>
                  <a:cubicBezTo>
                    <a:pt x="167671" y="554944"/>
                    <a:pt x="186277" y="555270"/>
                    <a:pt x="205210" y="555270"/>
                  </a:cubicBezTo>
                  <a:cubicBezTo>
                    <a:pt x="213043" y="555270"/>
                    <a:pt x="221203" y="554944"/>
                    <a:pt x="228711" y="553964"/>
                  </a:cubicBezTo>
                  <a:cubicBezTo>
                    <a:pt x="228711" y="553311"/>
                    <a:pt x="228711" y="552984"/>
                    <a:pt x="229364" y="552005"/>
                  </a:cubicBezTo>
                  <a:cubicBezTo>
                    <a:pt x="241441" y="528495"/>
                    <a:pt x="262332" y="510209"/>
                    <a:pt x="272451" y="485393"/>
                  </a:cubicBezTo>
                  <a:cubicBezTo>
                    <a:pt x="273103" y="483760"/>
                    <a:pt x="276041" y="484413"/>
                    <a:pt x="275388" y="486372"/>
                  </a:cubicBezTo>
                  <a:cubicBezTo>
                    <a:pt x="270819" y="498127"/>
                    <a:pt x="264291" y="508903"/>
                    <a:pt x="257435" y="519678"/>
                  </a:cubicBezTo>
                  <a:cubicBezTo>
                    <a:pt x="250255" y="530454"/>
                    <a:pt x="243726" y="542535"/>
                    <a:pt x="236219" y="552984"/>
                  </a:cubicBezTo>
                  <a:cubicBezTo>
                    <a:pt x="250255" y="550699"/>
                    <a:pt x="264291" y="547107"/>
                    <a:pt x="277673" y="542209"/>
                  </a:cubicBezTo>
                  <a:cubicBezTo>
                    <a:pt x="275715" y="541229"/>
                    <a:pt x="274736" y="538617"/>
                    <a:pt x="276368" y="536331"/>
                  </a:cubicBezTo>
                  <a:cubicBezTo>
                    <a:pt x="286813" y="523597"/>
                    <a:pt x="295952" y="510536"/>
                    <a:pt x="305092" y="496821"/>
                  </a:cubicBezTo>
                  <a:cubicBezTo>
                    <a:pt x="307051" y="493882"/>
                    <a:pt x="311294" y="496495"/>
                    <a:pt x="309661" y="499433"/>
                  </a:cubicBezTo>
                  <a:cubicBezTo>
                    <a:pt x="301175" y="513474"/>
                    <a:pt x="293015" y="528495"/>
                    <a:pt x="282243" y="540577"/>
                  </a:cubicBezTo>
                  <a:cubicBezTo>
                    <a:pt x="293015" y="536005"/>
                    <a:pt x="303787" y="530780"/>
                    <a:pt x="313579" y="524250"/>
                  </a:cubicBezTo>
                  <a:cubicBezTo>
                    <a:pt x="340997" y="507271"/>
                    <a:pt x="363520" y="484740"/>
                    <a:pt x="376250" y="454372"/>
                  </a:cubicBezTo>
                  <a:cubicBezTo>
                    <a:pt x="390286" y="420412"/>
                    <a:pt x="394204" y="383841"/>
                    <a:pt x="394530" y="347270"/>
                  </a:cubicBezTo>
                  <a:cubicBezTo>
                    <a:pt x="395182" y="288820"/>
                    <a:pt x="372333" y="235596"/>
                    <a:pt x="322065" y="201637"/>
                  </a:cubicBezTo>
                  <a:cubicBezTo>
                    <a:pt x="297911" y="184984"/>
                    <a:pt x="271798" y="179432"/>
                    <a:pt x="242747" y="177473"/>
                  </a:cubicBezTo>
                  <a:cubicBezTo>
                    <a:pt x="215002" y="176167"/>
                    <a:pt x="182033" y="176820"/>
                    <a:pt x="160163" y="196739"/>
                  </a:cubicBezTo>
                  <a:cubicBezTo>
                    <a:pt x="156899" y="199677"/>
                    <a:pt x="152982" y="199677"/>
                    <a:pt x="150371" y="197719"/>
                  </a:cubicBezTo>
                  <a:cubicBezTo>
                    <a:pt x="148086" y="197065"/>
                    <a:pt x="145801" y="195432"/>
                    <a:pt x="144822" y="192494"/>
                  </a:cubicBezTo>
                  <a:cubicBezTo>
                    <a:pt x="139599" y="178779"/>
                    <a:pt x="138946" y="163759"/>
                    <a:pt x="134050" y="149718"/>
                  </a:cubicBezTo>
                  <a:cubicBezTo>
                    <a:pt x="129154" y="136330"/>
                    <a:pt x="122299" y="122942"/>
                    <a:pt x="115118" y="110534"/>
                  </a:cubicBezTo>
                  <a:cubicBezTo>
                    <a:pt x="101082" y="87351"/>
                    <a:pt x="82803" y="66779"/>
                    <a:pt x="59301" y="52738"/>
                  </a:cubicBezTo>
                  <a:lnTo>
                    <a:pt x="0" y="30405"/>
                  </a:lnTo>
                  <a:close/>
                  <a:moveTo>
                    <a:pt x="1" y="0"/>
                  </a:moveTo>
                  <a:lnTo>
                    <a:pt x="20761" y="5106"/>
                  </a:lnTo>
                  <a:cubicBezTo>
                    <a:pt x="24026" y="5770"/>
                    <a:pt x="22720" y="10755"/>
                    <a:pt x="19456" y="9758"/>
                  </a:cubicBezTo>
                  <a:lnTo>
                    <a:pt x="1" y="491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02D002B3-E247-8845-BB6F-292F25553558}"/>
                </a:ext>
              </a:extLst>
            </p:cNvPr>
            <p:cNvSpPr/>
            <p:nvPr/>
          </p:nvSpPr>
          <p:spPr>
            <a:xfrm>
              <a:off x="0" y="2190540"/>
              <a:ext cx="371046" cy="700671"/>
            </a:xfrm>
            <a:custGeom>
              <a:avLst/>
              <a:gdLst>
                <a:gd name="connsiteX0" fmla="*/ 58401 w 371046"/>
                <a:gd name="connsiteY0" fmla="*/ 646299 h 700671"/>
                <a:gd name="connsiteX1" fmla="*/ 60160 w 371046"/>
                <a:gd name="connsiteY1" fmla="*/ 649836 h 700671"/>
                <a:gd name="connsiteX2" fmla="*/ 22193 w 371046"/>
                <a:gd name="connsiteY2" fmla="*/ 692761 h 700671"/>
                <a:gd name="connsiteX3" fmla="*/ 0 w 371046"/>
                <a:gd name="connsiteY3" fmla="*/ 700671 h 700671"/>
                <a:gd name="connsiteX4" fmla="*/ 0 w 371046"/>
                <a:gd name="connsiteY4" fmla="*/ 695000 h 700671"/>
                <a:gd name="connsiteX5" fmla="*/ 15319 w 371046"/>
                <a:gd name="connsiteY5" fmla="*/ 690811 h 700671"/>
                <a:gd name="connsiteX6" fmla="*/ 54924 w 371046"/>
                <a:gd name="connsiteY6" fmla="*/ 647885 h 700671"/>
                <a:gd name="connsiteX7" fmla="*/ 58401 w 371046"/>
                <a:gd name="connsiteY7" fmla="*/ 646299 h 700671"/>
                <a:gd name="connsiteX8" fmla="*/ 35513 w 371046"/>
                <a:gd name="connsiteY8" fmla="*/ 626084 h 700671"/>
                <a:gd name="connsiteX9" fmla="*/ 37113 w 371046"/>
                <a:gd name="connsiteY9" fmla="*/ 629312 h 700671"/>
                <a:gd name="connsiteX10" fmla="*/ 1619 w 371046"/>
                <a:gd name="connsiteY10" fmla="*/ 666353 h 700671"/>
                <a:gd name="connsiteX11" fmla="*/ 0 w 371046"/>
                <a:gd name="connsiteY11" fmla="*/ 666745 h 700671"/>
                <a:gd name="connsiteX12" fmla="*/ 0 w 371046"/>
                <a:gd name="connsiteY12" fmla="*/ 661097 h 700671"/>
                <a:gd name="connsiteX13" fmla="*/ 18484 w 371046"/>
                <a:gd name="connsiteY13" fmla="*/ 648115 h 700671"/>
                <a:gd name="connsiteX14" fmla="*/ 32189 w 371046"/>
                <a:gd name="connsiteY14" fmla="*/ 627698 h 700671"/>
                <a:gd name="connsiteX15" fmla="*/ 35513 w 371046"/>
                <a:gd name="connsiteY15" fmla="*/ 626084 h 700671"/>
                <a:gd name="connsiteX16" fmla="*/ 277985 w 371046"/>
                <a:gd name="connsiteY16" fmla="*/ 527467 h 700671"/>
                <a:gd name="connsiteX17" fmla="*/ 276353 w 371046"/>
                <a:gd name="connsiteY17" fmla="*/ 527794 h 700671"/>
                <a:gd name="connsiteX18" fmla="*/ 212065 w 371046"/>
                <a:gd name="connsiteY18" fmla="*/ 563048 h 700671"/>
                <a:gd name="connsiteX19" fmla="*/ 199013 w 371046"/>
                <a:gd name="connsiteY19" fmla="*/ 597322 h 700671"/>
                <a:gd name="connsiteX20" fmla="*/ 199665 w 371046"/>
                <a:gd name="connsiteY20" fmla="*/ 616255 h 700671"/>
                <a:gd name="connsiteX21" fmla="*/ 202928 w 371046"/>
                <a:gd name="connsiteY21" fmla="*/ 635840 h 700671"/>
                <a:gd name="connsiteX22" fmla="*/ 204560 w 371046"/>
                <a:gd name="connsiteY22" fmla="*/ 638452 h 700671"/>
                <a:gd name="connsiteX23" fmla="*/ 250247 w 371046"/>
                <a:gd name="connsiteY23" fmla="*/ 676970 h 700671"/>
                <a:gd name="connsiteX24" fmla="*/ 279617 w 371046"/>
                <a:gd name="connsiteY24" fmla="*/ 681214 h 700671"/>
                <a:gd name="connsiteX25" fmla="*/ 347820 w 371046"/>
                <a:gd name="connsiteY25" fmla="*/ 636167 h 700671"/>
                <a:gd name="connsiteX26" fmla="*/ 344884 w 371046"/>
                <a:gd name="connsiteY26" fmla="*/ 561742 h 700671"/>
                <a:gd name="connsiteX27" fmla="*/ 277985 w 371046"/>
                <a:gd name="connsiteY27" fmla="*/ 527467 h 700671"/>
                <a:gd name="connsiteX28" fmla="*/ 1 w 371046"/>
                <a:gd name="connsiteY28" fmla="*/ 519128 h 700671"/>
                <a:gd name="connsiteX29" fmla="*/ 2477 w 371046"/>
                <a:gd name="connsiteY29" fmla="*/ 519674 h 700671"/>
                <a:gd name="connsiteX30" fmla="*/ 27360 w 371046"/>
                <a:gd name="connsiteY30" fmla="*/ 534975 h 700671"/>
                <a:gd name="connsiteX31" fmla="*/ 10391 w 371046"/>
                <a:gd name="connsiteY31" fmla="*/ 685783 h 700671"/>
                <a:gd name="connsiteX32" fmla="*/ 1 w 371046"/>
                <a:gd name="connsiteY32" fmla="*/ 689293 h 700671"/>
                <a:gd name="connsiteX33" fmla="*/ 1 w 371046"/>
                <a:gd name="connsiteY33" fmla="*/ 673451 h 700671"/>
                <a:gd name="connsiteX34" fmla="*/ 3212 w 371046"/>
                <a:gd name="connsiteY34" fmla="*/ 672726 h 700671"/>
                <a:gd name="connsiteX35" fmla="*/ 41392 w 371046"/>
                <a:gd name="connsiteY35" fmla="*/ 623436 h 700671"/>
                <a:gd name="connsiteX36" fmla="*/ 38456 w 371046"/>
                <a:gd name="connsiteY36" fmla="*/ 581001 h 700671"/>
                <a:gd name="connsiteX37" fmla="*/ 19855 w 371046"/>
                <a:gd name="connsiteY37" fmla="*/ 548359 h 700671"/>
                <a:gd name="connsiteX38" fmla="*/ 1 w 371046"/>
                <a:gd name="connsiteY38" fmla="*/ 537969 h 700671"/>
                <a:gd name="connsiteX39" fmla="*/ 223903 w 371046"/>
                <a:gd name="connsiteY39" fmla="*/ 409148 h 700671"/>
                <a:gd name="connsiteX40" fmla="*/ 251957 w 371046"/>
                <a:gd name="connsiteY40" fmla="*/ 410300 h 700671"/>
                <a:gd name="connsiteX41" fmla="*/ 253923 w 371046"/>
                <a:gd name="connsiteY41" fmla="*/ 413591 h 700671"/>
                <a:gd name="connsiteX42" fmla="*/ 254251 w 371046"/>
                <a:gd name="connsiteY42" fmla="*/ 436963 h 700671"/>
                <a:gd name="connsiteX43" fmla="*/ 253923 w 371046"/>
                <a:gd name="connsiteY43" fmla="*/ 474490 h 700671"/>
                <a:gd name="connsiteX44" fmla="*/ 251957 w 371046"/>
                <a:gd name="connsiteY44" fmla="*/ 474490 h 700671"/>
                <a:gd name="connsiteX45" fmla="*/ 250319 w 371046"/>
                <a:gd name="connsiteY45" fmla="*/ 441572 h 700671"/>
                <a:gd name="connsiteX46" fmla="*/ 248681 w 371046"/>
                <a:gd name="connsiteY46" fmla="*/ 415238 h 700671"/>
                <a:gd name="connsiteX47" fmla="*/ 195929 w 371046"/>
                <a:gd name="connsiteY47" fmla="*/ 414579 h 700671"/>
                <a:gd name="connsiteX48" fmla="*/ 195601 w 371046"/>
                <a:gd name="connsiteY48" fmla="*/ 411946 h 700671"/>
                <a:gd name="connsiteX49" fmla="*/ 223903 w 371046"/>
                <a:gd name="connsiteY49" fmla="*/ 409148 h 700671"/>
                <a:gd name="connsiteX50" fmla="*/ 177195 w 371046"/>
                <a:gd name="connsiteY50" fmla="*/ 396926 h 700671"/>
                <a:gd name="connsiteX51" fmla="*/ 263372 w 371046"/>
                <a:gd name="connsiteY51" fmla="*/ 398888 h 700671"/>
                <a:gd name="connsiteX52" fmla="*/ 265648 w 371046"/>
                <a:gd name="connsiteY52" fmla="*/ 402484 h 700671"/>
                <a:gd name="connsiteX53" fmla="*/ 265648 w 371046"/>
                <a:gd name="connsiteY53" fmla="*/ 403465 h 700671"/>
                <a:gd name="connsiteX54" fmla="*/ 264347 w 371046"/>
                <a:gd name="connsiteY54" fmla="*/ 494664 h 700671"/>
                <a:gd name="connsiteX55" fmla="*/ 262396 w 371046"/>
                <a:gd name="connsiteY55" fmla="*/ 494664 h 700671"/>
                <a:gd name="connsiteX56" fmla="*/ 260119 w 371046"/>
                <a:gd name="connsiteY56" fmla="*/ 404445 h 700671"/>
                <a:gd name="connsiteX57" fmla="*/ 177195 w 371046"/>
                <a:gd name="connsiteY57" fmla="*/ 399542 h 700671"/>
                <a:gd name="connsiteX58" fmla="*/ 177195 w 371046"/>
                <a:gd name="connsiteY58" fmla="*/ 396926 h 700671"/>
                <a:gd name="connsiteX59" fmla="*/ 1 w 371046"/>
                <a:gd name="connsiteY59" fmla="*/ 377223 h 700671"/>
                <a:gd name="connsiteX60" fmla="*/ 119060 w 371046"/>
                <a:gd name="connsiteY60" fmla="*/ 378291 h 700671"/>
                <a:gd name="connsiteX61" fmla="*/ 226424 w 371046"/>
                <a:gd name="connsiteY61" fmla="*/ 379270 h 700671"/>
                <a:gd name="connsiteX62" fmla="*/ 259384 w 371046"/>
                <a:gd name="connsiteY62" fmla="*/ 379923 h 700671"/>
                <a:gd name="connsiteX63" fmla="*/ 273416 w 371046"/>
                <a:gd name="connsiteY63" fmla="*/ 380575 h 700671"/>
                <a:gd name="connsiteX64" fmla="*/ 274396 w 371046"/>
                <a:gd name="connsiteY64" fmla="*/ 380902 h 700671"/>
                <a:gd name="connsiteX65" fmla="*/ 281901 w 371046"/>
                <a:gd name="connsiteY65" fmla="*/ 384166 h 700671"/>
                <a:gd name="connsiteX66" fmla="*/ 281574 w 371046"/>
                <a:gd name="connsiteY66" fmla="*/ 405711 h 700671"/>
                <a:gd name="connsiteX67" fmla="*/ 280922 w 371046"/>
                <a:gd name="connsiteY67" fmla="*/ 447493 h 700671"/>
                <a:gd name="connsiteX68" fmla="*/ 281901 w 371046"/>
                <a:gd name="connsiteY68" fmla="*/ 512778 h 700671"/>
                <a:gd name="connsiteX69" fmla="*/ 360222 w 371046"/>
                <a:gd name="connsiteY69" fmla="*/ 558478 h 700671"/>
                <a:gd name="connsiteX70" fmla="*/ 358590 w 371046"/>
                <a:gd name="connsiteY70" fmla="*/ 647918 h 700671"/>
                <a:gd name="connsiteX71" fmla="*/ 279290 w 371046"/>
                <a:gd name="connsiteY71" fmla="*/ 696555 h 700671"/>
                <a:gd name="connsiteX72" fmla="*/ 233277 w 371046"/>
                <a:gd name="connsiteY72" fmla="*/ 685457 h 700671"/>
                <a:gd name="connsiteX73" fmla="*/ 230667 w 371046"/>
                <a:gd name="connsiteY73" fmla="*/ 684151 h 700671"/>
                <a:gd name="connsiteX74" fmla="*/ 229035 w 371046"/>
                <a:gd name="connsiteY74" fmla="*/ 683499 h 700671"/>
                <a:gd name="connsiteX75" fmla="*/ 186611 w 371046"/>
                <a:gd name="connsiteY75" fmla="*/ 636167 h 700671"/>
                <a:gd name="connsiteX76" fmla="*/ 205539 w 371046"/>
                <a:gd name="connsiteY76" fmla="*/ 547379 h 700671"/>
                <a:gd name="connsiteX77" fmla="*/ 270806 w 371046"/>
                <a:gd name="connsiteY77" fmla="*/ 513430 h 700671"/>
                <a:gd name="connsiteX78" fmla="*/ 270479 w 371046"/>
                <a:gd name="connsiteY78" fmla="*/ 447493 h 700671"/>
                <a:gd name="connsiteX79" fmla="*/ 272764 w 371046"/>
                <a:gd name="connsiteY79" fmla="*/ 392654 h 700671"/>
                <a:gd name="connsiteX80" fmla="*/ 118734 w 371046"/>
                <a:gd name="connsiteY80" fmla="*/ 391022 h 700671"/>
                <a:gd name="connsiteX81" fmla="*/ 104702 w 371046"/>
                <a:gd name="connsiteY81" fmla="*/ 390695 h 700671"/>
                <a:gd name="connsiteX82" fmla="*/ 1 w 371046"/>
                <a:gd name="connsiteY82" fmla="*/ 393307 h 700671"/>
                <a:gd name="connsiteX83" fmla="*/ 82279 w 371046"/>
                <a:gd name="connsiteY83" fmla="*/ 191386 h 700671"/>
                <a:gd name="connsiteX84" fmla="*/ 84320 w 371046"/>
                <a:gd name="connsiteY84" fmla="*/ 195436 h 700671"/>
                <a:gd name="connsiteX85" fmla="*/ 30437 w 371046"/>
                <a:gd name="connsiteY85" fmla="*/ 265480 h 700671"/>
                <a:gd name="connsiteX86" fmla="*/ 1 w 371046"/>
                <a:gd name="connsiteY86" fmla="*/ 274664 h 700671"/>
                <a:gd name="connsiteX87" fmla="*/ 1 w 371046"/>
                <a:gd name="connsiteY87" fmla="*/ 268638 h 700671"/>
                <a:gd name="connsiteX88" fmla="*/ 27171 w 371046"/>
                <a:gd name="connsiteY88" fmla="*/ 259917 h 700671"/>
                <a:gd name="connsiteX89" fmla="*/ 77789 w 371046"/>
                <a:gd name="connsiteY89" fmla="*/ 193473 h 700671"/>
                <a:gd name="connsiteX90" fmla="*/ 82279 w 371046"/>
                <a:gd name="connsiteY90" fmla="*/ 191386 h 700671"/>
                <a:gd name="connsiteX91" fmla="*/ 101991 w 371046"/>
                <a:gd name="connsiteY91" fmla="*/ 174862 h 700671"/>
                <a:gd name="connsiteX92" fmla="*/ 103049 w 371046"/>
                <a:gd name="connsiteY92" fmla="*/ 179409 h 700671"/>
                <a:gd name="connsiteX93" fmla="*/ 91657 w 371046"/>
                <a:gd name="connsiteY93" fmla="*/ 212865 h 700671"/>
                <a:gd name="connsiteX94" fmla="*/ 75381 w 371046"/>
                <a:gd name="connsiteY94" fmla="*/ 242423 h 700671"/>
                <a:gd name="connsiteX95" fmla="*/ 28507 w 371046"/>
                <a:gd name="connsiteY95" fmla="*/ 279128 h 700671"/>
                <a:gd name="connsiteX96" fmla="*/ 1 w 371046"/>
                <a:gd name="connsiteY96" fmla="*/ 286915 h 700671"/>
                <a:gd name="connsiteX97" fmla="*/ 1 w 371046"/>
                <a:gd name="connsiteY97" fmla="*/ 280900 h 700671"/>
                <a:gd name="connsiteX98" fmla="*/ 10095 w 371046"/>
                <a:gd name="connsiteY98" fmla="*/ 279219 h 700671"/>
                <a:gd name="connsiteX99" fmla="*/ 37947 w 371046"/>
                <a:gd name="connsiteY99" fmla="*/ 266135 h 700671"/>
                <a:gd name="connsiteX100" fmla="*/ 78962 w 371046"/>
                <a:gd name="connsiteY100" fmla="*/ 223259 h 700671"/>
                <a:gd name="connsiteX101" fmla="*/ 91331 w 371046"/>
                <a:gd name="connsiteY101" fmla="*/ 192076 h 700671"/>
                <a:gd name="connsiteX102" fmla="*/ 96213 w 371046"/>
                <a:gd name="connsiteY102" fmla="*/ 177785 h 700671"/>
                <a:gd name="connsiteX103" fmla="*/ 96865 w 371046"/>
                <a:gd name="connsiteY103" fmla="*/ 175511 h 700671"/>
                <a:gd name="connsiteX104" fmla="*/ 97515 w 371046"/>
                <a:gd name="connsiteY104" fmla="*/ 175187 h 700671"/>
                <a:gd name="connsiteX105" fmla="*/ 101991 w 371046"/>
                <a:gd name="connsiteY105" fmla="*/ 174862 h 700671"/>
                <a:gd name="connsiteX106" fmla="*/ 1 w 371046"/>
                <a:gd name="connsiteY106" fmla="*/ 0 h 700671"/>
                <a:gd name="connsiteX107" fmla="*/ 6965 w 371046"/>
                <a:gd name="connsiteY107" fmla="*/ 739 h 700671"/>
                <a:gd name="connsiteX108" fmla="*/ 28666 w 371046"/>
                <a:gd name="connsiteY108" fmla="*/ 7798 h 700671"/>
                <a:gd name="connsiteX109" fmla="*/ 41719 w 371046"/>
                <a:gd name="connsiteY109" fmla="*/ 13347 h 700671"/>
                <a:gd name="connsiteX110" fmla="*/ 46614 w 371046"/>
                <a:gd name="connsiteY110" fmla="*/ 15631 h 700671"/>
                <a:gd name="connsiteX111" fmla="*/ 105354 w 371046"/>
                <a:gd name="connsiteY111" fmla="*/ 77326 h 700671"/>
                <a:gd name="connsiteX112" fmla="*/ 125587 w 371046"/>
                <a:gd name="connsiteY112" fmla="*/ 186352 h 700671"/>
                <a:gd name="connsiteX113" fmla="*/ 67499 w 371046"/>
                <a:gd name="connsiteY113" fmla="*/ 280689 h 700671"/>
                <a:gd name="connsiteX114" fmla="*/ 23608 w 371046"/>
                <a:gd name="connsiteY114" fmla="*/ 303825 h 700671"/>
                <a:gd name="connsiteX115" fmla="*/ 1 w 371046"/>
                <a:gd name="connsiteY115" fmla="*/ 308741 h 700671"/>
                <a:gd name="connsiteX116" fmla="*/ 1 w 371046"/>
                <a:gd name="connsiteY116" fmla="*/ 293848 h 700671"/>
                <a:gd name="connsiteX117" fmla="*/ 14633 w 371046"/>
                <a:gd name="connsiteY117" fmla="*/ 290809 h 700671"/>
                <a:gd name="connsiteX118" fmla="*/ 64236 w 371046"/>
                <a:gd name="connsiteY118" fmla="*/ 265021 h 700671"/>
                <a:gd name="connsiteX119" fmla="*/ 111881 w 371046"/>
                <a:gd name="connsiteY119" fmla="*/ 150119 h 700671"/>
                <a:gd name="connsiteX120" fmla="*/ 56404 w 371046"/>
                <a:gd name="connsiteY120" fmla="*/ 38155 h 700671"/>
                <a:gd name="connsiteX121" fmla="*/ 21283 w 371046"/>
                <a:gd name="connsiteY121" fmla="*/ 20732 h 700671"/>
                <a:gd name="connsiteX122" fmla="*/ 1 w 371046"/>
                <a:gd name="connsiteY122" fmla="*/ 15963 h 70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71046" h="700671">
                  <a:moveTo>
                    <a:pt x="58401" y="646299"/>
                  </a:moveTo>
                  <a:cubicBezTo>
                    <a:pt x="59751" y="646746"/>
                    <a:pt x="60815" y="648047"/>
                    <a:pt x="60160" y="649836"/>
                  </a:cubicBezTo>
                  <a:cubicBezTo>
                    <a:pt x="54596" y="668697"/>
                    <a:pt x="38885" y="682681"/>
                    <a:pt x="22193" y="692761"/>
                  </a:cubicBezTo>
                  <a:lnTo>
                    <a:pt x="0" y="700671"/>
                  </a:lnTo>
                  <a:lnTo>
                    <a:pt x="0" y="695000"/>
                  </a:lnTo>
                  <a:lnTo>
                    <a:pt x="15319" y="690811"/>
                  </a:lnTo>
                  <a:cubicBezTo>
                    <a:pt x="32012" y="680405"/>
                    <a:pt x="49032" y="667721"/>
                    <a:pt x="54924" y="647885"/>
                  </a:cubicBezTo>
                  <a:cubicBezTo>
                    <a:pt x="55415" y="646259"/>
                    <a:pt x="57051" y="645852"/>
                    <a:pt x="58401" y="646299"/>
                  </a:cubicBezTo>
                  <a:close/>
                  <a:moveTo>
                    <a:pt x="35513" y="626084"/>
                  </a:moveTo>
                  <a:cubicBezTo>
                    <a:pt x="36785" y="626488"/>
                    <a:pt x="37770" y="627698"/>
                    <a:pt x="37113" y="629312"/>
                  </a:cubicBezTo>
                  <a:cubicBezTo>
                    <a:pt x="30384" y="646582"/>
                    <a:pt x="17335" y="659332"/>
                    <a:pt x="1619" y="666353"/>
                  </a:cubicBezTo>
                  <a:lnTo>
                    <a:pt x="0" y="666745"/>
                  </a:lnTo>
                  <a:lnTo>
                    <a:pt x="0" y="661097"/>
                  </a:lnTo>
                  <a:lnTo>
                    <a:pt x="18484" y="648115"/>
                  </a:lnTo>
                  <a:cubicBezTo>
                    <a:pt x="24311" y="642305"/>
                    <a:pt x="29071" y="635446"/>
                    <a:pt x="32189" y="627698"/>
                  </a:cubicBezTo>
                  <a:cubicBezTo>
                    <a:pt x="32682" y="626084"/>
                    <a:pt x="34241" y="625681"/>
                    <a:pt x="35513" y="626084"/>
                  </a:cubicBezTo>
                  <a:close/>
                  <a:moveTo>
                    <a:pt x="277985" y="527467"/>
                  </a:moveTo>
                  <a:cubicBezTo>
                    <a:pt x="277659" y="527794"/>
                    <a:pt x="277006" y="527794"/>
                    <a:pt x="276353" y="527794"/>
                  </a:cubicBezTo>
                  <a:cubicBezTo>
                    <a:pt x="250247" y="528120"/>
                    <a:pt x="224466" y="539871"/>
                    <a:pt x="212065" y="563048"/>
                  </a:cubicBezTo>
                  <a:cubicBezTo>
                    <a:pt x="207171" y="572840"/>
                    <a:pt x="201623" y="584918"/>
                    <a:pt x="199013" y="597322"/>
                  </a:cubicBezTo>
                  <a:cubicBezTo>
                    <a:pt x="199013" y="603851"/>
                    <a:pt x="199665" y="610379"/>
                    <a:pt x="199665" y="616255"/>
                  </a:cubicBezTo>
                  <a:cubicBezTo>
                    <a:pt x="199665" y="623110"/>
                    <a:pt x="200644" y="629639"/>
                    <a:pt x="202928" y="635840"/>
                  </a:cubicBezTo>
                  <a:cubicBezTo>
                    <a:pt x="203581" y="636493"/>
                    <a:pt x="203907" y="637472"/>
                    <a:pt x="204560" y="638452"/>
                  </a:cubicBezTo>
                  <a:cubicBezTo>
                    <a:pt x="216308" y="655753"/>
                    <a:pt x="231646" y="669136"/>
                    <a:pt x="250247" y="676970"/>
                  </a:cubicBezTo>
                  <a:cubicBezTo>
                    <a:pt x="259710" y="680561"/>
                    <a:pt x="269826" y="682193"/>
                    <a:pt x="279617" y="681214"/>
                  </a:cubicBezTo>
                  <a:cubicBezTo>
                    <a:pt x="307029" y="678929"/>
                    <a:pt x="334441" y="659669"/>
                    <a:pt x="347820" y="636167"/>
                  </a:cubicBezTo>
                  <a:cubicBezTo>
                    <a:pt x="360222" y="613317"/>
                    <a:pt x="357284" y="584265"/>
                    <a:pt x="344884" y="561742"/>
                  </a:cubicBezTo>
                  <a:cubicBezTo>
                    <a:pt x="332156" y="538892"/>
                    <a:pt x="305070" y="527467"/>
                    <a:pt x="277985" y="527467"/>
                  </a:cubicBezTo>
                  <a:close/>
                  <a:moveTo>
                    <a:pt x="1" y="519128"/>
                  </a:moveTo>
                  <a:lnTo>
                    <a:pt x="2477" y="519674"/>
                  </a:lnTo>
                  <a:cubicBezTo>
                    <a:pt x="11452" y="523224"/>
                    <a:pt x="19855" y="528283"/>
                    <a:pt x="27360" y="534975"/>
                  </a:cubicBezTo>
                  <a:cubicBezTo>
                    <a:pt x="72068" y="575778"/>
                    <a:pt x="67499" y="658364"/>
                    <a:pt x="10391" y="685783"/>
                  </a:cubicBezTo>
                  <a:lnTo>
                    <a:pt x="1" y="689293"/>
                  </a:lnTo>
                  <a:lnTo>
                    <a:pt x="1" y="673451"/>
                  </a:lnTo>
                  <a:lnTo>
                    <a:pt x="3212" y="672726"/>
                  </a:lnTo>
                  <a:cubicBezTo>
                    <a:pt x="22792" y="662281"/>
                    <a:pt x="36172" y="645307"/>
                    <a:pt x="41392" y="623436"/>
                  </a:cubicBezTo>
                  <a:cubicBezTo>
                    <a:pt x="44982" y="609726"/>
                    <a:pt x="41392" y="594711"/>
                    <a:pt x="38456" y="581001"/>
                  </a:cubicBezTo>
                  <a:cubicBezTo>
                    <a:pt x="35518" y="569249"/>
                    <a:pt x="28992" y="556846"/>
                    <a:pt x="19855" y="548359"/>
                  </a:cubicBezTo>
                  <a:lnTo>
                    <a:pt x="1" y="537969"/>
                  </a:lnTo>
                  <a:close/>
                  <a:moveTo>
                    <a:pt x="223903" y="409148"/>
                  </a:moveTo>
                  <a:cubicBezTo>
                    <a:pt x="233527" y="408572"/>
                    <a:pt x="243111" y="408654"/>
                    <a:pt x="251957" y="410300"/>
                  </a:cubicBezTo>
                  <a:cubicBezTo>
                    <a:pt x="254251" y="410300"/>
                    <a:pt x="254251" y="411946"/>
                    <a:pt x="253923" y="413591"/>
                  </a:cubicBezTo>
                  <a:cubicBezTo>
                    <a:pt x="255889" y="421163"/>
                    <a:pt x="254578" y="429392"/>
                    <a:pt x="254251" y="436963"/>
                  </a:cubicBezTo>
                  <a:cubicBezTo>
                    <a:pt x="254251" y="449802"/>
                    <a:pt x="254578" y="461981"/>
                    <a:pt x="253923" y="474490"/>
                  </a:cubicBezTo>
                  <a:cubicBezTo>
                    <a:pt x="253923" y="475806"/>
                    <a:pt x="251957" y="475806"/>
                    <a:pt x="251957" y="474490"/>
                  </a:cubicBezTo>
                  <a:cubicBezTo>
                    <a:pt x="250974" y="463627"/>
                    <a:pt x="250647" y="452434"/>
                    <a:pt x="250319" y="441572"/>
                  </a:cubicBezTo>
                  <a:cubicBezTo>
                    <a:pt x="249992" y="432684"/>
                    <a:pt x="250974" y="423796"/>
                    <a:pt x="248681" y="415238"/>
                  </a:cubicBezTo>
                  <a:cubicBezTo>
                    <a:pt x="231315" y="412934"/>
                    <a:pt x="213294" y="414909"/>
                    <a:pt x="195929" y="414579"/>
                  </a:cubicBezTo>
                  <a:cubicBezTo>
                    <a:pt x="194618" y="414579"/>
                    <a:pt x="194291" y="412275"/>
                    <a:pt x="195601" y="411946"/>
                  </a:cubicBezTo>
                  <a:cubicBezTo>
                    <a:pt x="204612" y="410958"/>
                    <a:pt x="214278" y="409724"/>
                    <a:pt x="223903" y="409148"/>
                  </a:cubicBezTo>
                  <a:close/>
                  <a:moveTo>
                    <a:pt x="177195" y="396926"/>
                  </a:moveTo>
                  <a:cubicBezTo>
                    <a:pt x="205812" y="397907"/>
                    <a:pt x="234429" y="399542"/>
                    <a:pt x="263372" y="398888"/>
                  </a:cubicBezTo>
                  <a:cubicBezTo>
                    <a:pt x="265323" y="398561"/>
                    <a:pt x="265973" y="400849"/>
                    <a:pt x="265648" y="402484"/>
                  </a:cubicBezTo>
                  <a:cubicBezTo>
                    <a:pt x="265648" y="402810"/>
                    <a:pt x="265973" y="403137"/>
                    <a:pt x="265648" y="403465"/>
                  </a:cubicBezTo>
                  <a:cubicBezTo>
                    <a:pt x="264347" y="433864"/>
                    <a:pt x="265648" y="464264"/>
                    <a:pt x="264347" y="494664"/>
                  </a:cubicBezTo>
                  <a:cubicBezTo>
                    <a:pt x="264347" y="495971"/>
                    <a:pt x="262721" y="495971"/>
                    <a:pt x="262396" y="494664"/>
                  </a:cubicBezTo>
                  <a:cubicBezTo>
                    <a:pt x="261095" y="464590"/>
                    <a:pt x="261746" y="434517"/>
                    <a:pt x="260119" y="404445"/>
                  </a:cubicBezTo>
                  <a:cubicBezTo>
                    <a:pt x="232153" y="404118"/>
                    <a:pt x="205161" y="401830"/>
                    <a:pt x="177195" y="399542"/>
                  </a:cubicBezTo>
                  <a:cubicBezTo>
                    <a:pt x="175568" y="399214"/>
                    <a:pt x="175568" y="396926"/>
                    <a:pt x="177195" y="396926"/>
                  </a:cubicBezTo>
                  <a:close/>
                  <a:moveTo>
                    <a:pt x="1" y="377223"/>
                  </a:moveTo>
                  <a:lnTo>
                    <a:pt x="119060" y="378291"/>
                  </a:lnTo>
                  <a:cubicBezTo>
                    <a:pt x="154631" y="378943"/>
                    <a:pt x="190528" y="378617"/>
                    <a:pt x="226424" y="379270"/>
                  </a:cubicBezTo>
                  <a:cubicBezTo>
                    <a:pt x="237193" y="378943"/>
                    <a:pt x="248289" y="378943"/>
                    <a:pt x="259384" y="379923"/>
                  </a:cubicBezTo>
                  <a:cubicBezTo>
                    <a:pt x="264279" y="380249"/>
                    <a:pt x="268847" y="380575"/>
                    <a:pt x="273416" y="380575"/>
                  </a:cubicBezTo>
                  <a:cubicBezTo>
                    <a:pt x="273743" y="380575"/>
                    <a:pt x="274396" y="380902"/>
                    <a:pt x="274396" y="380902"/>
                  </a:cubicBezTo>
                  <a:cubicBezTo>
                    <a:pt x="277006" y="379597"/>
                    <a:pt x="280595" y="380575"/>
                    <a:pt x="281901" y="384166"/>
                  </a:cubicBezTo>
                  <a:cubicBezTo>
                    <a:pt x="284512" y="391022"/>
                    <a:pt x="282880" y="398529"/>
                    <a:pt x="281574" y="405711"/>
                  </a:cubicBezTo>
                  <a:cubicBezTo>
                    <a:pt x="281901" y="419747"/>
                    <a:pt x="280922" y="434109"/>
                    <a:pt x="280922" y="447493"/>
                  </a:cubicBezTo>
                  <a:cubicBezTo>
                    <a:pt x="280922" y="469363"/>
                    <a:pt x="281249" y="491234"/>
                    <a:pt x="281901" y="512778"/>
                  </a:cubicBezTo>
                  <a:cubicBezTo>
                    <a:pt x="314534" y="512125"/>
                    <a:pt x="346515" y="526488"/>
                    <a:pt x="360222" y="558478"/>
                  </a:cubicBezTo>
                  <a:cubicBezTo>
                    <a:pt x="372948" y="588182"/>
                    <a:pt x="376864" y="619846"/>
                    <a:pt x="358590" y="647918"/>
                  </a:cubicBezTo>
                  <a:cubicBezTo>
                    <a:pt x="341620" y="673053"/>
                    <a:pt x="310619" y="695576"/>
                    <a:pt x="279290" y="696555"/>
                  </a:cubicBezTo>
                  <a:cubicBezTo>
                    <a:pt x="262973" y="697208"/>
                    <a:pt x="246983" y="692965"/>
                    <a:pt x="233277" y="685457"/>
                  </a:cubicBezTo>
                  <a:cubicBezTo>
                    <a:pt x="231972" y="685131"/>
                    <a:pt x="231319" y="684478"/>
                    <a:pt x="230667" y="684151"/>
                  </a:cubicBezTo>
                  <a:cubicBezTo>
                    <a:pt x="230014" y="683825"/>
                    <a:pt x="229688" y="683499"/>
                    <a:pt x="229035" y="683499"/>
                  </a:cubicBezTo>
                  <a:cubicBezTo>
                    <a:pt x="210434" y="672401"/>
                    <a:pt x="194117" y="655426"/>
                    <a:pt x="186611" y="636167"/>
                  </a:cubicBezTo>
                  <a:cubicBezTo>
                    <a:pt x="175517" y="608094"/>
                    <a:pt x="187917" y="570229"/>
                    <a:pt x="205539" y="547379"/>
                  </a:cubicBezTo>
                  <a:cubicBezTo>
                    <a:pt x="220877" y="528120"/>
                    <a:pt x="245678" y="516369"/>
                    <a:pt x="270806" y="513430"/>
                  </a:cubicBezTo>
                  <a:cubicBezTo>
                    <a:pt x="270153" y="491560"/>
                    <a:pt x="269826" y="469690"/>
                    <a:pt x="270479" y="447493"/>
                  </a:cubicBezTo>
                  <a:cubicBezTo>
                    <a:pt x="271458" y="430192"/>
                    <a:pt x="269501" y="410280"/>
                    <a:pt x="272764" y="392654"/>
                  </a:cubicBezTo>
                  <a:cubicBezTo>
                    <a:pt x="221529" y="395918"/>
                    <a:pt x="169968" y="392327"/>
                    <a:pt x="118734" y="391022"/>
                  </a:cubicBezTo>
                  <a:cubicBezTo>
                    <a:pt x="114166" y="391022"/>
                    <a:pt x="109270" y="390695"/>
                    <a:pt x="104702" y="390695"/>
                  </a:cubicBezTo>
                  <a:lnTo>
                    <a:pt x="1" y="393307"/>
                  </a:lnTo>
                  <a:close/>
                  <a:moveTo>
                    <a:pt x="82279" y="191386"/>
                  </a:moveTo>
                  <a:cubicBezTo>
                    <a:pt x="83912" y="191836"/>
                    <a:pt x="85137" y="193308"/>
                    <a:pt x="84320" y="195436"/>
                  </a:cubicBezTo>
                  <a:cubicBezTo>
                    <a:pt x="73544" y="223257"/>
                    <a:pt x="58848" y="251406"/>
                    <a:pt x="30437" y="265480"/>
                  </a:cubicBezTo>
                  <a:lnTo>
                    <a:pt x="1" y="274664"/>
                  </a:lnTo>
                  <a:lnTo>
                    <a:pt x="1" y="268638"/>
                  </a:lnTo>
                  <a:lnTo>
                    <a:pt x="27171" y="259917"/>
                  </a:lnTo>
                  <a:cubicBezTo>
                    <a:pt x="53624" y="244532"/>
                    <a:pt x="67666" y="220967"/>
                    <a:pt x="77789" y="193473"/>
                  </a:cubicBezTo>
                  <a:cubicBezTo>
                    <a:pt x="78606" y="191509"/>
                    <a:pt x="80647" y="190936"/>
                    <a:pt x="82279" y="191386"/>
                  </a:cubicBezTo>
                  <a:close/>
                  <a:moveTo>
                    <a:pt x="101991" y="174862"/>
                  </a:moveTo>
                  <a:cubicBezTo>
                    <a:pt x="103212" y="175836"/>
                    <a:pt x="103863" y="177622"/>
                    <a:pt x="103049" y="179409"/>
                  </a:cubicBezTo>
                  <a:cubicBezTo>
                    <a:pt x="97515" y="189803"/>
                    <a:pt x="96865" y="202146"/>
                    <a:pt x="91657" y="212865"/>
                  </a:cubicBezTo>
                  <a:cubicBezTo>
                    <a:pt x="86773" y="222934"/>
                    <a:pt x="81891" y="233004"/>
                    <a:pt x="75381" y="242423"/>
                  </a:cubicBezTo>
                  <a:cubicBezTo>
                    <a:pt x="64639" y="257690"/>
                    <a:pt x="45433" y="271982"/>
                    <a:pt x="28507" y="279128"/>
                  </a:cubicBezTo>
                  <a:lnTo>
                    <a:pt x="1" y="286915"/>
                  </a:lnTo>
                  <a:lnTo>
                    <a:pt x="1" y="280900"/>
                  </a:lnTo>
                  <a:lnTo>
                    <a:pt x="10095" y="279219"/>
                  </a:lnTo>
                  <a:cubicBezTo>
                    <a:pt x="20308" y="276124"/>
                    <a:pt x="29809" y="271738"/>
                    <a:pt x="37947" y="266135"/>
                  </a:cubicBezTo>
                  <a:cubicBezTo>
                    <a:pt x="54873" y="254766"/>
                    <a:pt x="69847" y="241774"/>
                    <a:pt x="78962" y="223259"/>
                  </a:cubicBezTo>
                  <a:cubicBezTo>
                    <a:pt x="83844" y="213190"/>
                    <a:pt x="89052" y="203121"/>
                    <a:pt x="91331" y="192076"/>
                  </a:cubicBezTo>
                  <a:cubicBezTo>
                    <a:pt x="92633" y="186879"/>
                    <a:pt x="93935" y="182332"/>
                    <a:pt x="96213" y="177785"/>
                  </a:cubicBezTo>
                  <a:cubicBezTo>
                    <a:pt x="96213" y="177135"/>
                    <a:pt x="96213" y="176161"/>
                    <a:pt x="96865" y="175511"/>
                  </a:cubicBezTo>
                  <a:lnTo>
                    <a:pt x="97515" y="175187"/>
                  </a:lnTo>
                  <a:cubicBezTo>
                    <a:pt x="98980" y="173724"/>
                    <a:pt x="100770" y="173887"/>
                    <a:pt x="101991" y="174862"/>
                  </a:cubicBezTo>
                  <a:close/>
                  <a:moveTo>
                    <a:pt x="1" y="0"/>
                  </a:moveTo>
                  <a:lnTo>
                    <a:pt x="6965" y="739"/>
                  </a:lnTo>
                  <a:cubicBezTo>
                    <a:pt x="13247" y="2412"/>
                    <a:pt x="19366" y="4860"/>
                    <a:pt x="28666" y="7798"/>
                  </a:cubicBezTo>
                  <a:cubicBezTo>
                    <a:pt x="31930" y="8777"/>
                    <a:pt x="36498" y="10082"/>
                    <a:pt x="41719" y="13347"/>
                  </a:cubicBezTo>
                  <a:cubicBezTo>
                    <a:pt x="43351" y="13999"/>
                    <a:pt x="45309" y="14979"/>
                    <a:pt x="46614" y="15631"/>
                  </a:cubicBezTo>
                  <a:cubicBezTo>
                    <a:pt x="75005" y="29995"/>
                    <a:pt x="91322" y="49253"/>
                    <a:pt x="105354" y="77326"/>
                  </a:cubicBezTo>
                  <a:cubicBezTo>
                    <a:pt x="121997" y="110295"/>
                    <a:pt x="132767" y="149140"/>
                    <a:pt x="125587" y="186352"/>
                  </a:cubicBezTo>
                  <a:cubicBezTo>
                    <a:pt x="118734" y="221606"/>
                    <a:pt x="96544" y="258492"/>
                    <a:pt x="67499" y="280689"/>
                  </a:cubicBezTo>
                  <a:cubicBezTo>
                    <a:pt x="54773" y="290156"/>
                    <a:pt x="39598" y="298072"/>
                    <a:pt x="23608" y="303825"/>
                  </a:cubicBezTo>
                  <a:lnTo>
                    <a:pt x="1" y="308741"/>
                  </a:lnTo>
                  <a:lnTo>
                    <a:pt x="1" y="293848"/>
                  </a:lnTo>
                  <a:lnTo>
                    <a:pt x="14633" y="290809"/>
                  </a:lnTo>
                  <a:cubicBezTo>
                    <a:pt x="32908" y="285912"/>
                    <a:pt x="50204" y="277752"/>
                    <a:pt x="64236" y="265021"/>
                  </a:cubicBezTo>
                  <a:cubicBezTo>
                    <a:pt x="95564" y="235969"/>
                    <a:pt x="117102" y="193533"/>
                    <a:pt x="111881" y="150119"/>
                  </a:cubicBezTo>
                  <a:cubicBezTo>
                    <a:pt x="107312" y="111275"/>
                    <a:pt x="91322" y="61005"/>
                    <a:pt x="56404" y="38155"/>
                  </a:cubicBezTo>
                  <a:cubicBezTo>
                    <a:pt x="45309" y="30811"/>
                    <a:pt x="33480" y="25017"/>
                    <a:pt x="21283" y="20732"/>
                  </a:cubicBezTo>
                  <a:lnTo>
                    <a:pt x="1" y="1596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AF27E83-884A-3E45-BEB8-6BA20D95B9FE}"/>
                </a:ext>
              </a:extLst>
            </p:cNvPr>
            <p:cNvSpPr/>
            <p:nvPr/>
          </p:nvSpPr>
          <p:spPr>
            <a:xfrm>
              <a:off x="0" y="3022393"/>
              <a:ext cx="641211" cy="1109353"/>
            </a:xfrm>
            <a:custGeom>
              <a:avLst/>
              <a:gdLst>
                <a:gd name="connsiteX0" fmla="*/ 191519 w 641211"/>
                <a:gd name="connsiteY0" fmla="*/ 1086703 h 1109353"/>
                <a:gd name="connsiteX1" fmla="*/ 194780 w 641211"/>
                <a:gd name="connsiteY1" fmla="*/ 1098691 h 1109353"/>
                <a:gd name="connsiteX2" fmla="*/ 79363 w 641211"/>
                <a:gd name="connsiteY2" fmla="*/ 1109060 h 1109353"/>
                <a:gd name="connsiteX3" fmla="*/ 24589 w 641211"/>
                <a:gd name="connsiteY3" fmla="*/ 1105821 h 1109353"/>
                <a:gd name="connsiteX4" fmla="*/ 0 w 641211"/>
                <a:gd name="connsiteY4" fmla="*/ 1102107 h 1109353"/>
                <a:gd name="connsiteX5" fmla="*/ 0 w 641211"/>
                <a:gd name="connsiteY5" fmla="*/ 1095070 h 1109353"/>
                <a:gd name="connsiteX6" fmla="*/ 21329 w 641211"/>
                <a:gd name="connsiteY6" fmla="*/ 1097719 h 1109353"/>
                <a:gd name="connsiteX7" fmla="*/ 74473 w 641211"/>
                <a:gd name="connsiteY7" fmla="*/ 1099663 h 1109353"/>
                <a:gd name="connsiteX8" fmla="*/ 191519 w 641211"/>
                <a:gd name="connsiteY8" fmla="*/ 1086703 h 1109353"/>
                <a:gd name="connsiteX9" fmla="*/ 269346 w 641211"/>
                <a:gd name="connsiteY9" fmla="*/ 1031448 h 1109353"/>
                <a:gd name="connsiteX10" fmla="*/ 276204 w 641211"/>
                <a:gd name="connsiteY10" fmla="*/ 1044320 h 1109353"/>
                <a:gd name="connsiteX11" fmla="*/ 73422 w 641211"/>
                <a:gd name="connsiteY11" fmla="*/ 1088544 h 1109353"/>
                <a:gd name="connsiteX12" fmla="*/ 1 w 641211"/>
                <a:gd name="connsiteY12" fmla="*/ 1078991 h 1109353"/>
                <a:gd name="connsiteX13" fmla="*/ 1 w 641211"/>
                <a:gd name="connsiteY13" fmla="*/ 1065550 h 1109353"/>
                <a:gd name="connsiteX14" fmla="*/ 77668 w 641211"/>
                <a:gd name="connsiteY14" fmla="*/ 1074353 h 1109353"/>
                <a:gd name="connsiteX15" fmla="*/ 269346 w 641211"/>
                <a:gd name="connsiteY15" fmla="*/ 1031448 h 1109353"/>
                <a:gd name="connsiteX16" fmla="*/ 119185 w 641211"/>
                <a:gd name="connsiteY16" fmla="*/ 1012617 h 1109353"/>
                <a:gd name="connsiteX17" fmla="*/ 95334 w 641211"/>
                <a:gd name="connsiteY17" fmla="*/ 1029592 h 1109353"/>
                <a:gd name="connsiteX18" fmla="*/ 128987 w 641211"/>
                <a:gd name="connsiteY18" fmla="*/ 1026001 h 1109353"/>
                <a:gd name="connsiteX19" fmla="*/ 123759 w 641211"/>
                <a:gd name="connsiteY19" fmla="*/ 1019472 h 1109353"/>
                <a:gd name="connsiteX20" fmla="*/ 119185 w 641211"/>
                <a:gd name="connsiteY20" fmla="*/ 1012617 h 1109353"/>
                <a:gd name="connsiteX21" fmla="*/ 141403 w 641211"/>
                <a:gd name="connsiteY21" fmla="*/ 998580 h 1109353"/>
                <a:gd name="connsiteX22" fmla="*/ 125393 w 641211"/>
                <a:gd name="connsiteY22" fmla="*/ 1008699 h 1109353"/>
                <a:gd name="connsiteX23" fmla="*/ 130293 w 641211"/>
                <a:gd name="connsiteY23" fmla="*/ 1014575 h 1109353"/>
                <a:gd name="connsiteX24" fmla="*/ 142709 w 641211"/>
                <a:gd name="connsiteY24" fmla="*/ 1024695 h 1109353"/>
                <a:gd name="connsiteX25" fmla="*/ 144343 w 641211"/>
                <a:gd name="connsiteY25" fmla="*/ 1024369 h 1109353"/>
                <a:gd name="connsiteX26" fmla="*/ 161659 w 641211"/>
                <a:gd name="connsiteY26" fmla="*/ 1022411 h 1109353"/>
                <a:gd name="connsiteX27" fmla="*/ 141403 w 641211"/>
                <a:gd name="connsiteY27" fmla="*/ 998580 h 1109353"/>
                <a:gd name="connsiteX28" fmla="*/ 166560 w 641211"/>
                <a:gd name="connsiteY28" fmla="*/ 982584 h 1109353"/>
                <a:gd name="connsiteX29" fmla="*/ 146303 w 641211"/>
                <a:gd name="connsiteY29" fmla="*/ 995316 h 1109353"/>
                <a:gd name="connsiteX30" fmla="*/ 159372 w 641211"/>
                <a:gd name="connsiteY30" fmla="*/ 1008699 h 1109353"/>
                <a:gd name="connsiteX31" fmla="*/ 175382 w 641211"/>
                <a:gd name="connsiteY31" fmla="*/ 1020452 h 1109353"/>
                <a:gd name="connsiteX32" fmla="*/ 195312 w 641211"/>
                <a:gd name="connsiteY32" fmla="*/ 1016534 h 1109353"/>
                <a:gd name="connsiteX33" fmla="*/ 166560 w 641211"/>
                <a:gd name="connsiteY33" fmla="*/ 982584 h 1109353"/>
                <a:gd name="connsiteX34" fmla="*/ 194985 w 641211"/>
                <a:gd name="connsiteY34" fmla="*/ 963651 h 1109353"/>
                <a:gd name="connsiteX35" fmla="*/ 172441 w 641211"/>
                <a:gd name="connsiteY35" fmla="*/ 978667 h 1109353"/>
                <a:gd name="connsiteX36" fmla="*/ 210341 w 641211"/>
                <a:gd name="connsiteY36" fmla="*/ 1012291 h 1109353"/>
                <a:gd name="connsiteX37" fmla="*/ 210668 w 641211"/>
                <a:gd name="connsiteY37" fmla="*/ 1012617 h 1109353"/>
                <a:gd name="connsiteX38" fmla="*/ 219489 w 641211"/>
                <a:gd name="connsiteY38" fmla="*/ 1010658 h 1109353"/>
                <a:gd name="connsiteX39" fmla="*/ 231578 w 641211"/>
                <a:gd name="connsiteY39" fmla="*/ 1006414 h 1109353"/>
                <a:gd name="connsiteX40" fmla="*/ 194985 w 641211"/>
                <a:gd name="connsiteY40" fmla="*/ 963651 h 1109353"/>
                <a:gd name="connsiteX41" fmla="*/ 221123 w 641211"/>
                <a:gd name="connsiteY41" fmla="*/ 943411 h 1109353"/>
                <a:gd name="connsiteX42" fmla="*/ 198580 w 641211"/>
                <a:gd name="connsiteY42" fmla="*/ 960713 h 1109353"/>
                <a:gd name="connsiteX43" fmla="*/ 245628 w 641211"/>
                <a:gd name="connsiteY43" fmla="*/ 1000865 h 1109353"/>
                <a:gd name="connsiteX44" fmla="*/ 270785 w 641211"/>
                <a:gd name="connsiteY44" fmla="*/ 990745 h 1109353"/>
                <a:gd name="connsiteX45" fmla="*/ 221123 w 641211"/>
                <a:gd name="connsiteY45" fmla="*/ 943411 h 1109353"/>
                <a:gd name="connsiteX46" fmla="*/ 247915 w 641211"/>
                <a:gd name="connsiteY46" fmla="*/ 920235 h 1109353"/>
                <a:gd name="connsiteX47" fmla="*/ 227331 w 641211"/>
                <a:gd name="connsiteY47" fmla="*/ 938515 h 1109353"/>
                <a:gd name="connsiteX48" fmla="*/ 253142 w 641211"/>
                <a:gd name="connsiteY48" fmla="*/ 962345 h 1109353"/>
                <a:gd name="connsiteX49" fmla="*/ 282221 w 641211"/>
                <a:gd name="connsiteY49" fmla="*/ 982584 h 1109353"/>
                <a:gd name="connsiteX50" fmla="*/ 284508 w 641211"/>
                <a:gd name="connsiteY50" fmla="*/ 984870 h 1109353"/>
                <a:gd name="connsiteX51" fmla="*/ 312280 w 641211"/>
                <a:gd name="connsiteY51" fmla="*/ 972465 h 1109353"/>
                <a:gd name="connsiteX52" fmla="*/ 299864 w 641211"/>
                <a:gd name="connsiteY52" fmla="*/ 964630 h 1109353"/>
                <a:gd name="connsiteX53" fmla="*/ 276340 w 641211"/>
                <a:gd name="connsiteY53" fmla="*/ 949287 h 1109353"/>
                <a:gd name="connsiteX54" fmla="*/ 247915 w 641211"/>
                <a:gd name="connsiteY54" fmla="*/ 920235 h 1109353"/>
                <a:gd name="connsiteX55" fmla="*/ 270132 w 641211"/>
                <a:gd name="connsiteY55" fmla="*/ 898363 h 1109353"/>
                <a:gd name="connsiteX56" fmla="*/ 256082 w 641211"/>
                <a:gd name="connsiteY56" fmla="*/ 912726 h 1109353"/>
                <a:gd name="connsiteX57" fmla="*/ 252162 w 641211"/>
                <a:gd name="connsiteY57" fmla="*/ 916318 h 1109353"/>
                <a:gd name="connsiteX58" fmla="*/ 292022 w 641211"/>
                <a:gd name="connsiteY58" fmla="*/ 946676 h 1109353"/>
                <a:gd name="connsiteX59" fmla="*/ 324695 w 641211"/>
                <a:gd name="connsiteY59" fmla="*/ 965609 h 1109353"/>
                <a:gd name="connsiteX60" fmla="*/ 329269 w 641211"/>
                <a:gd name="connsiteY60" fmla="*/ 962672 h 1109353"/>
                <a:gd name="connsiteX61" fmla="*/ 345606 w 641211"/>
                <a:gd name="connsiteY61" fmla="*/ 951899 h 1109353"/>
                <a:gd name="connsiteX62" fmla="*/ 303458 w 641211"/>
                <a:gd name="connsiteY62" fmla="*/ 925457 h 1109353"/>
                <a:gd name="connsiteX63" fmla="*/ 270132 w 641211"/>
                <a:gd name="connsiteY63" fmla="*/ 898363 h 1109353"/>
                <a:gd name="connsiteX64" fmla="*/ 290389 w 641211"/>
                <a:gd name="connsiteY64" fmla="*/ 875512 h 1109353"/>
                <a:gd name="connsiteX65" fmla="*/ 274379 w 641211"/>
                <a:gd name="connsiteY65" fmla="*/ 893793 h 1109353"/>
                <a:gd name="connsiteX66" fmla="*/ 316527 w 641211"/>
                <a:gd name="connsiteY66" fmla="*/ 920887 h 1109353"/>
                <a:gd name="connsiteX67" fmla="*/ 358021 w 641211"/>
                <a:gd name="connsiteY67" fmla="*/ 943411 h 1109353"/>
                <a:gd name="connsiteX68" fmla="*/ 375664 w 641211"/>
                <a:gd name="connsiteY68" fmla="*/ 930028 h 1109353"/>
                <a:gd name="connsiteX69" fmla="*/ 375339 w 641211"/>
                <a:gd name="connsiteY69" fmla="*/ 929871 h 1109353"/>
                <a:gd name="connsiteX70" fmla="*/ 349281 w 641211"/>
                <a:gd name="connsiteY70" fmla="*/ 917296 h 1109353"/>
                <a:gd name="connsiteX71" fmla="*/ 325348 w 641211"/>
                <a:gd name="connsiteY71" fmla="*/ 900648 h 1109353"/>
                <a:gd name="connsiteX72" fmla="*/ 290389 w 641211"/>
                <a:gd name="connsiteY72" fmla="*/ 875512 h 1109353"/>
                <a:gd name="connsiteX73" fmla="*/ 309338 w 641211"/>
                <a:gd name="connsiteY73" fmla="*/ 851029 h 1109353"/>
                <a:gd name="connsiteX74" fmla="*/ 294963 w 641211"/>
                <a:gd name="connsiteY74" fmla="*/ 869962 h 1109353"/>
                <a:gd name="connsiteX75" fmla="*/ 335151 w 641211"/>
                <a:gd name="connsiteY75" fmla="*/ 893467 h 1109353"/>
                <a:gd name="connsiteX76" fmla="*/ 387426 w 641211"/>
                <a:gd name="connsiteY76" fmla="*/ 919255 h 1109353"/>
                <a:gd name="connsiteX77" fmla="*/ 388079 w 641211"/>
                <a:gd name="connsiteY77" fmla="*/ 919908 h 1109353"/>
                <a:gd name="connsiteX78" fmla="*/ 407029 w 641211"/>
                <a:gd name="connsiteY78" fmla="*/ 903260 h 1109353"/>
                <a:gd name="connsiteX79" fmla="*/ 328616 w 641211"/>
                <a:gd name="connsiteY79" fmla="*/ 860169 h 1109353"/>
                <a:gd name="connsiteX80" fmla="*/ 309338 w 641211"/>
                <a:gd name="connsiteY80" fmla="*/ 851029 h 1109353"/>
                <a:gd name="connsiteX81" fmla="*/ 139950 w 641211"/>
                <a:gd name="connsiteY81" fmla="*/ 816566 h 1109353"/>
                <a:gd name="connsiteX82" fmla="*/ 252569 w 641211"/>
                <a:gd name="connsiteY82" fmla="*/ 850815 h 1109353"/>
                <a:gd name="connsiteX83" fmla="*/ 243755 w 641211"/>
                <a:gd name="connsiteY83" fmla="*/ 861800 h 1109353"/>
                <a:gd name="connsiteX84" fmla="*/ 139296 w 641211"/>
                <a:gd name="connsiteY84" fmla="*/ 821413 h 1109353"/>
                <a:gd name="connsiteX85" fmla="*/ 139950 w 641211"/>
                <a:gd name="connsiteY85" fmla="*/ 816566 h 1109353"/>
                <a:gd name="connsiteX86" fmla="*/ 62989 w 641211"/>
                <a:gd name="connsiteY86" fmla="*/ 790637 h 1109353"/>
                <a:gd name="connsiteX87" fmla="*/ 68870 w 641211"/>
                <a:gd name="connsiteY87" fmla="*/ 1013923 h 1109353"/>
                <a:gd name="connsiteX88" fmla="*/ 207401 w 641211"/>
                <a:gd name="connsiteY88" fmla="*/ 917950 h 1109353"/>
                <a:gd name="connsiteX89" fmla="*/ 281567 w 641211"/>
                <a:gd name="connsiteY89" fmla="*/ 839277 h 1109353"/>
                <a:gd name="connsiteX90" fmla="*/ 223737 w 641211"/>
                <a:gd name="connsiteY90" fmla="*/ 820344 h 1109353"/>
                <a:gd name="connsiteX91" fmla="*/ 62989 w 641211"/>
                <a:gd name="connsiteY91" fmla="*/ 790637 h 1109353"/>
                <a:gd name="connsiteX92" fmla="*/ 104586 w 641211"/>
                <a:gd name="connsiteY92" fmla="*/ 643147 h 1109353"/>
                <a:gd name="connsiteX93" fmla="*/ 111566 w 641211"/>
                <a:gd name="connsiteY93" fmla="*/ 751931 h 1109353"/>
                <a:gd name="connsiteX94" fmla="*/ 99508 w 641211"/>
                <a:gd name="connsiteY94" fmla="*/ 753234 h 1109353"/>
                <a:gd name="connsiteX95" fmla="*/ 100460 w 641211"/>
                <a:gd name="connsiteY95" fmla="*/ 643798 h 1109353"/>
                <a:gd name="connsiteX96" fmla="*/ 104586 w 641211"/>
                <a:gd name="connsiteY96" fmla="*/ 643147 h 1109353"/>
                <a:gd name="connsiteX97" fmla="*/ 453021 w 641211"/>
                <a:gd name="connsiteY97" fmla="*/ 641184 h 1109353"/>
                <a:gd name="connsiteX98" fmla="*/ 455096 w 641211"/>
                <a:gd name="connsiteY98" fmla="*/ 644984 h 1109353"/>
                <a:gd name="connsiteX99" fmla="*/ 377298 w 641211"/>
                <a:gd name="connsiteY99" fmla="*/ 838831 h 1109353"/>
                <a:gd name="connsiteX100" fmla="*/ 366556 w 641211"/>
                <a:gd name="connsiteY100" fmla="*/ 830005 h 1109353"/>
                <a:gd name="connsiteX101" fmla="*/ 449237 w 641211"/>
                <a:gd name="connsiteY101" fmla="*/ 643023 h 1109353"/>
                <a:gd name="connsiteX102" fmla="*/ 453021 w 641211"/>
                <a:gd name="connsiteY102" fmla="*/ 641184 h 1109353"/>
                <a:gd name="connsiteX103" fmla="*/ 83302 w 641211"/>
                <a:gd name="connsiteY103" fmla="*/ 611804 h 1109353"/>
                <a:gd name="connsiteX104" fmla="*/ 87335 w 641211"/>
                <a:gd name="connsiteY104" fmla="*/ 611804 h 1109353"/>
                <a:gd name="connsiteX105" fmla="*/ 88007 w 641211"/>
                <a:gd name="connsiteY105" fmla="*/ 678603 h 1109353"/>
                <a:gd name="connsiteX106" fmla="*/ 89687 w 641211"/>
                <a:gd name="connsiteY106" fmla="*/ 746386 h 1109353"/>
                <a:gd name="connsiteX107" fmla="*/ 77254 w 641211"/>
                <a:gd name="connsiteY107" fmla="*/ 749333 h 1109353"/>
                <a:gd name="connsiteX108" fmla="*/ 76582 w 641211"/>
                <a:gd name="connsiteY108" fmla="*/ 683516 h 1109353"/>
                <a:gd name="connsiteX109" fmla="*/ 83302 w 641211"/>
                <a:gd name="connsiteY109" fmla="*/ 611804 h 1109353"/>
                <a:gd name="connsiteX110" fmla="*/ 436495 w 641211"/>
                <a:gd name="connsiteY110" fmla="*/ 571851 h 1109353"/>
                <a:gd name="connsiteX111" fmla="*/ 439581 w 641211"/>
                <a:gd name="connsiteY111" fmla="*/ 575523 h 1109353"/>
                <a:gd name="connsiteX112" fmla="*/ 415215 w 641211"/>
                <a:gd name="connsiteY112" fmla="*/ 710361 h 1109353"/>
                <a:gd name="connsiteX113" fmla="*/ 391174 w 641211"/>
                <a:gd name="connsiteY113" fmla="*/ 768148 h 1109353"/>
                <a:gd name="connsiteX114" fmla="*/ 374280 w 641211"/>
                <a:gd name="connsiteY114" fmla="*/ 796226 h 1109353"/>
                <a:gd name="connsiteX115" fmla="*/ 358686 w 641211"/>
                <a:gd name="connsiteY115" fmla="*/ 821691 h 1109353"/>
                <a:gd name="connsiteX116" fmla="*/ 346664 w 641211"/>
                <a:gd name="connsiteY116" fmla="*/ 818426 h 1109353"/>
                <a:gd name="connsiteX117" fmla="*/ 375904 w 641211"/>
                <a:gd name="connsiteY117" fmla="*/ 769780 h 1109353"/>
                <a:gd name="connsiteX118" fmla="*/ 402869 w 641211"/>
                <a:gd name="connsiteY118" fmla="*/ 706443 h 1109353"/>
                <a:gd name="connsiteX119" fmla="*/ 432433 w 641211"/>
                <a:gd name="connsiteY119" fmla="*/ 574544 h 1109353"/>
                <a:gd name="connsiteX120" fmla="*/ 436495 w 641211"/>
                <a:gd name="connsiteY120" fmla="*/ 571851 h 1109353"/>
                <a:gd name="connsiteX121" fmla="*/ 72137 w 641211"/>
                <a:gd name="connsiteY121" fmla="*/ 555927 h 1109353"/>
                <a:gd name="connsiteX122" fmla="*/ 63315 w 641211"/>
                <a:gd name="connsiteY122" fmla="*/ 762237 h 1109353"/>
                <a:gd name="connsiteX123" fmla="*/ 237133 w 641211"/>
                <a:gd name="connsiteY123" fmla="*/ 792596 h 1109353"/>
                <a:gd name="connsiteX124" fmla="*/ 298884 w 641211"/>
                <a:gd name="connsiteY124" fmla="*/ 814794 h 1109353"/>
                <a:gd name="connsiteX125" fmla="*/ 318814 w 641211"/>
                <a:gd name="connsiteY125" fmla="*/ 781498 h 1109353"/>
                <a:gd name="connsiteX126" fmla="*/ 389060 w 641211"/>
                <a:gd name="connsiteY126" fmla="*/ 557233 h 1109353"/>
                <a:gd name="connsiteX127" fmla="*/ 330249 w 641211"/>
                <a:gd name="connsiteY127" fmla="*/ 558865 h 1109353"/>
                <a:gd name="connsiteX128" fmla="*/ 72137 w 641211"/>
                <a:gd name="connsiteY128" fmla="*/ 555927 h 1109353"/>
                <a:gd name="connsiteX129" fmla="*/ 587055 w 641211"/>
                <a:gd name="connsiteY129" fmla="*/ 551357 h 1109353"/>
                <a:gd name="connsiteX130" fmla="*/ 418465 w 641211"/>
                <a:gd name="connsiteY130" fmla="*/ 556253 h 1109353"/>
                <a:gd name="connsiteX131" fmla="*/ 374031 w 641211"/>
                <a:gd name="connsiteY131" fmla="*/ 734817 h 1109353"/>
                <a:gd name="connsiteX132" fmla="*/ 326328 w 641211"/>
                <a:gd name="connsiteY132" fmla="*/ 825893 h 1109353"/>
                <a:gd name="connsiteX133" fmla="*/ 345606 w 641211"/>
                <a:gd name="connsiteY133" fmla="*/ 834054 h 1109353"/>
                <a:gd name="connsiteX134" fmla="*/ 429900 w 641211"/>
                <a:gd name="connsiteY134" fmla="*/ 880409 h 1109353"/>
                <a:gd name="connsiteX135" fmla="*/ 561244 w 641211"/>
                <a:gd name="connsiteY135" fmla="*/ 665937 h 1109353"/>
                <a:gd name="connsiteX136" fmla="*/ 585095 w 641211"/>
                <a:gd name="connsiteY136" fmla="*/ 578778 h 1109353"/>
                <a:gd name="connsiteX137" fmla="*/ 587055 w 641211"/>
                <a:gd name="connsiteY137" fmla="*/ 551357 h 1109353"/>
                <a:gd name="connsiteX138" fmla="*/ 7361 w 641211"/>
                <a:gd name="connsiteY138" fmla="*/ 386818 h 1109353"/>
                <a:gd name="connsiteX139" fmla="*/ 11309 w 641211"/>
                <a:gd name="connsiteY139" fmla="*/ 386818 h 1109353"/>
                <a:gd name="connsiteX140" fmla="*/ 8678 w 641211"/>
                <a:gd name="connsiteY140" fmla="*/ 485965 h 1109353"/>
                <a:gd name="connsiteX141" fmla="*/ 1110 w 641211"/>
                <a:gd name="connsiteY141" fmla="*/ 491218 h 1109353"/>
                <a:gd name="connsiteX142" fmla="*/ 0 w 641211"/>
                <a:gd name="connsiteY142" fmla="*/ 491156 h 1109353"/>
                <a:gd name="connsiteX143" fmla="*/ 0 w 641211"/>
                <a:gd name="connsiteY143" fmla="*/ 455496 h 1109353"/>
                <a:gd name="connsiteX144" fmla="*/ 2302 w 641211"/>
                <a:gd name="connsiteY144" fmla="*/ 433273 h 1109353"/>
                <a:gd name="connsiteX145" fmla="*/ 7361 w 641211"/>
                <a:gd name="connsiteY145" fmla="*/ 386818 h 1109353"/>
                <a:gd name="connsiteX146" fmla="*/ 604278 w 641211"/>
                <a:gd name="connsiteY146" fmla="*/ 356563 h 1109353"/>
                <a:gd name="connsiteX147" fmla="*/ 640357 w 641211"/>
                <a:gd name="connsiteY147" fmla="*/ 518856 h 1109353"/>
                <a:gd name="connsiteX148" fmla="*/ 621674 w 641211"/>
                <a:gd name="connsiteY148" fmla="*/ 682455 h 1109353"/>
                <a:gd name="connsiteX149" fmla="*/ 609110 w 641211"/>
                <a:gd name="connsiteY149" fmla="*/ 678210 h 1109353"/>
                <a:gd name="connsiteX150" fmla="*/ 601056 w 641211"/>
                <a:gd name="connsiteY150" fmla="*/ 357542 h 1109353"/>
                <a:gd name="connsiteX151" fmla="*/ 604278 w 641211"/>
                <a:gd name="connsiteY151" fmla="*/ 356563 h 1109353"/>
                <a:gd name="connsiteX152" fmla="*/ 32093 w 641211"/>
                <a:gd name="connsiteY152" fmla="*/ 346946 h 1109353"/>
                <a:gd name="connsiteX153" fmla="*/ 36016 w 641211"/>
                <a:gd name="connsiteY153" fmla="*/ 430441 h 1109353"/>
                <a:gd name="connsiteX154" fmla="*/ 34054 w 641211"/>
                <a:gd name="connsiteY154" fmla="*/ 471698 h 1109353"/>
                <a:gd name="connsiteX155" fmla="*/ 34054 w 641211"/>
                <a:gd name="connsiteY155" fmla="*/ 502477 h 1109353"/>
                <a:gd name="connsiteX156" fmla="*/ 36342 w 641211"/>
                <a:gd name="connsiteY156" fmla="*/ 502804 h 1109353"/>
                <a:gd name="connsiteX157" fmla="*/ 36016 w 641211"/>
                <a:gd name="connsiteY157" fmla="*/ 514591 h 1109353"/>
                <a:gd name="connsiteX158" fmla="*/ 32419 w 641211"/>
                <a:gd name="connsiteY158" fmla="*/ 514591 h 1109353"/>
                <a:gd name="connsiteX159" fmla="*/ 27843 w 641211"/>
                <a:gd name="connsiteY159" fmla="*/ 514591 h 1109353"/>
                <a:gd name="connsiteX160" fmla="*/ 1 w 641211"/>
                <a:gd name="connsiteY160" fmla="*/ 512618 h 1109353"/>
                <a:gd name="connsiteX161" fmla="*/ 1 w 641211"/>
                <a:gd name="connsiteY161" fmla="*/ 501253 h 1109353"/>
                <a:gd name="connsiteX162" fmla="*/ 22939 w 641211"/>
                <a:gd name="connsiteY162" fmla="*/ 502149 h 1109353"/>
                <a:gd name="connsiteX163" fmla="*/ 24574 w 641211"/>
                <a:gd name="connsiteY163" fmla="*/ 440591 h 1109353"/>
                <a:gd name="connsiteX164" fmla="*/ 29477 w 641211"/>
                <a:gd name="connsiteY164" fmla="*/ 347273 h 1109353"/>
                <a:gd name="connsiteX165" fmla="*/ 32093 w 641211"/>
                <a:gd name="connsiteY165" fmla="*/ 346946 h 1109353"/>
                <a:gd name="connsiteX166" fmla="*/ 328943 w 641211"/>
                <a:gd name="connsiteY166" fmla="*/ 269313 h 1109353"/>
                <a:gd name="connsiteX167" fmla="*/ 258043 w 641211"/>
                <a:gd name="connsiteY167" fmla="*/ 291837 h 1109353"/>
                <a:gd name="connsiteX168" fmla="*/ 77691 w 641211"/>
                <a:gd name="connsiteY168" fmla="*/ 319584 h 1109353"/>
                <a:gd name="connsiteX169" fmla="*/ 73444 w 641211"/>
                <a:gd name="connsiteY169" fmla="*/ 441020 h 1109353"/>
                <a:gd name="connsiteX170" fmla="*/ 73117 w 641211"/>
                <a:gd name="connsiteY170" fmla="*/ 515775 h 1109353"/>
                <a:gd name="connsiteX171" fmla="*/ 72790 w 641211"/>
                <a:gd name="connsiteY171" fmla="*/ 529160 h 1109353"/>
                <a:gd name="connsiteX172" fmla="*/ 330576 w 641211"/>
                <a:gd name="connsiteY172" fmla="*/ 530792 h 1109353"/>
                <a:gd name="connsiteX173" fmla="*/ 391020 w 641211"/>
                <a:gd name="connsiteY173" fmla="*/ 528506 h 1109353"/>
                <a:gd name="connsiteX174" fmla="*/ 380892 w 641211"/>
                <a:gd name="connsiteY174" fmla="*/ 397930 h 1109353"/>
                <a:gd name="connsiteX175" fmla="*/ 363575 w 641211"/>
                <a:gd name="connsiteY175" fmla="*/ 421760 h 1109353"/>
                <a:gd name="connsiteX176" fmla="*/ 352140 w 641211"/>
                <a:gd name="connsiteY176" fmla="*/ 414905 h 1109353"/>
                <a:gd name="connsiteX177" fmla="*/ 377625 w 641211"/>
                <a:gd name="connsiteY177" fmla="*/ 383567 h 1109353"/>
                <a:gd name="connsiteX178" fmla="*/ 371417 w 641211"/>
                <a:gd name="connsiteY178" fmla="*/ 362348 h 1109353"/>
                <a:gd name="connsiteX179" fmla="*/ 336457 w 641211"/>
                <a:gd name="connsiteY179" fmla="*/ 400868 h 1109353"/>
                <a:gd name="connsiteX180" fmla="*/ 327309 w 641211"/>
                <a:gd name="connsiteY180" fmla="*/ 393360 h 1109353"/>
                <a:gd name="connsiteX181" fmla="*/ 366515 w 641211"/>
                <a:gd name="connsiteY181" fmla="*/ 347658 h 1109353"/>
                <a:gd name="connsiteX182" fmla="*/ 328943 w 641211"/>
                <a:gd name="connsiteY182" fmla="*/ 269313 h 1109353"/>
                <a:gd name="connsiteX183" fmla="*/ 468454 w 641211"/>
                <a:gd name="connsiteY183" fmla="*/ 207615 h 1109353"/>
                <a:gd name="connsiteX184" fmla="*/ 355080 w 641211"/>
                <a:gd name="connsiteY184" fmla="*/ 259193 h 1109353"/>
                <a:gd name="connsiteX185" fmla="*/ 380892 w 641211"/>
                <a:gd name="connsiteY185" fmla="*/ 308159 h 1109353"/>
                <a:gd name="connsiteX186" fmla="*/ 387753 w 641211"/>
                <a:gd name="connsiteY186" fmla="*/ 325460 h 1109353"/>
                <a:gd name="connsiteX187" fmla="*/ 425979 w 641211"/>
                <a:gd name="connsiteY187" fmla="*/ 285308 h 1109353"/>
                <a:gd name="connsiteX188" fmla="*/ 433494 w 641211"/>
                <a:gd name="connsiteY188" fmla="*/ 293143 h 1109353"/>
                <a:gd name="connsiteX189" fmla="*/ 392654 w 641211"/>
                <a:gd name="connsiteY189" fmla="*/ 338518 h 1109353"/>
                <a:gd name="connsiteX190" fmla="*/ 399842 w 641211"/>
                <a:gd name="connsiteY190" fmla="*/ 360716 h 1109353"/>
                <a:gd name="connsiteX191" fmla="*/ 438722 w 641211"/>
                <a:gd name="connsiteY191" fmla="*/ 308159 h 1109353"/>
                <a:gd name="connsiteX192" fmla="*/ 446237 w 641211"/>
                <a:gd name="connsiteY192" fmla="*/ 310118 h 1109353"/>
                <a:gd name="connsiteX193" fmla="*/ 413564 w 641211"/>
                <a:gd name="connsiteY193" fmla="*/ 362348 h 1109353"/>
                <a:gd name="connsiteX194" fmla="*/ 403763 w 641211"/>
                <a:gd name="connsiteY194" fmla="*/ 373447 h 1109353"/>
                <a:gd name="connsiteX195" fmla="*/ 420426 w 641211"/>
                <a:gd name="connsiteY195" fmla="*/ 527201 h 1109353"/>
                <a:gd name="connsiteX196" fmla="*/ 587382 w 641211"/>
                <a:gd name="connsiteY196" fmla="*/ 521651 h 1109353"/>
                <a:gd name="connsiteX197" fmla="*/ 584768 w 641211"/>
                <a:gd name="connsiteY197" fmla="*/ 488028 h 1109353"/>
                <a:gd name="connsiteX198" fmla="*/ 527918 w 641211"/>
                <a:gd name="connsiteY198" fmla="*/ 302609 h 1109353"/>
                <a:gd name="connsiteX199" fmla="*/ 468454 w 641211"/>
                <a:gd name="connsiteY199" fmla="*/ 207615 h 1109353"/>
                <a:gd name="connsiteX200" fmla="*/ 31623 w 641211"/>
                <a:gd name="connsiteY200" fmla="*/ 49944 h 1109353"/>
                <a:gd name="connsiteX201" fmla="*/ 21822 w 641211"/>
                <a:gd name="connsiteY201" fmla="*/ 57453 h 1109353"/>
                <a:gd name="connsiteX202" fmla="*/ 7446 w 641211"/>
                <a:gd name="connsiteY202" fmla="*/ 67246 h 1109353"/>
                <a:gd name="connsiteX203" fmla="*/ 54820 w 641211"/>
                <a:gd name="connsiteY203" fmla="*/ 70510 h 1109353"/>
                <a:gd name="connsiteX204" fmla="*/ 56781 w 641211"/>
                <a:gd name="connsiteY204" fmla="*/ 56473 h 1109353"/>
                <a:gd name="connsiteX205" fmla="*/ 38811 w 641211"/>
                <a:gd name="connsiteY205" fmla="*/ 52230 h 1109353"/>
                <a:gd name="connsiteX206" fmla="*/ 31623 w 641211"/>
                <a:gd name="connsiteY206" fmla="*/ 49944 h 1109353"/>
                <a:gd name="connsiteX207" fmla="*/ 87493 w 641211"/>
                <a:gd name="connsiteY207" fmla="*/ 44395 h 1109353"/>
                <a:gd name="connsiteX208" fmla="*/ 84552 w 641211"/>
                <a:gd name="connsiteY208" fmla="*/ 62676 h 1109353"/>
                <a:gd name="connsiteX209" fmla="*/ 78998 w 641211"/>
                <a:gd name="connsiteY209" fmla="*/ 276494 h 1109353"/>
                <a:gd name="connsiteX210" fmla="*/ 78671 w 641211"/>
                <a:gd name="connsiteY210" fmla="*/ 293143 h 1109353"/>
                <a:gd name="connsiteX211" fmla="*/ 256082 w 641211"/>
                <a:gd name="connsiteY211" fmla="*/ 264089 h 1109353"/>
                <a:gd name="connsiteX212" fmla="*/ 313259 w 641211"/>
                <a:gd name="connsiteY212" fmla="*/ 245156 h 1109353"/>
                <a:gd name="connsiteX213" fmla="*/ 242687 w 641211"/>
                <a:gd name="connsiteY213" fmla="*/ 163872 h 1109353"/>
                <a:gd name="connsiteX214" fmla="*/ 150224 w 641211"/>
                <a:gd name="connsiteY214" fmla="*/ 89771 h 1109353"/>
                <a:gd name="connsiteX215" fmla="*/ 87493 w 641211"/>
                <a:gd name="connsiteY215" fmla="*/ 44395 h 1109353"/>
                <a:gd name="connsiteX216" fmla="*/ 61681 w 641211"/>
                <a:gd name="connsiteY216" fmla="*/ 29053 h 1109353"/>
                <a:gd name="connsiteX217" fmla="*/ 59068 w 641211"/>
                <a:gd name="connsiteY217" fmla="*/ 29379 h 1109353"/>
                <a:gd name="connsiteX218" fmla="*/ 39791 w 641211"/>
                <a:gd name="connsiteY218" fmla="*/ 43416 h 1109353"/>
                <a:gd name="connsiteX219" fmla="*/ 58741 w 641211"/>
                <a:gd name="connsiteY219" fmla="*/ 45048 h 1109353"/>
                <a:gd name="connsiteX220" fmla="*/ 61681 w 641211"/>
                <a:gd name="connsiteY220" fmla="*/ 29053 h 1109353"/>
                <a:gd name="connsiteX221" fmla="*/ 94355 w 641211"/>
                <a:gd name="connsiteY221" fmla="*/ 27420 h 1109353"/>
                <a:gd name="connsiteX222" fmla="*/ 167540 w 641211"/>
                <a:gd name="connsiteY222" fmla="*/ 76713 h 1109353"/>
                <a:gd name="connsiteX223" fmla="*/ 252489 w 641211"/>
                <a:gd name="connsiteY223" fmla="*/ 141022 h 1109353"/>
                <a:gd name="connsiteX224" fmla="*/ 339070 w 641211"/>
                <a:gd name="connsiteY224" fmla="*/ 235362 h 1109353"/>
                <a:gd name="connsiteX225" fmla="*/ 449830 w 641211"/>
                <a:gd name="connsiteY225" fmla="*/ 184764 h 1109353"/>
                <a:gd name="connsiteX226" fmla="*/ 419445 w 641211"/>
                <a:gd name="connsiteY226" fmla="*/ 153427 h 1109353"/>
                <a:gd name="connsiteX227" fmla="*/ 241053 w 641211"/>
                <a:gd name="connsiteY227" fmla="*/ 50271 h 1109353"/>
                <a:gd name="connsiteX228" fmla="*/ 162966 w 641211"/>
                <a:gd name="connsiteY228" fmla="*/ 30032 h 1109353"/>
                <a:gd name="connsiteX229" fmla="*/ 94355 w 641211"/>
                <a:gd name="connsiteY229" fmla="*/ 27420 h 1109353"/>
                <a:gd name="connsiteX230" fmla="*/ 84879 w 641211"/>
                <a:gd name="connsiteY230" fmla="*/ 0 h 1109353"/>
                <a:gd name="connsiteX231" fmla="*/ 114284 w 641211"/>
                <a:gd name="connsiteY231" fmla="*/ 653 h 1109353"/>
                <a:gd name="connsiteX232" fmla="*/ 177343 w 641211"/>
                <a:gd name="connsiteY232" fmla="*/ 8814 h 1109353"/>
                <a:gd name="connsiteX233" fmla="*/ 424346 w 641211"/>
                <a:gd name="connsiteY233" fmla="*/ 120783 h 1109353"/>
                <a:gd name="connsiteX234" fmla="*/ 477929 w 641211"/>
                <a:gd name="connsiteY234" fmla="*/ 173013 h 1109353"/>
                <a:gd name="connsiteX235" fmla="*/ 490671 w 641211"/>
                <a:gd name="connsiteY235" fmla="*/ 188682 h 1109353"/>
                <a:gd name="connsiteX236" fmla="*/ 538699 w 641211"/>
                <a:gd name="connsiteY236" fmla="*/ 260825 h 1109353"/>
                <a:gd name="connsiteX237" fmla="*/ 606985 w 641211"/>
                <a:gd name="connsiteY237" fmla="*/ 442979 h 1109353"/>
                <a:gd name="connsiteX238" fmla="*/ 605679 w 641211"/>
                <a:gd name="connsiteY238" fmla="*/ 623827 h 1109353"/>
                <a:gd name="connsiteX239" fmla="*/ 528244 w 641211"/>
                <a:gd name="connsiteY239" fmla="*/ 799125 h 1109353"/>
                <a:gd name="connsiteX240" fmla="*/ 483483 w 641211"/>
                <a:gd name="connsiteY240" fmla="*/ 861801 h 1109353"/>
                <a:gd name="connsiteX241" fmla="*/ 482177 w 641211"/>
                <a:gd name="connsiteY241" fmla="*/ 863434 h 1109353"/>
                <a:gd name="connsiteX242" fmla="*/ 476622 w 641211"/>
                <a:gd name="connsiteY242" fmla="*/ 869962 h 1109353"/>
                <a:gd name="connsiteX243" fmla="*/ 474335 w 641211"/>
                <a:gd name="connsiteY243" fmla="*/ 872901 h 1109353"/>
                <a:gd name="connsiteX244" fmla="*/ 239094 w 641211"/>
                <a:gd name="connsiteY244" fmla="*/ 1034815 h 1109353"/>
                <a:gd name="connsiteX245" fmla="*/ 139116 w 641211"/>
                <a:gd name="connsiteY245" fmla="*/ 1054075 h 1109353"/>
                <a:gd name="connsiteX246" fmla="*/ 128987 w 641211"/>
                <a:gd name="connsiteY246" fmla="*/ 1055055 h 1109353"/>
                <a:gd name="connsiteX247" fmla="*/ 116245 w 641211"/>
                <a:gd name="connsiteY247" fmla="*/ 1056687 h 1109353"/>
                <a:gd name="connsiteX248" fmla="*/ 57107 w 641211"/>
                <a:gd name="connsiteY248" fmla="*/ 1059624 h 1109353"/>
                <a:gd name="connsiteX249" fmla="*/ 27375 w 641211"/>
                <a:gd name="connsiteY249" fmla="*/ 1058972 h 1109353"/>
                <a:gd name="connsiteX250" fmla="*/ 0 w 641211"/>
                <a:gd name="connsiteY250" fmla="*/ 1055411 h 1109353"/>
                <a:gd name="connsiteX251" fmla="*/ 0 w 641211"/>
                <a:gd name="connsiteY251" fmla="*/ 1032221 h 1109353"/>
                <a:gd name="connsiteX252" fmla="*/ 10386 w 641211"/>
                <a:gd name="connsiteY252" fmla="*/ 1032856 h 1109353"/>
                <a:gd name="connsiteX253" fmla="*/ 0 w 641211"/>
                <a:gd name="connsiteY253" fmla="*/ 1023233 h 1109353"/>
                <a:gd name="connsiteX254" fmla="*/ 0 w 641211"/>
                <a:gd name="connsiteY254" fmla="*/ 984711 h 1109353"/>
                <a:gd name="connsiteX255" fmla="*/ 2478 w 641211"/>
                <a:gd name="connsiteY255" fmla="*/ 987486 h 1109353"/>
                <a:gd name="connsiteX256" fmla="*/ 42731 w 641211"/>
                <a:gd name="connsiteY256" fmla="*/ 1021104 h 1109353"/>
                <a:gd name="connsiteX257" fmla="*/ 36851 w 641211"/>
                <a:gd name="connsiteY257" fmla="*/ 789005 h 1109353"/>
                <a:gd name="connsiteX258" fmla="*/ 28356 w 641211"/>
                <a:gd name="connsiteY258" fmla="*/ 788679 h 1109353"/>
                <a:gd name="connsiteX259" fmla="*/ 0 w 641211"/>
                <a:gd name="connsiteY259" fmla="*/ 789322 h 1109353"/>
                <a:gd name="connsiteX260" fmla="*/ 0 w 641211"/>
                <a:gd name="connsiteY260" fmla="*/ 762078 h 1109353"/>
                <a:gd name="connsiteX261" fmla="*/ 28683 w 641211"/>
                <a:gd name="connsiteY261" fmla="*/ 760932 h 1109353"/>
                <a:gd name="connsiteX262" fmla="*/ 37178 w 641211"/>
                <a:gd name="connsiteY262" fmla="*/ 760932 h 1109353"/>
                <a:gd name="connsiteX263" fmla="*/ 43712 w 641211"/>
                <a:gd name="connsiteY263" fmla="*/ 610770 h 1109353"/>
                <a:gd name="connsiteX264" fmla="*/ 45672 w 641211"/>
                <a:gd name="connsiteY264" fmla="*/ 555275 h 1109353"/>
                <a:gd name="connsiteX265" fmla="*/ 0 w 641211"/>
                <a:gd name="connsiteY265" fmla="*/ 552981 h 1109353"/>
                <a:gd name="connsiteX266" fmla="*/ 0 w 641211"/>
                <a:gd name="connsiteY266" fmla="*/ 526661 h 1109353"/>
                <a:gd name="connsiteX267" fmla="*/ 46652 w 641211"/>
                <a:gd name="connsiteY267" fmla="*/ 528506 h 1109353"/>
                <a:gd name="connsiteX268" fmla="*/ 46979 w 641211"/>
                <a:gd name="connsiteY268" fmla="*/ 519366 h 1109353"/>
                <a:gd name="connsiteX269" fmla="*/ 47959 w 641211"/>
                <a:gd name="connsiteY269" fmla="*/ 491619 h 1109353"/>
                <a:gd name="connsiteX270" fmla="*/ 46979 w 641211"/>
                <a:gd name="connsiteY270" fmla="*/ 320564 h 1109353"/>
                <a:gd name="connsiteX271" fmla="*/ 44692 w 641211"/>
                <a:gd name="connsiteY271" fmla="*/ 320564 h 1109353"/>
                <a:gd name="connsiteX272" fmla="*/ 0 w 641211"/>
                <a:gd name="connsiteY272" fmla="*/ 318356 h 1109353"/>
                <a:gd name="connsiteX273" fmla="*/ 0 w 641211"/>
                <a:gd name="connsiteY273" fmla="*/ 293208 h 1109353"/>
                <a:gd name="connsiteX274" fmla="*/ 46979 w 641211"/>
                <a:gd name="connsiteY274" fmla="*/ 294448 h 1109353"/>
                <a:gd name="connsiteX275" fmla="*/ 46979 w 641211"/>
                <a:gd name="connsiteY275" fmla="*/ 269639 h 1109353"/>
                <a:gd name="connsiteX276" fmla="*/ 42731 w 641211"/>
                <a:gd name="connsiteY276" fmla="*/ 270945 h 1109353"/>
                <a:gd name="connsiteX277" fmla="*/ 0 w 641211"/>
                <a:gd name="connsiteY277" fmla="*/ 267956 h 1109353"/>
                <a:gd name="connsiteX278" fmla="*/ 0 w 641211"/>
                <a:gd name="connsiteY278" fmla="*/ 256373 h 1109353"/>
                <a:gd name="connsiteX279" fmla="*/ 43385 w 641211"/>
                <a:gd name="connsiteY279" fmla="*/ 256581 h 1109353"/>
                <a:gd name="connsiteX280" fmla="*/ 46979 w 641211"/>
                <a:gd name="connsiteY280" fmla="*/ 257887 h 1109353"/>
                <a:gd name="connsiteX281" fmla="*/ 47306 w 641211"/>
                <a:gd name="connsiteY281" fmla="*/ 241239 h 1109353"/>
                <a:gd name="connsiteX282" fmla="*/ 0 w 641211"/>
                <a:gd name="connsiteY282" fmla="*/ 241089 h 1109353"/>
                <a:gd name="connsiteX283" fmla="*/ 0 w 641211"/>
                <a:gd name="connsiteY283" fmla="*/ 226194 h 1109353"/>
                <a:gd name="connsiteX284" fmla="*/ 47306 w 641211"/>
                <a:gd name="connsiteY284" fmla="*/ 225243 h 1109353"/>
                <a:gd name="connsiteX285" fmla="*/ 47633 w 641211"/>
                <a:gd name="connsiteY285" fmla="*/ 217735 h 1109353"/>
                <a:gd name="connsiteX286" fmla="*/ 3851 w 641211"/>
                <a:gd name="connsiteY286" fmla="*/ 214471 h 1109353"/>
                <a:gd name="connsiteX287" fmla="*/ 0 w 641211"/>
                <a:gd name="connsiteY287" fmla="*/ 214109 h 1109353"/>
                <a:gd name="connsiteX288" fmla="*/ 0 w 641211"/>
                <a:gd name="connsiteY288" fmla="*/ 199775 h 1109353"/>
                <a:gd name="connsiteX289" fmla="*/ 12999 w 641211"/>
                <a:gd name="connsiteY289" fmla="*/ 200434 h 1109353"/>
                <a:gd name="connsiteX290" fmla="*/ 47959 w 641211"/>
                <a:gd name="connsiteY290" fmla="*/ 201740 h 1109353"/>
                <a:gd name="connsiteX291" fmla="*/ 48286 w 641211"/>
                <a:gd name="connsiteY291" fmla="*/ 195864 h 1109353"/>
                <a:gd name="connsiteX292" fmla="*/ 0 w 641211"/>
                <a:gd name="connsiteY292" fmla="*/ 188111 h 1109353"/>
                <a:gd name="connsiteX293" fmla="*/ 0 w 641211"/>
                <a:gd name="connsiteY293" fmla="*/ 174641 h 1109353"/>
                <a:gd name="connsiteX294" fmla="*/ 48939 w 641211"/>
                <a:gd name="connsiteY294" fmla="*/ 181174 h 1109353"/>
                <a:gd name="connsiteX295" fmla="*/ 49266 w 641211"/>
                <a:gd name="connsiteY295" fmla="*/ 174318 h 1109353"/>
                <a:gd name="connsiteX296" fmla="*/ 7772 w 641211"/>
                <a:gd name="connsiteY296" fmla="*/ 166484 h 1109353"/>
                <a:gd name="connsiteX297" fmla="*/ 0 w 641211"/>
                <a:gd name="connsiteY297" fmla="*/ 164945 h 1109353"/>
                <a:gd name="connsiteX298" fmla="*/ 0 w 641211"/>
                <a:gd name="connsiteY298" fmla="*/ 151062 h 1109353"/>
                <a:gd name="connsiteX299" fmla="*/ 11693 w 641211"/>
                <a:gd name="connsiteY299" fmla="*/ 153100 h 1109353"/>
                <a:gd name="connsiteX300" fmla="*/ 49920 w 641211"/>
                <a:gd name="connsiteY300" fmla="*/ 160281 h 1109353"/>
                <a:gd name="connsiteX301" fmla="*/ 50573 w 641211"/>
                <a:gd name="connsiteY301" fmla="*/ 143307 h 1109353"/>
                <a:gd name="connsiteX302" fmla="*/ 0 w 641211"/>
                <a:gd name="connsiteY302" fmla="*/ 134570 h 1109353"/>
                <a:gd name="connsiteX303" fmla="*/ 0 w 641211"/>
                <a:gd name="connsiteY303" fmla="*/ 122790 h 1109353"/>
                <a:gd name="connsiteX304" fmla="*/ 51226 w 641211"/>
                <a:gd name="connsiteY304" fmla="*/ 128617 h 1109353"/>
                <a:gd name="connsiteX305" fmla="*/ 51880 w 641211"/>
                <a:gd name="connsiteY305" fmla="*/ 110010 h 1109353"/>
                <a:gd name="connsiteX306" fmla="*/ 51226 w 641211"/>
                <a:gd name="connsiteY306" fmla="*/ 110010 h 1109353"/>
                <a:gd name="connsiteX307" fmla="*/ 23455 w 641211"/>
                <a:gd name="connsiteY307" fmla="*/ 107071 h 1109353"/>
                <a:gd name="connsiteX308" fmla="*/ 0 w 641211"/>
                <a:gd name="connsiteY308" fmla="*/ 105838 h 1109353"/>
                <a:gd name="connsiteX309" fmla="*/ 0 w 641211"/>
                <a:gd name="connsiteY309" fmla="*/ 93634 h 1109353"/>
                <a:gd name="connsiteX310" fmla="*/ 11040 w 641211"/>
                <a:gd name="connsiteY310" fmla="*/ 94014 h 1109353"/>
                <a:gd name="connsiteX311" fmla="*/ 52533 w 641211"/>
                <a:gd name="connsiteY311" fmla="*/ 97278 h 1109353"/>
                <a:gd name="connsiteX312" fmla="*/ 53513 w 641211"/>
                <a:gd name="connsiteY312" fmla="*/ 83895 h 1109353"/>
                <a:gd name="connsiteX313" fmla="*/ 0 w 641211"/>
                <a:gd name="connsiteY313" fmla="*/ 73650 h 1109353"/>
                <a:gd name="connsiteX314" fmla="*/ 0 w 641211"/>
                <a:gd name="connsiteY314" fmla="*/ 48187 h 1109353"/>
                <a:gd name="connsiteX315" fmla="*/ 23781 w 641211"/>
                <a:gd name="connsiteY315" fmla="*/ 32644 h 1109353"/>
                <a:gd name="connsiteX316" fmla="*/ 0 w 641211"/>
                <a:gd name="connsiteY316" fmla="*/ 35020 h 1109353"/>
                <a:gd name="connsiteX317" fmla="*/ 0 w 641211"/>
                <a:gd name="connsiteY317" fmla="*/ 6041 h 1109353"/>
                <a:gd name="connsiteX318" fmla="*/ 2545 w 641211"/>
                <a:gd name="connsiteY318" fmla="*/ 5549 h 1109353"/>
                <a:gd name="connsiteX319" fmla="*/ 12999 w 641211"/>
                <a:gd name="connsiteY319" fmla="*/ 4243 h 1109353"/>
                <a:gd name="connsiteX320" fmla="*/ 25415 w 641211"/>
                <a:gd name="connsiteY320" fmla="*/ 2937 h 1109353"/>
                <a:gd name="connsiteX321" fmla="*/ 84879 w 641211"/>
                <a:gd name="connsiteY321" fmla="*/ 0 h 1109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</a:cxnLst>
              <a:rect l="l" t="t" r="r" b="b"/>
              <a:pathLst>
                <a:path w="641211" h="1109353">
                  <a:moveTo>
                    <a:pt x="191519" y="1086703"/>
                  </a:moveTo>
                  <a:cubicBezTo>
                    <a:pt x="199344" y="1084434"/>
                    <a:pt x="202605" y="1096747"/>
                    <a:pt x="194780" y="1098691"/>
                  </a:cubicBezTo>
                  <a:cubicBezTo>
                    <a:pt x="156633" y="1109060"/>
                    <a:pt x="118487" y="1110033"/>
                    <a:pt x="79363" y="1109060"/>
                  </a:cubicBezTo>
                  <a:cubicBezTo>
                    <a:pt x="61105" y="1108736"/>
                    <a:pt x="42522" y="1108412"/>
                    <a:pt x="24589" y="1105821"/>
                  </a:cubicBezTo>
                  <a:lnTo>
                    <a:pt x="0" y="1102107"/>
                  </a:lnTo>
                  <a:lnTo>
                    <a:pt x="0" y="1095070"/>
                  </a:lnTo>
                  <a:lnTo>
                    <a:pt x="21329" y="1097719"/>
                  </a:lnTo>
                  <a:cubicBezTo>
                    <a:pt x="38936" y="1099663"/>
                    <a:pt x="56541" y="1099987"/>
                    <a:pt x="74473" y="1099663"/>
                  </a:cubicBezTo>
                  <a:cubicBezTo>
                    <a:pt x="114249" y="1099340"/>
                    <a:pt x="153047" y="1097719"/>
                    <a:pt x="191519" y="1086703"/>
                  </a:cubicBezTo>
                  <a:close/>
                  <a:moveTo>
                    <a:pt x="269346" y="1031448"/>
                  </a:moveTo>
                  <a:cubicBezTo>
                    <a:pt x="277509" y="1026828"/>
                    <a:pt x="284693" y="1039699"/>
                    <a:pt x="276204" y="1044320"/>
                  </a:cubicBezTo>
                  <a:cubicBezTo>
                    <a:pt x="214814" y="1077984"/>
                    <a:pt x="142648" y="1089864"/>
                    <a:pt x="73422" y="1088544"/>
                  </a:cubicBezTo>
                  <a:lnTo>
                    <a:pt x="1" y="1078991"/>
                  </a:lnTo>
                  <a:lnTo>
                    <a:pt x="1" y="1065550"/>
                  </a:lnTo>
                  <a:lnTo>
                    <a:pt x="77668" y="1074353"/>
                  </a:lnTo>
                  <a:cubicBezTo>
                    <a:pt x="143628" y="1074353"/>
                    <a:pt x="210896" y="1063461"/>
                    <a:pt x="269346" y="1031448"/>
                  </a:cubicBezTo>
                  <a:close/>
                  <a:moveTo>
                    <a:pt x="119185" y="1012617"/>
                  </a:moveTo>
                  <a:cubicBezTo>
                    <a:pt x="111017" y="1017840"/>
                    <a:pt x="102849" y="1023716"/>
                    <a:pt x="95334" y="1029592"/>
                  </a:cubicBezTo>
                  <a:cubicBezTo>
                    <a:pt x="106443" y="1028286"/>
                    <a:pt x="117879" y="1027307"/>
                    <a:pt x="128987" y="1026001"/>
                  </a:cubicBezTo>
                  <a:cubicBezTo>
                    <a:pt x="127027" y="1024043"/>
                    <a:pt x="125393" y="1021757"/>
                    <a:pt x="123759" y="1019472"/>
                  </a:cubicBezTo>
                  <a:cubicBezTo>
                    <a:pt x="122453" y="1017187"/>
                    <a:pt x="120819" y="1014902"/>
                    <a:pt x="119185" y="1012617"/>
                  </a:cubicBezTo>
                  <a:close/>
                  <a:moveTo>
                    <a:pt x="141403" y="998580"/>
                  </a:moveTo>
                  <a:cubicBezTo>
                    <a:pt x="135848" y="1001845"/>
                    <a:pt x="130621" y="1005109"/>
                    <a:pt x="125393" y="1008699"/>
                  </a:cubicBezTo>
                  <a:cubicBezTo>
                    <a:pt x="127027" y="1010658"/>
                    <a:pt x="128660" y="1012617"/>
                    <a:pt x="130293" y="1014575"/>
                  </a:cubicBezTo>
                  <a:cubicBezTo>
                    <a:pt x="134214" y="1018493"/>
                    <a:pt x="138788" y="1021104"/>
                    <a:pt x="142709" y="1024695"/>
                  </a:cubicBezTo>
                  <a:cubicBezTo>
                    <a:pt x="143036" y="1024369"/>
                    <a:pt x="143690" y="1024369"/>
                    <a:pt x="144343" y="1024369"/>
                  </a:cubicBezTo>
                  <a:cubicBezTo>
                    <a:pt x="150224" y="1024043"/>
                    <a:pt x="155778" y="1023063"/>
                    <a:pt x="161659" y="1022411"/>
                  </a:cubicBezTo>
                  <a:cubicBezTo>
                    <a:pt x="153818" y="1015555"/>
                    <a:pt x="146630" y="1007067"/>
                    <a:pt x="141403" y="998580"/>
                  </a:cubicBezTo>
                  <a:close/>
                  <a:moveTo>
                    <a:pt x="166560" y="982584"/>
                  </a:moveTo>
                  <a:cubicBezTo>
                    <a:pt x="159699" y="986828"/>
                    <a:pt x="153164" y="991072"/>
                    <a:pt x="146303" y="995316"/>
                  </a:cubicBezTo>
                  <a:cubicBezTo>
                    <a:pt x="150224" y="1000212"/>
                    <a:pt x="154472" y="1004782"/>
                    <a:pt x="159372" y="1008699"/>
                  </a:cubicBezTo>
                  <a:cubicBezTo>
                    <a:pt x="164273" y="1012943"/>
                    <a:pt x="170154" y="1016208"/>
                    <a:pt x="175382" y="1020452"/>
                  </a:cubicBezTo>
                  <a:cubicBezTo>
                    <a:pt x="181917" y="1019146"/>
                    <a:pt x="188778" y="1017840"/>
                    <a:pt x="195312" y="1016534"/>
                  </a:cubicBezTo>
                  <a:cubicBezTo>
                    <a:pt x="183877" y="1007394"/>
                    <a:pt x="174728" y="994663"/>
                    <a:pt x="166560" y="982584"/>
                  </a:cubicBezTo>
                  <a:close/>
                  <a:moveTo>
                    <a:pt x="194985" y="963651"/>
                  </a:moveTo>
                  <a:cubicBezTo>
                    <a:pt x="187470" y="968874"/>
                    <a:pt x="179956" y="973770"/>
                    <a:pt x="172441" y="978667"/>
                  </a:cubicBezTo>
                  <a:cubicBezTo>
                    <a:pt x="183877" y="991399"/>
                    <a:pt x="195639" y="1002824"/>
                    <a:pt x="210341" y="1012291"/>
                  </a:cubicBezTo>
                  <a:cubicBezTo>
                    <a:pt x="210341" y="1012617"/>
                    <a:pt x="210668" y="1012617"/>
                    <a:pt x="210668" y="1012617"/>
                  </a:cubicBezTo>
                  <a:cubicBezTo>
                    <a:pt x="213609" y="1011964"/>
                    <a:pt x="216876" y="1011311"/>
                    <a:pt x="219489" y="1010658"/>
                  </a:cubicBezTo>
                  <a:cubicBezTo>
                    <a:pt x="223737" y="1009026"/>
                    <a:pt x="227658" y="1007721"/>
                    <a:pt x="231578" y="1006414"/>
                  </a:cubicBezTo>
                  <a:cubicBezTo>
                    <a:pt x="216876" y="994989"/>
                    <a:pt x="204460" y="979320"/>
                    <a:pt x="194985" y="963651"/>
                  </a:cubicBezTo>
                  <a:close/>
                  <a:moveTo>
                    <a:pt x="221123" y="943411"/>
                  </a:moveTo>
                  <a:cubicBezTo>
                    <a:pt x="213936" y="949614"/>
                    <a:pt x="206094" y="955164"/>
                    <a:pt x="198580" y="960713"/>
                  </a:cubicBezTo>
                  <a:cubicBezTo>
                    <a:pt x="211649" y="977362"/>
                    <a:pt x="227658" y="990419"/>
                    <a:pt x="245628" y="1000865"/>
                  </a:cubicBezTo>
                  <a:cubicBezTo>
                    <a:pt x="254123" y="997601"/>
                    <a:pt x="262618" y="994336"/>
                    <a:pt x="270785" y="990745"/>
                  </a:cubicBezTo>
                  <a:cubicBezTo>
                    <a:pt x="252162" y="978994"/>
                    <a:pt x="233212" y="962345"/>
                    <a:pt x="221123" y="943411"/>
                  </a:cubicBezTo>
                  <a:close/>
                  <a:moveTo>
                    <a:pt x="247915" y="920235"/>
                  </a:moveTo>
                  <a:cubicBezTo>
                    <a:pt x="241381" y="926763"/>
                    <a:pt x="234519" y="932640"/>
                    <a:pt x="227331" y="938515"/>
                  </a:cubicBezTo>
                  <a:cubicBezTo>
                    <a:pt x="235173" y="947003"/>
                    <a:pt x="243668" y="955164"/>
                    <a:pt x="253142" y="962345"/>
                  </a:cubicBezTo>
                  <a:cubicBezTo>
                    <a:pt x="262290" y="969527"/>
                    <a:pt x="272419" y="975730"/>
                    <a:pt x="282221" y="982584"/>
                  </a:cubicBezTo>
                  <a:cubicBezTo>
                    <a:pt x="283201" y="983238"/>
                    <a:pt x="283855" y="984216"/>
                    <a:pt x="284508" y="984870"/>
                  </a:cubicBezTo>
                  <a:cubicBezTo>
                    <a:pt x="293656" y="980952"/>
                    <a:pt x="303132" y="976709"/>
                    <a:pt x="312280" y="972465"/>
                  </a:cubicBezTo>
                  <a:cubicBezTo>
                    <a:pt x="308032" y="970180"/>
                    <a:pt x="303785" y="966916"/>
                    <a:pt x="299864" y="964630"/>
                  </a:cubicBezTo>
                  <a:cubicBezTo>
                    <a:pt x="292022" y="959733"/>
                    <a:pt x="283855" y="954837"/>
                    <a:pt x="276340" y="949287"/>
                  </a:cubicBezTo>
                  <a:cubicBezTo>
                    <a:pt x="265558" y="941126"/>
                    <a:pt x="255429" y="931986"/>
                    <a:pt x="247915" y="920235"/>
                  </a:cubicBezTo>
                  <a:close/>
                  <a:moveTo>
                    <a:pt x="270132" y="898363"/>
                  </a:moveTo>
                  <a:cubicBezTo>
                    <a:pt x="265558" y="903260"/>
                    <a:pt x="260984" y="908156"/>
                    <a:pt x="256082" y="912726"/>
                  </a:cubicBezTo>
                  <a:cubicBezTo>
                    <a:pt x="254776" y="914032"/>
                    <a:pt x="253469" y="915338"/>
                    <a:pt x="252162" y="916318"/>
                  </a:cubicBezTo>
                  <a:cubicBezTo>
                    <a:pt x="262290" y="930028"/>
                    <a:pt x="276993" y="938842"/>
                    <a:pt x="292022" y="946676"/>
                  </a:cubicBezTo>
                  <a:cubicBezTo>
                    <a:pt x="302151" y="952552"/>
                    <a:pt x="316200" y="957123"/>
                    <a:pt x="324695" y="965609"/>
                  </a:cubicBezTo>
                  <a:cubicBezTo>
                    <a:pt x="326002" y="964630"/>
                    <a:pt x="327635" y="963651"/>
                    <a:pt x="329269" y="962672"/>
                  </a:cubicBezTo>
                  <a:cubicBezTo>
                    <a:pt x="334823" y="959408"/>
                    <a:pt x="340378" y="955490"/>
                    <a:pt x="345606" y="951899"/>
                  </a:cubicBezTo>
                  <a:cubicBezTo>
                    <a:pt x="331230" y="944391"/>
                    <a:pt x="316854" y="934598"/>
                    <a:pt x="303458" y="925457"/>
                  </a:cubicBezTo>
                  <a:cubicBezTo>
                    <a:pt x="291696" y="917296"/>
                    <a:pt x="280261" y="908482"/>
                    <a:pt x="270132" y="898363"/>
                  </a:cubicBezTo>
                  <a:close/>
                  <a:moveTo>
                    <a:pt x="290389" y="875512"/>
                  </a:moveTo>
                  <a:cubicBezTo>
                    <a:pt x="285161" y="881715"/>
                    <a:pt x="279934" y="887917"/>
                    <a:pt x="274379" y="893793"/>
                  </a:cubicBezTo>
                  <a:cubicBezTo>
                    <a:pt x="287448" y="904565"/>
                    <a:pt x="301824" y="912726"/>
                    <a:pt x="316527" y="920887"/>
                  </a:cubicBezTo>
                  <a:cubicBezTo>
                    <a:pt x="330249" y="927743"/>
                    <a:pt x="345606" y="933945"/>
                    <a:pt x="358021" y="943411"/>
                  </a:cubicBezTo>
                  <a:cubicBezTo>
                    <a:pt x="364228" y="939168"/>
                    <a:pt x="370110" y="934598"/>
                    <a:pt x="375664" y="930028"/>
                  </a:cubicBezTo>
                  <a:lnTo>
                    <a:pt x="375339" y="929871"/>
                  </a:lnTo>
                  <a:lnTo>
                    <a:pt x="349281" y="917296"/>
                  </a:lnTo>
                  <a:cubicBezTo>
                    <a:pt x="340868" y="912237"/>
                    <a:pt x="332864" y="906524"/>
                    <a:pt x="325348" y="900648"/>
                  </a:cubicBezTo>
                  <a:cubicBezTo>
                    <a:pt x="314240" y="892160"/>
                    <a:pt x="301498" y="884652"/>
                    <a:pt x="290389" y="875512"/>
                  </a:cubicBezTo>
                  <a:close/>
                  <a:moveTo>
                    <a:pt x="309338" y="851029"/>
                  </a:moveTo>
                  <a:cubicBezTo>
                    <a:pt x="304764" y="857558"/>
                    <a:pt x="299864" y="863760"/>
                    <a:pt x="294963" y="869962"/>
                  </a:cubicBezTo>
                  <a:cubicBezTo>
                    <a:pt x="307706" y="878777"/>
                    <a:pt x="322081" y="885305"/>
                    <a:pt x="335151" y="893467"/>
                  </a:cubicBezTo>
                  <a:cubicBezTo>
                    <a:pt x="351813" y="903913"/>
                    <a:pt x="371089" y="909135"/>
                    <a:pt x="387426" y="919255"/>
                  </a:cubicBezTo>
                  <a:cubicBezTo>
                    <a:pt x="387753" y="919582"/>
                    <a:pt x="387753" y="919908"/>
                    <a:pt x="388079" y="919908"/>
                  </a:cubicBezTo>
                  <a:cubicBezTo>
                    <a:pt x="394614" y="914359"/>
                    <a:pt x="400821" y="909135"/>
                    <a:pt x="407029" y="903260"/>
                  </a:cubicBezTo>
                  <a:cubicBezTo>
                    <a:pt x="380565" y="889876"/>
                    <a:pt x="355407" y="873227"/>
                    <a:pt x="328616" y="860169"/>
                  </a:cubicBezTo>
                  <a:cubicBezTo>
                    <a:pt x="322408" y="857232"/>
                    <a:pt x="315874" y="853967"/>
                    <a:pt x="309338" y="851029"/>
                  </a:cubicBezTo>
                  <a:close/>
                  <a:moveTo>
                    <a:pt x="139950" y="816566"/>
                  </a:moveTo>
                  <a:cubicBezTo>
                    <a:pt x="178795" y="819797"/>
                    <a:pt x="221231" y="825936"/>
                    <a:pt x="252569" y="850815"/>
                  </a:cubicBezTo>
                  <a:cubicBezTo>
                    <a:pt x="258770" y="855984"/>
                    <a:pt x="250284" y="866647"/>
                    <a:pt x="243755" y="861800"/>
                  </a:cubicBezTo>
                  <a:cubicBezTo>
                    <a:pt x="212090" y="839829"/>
                    <a:pt x="176510" y="829490"/>
                    <a:pt x="139296" y="821413"/>
                  </a:cubicBezTo>
                  <a:cubicBezTo>
                    <a:pt x="136685" y="820766"/>
                    <a:pt x="137011" y="816566"/>
                    <a:pt x="139950" y="816566"/>
                  </a:cubicBezTo>
                  <a:close/>
                  <a:moveTo>
                    <a:pt x="62989" y="790637"/>
                  </a:moveTo>
                  <a:cubicBezTo>
                    <a:pt x="62336" y="864740"/>
                    <a:pt x="63642" y="939494"/>
                    <a:pt x="68870" y="1013923"/>
                  </a:cubicBezTo>
                  <a:cubicBezTo>
                    <a:pt x="112977" y="978994"/>
                    <a:pt x="164273" y="954184"/>
                    <a:pt x="207401" y="917950"/>
                  </a:cubicBezTo>
                  <a:cubicBezTo>
                    <a:pt x="235173" y="894772"/>
                    <a:pt x="260003" y="868330"/>
                    <a:pt x="281567" y="839277"/>
                  </a:cubicBezTo>
                  <a:cubicBezTo>
                    <a:pt x="262618" y="831769"/>
                    <a:pt x="243341" y="825567"/>
                    <a:pt x="223737" y="820344"/>
                  </a:cubicBezTo>
                  <a:cubicBezTo>
                    <a:pt x="171461" y="805327"/>
                    <a:pt x="117225" y="794555"/>
                    <a:pt x="62989" y="790637"/>
                  </a:cubicBezTo>
                  <a:close/>
                  <a:moveTo>
                    <a:pt x="104586" y="643147"/>
                  </a:moveTo>
                  <a:cubicBezTo>
                    <a:pt x="110297" y="678974"/>
                    <a:pt x="107758" y="715779"/>
                    <a:pt x="111566" y="751931"/>
                  </a:cubicBezTo>
                  <a:cubicBezTo>
                    <a:pt x="111883" y="758771"/>
                    <a:pt x="100460" y="760074"/>
                    <a:pt x="99508" y="753234"/>
                  </a:cubicBezTo>
                  <a:cubicBezTo>
                    <a:pt x="93479" y="716756"/>
                    <a:pt x="104586" y="680277"/>
                    <a:pt x="100460" y="643798"/>
                  </a:cubicBezTo>
                  <a:cubicBezTo>
                    <a:pt x="100143" y="641193"/>
                    <a:pt x="104268" y="640867"/>
                    <a:pt x="104586" y="643147"/>
                  </a:cubicBezTo>
                  <a:close/>
                  <a:moveTo>
                    <a:pt x="453021" y="641184"/>
                  </a:moveTo>
                  <a:cubicBezTo>
                    <a:pt x="454445" y="641633"/>
                    <a:pt x="455584" y="643023"/>
                    <a:pt x="455096" y="644984"/>
                  </a:cubicBezTo>
                  <a:cubicBezTo>
                    <a:pt x="438169" y="713631"/>
                    <a:pt x="423522" y="783259"/>
                    <a:pt x="377298" y="838831"/>
                  </a:cubicBezTo>
                  <a:cubicBezTo>
                    <a:pt x="372090" y="845042"/>
                    <a:pt x="361348" y="836216"/>
                    <a:pt x="366556" y="830005"/>
                  </a:cubicBezTo>
                  <a:cubicBezTo>
                    <a:pt x="409199" y="776721"/>
                    <a:pt x="427103" y="707093"/>
                    <a:pt x="449237" y="643023"/>
                  </a:cubicBezTo>
                  <a:cubicBezTo>
                    <a:pt x="449888" y="641225"/>
                    <a:pt x="451597" y="640735"/>
                    <a:pt x="453021" y="641184"/>
                  </a:cubicBezTo>
                  <a:close/>
                  <a:moveTo>
                    <a:pt x="83302" y="611804"/>
                  </a:moveTo>
                  <a:cubicBezTo>
                    <a:pt x="83302" y="609184"/>
                    <a:pt x="87335" y="609511"/>
                    <a:pt x="87335" y="611804"/>
                  </a:cubicBezTo>
                  <a:cubicBezTo>
                    <a:pt x="89351" y="634071"/>
                    <a:pt x="89015" y="656336"/>
                    <a:pt x="88007" y="678603"/>
                  </a:cubicBezTo>
                  <a:cubicBezTo>
                    <a:pt x="87335" y="700215"/>
                    <a:pt x="84311" y="725102"/>
                    <a:pt x="89687" y="746386"/>
                  </a:cubicBezTo>
                  <a:cubicBezTo>
                    <a:pt x="91704" y="753917"/>
                    <a:pt x="79270" y="757191"/>
                    <a:pt x="77254" y="749333"/>
                  </a:cubicBezTo>
                  <a:cubicBezTo>
                    <a:pt x="71877" y="728703"/>
                    <a:pt x="74902" y="704472"/>
                    <a:pt x="76582" y="683516"/>
                  </a:cubicBezTo>
                  <a:cubicBezTo>
                    <a:pt x="78934" y="659939"/>
                    <a:pt x="81959" y="636035"/>
                    <a:pt x="83302" y="611804"/>
                  </a:cubicBezTo>
                  <a:close/>
                  <a:moveTo>
                    <a:pt x="436495" y="571851"/>
                  </a:moveTo>
                  <a:cubicBezTo>
                    <a:pt x="438281" y="572096"/>
                    <a:pt x="439906" y="573401"/>
                    <a:pt x="439581" y="575523"/>
                  </a:cubicBezTo>
                  <a:cubicBezTo>
                    <a:pt x="434707" y="621230"/>
                    <a:pt x="430159" y="666939"/>
                    <a:pt x="415215" y="710361"/>
                  </a:cubicBezTo>
                  <a:cubicBezTo>
                    <a:pt x="408392" y="729950"/>
                    <a:pt x="400595" y="749865"/>
                    <a:pt x="391174" y="768148"/>
                  </a:cubicBezTo>
                  <a:cubicBezTo>
                    <a:pt x="386300" y="777942"/>
                    <a:pt x="380128" y="787084"/>
                    <a:pt x="374280" y="796226"/>
                  </a:cubicBezTo>
                  <a:cubicBezTo>
                    <a:pt x="369082" y="804388"/>
                    <a:pt x="361934" y="812223"/>
                    <a:pt x="358686" y="821691"/>
                  </a:cubicBezTo>
                  <a:cubicBezTo>
                    <a:pt x="356086" y="829200"/>
                    <a:pt x="344065" y="825609"/>
                    <a:pt x="346664" y="818426"/>
                  </a:cubicBezTo>
                  <a:cubicBezTo>
                    <a:pt x="352838" y="800469"/>
                    <a:pt x="367132" y="786431"/>
                    <a:pt x="375904" y="769780"/>
                  </a:cubicBezTo>
                  <a:cubicBezTo>
                    <a:pt x="386625" y="749865"/>
                    <a:pt x="395722" y="728317"/>
                    <a:pt x="402869" y="706443"/>
                  </a:cubicBezTo>
                  <a:cubicBezTo>
                    <a:pt x="416514" y="663674"/>
                    <a:pt x="423986" y="618945"/>
                    <a:pt x="432433" y="574544"/>
                  </a:cubicBezTo>
                  <a:cubicBezTo>
                    <a:pt x="432758" y="572421"/>
                    <a:pt x="434707" y="571606"/>
                    <a:pt x="436495" y="571851"/>
                  </a:cubicBezTo>
                  <a:close/>
                  <a:moveTo>
                    <a:pt x="72137" y="555927"/>
                  </a:moveTo>
                  <a:cubicBezTo>
                    <a:pt x="69523" y="624806"/>
                    <a:pt x="64295" y="693685"/>
                    <a:pt x="63315" y="762237"/>
                  </a:cubicBezTo>
                  <a:cubicBezTo>
                    <a:pt x="122126" y="766154"/>
                    <a:pt x="180936" y="776274"/>
                    <a:pt x="237133" y="792596"/>
                  </a:cubicBezTo>
                  <a:cubicBezTo>
                    <a:pt x="258370" y="798798"/>
                    <a:pt x="278627" y="806307"/>
                    <a:pt x="298884" y="814794"/>
                  </a:cubicBezTo>
                  <a:cubicBezTo>
                    <a:pt x="306072" y="804022"/>
                    <a:pt x="312606" y="792923"/>
                    <a:pt x="318814" y="781498"/>
                  </a:cubicBezTo>
                  <a:cubicBezTo>
                    <a:pt x="355734" y="714251"/>
                    <a:pt x="380892" y="636232"/>
                    <a:pt x="389060" y="557233"/>
                  </a:cubicBezTo>
                  <a:cubicBezTo>
                    <a:pt x="369457" y="557885"/>
                    <a:pt x="349853" y="558539"/>
                    <a:pt x="330249" y="558865"/>
                  </a:cubicBezTo>
                  <a:cubicBezTo>
                    <a:pt x="244321" y="560497"/>
                    <a:pt x="158066" y="558865"/>
                    <a:pt x="72137" y="555927"/>
                  </a:cubicBezTo>
                  <a:close/>
                  <a:moveTo>
                    <a:pt x="587055" y="551357"/>
                  </a:moveTo>
                  <a:cubicBezTo>
                    <a:pt x="530858" y="551684"/>
                    <a:pt x="474661" y="553968"/>
                    <a:pt x="418465" y="556253"/>
                  </a:cubicBezTo>
                  <a:cubicBezTo>
                    <a:pt x="412911" y="617624"/>
                    <a:pt x="397555" y="678342"/>
                    <a:pt x="374031" y="734817"/>
                  </a:cubicBezTo>
                  <a:cubicBezTo>
                    <a:pt x="360962" y="766481"/>
                    <a:pt x="344952" y="797166"/>
                    <a:pt x="326328" y="825893"/>
                  </a:cubicBezTo>
                  <a:cubicBezTo>
                    <a:pt x="332864" y="828505"/>
                    <a:pt x="339070" y="831116"/>
                    <a:pt x="345606" y="834054"/>
                  </a:cubicBezTo>
                  <a:cubicBezTo>
                    <a:pt x="375337" y="846786"/>
                    <a:pt x="401149" y="866045"/>
                    <a:pt x="429900" y="880409"/>
                  </a:cubicBezTo>
                  <a:cubicBezTo>
                    <a:pt x="488057" y="819691"/>
                    <a:pt x="532492" y="744610"/>
                    <a:pt x="561244" y="665937"/>
                  </a:cubicBezTo>
                  <a:cubicBezTo>
                    <a:pt x="571699" y="637537"/>
                    <a:pt x="581500" y="608484"/>
                    <a:pt x="585095" y="578778"/>
                  </a:cubicBezTo>
                  <a:cubicBezTo>
                    <a:pt x="585748" y="569311"/>
                    <a:pt x="586728" y="560497"/>
                    <a:pt x="587055" y="551357"/>
                  </a:cubicBezTo>
                  <a:close/>
                  <a:moveTo>
                    <a:pt x="7361" y="386818"/>
                  </a:moveTo>
                  <a:cubicBezTo>
                    <a:pt x="7690" y="384520"/>
                    <a:pt x="10980" y="384520"/>
                    <a:pt x="11309" y="386818"/>
                  </a:cubicBezTo>
                  <a:cubicBezTo>
                    <a:pt x="13942" y="419977"/>
                    <a:pt x="9993" y="452807"/>
                    <a:pt x="8678" y="485965"/>
                  </a:cubicBezTo>
                  <a:cubicBezTo>
                    <a:pt x="8678" y="490562"/>
                    <a:pt x="4400" y="492203"/>
                    <a:pt x="1110" y="491218"/>
                  </a:cubicBezTo>
                  <a:lnTo>
                    <a:pt x="0" y="491156"/>
                  </a:lnTo>
                  <a:lnTo>
                    <a:pt x="0" y="455496"/>
                  </a:lnTo>
                  <a:lnTo>
                    <a:pt x="2302" y="433273"/>
                  </a:lnTo>
                  <a:cubicBezTo>
                    <a:pt x="4482" y="417843"/>
                    <a:pt x="6703" y="402413"/>
                    <a:pt x="7361" y="386818"/>
                  </a:cubicBezTo>
                  <a:close/>
                  <a:moveTo>
                    <a:pt x="604278" y="356563"/>
                  </a:moveTo>
                  <a:cubicBezTo>
                    <a:pt x="623928" y="408157"/>
                    <a:pt x="636814" y="463669"/>
                    <a:pt x="640357" y="518856"/>
                  </a:cubicBezTo>
                  <a:cubicBezTo>
                    <a:pt x="643902" y="575022"/>
                    <a:pt x="636170" y="628249"/>
                    <a:pt x="621674" y="682455"/>
                  </a:cubicBezTo>
                  <a:cubicBezTo>
                    <a:pt x="619097" y="690945"/>
                    <a:pt x="605889" y="686374"/>
                    <a:pt x="609110" y="678210"/>
                  </a:cubicBezTo>
                  <a:cubicBezTo>
                    <a:pt x="649055" y="575022"/>
                    <a:pt x="623284" y="461384"/>
                    <a:pt x="601056" y="357542"/>
                  </a:cubicBezTo>
                  <a:cubicBezTo>
                    <a:pt x="600412" y="355910"/>
                    <a:pt x="603634" y="354277"/>
                    <a:pt x="604278" y="356563"/>
                  </a:cubicBezTo>
                  <a:close/>
                  <a:moveTo>
                    <a:pt x="32093" y="346946"/>
                  </a:moveTo>
                  <a:cubicBezTo>
                    <a:pt x="36670" y="374450"/>
                    <a:pt x="37650" y="402609"/>
                    <a:pt x="36016" y="430441"/>
                  </a:cubicBezTo>
                  <a:cubicBezTo>
                    <a:pt x="35361" y="444193"/>
                    <a:pt x="35361" y="457945"/>
                    <a:pt x="34054" y="471698"/>
                  </a:cubicBezTo>
                  <a:cubicBezTo>
                    <a:pt x="33074" y="481521"/>
                    <a:pt x="31439" y="492654"/>
                    <a:pt x="34054" y="502477"/>
                  </a:cubicBezTo>
                  <a:cubicBezTo>
                    <a:pt x="35035" y="502477"/>
                    <a:pt x="36016" y="502804"/>
                    <a:pt x="36342" y="502804"/>
                  </a:cubicBezTo>
                  <a:cubicBezTo>
                    <a:pt x="44188" y="502477"/>
                    <a:pt x="43862" y="514591"/>
                    <a:pt x="36016" y="514591"/>
                  </a:cubicBezTo>
                  <a:cubicBezTo>
                    <a:pt x="34708" y="514591"/>
                    <a:pt x="33728" y="514591"/>
                    <a:pt x="32419" y="514591"/>
                  </a:cubicBezTo>
                  <a:cubicBezTo>
                    <a:pt x="30785" y="515246"/>
                    <a:pt x="29151" y="515246"/>
                    <a:pt x="27843" y="514591"/>
                  </a:cubicBezTo>
                  <a:lnTo>
                    <a:pt x="1" y="512618"/>
                  </a:lnTo>
                  <a:lnTo>
                    <a:pt x="1" y="501253"/>
                  </a:lnTo>
                  <a:lnTo>
                    <a:pt x="22939" y="502149"/>
                  </a:lnTo>
                  <a:cubicBezTo>
                    <a:pt x="18689" y="482831"/>
                    <a:pt x="23266" y="459582"/>
                    <a:pt x="24574" y="440591"/>
                  </a:cubicBezTo>
                  <a:cubicBezTo>
                    <a:pt x="27189" y="409485"/>
                    <a:pt x="31112" y="378706"/>
                    <a:pt x="29477" y="347273"/>
                  </a:cubicBezTo>
                  <a:cubicBezTo>
                    <a:pt x="29477" y="345963"/>
                    <a:pt x="31765" y="345636"/>
                    <a:pt x="32093" y="346946"/>
                  </a:cubicBezTo>
                  <a:close/>
                  <a:moveTo>
                    <a:pt x="328943" y="269313"/>
                  </a:moveTo>
                  <a:cubicBezTo>
                    <a:pt x="305745" y="277800"/>
                    <a:pt x="282221" y="285635"/>
                    <a:pt x="258043" y="291837"/>
                  </a:cubicBezTo>
                  <a:cubicBezTo>
                    <a:pt x="199559" y="307833"/>
                    <a:pt x="138788" y="316320"/>
                    <a:pt x="77691" y="319584"/>
                  </a:cubicBezTo>
                  <a:cubicBezTo>
                    <a:pt x="76711" y="360063"/>
                    <a:pt x="75078" y="400541"/>
                    <a:pt x="73444" y="441020"/>
                  </a:cubicBezTo>
                  <a:cubicBezTo>
                    <a:pt x="73444" y="466156"/>
                    <a:pt x="73444" y="490965"/>
                    <a:pt x="73117" y="515775"/>
                  </a:cubicBezTo>
                  <a:cubicBezTo>
                    <a:pt x="73117" y="520019"/>
                    <a:pt x="73117" y="524589"/>
                    <a:pt x="72790" y="529160"/>
                  </a:cubicBezTo>
                  <a:cubicBezTo>
                    <a:pt x="158719" y="531444"/>
                    <a:pt x="244647" y="533077"/>
                    <a:pt x="330576" y="530792"/>
                  </a:cubicBezTo>
                  <a:cubicBezTo>
                    <a:pt x="350833" y="530138"/>
                    <a:pt x="371089" y="529485"/>
                    <a:pt x="391020" y="528506"/>
                  </a:cubicBezTo>
                  <a:cubicBezTo>
                    <a:pt x="393634" y="484436"/>
                    <a:pt x="390367" y="440367"/>
                    <a:pt x="380892" y="397930"/>
                  </a:cubicBezTo>
                  <a:cubicBezTo>
                    <a:pt x="374357" y="405438"/>
                    <a:pt x="368476" y="412946"/>
                    <a:pt x="363575" y="421760"/>
                  </a:cubicBezTo>
                  <a:cubicBezTo>
                    <a:pt x="359328" y="429268"/>
                    <a:pt x="347565" y="422087"/>
                    <a:pt x="352140" y="414905"/>
                  </a:cubicBezTo>
                  <a:cubicBezTo>
                    <a:pt x="359328" y="403153"/>
                    <a:pt x="368149" y="393360"/>
                    <a:pt x="377625" y="383567"/>
                  </a:cubicBezTo>
                  <a:cubicBezTo>
                    <a:pt x="375664" y="376385"/>
                    <a:pt x="373377" y="369203"/>
                    <a:pt x="371417" y="362348"/>
                  </a:cubicBezTo>
                  <a:cubicBezTo>
                    <a:pt x="359654" y="375079"/>
                    <a:pt x="348219" y="387811"/>
                    <a:pt x="336457" y="400868"/>
                  </a:cubicBezTo>
                  <a:cubicBezTo>
                    <a:pt x="331883" y="406091"/>
                    <a:pt x="323061" y="398909"/>
                    <a:pt x="327309" y="393360"/>
                  </a:cubicBezTo>
                  <a:cubicBezTo>
                    <a:pt x="339398" y="377364"/>
                    <a:pt x="352793" y="362674"/>
                    <a:pt x="366515" y="347658"/>
                  </a:cubicBezTo>
                  <a:cubicBezTo>
                    <a:pt x="356714" y="320237"/>
                    <a:pt x="343972" y="294122"/>
                    <a:pt x="328943" y="269313"/>
                  </a:cubicBezTo>
                  <a:close/>
                  <a:moveTo>
                    <a:pt x="468454" y="207615"/>
                  </a:moveTo>
                  <a:cubicBezTo>
                    <a:pt x="431534" y="225896"/>
                    <a:pt x="393634" y="243850"/>
                    <a:pt x="355080" y="259193"/>
                  </a:cubicBezTo>
                  <a:cubicBezTo>
                    <a:pt x="364883" y="274862"/>
                    <a:pt x="373377" y="291184"/>
                    <a:pt x="380892" y="308159"/>
                  </a:cubicBezTo>
                  <a:cubicBezTo>
                    <a:pt x="383179" y="314035"/>
                    <a:pt x="385466" y="319584"/>
                    <a:pt x="387753" y="325460"/>
                  </a:cubicBezTo>
                  <a:cubicBezTo>
                    <a:pt x="400821" y="312076"/>
                    <a:pt x="413564" y="299018"/>
                    <a:pt x="425979" y="285308"/>
                  </a:cubicBezTo>
                  <a:cubicBezTo>
                    <a:pt x="430553" y="280085"/>
                    <a:pt x="438069" y="287920"/>
                    <a:pt x="433494" y="293143"/>
                  </a:cubicBezTo>
                  <a:cubicBezTo>
                    <a:pt x="420098" y="308159"/>
                    <a:pt x="406376" y="323175"/>
                    <a:pt x="392654" y="338518"/>
                  </a:cubicBezTo>
                  <a:cubicBezTo>
                    <a:pt x="395268" y="346026"/>
                    <a:pt x="397881" y="353208"/>
                    <a:pt x="399842" y="360716"/>
                  </a:cubicBezTo>
                  <a:cubicBezTo>
                    <a:pt x="414871" y="345373"/>
                    <a:pt x="431534" y="328072"/>
                    <a:pt x="438722" y="308159"/>
                  </a:cubicBezTo>
                  <a:cubicBezTo>
                    <a:pt x="440356" y="303262"/>
                    <a:pt x="447217" y="305547"/>
                    <a:pt x="446237" y="310118"/>
                  </a:cubicBezTo>
                  <a:cubicBezTo>
                    <a:pt x="442643" y="330357"/>
                    <a:pt x="425979" y="347331"/>
                    <a:pt x="413564" y="362348"/>
                  </a:cubicBezTo>
                  <a:cubicBezTo>
                    <a:pt x="410297" y="365939"/>
                    <a:pt x="407029" y="369856"/>
                    <a:pt x="403763" y="373447"/>
                  </a:cubicBezTo>
                  <a:cubicBezTo>
                    <a:pt x="417158" y="423392"/>
                    <a:pt x="422386" y="475297"/>
                    <a:pt x="420426" y="527201"/>
                  </a:cubicBezTo>
                  <a:cubicBezTo>
                    <a:pt x="475969" y="524916"/>
                    <a:pt x="531512" y="521977"/>
                    <a:pt x="587382" y="521651"/>
                  </a:cubicBezTo>
                  <a:cubicBezTo>
                    <a:pt x="586728" y="510226"/>
                    <a:pt x="586074" y="499126"/>
                    <a:pt x="584768" y="488028"/>
                  </a:cubicBezTo>
                  <a:cubicBezTo>
                    <a:pt x="577253" y="423719"/>
                    <a:pt x="556670" y="360389"/>
                    <a:pt x="527918" y="302609"/>
                  </a:cubicBezTo>
                  <a:cubicBezTo>
                    <a:pt x="510928" y="269313"/>
                    <a:pt x="491325" y="237321"/>
                    <a:pt x="468454" y="207615"/>
                  </a:cubicBezTo>
                  <a:close/>
                  <a:moveTo>
                    <a:pt x="31623" y="49944"/>
                  </a:moveTo>
                  <a:cubicBezTo>
                    <a:pt x="28356" y="52556"/>
                    <a:pt x="25088" y="55168"/>
                    <a:pt x="21822" y="57453"/>
                  </a:cubicBezTo>
                  <a:cubicBezTo>
                    <a:pt x="17247" y="60717"/>
                    <a:pt x="12346" y="63981"/>
                    <a:pt x="7446" y="67246"/>
                  </a:cubicBezTo>
                  <a:cubicBezTo>
                    <a:pt x="23455" y="69205"/>
                    <a:pt x="39138" y="68552"/>
                    <a:pt x="54820" y="70510"/>
                  </a:cubicBezTo>
                  <a:cubicBezTo>
                    <a:pt x="55474" y="65941"/>
                    <a:pt x="55801" y="61044"/>
                    <a:pt x="56781" y="56473"/>
                  </a:cubicBezTo>
                  <a:cubicBezTo>
                    <a:pt x="50573" y="55168"/>
                    <a:pt x="44692" y="53536"/>
                    <a:pt x="38811" y="52230"/>
                  </a:cubicBezTo>
                  <a:cubicBezTo>
                    <a:pt x="36197" y="51577"/>
                    <a:pt x="33910" y="50924"/>
                    <a:pt x="31623" y="49944"/>
                  </a:cubicBezTo>
                  <a:close/>
                  <a:moveTo>
                    <a:pt x="87493" y="44395"/>
                  </a:moveTo>
                  <a:cubicBezTo>
                    <a:pt x="86513" y="50271"/>
                    <a:pt x="85532" y="56473"/>
                    <a:pt x="84552" y="62676"/>
                  </a:cubicBezTo>
                  <a:cubicBezTo>
                    <a:pt x="75078" y="133513"/>
                    <a:pt x="80305" y="205004"/>
                    <a:pt x="78998" y="276494"/>
                  </a:cubicBezTo>
                  <a:cubicBezTo>
                    <a:pt x="78671" y="282043"/>
                    <a:pt x="78671" y="287593"/>
                    <a:pt x="78671" y="293143"/>
                  </a:cubicBezTo>
                  <a:cubicBezTo>
                    <a:pt x="138462" y="289552"/>
                    <a:pt x="198580" y="281064"/>
                    <a:pt x="256082" y="264089"/>
                  </a:cubicBezTo>
                  <a:cubicBezTo>
                    <a:pt x="275360" y="258540"/>
                    <a:pt x="294309" y="252011"/>
                    <a:pt x="313259" y="245156"/>
                  </a:cubicBezTo>
                  <a:cubicBezTo>
                    <a:pt x="293003" y="215776"/>
                    <a:pt x="269152" y="188682"/>
                    <a:pt x="242687" y="163872"/>
                  </a:cubicBezTo>
                  <a:cubicBezTo>
                    <a:pt x="214262" y="136451"/>
                    <a:pt x="183550" y="111315"/>
                    <a:pt x="150224" y="89771"/>
                  </a:cubicBezTo>
                  <a:cubicBezTo>
                    <a:pt x="128660" y="76060"/>
                    <a:pt x="105463" y="63002"/>
                    <a:pt x="87493" y="44395"/>
                  </a:cubicBezTo>
                  <a:close/>
                  <a:moveTo>
                    <a:pt x="61681" y="29053"/>
                  </a:moveTo>
                  <a:cubicBezTo>
                    <a:pt x="61028" y="29379"/>
                    <a:pt x="60049" y="29379"/>
                    <a:pt x="59068" y="29379"/>
                  </a:cubicBezTo>
                  <a:cubicBezTo>
                    <a:pt x="52533" y="33622"/>
                    <a:pt x="45999" y="38519"/>
                    <a:pt x="39791" y="43416"/>
                  </a:cubicBezTo>
                  <a:cubicBezTo>
                    <a:pt x="45999" y="44395"/>
                    <a:pt x="52207" y="44069"/>
                    <a:pt x="58741" y="45048"/>
                  </a:cubicBezTo>
                  <a:cubicBezTo>
                    <a:pt x="59721" y="39825"/>
                    <a:pt x="60375" y="34602"/>
                    <a:pt x="61681" y="29053"/>
                  </a:cubicBezTo>
                  <a:close/>
                  <a:moveTo>
                    <a:pt x="94355" y="27420"/>
                  </a:moveTo>
                  <a:cubicBezTo>
                    <a:pt x="115918" y="47659"/>
                    <a:pt x="142709" y="60717"/>
                    <a:pt x="167540" y="76713"/>
                  </a:cubicBezTo>
                  <a:cubicBezTo>
                    <a:pt x="197599" y="95973"/>
                    <a:pt x="226024" y="117191"/>
                    <a:pt x="252489" y="141022"/>
                  </a:cubicBezTo>
                  <a:cubicBezTo>
                    <a:pt x="284508" y="169422"/>
                    <a:pt x="314240" y="200760"/>
                    <a:pt x="339070" y="235362"/>
                  </a:cubicBezTo>
                  <a:cubicBezTo>
                    <a:pt x="376644" y="220347"/>
                    <a:pt x="413564" y="202718"/>
                    <a:pt x="449830" y="184764"/>
                  </a:cubicBezTo>
                  <a:cubicBezTo>
                    <a:pt x="440029" y="173666"/>
                    <a:pt x="429900" y="163220"/>
                    <a:pt x="419445" y="153427"/>
                  </a:cubicBezTo>
                  <a:cubicBezTo>
                    <a:pt x="368802" y="107071"/>
                    <a:pt x="305745" y="72142"/>
                    <a:pt x="241053" y="50271"/>
                  </a:cubicBezTo>
                  <a:cubicBezTo>
                    <a:pt x="215569" y="41783"/>
                    <a:pt x="189431" y="34929"/>
                    <a:pt x="162966" y="30032"/>
                  </a:cubicBezTo>
                  <a:cubicBezTo>
                    <a:pt x="140422" y="27094"/>
                    <a:pt x="117225" y="26768"/>
                    <a:pt x="94355" y="27420"/>
                  </a:cubicBezTo>
                  <a:close/>
                  <a:moveTo>
                    <a:pt x="84879" y="0"/>
                  </a:moveTo>
                  <a:cubicBezTo>
                    <a:pt x="94355" y="0"/>
                    <a:pt x="104482" y="0"/>
                    <a:pt x="114284" y="653"/>
                  </a:cubicBezTo>
                  <a:cubicBezTo>
                    <a:pt x="135522" y="1632"/>
                    <a:pt x="156759" y="4243"/>
                    <a:pt x="177343" y="8814"/>
                  </a:cubicBezTo>
                  <a:cubicBezTo>
                    <a:pt x="267518" y="25136"/>
                    <a:pt x="353773" y="63981"/>
                    <a:pt x="424346" y="120783"/>
                  </a:cubicBezTo>
                  <a:cubicBezTo>
                    <a:pt x="443950" y="136451"/>
                    <a:pt x="461593" y="154079"/>
                    <a:pt x="477929" y="173013"/>
                  </a:cubicBezTo>
                  <a:cubicBezTo>
                    <a:pt x="485443" y="174318"/>
                    <a:pt x="490671" y="181500"/>
                    <a:pt x="490671" y="188682"/>
                  </a:cubicBezTo>
                  <a:cubicBezTo>
                    <a:pt x="508641" y="211533"/>
                    <a:pt x="524650" y="235689"/>
                    <a:pt x="538699" y="260825"/>
                  </a:cubicBezTo>
                  <a:cubicBezTo>
                    <a:pt x="570392" y="317626"/>
                    <a:pt x="594896" y="379650"/>
                    <a:pt x="606985" y="442979"/>
                  </a:cubicBezTo>
                  <a:cubicBezTo>
                    <a:pt x="618421" y="502391"/>
                    <a:pt x="621688" y="565068"/>
                    <a:pt x="605679" y="623827"/>
                  </a:cubicBezTo>
                  <a:cubicBezTo>
                    <a:pt x="588689" y="685198"/>
                    <a:pt x="561897" y="744936"/>
                    <a:pt x="528244" y="799125"/>
                  </a:cubicBezTo>
                  <a:cubicBezTo>
                    <a:pt x="514849" y="820996"/>
                    <a:pt x="499819" y="841889"/>
                    <a:pt x="483483" y="861801"/>
                  </a:cubicBezTo>
                  <a:cubicBezTo>
                    <a:pt x="483156" y="862454"/>
                    <a:pt x="482503" y="863108"/>
                    <a:pt x="482177" y="863434"/>
                  </a:cubicBezTo>
                  <a:cubicBezTo>
                    <a:pt x="480216" y="866045"/>
                    <a:pt x="478582" y="868004"/>
                    <a:pt x="476622" y="869962"/>
                  </a:cubicBezTo>
                  <a:cubicBezTo>
                    <a:pt x="475969" y="871269"/>
                    <a:pt x="475315" y="872248"/>
                    <a:pt x="474335" y="872901"/>
                  </a:cubicBezTo>
                  <a:cubicBezTo>
                    <a:pt x="411931" y="946676"/>
                    <a:pt x="332209" y="1005762"/>
                    <a:pt x="239094" y="1034815"/>
                  </a:cubicBezTo>
                  <a:cubicBezTo>
                    <a:pt x="206421" y="1044935"/>
                    <a:pt x="173095" y="1050484"/>
                    <a:pt x="139116" y="1054075"/>
                  </a:cubicBezTo>
                  <a:cubicBezTo>
                    <a:pt x="135848" y="1054401"/>
                    <a:pt x="132254" y="1054728"/>
                    <a:pt x="128987" y="1055055"/>
                  </a:cubicBezTo>
                  <a:cubicBezTo>
                    <a:pt x="124740" y="1055707"/>
                    <a:pt x="120492" y="1056033"/>
                    <a:pt x="116245" y="1056687"/>
                  </a:cubicBezTo>
                  <a:cubicBezTo>
                    <a:pt x="96642" y="1058645"/>
                    <a:pt x="76711" y="1059624"/>
                    <a:pt x="57107" y="1059624"/>
                  </a:cubicBezTo>
                  <a:cubicBezTo>
                    <a:pt x="47306" y="1059624"/>
                    <a:pt x="37178" y="1059624"/>
                    <a:pt x="27375" y="1058972"/>
                  </a:cubicBezTo>
                  <a:lnTo>
                    <a:pt x="0" y="1055411"/>
                  </a:lnTo>
                  <a:lnTo>
                    <a:pt x="0" y="1032221"/>
                  </a:lnTo>
                  <a:lnTo>
                    <a:pt x="10386" y="1032856"/>
                  </a:lnTo>
                  <a:lnTo>
                    <a:pt x="0" y="1023233"/>
                  </a:lnTo>
                  <a:lnTo>
                    <a:pt x="0" y="984711"/>
                  </a:lnTo>
                  <a:lnTo>
                    <a:pt x="2478" y="987486"/>
                  </a:lnTo>
                  <a:cubicBezTo>
                    <a:pt x="14939" y="999743"/>
                    <a:pt x="28274" y="1011066"/>
                    <a:pt x="42731" y="1021104"/>
                  </a:cubicBezTo>
                  <a:cubicBezTo>
                    <a:pt x="38811" y="943411"/>
                    <a:pt x="36197" y="866045"/>
                    <a:pt x="36851" y="789005"/>
                  </a:cubicBezTo>
                  <a:cubicBezTo>
                    <a:pt x="33910" y="788679"/>
                    <a:pt x="31296" y="788679"/>
                    <a:pt x="28356" y="788679"/>
                  </a:cubicBezTo>
                  <a:lnTo>
                    <a:pt x="0" y="789322"/>
                  </a:lnTo>
                  <a:lnTo>
                    <a:pt x="0" y="762078"/>
                  </a:lnTo>
                  <a:lnTo>
                    <a:pt x="28683" y="760932"/>
                  </a:lnTo>
                  <a:cubicBezTo>
                    <a:pt x="31623" y="760932"/>
                    <a:pt x="34236" y="760932"/>
                    <a:pt x="37178" y="760932"/>
                  </a:cubicBezTo>
                  <a:cubicBezTo>
                    <a:pt x="38157" y="710660"/>
                    <a:pt x="41098" y="660715"/>
                    <a:pt x="43712" y="610770"/>
                  </a:cubicBezTo>
                  <a:cubicBezTo>
                    <a:pt x="44365" y="592162"/>
                    <a:pt x="45018" y="573555"/>
                    <a:pt x="45672" y="555275"/>
                  </a:cubicBezTo>
                  <a:lnTo>
                    <a:pt x="0" y="552981"/>
                  </a:lnTo>
                  <a:lnTo>
                    <a:pt x="0" y="526661"/>
                  </a:lnTo>
                  <a:lnTo>
                    <a:pt x="46652" y="528506"/>
                  </a:lnTo>
                  <a:cubicBezTo>
                    <a:pt x="46652" y="525241"/>
                    <a:pt x="46979" y="522304"/>
                    <a:pt x="46979" y="519366"/>
                  </a:cubicBezTo>
                  <a:cubicBezTo>
                    <a:pt x="47306" y="509899"/>
                    <a:pt x="47633" y="500758"/>
                    <a:pt x="47959" y="491619"/>
                  </a:cubicBezTo>
                  <a:cubicBezTo>
                    <a:pt x="48613" y="434492"/>
                    <a:pt x="47306" y="377364"/>
                    <a:pt x="46979" y="320564"/>
                  </a:cubicBezTo>
                  <a:cubicBezTo>
                    <a:pt x="46326" y="320564"/>
                    <a:pt x="45346" y="320564"/>
                    <a:pt x="44692" y="320564"/>
                  </a:cubicBezTo>
                  <a:lnTo>
                    <a:pt x="0" y="318356"/>
                  </a:lnTo>
                  <a:lnTo>
                    <a:pt x="0" y="293208"/>
                  </a:lnTo>
                  <a:lnTo>
                    <a:pt x="46979" y="294448"/>
                  </a:lnTo>
                  <a:cubicBezTo>
                    <a:pt x="46979" y="286287"/>
                    <a:pt x="46979" y="278126"/>
                    <a:pt x="46979" y="269639"/>
                  </a:cubicBezTo>
                  <a:cubicBezTo>
                    <a:pt x="45999" y="270292"/>
                    <a:pt x="44692" y="270945"/>
                    <a:pt x="42731" y="270945"/>
                  </a:cubicBezTo>
                  <a:lnTo>
                    <a:pt x="0" y="267956"/>
                  </a:lnTo>
                  <a:lnTo>
                    <a:pt x="0" y="256373"/>
                  </a:lnTo>
                  <a:lnTo>
                    <a:pt x="43385" y="256581"/>
                  </a:lnTo>
                  <a:cubicBezTo>
                    <a:pt x="44692" y="256581"/>
                    <a:pt x="45999" y="257235"/>
                    <a:pt x="46979" y="257887"/>
                  </a:cubicBezTo>
                  <a:cubicBezTo>
                    <a:pt x="46979" y="252338"/>
                    <a:pt x="47306" y="246788"/>
                    <a:pt x="47306" y="241239"/>
                  </a:cubicBezTo>
                  <a:lnTo>
                    <a:pt x="0" y="241089"/>
                  </a:lnTo>
                  <a:lnTo>
                    <a:pt x="0" y="226194"/>
                  </a:lnTo>
                  <a:lnTo>
                    <a:pt x="47306" y="225243"/>
                  </a:lnTo>
                  <a:cubicBezTo>
                    <a:pt x="47633" y="222632"/>
                    <a:pt x="47633" y="220020"/>
                    <a:pt x="47633" y="217735"/>
                  </a:cubicBezTo>
                  <a:cubicBezTo>
                    <a:pt x="33257" y="218388"/>
                    <a:pt x="17901" y="215450"/>
                    <a:pt x="3851" y="214471"/>
                  </a:cubicBezTo>
                  <a:lnTo>
                    <a:pt x="0" y="214109"/>
                  </a:lnTo>
                  <a:lnTo>
                    <a:pt x="0" y="199775"/>
                  </a:lnTo>
                  <a:lnTo>
                    <a:pt x="12999" y="200434"/>
                  </a:lnTo>
                  <a:cubicBezTo>
                    <a:pt x="24435" y="200434"/>
                    <a:pt x="36851" y="200108"/>
                    <a:pt x="47959" y="201740"/>
                  </a:cubicBezTo>
                  <a:cubicBezTo>
                    <a:pt x="48286" y="199781"/>
                    <a:pt x="48286" y="197822"/>
                    <a:pt x="48286" y="195864"/>
                  </a:cubicBezTo>
                  <a:lnTo>
                    <a:pt x="0" y="188111"/>
                  </a:lnTo>
                  <a:lnTo>
                    <a:pt x="0" y="174641"/>
                  </a:lnTo>
                  <a:lnTo>
                    <a:pt x="48939" y="181174"/>
                  </a:lnTo>
                  <a:cubicBezTo>
                    <a:pt x="48939" y="178889"/>
                    <a:pt x="48939" y="176603"/>
                    <a:pt x="49266" y="174318"/>
                  </a:cubicBezTo>
                  <a:cubicBezTo>
                    <a:pt x="35544" y="174318"/>
                    <a:pt x="20841" y="170728"/>
                    <a:pt x="7772" y="166484"/>
                  </a:cubicBezTo>
                  <a:lnTo>
                    <a:pt x="0" y="164945"/>
                  </a:lnTo>
                  <a:lnTo>
                    <a:pt x="0" y="151062"/>
                  </a:lnTo>
                  <a:lnTo>
                    <a:pt x="11693" y="153100"/>
                  </a:lnTo>
                  <a:cubicBezTo>
                    <a:pt x="24109" y="156364"/>
                    <a:pt x="37178" y="157344"/>
                    <a:pt x="49920" y="160281"/>
                  </a:cubicBezTo>
                  <a:cubicBezTo>
                    <a:pt x="50246" y="154732"/>
                    <a:pt x="50246" y="148856"/>
                    <a:pt x="50573" y="143307"/>
                  </a:cubicBezTo>
                  <a:lnTo>
                    <a:pt x="0" y="134570"/>
                  </a:lnTo>
                  <a:lnTo>
                    <a:pt x="0" y="122790"/>
                  </a:lnTo>
                  <a:lnTo>
                    <a:pt x="51226" y="128617"/>
                  </a:lnTo>
                  <a:cubicBezTo>
                    <a:pt x="51554" y="122415"/>
                    <a:pt x="51554" y="116212"/>
                    <a:pt x="51880" y="110010"/>
                  </a:cubicBezTo>
                  <a:cubicBezTo>
                    <a:pt x="51554" y="110010"/>
                    <a:pt x="51226" y="110010"/>
                    <a:pt x="51226" y="110010"/>
                  </a:cubicBezTo>
                  <a:cubicBezTo>
                    <a:pt x="42078" y="110010"/>
                    <a:pt x="32604" y="107725"/>
                    <a:pt x="23455" y="107071"/>
                  </a:cubicBezTo>
                  <a:lnTo>
                    <a:pt x="0" y="105838"/>
                  </a:lnTo>
                  <a:lnTo>
                    <a:pt x="0" y="93634"/>
                  </a:lnTo>
                  <a:lnTo>
                    <a:pt x="11040" y="94014"/>
                  </a:lnTo>
                  <a:cubicBezTo>
                    <a:pt x="24435" y="93361"/>
                    <a:pt x="40118" y="91729"/>
                    <a:pt x="52533" y="97278"/>
                  </a:cubicBezTo>
                  <a:cubicBezTo>
                    <a:pt x="52860" y="92708"/>
                    <a:pt x="53187" y="88464"/>
                    <a:pt x="53513" y="83895"/>
                  </a:cubicBezTo>
                  <a:lnTo>
                    <a:pt x="0" y="73650"/>
                  </a:lnTo>
                  <a:lnTo>
                    <a:pt x="0" y="48187"/>
                  </a:lnTo>
                  <a:lnTo>
                    <a:pt x="23781" y="32644"/>
                  </a:lnTo>
                  <a:lnTo>
                    <a:pt x="0" y="35020"/>
                  </a:lnTo>
                  <a:lnTo>
                    <a:pt x="0" y="6041"/>
                  </a:lnTo>
                  <a:lnTo>
                    <a:pt x="2545" y="5549"/>
                  </a:lnTo>
                  <a:cubicBezTo>
                    <a:pt x="6138" y="5222"/>
                    <a:pt x="9406" y="4896"/>
                    <a:pt x="12999" y="4243"/>
                  </a:cubicBezTo>
                  <a:cubicBezTo>
                    <a:pt x="17247" y="3917"/>
                    <a:pt x="21168" y="3590"/>
                    <a:pt x="25415" y="2937"/>
                  </a:cubicBezTo>
                  <a:cubicBezTo>
                    <a:pt x="45346" y="653"/>
                    <a:pt x="64949" y="0"/>
                    <a:pt x="8487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8F329105-8802-E846-B2A6-A38E04C2F383}"/>
                </a:ext>
              </a:extLst>
            </p:cNvPr>
            <p:cNvSpPr/>
            <p:nvPr/>
          </p:nvSpPr>
          <p:spPr>
            <a:xfrm>
              <a:off x="0" y="4313842"/>
              <a:ext cx="566592" cy="205408"/>
            </a:xfrm>
            <a:custGeom>
              <a:avLst/>
              <a:gdLst>
                <a:gd name="connsiteX0" fmla="*/ 443794 w 566592"/>
                <a:gd name="connsiteY0" fmla="*/ 65 h 205408"/>
                <a:gd name="connsiteX1" fmla="*/ 562336 w 566592"/>
                <a:gd name="connsiteY1" fmla="*/ 12428 h 205408"/>
                <a:gd name="connsiteX2" fmla="*/ 559071 w 566592"/>
                <a:gd name="connsiteY2" fmla="*/ 23235 h 205408"/>
                <a:gd name="connsiteX3" fmla="*/ 347860 w 566592"/>
                <a:gd name="connsiteY3" fmla="*/ 23563 h 205408"/>
                <a:gd name="connsiteX4" fmla="*/ 256127 w 566592"/>
                <a:gd name="connsiteY4" fmla="*/ 67119 h 205408"/>
                <a:gd name="connsiteX5" fmla="*/ 253516 w 566592"/>
                <a:gd name="connsiteY5" fmla="*/ 69739 h 205408"/>
                <a:gd name="connsiteX6" fmla="*/ 306400 w 566592"/>
                <a:gd name="connsiteY6" fmla="*/ 95284 h 205408"/>
                <a:gd name="connsiteX7" fmla="*/ 311950 w 566592"/>
                <a:gd name="connsiteY7" fmla="*/ 190584 h 205408"/>
                <a:gd name="connsiteX8" fmla="*/ 218260 w 566592"/>
                <a:gd name="connsiteY8" fmla="*/ 174537 h 205408"/>
                <a:gd name="connsiteX9" fmla="*/ 231317 w 566592"/>
                <a:gd name="connsiteY9" fmla="*/ 78909 h 205408"/>
                <a:gd name="connsiteX10" fmla="*/ 163417 w 566592"/>
                <a:gd name="connsiteY10" fmla="*/ 86769 h 205408"/>
                <a:gd name="connsiteX11" fmla="*/ 65808 w 566592"/>
                <a:gd name="connsiteY11" fmla="*/ 130325 h 205408"/>
                <a:gd name="connsiteX12" fmla="*/ 2641 w 566592"/>
                <a:gd name="connsiteY12" fmla="*/ 158817 h 205408"/>
                <a:gd name="connsiteX13" fmla="*/ 0 w 566592"/>
                <a:gd name="connsiteY13" fmla="*/ 159436 h 205408"/>
                <a:gd name="connsiteX14" fmla="*/ 0 w 566592"/>
                <a:gd name="connsiteY14" fmla="*/ 145989 h 205408"/>
                <a:gd name="connsiteX15" fmla="*/ 7048 w 566592"/>
                <a:gd name="connsiteY15" fmla="*/ 144080 h 205408"/>
                <a:gd name="connsiteX16" fmla="*/ 72011 w 566592"/>
                <a:gd name="connsiteY16" fmla="*/ 113623 h 205408"/>
                <a:gd name="connsiteX17" fmla="*/ 120978 w 566592"/>
                <a:gd name="connsiteY17" fmla="*/ 88079 h 205408"/>
                <a:gd name="connsiteX18" fmla="*/ 218260 w 566592"/>
                <a:gd name="connsiteY18" fmla="*/ 67119 h 205408"/>
                <a:gd name="connsiteX19" fmla="*/ 240132 w 566592"/>
                <a:gd name="connsiteY19" fmla="*/ 67774 h 205408"/>
                <a:gd name="connsiteX20" fmla="*/ 325987 w 566592"/>
                <a:gd name="connsiteY20" fmla="*/ 17668 h 205408"/>
                <a:gd name="connsiteX21" fmla="*/ 443794 w 566592"/>
                <a:gd name="connsiteY21" fmla="*/ 65 h 205408"/>
                <a:gd name="connsiteX22" fmla="*/ 244049 w 566592"/>
                <a:gd name="connsiteY22" fmla="*/ 80219 h 205408"/>
                <a:gd name="connsiteX23" fmla="*/ 224135 w 566592"/>
                <a:gd name="connsiteY23" fmla="*/ 156197 h 205408"/>
                <a:gd name="connsiteX24" fmla="*/ 259392 w 566592"/>
                <a:gd name="connsiteY24" fmla="*/ 193531 h 205408"/>
                <a:gd name="connsiteX25" fmla="*/ 315215 w 566592"/>
                <a:gd name="connsiteY25" fmla="*/ 165695 h 205408"/>
                <a:gd name="connsiteX26" fmla="*/ 265921 w 566592"/>
                <a:gd name="connsiteY26" fmla="*/ 84804 h 205408"/>
                <a:gd name="connsiteX27" fmla="*/ 244049 w 566592"/>
                <a:gd name="connsiteY27" fmla="*/ 80219 h 20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6592" h="205408">
                  <a:moveTo>
                    <a:pt x="443794" y="65"/>
                  </a:moveTo>
                  <a:cubicBezTo>
                    <a:pt x="483988" y="-590"/>
                    <a:pt x="524305" y="3750"/>
                    <a:pt x="562336" y="12428"/>
                  </a:cubicBezTo>
                  <a:cubicBezTo>
                    <a:pt x="569843" y="13738"/>
                    <a:pt x="566579" y="24873"/>
                    <a:pt x="559071" y="23235"/>
                  </a:cubicBezTo>
                  <a:cubicBezTo>
                    <a:pt x="491170" y="7843"/>
                    <a:pt x="415434" y="6861"/>
                    <a:pt x="347860" y="23563"/>
                  </a:cubicBezTo>
                  <a:cubicBezTo>
                    <a:pt x="315215" y="31422"/>
                    <a:pt x="281264" y="43867"/>
                    <a:pt x="256127" y="67119"/>
                  </a:cubicBezTo>
                  <a:cubicBezTo>
                    <a:pt x="255475" y="67774"/>
                    <a:pt x="254495" y="68757"/>
                    <a:pt x="253516" y="69739"/>
                  </a:cubicBezTo>
                  <a:cubicBezTo>
                    <a:pt x="273429" y="73014"/>
                    <a:pt x="292364" y="80874"/>
                    <a:pt x="306400" y="95284"/>
                  </a:cubicBezTo>
                  <a:cubicBezTo>
                    <a:pt x="328273" y="118863"/>
                    <a:pt x="341331" y="167332"/>
                    <a:pt x="311950" y="190584"/>
                  </a:cubicBezTo>
                  <a:cubicBezTo>
                    <a:pt x="283223" y="213181"/>
                    <a:pt x="234256" y="211543"/>
                    <a:pt x="218260" y="174537"/>
                  </a:cubicBezTo>
                  <a:cubicBezTo>
                    <a:pt x="204549" y="142770"/>
                    <a:pt x="212057" y="106418"/>
                    <a:pt x="231317" y="78909"/>
                  </a:cubicBezTo>
                  <a:cubicBezTo>
                    <a:pt x="208466" y="77599"/>
                    <a:pt x="185288" y="80874"/>
                    <a:pt x="163417" y="86769"/>
                  </a:cubicBezTo>
                  <a:cubicBezTo>
                    <a:pt x="127833" y="95611"/>
                    <a:pt x="98127" y="113623"/>
                    <a:pt x="65808" y="130325"/>
                  </a:cubicBezTo>
                  <a:cubicBezTo>
                    <a:pt x="45405" y="140641"/>
                    <a:pt x="24349" y="150793"/>
                    <a:pt x="2641" y="158817"/>
                  </a:cubicBezTo>
                  <a:lnTo>
                    <a:pt x="0" y="159436"/>
                  </a:lnTo>
                  <a:lnTo>
                    <a:pt x="0" y="145989"/>
                  </a:lnTo>
                  <a:lnTo>
                    <a:pt x="7048" y="144080"/>
                  </a:lnTo>
                  <a:cubicBezTo>
                    <a:pt x="29246" y="135238"/>
                    <a:pt x="50792" y="124758"/>
                    <a:pt x="72011" y="113623"/>
                  </a:cubicBezTo>
                  <a:cubicBezTo>
                    <a:pt x="88334" y="105108"/>
                    <a:pt x="104003" y="95284"/>
                    <a:pt x="120978" y="88079"/>
                  </a:cubicBezTo>
                  <a:cubicBezTo>
                    <a:pt x="151664" y="75307"/>
                    <a:pt x="184962" y="67447"/>
                    <a:pt x="218260" y="67119"/>
                  </a:cubicBezTo>
                  <a:cubicBezTo>
                    <a:pt x="225442" y="67119"/>
                    <a:pt x="232623" y="67119"/>
                    <a:pt x="240132" y="67774"/>
                  </a:cubicBezTo>
                  <a:cubicBezTo>
                    <a:pt x="262330" y="42885"/>
                    <a:pt x="294322" y="27493"/>
                    <a:pt x="325987" y="17668"/>
                  </a:cubicBezTo>
                  <a:cubicBezTo>
                    <a:pt x="363529" y="6370"/>
                    <a:pt x="403600" y="720"/>
                    <a:pt x="443794" y="65"/>
                  </a:cubicBezTo>
                  <a:close/>
                  <a:moveTo>
                    <a:pt x="244049" y="80219"/>
                  </a:moveTo>
                  <a:cubicBezTo>
                    <a:pt x="227400" y="101506"/>
                    <a:pt x="217606" y="129015"/>
                    <a:pt x="224135" y="156197"/>
                  </a:cubicBezTo>
                  <a:cubicBezTo>
                    <a:pt x="228053" y="174209"/>
                    <a:pt x="239479" y="191239"/>
                    <a:pt x="259392" y="193531"/>
                  </a:cubicBezTo>
                  <a:cubicBezTo>
                    <a:pt x="279958" y="195824"/>
                    <a:pt x="308686" y="187964"/>
                    <a:pt x="315215" y="165695"/>
                  </a:cubicBezTo>
                  <a:cubicBezTo>
                    <a:pt x="325334" y="129998"/>
                    <a:pt x="298893" y="94956"/>
                    <a:pt x="265921" y="84804"/>
                  </a:cubicBezTo>
                  <a:cubicBezTo>
                    <a:pt x="259065" y="82511"/>
                    <a:pt x="251558" y="80874"/>
                    <a:pt x="244049" y="8021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00E97C71-5D7D-B746-B4CC-09B10A959544}"/>
                </a:ext>
              </a:extLst>
            </p:cNvPr>
            <p:cNvSpPr/>
            <p:nvPr/>
          </p:nvSpPr>
          <p:spPr>
            <a:xfrm>
              <a:off x="1" y="4725088"/>
              <a:ext cx="400765" cy="488875"/>
            </a:xfrm>
            <a:custGeom>
              <a:avLst/>
              <a:gdLst>
                <a:gd name="connsiteX0" fmla="*/ 376630 w 400765"/>
                <a:gd name="connsiteY0" fmla="*/ 477692 h 488875"/>
                <a:gd name="connsiteX1" fmla="*/ 376956 w 400765"/>
                <a:gd name="connsiteY1" fmla="*/ 484470 h 488875"/>
                <a:gd name="connsiteX2" fmla="*/ 263137 w 400765"/>
                <a:gd name="connsiteY2" fmla="*/ 488875 h 488875"/>
                <a:gd name="connsiteX3" fmla="*/ 262812 w 400765"/>
                <a:gd name="connsiteY3" fmla="*/ 485486 h 488875"/>
                <a:gd name="connsiteX4" fmla="*/ 376630 w 400765"/>
                <a:gd name="connsiteY4" fmla="*/ 477692 h 488875"/>
                <a:gd name="connsiteX5" fmla="*/ 375974 w 400765"/>
                <a:gd name="connsiteY5" fmla="*/ 462821 h 488875"/>
                <a:gd name="connsiteX6" fmla="*/ 376951 w 400765"/>
                <a:gd name="connsiteY6" fmla="*/ 469287 h 488875"/>
                <a:gd name="connsiteX7" fmla="*/ 244419 w 400765"/>
                <a:gd name="connsiteY7" fmla="*/ 477046 h 488875"/>
                <a:gd name="connsiteX8" fmla="*/ 244094 w 400765"/>
                <a:gd name="connsiteY8" fmla="*/ 474136 h 488875"/>
                <a:gd name="connsiteX9" fmla="*/ 375974 w 400765"/>
                <a:gd name="connsiteY9" fmla="*/ 462821 h 488875"/>
                <a:gd name="connsiteX10" fmla="*/ 379151 w 400765"/>
                <a:gd name="connsiteY10" fmla="*/ 155295 h 488875"/>
                <a:gd name="connsiteX11" fmla="*/ 384061 w 400765"/>
                <a:gd name="connsiteY11" fmla="*/ 163151 h 488875"/>
                <a:gd name="connsiteX12" fmla="*/ 378170 w 400765"/>
                <a:gd name="connsiteY12" fmla="*/ 163806 h 488875"/>
                <a:gd name="connsiteX13" fmla="*/ 378170 w 400765"/>
                <a:gd name="connsiteY13" fmla="*/ 161188 h 488875"/>
                <a:gd name="connsiteX14" fmla="*/ 378170 w 400765"/>
                <a:gd name="connsiteY14" fmla="*/ 159224 h 488875"/>
                <a:gd name="connsiteX15" fmla="*/ 377842 w 400765"/>
                <a:gd name="connsiteY15" fmla="*/ 158569 h 488875"/>
                <a:gd name="connsiteX16" fmla="*/ 379151 w 400765"/>
                <a:gd name="connsiteY16" fmla="*/ 155295 h 488875"/>
                <a:gd name="connsiteX17" fmla="*/ 32018 w 400765"/>
                <a:gd name="connsiteY17" fmla="*/ 85693 h 488875"/>
                <a:gd name="connsiteX18" fmla="*/ 33585 w 400765"/>
                <a:gd name="connsiteY18" fmla="*/ 89920 h 488875"/>
                <a:gd name="connsiteX19" fmla="*/ 33585 w 400765"/>
                <a:gd name="connsiteY19" fmla="*/ 112034 h 488875"/>
                <a:gd name="connsiteX20" fmla="*/ 34602 w 400765"/>
                <a:gd name="connsiteY20" fmla="*/ 140000 h 488875"/>
                <a:gd name="connsiteX21" fmla="*/ 36974 w 400765"/>
                <a:gd name="connsiteY21" fmla="*/ 220974 h 488875"/>
                <a:gd name="connsiteX22" fmla="*/ 32569 w 400765"/>
                <a:gd name="connsiteY22" fmla="*/ 221299 h 488875"/>
                <a:gd name="connsiteX23" fmla="*/ 26808 w 400765"/>
                <a:gd name="connsiteY23" fmla="*/ 127318 h 488875"/>
                <a:gd name="connsiteX24" fmla="*/ 27147 w 400765"/>
                <a:gd name="connsiteY24" fmla="*/ 86343 h 488875"/>
                <a:gd name="connsiteX25" fmla="*/ 32018 w 400765"/>
                <a:gd name="connsiteY25" fmla="*/ 85693 h 488875"/>
                <a:gd name="connsiteX26" fmla="*/ 7630 w 400765"/>
                <a:gd name="connsiteY26" fmla="*/ 84846 h 488875"/>
                <a:gd name="connsiteX27" fmla="*/ 10591 w 400765"/>
                <a:gd name="connsiteY27" fmla="*/ 88638 h 488875"/>
                <a:gd name="connsiteX28" fmla="*/ 10911 w 400765"/>
                <a:gd name="connsiteY28" fmla="*/ 128124 h 488875"/>
                <a:gd name="connsiteX29" fmla="*/ 12510 w 400765"/>
                <a:gd name="connsiteY29" fmla="*/ 167936 h 488875"/>
                <a:gd name="connsiteX30" fmla="*/ 15071 w 400765"/>
                <a:gd name="connsiteY30" fmla="*/ 254740 h 488875"/>
                <a:gd name="connsiteX31" fmla="*/ 12191 w 400765"/>
                <a:gd name="connsiteY31" fmla="*/ 255065 h 488875"/>
                <a:gd name="connsiteX32" fmla="*/ 5790 w 400765"/>
                <a:gd name="connsiteY32" fmla="*/ 168589 h 488875"/>
                <a:gd name="connsiteX33" fmla="*/ 3550 w 400765"/>
                <a:gd name="connsiteY33" fmla="*/ 122250 h 488875"/>
                <a:gd name="connsiteX34" fmla="*/ 3230 w 400765"/>
                <a:gd name="connsiteY34" fmla="*/ 87660 h 488875"/>
                <a:gd name="connsiteX35" fmla="*/ 7630 w 400765"/>
                <a:gd name="connsiteY35" fmla="*/ 84846 h 488875"/>
                <a:gd name="connsiteX36" fmla="*/ 327338 w 400765"/>
                <a:gd name="connsiteY36" fmla="*/ 31164 h 488875"/>
                <a:gd name="connsiteX37" fmla="*/ 337127 w 400765"/>
                <a:gd name="connsiteY37" fmla="*/ 38343 h 488875"/>
                <a:gd name="connsiteX38" fmla="*/ 342349 w 400765"/>
                <a:gd name="connsiteY38" fmla="*/ 42259 h 488875"/>
                <a:gd name="connsiteX39" fmla="*/ 364866 w 400765"/>
                <a:gd name="connsiteY39" fmla="*/ 231841 h 488875"/>
                <a:gd name="connsiteX40" fmla="*/ 379551 w 400765"/>
                <a:gd name="connsiteY40" fmla="*/ 439695 h 488875"/>
                <a:gd name="connsiteX41" fmla="*/ 357687 w 400765"/>
                <a:gd name="connsiteY41" fmla="*/ 455358 h 488875"/>
                <a:gd name="connsiteX42" fmla="*/ 26454 w 400765"/>
                <a:gd name="connsiteY42" fmla="*/ 483419 h 488875"/>
                <a:gd name="connsiteX43" fmla="*/ 17317 w 400765"/>
                <a:gd name="connsiteY43" fmla="*/ 480809 h 488875"/>
                <a:gd name="connsiteX44" fmla="*/ 2525 w 400765"/>
                <a:gd name="connsiteY44" fmla="*/ 482991 h 488875"/>
                <a:gd name="connsiteX45" fmla="*/ 0 w 400765"/>
                <a:gd name="connsiteY45" fmla="*/ 482105 h 488875"/>
                <a:gd name="connsiteX46" fmla="*/ 0 w 400765"/>
                <a:gd name="connsiteY46" fmla="*/ 445299 h 488875"/>
                <a:gd name="connsiteX47" fmla="*/ 713 w 400765"/>
                <a:gd name="connsiteY47" fmla="*/ 446570 h 488875"/>
                <a:gd name="connsiteX48" fmla="*/ 9158 w 400765"/>
                <a:gd name="connsiteY48" fmla="*/ 450789 h 488875"/>
                <a:gd name="connsiteX49" fmla="*/ 27107 w 400765"/>
                <a:gd name="connsiteY49" fmla="*/ 455358 h 488875"/>
                <a:gd name="connsiteX50" fmla="*/ 35918 w 400765"/>
                <a:gd name="connsiteY50" fmla="*/ 455683 h 488875"/>
                <a:gd name="connsiteX51" fmla="*/ 143283 w 400765"/>
                <a:gd name="connsiteY51" fmla="*/ 454704 h 488875"/>
                <a:gd name="connsiteX52" fmla="*/ 133166 w 400765"/>
                <a:gd name="connsiteY52" fmla="*/ 438390 h 488875"/>
                <a:gd name="connsiteX53" fmla="*/ 134469 w 400765"/>
                <a:gd name="connsiteY53" fmla="*/ 435286 h 488875"/>
                <a:gd name="connsiteX54" fmla="*/ 134553 w 400765"/>
                <a:gd name="connsiteY54" fmla="*/ 435086 h 488875"/>
                <a:gd name="connsiteX55" fmla="*/ 135160 w 400765"/>
                <a:gd name="connsiteY55" fmla="*/ 435299 h 488875"/>
                <a:gd name="connsiteX56" fmla="*/ 138388 w 400765"/>
                <a:gd name="connsiteY56" fmla="*/ 436432 h 488875"/>
                <a:gd name="connsiteX57" fmla="*/ 149157 w 400765"/>
                <a:gd name="connsiteY57" fmla="*/ 451768 h 488875"/>
                <a:gd name="connsiteX58" fmla="*/ 149809 w 400765"/>
                <a:gd name="connsiteY58" fmla="*/ 454379 h 488875"/>
                <a:gd name="connsiteX59" fmla="*/ 178527 w 400765"/>
                <a:gd name="connsiteY59" fmla="*/ 451442 h 488875"/>
                <a:gd name="connsiteX60" fmla="*/ 168234 w 400765"/>
                <a:gd name="connsiteY60" fmla="*/ 435894 h 488875"/>
                <a:gd name="connsiteX61" fmla="*/ 163189 w 400765"/>
                <a:gd name="connsiteY61" fmla="*/ 428275 h 488875"/>
                <a:gd name="connsiteX62" fmla="*/ 166779 w 400765"/>
                <a:gd name="connsiteY62" fmla="*/ 426969 h 488875"/>
                <a:gd name="connsiteX63" fmla="*/ 173702 w 400765"/>
                <a:gd name="connsiteY63" fmla="*/ 435992 h 488875"/>
                <a:gd name="connsiteX64" fmla="*/ 185054 w 400765"/>
                <a:gd name="connsiteY64" fmla="*/ 450789 h 488875"/>
                <a:gd name="connsiteX65" fmla="*/ 205940 w 400765"/>
                <a:gd name="connsiteY65" fmla="*/ 448505 h 488875"/>
                <a:gd name="connsiteX66" fmla="*/ 196663 w 400765"/>
                <a:gd name="connsiteY66" fmla="*/ 436405 h 488875"/>
                <a:gd name="connsiteX67" fmla="*/ 175917 w 400765"/>
                <a:gd name="connsiteY67" fmla="*/ 409349 h 488875"/>
                <a:gd name="connsiteX68" fmla="*/ 180486 w 400765"/>
                <a:gd name="connsiteY68" fmla="*/ 406086 h 488875"/>
                <a:gd name="connsiteX69" fmla="*/ 205893 w 400765"/>
                <a:gd name="connsiteY69" fmla="*/ 436571 h 488875"/>
                <a:gd name="connsiteX70" fmla="*/ 214751 w 400765"/>
                <a:gd name="connsiteY70" fmla="*/ 447200 h 488875"/>
                <a:gd name="connsiteX71" fmla="*/ 248364 w 400765"/>
                <a:gd name="connsiteY71" fmla="*/ 443610 h 488875"/>
                <a:gd name="connsiteX72" fmla="*/ 242478 w 400765"/>
                <a:gd name="connsiteY72" fmla="*/ 437229 h 488875"/>
                <a:gd name="connsiteX73" fmla="*/ 221278 w 400765"/>
                <a:gd name="connsiteY73" fmla="*/ 414243 h 488875"/>
                <a:gd name="connsiteX74" fmla="*/ 189950 w 400765"/>
                <a:gd name="connsiteY74" fmla="*/ 379982 h 488875"/>
                <a:gd name="connsiteX75" fmla="*/ 194192 w 400765"/>
                <a:gd name="connsiteY75" fmla="*/ 377045 h 488875"/>
                <a:gd name="connsiteX76" fmla="*/ 229110 w 400765"/>
                <a:gd name="connsiteY76" fmla="*/ 413264 h 488875"/>
                <a:gd name="connsiteX77" fmla="*/ 252452 w 400765"/>
                <a:gd name="connsiteY77" fmla="*/ 437409 h 488875"/>
                <a:gd name="connsiteX78" fmla="*/ 257501 w 400765"/>
                <a:gd name="connsiteY78" fmla="*/ 442632 h 488875"/>
                <a:gd name="connsiteX79" fmla="*/ 294377 w 400765"/>
                <a:gd name="connsiteY79" fmla="*/ 439042 h 488875"/>
                <a:gd name="connsiteX80" fmla="*/ 293521 w 400765"/>
                <a:gd name="connsiteY80" fmla="*/ 438147 h 488875"/>
                <a:gd name="connsiteX81" fmla="*/ 206266 w 400765"/>
                <a:gd name="connsiteY81" fmla="*/ 347025 h 488875"/>
                <a:gd name="connsiteX82" fmla="*/ 210182 w 400765"/>
                <a:gd name="connsiteY82" fmla="*/ 344415 h 488875"/>
                <a:gd name="connsiteX83" fmla="*/ 302862 w 400765"/>
                <a:gd name="connsiteY83" fmla="*/ 436105 h 488875"/>
                <a:gd name="connsiteX84" fmla="*/ 303841 w 400765"/>
                <a:gd name="connsiteY84" fmla="*/ 438063 h 488875"/>
                <a:gd name="connsiteX85" fmla="*/ 338107 w 400765"/>
                <a:gd name="connsiteY85" fmla="*/ 435780 h 488875"/>
                <a:gd name="connsiteX86" fmla="*/ 323095 w 400765"/>
                <a:gd name="connsiteY86" fmla="*/ 419464 h 488875"/>
                <a:gd name="connsiteX87" fmla="*/ 283935 w 400765"/>
                <a:gd name="connsiteY87" fmla="*/ 384550 h 488875"/>
                <a:gd name="connsiteX88" fmla="*/ 212140 w 400765"/>
                <a:gd name="connsiteY88" fmla="*/ 317332 h 488875"/>
                <a:gd name="connsiteX89" fmla="*/ 215078 w 400765"/>
                <a:gd name="connsiteY89" fmla="*/ 313742 h 488875"/>
                <a:gd name="connsiteX90" fmla="*/ 282956 w 400765"/>
                <a:gd name="connsiteY90" fmla="*/ 374761 h 488875"/>
                <a:gd name="connsiteX91" fmla="*/ 320158 w 400765"/>
                <a:gd name="connsiteY91" fmla="*/ 406086 h 488875"/>
                <a:gd name="connsiteX92" fmla="*/ 349202 w 400765"/>
                <a:gd name="connsiteY92" fmla="*/ 435453 h 488875"/>
                <a:gd name="connsiteX93" fmla="*/ 351486 w 400765"/>
                <a:gd name="connsiteY93" fmla="*/ 435453 h 488875"/>
                <a:gd name="connsiteX94" fmla="*/ 348876 w 400765"/>
                <a:gd name="connsiteY94" fmla="*/ 398907 h 488875"/>
                <a:gd name="connsiteX95" fmla="*/ 345612 w 400765"/>
                <a:gd name="connsiteY95" fmla="*/ 397602 h 488875"/>
                <a:gd name="connsiteX96" fmla="*/ 220952 w 400765"/>
                <a:gd name="connsiteY96" fmla="*/ 274260 h 488875"/>
                <a:gd name="connsiteX97" fmla="*/ 224541 w 400765"/>
                <a:gd name="connsiteY97" fmla="*/ 271650 h 488875"/>
                <a:gd name="connsiteX98" fmla="*/ 347896 w 400765"/>
                <a:gd name="connsiteY98" fmla="*/ 389118 h 488875"/>
                <a:gd name="connsiteX99" fmla="*/ 345939 w 400765"/>
                <a:gd name="connsiteY99" fmla="*/ 357793 h 488875"/>
                <a:gd name="connsiteX100" fmla="*/ 294377 w 400765"/>
                <a:gd name="connsiteY100" fmla="*/ 306563 h 488875"/>
                <a:gd name="connsiteX101" fmla="*/ 224541 w 400765"/>
                <a:gd name="connsiteY101" fmla="*/ 240977 h 488875"/>
                <a:gd name="connsiteX102" fmla="*/ 227478 w 400765"/>
                <a:gd name="connsiteY102" fmla="*/ 237714 h 488875"/>
                <a:gd name="connsiteX103" fmla="*/ 293725 w 400765"/>
                <a:gd name="connsiteY103" fmla="*/ 297101 h 488875"/>
                <a:gd name="connsiteX104" fmla="*/ 345612 w 400765"/>
                <a:gd name="connsiteY104" fmla="*/ 347025 h 488875"/>
                <a:gd name="connsiteX105" fmla="*/ 343654 w 400765"/>
                <a:gd name="connsiteY105" fmla="*/ 316679 h 488875"/>
                <a:gd name="connsiteX106" fmla="*/ 297641 w 400765"/>
                <a:gd name="connsiteY106" fmla="*/ 269365 h 488875"/>
                <a:gd name="connsiteX107" fmla="*/ 237921 w 400765"/>
                <a:gd name="connsiteY107" fmla="*/ 209979 h 488875"/>
                <a:gd name="connsiteX108" fmla="*/ 240206 w 400765"/>
                <a:gd name="connsiteY108" fmla="*/ 208347 h 488875"/>
                <a:gd name="connsiteX109" fmla="*/ 302210 w 400765"/>
                <a:gd name="connsiteY109" fmla="*/ 265123 h 488875"/>
                <a:gd name="connsiteX110" fmla="*/ 343328 w 400765"/>
                <a:gd name="connsiteY110" fmla="*/ 306563 h 488875"/>
                <a:gd name="connsiteX111" fmla="*/ 341697 w 400765"/>
                <a:gd name="connsiteY111" fmla="*/ 273933 h 488875"/>
                <a:gd name="connsiteX112" fmla="*/ 249016 w 400765"/>
                <a:gd name="connsiteY112" fmla="*/ 189095 h 488875"/>
                <a:gd name="connsiteX113" fmla="*/ 251627 w 400765"/>
                <a:gd name="connsiteY113" fmla="*/ 185832 h 488875"/>
                <a:gd name="connsiteX114" fmla="*/ 341370 w 400765"/>
                <a:gd name="connsiteY114" fmla="*/ 263491 h 488875"/>
                <a:gd name="connsiteX115" fmla="*/ 340391 w 400765"/>
                <a:gd name="connsiteY115" fmla="*/ 234777 h 488875"/>
                <a:gd name="connsiteX116" fmla="*/ 340065 w 400765"/>
                <a:gd name="connsiteY116" fmla="*/ 225641 h 488875"/>
                <a:gd name="connsiteX117" fmla="*/ 251954 w 400765"/>
                <a:gd name="connsiteY117" fmla="*/ 163970 h 488875"/>
                <a:gd name="connsiteX118" fmla="*/ 255217 w 400765"/>
                <a:gd name="connsiteY118" fmla="*/ 160380 h 488875"/>
                <a:gd name="connsiteX119" fmla="*/ 339412 w 400765"/>
                <a:gd name="connsiteY119" fmla="*/ 215852 h 488875"/>
                <a:gd name="connsiteX120" fmla="*/ 337454 w 400765"/>
                <a:gd name="connsiteY120" fmla="*/ 179306 h 488875"/>
                <a:gd name="connsiteX121" fmla="*/ 316894 w 400765"/>
                <a:gd name="connsiteY121" fmla="*/ 165274 h 488875"/>
                <a:gd name="connsiteX122" fmla="*/ 270881 w 400765"/>
                <a:gd name="connsiteY122" fmla="*/ 137213 h 488875"/>
                <a:gd name="connsiteX123" fmla="*/ 273165 w 400765"/>
                <a:gd name="connsiteY123" fmla="*/ 134276 h 488875"/>
                <a:gd name="connsiteX124" fmla="*/ 314937 w 400765"/>
                <a:gd name="connsiteY124" fmla="*/ 158423 h 488875"/>
                <a:gd name="connsiteX125" fmla="*/ 337127 w 400765"/>
                <a:gd name="connsiteY125" fmla="*/ 172127 h 488875"/>
                <a:gd name="connsiteX126" fmla="*/ 334843 w 400765"/>
                <a:gd name="connsiteY126" fmla="*/ 143412 h 488875"/>
                <a:gd name="connsiteX127" fmla="*/ 319505 w 400765"/>
                <a:gd name="connsiteY127" fmla="*/ 133624 h 488875"/>
                <a:gd name="connsiteX128" fmla="*/ 289809 w 400765"/>
                <a:gd name="connsiteY128" fmla="*/ 113393 h 488875"/>
                <a:gd name="connsiteX129" fmla="*/ 293072 w 400765"/>
                <a:gd name="connsiteY129" fmla="*/ 109804 h 488875"/>
                <a:gd name="connsiteX130" fmla="*/ 334517 w 400765"/>
                <a:gd name="connsiteY130" fmla="*/ 135908 h 488875"/>
                <a:gd name="connsiteX131" fmla="*/ 332885 w 400765"/>
                <a:gd name="connsiteY131" fmla="*/ 115677 h 488875"/>
                <a:gd name="connsiteX132" fmla="*/ 305799 w 400765"/>
                <a:gd name="connsiteY132" fmla="*/ 98057 h 488875"/>
                <a:gd name="connsiteX133" fmla="*/ 309063 w 400765"/>
                <a:gd name="connsiteY133" fmla="*/ 94467 h 488875"/>
                <a:gd name="connsiteX134" fmla="*/ 332233 w 400765"/>
                <a:gd name="connsiteY134" fmla="*/ 108498 h 488875"/>
                <a:gd name="connsiteX135" fmla="*/ 331253 w 400765"/>
                <a:gd name="connsiteY135" fmla="*/ 93488 h 488875"/>
                <a:gd name="connsiteX136" fmla="*/ 320158 w 400765"/>
                <a:gd name="connsiteY136" fmla="*/ 83047 h 488875"/>
                <a:gd name="connsiteX137" fmla="*/ 323421 w 400765"/>
                <a:gd name="connsiteY137" fmla="*/ 79458 h 488875"/>
                <a:gd name="connsiteX138" fmla="*/ 330274 w 400765"/>
                <a:gd name="connsiteY138" fmla="*/ 85331 h 488875"/>
                <a:gd name="connsiteX139" fmla="*/ 327011 w 400765"/>
                <a:gd name="connsiteY139" fmla="*/ 48458 h 488875"/>
                <a:gd name="connsiteX140" fmla="*/ 52949 w 400765"/>
                <a:gd name="connsiteY140" fmla="*/ 70071 h 488875"/>
                <a:gd name="connsiteX141" fmla="*/ 0 w 400765"/>
                <a:gd name="connsiteY141" fmla="*/ 72905 h 488875"/>
                <a:gd name="connsiteX142" fmla="*/ 0 w 400765"/>
                <a:gd name="connsiteY142" fmla="*/ 51235 h 488875"/>
                <a:gd name="connsiteX143" fmla="*/ 44740 w 400765"/>
                <a:gd name="connsiteY143" fmla="*/ 48509 h 488875"/>
                <a:gd name="connsiteX144" fmla="*/ 327338 w 400765"/>
                <a:gd name="connsiteY144" fmla="*/ 31164 h 488875"/>
                <a:gd name="connsiteX145" fmla="*/ 301591 w 400765"/>
                <a:gd name="connsiteY145" fmla="*/ 15433 h 488875"/>
                <a:gd name="connsiteX146" fmla="*/ 353737 w 400765"/>
                <a:gd name="connsiteY146" fmla="*/ 32609 h 488875"/>
                <a:gd name="connsiteX147" fmla="*/ 382619 w 400765"/>
                <a:gd name="connsiteY147" fmla="*/ 141551 h 488875"/>
                <a:gd name="connsiteX148" fmla="*/ 375399 w 400765"/>
                <a:gd name="connsiteY148" fmla="*/ 141877 h 488875"/>
                <a:gd name="connsiteX149" fmla="*/ 359644 w 400765"/>
                <a:gd name="connsiteY149" fmla="*/ 52892 h 488875"/>
                <a:gd name="connsiteX150" fmla="*/ 244439 w 400765"/>
                <a:gd name="connsiteY150" fmla="*/ 22793 h 488875"/>
                <a:gd name="connsiteX151" fmla="*/ 243783 w 400765"/>
                <a:gd name="connsiteY151" fmla="*/ 19850 h 488875"/>
                <a:gd name="connsiteX152" fmla="*/ 301591 w 400765"/>
                <a:gd name="connsiteY152" fmla="*/ 15433 h 488875"/>
                <a:gd name="connsiteX153" fmla="*/ 308303 w 400765"/>
                <a:gd name="connsiteY153" fmla="*/ 0 h 488875"/>
                <a:gd name="connsiteX154" fmla="*/ 334582 w 400765"/>
                <a:gd name="connsiteY154" fmla="*/ 3673 h 488875"/>
                <a:gd name="connsiteX155" fmla="*/ 372333 w 400765"/>
                <a:gd name="connsiteY155" fmla="*/ 31097 h 488875"/>
                <a:gd name="connsiteX156" fmla="*/ 399670 w 400765"/>
                <a:gd name="connsiteY156" fmla="*/ 122839 h 488875"/>
                <a:gd name="connsiteX157" fmla="*/ 392185 w 400765"/>
                <a:gd name="connsiteY157" fmla="*/ 121859 h 488875"/>
                <a:gd name="connsiteX158" fmla="*/ 373310 w 400765"/>
                <a:gd name="connsiteY158" fmla="*/ 43178 h 488875"/>
                <a:gd name="connsiteX159" fmla="*/ 338162 w 400765"/>
                <a:gd name="connsiteY159" fmla="*/ 10528 h 488875"/>
                <a:gd name="connsiteX160" fmla="*/ 282187 w 400765"/>
                <a:gd name="connsiteY160" fmla="*/ 4978 h 488875"/>
                <a:gd name="connsiteX161" fmla="*/ 281536 w 400765"/>
                <a:gd name="connsiteY161" fmla="*/ 1714 h 488875"/>
                <a:gd name="connsiteX162" fmla="*/ 308303 w 400765"/>
                <a:gd name="connsiteY162" fmla="*/ 0 h 48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400765" h="488875">
                  <a:moveTo>
                    <a:pt x="376630" y="477692"/>
                  </a:moveTo>
                  <a:cubicBezTo>
                    <a:pt x="380858" y="477692"/>
                    <a:pt x="381183" y="484131"/>
                    <a:pt x="376956" y="484470"/>
                  </a:cubicBezTo>
                  <a:cubicBezTo>
                    <a:pt x="339233" y="487858"/>
                    <a:pt x="300860" y="487520"/>
                    <a:pt x="263137" y="488875"/>
                  </a:cubicBezTo>
                  <a:cubicBezTo>
                    <a:pt x="260861" y="488875"/>
                    <a:pt x="260535" y="485825"/>
                    <a:pt x="262812" y="485486"/>
                  </a:cubicBezTo>
                  <a:cubicBezTo>
                    <a:pt x="300535" y="481759"/>
                    <a:pt x="338583" y="479725"/>
                    <a:pt x="376630" y="477692"/>
                  </a:cubicBezTo>
                  <a:close/>
                  <a:moveTo>
                    <a:pt x="375974" y="462821"/>
                  </a:moveTo>
                  <a:cubicBezTo>
                    <a:pt x="380532" y="463145"/>
                    <a:pt x="381184" y="469287"/>
                    <a:pt x="376951" y="469287"/>
                  </a:cubicBezTo>
                  <a:cubicBezTo>
                    <a:pt x="332339" y="469610"/>
                    <a:pt x="288705" y="475106"/>
                    <a:pt x="244419" y="477046"/>
                  </a:cubicBezTo>
                  <a:cubicBezTo>
                    <a:pt x="242140" y="477369"/>
                    <a:pt x="241814" y="474460"/>
                    <a:pt x="244094" y="474136"/>
                  </a:cubicBezTo>
                  <a:cubicBezTo>
                    <a:pt x="286751" y="465407"/>
                    <a:pt x="332665" y="461851"/>
                    <a:pt x="375974" y="462821"/>
                  </a:cubicBezTo>
                  <a:close/>
                  <a:moveTo>
                    <a:pt x="379151" y="155295"/>
                  </a:moveTo>
                  <a:cubicBezTo>
                    <a:pt x="383734" y="153659"/>
                    <a:pt x="384061" y="160533"/>
                    <a:pt x="384061" y="163151"/>
                  </a:cubicBezTo>
                  <a:cubicBezTo>
                    <a:pt x="383734" y="166751"/>
                    <a:pt x="378170" y="167733"/>
                    <a:pt x="378170" y="163806"/>
                  </a:cubicBezTo>
                  <a:cubicBezTo>
                    <a:pt x="377842" y="162824"/>
                    <a:pt x="378170" y="162169"/>
                    <a:pt x="378170" y="161188"/>
                  </a:cubicBezTo>
                  <a:cubicBezTo>
                    <a:pt x="378170" y="160533"/>
                    <a:pt x="378170" y="160205"/>
                    <a:pt x="378170" y="159224"/>
                  </a:cubicBezTo>
                  <a:cubicBezTo>
                    <a:pt x="377842" y="158896"/>
                    <a:pt x="377842" y="158569"/>
                    <a:pt x="377842" y="158569"/>
                  </a:cubicBezTo>
                  <a:cubicBezTo>
                    <a:pt x="377187" y="157259"/>
                    <a:pt x="377515" y="155950"/>
                    <a:pt x="379151" y="155295"/>
                  </a:cubicBezTo>
                  <a:close/>
                  <a:moveTo>
                    <a:pt x="32018" y="85693"/>
                  </a:moveTo>
                  <a:cubicBezTo>
                    <a:pt x="33501" y="86587"/>
                    <a:pt x="34432" y="88295"/>
                    <a:pt x="33585" y="89920"/>
                  </a:cubicBezTo>
                  <a:cubicBezTo>
                    <a:pt x="30874" y="95773"/>
                    <a:pt x="33247" y="106180"/>
                    <a:pt x="33585" y="112034"/>
                  </a:cubicBezTo>
                  <a:cubicBezTo>
                    <a:pt x="34263" y="121464"/>
                    <a:pt x="34602" y="130570"/>
                    <a:pt x="34602" y="140000"/>
                  </a:cubicBezTo>
                  <a:cubicBezTo>
                    <a:pt x="34941" y="166992"/>
                    <a:pt x="35619" y="193983"/>
                    <a:pt x="36974" y="220974"/>
                  </a:cubicBezTo>
                  <a:cubicBezTo>
                    <a:pt x="36974" y="223575"/>
                    <a:pt x="32907" y="223901"/>
                    <a:pt x="32569" y="221299"/>
                  </a:cubicBezTo>
                  <a:cubicBezTo>
                    <a:pt x="29519" y="190080"/>
                    <a:pt x="27824" y="158537"/>
                    <a:pt x="26808" y="127318"/>
                  </a:cubicBezTo>
                  <a:cubicBezTo>
                    <a:pt x="26469" y="115936"/>
                    <a:pt x="20031" y="96424"/>
                    <a:pt x="27147" y="86343"/>
                  </a:cubicBezTo>
                  <a:cubicBezTo>
                    <a:pt x="28503" y="84718"/>
                    <a:pt x="30536" y="84798"/>
                    <a:pt x="32018" y="85693"/>
                  </a:cubicBezTo>
                  <a:close/>
                  <a:moveTo>
                    <a:pt x="7630" y="84846"/>
                  </a:moveTo>
                  <a:cubicBezTo>
                    <a:pt x="9470" y="85131"/>
                    <a:pt x="11070" y="86517"/>
                    <a:pt x="10591" y="88638"/>
                  </a:cubicBezTo>
                  <a:cubicBezTo>
                    <a:pt x="8350" y="101365"/>
                    <a:pt x="10911" y="115724"/>
                    <a:pt x="10911" y="128124"/>
                  </a:cubicBezTo>
                  <a:cubicBezTo>
                    <a:pt x="10911" y="141504"/>
                    <a:pt x="11871" y="154557"/>
                    <a:pt x="12510" y="167936"/>
                  </a:cubicBezTo>
                  <a:cubicBezTo>
                    <a:pt x="13791" y="196980"/>
                    <a:pt x="15390" y="226023"/>
                    <a:pt x="15071" y="254740"/>
                  </a:cubicBezTo>
                  <a:cubicBezTo>
                    <a:pt x="15071" y="256371"/>
                    <a:pt x="12830" y="257024"/>
                    <a:pt x="12191" y="255065"/>
                  </a:cubicBezTo>
                  <a:cubicBezTo>
                    <a:pt x="8031" y="226675"/>
                    <a:pt x="7070" y="197306"/>
                    <a:pt x="5790" y="168589"/>
                  </a:cubicBezTo>
                  <a:cubicBezTo>
                    <a:pt x="4830" y="153252"/>
                    <a:pt x="3869" y="137914"/>
                    <a:pt x="3550" y="122250"/>
                  </a:cubicBezTo>
                  <a:cubicBezTo>
                    <a:pt x="3230" y="111156"/>
                    <a:pt x="1309" y="98755"/>
                    <a:pt x="3230" y="87660"/>
                  </a:cubicBezTo>
                  <a:cubicBezTo>
                    <a:pt x="3710" y="85375"/>
                    <a:pt x="5790" y="84560"/>
                    <a:pt x="7630" y="84846"/>
                  </a:cubicBezTo>
                  <a:close/>
                  <a:moveTo>
                    <a:pt x="327338" y="31164"/>
                  </a:moveTo>
                  <a:cubicBezTo>
                    <a:pt x="333212" y="30838"/>
                    <a:pt x="336475" y="34428"/>
                    <a:pt x="337127" y="38343"/>
                  </a:cubicBezTo>
                  <a:cubicBezTo>
                    <a:pt x="339412" y="38670"/>
                    <a:pt x="341370" y="39975"/>
                    <a:pt x="342349" y="42259"/>
                  </a:cubicBezTo>
                  <a:cubicBezTo>
                    <a:pt x="364866" y="99688"/>
                    <a:pt x="361276" y="171148"/>
                    <a:pt x="364866" y="231841"/>
                  </a:cubicBezTo>
                  <a:cubicBezTo>
                    <a:pt x="369109" y="301343"/>
                    <a:pt x="372372" y="370519"/>
                    <a:pt x="379551" y="439695"/>
                  </a:cubicBezTo>
                  <a:cubicBezTo>
                    <a:pt x="381183" y="456336"/>
                    <a:pt x="366171" y="462536"/>
                    <a:pt x="357687" y="455358"/>
                  </a:cubicBezTo>
                  <a:cubicBezTo>
                    <a:pt x="270229" y="454379"/>
                    <a:pt x="113587" y="493209"/>
                    <a:pt x="26454" y="483419"/>
                  </a:cubicBezTo>
                  <a:cubicBezTo>
                    <a:pt x="22865" y="482767"/>
                    <a:pt x="19602" y="482114"/>
                    <a:pt x="17317" y="480809"/>
                  </a:cubicBezTo>
                  <a:cubicBezTo>
                    <a:pt x="11933" y="482767"/>
                    <a:pt x="7017" y="483420"/>
                    <a:pt x="2525" y="482991"/>
                  </a:cubicBezTo>
                  <a:lnTo>
                    <a:pt x="0" y="482105"/>
                  </a:lnTo>
                  <a:lnTo>
                    <a:pt x="0" y="445299"/>
                  </a:lnTo>
                  <a:lnTo>
                    <a:pt x="713" y="446570"/>
                  </a:lnTo>
                  <a:cubicBezTo>
                    <a:pt x="3177" y="449306"/>
                    <a:pt x="5977" y="450830"/>
                    <a:pt x="9158" y="450789"/>
                  </a:cubicBezTo>
                  <a:cubicBezTo>
                    <a:pt x="15359" y="450789"/>
                    <a:pt x="21886" y="452747"/>
                    <a:pt x="27107" y="455358"/>
                  </a:cubicBezTo>
                  <a:cubicBezTo>
                    <a:pt x="29718" y="455358"/>
                    <a:pt x="32655" y="455358"/>
                    <a:pt x="35918" y="455683"/>
                  </a:cubicBezTo>
                  <a:cubicBezTo>
                    <a:pt x="65615" y="459600"/>
                    <a:pt x="103144" y="458621"/>
                    <a:pt x="143283" y="454704"/>
                  </a:cubicBezTo>
                  <a:cubicBezTo>
                    <a:pt x="139040" y="449810"/>
                    <a:pt x="136104" y="443937"/>
                    <a:pt x="133166" y="438390"/>
                  </a:cubicBezTo>
                  <a:lnTo>
                    <a:pt x="134469" y="435286"/>
                  </a:lnTo>
                  <a:lnTo>
                    <a:pt x="134553" y="435086"/>
                  </a:lnTo>
                  <a:lnTo>
                    <a:pt x="135160" y="435299"/>
                  </a:lnTo>
                  <a:lnTo>
                    <a:pt x="138388" y="436432"/>
                  </a:lnTo>
                  <a:cubicBezTo>
                    <a:pt x="141325" y="442305"/>
                    <a:pt x="144915" y="446874"/>
                    <a:pt x="149157" y="451768"/>
                  </a:cubicBezTo>
                  <a:cubicBezTo>
                    <a:pt x="149809" y="452421"/>
                    <a:pt x="149809" y="453400"/>
                    <a:pt x="149809" y="454379"/>
                  </a:cubicBezTo>
                  <a:cubicBezTo>
                    <a:pt x="159274" y="453400"/>
                    <a:pt x="168738" y="452421"/>
                    <a:pt x="178527" y="451442"/>
                  </a:cubicBezTo>
                  <a:lnTo>
                    <a:pt x="168234" y="435894"/>
                  </a:lnTo>
                  <a:lnTo>
                    <a:pt x="163189" y="428275"/>
                  </a:lnTo>
                  <a:cubicBezTo>
                    <a:pt x="162211" y="425990"/>
                    <a:pt x="165800" y="425011"/>
                    <a:pt x="166779" y="426969"/>
                  </a:cubicBezTo>
                  <a:lnTo>
                    <a:pt x="173702" y="435992"/>
                  </a:lnTo>
                  <a:lnTo>
                    <a:pt x="185054" y="450789"/>
                  </a:lnTo>
                  <a:cubicBezTo>
                    <a:pt x="191907" y="449810"/>
                    <a:pt x="199087" y="449158"/>
                    <a:pt x="205940" y="448505"/>
                  </a:cubicBezTo>
                  <a:lnTo>
                    <a:pt x="196663" y="436405"/>
                  </a:lnTo>
                  <a:lnTo>
                    <a:pt x="175917" y="409349"/>
                  </a:lnTo>
                  <a:cubicBezTo>
                    <a:pt x="174285" y="406412"/>
                    <a:pt x="178854" y="403149"/>
                    <a:pt x="180486" y="406086"/>
                  </a:cubicBezTo>
                  <a:lnTo>
                    <a:pt x="205893" y="436571"/>
                  </a:lnTo>
                  <a:lnTo>
                    <a:pt x="214751" y="447200"/>
                  </a:lnTo>
                  <a:cubicBezTo>
                    <a:pt x="225847" y="446221"/>
                    <a:pt x="237268" y="444916"/>
                    <a:pt x="248364" y="443610"/>
                  </a:cubicBezTo>
                  <a:lnTo>
                    <a:pt x="242478" y="437229"/>
                  </a:lnTo>
                  <a:lnTo>
                    <a:pt x="221278" y="414243"/>
                  </a:lnTo>
                  <a:cubicBezTo>
                    <a:pt x="210182" y="403149"/>
                    <a:pt x="199087" y="392381"/>
                    <a:pt x="189950" y="379982"/>
                  </a:cubicBezTo>
                  <a:cubicBezTo>
                    <a:pt x="188318" y="377371"/>
                    <a:pt x="192234" y="374434"/>
                    <a:pt x="194192" y="377045"/>
                  </a:cubicBezTo>
                  <a:cubicBezTo>
                    <a:pt x="204308" y="390423"/>
                    <a:pt x="216709" y="401844"/>
                    <a:pt x="229110" y="413264"/>
                  </a:cubicBezTo>
                  <a:lnTo>
                    <a:pt x="252452" y="437409"/>
                  </a:lnTo>
                  <a:lnTo>
                    <a:pt x="257501" y="442632"/>
                  </a:lnTo>
                  <a:cubicBezTo>
                    <a:pt x="269902" y="441326"/>
                    <a:pt x="282302" y="439695"/>
                    <a:pt x="294377" y="439042"/>
                  </a:cubicBezTo>
                  <a:lnTo>
                    <a:pt x="293521" y="438147"/>
                  </a:lnTo>
                  <a:lnTo>
                    <a:pt x="206266" y="347025"/>
                  </a:lnTo>
                  <a:cubicBezTo>
                    <a:pt x="204308" y="344741"/>
                    <a:pt x="208224" y="342457"/>
                    <a:pt x="210182" y="344415"/>
                  </a:cubicBezTo>
                  <a:cubicBezTo>
                    <a:pt x="239227" y="375740"/>
                    <a:pt x="270881" y="407391"/>
                    <a:pt x="302862" y="436105"/>
                  </a:cubicBezTo>
                  <a:cubicBezTo>
                    <a:pt x="303515" y="436432"/>
                    <a:pt x="303841" y="437084"/>
                    <a:pt x="303841" y="438063"/>
                  </a:cubicBezTo>
                  <a:cubicBezTo>
                    <a:pt x="315915" y="437084"/>
                    <a:pt x="327011" y="436105"/>
                    <a:pt x="338107" y="435780"/>
                  </a:cubicBezTo>
                  <a:cubicBezTo>
                    <a:pt x="332885" y="430558"/>
                    <a:pt x="327990" y="425011"/>
                    <a:pt x="323095" y="419464"/>
                  </a:cubicBezTo>
                  <a:cubicBezTo>
                    <a:pt x="311347" y="406412"/>
                    <a:pt x="297315" y="395644"/>
                    <a:pt x="283935" y="384550"/>
                  </a:cubicBezTo>
                  <a:cubicBezTo>
                    <a:pt x="258806" y="363014"/>
                    <a:pt x="236942" y="338542"/>
                    <a:pt x="212140" y="317332"/>
                  </a:cubicBezTo>
                  <a:cubicBezTo>
                    <a:pt x="209856" y="315374"/>
                    <a:pt x="212793" y="312111"/>
                    <a:pt x="215078" y="313742"/>
                  </a:cubicBezTo>
                  <a:cubicBezTo>
                    <a:pt x="238574" y="332994"/>
                    <a:pt x="259460" y="355183"/>
                    <a:pt x="282956" y="374761"/>
                  </a:cubicBezTo>
                  <a:cubicBezTo>
                    <a:pt x="295356" y="385202"/>
                    <a:pt x="308084" y="395318"/>
                    <a:pt x="320158" y="406086"/>
                  </a:cubicBezTo>
                  <a:cubicBezTo>
                    <a:pt x="330601" y="415222"/>
                    <a:pt x="339086" y="425990"/>
                    <a:pt x="349202" y="435453"/>
                  </a:cubicBezTo>
                  <a:cubicBezTo>
                    <a:pt x="350181" y="435453"/>
                    <a:pt x="350834" y="435453"/>
                    <a:pt x="351486" y="435453"/>
                  </a:cubicBezTo>
                  <a:cubicBezTo>
                    <a:pt x="350834" y="423054"/>
                    <a:pt x="349855" y="410980"/>
                    <a:pt x="348876" y="398907"/>
                  </a:cubicBezTo>
                  <a:cubicBezTo>
                    <a:pt x="347571" y="398907"/>
                    <a:pt x="346591" y="398581"/>
                    <a:pt x="345612" y="397602"/>
                  </a:cubicBezTo>
                  <a:cubicBezTo>
                    <a:pt x="307105" y="353878"/>
                    <a:pt x="255870" y="320595"/>
                    <a:pt x="220952" y="274260"/>
                  </a:cubicBezTo>
                  <a:cubicBezTo>
                    <a:pt x="219320" y="271975"/>
                    <a:pt x="222909" y="269691"/>
                    <a:pt x="224541" y="271650"/>
                  </a:cubicBezTo>
                  <a:cubicBezTo>
                    <a:pt x="259460" y="316026"/>
                    <a:pt x="309715" y="347351"/>
                    <a:pt x="347896" y="389118"/>
                  </a:cubicBezTo>
                  <a:cubicBezTo>
                    <a:pt x="347244" y="378676"/>
                    <a:pt x="346591" y="368235"/>
                    <a:pt x="345939" y="357793"/>
                  </a:cubicBezTo>
                  <a:cubicBezTo>
                    <a:pt x="328317" y="341152"/>
                    <a:pt x="311999" y="323205"/>
                    <a:pt x="294377" y="306563"/>
                  </a:cubicBezTo>
                  <a:cubicBezTo>
                    <a:pt x="271208" y="284375"/>
                    <a:pt x="247058" y="263491"/>
                    <a:pt x="224541" y="240977"/>
                  </a:cubicBezTo>
                  <a:cubicBezTo>
                    <a:pt x="222909" y="239019"/>
                    <a:pt x="225520" y="236083"/>
                    <a:pt x="227478" y="237714"/>
                  </a:cubicBezTo>
                  <a:cubicBezTo>
                    <a:pt x="248690" y="258271"/>
                    <a:pt x="271533" y="277196"/>
                    <a:pt x="293725" y="297101"/>
                  </a:cubicBezTo>
                  <a:cubicBezTo>
                    <a:pt x="311673" y="313090"/>
                    <a:pt x="328317" y="330383"/>
                    <a:pt x="345612" y="347025"/>
                  </a:cubicBezTo>
                  <a:cubicBezTo>
                    <a:pt x="344960" y="336910"/>
                    <a:pt x="344307" y="326795"/>
                    <a:pt x="343654" y="316679"/>
                  </a:cubicBezTo>
                  <a:cubicBezTo>
                    <a:pt x="326358" y="303300"/>
                    <a:pt x="312652" y="285028"/>
                    <a:pt x="297641" y="269365"/>
                  </a:cubicBezTo>
                  <a:cubicBezTo>
                    <a:pt x="278713" y="249461"/>
                    <a:pt x="254564" y="231841"/>
                    <a:pt x="237921" y="209979"/>
                  </a:cubicBezTo>
                  <a:cubicBezTo>
                    <a:pt x="236942" y="208347"/>
                    <a:pt x="239227" y="207041"/>
                    <a:pt x="240206" y="208347"/>
                  </a:cubicBezTo>
                  <a:cubicBezTo>
                    <a:pt x="259460" y="228251"/>
                    <a:pt x="282302" y="245546"/>
                    <a:pt x="302210" y="265123"/>
                  </a:cubicBezTo>
                  <a:cubicBezTo>
                    <a:pt x="315915" y="279154"/>
                    <a:pt x="328643" y="293838"/>
                    <a:pt x="343328" y="306563"/>
                  </a:cubicBezTo>
                  <a:cubicBezTo>
                    <a:pt x="342675" y="295796"/>
                    <a:pt x="342349" y="284701"/>
                    <a:pt x="341697" y="273933"/>
                  </a:cubicBezTo>
                  <a:cubicBezTo>
                    <a:pt x="313305" y="243261"/>
                    <a:pt x="278713" y="218463"/>
                    <a:pt x="249016" y="189095"/>
                  </a:cubicBezTo>
                  <a:cubicBezTo>
                    <a:pt x="247058" y="187138"/>
                    <a:pt x="249669" y="183874"/>
                    <a:pt x="251627" y="185832"/>
                  </a:cubicBezTo>
                  <a:cubicBezTo>
                    <a:pt x="280018" y="212915"/>
                    <a:pt x="314284" y="234777"/>
                    <a:pt x="341370" y="263491"/>
                  </a:cubicBezTo>
                  <a:cubicBezTo>
                    <a:pt x="341043" y="254029"/>
                    <a:pt x="340717" y="244567"/>
                    <a:pt x="340391" y="234777"/>
                  </a:cubicBezTo>
                  <a:cubicBezTo>
                    <a:pt x="340065" y="231841"/>
                    <a:pt x="340065" y="228578"/>
                    <a:pt x="340065" y="225641"/>
                  </a:cubicBezTo>
                  <a:cubicBezTo>
                    <a:pt x="311673" y="203452"/>
                    <a:pt x="280671" y="185506"/>
                    <a:pt x="251954" y="163970"/>
                  </a:cubicBezTo>
                  <a:cubicBezTo>
                    <a:pt x="249343" y="162012"/>
                    <a:pt x="252606" y="158423"/>
                    <a:pt x="255217" y="160380"/>
                  </a:cubicBezTo>
                  <a:cubicBezTo>
                    <a:pt x="282302" y="179958"/>
                    <a:pt x="312652" y="195621"/>
                    <a:pt x="339412" y="215852"/>
                  </a:cubicBezTo>
                  <a:cubicBezTo>
                    <a:pt x="338759" y="203452"/>
                    <a:pt x="338107" y="191379"/>
                    <a:pt x="337454" y="179306"/>
                  </a:cubicBezTo>
                  <a:cubicBezTo>
                    <a:pt x="330274" y="175064"/>
                    <a:pt x="323421" y="169191"/>
                    <a:pt x="316894" y="165274"/>
                  </a:cubicBezTo>
                  <a:cubicBezTo>
                    <a:pt x="300904" y="156465"/>
                    <a:pt x="285240" y="147981"/>
                    <a:pt x="270881" y="137213"/>
                  </a:cubicBezTo>
                  <a:cubicBezTo>
                    <a:pt x="268923" y="135581"/>
                    <a:pt x="271208" y="132645"/>
                    <a:pt x="273165" y="134276"/>
                  </a:cubicBezTo>
                  <a:cubicBezTo>
                    <a:pt x="286219" y="143739"/>
                    <a:pt x="300578" y="150917"/>
                    <a:pt x="314937" y="158423"/>
                  </a:cubicBezTo>
                  <a:cubicBezTo>
                    <a:pt x="321789" y="162012"/>
                    <a:pt x="329295" y="167885"/>
                    <a:pt x="337127" y="172127"/>
                  </a:cubicBezTo>
                  <a:cubicBezTo>
                    <a:pt x="336475" y="162664"/>
                    <a:pt x="335823" y="153202"/>
                    <a:pt x="334843" y="143412"/>
                  </a:cubicBezTo>
                  <a:cubicBezTo>
                    <a:pt x="329295" y="142108"/>
                    <a:pt x="324074" y="136560"/>
                    <a:pt x="319505" y="133624"/>
                  </a:cubicBezTo>
                  <a:cubicBezTo>
                    <a:pt x="309389" y="127098"/>
                    <a:pt x="298946" y="120898"/>
                    <a:pt x="289809" y="113393"/>
                  </a:cubicBezTo>
                  <a:cubicBezTo>
                    <a:pt x="287524" y="111435"/>
                    <a:pt x="290462" y="107845"/>
                    <a:pt x="293072" y="109804"/>
                  </a:cubicBezTo>
                  <a:cubicBezTo>
                    <a:pt x="305799" y="119919"/>
                    <a:pt x="320811" y="126771"/>
                    <a:pt x="334517" y="135908"/>
                  </a:cubicBezTo>
                  <a:cubicBezTo>
                    <a:pt x="333864" y="129382"/>
                    <a:pt x="333537" y="122529"/>
                    <a:pt x="332885" y="115677"/>
                  </a:cubicBezTo>
                  <a:cubicBezTo>
                    <a:pt x="323748" y="110456"/>
                    <a:pt x="314937" y="103603"/>
                    <a:pt x="305799" y="98057"/>
                  </a:cubicBezTo>
                  <a:cubicBezTo>
                    <a:pt x="303189" y="96099"/>
                    <a:pt x="306452" y="92509"/>
                    <a:pt x="309063" y="94467"/>
                  </a:cubicBezTo>
                  <a:cubicBezTo>
                    <a:pt x="316894" y="99036"/>
                    <a:pt x="325053" y="103278"/>
                    <a:pt x="332233" y="108498"/>
                  </a:cubicBezTo>
                  <a:cubicBezTo>
                    <a:pt x="331906" y="103603"/>
                    <a:pt x="331580" y="98383"/>
                    <a:pt x="331253" y="93488"/>
                  </a:cubicBezTo>
                  <a:cubicBezTo>
                    <a:pt x="327338" y="89899"/>
                    <a:pt x="324074" y="86310"/>
                    <a:pt x="320158" y="83047"/>
                  </a:cubicBezTo>
                  <a:cubicBezTo>
                    <a:pt x="317874" y="81089"/>
                    <a:pt x="320811" y="77826"/>
                    <a:pt x="323421" y="79458"/>
                  </a:cubicBezTo>
                  <a:cubicBezTo>
                    <a:pt x="325706" y="81415"/>
                    <a:pt x="327990" y="83700"/>
                    <a:pt x="330274" y="85331"/>
                  </a:cubicBezTo>
                  <a:cubicBezTo>
                    <a:pt x="329295" y="73910"/>
                    <a:pt x="328317" y="61511"/>
                    <a:pt x="327011" y="48458"/>
                  </a:cubicBezTo>
                  <a:cubicBezTo>
                    <a:pt x="255298" y="60940"/>
                    <a:pt x="145037" y="65712"/>
                    <a:pt x="52949" y="70071"/>
                  </a:cubicBezTo>
                  <a:lnTo>
                    <a:pt x="0" y="72905"/>
                  </a:lnTo>
                  <a:lnTo>
                    <a:pt x="0" y="51235"/>
                  </a:lnTo>
                  <a:lnTo>
                    <a:pt x="44740" y="48509"/>
                  </a:lnTo>
                  <a:cubicBezTo>
                    <a:pt x="138755" y="42361"/>
                    <a:pt x="253422" y="34101"/>
                    <a:pt x="327338" y="31164"/>
                  </a:cubicBezTo>
                  <a:close/>
                  <a:moveTo>
                    <a:pt x="301591" y="15433"/>
                  </a:moveTo>
                  <a:cubicBezTo>
                    <a:pt x="322392" y="15760"/>
                    <a:pt x="342249" y="19686"/>
                    <a:pt x="353737" y="32609"/>
                  </a:cubicBezTo>
                  <a:cubicBezTo>
                    <a:pt x="378681" y="60744"/>
                    <a:pt x="379994" y="106545"/>
                    <a:pt x="382619" y="141551"/>
                  </a:cubicBezTo>
                  <a:cubicBezTo>
                    <a:pt x="382619" y="145476"/>
                    <a:pt x="375728" y="146131"/>
                    <a:pt x="375399" y="141877"/>
                  </a:cubicBezTo>
                  <a:cubicBezTo>
                    <a:pt x="373101" y="112107"/>
                    <a:pt x="371132" y="81027"/>
                    <a:pt x="359644" y="52892"/>
                  </a:cubicBezTo>
                  <a:cubicBezTo>
                    <a:pt x="343233" y="12325"/>
                    <a:pt x="281200" y="21813"/>
                    <a:pt x="244439" y="22793"/>
                  </a:cubicBezTo>
                  <a:cubicBezTo>
                    <a:pt x="242141" y="22793"/>
                    <a:pt x="241813" y="20176"/>
                    <a:pt x="243783" y="19850"/>
                  </a:cubicBezTo>
                  <a:cubicBezTo>
                    <a:pt x="259045" y="18377"/>
                    <a:pt x="280789" y="15106"/>
                    <a:pt x="301591" y="15433"/>
                  </a:cubicBezTo>
                  <a:close/>
                  <a:moveTo>
                    <a:pt x="308303" y="0"/>
                  </a:moveTo>
                  <a:cubicBezTo>
                    <a:pt x="317334" y="0"/>
                    <a:pt x="326284" y="898"/>
                    <a:pt x="334582" y="3673"/>
                  </a:cubicBezTo>
                  <a:cubicBezTo>
                    <a:pt x="350529" y="8896"/>
                    <a:pt x="361594" y="19343"/>
                    <a:pt x="372333" y="31097"/>
                  </a:cubicBezTo>
                  <a:cubicBezTo>
                    <a:pt x="394463" y="56237"/>
                    <a:pt x="404227" y="90844"/>
                    <a:pt x="399670" y="122839"/>
                  </a:cubicBezTo>
                  <a:cubicBezTo>
                    <a:pt x="399020" y="127410"/>
                    <a:pt x="391209" y="126431"/>
                    <a:pt x="392185" y="121859"/>
                  </a:cubicBezTo>
                  <a:cubicBezTo>
                    <a:pt x="396416" y="94435"/>
                    <a:pt x="388605" y="66358"/>
                    <a:pt x="373310" y="43178"/>
                  </a:cubicBezTo>
                  <a:cubicBezTo>
                    <a:pt x="364849" y="29791"/>
                    <a:pt x="352482" y="18038"/>
                    <a:pt x="338162" y="10528"/>
                  </a:cubicBezTo>
                  <a:cubicBezTo>
                    <a:pt x="321891" y="2040"/>
                    <a:pt x="299761" y="3999"/>
                    <a:pt x="282187" y="4978"/>
                  </a:cubicBezTo>
                  <a:cubicBezTo>
                    <a:pt x="279909" y="4978"/>
                    <a:pt x="279258" y="1714"/>
                    <a:pt x="281536" y="1714"/>
                  </a:cubicBezTo>
                  <a:cubicBezTo>
                    <a:pt x="290160" y="898"/>
                    <a:pt x="299272" y="0"/>
                    <a:pt x="3083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AAFBAD8-DF25-B94B-84A4-81FFEC8F590E}"/>
                </a:ext>
              </a:extLst>
            </p:cNvPr>
            <p:cNvSpPr/>
            <p:nvPr/>
          </p:nvSpPr>
          <p:spPr>
            <a:xfrm>
              <a:off x="553859" y="4844183"/>
              <a:ext cx="387696" cy="416190"/>
            </a:xfrm>
            <a:custGeom>
              <a:avLst/>
              <a:gdLst>
                <a:gd name="connsiteX0" fmla="*/ 4325 w 387696"/>
                <a:gd name="connsiteY0" fmla="*/ 370311 h 416190"/>
                <a:gd name="connsiteX1" fmla="*/ 6931 w 387696"/>
                <a:gd name="connsiteY1" fmla="*/ 370311 h 416190"/>
                <a:gd name="connsiteX2" fmla="*/ 36886 w 387696"/>
                <a:gd name="connsiteY2" fmla="*/ 410137 h 416190"/>
                <a:gd name="connsiteX3" fmla="*/ 33630 w 387696"/>
                <a:gd name="connsiteY3" fmla="*/ 415686 h 416190"/>
                <a:gd name="connsiteX4" fmla="*/ 4325 w 387696"/>
                <a:gd name="connsiteY4" fmla="*/ 370311 h 416190"/>
                <a:gd name="connsiteX5" fmla="*/ 294344 w 387696"/>
                <a:gd name="connsiteY5" fmla="*/ 357028 h 416190"/>
                <a:gd name="connsiteX6" fmla="*/ 296626 w 387696"/>
                <a:gd name="connsiteY6" fmla="*/ 359323 h 416190"/>
                <a:gd name="connsiteX7" fmla="*/ 165300 w 387696"/>
                <a:gd name="connsiteY7" fmla="*/ 394066 h 416190"/>
                <a:gd name="connsiteX8" fmla="*/ 165625 w 387696"/>
                <a:gd name="connsiteY8" fmla="*/ 393082 h 416190"/>
                <a:gd name="connsiteX9" fmla="*/ 294344 w 387696"/>
                <a:gd name="connsiteY9" fmla="*/ 357028 h 416190"/>
                <a:gd name="connsiteX10" fmla="*/ 288920 w 387696"/>
                <a:gd name="connsiteY10" fmla="*/ 351270 h 416190"/>
                <a:gd name="connsiteX11" fmla="*/ 290545 w 387696"/>
                <a:gd name="connsiteY11" fmla="*/ 354227 h 416190"/>
                <a:gd name="connsiteX12" fmla="*/ 200186 w 387696"/>
                <a:gd name="connsiteY12" fmla="*/ 387072 h 416190"/>
                <a:gd name="connsiteX13" fmla="*/ 200186 w 387696"/>
                <a:gd name="connsiteY13" fmla="*/ 385759 h 416190"/>
                <a:gd name="connsiteX14" fmla="*/ 288920 w 387696"/>
                <a:gd name="connsiteY14" fmla="*/ 351270 h 416190"/>
                <a:gd name="connsiteX15" fmla="*/ 284896 w 387696"/>
                <a:gd name="connsiteY15" fmla="*/ 346634 h 416190"/>
                <a:gd name="connsiteX16" fmla="*/ 286206 w 387696"/>
                <a:gd name="connsiteY16" fmla="*/ 349625 h 416190"/>
                <a:gd name="connsiteX17" fmla="*/ 220355 w 387696"/>
                <a:gd name="connsiteY17" fmla="*/ 375215 h 416190"/>
                <a:gd name="connsiteX18" fmla="*/ 220028 w 387696"/>
                <a:gd name="connsiteY18" fmla="*/ 374218 h 416190"/>
                <a:gd name="connsiteX19" fmla="*/ 284896 w 387696"/>
                <a:gd name="connsiteY19" fmla="*/ 346634 h 416190"/>
                <a:gd name="connsiteX20" fmla="*/ 8040 w 387696"/>
                <a:gd name="connsiteY20" fmla="*/ 328558 h 416190"/>
                <a:gd name="connsiteX21" fmla="*/ 10621 w 387696"/>
                <a:gd name="connsiteY21" fmla="*/ 328887 h 416190"/>
                <a:gd name="connsiteX22" fmla="*/ 57085 w 387696"/>
                <a:gd name="connsiteY22" fmla="*/ 410084 h 416190"/>
                <a:gd name="connsiteX23" fmla="*/ 55472 w 387696"/>
                <a:gd name="connsiteY23" fmla="*/ 416001 h 416190"/>
                <a:gd name="connsiteX24" fmla="*/ 8040 w 387696"/>
                <a:gd name="connsiteY24" fmla="*/ 328558 h 416190"/>
                <a:gd name="connsiteX25" fmla="*/ 351353 w 387696"/>
                <a:gd name="connsiteY25" fmla="*/ 317486 h 416190"/>
                <a:gd name="connsiteX26" fmla="*/ 352004 w 387696"/>
                <a:gd name="connsiteY26" fmla="*/ 318464 h 416190"/>
                <a:gd name="connsiteX27" fmla="*/ 334421 w 387696"/>
                <a:gd name="connsiteY27" fmla="*/ 328573 h 416190"/>
                <a:gd name="connsiteX28" fmla="*/ 318467 w 387696"/>
                <a:gd name="connsiteY28" fmla="*/ 333138 h 416190"/>
                <a:gd name="connsiteX29" fmla="*/ 317816 w 387696"/>
                <a:gd name="connsiteY29" fmla="*/ 330529 h 416190"/>
                <a:gd name="connsiteX30" fmla="*/ 337352 w 387696"/>
                <a:gd name="connsiteY30" fmla="*/ 324660 h 416190"/>
                <a:gd name="connsiteX31" fmla="*/ 351353 w 387696"/>
                <a:gd name="connsiteY31" fmla="*/ 317486 h 416190"/>
                <a:gd name="connsiteX32" fmla="*/ 360289 w 387696"/>
                <a:gd name="connsiteY32" fmla="*/ 305646 h 416190"/>
                <a:gd name="connsiteX33" fmla="*/ 361283 w 387696"/>
                <a:gd name="connsiteY33" fmla="*/ 306315 h 416190"/>
                <a:gd name="connsiteX34" fmla="*/ 317520 w 387696"/>
                <a:gd name="connsiteY34" fmla="*/ 327687 h 416190"/>
                <a:gd name="connsiteX35" fmla="*/ 317188 w 387696"/>
                <a:gd name="connsiteY35" fmla="*/ 325349 h 416190"/>
                <a:gd name="connsiteX36" fmla="*/ 360289 w 387696"/>
                <a:gd name="connsiteY36" fmla="*/ 305646 h 416190"/>
                <a:gd name="connsiteX37" fmla="*/ 369606 w 387696"/>
                <a:gd name="connsiteY37" fmla="*/ 294112 h 416190"/>
                <a:gd name="connsiteX38" fmla="*/ 369934 w 387696"/>
                <a:gd name="connsiteY38" fmla="*/ 294432 h 416190"/>
                <a:gd name="connsiteX39" fmla="*/ 341424 w 387696"/>
                <a:gd name="connsiteY39" fmla="*/ 311073 h 416190"/>
                <a:gd name="connsiteX40" fmla="*/ 317501 w 387696"/>
                <a:gd name="connsiteY40" fmla="*/ 318434 h 416190"/>
                <a:gd name="connsiteX41" fmla="*/ 316846 w 387696"/>
                <a:gd name="connsiteY41" fmla="*/ 318114 h 416190"/>
                <a:gd name="connsiteX42" fmla="*/ 316519 w 387696"/>
                <a:gd name="connsiteY42" fmla="*/ 318114 h 416190"/>
                <a:gd name="connsiteX43" fmla="*/ 316519 w 387696"/>
                <a:gd name="connsiteY43" fmla="*/ 317794 h 416190"/>
                <a:gd name="connsiteX44" fmla="*/ 317174 w 387696"/>
                <a:gd name="connsiteY44" fmla="*/ 315874 h 416190"/>
                <a:gd name="connsiteX45" fmla="*/ 369606 w 387696"/>
                <a:gd name="connsiteY45" fmla="*/ 294112 h 416190"/>
                <a:gd name="connsiteX46" fmla="*/ 277453 w 387696"/>
                <a:gd name="connsiteY46" fmla="*/ 278929 h 416190"/>
                <a:gd name="connsiteX47" fmla="*/ 279766 w 387696"/>
                <a:gd name="connsiteY47" fmla="*/ 284152 h 416190"/>
                <a:gd name="connsiteX48" fmla="*/ 252350 w 387696"/>
                <a:gd name="connsiteY48" fmla="*/ 300147 h 416190"/>
                <a:gd name="connsiteX49" fmla="*/ 249047 w 387696"/>
                <a:gd name="connsiteY49" fmla="*/ 296556 h 416190"/>
                <a:gd name="connsiteX50" fmla="*/ 277453 w 387696"/>
                <a:gd name="connsiteY50" fmla="*/ 278929 h 416190"/>
                <a:gd name="connsiteX51" fmla="*/ 276734 w 387696"/>
                <a:gd name="connsiteY51" fmla="*/ 267096 h 416190"/>
                <a:gd name="connsiteX52" fmla="*/ 278364 w 387696"/>
                <a:gd name="connsiteY52" fmla="*/ 271437 h 416190"/>
                <a:gd name="connsiteX53" fmla="*/ 263365 w 387696"/>
                <a:gd name="connsiteY53" fmla="*/ 279119 h 416190"/>
                <a:gd name="connsiteX54" fmla="*/ 250975 w 387696"/>
                <a:gd name="connsiteY54" fmla="*/ 287801 h 416190"/>
                <a:gd name="connsiteX55" fmla="*/ 249018 w 387696"/>
                <a:gd name="connsiteY55" fmla="*/ 284127 h 416190"/>
                <a:gd name="connsiteX56" fmla="*/ 276734 w 387696"/>
                <a:gd name="connsiteY56" fmla="*/ 267096 h 416190"/>
                <a:gd name="connsiteX57" fmla="*/ 274070 w 387696"/>
                <a:gd name="connsiteY57" fmla="*/ 255227 h 416190"/>
                <a:gd name="connsiteX58" fmla="*/ 275040 w 387696"/>
                <a:gd name="connsiteY58" fmla="*/ 258748 h 416190"/>
                <a:gd name="connsiteX59" fmla="*/ 261138 w 387696"/>
                <a:gd name="connsiteY59" fmla="*/ 264828 h 416190"/>
                <a:gd name="connsiteX60" fmla="*/ 248206 w 387696"/>
                <a:gd name="connsiteY60" fmla="*/ 273469 h 416190"/>
                <a:gd name="connsiteX61" fmla="*/ 246589 w 387696"/>
                <a:gd name="connsiteY61" fmla="*/ 270909 h 416190"/>
                <a:gd name="connsiteX62" fmla="*/ 274070 w 387696"/>
                <a:gd name="connsiteY62" fmla="*/ 255227 h 416190"/>
                <a:gd name="connsiteX63" fmla="*/ 275003 w 387696"/>
                <a:gd name="connsiteY63" fmla="*/ 242183 h 416190"/>
                <a:gd name="connsiteX64" fmla="*/ 275662 w 387696"/>
                <a:gd name="connsiteY64" fmla="*/ 245536 h 416190"/>
                <a:gd name="connsiteX65" fmla="*/ 267432 w 387696"/>
                <a:gd name="connsiteY65" fmla="*/ 248555 h 416190"/>
                <a:gd name="connsiteX66" fmla="*/ 259861 w 387696"/>
                <a:gd name="connsiteY66" fmla="*/ 252915 h 416190"/>
                <a:gd name="connsiteX67" fmla="*/ 245048 w 387696"/>
                <a:gd name="connsiteY67" fmla="*/ 263647 h 416190"/>
                <a:gd name="connsiteX68" fmla="*/ 243402 w 387696"/>
                <a:gd name="connsiteY68" fmla="*/ 261300 h 416190"/>
                <a:gd name="connsiteX69" fmla="*/ 259203 w 387696"/>
                <a:gd name="connsiteY69" fmla="*/ 248219 h 416190"/>
                <a:gd name="connsiteX70" fmla="*/ 275003 w 387696"/>
                <a:gd name="connsiteY70" fmla="*/ 242183 h 416190"/>
                <a:gd name="connsiteX71" fmla="*/ 268462 w 387696"/>
                <a:gd name="connsiteY71" fmla="*/ 228269 h 416190"/>
                <a:gd name="connsiteX72" fmla="*/ 275992 w 387696"/>
                <a:gd name="connsiteY72" fmla="*/ 228688 h 416190"/>
                <a:gd name="connsiteX73" fmla="*/ 275333 w 387696"/>
                <a:gd name="connsiteY73" fmla="*/ 231372 h 416190"/>
                <a:gd name="connsiteX74" fmla="*/ 268091 w 387696"/>
                <a:gd name="connsiteY74" fmla="*/ 233384 h 416190"/>
                <a:gd name="connsiteX75" fmla="*/ 259533 w 387696"/>
                <a:gd name="connsiteY75" fmla="*/ 238079 h 416190"/>
                <a:gd name="connsiteX76" fmla="*/ 244390 w 387696"/>
                <a:gd name="connsiteY76" fmla="*/ 248140 h 416190"/>
                <a:gd name="connsiteX77" fmla="*/ 243403 w 387696"/>
                <a:gd name="connsiteY77" fmla="*/ 246798 h 416190"/>
                <a:gd name="connsiteX78" fmla="*/ 261179 w 387696"/>
                <a:gd name="connsiteY78" fmla="*/ 232378 h 416190"/>
                <a:gd name="connsiteX79" fmla="*/ 268462 w 387696"/>
                <a:gd name="connsiteY79" fmla="*/ 228269 h 416190"/>
                <a:gd name="connsiteX80" fmla="*/ 272355 w 387696"/>
                <a:gd name="connsiteY80" fmla="*/ 212982 h 416190"/>
                <a:gd name="connsiteX81" fmla="*/ 274336 w 387696"/>
                <a:gd name="connsiteY81" fmla="*/ 216503 h 416190"/>
                <a:gd name="connsiteX82" fmla="*/ 244278 w 387696"/>
                <a:gd name="connsiteY82" fmla="*/ 233465 h 416190"/>
                <a:gd name="connsiteX83" fmla="*/ 242627 w 387696"/>
                <a:gd name="connsiteY83" fmla="*/ 230584 h 416190"/>
                <a:gd name="connsiteX84" fmla="*/ 272355 w 387696"/>
                <a:gd name="connsiteY84" fmla="*/ 212982 h 416190"/>
                <a:gd name="connsiteX85" fmla="*/ 274898 w 387696"/>
                <a:gd name="connsiteY85" fmla="*/ 196505 h 416190"/>
                <a:gd name="connsiteX86" fmla="*/ 276178 w 387696"/>
                <a:gd name="connsiteY86" fmla="*/ 200371 h 416190"/>
                <a:gd name="connsiteX87" fmla="*/ 261776 w 387696"/>
                <a:gd name="connsiteY87" fmla="*/ 208102 h 416190"/>
                <a:gd name="connsiteX88" fmla="*/ 246414 w 387696"/>
                <a:gd name="connsiteY88" fmla="*/ 219055 h 416190"/>
                <a:gd name="connsiteX89" fmla="*/ 244815 w 387696"/>
                <a:gd name="connsiteY89" fmla="*/ 217122 h 416190"/>
                <a:gd name="connsiteX90" fmla="*/ 274898 w 387696"/>
                <a:gd name="connsiteY90" fmla="*/ 196505 h 416190"/>
                <a:gd name="connsiteX91" fmla="*/ 278343 w 387696"/>
                <a:gd name="connsiteY91" fmla="*/ 183853 h 416190"/>
                <a:gd name="connsiteX92" fmla="*/ 279656 w 387696"/>
                <a:gd name="connsiteY92" fmla="*/ 187033 h 416190"/>
                <a:gd name="connsiteX93" fmla="*/ 246811 w 387696"/>
                <a:gd name="connsiteY93" fmla="*/ 206110 h 416190"/>
                <a:gd name="connsiteX94" fmla="*/ 245168 w 387696"/>
                <a:gd name="connsiteY94" fmla="*/ 203567 h 416190"/>
                <a:gd name="connsiteX95" fmla="*/ 278343 w 387696"/>
                <a:gd name="connsiteY95" fmla="*/ 183853 h 416190"/>
                <a:gd name="connsiteX96" fmla="*/ 276630 w 387696"/>
                <a:gd name="connsiteY96" fmla="*/ 170583 h 416190"/>
                <a:gd name="connsiteX97" fmla="*/ 277922 w 387696"/>
                <a:gd name="connsiteY97" fmla="*/ 173807 h 416190"/>
                <a:gd name="connsiteX98" fmla="*/ 263062 w 387696"/>
                <a:gd name="connsiteY98" fmla="*/ 181546 h 416190"/>
                <a:gd name="connsiteX99" fmla="*/ 248203 w 387696"/>
                <a:gd name="connsiteY99" fmla="*/ 190251 h 416190"/>
                <a:gd name="connsiteX100" fmla="*/ 246911 w 387696"/>
                <a:gd name="connsiteY100" fmla="*/ 187671 h 416190"/>
                <a:gd name="connsiteX101" fmla="*/ 276630 w 387696"/>
                <a:gd name="connsiteY101" fmla="*/ 170583 h 416190"/>
                <a:gd name="connsiteX102" fmla="*/ 276555 w 387696"/>
                <a:gd name="connsiteY102" fmla="*/ 157617 h 416190"/>
                <a:gd name="connsiteX103" fmla="*/ 276885 w 387696"/>
                <a:gd name="connsiteY103" fmla="*/ 161457 h 416190"/>
                <a:gd name="connsiteX104" fmla="*/ 242510 w 387696"/>
                <a:gd name="connsiteY104" fmla="*/ 181619 h 416190"/>
                <a:gd name="connsiteX105" fmla="*/ 240527 w 387696"/>
                <a:gd name="connsiteY105" fmla="*/ 179379 h 416190"/>
                <a:gd name="connsiteX106" fmla="*/ 258045 w 387696"/>
                <a:gd name="connsiteY106" fmla="*/ 165617 h 416190"/>
                <a:gd name="connsiteX107" fmla="*/ 276555 w 387696"/>
                <a:gd name="connsiteY107" fmla="*/ 157617 h 416190"/>
                <a:gd name="connsiteX108" fmla="*/ 276001 w 387696"/>
                <a:gd name="connsiteY108" fmla="*/ 142904 h 416190"/>
                <a:gd name="connsiteX109" fmla="*/ 277287 w 387696"/>
                <a:gd name="connsiteY109" fmla="*/ 146526 h 416190"/>
                <a:gd name="connsiteX110" fmla="*/ 247390 w 387696"/>
                <a:gd name="connsiteY110" fmla="*/ 163642 h 416190"/>
                <a:gd name="connsiteX111" fmla="*/ 245462 w 387696"/>
                <a:gd name="connsiteY111" fmla="*/ 160351 h 416190"/>
                <a:gd name="connsiteX112" fmla="*/ 276001 w 387696"/>
                <a:gd name="connsiteY112" fmla="*/ 142904 h 416190"/>
                <a:gd name="connsiteX113" fmla="*/ 275960 w 387696"/>
                <a:gd name="connsiteY113" fmla="*/ 127374 h 416190"/>
                <a:gd name="connsiteX114" fmla="*/ 277585 w 387696"/>
                <a:gd name="connsiteY114" fmla="*/ 131214 h 416190"/>
                <a:gd name="connsiteX115" fmla="*/ 240552 w 387696"/>
                <a:gd name="connsiteY115" fmla="*/ 151056 h 416190"/>
                <a:gd name="connsiteX116" fmla="*/ 238603 w 387696"/>
                <a:gd name="connsiteY116" fmla="*/ 147536 h 416190"/>
                <a:gd name="connsiteX117" fmla="*/ 275960 w 387696"/>
                <a:gd name="connsiteY117" fmla="*/ 127374 h 416190"/>
                <a:gd name="connsiteX118" fmla="*/ 331797 w 387696"/>
                <a:gd name="connsiteY118" fmla="*/ 126047 h 416190"/>
                <a:gd name="connsiteX119" fmla="*/ 341128 w 387696"/>
                <a:gd name="connsiteY119" fmla="*/ 147174 h 416190"/>
                <a:gd name="connsiteX120" fmla="*/ 338500 w 387696"/>
                <a:gd name="connsiteY120" fmla="*/ 147825 h 416190"/>
                <a:gd name="connsiteX121" fmla="*/ 335544 w 387696"/>
                <a:gd name="connsiteY121" fmla="*/ 134167 h 416190"/>
                <a:gd name="connsiteX122" fmla="*/ 324048 w 387696"/>
                <a:gd name="connsiteY122" fmla="*/ 128638 h 416190"/>
                <a:gd name="connsiteX123" fmla="*/ 323720 w 387696"/>
                <a:gd name="connsiteY123" fmla="*/ 127663 h 416190"/>
                <a:gd name="connsiteX124" fmla="*/ 331797 w 387696"/>
                <a:gd name="connsiteY124" fmla="*/ 126047 h 416190"/>
                <a:gd name="connsiteX125" fmla="*/ 334480 w 387696"/>
                <a:gd name="connsiteY125" fmla="*/ 119373 h 416190"/>
                <a:gd name="connsiteX126" fmla="*/ 343711 w 387696"/>
                <a:gd name="connsiteY126" fmla="*/ 126723 h 416190"/>
                <a:gd name="connsiteX127" fmla="*/ 348326 w 387696"/>
                <a:gd name="connsiteY127" fmla="*/ 157259 h 416190"/>
                <a:gd name="connsiteX128" fmla="*/ 346019 w 387696"/>
                <a:gd name="connsiteY128" fmla="*/ 158233 h 416190"/>
                <a:gd name="connsiteX129" fmla="*/ 342722 w 387696"/>
                <a:gd name="connsiteY129" fmla="*/ 133870 h 416190"/>
                <a:gd name="connsiteX130" fmla="*/ 338436 w 387696"/>
                <a:gd name="connsiteY130" fmla="*/ 123149 h 416190"/>
                <a:gd name="connsiteX131" fmla="*/ 322611 w 387696"/>
                <a:gd name="connsiteY131" fmla="*/ 123474 h 416190"/>
                <a:gd name="connsiteX132" fmla="*/ 322282 w 387696"/>
                <a:gd name="connsiteY132" fmla="*/ 122500 h 416190"/>
                <a:gd name="connsiteX133" fmla="*/ 334480 w 387696"/>
                <a:gd name="connsiteY133" fmla="*/ 119373 h 416190"/>
                <a:gd name="connsiteX134" fmla="*/ 326436 w 387696"/>
                <a:gd name="connsiteY134" fmla="*/ 114899 h 416190"/>
                <a:gd name="connsiteX135" fmla="*/ 310452 w 387696"/>
                <a:gd name="connsiteY135" fmla="*/ 119798 h 416190"/>
                <a:gd name="connsiteX136" fmla="*/ 310452 w 387696"/>
                <a:gd name="connsiteY136" fmla="*/ 211895 h 416190"/>
                <a:gd name="connsiteX137" fmla="*/ 311757 w 387696"/>
                <a:gd name="connsiteY137" fmla="*/ 267088 h 416190"/>
                <a:gd name="connsiteX138" fmla="*/ 352857 w 387696"/>
                <a:gd name="connsiteY138" fmla="*/ 227898 h 416190"/>
                <a:gd name="connsiteX139" fmla="*/ 350248 w 387696"/>
                <a:gd name="connsiteY139" fmla="*/ 184136 h 416190"/>
                <a:gd name="connsiteX140" fmla="*/ 348942 w 387696"/>
                <a:gd name="connsiteY140" fmla="*/ 135148 h 416190"/>
                <a:gd name="connsiteX141" fmla="*/ 326436 w 387696"/>
                <a:gd name="connsiteY141" fmla="*/ 114899 h 416190"/>
                <a:gd name="connsiteX142" fmla="*/ 276249 w 387696"/>
                <a:gd name="connsiteY142" fmla="*/ 111885 h 416190"/>
                <a:gd name="connsiteX143" fmla="*/ 277562 w 387696"/>
                <a:gd name="connsiteY143" fmla="*/ 116189 h 416190"/>
                <a:gd name="connsiteX144" fmla="*/ 258522 w 387696"/>
                <a:gd name="connsiteY144" fmla="*/ 126783 h 416190"/>
                <a:gd name="connsiteX145" fmla="*/ 238826 w 387696"/>
                <a:gd name="connsiteY145" fmla="*/ 138370 h 416190"/>
                <a:gd name="connsiteX146" fmla="*/ 237184 w 387696"/>
                <a:gd name="connsiteY146" fmla="*/ 135060 h 416190"/>
                <a:gd name="connsiteX147" fmla="*/ 276249 w 387696"/>
                <a:gd name="connsiteY147" fmla="*/ 111885 h 416190"/>
                <a:gd name="connsiteX148" fmla="*/ 288802 w 387696"/>
                <a:gd name="connsiteY148" fmla="*/ 86936 h 416190"/>
                <a:gd name="connsiteX149" fmla="*/ 291758 w 387696"/>
                <a:gd name="connsiteY149" fmla="*/ 92840 h 416190"/>
                <a:gd name="connsiteX150" fmla="*/ 192541 w 387696"/>
                <a:gd name="connsiteY150" fmla="*/ 116125 h 416190"/>
                <a:gd name="connsiteX151" fmla="*/ 192541 w 387696"/>
                <a:gd name="connsiteY151" fmla="*/ 112846 h 416190"/>
                <a:gd name="connsiteX152" fmla="*/ 288802 w 387696"/>
                <a:gd name="connsiteY152" fmla="*/ 86936 h 416190"/>
                <a:gd name="connsiteX153" fmla="*/ 55555 w 387696"/>
                <a:gd name="connsiteY153" fmla="*/ 84050 h 416190"/>
                <a:gd name="connsiteX154" fmla="*/ 59155 w 387696"/>
                <a:gd name="connsiteY154" fmla="*/ 84050 h 416190"/>
                <a:gd name="connsiteX155" fmla="*/ 57715 w 387696"/>
                <a:gd name="connsiteY155" fmla="*/ 134067 h 416190"/>
                <a:gd name="connsiteX156" fmla="*/ 56275 w 387696"/>
                <a:gd name="connsiteY156" fmla="*/ 133740 h 416190"/>
                <a:gd name="connsiteX157" fmla="*/ 55555 w 387696"/>
                <a:gd name="connsiteY157" fmla="*/ 84050 h 416190"/>
                <a:gd name="connsiteX158" fmla="*/ 337479 w 387696"/>
                <a:gd name="connsiteY158" fmla="*/ 82930 h 416190"/>
                <a:gd name="connsiteX159" fmla="*/ 353537 w 387696"/>
                <a:gd name="connsiteY159" fmla="*/ 84833 h 416190"/>
                <a:gd name="connsiteX160" fmla="*/ 371369 w 387696"/>
                <a:gd name="connsiteY160" fmla="*/ 125196 h 416190"/>
                <a:gd name="connsiteX161" fmla="*/ 368397 w 387696"/>
                <a:gd name="connsiteY161" fmla="*/ 126188 h 416190"/>
                <a:gd name="connsiteX162" fmla="*/ 363113 w 387696"/>
                <a:gd name="connsiteY162" fmla="*/ 107330 h 416190"/>
                <a:gd name="connsiteX163" fmla="*/ 351885 w 387696"/>
                <a:gd name="connsiteY163" fmla="*/ 87480 h 416190"/>
                <a:gd name="connsiteX164" fmla="*/ 321505 w 387696"/>
                <a:gd name="connsiteY164" fmla="*/ 88141 h 416190"/>
                <a:gd name="connsiteX165" fmla="*/ 321174 w 387696"/>
                <a:gd name="connsiteY165" fmla="*/ 86487 h 416190"/>
                <a:gd name="connsiteX166" fmla="*/ 337479 w 387696"/>
                <a:gd name="connsiteY166" fmla="*/ 82930 h 416190"/>
                <a:gd name="connsiteX167" fmla="*/ 45473 w 387696"/>
                <a:gd name="connsiteY167" fmla="*/ 81153 h 416190"/>
                <a:gd name="connsiteX168" fmla="*/ 49074 w 387696"/>
                <a:gd name="connsiteY168" fmla="*/ 81478 h 416190"/>
                <a:gd name="connsiteX169" fmla="*/ 47273 w 387696"/>
                <a:gd name="connsiteY169" fmla="*/ 139514 h 416190"/>
                <a:gd name="connsiteX170" fmla="*/ 45473 w 387696"/>
                <a:gd name="connsiteY170" fmla="*/ 139514 h 416190"/>
                <a:gd name="connsiteX171" fmla="*/ 45473 w 387696"/>
                <a:gd name="connsiteY171" fmla="*/ 81153 h 416190"/>
                <a:gd name="connsiteX172" fmla="*/ 36473 w 387696"/>
                <a:gd name="connsiteY172" fmla="*/ 80067 h 416190"/>
                <a:gd name="connsiteX173" fmla="*/ 40074 w 387696"/>
                <a:gd name="connsiteY173" fmla="*/ 80067 h 416190"/>
                <a:gd name="connsiteX174" fmla="*/ 41154 w 387696"/>
                <a:gd name="connsiteY174" fmla="*/ 151343 h 416190"/>
                <a:gd name="connsiteX175" fmla="*/ 39354 w 387696"/>
                <a:gd name="connsiteY175" fmla="*/ 151343 h 416190"/>
                <a:gd name="connsiteX176" fmla="*/ 36473 w 387696"/>
                <a:gd name="connsiteY176" fmla="*/ 80067 h 416190"/>
                <a:gd name="connsiteX177" fmla="*/ 342378 w 387696"/>
                <a:gd name="connsiteY177" fmla="*/ 78159 h 416190"/>
                <a:gd name="connsiteX178" fmla="*/ 309800 w 387696"/>
                <a:gd name="connsiteY178" fmla="*/ 85180 h 416190"/>
                <a:gd name="connsiteX179" fmla="*/ 310452 w 387696"/>
                <a:gd name="connsiteY179" fmla="*/ 112287 h 416190"/>
                <a:gd name="connsiteX180" fmla="*/ 350900 w 387696"/>
                <a:gd name="connsiteY180" fmla="*/ 109347 h 416190"/>
                <a:gd name="connsiteX181" fmla="*/ 360359 w 387696"/>
                <a:gd name="connsiteY181" fmla="*/ 171725 h 416190"/>
                <a:gd name="connsiteX182" fmla="*/ 359054 w 387696"/>
                <a:gd name="connsiteY182" fmla="*/ 247820 h 416190"/>
                <a:gd name="connsiteX183" fmla="*/ 311757 w 387696"/>
                <a:gd name="connsiteY183" fmla="*/ 277866 h 416190"/>
                <a:gd name="connsiteX184" fmla="*/ 312083 w 387696"/>
                <a:gd name="connsiteY184" fmla="*/ 302033 h 416190"/>
                <a:gd name="connsiteX185" fmla="*/ 373733 w 387696"/>
                <a:gd name="connsiteY185" fmla="*/ 256638 h 416190"/>
                <a:gd name="connsiteX186" fmla="*/ 375364 w 387696"/>
                <a:gd name="connsiteY186" fmla="*/ 178910 h 416190"/>
                <a:gd name="connsiteX187" fmla="*/ 366883 w 387696"/>
                <a:gd name="connsiteY187" fmla="*/ 92692 h 416190"/>
                <a:gd name="connsiteX188" fmla="*/ 342378 w 387696"/>
                <a:gd name="connsiteY188" fmla="*/ 78159 h 416190"/>
                <a:gd name="connsiteX189" fmla="*/ 31084 w 387696"/>
                <a:gd name="connsiteY189" fmla="*/ 76852 h 416190"/>
                <a:gd name="connsiteX190" fmla="*/ 31734 w 387696"/>
                <a:gd name="connsiteY190" fmla="*/ 167516 h 416190"/>
                <a:gd name="connsiteX191" fmla="*/ 30433 w 387696"/>
                <a:gd name="connsiteY191" fmla="*/ 167189 h 416190"/>
                <a:gd name="connsiteX192" fmla="*/ 28156 w 387696"/>
                <a:gd name="connsiteY192" fmla="*/ 77506 h 416190"/>
                <a:gd name="connsiteX193" fmla="*/ 31084 w 387696"/>
                <a:gd name="connsiteY193" fmla="*/ 76852 h 416190"/>
                <a:gd name="connsiteX194" fmla="*/ 290631 w 387696"/>
                <a:gd name="connsiteY194" fmla="*/ 73638 h 416190"/>
                <a:gd name="connsiteX195" fmla="*/ 293560 w 387696"/>
                <a:gd name="connsiteY195" fmla="*/ 78529 h 416190"/>
                <a:gd name="connsiteX196" fmla="*/ 213819 w 387696"/>
                <a:gd name="connsiteY196" fmla="*/ 104941 h 416190"/>
                <a:gd name="connsiteX197" fmla="*/ 135054 w 387696"/>
                <a:gd name="connsiteY197" fmla="*/ 97442 h 416190"/>
                <a:gd name="connsiteX198" fmla="*/ 135380 w 387696"/>
                <a:gd name="connsiteY198" fmla="*/ 96137 h 416190"/>
                <a:gd name="connsiteX199" fmla="*/ 207961 w 387696"/>
                <a:gd name="connsiteY199" fmla="*/ 100051 h 416190"/>
                <a:gd name="connsiteX200" fmla="*/ 290631 w 387696"/>
                <a:gd name="connsiteY200" fmla="*/ 73638 h 416190"/>
                <a:gd name="connsiteX201" fmla="*/ 169437 w 387696"/>
                <a:gd name="connsiteY201" fmla="*/ 66877 h 416190"/>
                <a:gd name="connsiteX202" fmla="*/ 182814 w 387696"/>
                <a:gd name="connsiteY202" fmla="*/ 68767 h 416190"/>
                <a:gd name="connsiteX203" fmla="*/ 181817 w 387696"/>
                <a:gd name="connsiteY203" fmla="*/ 71288 h 416190"/>
                <a:gd name="connsiteX204" fmla="*/ 155562 w 387696"/>
                <a:gd name="connsiteY204" fmla="*/ 70927 h 416190"/>
                <a:gd name="connsiteX205" fmla="*/ 155562 w 387696"/>
                <a:gd name="connsiteY205" fmla="*/ 68767 h 416190"/>
                <a:gd name="connsiteX206" fmla="*/ 169437 w 387696"/>
                <a:gd name="connsiteY206" fmla="*/ 66877 h 416190"/>
                <a:gd name="connsiteX207" fmla="*/ 159640 w 387696"/>
                <a:gd name="connsiteY207" fmla="*/ 60811 h 416190"/>
                <a:gd name="connsiteX208" fmla="*/ 198238 w 387696"/>
                <a:gd name="connsiteY208" fmla="*/ 61134 h 416190"/>
                <a:gd name="connsiteX209" fmla="*/ 199873 w 387696"/>
                <a:gd name="connsiteY209" fmla="*/ 73124 h 416190"/>
                <a:gd name="connsiteX210" fmla="*/ 199873 w 387696"/>
                <a:gd name="connsiteY210" fmla="*/ 69883 h 416190"/>
                <a:gd name="connsiteX211" fmla="*/ 202490 w 387696"/>
                <a:gd name="connsiteY211" fmla="*/ 64699 h 416190"/>
                <a:gd name="connsiteX212" fmla="*/ 195949 w 387696"/>
                <a:gd name="connsiteY212" fmla="*/ 64375 h 416190"/>
                <a:gd name="connsiteX213" fmla="*/ 190388 w 387696"/>
                <a:gd name="connsiteY213" fmla="*/ 64375 h 416190"/>
                <a:gd name="connsiteX214" fmla="*/ 163565 w 387696"/>
                <a:gd name="connsiteY214" fmla="*/ 63727 h 416190"/>
                <a:gd name="connsiteX215" fmla="*/ 110902 w 387696"/>
                <a:gd name="connsiteY215" fmla="*/ 66319 h 416190"/>
                <a:gd name="connsiteX216" fmla="*/ 110902 w 387696"/>
                <a:gd name="connsiteY216" fmla="*/ 64375 h 416190"/>
                <a:gd name="connsiteX217" fmla="*/ 159640 w 387696"/>
                <a:gd name="connsiteY217" fmla="*/ 60811 h 416190"/>
                <a:gd name="connsiteX218" fmla="*/ 158448 w 387696"/>
                <a:gd name="connsiteY218" fmla="*/ 57747 h 416190"/>
                <a:gd name="connsiteX219" fmla="*/ 108216 w 387696"/>
                <a:gd name="connsiteY219" fmla="*/ 59706 h 416190"/>
                <a:gd name="connsiteX220" fmla="*/ 78859 w 387696"/>
                <a:gd name="connsiteY220" fmla="*/ 64605 h 416190"/>
                <a:gd name="connsiteX221" fmla="*/ 152251 w 387696"/>
                <a:gd name="connsiteY221" fmla="*/ 73750 h 416190"/>
                <a:gd name="connsiteX222" fmla="*/ 252065 w 387696"/>
                <a:gd name="connsiteY222" fmla="*/ 66891 h 416190"/>
                <a:gd name="connsiteX223" fmla="*/ 206072 w 387696"/>
                <a:gd name="connsiteY223" fmla="*/ 60033 h 416190"/>
                <a:gd name="connsiteX224" fmla="*/ 158448 w 387696"/>
                <a:gd name="connsiteY224" fmla="*/ 57747 h 416190"/>
                <a:gd name="connsiteX225" fmla="*/ 21449 w 387696"/>
                <a:gd name="connsiteY225" fmla="*/ 57094 h 416190"/>
                <a:gd name="connsiteX226" fmla="*/ 24712 w 387696"/>
                <a:gd name="connsiteY226" fmla="*/ 207976 h 416190"/>
                <a:gd name="connsiteX227" fmla="*/ 28625 w 387696"/>
                <a:gd name="connsiteY227" fmla="*/ 291909 h 416190"/>
                <a:gd name="connsiteX228" fmla="*/ 43304 w 387696"/>
                <a:gd name="connsiteY228" fmla="*/ 376168 h 416190"/>
                <a:gd name="connsiteX229" fmla="*/ 183891 w 387696"/>
                <a:gd name="connsiteY229" fmla="*/ 399356 h 416190"/>
                <a:gd name="connsiteX230" fmla="*/ 299035 w 387696"/>
                <a:gd name="connsiteY230" fmla="*/ 362125 h 416190"/>
                <a:gd name="connsiteX231" fmla="*/ 300014 w 387696"/>
                <a:gd name="connsiteY231" fmla="*/ 63625 h 416190"/>
                <a:gd name="connsiteX232" fmla="*/ 126156 w 387696"/>
                <a:gd name="connsiteY232" fmla="*/ 85833 h 416190"/>
                <a:gd name="connsiteX233" fmla="*/ 44609 w 387696"/>
                <a:gd name="connsiteY233" fmla="*/ 69831 h 416190"/>
                <a:gd name="connsiteX234" fmla="*/ 21449 w 387696"/>
                <a:gd name="connsiteY234" fmla="*/ 57094 h 416190"/>
                <a:gd name="connsiteX235" fmla="*/ 155513 w 387696"/>
                <a:gd name="connsiteY235" fmla="*/ 17903 h 416190"/>
                <a:gd name="connsiteX236" fmla="*/ 24712 w 387696"/>
                <a:gd name="connsiteY236" fmla="*/ 44684 h 416190"/>
                <a:gd name="connsiteX237" fmla="*/ 70378 w 387696"/>
                <a:gd name="connsiteY237" fmla="*/ 62646 h 416190"/>
                <a:gd name="connsiteX238" fmla="*/ 73966 w 387696"/>
                <a:gd name="connsiteY238" fmla="*/ 63625 h 416190"/>
                <a:gd name="connsiteX239" fmla="*/ 100387 w 387696"/>
                <a:gd name="connsiteY239" fmla="*/ 57094 h 416190"/>
                <a:gd name="connsiteX240" fmla="*/ 154535 w 387696"/>
                <a:gd name="connsiteY240" fmla="*/ 53828 h 416190"/>
                <a:gd name="connsiteX241" fmla="*/ 210313 w 387696"/>
                <a:gd name="connsiteY241" fmla="*/ 56441 h 416190"/>
                <a:gd name="connsiteX242" fmla="*/ 254348 w 387696"/>
                <a:gd name="connsiteY242" fmla="*/ 63299 h 416190"/>
                <a:gd name="connsiteX243" fmla="*/ 255653 w 387696"/>
                <a:gd name="connsiteY243" fmla="*/ 65912 h 416190"/>
                <a:gd name="connsiteX244" fmla="*/ 292838 w 387696"/>
                <a:gd name="connsiteY244" fmla="*/ 50889 h 416190"/>
                <a:gd name="connsiteX245" fmla="*/ 231189 w 387696"/>
                <a:gd name="connsiteY245" fmla="*/ 25088 h 416190"/>
                <a:gd name="connsiteX246" fmla="*/ 155513 w 387696"/>
                <a:gd name="connsiteY246" fmla="*/ 17903 h 416190"/>
                <a:gd name="connsiteX247" fmla="*/ 155513 w 387696"/>
                <a:gd name="connsiteY247" fmla="*/ 3860 h 416190"/>
                <a:gd name="connsiteX248" fmla="*/ 241627 w 387696"/>
                <a:gd name="connsiteY248" fmla="*/ 12025 h 416190"/>
                <a:gd name="connsiteX249" fmla="*/ 305885 w 387696"/>
                <a:gd name="connsiteY249" fmla="*/ 42397 h 416190"/>
                <a:gd name="connsiteX250" fmla="*/ 307843 w 387696"/>
                <a:gd name="connsiteY250" fmla="*/ 45010 h 416190"/>
                <a:gd name="connsiteX251" fmla="*/ 308821 w 387696"/>
                <a:gd name="connsiteY251" fmla="*/ 58400 h 416190"/>
                <a:gd name="connsiteX252" fmla="*/ 308495 w 387696"/>
                <a:gd name="connsiteY252" fmla="*/ 59053 h 416190"/>
                <a:gd name="connsiteX253" fmla="*/ 309473 w 387696"/>
                <a:gd name="connsiteY253" fmla="*/ 80281 h 416190"/>
                <a:gd name="connsiteX254" fmla="*/ 366230 w 387696"/>
                <a:gd name="connsiteY254" fmla="*/ 73423 h 416190"/>
                <a:gd name="connsiteX255" fmla="*/ 379604 w 387696"/>
                <a:gd name="connsiteY255" fmla="*/ 107388 h 416190"/>
                <a:gd name="connsiteX256" fmla="*/ 384823 w 387696"/>
                <a:gd name="connsiteY256" fmla="*/ 162908 h 416190"/>
                <a:gd name="connsiteX257" fmla="*/ 380583 w 387696"/>
                <a:gd name="connsiteY257" fmla="*/ 269048 h 416190"/>
                <a:gd name="connsiteX258" fmla="*/ 314367 w 387696"/>
                <a:gd name="connsiteY258" fmla="*/ 311831 h 416190"/>
                <a:gd name="connsiteX259" fmla="*/ 312409 w 387696"/>
                <a:gd name="connsiteY259" fmla="*/ 311831 h 416190"/>
                <a:gd name="connsiteX260" fmla="*/ 312736 w 387696"/>
                <a:gd name="connsiteY260" fmla="*/ 367677 h 416190"/>
                <a:gd name="connsiteX261" fmla="*/ 304581 w 387696"/>
                <a:gd name="connsiteY261" fmla="*/ 373882 h 416190"/>
                <a:gd name="connsiteX262" fmla="*/ 190089 w 387696"/>
                <a:gd name="connsiteY262" fmla="*/ 413072 h 416190"/>
                <a:gd name="connsiteX263" fmla="*/ 39390 w 387696"/>
                <a:gd name="connsiteY263" fmla="*/ 389885 h 416190"/>
                <a:gd name="connsiteX264" fmla="*/ 19493 w 387696"/>
                <a:gd name="connsiteY264" fmla="*/ 343836 h 416190"/>
                <a:gd name="connsiteX265" fmla="*/ 14599 w 387696"/>
                <a:gd name="connsiteY265" fmla="*/ 236063 h 416190"/>
                <a:gd name="connsiteX266" fmla="*/ 14926 w 387696"/>
                <a:gd name="connsiteY266" fmla="*/ 48276 h 416190"/>
                <a:gd name="connsiteX267" fmla="*/ 14599 w 387696"/>
                <a:gd name="connsiteY267" fmla="*/ 43051 h 416190"/>
                <a:gd name="connsiteX268" fmla="*/ 155513 w 387696"/>
                <a:gd name="connsiteY268" fmla="*/ 3860 h 416190"/>
                <a:gd name="connsiteX269" fmla="*/ 79815 w 387696"/>
                <a:gd name="connsiteY269" fmla="*/ 3208 h 416190"/>
                <a:gd name="connsiteX270" fmla="*/ 79815 w 387696"/>
                <a:gd name="connsiteY270" fmla="*/ 4519 h 416190"/>
                <a:gd name="connsiteX271" fmla="*/ 5169 w 387696"/>
                <a:gd name="connsiteY271" fmla="*/ 48438 h 416190"/>
                <a:gd name="connsiteX272" fmla="*/ 2888 w 387696"/>
                <a:gd name="connsiteY272" fmla="*/ 47127 h 416190"/>
                <a:gd name="connsiteX273" fmla="*/ 79815 w 387696"/>
                <a:gd name="connsiteY273" fmla="*/ 3208 h 416190"/>
                <a:gd name="connsiteX274" fmla="*/ 65421 w 387696"/>
                <a:gd name="connsiteY274" fmla="*/ 0 h 416190"/>
                <a:gd name="connsiteX275" fmla="*/ 65744 w 387696"/>
                <a:gd name="connsiteY275" fmla="*/ 1319 h 416190"/>
                <a:gd name="connsiteX276" fmla="*/ 3239 w 387696"/>
                <a:gd name="connsiteY276" fmla="*/ 40896 h 416190"/>
                <a:gd name="connsiteX277" fmla="*/ 324 w 387696"/>
                <a:gd name="connsiteY277" fmla="*/ 38917 h 416190"/>
                <a:gd name="connsiteX278" fmla="*/ 27852 w 387696"/>
                <a:gd name="connsiteY278" fmla="*/ 16490 h 416190"/>
                <a:gd name="connsiteX279" fmla="*/ 65421 w 387696"/>
                <a:gd name="connsiteY279" fmla="*/ 0 h 416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387696" h="416190">
                  <a:moveTo>
                    <a:pt x="4325" y="370311"/>
                  </a:moveTo>
                  <a:cubicBezTo>
                    <a:pt x="4325" y="368679"/>
                    <a:pt x="6605" y="368679"/>
                    <a:pt x="6931" y="370311"/>
                  </a:cubicBezTo>
                  <a:cubicBezTo>
                    <a:pt x="8233" y="385980"/>
                    <a:pt x="23210" y="403608"/>
                    <a:pt x="36886" y="410137"/>
                  </a:cubicBezTo>
                  <a:cubicBezTo>
                    <a:pt x="40468" y="411769"/>
                    <a:pt x="37212" y="417318"/>
                    <a:pt x="33630" y="415686"/>
                  </a:cubicBezTo>
                  <a:cubicBezTo>
                    <a:pt x="18653" y="407851"/>
                    <a:pt x="3349" y="387939"/>
                    <a:pt x="4325" y="370311"/>
                  </a:cubicBezTo>
                  <a:close/>
                  <a:moveTo>
                    <a:pt x="294344" y="357028"/>
                  </a:moveTo>
                  <a:cubicBezTo>
                    <a:pt x="295975" y="355717"/>
                    <a:pt x="298255" y="358012"/>
                    <a:pt x="296626" y="359323"/>
                  </a:cubicBezTo>
                  <a:cubicBezTo>
                    <a:pt x="261106" y="387838"/>
                    <a:pt x="210269" y="402915"/>
                    <a:pt x="165300" y="394066"/>
                  </a:cubicBezTo>
                  <a:cubicBezTo>
                    <a:pt x="164647" y="394066"/>
                    <a:pt x="164973" y="393082"/>
                    <a:pt x="165625" y="393082"/>
                  </a:cubicBezTo>
                  <a:cubicBezTo>
                    <a:pt x="211247" y="396688"/>
                    <a:pt x="257847" y="386527"/>
                    <a:pt x="294344" y="357028"/>
                  </a:cubicBezTo>
                  <a:close/>
                  <a:moveTo>
                    <a:pt x="288920" y="351270"/>
                  </a:moveTo>
                  <a:cubicBezTo>
                    <a:pt x="290545" y="349957"/>
                    <a:pt x="292496" y="353242"/>
                    <a:pt x="290545" y="354227"/>
                  </a:cubicBezTo>
                  <a:cubicBezTo>
                    <a:pt x="263893" y="371306"/>
                    <a:pt x="232365" y="387072"/>
                    <a:pt x="200186" y="387072"/>
                  </a:cubicBezTo>
                  <a:cubicBezTo>
                    <a:pt x="199211" y="387072"/>
                    <a:pt x="199211" y="385759"/>
                    <a:pt x="200186" y="385759"/>
                  </a:cubicBezTo>
                  <a:cubicBezTo>
                    <a:pt x="231714" y="384445"/>
                    <a:pt x="263243" y="368351"/>
                    <a:pt x="288920" y="351270"/>
                  </a:cubicBezTo>
                  <a:close/>
                  <a:moveTo>
                    <a:pt x="284896" y="346634"/>
                  </a:moveTo>
                  <a:cubicBezTo>
                    <a:pt x="286533" y="345637"/>
                    <a:pt x="288172" y="348296"/>
                    <a:pt x="286206" y="349625"/>
                  </a:cubicBezTo>
                  <a:cubicBezTo>
                    <a:pt x="266222" y="361922"/>
                    <a:pt x="243944" y="373553"/>
                    <a:pt x="220355" y="375215"/>
                  </a:cubicBezTo>
                  <a:cubicBezTo>
                    <a:pt x="219700" y="375547"/>
                    <a:pt x="219372" y="374218"/>
                    <a:pt x="220028" y="374218"/>
                  </a:cubicBezTo>
                  <a:cubicBezTo>
                    <a:pt x="243616" y="370230"/>
                    <a:pt x="264583" y="359263"/>
                    <a:pt x="284896" y="346634"/>
                  </a:cubicBezTo>
                  <a:close/>
                  <a:moveTo>
                    <a:pt x="8040" y="328558"/>
                  </a:moveTo>
                  <a:cubicBezTo>
                    <a:pt x="8040" y="326914"/>
                    <a:pt x="10621" y="327244"/>
                    <a:pt x="10621" y="328887"/>
                  </a:cubicBezTo>
                  <a:cubicBezTo>
                    <a:pt x="8685" y="363732"/>
                    <a:pt x="23528" y="397592"/>
                    <a:pt x="57085" y="410084"/>
                  </a:cubicBezTo>
                  <a:cubicBezTo>
                    <a:pt x="60634" y="411398"/>
                    <a:pt x="58698" y="417316"/>
                    <a:pt x="55472" y="416001"/>
                  </a:cubicBezTo>
                  <a:cubicBezTo>
                    <a:pt x="20301" y="402523"/>
                    <a:pt x="1910" y="365705"/>
                    <a:pt x="8040" y="328558"/>
                  </a:cubicBezTo>
                  <a:close/>
                  <a:moveTo>
                    <a:pt x="351353" y="317486"/>
                  </a:moveTo>
                  <a:cubicBezTo>
                    <a:pt x="352330" y="316834"/>
                    <a:pt x="352980" y="317813"/>
                    <a:pt x="352004" y="318464"/>
                  </a:cubicBezTo>
                  <a:cubicBezTo>
                    <a:pt x="346143" y="322051"/>
                    <a:pt x="340282" y="325638"/>
                    <a:pt x="334421" y="328573"/>
                  </a:cubicBezTo>
                  <a:cubicBezTo>
                    <a:pt x="329212" y="330855"/>
                    <a:pt x="323676" y="331507"/>
                    <a:pt x="318467" y="333138"/>
                  </a:cubicBezTo>
                  <a:cubicBezTo>
                    <a:pt x="316513" y="333790"/>
                    <a:pt x="315862" y="330855"/>
                    <a:pt x="317816" y="330529"/>
                  </a:cubicBezTo>
                  <a:cubicBezTo>
                    <a:pt x="324328" y="328573"/>
                    <a:pt x="330839" y="327595"/>
                    <a:pt x="337352" y="324660"/>
                  </a:cubicBezTo>
                  <a:cubicBezTo>
                    <a:pt x="341910" y="322377"/>
                    <a:pt x="346468" y="319768"/>
                    <a:pt x="351353" y="317486"/>
                  </a:cubicBezTo>
                  <a:close/>
                  <a:moveTo>
                    <a:pt x="360289" y="305646"/>
                  </a:moveTo>
                  <a:cubicBezTo>
                    <a:pt x="360620" y="305312"/>
                    <a:pt x="361615" y="305980"/>
                    <a:pt x="361283" y="306315"/>
                  </a:cubicBezTo>
                  <a:cubicBezTo>
                    <a:pt x="351337" y="319338"/>
                    <a:pt x="333103" y="326017"/>
                    <a:pt x="317520" y="327687"/>
                  </a:cubicBezTo>
                  <a:cubicBezTo>
                    <a:pt x="315862" y="328021"/>
                    <a:pt x="315862" y="325349"/>
                    <a:pt x="317188" y="325349"/>
                  </a:cubicBezTo>
                  <a:cubicBezTo>
                    <a:pt x="332440" y="323012"/>
                    <a:pt x="350011" y="317669"/>
                    <a:pt x="360289" y="305646"/>
                  </a:cubicBezTo>
                  <a:close/>
                  <a:moveTo>
                    <a:pt x="369606" y="294112"/>
                  </a:moveTo>
                  <a:cubicBezTo>
                    <a:pt x="370261" y="293791"/>
                    <a:pt x="370261" y="294112"/>
                    <a:pt x="369934" y="294432"/>
                  </a:cubicBezTo>
                  <a:cubicBezTo>
                    <a:pt x="360757" y="300513"/>
                    <a:pt x="351582" y="306593"/>
                    <a:pt x="341424" y="311073"/>
                  </a:cubicBezTo>
                  <a:cubicBezTo>
                    <a:pt x="335198" y="313953"/>
                    <a:pt x="324710" y="319394"/>
                    <a:pt x="317501" y="318434"/>
                  </a:cubicBezTo>
                  <a:cubicBezTo>
                    <a:pt x="317174" y="318434"/>
                    <a:pt x="316846" y="318434"/>
                    <a:pt x="316846" y="318114"/>
                  </a:cubicBezTo>
                  <a:cubicBezTo>
                    <a:pt x="316846" y="318114"/>
                    <a:pt x="316846" y="318114"/>
                    <a:pt x="316519" y="318114"/>
                  </a:cubicBezTo>
                  <a:cubicBezTo>
                    <a:pt x="316519" y="318114"/>
                    <a:pt x="316519" y="318114"/>
                    <a:pt x="316519" y="317794"/>
                  </a:cubicBezTo>
                  <a:cubicBezTo>
                    <a:pt x="315863" y="317154"/>
                    <a:pt x="316190" y="316194"/>
                    <a:pt x="317174" y="315874"/>
                  </a:cubicBezTo>
                  <a:cubicBezTo>
                    <a:pt x="336180" y="313314"/>
                    <a:pt x="353221" y="302752"/>
                    <a:pt x="369606" y="294112"/>
                  </a:cubicBezTo>
                  <a:close/>
                  <a:moveTo>
                    <a:pt x="277453" y="278929"/>
                  </a:moveTo>
                  <a:cubicBezTo>
                    <a:pt x="280757" y="277949"/>
                    <a:pt x="282409" y="282520"/>
                    <a:pt x="279766" y="284152"/>
                  </a:cubicBezTo>
                  <a:cubicBezTo>
                    <a:pt x="270517" y="289701"/>
                    <a:pt x="260608" y="293292"/>
                    <a:pt x="252350" y="300147"/>
                  </a:cubicBezTo>
                  <a:cubicBezTo>
                    <a:pt x="250038" y="302106"/>
                    <a:pt x="246734" y="298515"/>
                    <a:pt x="249047" y="296556"/>
                  </a:cubicBezTo>
                  <a:cubicBezTo>
                    <a:pt x="256975" y="289375"/>
                    <a:pt x="266884" y="282193"/>
                    <a:pt x="277453" y="278929"/>
                  </a:cubicBezTo>
                  <a:close/>
                  <a:moveTo>
                    <a:pt x="276734" y="267096"/>
                  </a:moveTo>
                  <a:cubicBezTo>
                    <a:pt x="279343" y="266428"/>
                    <a:pt x="280973" y="269767"/>
                    <a:pt x="278364" y="271437"/>
                  </a:cubicBezTo>
                  <a:cubicBezTo>
                    <a:pt x="273799" y="274443"/>
                    <a:pt x="268257" y="276113"/>
                    <a:pt x="263365" y="279119"/>
                  </a:cubicBezTo>
                  <a:cubicBezTo>
                    <a:pt x="259127" y="281790"/>
                    <a:pt x="254887" y="284796"/>
                    <a:pt x="250975" y="287801"/>
                  </a:cubicBezTo>
                  <a:cubicBezTo>
                    <a:pt x="248692" y="289137"/>
                    <a:pt x="246735" y="285797"/>
                    <a:pt x="249018" y="284127"/>
                  </a:cubicBezTo>
                  <a:cubicBezTo>
                    <a:pt x="256844" y="277782"/>
                    <a:pt x="266626" y="268766"/>
                    <a:pt x="276734" y="267096"/>
                  </a:cubicBezTo>
                  <a:close/>
                  <a:moveTo>
                    <a:pt x="274070" y="255227"/>
                  </a:moveTo>
                  <a:cubicBezTo>
                    <a:pt x="275686" y="254907"/>
                    <a:pt x="276656" y="258107"/>
                    <a:pt x="275040" y="258748"/>
                  </a:cubicBezTo>
                  <a:cubicBezTo>
                    <a:pt x="270190" y="260667"/>
                    <a:pt x="265664" y="261947"/>
                    <a:pt x="261138" y="264828"/>
                  </a:cubicBezTo>
                  <a:cubicBezTo>
                    <a:pt x="256611" y="267708"/>
                    <a:pt x="252409" y="270588"/>
                    <a:pt x="248206" y="273469"/>
                  </a:cubicBezTo>
                  <a:cubicBezTo>
                    <a:pt x="246589" y="274749"/>
                    <a:pt x="245296" y="271868"/>
                    <a:pt x="246589" y="270909"/>
                  </a:cubicBezTo>
                  <a:cubicBezTo>
                    <a:pt x="254672" y="265148"/>
                    <a:pt x="263724" y="255227"/>
                    <a:pt x="274070" y="255227"/>
                  </a:cubicBezTo>
                  <a:close/>
                  <a:moveTo>
                    <a:pt x="275003" y="242183"/>
                  </a:moveTo>
                  <a:cubicBezTo>
                    <a:pt x="276649" y="242517"/>
                    <a:pt x="276649" y="244865"/>
                    <a:pt x="275662" y="245536"/>
                  </a:cubicBezTo>
                  <a:cubicBezTo>
                    <a:pt x="273028" y="246878"/>
                    <a:pt x="270065" y="247213"/>
                    <a:pt x="267432" y="248555"/>
                  </a:cubicBezTo>
                  <a:cubicBezTo>
                    <a:pt x="264799" y="249896"/>
                    <a:pt x="262495" y="251238"/>
                    <a:pt x="259861" y="252915"/>
                  </a:cubicBezTo>
                  <a:cubicBezTo>
                    <a:pt x="254924" y="256268"/>
                    <a:pt x="249986" y="260293"/>
                    <a:pt x="245048" y="263647"/>
                  </a:cubicBezTo>
                  <a:cubicBezTo>
                    <a:pt x="244061" y="264653"/>
                    <a:pt x="242414" y="262640"/>
                    <a:pt x="243402" y="261300"/>
                  </a:cubicBezTo>
                  <a:cubicBezTo>
                    <a:pt x="248669" y="256939"/>
                    <a:pt x="253606" y="252244"/>
                    <a:pt x="259203" y="248219"/>
                  </a:cubicBezTo>
                  <a:cubicBezTo>
                    <a:pt x="263482" y="245201"/>
                    <a:pt x="269736" y="240505"/>
                    <a:pt x="275003" y="242183"/>
                  </a:cubicBezTo>
                  <a:close/>
                  <a:moveTo>
                    <a:pt x="268462" y="228269"/>
                  </a:moveTo>
                  <a:cubicBezTo>
                    <a:pt x="271301" y="227095"/>
                    <a:pt x="274181" y="226676"/>
                    <a:pt x="275992" y="228688"/>
                  </a:cubicBezTo>
                  <a:cubicBezTo>
                    <a:pt x="276650" y="229695"/>
                    <a:pt x="276321" y="231036"/>
                    <a:pt x="275333" y="231372"/>
                  </a:cubicBezTo>
                  <a:cubicBezTo>
                    <a:pt x="273029" y="232042"/>
                    <a:pt x="270396" y="232042"/>
                    <a:pt x="268091" y="233384"/>
                  </a:cubicBezTo>
                  <a:cubicBezTo>
                    <a:pt x="265129" y="234726"/>
                    <a:pt x="262167" y="236067"/>
                    <a:pt x="259533" y="238079"/>
                  </a:cubicBezTo>
                  <a:cubicBezTo>
                    <a:pt x="254266" y="241432"/>
                    <a:pt x="249328" y="244786"/>
                    <a:pt x="244390" y="248140"/>
                  </a:cubicBezTo>
                  <a:cubicBezTo>
                    <a:pt x="243403" y="248811"/>
                    <a:pt x="242415" y="247470"/>
                    <a:pt x="243403" y="246798"/>
                  </a:cubicBezTo>
                  <a:cubicBezTo>
                    <a:pt x="249328" y="242104"/>
                    <a:pt x="254925" y="236738"/>
                    <a:pt x="261179" y="232378"/>
                  </a:cubicBezTo>
                  <a:cubicBezTo>
                    <a:pt x="262824" y="231372"/>
                    <a:pt x="265623" y="229443"/>
                    <a:pt x="268462" y="228269"/>
                  </a:cubicBezTo>
                  <a:close/>
                  <a:moveTo>
                    <a:pt x="272355" y="212982"/>
                  </a:moveTo>
                  <a:cubicBezTo>
                    <a:pt x="274667" y="211702"/>
                    <a:pt x="276649" y="215223"/>
                    <a:pt x="274336" y="216503"/>
                  </a:cubicBezTo>
                  <a:cubicBezTo>
                    <a:pt x="264097" y="222264"/>
                    <a:pt x="253858" y="227384"/>
                    <a:pt x="244278" y="233465"/>
                  </a:cubicBezTo>
                  <a:cubicBezTo>
                    <a:pt x="242627" y="234424"/>
                    <a:pt x="240975" y="231864"/>
                    <a:pt x="242627" y="230584"/>
                  </a:cubicBezTo>
                  <a:cubicBezTo>
                    <a:pt x="252206" y="224503"/>
                    <a:pt x="261785" y="218103"/>
                    <a:pt x="272355" y="212982"/>
                  </a:cubicBezTo>
                  <a:close/>
                  <a:moveTo>
                    <a:pt x="274898" y="196505"/>
                  </a:moveTo>
                  <a:cubicBezTo>
                    <a:pt x="277138" y="195861"/>
                    <a:pt x="278098" y="199082"/>
                    <a:pt x="276178" y="200371"/>
                  </a:cubicBezTo>
                  <a:cubicBezTo>
                    <a:pt x="271697" y="202948"/>
                    <a:pt x="266257" y="205203"/>
                    <a:pt x="261776" y="208102"/>
                  </a:cubicBezTo>
                  <a:cubicBezTo>
                    <a:pt x="256336" y="211646"/>
                    <a:pt x="251215" y="215189"/>
                    <a:pt x="246414" y="219055"/>
                  </a:cubicBezTo>
                  <a:cubicBezTo>
                    <a:pt x="245134" y="220021"/>
                    <a:pt x="243854" y="218411"/>
                    <a:pt x="244815" y="217122"/>
                  </a:cubicBezTo>
                  <a:cubicBezTo>
                    <a:pt x="253136" y="209391"/>
                    <a:pt x="263377" y="199726"/>
                    <a:pt x="274898" y="196505"/>
                  </a:cubicBezTo>
                  <a:close/>
                  <a:moveTo>
                    <a:pt x="278343" y="183853"/>
                  </a:moveTo>
                  <a:cubicBezTo>
                    <a:pt x="280313" y="182899"/>
                    <a:pt x="280970" y="185761"/>
                    <a:pt x="279656" y="187033"/>
                  </a:cubicBezTo>
                  <a:cubicBezTo>
                    <a:pt x="269146" y="194028"/>
                    <a:pt x="257321" y="199433"/>
                    <a:pt x="246811" y="206110"/>
                  </a:cubicBezTo>
                  <a:cubicBezTo>
                    <a:pt x="245168" y="207065"/>
                    <a:pt x="243854" y="204521"/>
                    <a:pt x="245168" y="203567"/>
                  </a:cubicBezTo>
                  <a:cubicBezTo>
                    <a:pt x="255350" y="196254"/>
                    <a:pt x="266189" y="187987"/>
                    <a:pt x="278343" y="183853"/>
                  </a:cubicBezTo>
                  <a:close/>
                  <a:moveTo>
                    <a:pt x="276630" y="170583"/>
                  </a:moveTo>
                  <a:cubicBezTo>
                    <a:pt x="278568" y="169938"/>
                    <a:pt x="279536" y="172840"/>
                    <a:pt x="277922" y="173807"/>
                  </a:cubicBezTo>
                  <a:cubicBezTo>
                    <a:pt x="273076" y="177031"/>
                    <a:pt x="267907" y="178644"/>
                    <a:pt x="263062" y="181546"/>
                  </a:cubicBezTo>
                  <a:cubicBezTo>
                    <a:pt x="257894" y="184447"/>
                    <a:pt x="253372" y="187027"/>
                    <a:pt x="248203" y="190251"/>
                  </a:cubicBezTo>
                  <a:cubicBezTo>
                    <a:pt x="246911" y="191218"/>
                    <a:pt x="245296" y="188639"/>
                    <a:pt x="246911" y="187671"/>
                  </a:cubicBezTo>
                  <a:cubicBezTo>
                    <a:pt x="256279" y="181868"/>
                    <a:pt x="266293" y="173807"/>
                    <a:pt x="276630" y="170583"/>
                  </a:cubicBezTo>
                  <a:close/>
                  <a:moveTo>
                    <a:pt x="276555" y="157617"/>
                  </a:moveTo>
                  <a:cubicBezTo>
                    <a:pt x="278868" y="157937"/>
                    <a:pt x="279529" y="160817"/>
                    <a:pt x="276885" y="161457"/>
                  </a:cubicBezTo>
                  <a:cubicBezTo>
                    <a:pt x="263333" y="165297"/>
                    <a:pt x="253748" y="173619"/>
                    <a:pt x="242510" y="181619"/>
                  </a:cubicBezTo>
                  <a:cubicBezTo>
                    <a:pt x="241188" y="182579"/>
                    <a:pt x="239535" y="180339"/>
                    <a:pt x="240527" y="179379"/>
                  </a:cubicBezTo>
                  <a:cubicBezTo>
                    <a:pt x="246476" y="174899"/>
                    <a:pt x="252095" y="169778"/>
                    <a:pt x="258045" y="165617"/>
                  </a:cubicBezTo>
                  <a:cubicBezTo>
                    <a:pt x="263003" y="161777"/>
                    <a:pt x="269944" y="156976"/>
                    <a:pt x="276555" y="157617"/>
                  </a:cubicBezTo>
                  <a:close/>
                  <a:moveTo>
                    <a:pt x="276001" y="142904"/>
                  </a:moveTo>
                  <a:cubicBezTo>
                    <a:pt x="277930" y="142575"/>
                    <a:pt x="279537" y="145538"/>
                    <a:pt x="277287" y="146526"/>
                  </a:cubicBezTo>
                  <a:cubicBezTo>
                    <a:pt x="266357" y="151134"/>
                    <a:pt x="257035" y="156730"/>
                    <a:pt x="247390" y="163642"/>
                  </a:cubicBezTo>
                  <a:cubicBezTo>
                    <a:pt x="245462" y="165288"/>
                    <a:pt x="243854" y="161997"/>
                    <a:pt x="245462" y="160351"/>
                  </a:cubicBezTo>
                  <a:cubicBezTo>
                    <a:pt x="254784" y="153767"/>
                    <a:pt x="264428" y="144550"/>
                    <a:pt x="276001" y="142904"/>
                  </a:cubicBezTo>
                  <a:close/>
                  <a:moveTo>
                    <a:pt x="275960" y="127374"/>
                  </a:moveTo>
                  <a:cubicBezTo>
                    <a:pt x="278559" y="126734"/>
                    <a:pt x="279534" y="129934"/>
                    <a:pt x="277585" y="131214"/>
                  </a:cubicBezTo>
                  <a:cubicBezTo>
                    <a:pt x="265566" y="138255"/>
                    <a:pt x="252571" y="143056"/>
                    <a:pt x="240552" y="151056"/>
                  </a:cubicBezTo>
                  <a:cubicBezTo>
                    <a:pt x="238603" y="152336"/>
                    <a:pt x="236654" y="149137"/>
                    <a:pt x="238603" y="147536"/>
                  </a:cubicBezTo>
                  <a:cubicBezTo>
                    <a:pt x="249973" y="139855"/>
                    <a:pt x="262642" y="130894"/>
                    <a:pt x="275960" y="127374"/>
                  </a:cubicBezTo>
                  <a:close/>
                  <a:moveTo>
                    <a:pt x="331797" y="126047"/>
                  </a:moveTo>
                  <a:cubicBezTo>
                    <a:pt x="338233" y="128333"/>
                    <a:pt x="340142" y="140589"/>
                    <a:pt x="341128" y="147174"/>
                  </a:cubicBezTo>
                  <a:cubicBezTo>
                    <a:pt x="341456" y="149126"/>
                    <a:pt x="339157" y="149451"/>
                    <a:pt x="338500" y="147825"/>
                  </a:cubicBezTo>
                  <a:cubicBezTo>
                    <a:pt x="336858" y="143597"/>
                    <a:pt x="336858" y="138719"/>
                    <a:pt x="335544" y="134167"/>
                  </a:cubicBezTo>
                  <a:cubicBezTo>
                    <a:pt x="333245" y="128313"/>
                    <a:pt x="329960" y="126362"/>
                    <a:pt x="324048" y="128638"/>
                  </a:cubicBezTo>
                  <a:cubicBezTo>
                    <a:pt x="323391" y="128963"/>
                    <a:pt x="323063" y="127988"/>
                    <a:pt x="323720" y="127663"/>
                  </a:cubicBezTo>
                  <a:cubicBezTo>
                    <a:pt x="327005" y="125631"/>
                    <a:pt x="329653" y="125285"/>
                    <a:pt x="331797" y="126047"/>
                  </a:cubicBezTo>
                  <a:close/>
                  <a:moveTo>
                    <a:pt x="334480" y="119373"/>
                  </a:moveTo>
                  <a:cubicBezTo>
                    <a:pt x="338436" y="119658"/>
                    <a:pt x="341898" y="121688"/>
                    <a:pt x="343711" y="126723"/>
                  </a:cubicBezTo>
                  <a:cubicBezTo>
                    <a:pt x="347008" y="136468"/>
                    <a:pt x="345689" y="147188"/>
                    <a:pt x="348326" y="157259"/>
                  </a:cubicBezTo>
                  <a:cubicBezTo>
                    <a:pt x="348656" y="158558"/>
                    <a:pt x="346678" y="159532"/>
                    <a:pt x="346019" y="158233"/>
                  </a:cubicBezTo>
                  <a:cubicBezTo>
                    <a:pt x="343052" y="150761"/>
                    <a:pt x="343711" y="141991"/>
                    <a:pt x="342722" y="133870"/>
                  </a:cubicBezTo>
                  <a:cubicBezTo>
                    <a:pt x="342063" y="130296"/>
                    <a:pt x="341403" y="125748"/>
                    <a:pt x="338436" y="123149"/>
                  </a:cubicBezTo>
                  <a:cubicBezTo>
                    <a:pt x="334151" y="119576"/>
                    <a:pt x="327557" y="122175"/>
                    <a:pt x="322611" y="123474"/>
                  </a:cubicBezTo>
                  <a:cubicBezTo>
                    <a:pt x="321953" y="123799"/>
                    <a:pt x="321622" y="122825"/>
                    <a:pt x="322282" y="122500"/>
                  </a:cubicBezTo>
                  <a:cubicBezTo>
                    <a:pt x="326073" y="120550"/>
                    <a:pt x="330524" y="119089"/>
                    <a:pt x="334480" y="119373"/>
                  </a:cubicBezTo>
                  <a:close/>
                  <a:moveTo>
                    <a:pt x="326436" y="114899"/>
                  </a:moveTo>
                  <a:cubicBezTo>
                    <a:pt x="320890" y="116206"/>
                    <a:pt x="315671" y="117839"/>
                    <a:pt x="310452" y="119798"/>
                  </a:cubicBezTo>
                  <a:cubicBezTo>
                    <a:pt x="310779" y="150497"/>
                    <a:pt x="310126" y="181196"/>
                    <a:pt x="310452" y="211895"/>
                  </a:cubicBezTo>
                  <a:cubicBezTo>
                    <a:pt x="310779" y="230184"/>
                    <a:pt x="311104" y="248473"/>
                    <a:pt x="311757" y="267088"/>
                  </a:cubicBezTo>
                  <a:cubicBezTo>
                    <a:pt x="332307" y="261863"/>
                    <a:pt x="352204" y="252392"/>
                    <a:pt x="352857" y="227898"/>
                  </a:cubicBezTo>
                  <a:cubicBezTo>
                    <a:pt x="353183" y="213202"/>
                    <a:pt x="350573" y="198832"/>
                    <a:pt x="350248" y="184136"/>
                  </a:cubicBezTo>
                  <a:cubicBezTo>
                    <a:pt x="349921" y="167806"/>
                    <a:pt x="349594" y="151477"/>
                    <a:pt x="348942" y="135148"/>
                  </a:cubicBezTo>
                  <a:cubicBezTo>
                    <a:pt x="348290" y="120778"/>
                    <a:pt x="342093" y="110654"/>
                    <a:pt x="326436" y="114899"/>
                  </a:cubicBezTo>
                  <a:close/>
                  <a:moveTo>
                    <a:pt x="276249" y="111885"/>
                  </a:moveTo>
                  <a:cubicBezTo>
                    <a:pt x="278547" y="110892"/>
                    <a:pt x="279531" y="114865"/>
                    <a:pt x="277562" y="116189"/>
                  </a:cubicBezTo>
                  <a:cubicBezTo>
                    <a:pt x="271981" y="120162"/>
                    <a:pt x="264759" y="123472"/>
                    <a:pt x="258522" y="126783"/>
                  </a:cubicBezTo>
                  <a:cubicBezTo>
                    <a:pt x="251956" y="130756"/>
                    <a:pt x="245391" y="134398"/>
                    <a:pt x="238826" y="138370"/>
                  </a:cubicBezTo>
                  <a:cubicBezTo>
                    <a:pt x="236856" y="139363"/>
                    <a:pt x="235214" y="136384"/>
                    <a:pt x="237184" y="135060"/>
                  </a:cubicBezTo>
                  <a:cubicBezTo>
                    <a:pt x="248674" y="126452"/>
                    <a:pt x="262461" y="116520"/>
                    <a:pt x="276249" y="111885"/>
                  </a:cubicBezTo>
                  <a:close/>
                  <a:moveTo>
                    <a:pt x="288802" y="86936"/>
                  </a:moveTo>
                  <a:cubicBezTo>
                    <a:pt x="292087" y="84969"/>
                    <a:pt x="295372" y="90544"/>
                    <a:pt x="291758" y="92840"/>
                  </a:cubicBezTo>
                  <a:cubicBezTo>
                    <a:pt x="263833" y="109566"/>
                    <a:pt x="224738" y="117765"/>
                    <a:pt x="192541" y="116125"/>
                  </a:cubicBezTo>
                  <a:cubicBezTo>
                    <a:pt x="190570" y="115798"/>
                    <a:pt x="190570" y="113174"/>
                    <a:pt x="192541" y="112846"/>
                  </a:cubicBezTo>
                  <a:cubicBezTo>
                    <a:pt x="224409" y="109894"/>
                    <a:pt x="260877" y="104319"/>
                    <a:pt x="288802" y="86936"/>
                  </a:cubicBezTo>
                  <a:close/>
                  <a:moveTo>
                    <a:pt x="55555" y="84050"/>
                  </a:moveTo>
                  <a:cubicBezTo>
                    <a:pt x="55915" y="82088"/>
                    <a:pt x="59155" y="82088"/>
                    <a:pt x="59155" y="84050"/>
                  </a:cubicBezTo>
                  <a:cubicBezTo>
                    <a:pt x="58435" y="100723"/>
                    <a:pt x="58435" y="117395"/>
                    <a:pt x="57715" y="134067"/>
                  </a:cubicBezTo>
                  <a:cubicBezTo>
                    <a:pt x="57715" y="135048"/>
                    <a:pt x="56275" y="135048"/>
                    <a:pt x="56275" y="133740"/>
                  </a:cubicBezTo>
                  <a:cubicBezTo>
                    <a:pt x="55555" y="117395"/>
                    <a:pt x="55195" y="100723"/>
                    <a:pt x="55555" y="84050"/>
                  </a:cubicBezTo>
                  <a:close/>
                  <a:moveTo>
                    <a:pt x="337479" y="82930"/>
                  </a:moveTo>
                  <a:cubicBezTo>
                    <a:pt x="343217" y="82020"/>
                    <a:pt x="348914" y="82020"/>
                    <a:pt x="353537" y="84833"/>
                  </a:cubicBezTo>
                  <a:cubicBezTo>
                    <a:pt x="365095" y="92442"/>
                    <a:pt x="368397" y="112954"/>
                    <a:pt x="371369" y="125196"/>
                  </a:cubicBezTo>
                  <a:cubicBezTo>
                    <a:pt x="371699" y="127181"/>
                    <a:pt x="368727" y="127843"/>
                    <a:pt x="368397" y="126188"/>
                  </a:cubicBezTo>
                  <a:cubicBezTo>
                    <a:pt x="366746" y="119903"/>
                    <a:pt x="365095" y="113286"/>
                    <a:pt x="363113" y="107330"/>
                  </a:cubicBezTo>
                  <a:cubicBezTo>
                    <a:pt x="360802" y="101375"/>
                    <a:pt x="358490" y="90457"/>
                    <a:pt x="351885" y="87480"/>
                  </a:cubicBezTo>
                  <a:cubicBezTo>
                    <a:pt x="342639" y="82848"/>
                    <a:pt x="331412" y="86487"/>
                    <a:pt x="321505" y="88141"/>
                  </a:cubicBezTo>
                  <a:cubicBezTo>
                    <a:pt x="320844" y="88141"/>
                    <a:pt x="320184" y="86487"/>
                    <a:pt x="321174" y="86487"/>
                  </a:cubicBezTo>
                  <a:cubicBezTo>
                    <a:pt x="325963" y="85660"/>
                    <a:pt x="331742" y="83840"/>
                    <a:pt x="337479" y="82930"/>
                  </a:cubicBezTo>
                  <a:close/>
                  <a:moveTo>
                    <a:pt x="45473" y="81153"/>
                  </a:moveTo>
                  <a:cubicBezTo>
                    <a:pt x="45473" y="79208"/>
                    <a:pt x="49074" y="79208"/>
                    <a:pt x="49074" y="81478"/>
                  </a:cubicBezTo>
                  <a:cubicBezTo>
                    <a:pt x="49074" y="100932"/>
                    <a:pt x="48354" y="120385"/>
                    <a:pt x="47273" y="139514"/>
                  </a:cubicBezTo>
                  <a:cubicBezTo>
                    <a:pt x="47273" y="140811"/>
                    <a:pt x="45113" y="140811"/>
                    <a:pt x="45473" y="139514"/>
                  </a:cubicBezTo>
                  <a:cubicBezTo>
                    <a:pt x="46194" y="120385"/>
                    <a:pt x="45473" y="100608"/>
                    <a:pt x="45473" y="81153"/>
                  </a:cubicBezTo>
                  <a:close/>
                  <a:moveTo>
                    <a:pt x="36473" y="80067"/>
                  </a:moveTo>
                  <a:cubicBezTo>
                    <a:pt x="36473" y="77768"/>
                    <a:pt x="40074" y="77768"/>
                    <a:pt x="40074" y="80067"/>
                  </a:cubicBezTo>
                  <a:cubicBezTo>
                    <a:pt x="40074" y="103717"/>
                    <a:pt x="41874" y="127366"/>
                    <a:pt x="41154" y="151343"/>
                  </a:cubicBezTo>
                  <a:cubicBezTo>
                    <a:pt x="41154" y="152328"/>
                    <a:pt x="39354" y="152328"/>
                    <a:pt x="39354" y="151343"/>
                  </a:cubicBezTo>
                  <a:cubicBezTo>
                    <a:pt x="38273" y="127366"/>
                    <a:pt x="36834" y="103717"/>
                    <a:pt x="36473" y="80067"/>
                  </a:cubicBezTo>
                  <a:close/>
                  <a:moveTo>
                    <a:pt x="342378" y="78159"/>
                  </a:moveTo>
                  <a:cubicBezTo>
                    <a:pt x="331247" y="78159"/>
                    <a:pt x="318770" y="81751"/>
                    <a:pt x="309800" y="85180"/>
                  </a:cubicBezTo>
                  <a:cubicBezTo>
                    <a:pt x="310126" y="94325"/>
                    <a:pt x="310452" y="103142"/>
                    <a:pt x="310452" y="112287"/>
                  </a:cubicBezTo>
                  <a:cubicBezTo>
                    <a:pt x="322195" y="105755"/>
                    <a:pt x="341766" y="98244"/>
                    <a:pt x="350900" y="109347"/>
                  </a:cubicBezTo>
                  <a:cubicBezTo>
                    <a:pt x="363295" y="125024"/>
                    <a:pt x="360032" y="152783"/>
                    <a:pt x="360359" y="171725"/>
                  </a:cubicBezTo>
                  <a:cubicBezTo>
                    <a:pt x="360686" y="196546"/>
                    <a:pt x="367861" y="223979"/>
                    <a:pt x="359054" y="247820"/>
                  </a:cubicBezTo>
                  <a:cubicBezTo>
                    <a:pt x="352204" y="265782"/>
                    <a:pt x="329372" y="273620"/>
                    <a:pt x="311757" y="277866"/>
                  </a:cubicBezTo>
                  <a:cubicBezTo>
                    <a:pt x="312083" y="286030"/>
                    <a:pt x="312083" y="294195"/>
                    <a:pt x="312083" y="302033"/>
                  </a:cubicBezTo>
                  <a:cubicBezTo>
                    <a:pt x="339810" y="295175"/>
                    <a:pt x="367209" y="288970"/>
                    <a:pt x="373733" y="256638"/>
                  </a:cubicBezTo>
                  <a:cubicBezTo>
                    <a:pt x="378952" y="230837"/>
                    <a:pt x="376016" y="205037"/>
                    <a:pt x="375364" y="178910"/>
                  </a:cubicBezTo>
                  <a:cubicBezTo>
                    <a:pt x="374712" y="150497"/>
                    <a:pt x="375689" y="119798"/>
                    <a:pt x="366883" y="92692"/>
                  </a:cubicBezTo>
                  <a:cubicBezTo>
                    <a:pt x="363295" y="81751"/>
                    <a:pt x="353509" y="78159"/>
                    <a:pt x="342378" y="78159"/>
                  </a:cubicBezTo>
                  <a:close/>
                  <a:moveTo>
                    <a:pt x="31084" y="76852"/>
                  </a:moveTo>
                  <a:cubicBezTo>
                    <a:pt x="37587" y="106309"/>
                    <a:pt x="31734" y="137404"/>
                    <a:pt x="31734" y="167516"/>
                  </a:cubicBezTo>
                  <a:cubicBezTo>
                    <a:pt x="31734" y="168170"/>
                    <a:pt x="30433" y="168170"/>
                    <a:pt x="30433" y="167189"/>
                  </a:cubicBezTo>
                  <a:cubicBezTo>
                    <a:pt x="29132" y="137731"/>
                    <a:pt x="34661" y="106637"/>
                    <a:pt x="28156" y="77506"/>
                  </a:cubicBezTo>
                  <a:cubicBezTo>
                    <a:pt x="27831" y="75870"/>
                    <a:pt x="30758" y="74888"/>
                    <a:pt x="31084" y="76852"/>
                  </a:cubicBezTo>
                  <a:close/>
                  <a:moveTo>
                    <a:pt x="290631" y="73638"/>
                  </a:moveTo>
                  <a:cubicBezTo>
                    <a:pt x="293885" y="72008"/>
                    <a:pt x="296815" y="76898"/>
                    <a:pt x="293560" y="78529"/>
                  </a:cubicBezTo>
                  <a:cubicBezTo>
                    <a:pt x="268173" y="89942"/>
                    <a:pt x="242135" y="103963"/>
                    <a:pt x="213819" y="104941"/>
                  </a:cubicBezTo>
                  <a:cubicBezTo>
                    <a:pt x="188106" y="105919"/>
                    <a:pt x="159790" y="106246"/>
                    <a:pt x="135054" y="97442"/>
                  </a:cubicBezTo>
                  <a:cubicBezTo>
                    <a:pt x="134403" y="97116"/>
                    <a:pt x="134403" y="96137"/>
                    <a:pt x="135380" y="96137"/>
                  </a:cubicBezTo>
                  <a:cubicBezTo>
                    <a:pt x="159139" y="99724"/>
                    <a:pt x="183875" y="101354"/>
                    <a:pt x="207961" y="100051"/>
                  </a:cubicBezTo>
                  <a:cubicBezTo>
                    <a:pt x="238230" y="99072"/>
                    <a:pt x="263616" y="86029"/>
                    <a:pt x="290631" y="73638"/>
                  </a:cubicBezTo>
                  <a:close/>
                  <a:moveTo>
                    <a:pt x="169437" y="66877"/>
                  </a:moveTo>
                  <a:cubicBezTo>
                    <a:pt x="174174" y="66517"/>
                    <a:pt x="178826" y="66787"/>
                    <a:pt x="182814" y="68767"/>
                  </a:cubicBezTo>
                  <a:cubicBezTo>
                    <a:pt x="184476" y="69487"/>
                    <a:pt x="183479" y="71648"/>
                    <a:pt x="181817" y="71288"/>
                  </a:cubicBezTo>
                  <a:cubicBezTo>
                    <a:pt x="173177" y="69487"/>
                    <a:pt x="164868" y="70567"/>
                    <a:pt x="155562" y="70927"/>
                  </a:cubicBezTo>
                  <a:cubicBezTo>
                    <a:pt x="154565" y="70927"/>
                    <a:pt x="154565" y="68767"/>
                    <a:pt x="155562" y="68767"/>
                  </a:cubicBezTo>
                  <a:cubicBezTo>
                    <a:pt x="159883" y="68227"/>
                    <a:pt x="164702" y="67237"/>
                    <a:pt x="169437" y="66877"/>
                  </a:cubicBezTo>
                  <a:close/>
                  <a:moveTo>
                    <a:pt x="159640" y="60811"/>
                  </a:moveTo>
                  <a:cubicBezTo>
                    <a:pt x="172397" y="60487"/>
                    <a:pt x="185481" y="60487"/>
                    <a:pt x="198238" y="61134"/>
                  </a:cubicBezTo>
                  <a:cubicBezTo>
                    <a:pt x="210341" y="61458"/>
                    <a:pt x="213285" y="71180"/>
                    <a:pt x="199873" y="73124"/>
                  </a:cubicBezTo>
                  <a:cubicBezTo>
                    <a:pt x="197911" y="73124"/>
                    <a:pt x="197911" y="70207"/>
                    <a:pt x="199873" y="69883"/>
                  </a:cubicBezTo>
                  <a:cubicBezTo>
                    <a:pt x="203144" y="70207"/>
                    <a:pt x="204126" y="68587"/>
                    <a:pt x="202490" y="64699"/>
                  </a:cubicBezTo>
                  <a:cubicBezTo>
                    <a:pt x="200201" y="64375"/>
                    <a:pt x="197911" y="64051"/>
                    <a:pt x="195949" y="64375"/>
                  </a:cubicBezTo>
                  <a:cubicBezTo>
                    <a:pt x="193985" y="64375"/>
                    <a:pt x="192350" y="64375"/>
                    <a:pt x="190388" y="64375"/>
                  </a:cubicBezTo>
                  <a:cubicBezTo>
                    <a:pt x="181556" y="64051"/>
                    <a:pt x="172724" y="63402"/>
                    <a:pt x="163565" y="63727"/>
                  </a:cubicBezTo>
                  <a:cubicBezTo>
                    <a:pt x="146229" y="64375"/>
                    <a:pt x="128566" y="68263"/>
                    <a:pt x="110902" y="66319"/>
                  </a:cubicBezTo>
                  <a:cubicBezTo>
                    <a:pt x="109921" y="66319"/>
                    <a:pt x="109921" y="64375"/>
                    <a:pt x="110902" y="64375"/>
                  </a:cubicBezTo>
                  <a:cubicBezTo>
                    <a:pt x="127257" y="64699"/>
                    <a:pt x="143612" y="61458"/>
                    <a:pt x="159640" y="60811"/>
                  </a:cubicBezTo>
                  <a:close/>
                  <a:moveTo>
                    <a:pt x="158448" y="57747"/>
                  </a:moveTo>
                  <a:cubicBezTo>
                    <a:pt x="141487" y="58074"/>
                    <a:pt x="124852" y="58074"/>
                    <a:pt x="108216" y="59706"/>
                  </a:cubicBezTo>
                  <a:cubicBezTo>
                    <a:pt x="98757" y="60686"/>
                    <a:pt x="88319" y="61339"/>
                    <a:pt x="78859" y="64605"/>
                  </a:cubicBezTo>
                  <a:cubicBezTo>
                    <a:pt x="102997" y="69177"/>
                    <a:pt x="127787" y="72770"/>
                    <a:pt x="152251" y="73750"/>
                  </a:cubicBezTo>
                  <a:cubicBezTo>
                    <a:pt x="186175" y="75709"/>
                    <a:pt x="220099" y="75383"/>
                    <a:pt x="252065" y="66891"/>
                  </a:cubicBezTo>
                  <a:cubicBezTo>
                    <a:pt x="237713" y="61013"/>
                    <a:pt x="221403" y="61666"/>
                    <a:pt x="206072" y="60033"/>
                  </a:cubicBezTo>
                  <a:cubicBezTo>
                    <a:pt x="190415" y="58400"/>
                    <a:pt x="174432" y="57094"/>
                    <a:pt x="158448" y="57747"/>
                  </a:cubicBezTo>
                  <a:close/>
                  <a:moveTo>
                    <a:pt x="21449" y="57094"/>
                  </a:moveTo>
                  <a:cubicBezTo>
                    <a:pt x="22754" y="107388"/>
                    <a:pt x="23406" y="157682"/>
                    <a:pt x="24712" y="207976"/>
                  </a:cubicBezTo>
                  <a:cubicBezTo>
                    <a:pt x="25690" y="236063"/>
                    <a:pt x="27321" y="263822"/>
                    <a:pt x="28625" y="291909"/>
                  </a:cubicBezTo>
                  <a:cubicBezTo>
                    <a:pt x="29278" y="309871"/>
                    <a:pt x="25690" y="364737"/>
                    <a:pt x="43304" y="376168"/>
                  </a:cubicBezTo>
                  <a:cubicBezTo>
                    <a:pt x="83100" y="401968"/>
                    <a:pt x="137572" y="397723"/>
                    <a:pt x="183891" y="399356"/>
                  </a:cubicBezTo>
                  <a:cubicBezTo>
                    <a:pt x="225643" y="400662"/>
                    <a:pt x="269679" y="395110"/>
                    <a:pt x="299035" y="362125"/>
                  </a:cubicBezTo>
                  <a:cubicBezTo>
                    <a:pt x="299035" y="262516"/>
                    <a:pt x="294469" y="162908"/>
                    <a:pt x="300014" y="63625"/>
                  </a:cubicBezTo>
                  <a:cubicBezTo>
                    <a:pt x="247824" y="92692"/>
                    <a:pt x="184218" y="92692"/>
                    <a:pt x="126156" y="85833"/>
                  </a:cubicBezTo>
                  <a:cubicBezTo>
                    <a:pt x="98757" y="82567"/>
                    <a:pt x="71031" y="77995"/>
                    <a:pt x="44609" y="69831"/>
                  </a:cubicBezTo>
                  <a:cubicBezTo>
                    <a:pt x="36780" y="67218"/>
                    <a:pt x="26995" y="63625"/>
                    <a:pt x="21449" y="57094"/>
                  </a:cubicBezTo>
                  <a:close/>
                  <a:moveTo>
                    <a:pt x="155513" y="17903"/>
                  </a:moveTo>
                  <a:cubicBezTo>
                    <a:pt x="114740" y="16924"/>
                    <a:pt x="60593" y="19863"/>
                    <a:pt x="24712" y="44684"/>
                  </a:cubicBezTo>
                  <a:cubicBezTo>
                    <a:pt x="31561" y="58400"/>
                    <a:pt x="57330" y="59706"/>
                    <a:pt x="70378" y="62646"/>
                  </a:cubicBezTo>
                  <a:cubicBezTo>
                    <a:pt x="71356" y="62972"/>
                    <a:pt x="72987" y="62972"/>
                    <a:pt x="73966" y="63625"/>
                  </a:cubicBezTo>
                  <a:cubicBezTo>
                    <a:pt x="82121" y="59380"/>
                    <a:pt x="91907" y="58074"/>
                    <a:pt x="100387" y="57094"/>
                  </a:cubicBezTo>
                  <a:cubicBezTo>
                    <a:pt x="118327" y="54808"/>
                    <a:pt x="136594" y="54481"/>
                    <a:pt x="154535" y="53828"/>
                  </a:cubicBezTo>
                  <a:cubicBezTo>
                    <a:pt x="173128" y="53175"/>
                    <a:pt x="191720" y="54481"/>
                    <a:pt x="210313" y="56441"/>
                  </a:cubicBezTo>
                  <a:cubicBezTo>
                    <a:pt x="224665" y="57747"/>
                    <a:pt x="240322" y="57094"/>
                    <a:pt x="254348" y="63299"/>
                  </a:cubicBezTo>
                  <a:cubicBezTo>
                    <a:pt x="255326" y="63625"/>
                    <a:pt x="255979" y="64932"/>
                    <a:pt x="255653" y="65912"/>
                  </a:cubicBezTo>
                  <a:cubicBezTo>
                    <a:pt x="268374" y="62319"/>
                    <a:pt x="280769" y="57420"/>
                    <a:pt x="292838" y="50889"/>
                  </a:cubicBezTo>
                  <a:cubicBezTo>
                    <a:pt x="277181" y="36845"/>
                    <a:pt x="250760" y="28354"/>
                    <a:pt x="231189" y="25088"/>
                  </a:cubicBezTo>
                  <a:cubicBezTo>
                    <a:pt x="206398" y="20516"/>
                    <a:pt x="180630" y="18230"/>
                    <a:pt x="155513" y="17903"/>
                  </a:cubicBezTo>
                  <a:close/>
                  <a:moveTo>
                    <a:pt x="155513" y="3860"/>
                  </a:moveTo>
                  <a:cubicBezTo>
                    <a:pt x="183891" y="4513"/>
                    <a:pt x="213901" y="5167"/>
                    <a:pt x="241627" y="12025"/>
                  </a:cubicBezTo>
                  <a:cubicBezTo>
                    <a:pt x="262502" y="16924"/>
                    <a:pt x="291533" y="26068"/>
                    <a:pt x="305885" y="42397"/>
                  </a:cubicBezTo>
                  <a:cubicBezTo>
                    <a:pt x="306864" y="43051"/>
                    <a:pt x="307190" y="44030"/>
                    <a:pt x="307843" y="45010"/>
                  </a:cubicBezTo>
                  <a:cubicBezTo>
                    <a:pt x="312409" y="47296"/>
                    <a:pt x="314367" y="54808"/>
                    <a:pt x="308821" y="58400"/>
                  </a:cubicBezTo>
                  <a:cubicBezTo>
                    <a:pt x="308495" y="58727"/>
                    <a:pt x="308495" y="58727"/>
                    <a:pt x="308495" y="59053"/>
                  </a:cubicBezTo>
                  <a:cubicBezTo>
                    <a:pt x="308821" y="65912"/>
                    <a:pt x="309148" y="73096"/>
                    <a:pt x="309473" y="80281"/>
                  </a:cubicBezTo>
                  <a:cubicBezTo>
                    <a:pt x="325130" y="70157"/>
                    <a:pt x="350573" y="64932"/>
                    <a:pt x="366230" y="73423"/>
                  </a:cubicBezTo>
                  <a:cubicBezTo>
                    <a:pt x="376342" y="78975"/>
                    <a:pt x="377973" y="97590"/>
                    <a:pt x="379604" y="107388"/>
                  </a:cubicBezTo>
                  <a:cubicBezTo>
                    <a:pt x="382866" y="125677"/>
                    <a:pt x="384823" y="144292"/>
                    <a:pt x="384823" y="162908"/>
                  </a:cubicBezTo>
                  <a:cubicBezTo>
                    <a:pt x="385150" y="197199"/>
                    <a:pt x="393304" y="236716"/>
                    <a:pt x="380583" y="269048"/>
                  </a:cubicBezTo>
                  <a:cubicBezTo>
                    <a:pt x="368840" y="298114"/>
                    <a:pt x="342419" y="304646"/>
                    <a:pt x="314367" y="311831"/>
                  </a:cubicBezTo>
                  <a:cubicBezTo>
                    <a:pt x="313714" y="311831"/>
                    <a:pt x="313062" y="311831"/>
                    <a:pt x="312409" y="311831"/>
                  </a:cubicBezTo>
                  <a:cubicBezTo>
                    <a:pt x="312736" y="330446"/>
                    <a:pt x="312736" y="349061"/>
                    <a:pt x="312736" y="367677"/>
                  </a:cubicBezTo>
                  <a:cubicBezTo>
                    <a:pt x="312736" y="372902"/>
                    <a:pt x="308495" y="374862"/>
                    <a:pt x="304581" y="373882"/>
                  </a:cubicBezTo>
                  <a:cubicBezTo>
                    <a:pt x="272940" y="404908"/>
                    <a:pt x="233472" y="415032"/>
                    <a:pt x="190089" y="413072"/>
                  </a:cubicBezTo>
                  <a:cubicBezTo>
                    <a:pt x="140835" y="411439"/>
                    <a:pt x="82121" y="417318"/>
                    <a:pt x="39390" y="389885"/>
                  </a:cubicBezTo>
                  <a:cubicBezTo>
                    <a:pt x="22754" y="378781"/>
                    <a:pt x="21449" y="362451"/>
                    <a:pt x="19493" y="343836"/>
                  </a:cubicBezTo>
                  <a:cubicBezTo>
                    <a:pt x="16883" y="312810"/>
                    <a:pt x="15578" y="267088"/>
                    <a:pt x="14599" y="236063"/>
                  </a:cubicBezTo>
                  <a:cubicBezTo>
                    <a:pt x="11990" y="173358"/>
                    <a:pt x="13295" y="110980"/>
                    <a:pt x="14926" y="48276"/>
                  </a:cubicBezTo>
                  <a:cubicBezTo>
                    <a:pt x="13621" y="47296"/>
                    <a:pt x="12968" y="45010"/>
                    <a:pt x="14599" y="43051"/>
                  </a:cubicBezTo>
                  <a:cubicBezTo>
                    <a:pt x="49501" y="9739"/>
                    <a:pt x="109520" y="2881"/>
                    <a:pt x="155513" y="3860"/>
                  </a:cubicBezTo>
                  <a:close/>
                  <a:moveTo>
                    <a:pt x="79815" y="3208"/>
                  </a:moveTo>
                  <a:cubicBezTo>
                    <a:pt x="80467" y="2881"/>
                    <a:pt x="80793" y="4191"/>
                    <a:pt x="79815" y="4519"/>
                  </a:cubicBezTo>
                  <a:cubicBezTo>
                    <a:pt x="52433" y="15335"/>
                    <a:pt x="24075" y="24185"/>
                    <a:pt x="5169" y="48438"/>
                  </a:cubicBezTo>
                  <a:cubicBezTo>
                    <a:pt x="4191" y="50077"/>
                    <a:pt x="1910" y="48438"/>
                    <a:pt x="2888" y="47127"/>
                  </a:cubicBezTo>
                  <a:cubicBezTo>
                    <a:pt x="20815" y="21891"/>
                    <a:pt x="51782" y="13368"/>
                    <a:pt x="79815" y="3208"/>
                  </a:cubicBezTo>
                  <a:close/>
                  <a:moveTo>
                    <a:pt x="65421" y="0"/>
                  </a:moveTo>
                  <a:cubicBezTo>
                    <a:pt x="65744" y="0"/>
                    <a:pt x="66392" y="989"/>
                    <a:pt x="65744" y="1319"/>
                  </a:cubicBezTo>
                  <a:cubicBezTo>
                    <a:pt x="45341" y="10224"/>
                    <a:pt x="15869" y="21108"/>
                    <a:pt x="3239" y="40896"/>
                  </a:cubicBezTo>
                  <a:cubicBezTo>
                    <a:pt x="1943" y="42875"/>
                    <a:pt x="-972" y="41225"/>
                    <a:pt x="324" y="38917"/>
                  </a:cubicBezTo>
                  <a:cubicBezTo>
                    <a:pt x="5830" y="28033"/>
                    <a:pt x="17165" y="22097"/>
                    <a:pt x="27852" y="16490"/>
                  </a:cubicBezTo>
                  <a:cubicBezTo>
                    <a:pt x="39835" y="9894"/>
                    <a:pt x="52142" y="4288"/>
                    <a:pt x="6542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626DE16-73DE-5745-996A-85EA34771439}"/>
                </a:ext>
              </a:extLst>
            </p:cNvPr>
            <p:cNvSpPr/>
            <p:nvPr/>
          </p:nvSpPr>
          <p:spPr>
            <a:xfrm>
              <a:off x="-332" y="5309351"/>
              <a:ext cx="993579" cy="1575689"/>
            </a:xfrm>
            <a:custGeom>
              <a:avLst/>
              <a:gdLst>
                <a:gd name="connsiteX0" fmla="*/ 171928 w 993579"/>
                <a:gd name="connsiteY0" fmla="*/ 1562343 h 1575689"/>
                <a:gd name="connsiteX1" fmla="*/ 362686 w 993579"/>
                <a:gd name="connsiteY1" fmla="*/ 1565334 h 1575689"/>
                <a:gd name="connsiteX2" fmla="*/ 362360 w 993579"/>
                <a:gd name="connsiteY2" fmla="*/ 1575304 h 1575689"/>
                <a:gd name="connsiteX3" fmla="*/ 109380 w 993579"/>
                <a:gd name="connsiteY3" fmla="*/ 1571649 h 1575689"/>
                <a:gd name="connsiteX4" fmla="*/ 109055 w 993579"/>
                <a:gd name="connsiteY4" fmla="*/ 1567660 h 1575689"/>
                <a:gd name="connsiteX5" fmla="*/ 171928 w 993579"/>
                <a:gd name="connsiteY5" fmla="*/ 1562343 h 1575689"/>
                <a:gd name="connsiteX6" fmla="*/ 374191 w 993579"/>
                <a:gd name="connsiteY6" fmla="*/ 1543842 h 1575689"/>
                <a:gd name="connsiteX7" fmla="*/ 375171 w 993579"/>
                <a:gd name="connsiteY7" fmla="*/ 1552410 h 1575689"/>
                <a:gd name="connsiteX8" fmla="*/ 198339 w 993579"/>
                <a:gd name="connsiteY8" fmla="*/ 1560343 h 1575689"/>
                <a:gd name="connsiteX9" fmla="*/ 104856 w 993579"/>
                <a:gd name="connsiteY9" fmla="*/ 1557170 h 1575689"/>
                <a:gd name="connsiteX10" fmla="*/ 45694 w 993579"/>
                <a:gd name="connsiteY10" fmla="*/ 1555266 h 1575689"/>
                <a:gd name="connsiteX11" fmla="*/ 46674 w 993579"/>
                <a:gd name="connsiteY11" fmla="*/ 1551775 h 1575689"/>
                <a:gd name="connsiteX12" fmla="*/ 122506 w 993579"/>
                <a:gd name="connsiteY12" fmla="*/ 1549554 h 1575689"/>
                <a:gd name="connsiteX13" fmla="*/ 207818 w 993579"/>
                <a:gd name="connsiteY13" fmla="*/ 1551775 h 1575689"/>
                <a:gd name="connsiteX14" fmla="*/ 292149 w 993579"/>
                <a:gd name="connsiteY14" fmla="*/ 1552410 h 1575689"/>
                <a:gd name="connsiteX15" fmla="*/ 374191 w 993579"/>
                <a:gd name="connsiteY15" fmla="*/ 1543842 h 1575689"/>
                <a:gd name="connsiteX16" fmla="*/ 57696 w 993579"/>
                <a:gd name="connsiteY16" fmla="*/ 1157882 h 1575689"/>
                <a:gd name="connsiteX17" fmla="*/ 59690 w 993579"/>
                <a:gd name="connsiteY17" fmla="*/ 1158961 h 1575689"/>
                <a:gd name="connsiteX18" fmla="*/ 59026 w 993579"/>
                <a:gd name="connsiteY18" fmla="*/ 1160402 h 1575689"/>
                <a:gd name="connsiteX19" fmla="*/ 57364 w 993579"/>
                <a:gd name="connsiteY19" fmla="*/ 1159322 h 1575689"/>
                <a:gd name="connsiteX20" fmla="*/ 57696 w 993579"/>
                <a:gd name="connsiteY20" fmla="*/ 1157882 h 1575689"/>
                <a:gd name="connsiteX21" fmla="*/ 48281 w 993579"/>
                <a:gd name="connsiteY21" fmla="*/ 1154522 h 1575689"/>
                <a:gd name="connsiteX22" fmla="*/ 49942 w 993579"/>
                <a:gd name="connsiteY22" fmla="*/ 1157402 h 1575689"/>
                <a:gd name="connsiteX23" fmla="*/ 48613 w 993579"/>
                <a:gd name="connsiteY23" fmla="*/ 1158362 h 1575689"/>
                <a:gd name="connsiteX24" fmla="*/ 46619 w 993579"/>
                <a:gd name="connsiteY24" fmla="*/ 1155482 h 1575689"/>
                <a:gd name="connsiteX25" fmla="*/ 48281 w 993579"/>
                <a:gd name="connsiteY25" fmla="*/ 1154522 h 1575689"/>
                <a:gd name="connsiteX26" fmla="*/ 70770 w 993579"/>
                <a:gd name="connsiteY26" fmla="*/ 1152441 h 1575689"/>
                <a:gd name="connsiteX27" fmla="*/ 71058 w 993579"/>
                <a:gd name="connsiteY27" fmla="*/ 1154041 h 1575689"/>
                <a:gd name="connsiteX28" fmla="*/ 69330 w 993579"/>
                <a:gd name="connsiteY28" fmla="*/ 1154680 h 1575689"/>
                <a:gd name="connsiteX29" fmla="*/ 68754 w 993579"/>
                <a:gd name="connsiteY29" fmla="*/ 1153081 h 1575689"/>
                <a:gd name="connsiteX30" fmla="*/ 70770 w 993579"/>
                <a:gd name="connsiteY30" fmla="*/ 1152441 h 1575689"/>
                <a:gd name="connsiteX31" fmla="*/ 4131 w 993579"/>
                <a:gd name="connsiteY31" fmla="*/ 1150325 h 1575689"/>
                <a:gd name="connsiteX32" fmla="*/ 10005 w 993579"/>
                <a:gd name="connsiteY32" fmla="*/ 1159152 h 1575689"/>
                <a:gd name="connsiteX33" fmla="*/ 44595 w 993579"/>
                <a:gd name="connsiteY33" fmla="*/ 1174844 h 1575689"/>
                <a:gd name="connsiteX34" fmla="*/ 70048 w 993579"/>
                <a:gd name="connsiteY34" fmla="*/ 1165691 h 1575689"/>
                <a:gd name="connsiteX35" fmla="*/ 58953 w 993579"/>
                <a:gd name="connsiteY35" fmla="*/ 1169287 h 1575689"/>
                <a:gd name="connsiteX36" fmla="*/ 52100 w 993579"/>
                <a:gd name="connsiteY36" fmla="*/ 1169614 h 1575689"/>
                <a:gd name="connsiteX37" fmla="*/ 39700 w 993579"/>
                <a:gd name="connsiteY37" fmla="*/ 1168306 h 1575689"/>
                <a:gd name="connsiteX38" fmla="*/ 36110 w 993579"/>
                <a:gd name="connsiteY38" fmla="*/ 1169287 h 1575689"/>
                <a:gd name="connsiteX39" fmla="*/ 29584 w 993579"/>
                <a:gd name="connsiteY39" fmla="*/ 1167652 h 1575689"/>
                <a:gd name="connsiteX40" fmla="*/ 21752 w 993579"/>
                <a:gd name="connsiteY40" fmla="*/ 1160460 h 1575689"/>
                <a:gd name="connsiteX41" fmla="*/ 15553 w 993579"/>
                <a:gd name="connsiteY41" fmla="*/ 1160460 h 1575689"/>
                <a:gd name="connsiteX42" fmla="*/ 10984 w 993579"/>
                <a:gd name="connsiteY42" fmla="*/ 1155883 h 1575689"/>
                <a:gd name="connsiteX43" fmla="*/ 4131 w 993579"/>
                <a:gd name="connsiteY43" fmla="*/ 1150325 h 1575689"/>
                <a:gd name="connsiteX44" fmla="*/ 30446 w 993579"/>
                <a:gd name="connsiteY44" fmla="*/ 1150257 h 1575689"/>
                <a:gd name="connsiteX45" fmla="*/ 31726 w 993579"/>
                <a:gd name="connsiteY45" fmla="*/ 1150257 h 1575689"/>
                <a:gd name="connsiteX46" fmla="*/ 32686 w 993579"/>
                <a:gd name="connsiteY46" fmla="*/ 1153645 h 1575689"/>
                <a:gd name="connsiteX47" fmla="*/ 31726 w 993579"/>
                <a:gd name="connsiteY47" fmla="*/ 1154323 h 1575689"/>
                <a:gd name="connsiteX48" fmla="*/ 30446 w 993579"/>
                <a:gd name="connsiteY48" fmla="*/ 1150257 h 1575689"/>
                <a:gd name="connsiteX49" fmla="*/ 64649 w 993579"/>
                <a:gd name="connsiteY49" fmla="*/ 1147800 h 1575689"/>
                <a:gd name="connsiteX50" fmla="*/ 65009 w 993579"/>
                <a:gd name="connsiteY50" fmla="*/ 1149080 h 1575689"/>
                <a:gd name="connsiteX51" fmla="*/ 60689 w 993579"/>
                <a:gd name="connsiteY51" fmla="*/ 1150041 h 1575689"/>
                <a:gd name="connsiteX52" fmla="*/ 60329 w 993579"/>
                <a:gd name="connsiteY52" fmla="*/ 1148761 h 1575689"/>
                <a:gd name="connsiteX53" fmla="*/ 64649 w 993579"/>
                <a:gd name="connsiteY53" fmla="*/ 1147800 h 1575689"/>
                <a:gd name="connsiteX54" fmla="*/ 53007 w 993579"/>
                <a:gd name="connsiteY54" fmla="*/ 1147286 h 1575689"/>
                <a:gd name="connsiteX55" fmla="*/ 54287 w 993579"/>
                <a:gd name="connsiteY55" fmla="*/ 1147903 h 1575689"/>
                <a:gd name="connsiteX56" fmla="*/ 53647 w 993579"/>
                <a:gd name="connsiteY56" fmla="*/ 1149446 h 1575689"/>
                <a:gd name="connsiteX57" fmla="*/ 52047 w 993579"/>
                <a:gd name="connsiteY57" fmla="*/ 1149138 h 1575689"/>
                <a:gd name="connsiteX58" fmla="*/ 53007 w 993579"/>
                <a:gd name="connsiteY58" fmla="*/ 1147286 h 1575689"/>
                <a:gd name="connsiteX59" fmla="*/ 75450 w 993579"/>
                <a:gd name="connsiteY59" fmla="*/ 1147224 h 1575689"/>
                <a:gd name="connsiteX60" fmla="*/ 77251 w 993579"/>
                <a:gd name="connsiteY60" fmla="*/ 1148088 h 1575689"/>
                <a:gd name="connsiteX61" fmla="*/ 75810 w 993579"/>
                <a:gd name="connsiteY61" fmla="*/ 1149529 h 1575689"/>
                <a:gd name="connsiteX62" fmla="*/ 74371 w 993579"/>
                <a:gd name="connsiteY62" fmla="*/ 1148953 h 1575689"/>
                <a:gd name="connsiteX63" fmla="*/ 75450 w 993579"/>
                <a:gd name="connsiteY63" fmla="*/ 1147224 h 1575689"/>
                <a:gd name="connsiteX64" fmla="*/ 19151 w 993579"/>
                <a:gd name="connsiteY64" fmla="*/ 1142040 h 1575689"/>
                <a:gd name="connsiteX65" fmla="*/ 18848 w 993579"/>
                <a:gd name="connsiteY65" fmla="*/ 1144509 h 1575689"/>
                <a:gd name="connsiteX66" fmla="*/ 15817 w 993579"/>
                <a:gd name="connsiteY66" fmla="*/ 1144509 h 1575689"/>
                <a:gd name="connsiteX67" fmla="*/ 15817 w 993579"/>
                <a:gd name="connsiteY67" fmla="*/ 1142452 h 1575689"/>
                <a:gd name="connsiteX68" fmla="*/ 19151 w 993579"/>
                <a:gd name="connsiteY68" fmla="*/ 1142040 h 1575689"/>
                <a:gd name="connsiteX69" fmla="*/ 61998 w 993579"/>
                <a:gd name="connsiteY69" fmla="*/ 1138799 h 1575689"/>
                <a:gd name="connsiteX70" fmla="*/ 63045 w 993579"/>
                <a:gd name="connsiteY70" fmla="*/ 1142760 h 1575689"/>
                <a:gd name="connsiteX71" fmla="*/ 61736 w 993579"/>
                <a:gd name="connsiteY71" fmla="*/ 1143480 h 1575689"/>
                <a:gd name="connsiteX72" fmla="*/ 60951 w 993579"/>
                <a:gd name="connsiteY72" fmla="*/ 1139160 h 1575689"/>
                <a:gd name="connsiteX73" fmla="*/ 61998 w 993579"/>
                <a:gd name="connsiteY73" fmla="*/ 1138799 h 1575689"/>
                <a:gd name="connsiteX74" fmla="*/ 17484 w 993579"/>
                <a:gd name="connsiteY74" fmla="*/ 1131799 h 1575689"/>
                <a:gd name="connsiteX75" fmla="*/ 18925 w 993579"/>
                <a:gd name="connsiteY75" fmla="*/ 1132439 h 1575689"/>
                <a:gd name="connsiteX76" fmla="*/ 17484 w 993579"/>
                <a:gd name="connsiteY76" fmla="*/ 1132119 h 1575689"/>
                <a:gd name="connsiteX77" fmla="*/ 9131 w 993579"/>
                <a:gd name="connsiteY77" fmla="*/ 1131184 h 1575689"/>
                <a:gd name="connsiteX78" fmla="*/ 9996 w 993579"/>
                <a:gd name="connsiteY78" fmla="*/ 1131516 h 1575689"/>
                <a:gd name="connsiteX79" fmla="*/ 7979 w 993579"/>
                <a:gd name="connsiteY79" fmla="*/ 1137498 h 1575689"/>
                <a:gd name="connsiteX80" fmla="*/ 6827 w 993579"/>
                <a:gd name="connsiteY80" fmla="*/ 1136834 h 1575689"/>
                <a:gd name="connsiteX81" fmla="*/ 9131 w 993579"/>
                <a:gd name="connsiteY81" fmla="*/ 1131184 h 1575689"/>
                <a:gd name="connsiteX82" fmla="*/ 63980 w 993579"/>
                <a:gd name="connsiteY82" fmla="*/ 1128565 h 1575689"/>
                <a:gd name="connsiteX83" fmla="*/ 65214 w 993579"/>
                <a:gd name="connsiteY83" fmla="*/ 1129798 h 1575689"/>
                <a:gd name="connsiteX84" fmla="*/ 63980 w 993579"/>
                <a:gd name="connsiteY84" fmla="*/ 1130725 h 1575689"/>
                <a:gd name="connsiteX85" fmla="*/ 62437 w 993579"/>
                <a:gd name="connsiteY85" fmla="*/ 1128873 h 1575689"/>
                <a:gd name="connsiteX86" fmla="*/ 63980 w 993579"/>
                <a:gd name="connsiteY86" fmla="*/ 1128565 h 1575689"/>
                <a:gd name="connsiteX87" fmla="*/ 16231 w 993579"/>
                <a:gd name="connsiteY87" fmla="*/ 1119409 h 1575689"/>
                <a:gd name="connsiteX88" fmla="*/ 15918 w 993579"/>
                <a:gd name="connsiteY88" fmla="*/ 1121467 h 1575689"/>
                <a:gd name="connsiteX89" fmla="*/ 11222 w 993579"/>
                <a:gd name="connsiteY89" fmla="*/ 1121467 h 1575689"/>
                <a:gd name="connsiteX90" fmla="*/ 11222 w 993579"/>
                <a:gd name="connsiteY90" fmla="*/ 1119820 h 1575689"/>
                <a:gd name="connsiteX91" fmla="*/ 16231 w 993579"/>
                <a:gd name="connsiteY91" fmla="*/ 1119409 h 1575689"/>
                <a:gd name="connsiteX92" fmla="*/ 890880 w 993579"/>
                <a:gd name="connsiteY92" fmla="*/ 1117286 h 1575689"/>
                <a:gd name="connsiteX93" fmla="*/ 895456 w 993579"/>
                <a:gd name="connsiteY93" fmla="*/ 1117613 h 1575689"/>
                <a:gd name="connsiteX94" fmla="*/ 804911 w 993579"/>
                <a:gd name="connsiteY94" fmla="*/ 1214508 h 1575689"/>
                <a:gd name="connsiteX95" fmla="*/ 804911 w 993579"/>
                <a:gd name="connsiteY95" fmla="*/ 1203743 h 1575689"/>
                <a:gd name="connsiteX96" fmla="*/ 890880 w 993579"/>
                <a:gd name="connsiteY96" fmla="*/ 1117286 h 1575689"/>
                <a:gd name="connsiteX97" fmla="*/ 42443 w 993579"/>
                <a:gd name="connsiteY97" fmla="*/ 1113178 h 1575689"/>
                <a:gd name="connsiteX98" fmla="*/ 28933 w 993579"/>
                <a:gd name="connsiteY98" fmla="*/ 1122358 h 1575689"/>
                <a:gd name="connsiteX99" fmla="*/ 38159 w 993579"/>
                <a:gd name="connsiteY99" fmla="*/ 1139077 h 1575689"/>
                <a:gd name="connsiteX100" fmla="*/ 53318 w 993579"/>
                <a:gd name="connsiteY100" fmla="*/ 1128586 h 1575689"/>
                <a:gd name="connsiteX101" fmla="*/ 42773 w 993579"/>
                <a:gd name="connsiteY101" fmla="*/ 1113178 h 1575689"/>
                <a:gd name="connsiteX102" fmla="*/ 42443 w 993579"/>
                <a:gd name="connsiteY102" fmla="*/ 1113178 h 1575689"/>
                <a:gd name="connsiteX103" fmla="*/ 43761 w 993579"/>
                <a:gd name="connsiteY103" fmla="*/ 1109572 h 1575689"/>
                <a:gd name="connsiteX104" fmla="*/ 57272 w 993579"/>
                <a:gd name="connsiteY104" fmla="*/ 1132521 h 1575689"/>
                <a:gd name="connsiteX105" fmla="*/ 36182 w 993579"/>
                <a:gd name="connsiteY105" fmla="*/ 1143995 h 1575689"/>
                <a:gd name="connsiteX106" fmla="*/ 24978 w 993579"/>
                <a:gd name="connsiteY106" fmla="*/ 1120718 h 1575689"/>
                <a:gd name="connsiteX107" fmla="*/ 41784 w 993579"/>
                <a:gd name="connsiteY107" fmla="*/ 1109899 h 1575689"/>
                <a:gd name="connsiteX108" fmla="*/ 43761 w 993579"/>
                <a:gd name="connsiteY108" fmla="*/ 1109572 h 1575689"/>
                <a:gd name="connsiteX109" fmla="*/ 11723 w 993579"/>
                <a:gd name="connsiteY109" fmla="*/ 1107476 h 1575689"/>
                <a:gd name="connsiteX110" fmla="*/ 16043 w 993579"/>
                <a:gd name="connsiteY110" fmla="*/ 1108196 h 1575689"/>
                <a:gd name="connsiteX111" fmla="*/ 15683 w 993579"/>
                <a:gd name="connsiteY111" fmla="*/ 1109996 h 1575689"/>
                <a:gd name="connsiteX112" fmla="*/ 11723 w 993579"/>
                <a:gd name="connsiteY112" fmla="*/ 1109636 h 1575689"/>
                <a:gd name="connsiteX113" fmla="*/ 11723 w 993579"/>
                <a:gd name="connsiteY113" fmla="*/ 1107476 h 1575689"/>
                <a:gd name="connsiteX114" fmla="*/ 913601 w 993579"/>
                <a:gd name="connsiteY114" fmla="*/ 1104909 h 1575689"/>
                <a:gd name="connsiteX115" fmla="*/ 918041 w 993579"/>
                <a:gd name="connsiteY115" fmla="*/ 1109682 h 1575689"/>
                <a:gd name="connsiteX116" fmla="*/ 881872 w 993579"/>
                <a:gd name="connsiteY116" fmla="*/ 1211808 h 1575689"/>
                <a:gd name="connsiteX117" fmla="*/ 824199 w 993579"/>
                <a:gd name="connsiteY117" fmla="*/ 1225187 h 1575689"/>
                <a:gd name="connsiteX118" fmla="*/ 732639 w 993579"/>
                <a:gd name="connsiteY118" fmla="*/ 1225839 h 1575689"/>
                <a:gd name="connsiteX119" fmla="*/ 732639 w 993579"/>
                <a:gd name="connsiteY119" fmla="*/ 1222576 h 1575689"/>
                <a:gd name="connsiteX120" fmla="*/ 805953 w 993579"/>
                <a:gd name="connsiteY120" fmla="*/ 1217029 h 1575689"/>
                <a:gd name="connsiteX121" fmla="*/ 879917 w 993579"/>
                <a:gd name="connsiteY121" fmla="*/ 1201693 h 1575689"/>
                <a:gd name="connsiteX122" fmla="*/ 907939 w 993579"/>
                <a:gd name="connsiteY122" fmla="*/ 1109682 h 1575689"/>
                <a:gd name="connsiteX123" fmla="*/ 913601 w 993579"/>
                <a:gd name="connsiteY123" fmla="*/ 1104909 h 1575689"/>
                <a:gd name="connsiteX124" fmla="*/ 43246 w 993579"/>
                <a:gd name="connsiteY124" fmla="*/ 1104884 h 1575689"/>
                <a:gd name="connsiteX125" fmla="*/ 46126 w 993579"/>
                <a:gd name="connsiteY125" fmla="*/ 1105460 h 1575689"/>
                <a:gd name="connsiteX126" fmla="*/ 45487 w 993579"/>
                <a:gd name="connsiteY126" fmla="*/ 1106900 h 1575689"/>
                <a:gd name="connsiteX127" fmla="*/ 42927 w 993579"/>
                <a:gd name="connsiteY127" fmla="*/ 1106036 h 1575689"/>
                <a:gd name="connsiteX128" fmla="*/ 43246 w 993579"/>
                <a:gd name="connsiteY128" fmla="*/ 1104884 h 1575689"/>
                <a:gd name="connsiteX129" fmla="*/ 21805 w 993579"/>
                <a:gd name="connsiteY129" fmla="*/ 1103796 h 1575689"/>
                <a:gd name="connsiteX130" fmla="*/ 23862 w 993579"/>
                <a:gd name="connsiteY130" fmla="*/ 1103796 h 1575689"/>
                <a:gd name="connsiteX131" fmla="*/ 24274 w 993579"/>
                <a:gd name="connsiteY131" fmla="*/ 1106996 h 1575689"/>
                <a:gd name="connsiteX132" fmla="*/ 21805 w 993579"/>
                <a:gd name="connsiteY132" fmla="*/ 1107636 h 1575689"/>
                <a:gd name="connsiteX133" fmla="*/ 21805 w 993579"/>
                <a:gd name="connsiteY133" fmla="*/ 1103796 h 1575689"/>
                <a:gd name="connsiteX134" fmla="*/ 36206 w 993579"/>
                <a:gd name="connsiteY134" fmla="*/ 1095531 h 1575689"/>
                <a:gd name="connsiteX135" fmla="*/ 37166 w 993579"/>
                <a:gd name="connsiteY135" fmla="*/ 1095531 h 1575689"/>
                <a:gd name="connsiteX136" fmla="*/ 37407 w 993579"/>
                <a:gd name="connsiteY136" fmla="*/ 1098920 h 1575689"/>
                <a:gd name="connsiteX137" fmla="*/ 36447 w 993579"/>
                <a:gd name="connsiteY137" fmla="*/ 1098920 h 1575689"/>
                <a:gd name="connsiteX138" fmla="*/ 36206 w 993579"/>
                <a:gd name="connsiteY138" fmla="*/ 1095531 h 1575689"/>
                <a:gd name="connsiteX139" fmla="*/ 30446 w 993579"/>
                <a:gd name="connsiteY139" fmla="*/ 1093337 h 1575689"/>
                <a:gd name="connsiteX140" fmla="*/ 30806 w 993579"/>
                <a:gd name="connsiteY140" fmla="*/ 1094384 h 1575689"/>
                <a:gd name="connsiteX141" fmla="*/ 27926 w 993579"/>
                <a:gd name="connsiteY141" fmla="*/ 1095169 h 1575689"/>
                <a:gd name="connsiteX142" fmla="*/ 27205 w 993579"/>
                <a:gd name="connsiteY142" fmla="*/ 1094122 h 1575689"/>
                <a:gd name="connsiteX143" fmla="*/ 30446 w 993579"/>
                <a:gd name="connsiteY143" fmla="*/ 1093337 h 1575689"/>
                <a:gd name="connsiteX144" fmla="*/ 51774 w 993579"/>
                <a:gd name="connsiteY144" fmla="*/ 1087554 h 1575689"/>
                <a:gd name="connsiteX145" fmla="*/ 1521 w 993579"/>
                <a:gd name="connsiteY145" fmla="*/ 1143786 h 1575689"/>
                <a:gd name="connsiteX146" fmla="*/ 1847 w 993579"/>
                <a:gd name="connsiteY146" fmla="*/ 1144114 h 1575689"/>
                <a:gd name="connsiteX147" fmla="*/ 1847 w 993579"/>
                <a:gd name="connsiteY147" fmla="*/ 1145094 h 1575689"/>
                <a:gd name="connsiteX148" fmla="*/ 3152 w 993579"/>
                <a:gd name="connsiteY148" fmla="*/ 1148363 h 1575689"/>
                <a:gd name="connsiteX149" fmla="*/ 10984 w 993579"/>
                <a:gd name="connsiteY149" fmla="*/ 1150652 h 1575689"/>
                <a:gd name="connsiteX150" fmla="*/ 19468 w 993579"/>
                <a:gd name="connsiteY150" fmla="*/ 1158498 h 1575689"/>
                <a:gd name="connsiteX151" fmla="*/ 25995 w 993579"/>
                <a:gd name="connsiteY151" fmla="*/ 1160133 h 1575689"/>
                <a:gd name="connsiteX152" fmla="*/ 28279 w 993579"/>
                <a:gd name="connsiteY152" fmla="*/ 1163076 h 1575689"/>
                <a:gd name="connsiteX153" fmla="*/ 41984 w 993579"/>
                <a:gd name="connsiteY153" fmla="*/ 1164383 h 1575689"/>
                <a:gd name="connsiteX154" fmla="*/ 48185 w 993579"/>
                <a:gd name="connsiteY154" fmla="*/ 1164710 h 1575689"/>
                <a:gd name="connsiteX155" fmla="*/ 51774 w 993579"/>
                <a:gd name="connsiteY155" fmla="*/ 1166998 h 1575689"/>
                <a:gd name="connsiteX156" fmla="*/ 60584 w 993579"/>
                <a:gd name="connsiteY156" fmla="*/ 1164383 h 1575689"/>
                <a:gd name="connsiteX157" fmla="*/ 72332 w 993579"/>
                <a:gd name="connsiteY157" fmla="*/ 1163729 h 1575689"/>
                <a:gd name="connsiteX158" fmla="*/ 81143 w 993579"/>
                <a:gd name="connsiteY158" fmla="*/ 1152941 h 1575689"/>
                <a:gd name="connsiteX159" fmla="*/ 82775 w 993579"/>
                <a:gd name="connsiteY159" fmla="*/ 1151632 h 1575689"/>
                <a:gd name="connsiteX160" fmla="*/ 84732 w 993579"/>
                <a:gd name="connsiteY160" fmla="*/ 1145747 h 1575689"/>
                <a:gd name="connsiteX161" fmla="*/ 70374 w 993579"/>
                <a:gd name="connsiteY161" fmla="*/ 1137248 h 1575689"/>
                <a:gd name="connsiteX162" fmla="*/ 72659 w 993579"/>
                <a:gd name="connsiteY162" fmla="*/ 1125151 h 1575689"/>
                <a:gd name="connsiteX163" fmla="*/ 59932 w 993579"/>
                <a:gd name="connsiteY163" fmla="*/ 1120247 h 1575689"/>
                <a:gd name="connsiteX164" fmla="*/ 58301 w 993579"/>
                <a:gd name="connsiteY164" fmla="*/ 1109785 h 1575689"/>
                <a:gd name="connsiteX165" fmla="*/ 51774 w 993579"/>
                <a:gd name="connsiteY165" fmla="*/ 1087554 h 1575689"/>
                <a:gd name="connsiteX166" fmla="*/ 26688 w 993579"/>
                <a:gd name="connsiteY166" fmla="*/ 1083651 h 1575689"/>
                <a:gd name="connsiteX167" fmla="*/ 54058 w 993579"/>
                <a:gd name="connsiteY167" fmla="*/ 1084612 h 1575689"/>
                <a:gd name="connsiteX168" fmla="*/ 55037 w 993579"/>
                <a:gd name="connsiteY168" fmla="*/ 1086573 h 1575689"/>
                <a:gd name="connsiteX169" fmla="*/ 56342 w 993579"/>
                <a:gd name="connsiteY169" fmla="*/ 1086573 h 1575689"/>
                <a:gd name="connsiteX170" fmla="*/ 56669 w 993579"/>
                <a:gd name="connsiteY170" fmla="*/ 1089842 h 1575689"/>
                <a:gd name="connsiteX171" fmla="*/ 53732 w 993579"/>
                <a:gd name="connsiteY171" fmla="*/ 1098997 h 1575689"/>
                <a:gd name="connsiteX172" fmla="*/ 63522 w 993579"/>
                <a:gd name="connsiteY172" fmla="*/ 1103901 h 1575689"/>
                <a:gd name="connsiteX173" fmla="*/ 65479 w 993579"/>
                <a:gd name="connsiteY173" fmla="*/ 1108150 h 1575689"/>
                <a:gd name="connsiteX174" fmla="*/ 64174 w 993579"/>
                <a:gd name="connsiteY174" fmla="*/ 1118285 h 1575689"/>
                <a:gd name="connsiteX175" fmla="*/ 74616 w 993579"/>
                <a:gd name="connsiteY175" fmla="*/ 1119593 h 1575689"/>
                <a:gd name="connsiteX176" fmla="*/ 76901 w 993579"/>
                <a:gd name="connsiteY176" fmla="*/ 1123189 h 1575689"/>
                <a:gd name="connsiteX177" fmla="*/ 76248 w 993579"/>
                <a:gd name="connsiteY177" fmla="*/ 1123844 h 1575689"/>
                <a:gd name="connsiteX178" fmla="*/ 74290 w 993579"/>
                <a:gd name="connsiteY178" fmla="*/ 1133979 h 1575689"/>
                <a:gd name="connsiteX179" fmla="*/ 87669 w 993579"/>
                <a:gd name="connsiteY179" fmla="*/ 1140517 h 1575689"/>
                <a:gd name="connsiteX180" fmla="*/ 90280 w 993579"/>
                <a:gd name="connsiteY180" fmla="*/ 1143786 h 1575689"/>
                <a:gd name="connsiteX181" fmla="*/ 85059 w 993579"/>
                <a:gd name="connsiteY181" fmla="*/ 1156537 h 1575689"/>
                <a:gd name="connsiteX182" fmla="*/ 39700 w 993579"/>
                <a:gd name="connsiteY182" fmla="*/ 1180403 h 1575689"/>
                <a:gd name="connsiteX183" fmla="*/ 15879 w 993579"/>
                <a:gd name="connsiteY183" fmla="*/ 1171902 h 1575689"/>
                <a:gd name="connsiteX184" fmla="*/ 333 w 993579"/>
                <a:gd name="connsiteY184" fmla="*/ 1153149 h 1575689"/>
                <a:gd name="connsiteX185" fmla="*/ 333 w 993579"/>
                <a:gd name="connsiteY185" fmla="*/ 1110090 h 1575689"/>
                <a:gd name="connsiteX186" fmla="*/ 10283 w 993579"/>
                <a:gd name="connsiteY186" fmla="*/ 1094530 h 1575689"/>
                <a:gd name="connsiteX187" fmla="*/ 26688 w 993579"/>
                <a:gd name="connsiteY187" fmla="*/ 1083651 h 1575689"/>
                <a:gd name="connsiteX188" fmla="*/ 821504 w 993579"/>
                <a:gd name="connsiteY188" fmla="*/ 984989 h 1575689"/>
                <a:gd name="connsiteX189" fmla="*/ 824564 w 993579"/>
                <a:gd name="connsiteY189" fmla="*/ 990769 h 1575689"/>
                <a:gd name="connsiteX190" fmla="*/ 756998 w 993579"/>
                <a:gd name="connsiteY190" fmla="*/ 1030065 h 1575689"/>
                <a:gd name="connsiteX191" fmla="*/ 596408 w 993579"/>
                <a:gd name="connsiteY191" fmla="*/ 1025442 h 1575689"/>
                <a:gd name="connsiteX192" fmla="*/ 411991 w 993579"/>
                <a:gd name="connsiteY192" fmla="*/ 1024782 h 1575689"/>
                <a:gd name="connsiteX193" fmla="*/ 238671 w 993579"/>
                <a:gd name="connsiteY193" fmla="*/ 1025442 h 1575689"/>
                <a:gd name="connsiteX194" fmla="*/ 238671 w 993579"/>
                <a:gd name="connsiteY194" fmla="*/ 1022471 h 1575689"/>
                <a:gd name="connsiteX195" fmla="*/ 545163 w 993579"/>
                <a:gd name="connsiteY195" fmla="*/ 1014544 h 1575689"/>
                <a:gd name="connsiteX196" fmla="*/ 691065 w 993579"/>
                <a:gd name="connsiteY196" fmla="*/ 1020819 h 1575689"/>
                <a:gd name="connsiteX197" fmla="*/ 815751 w 993579"/>
                <a:gd name="connsiteY197" fmla="*/ 988126 h 1575689"/>
                <a:gd name="connsiteX198" fmla="*/ 821504 w 993579"/>
                <a:gd name="connsiteY198" fmla="*/ 984989 h 1575689"/>
                <a:gd name="connsiteX199" fmla="*/ 806900 w 993579"/>
                <a:gd name="connsiteY199" fmla="*/ 971992 h 1575689"/>
                <a:gd name="connsiteX200" fmla="*/ 810163 w 993579"/>
                <a:gd name="connsiteY200" fmla="*/ 977696 h 1575689"/>
                <a:gd name="connsiteX201" fmla="*/ 660735 w 993579"/>
                <a:gd name="connsiteY201" fmla="*/ 1007355 h 1575689"/>
                <a:gd name="connsiteX202" fmla="*/ 303803 w 993579"/>
                <a:gd name="connsiteY202" fmla="*/ 1006051 h 1575689"/>
                <a:gd name="connsiteX203" fmla="*/ 304130 w 993579"/>
                <a:gd name="connsiteY203" fmla="*/ 1001815 h 1575689"/>
                <a:gd name="connsiteX204" fmla="*/ 634308 w 993579"/>
                <a:gd name="connsiteY204" fmla="*/ 997577 h 1575689"/>
                <a:gd name="connsiteX205" fmla="*/ 719788 w 993579"/>
                <a:gd name="connsiteY205" fmla="*/ 1002141 h 1575689"/>
                <a:gd name="connsiteX206" fmla="*/ 800701 w 993579"/>
                <a:gd name="connsiteY206" fmla="*/ 975088 h 1575689"/>
                <a:gd name="connsiteX207" fmla="*/ 806900 w 993579"/>
                <a:gd name="connsiteY207" fmla="*/ 971992 h 1575689"/>
                <a:gd name="connsiteX208" fmla="*/ 817637 w 993579"/>
                <a:gd name="connsiteY208" fmla="*/ 196705 h 1575689"/>
                <a:gd name="connsiteX209" fmla="*/ 821131 w 993579"/>
                <a:gd name="connsiteY209" fmla="*/ 197684 h 1575689"/>
                <a:gd name="connsiteX210" fmla="*/ 821449 w 993579"/>
                <a:gd name="connsiteY210" fmla="*/ 294636 h 1575689"/>
                <a:gd name="connsiteX211" fmla="*/ 824626 w 993579"/>
                <a:gd name="connsiteY211" fmla="*/ 387996 h 1575689"/>
                <a:gd name="connsiteX212" fmla="*/ 826214 w 993579"/>
                <a:gd name="connsiteY212" fmla="*/ 579939 h 1575689"/>
                <a:gd name="connsiteX213" fmla="*/ 817637 w 993579"/>
                <a:gd name="connsiteY213" fmla="*/ 579939 h 1575689"/>
                <a:gd name="connsiteX214" fmla="*/ 815096 w 993579"/>
                <a:gd name="connsiteY214" fmla="*/ 369063 h 1575689"/>
                <a:gd name="connsiteX215" fmla="*/ 817637 w 993579"/>
                <a:gd name="connsiteY215" fmla="*/ 196705 h 1575689"/>
                <a:gd name="connsiteX216" fmla="*/ 760734 w 993579"/>
                <a:gd name="connsiteY216" fmla="*/ 129344 h 1575689"/>
                <a:gd name="connsiteX217" fmla="*/ 763021 w 993579"/>
                <a:gd name="connsiteY217" fmla="*/ 129671 h 1575689"/>
                <a:gd name="connsiteX218" fmla="*/ 833911 w 993579"/>
                <a:gd name="connsiteY218" fmla="*/ 144363 h 1575689"/>
                <a:gd name="connsiteX219" fmla="*/ 849265 w 993579"/>
                <a:gd name="connsiteY219" fmla="*/ 184521 h 1575689"/>
                <a:gd name="connsiteX220" fmla="*/ 849592 w 993579"/>
                <a:gd name="connsiteY220" fmla="*/ 244921 h 1575689"/>
                <a:gd name="connsiteX221" fmla="*/ 855798 w 993579"/>
                <a:gd name="connsiteY221" fmla="*/ 378128 h 1575689"/>
                <a:gd name="connsiteX222" fmla="*/ 863639 w 993579"/>
                <a:gd name="connsiteY222" fmla="*/ 577285 h 1575689"/>
                <a:gd name="connsiteX223" fmla="*/ 858412 w 993579"/>
                <a:gd name="connsiteY223" fmla="*/ 776444 h 1575689"/>
                <a:gd name="connsiteX224" fmla="*/ 855471 w 993579"/>
                <a:gd name="connsiteY224" fmla="*/ 868839 h 1575689"/>
                <a:gd name="connsiteX225" fmla="*/ 853839 w 993579"/>
                <a:gd name="connsiteY225" fmla="*/ 948176 h 1575689"/>
                <a:gd name="connsiteX226" fmla="*/ 844038 w 993579"/>
                <a:gd name="connsiteY226" fmla="*/ 1006291 h 1575689"/>
                <a:gd name="connsiteX227" fmla="*/ 819211 w 993579"/>
                <a:gd name="connsiteY227" fmla="*/ 1038613 h 1575689"/>
                <a:gd name="connsiteX228" fmla="*/ 738194 w 993579"/>
                <a:gd name="connsiteY228" fmla="*/ 1060161 h 1575689"/>
                <a:gd name="connsiteX229" fmla="*/ 603928 w 993579"/>
                <a:gd name="connsiteY229" fmla="*/ 1056570 h 1575689"/>
                <a:gd name="connsiteX230" fmla="*/ 415435 w 993579"/>
                <a:gd name="connsiteY230" fmla="*/ 1051999 h 1575689"/>
                <a:gd name="connsiteX231" fmla="*/ 38773 w 993579"/>
                <a:gd name="connsiteY231" fmla="*/ 1050366 h 1575689"/>
                <a:gd name="connsiteX232" fmla="*/ 332 w 993579"/>
                <a:gd name="connsiteY232" fmla="*/ 1049114 h 1575689"/>
                <a:gd name="connsiteX233" fmla="*/ 332 w 993579"/>
                <a:gd name="connsiteY233" fmla="*/ 1033479 h 1575689"/>
                <a:gd name="connsiteX234" fmla="*/ 29626 w 993579"/>
                <a:gd name="connsiteY234" fmla="*/ 1034369 h 1575689"/>
                <a:gd name="connsiteX235" fmla="*/ 406288 w 993579"/>
                <a:gd name="connsiteY235" fmla="*/ 1036001 h 1575689"/>
                <a:gd name="connsiteX236" fmla="*/ 594782 w 993579"/>
                <a:gd name="connsiteY236" fmla="*/ 1040246 h 1575689"/>
                <a:gd name="connsiteX237" fmla="*/ 732640 w 993579"/>
                <a:gd name="connsiteY237" fmla="*/ 1045469 h 1575689"/>
                <a:gd name="connsiteX238" fmla="*/ 805163 w 993579"/>
                <a:gd name="connsiteY238" fmla="*/ 1030124 h 1575689"/>
                <a:gd name="connsiteX239" fmla="*/ 837178 w 993579"/>
                <a:gd name="connsiteY239" fmla="*/ 954053 h 1575689"/>
                <a:gd name="connsiteX240" fmla="*/ 835871 w 993579"/>
                <a:gd name="connsiteY240" fmla="*/ 876022 h 1575689"/>
                <a:gd name="connsiteX241" fmla="*/ 840772 w 993579"/>
                <a:gd name="connsiteY241" fmla="*/ 784606 h 1575689"/>
                <a:gd name="connsiteX242" fmla="*/ 845345 w 993579"/>
                <a:gd name="connsiteY242" fmla="*/ 576959 h 1575689"/>
                <a:gd name="connsiteX243" fmla="*/ 837505 w 993579"/>
                <a:gd name="connsiteY243" fmla="*/ 370618 h 1575689"/>
                <a:gd name="connsiteX244" fmla="*/ 834891 w 993579"/>
                <a:gd name="connsiteY244" fmla="*/ 240350 h 1575689"/>
                <a:gd name="connsiteX245" fmla="*/ 834238 w 993579"/>
                <a:gd name="connsiteY245" fmla="*/ 202151 h 1575689"/>
                <a:gd name="connsiteX246" fmla="*/ 818557 w 993579"/>
                <a:gd name="connsiteY246" fmla="*/ 152198 h 1575689"/>
                <a:gd name="connsiteX247" fmla="*/ 737214 w 993579"/>
                <a:gd name="connsiteY247" fmla="*/ 147301 h 1575689"/>
                <a:gd name="connsiteX248" fmla="*/ 587268 w 993579"/>
                <a:gd name="connsiteY248" fmla="*/ 153831 h 1575689"/>
                <a:gd name="connsiteX249" fmla="*/ 405633 w 993579"/>
                <a:gd name="connsiteY249" fmla="*/ 149913 h 1575689"/>
                <a:gd name="connsiteX250" fmla="*/ 26032 w 993579"/>
                <a:gd name="connsiteY250" fmla="*/ 150239 h 1575689"/>
                <a:gd name="connsiteX251" fmla="*/ 332 w 993579"/>
                <a:gd name="connsiteY251" fmla="*/ 150020 h 1575689"/>
                <a:gd name="connsiteX252" fmla="*/ 332 w 993579"/>
                <a:gd name="connsiteY252" fmla="*/ 132302 h 1575689"/>
                <a:gd name="connsiteX253" fmla="*/ 35506 w 993579"/>
                <a:gd name="connsiteY253" fmla="*/ 132609 h 1575689"/>
                <a:gd name="connsiteX254" fmla="*/ 415107 w 993579"/>
                <a:gd name="connsiteY254" fmla="*/ 132609 h 1575689"/>
                <a:gd name="connsiteX255" fmla="*/ 596415 w 993579"/>
                <a:gd name="connsiteY255" fmla="*/ 136201 h 1575689"/>
                <a:gd name="connsiteX256" fmla="*/ 760734 w 993579"/>
                <a:gd name="connsiteY256" fmla="*/ 129344 h 1575689"/>
                <a:gd name="connsiteX257" fmla="*/ 58163 w 993579"/>
                <a:gd name="connsiteY257" fmla="*/ 93610 h 1575689"/>
                <a:gd name="connsiteX258" fmla="*/ 56151 w 993579"/>
                <a:gd name="connsiteY258" fmla="*/ 94569 h 1575689"/>
                <a:gd name="connsiteX259" fmla="*/ 53467 w 993579"/>
                <a:gd name="connsiteY259" fmla="*/ 97129 h 1575689"/>
                <a:gd name="connsiteX260" fmla="*/ 53467 w 993579"/>
                <a:gd name="connsiteY260" fmla="*/ 102890 h 1575689"/>
                <a:gd name="connsiteX261" fmla="*/ 56485 w 993579"/>
                <a:gd name="connsiteY261" fmla="*/ 104490 h 1575689"/>
                <a:gd name="connsiteX262" fmla="*/ 57492 w 993579"/>
                <a:gd name="connsiteY262" fmla="*/ 105451 h 1575689"/>
                <a:gd name="connsiteX263" fmla="*/ 59169 w 993579"/>
                <a:gd name="connsiteY263" fmla="*/ 104490 h 1575689"/>
                <a:gd name="connsiteX264" fmla="*/ 61517 w 993579"/>
                <a:gd name="connsiteY264" fmla="*/ 96170 h 1575689"/>
                <a:gd name="connsiteX265" fmla="*/ 60846 w 993579"/>
                <a:gd name="connsiteY265" fmla="*/ 94249 h 1575689"/>
                <a:gd name="connsiteX266" fmla="*/ 59839 w 993579"/>
                <a:gd name="connsiteY266" fmla="*/ 93610 h 1575689"/>
                <a:gd name="connsiteX267" fmla="*/ 59504 w 993579"/>
                <a:gd name="connsiteY267" fmla="*/ 93610 h 1575689"/>
                <a:gd name="connsiteX268" fmla="*/ 58163 w 993579"/>
                <a:gd name="connsiteY268" fmla="*/ 93610 h 1575689"/>
                <a:gd name="connsiteX269" fmla="*/ 56570 w 993579"/>
                <a:gd name="connsiteY269" fmla="*/ 87849 h 1575689"/>
                <a:gd name="connsiteX270" fmla="*/ 64870 w 993579"/>
                <a:gd name="connsiteY270" fmla="*/ 90089 h 1575689"/>
                <a:gd name="connsiteX271" fmla="*/ 67218 w 993579"/>
                <a:gd name="connsiteY271" fmla="*/ 100330 h 1575689"/>
                <a:gd name="connsiteX272" fmla="*/ 58498 w 993579"/>
                <a:gd name="connsiteY272" fmla="*/ 110571 h 1575689"/>
                <a:gd name="connsiteX273" fmla="*/ 55815 w 993579"/>
                <a:gd name="connsiteY273" fmla="*/ 110571 h 1575689"/>
                <a:gd name="connsiteX274" fmla="*/ 53803 w 993579"/>
                <a:gd name="connsiteY274" fmla="*/ 110571 h 1575689"/>
                <a:gd name="connsiteX275" fmla="*/ 50113 w 993579"/>
                <a:gd name="connsiteY275" fmla="*/ 108971 h 1575689"/>
                <a:gd name="connsiteX276" fmla="*/ 48772 w 993579"/>
                <a:gd name="connsiteY276" fmla="*/ 92330 h 1575689"/>
                <a:gd name="connsiteX277" fmla="*/ 56570 w 993579"/>
                <a:gd name="connsiteY277" fmla="*/ 87849 h 1575689"/>
                <a:gd name="connsiteX278" fmla="*/ 254332 w 993579"/>
                <a:gd name="connsiteY278" fmla="*/ 35776 h 1575689"/>
                <a:gd name="connsiteX279" fmla="*/ 449157 w 993579"/>
                <a:gd name="connsiteY279" fmla="*/ 37041 h 1575689"/>
                <a:gd name="connsiteX280" fmla="*/ 838807 w 993579"/>
                <a:gd name="connsiteY280" fmla="*/ 44224 h 1575689"/>
                <a:gd name="connsiteX281" fmla="*/ 843053 w 993579"/>
                <a:gd name="connsiteY281" fmla="*/ 45531 h 1575689"/>
                <a:gd name="connsiteX282" fmla="*/ 911641 w 993579"/>
                <a:gd name="connsiteY282" fmla="*/ 64469 h 1575689"/>
                <a:gd name="connsiteX283" fmla="*/ 945610 w 993579"/>
                <a:gd name="connsiteY283" fmla="*/ 149037 h 1575689"/>
                <a:gd name="connsiteX284" fmla="*/ 946263 w 993579"/>
                <a:gd name="connsiteY284" fmla="*/ 151975 h 1575689"/>
                <a:gd name="connsiteX285" fmla="*/ 950835 w 993579"/>
                <a:gd name="connsiteY285" fmla="*/ 404373 h 1575689"/>
                <a:gd name="connsiteX286" fmla="*/ 938751 w 993579"/>
                <a:gd name="connsiteY286" fmla="*/ 649588 h 1575689"/>
                <a:gd name="connsiteX287" fmla="*/ 937771 w 993579"/>
                <a:gd name="connsiteY287" fmla="*/ 906231 h 1575689"/>
                <a:gd name="connsiteX288" fmla="*/ 939731 w 993579"/>
                <a:gd name="connsiteY288" fmla="*/ 1025082 h 1575689"/>
                <a:gd name="connsiteX289" fmla="*/ 940710 w 993579"/>
                <a:gd name="connsiteY289" fmla="*/ 1084508 h 1575689"/>
                <a:gd name="connsiteX290" fmla="*/ 918174 w 993579"/>
                <a:gd name="connsiteY290" fmla="*/ 1226217 h 1575689"/>
                <a:gd name="connsiteX291" fmla="*/ 780996 w 993579"/>
                <a:gd name="connsiteY291" fmla="*/ 1251685 h 1575689"/>
                <a:gd name="connsiteX292" fmla="*/ 564451 w 993579"/>
                <a:gd name="connsiteY292" fmla="*/ 1256909 h 1575689"/>
                <a:gd name="connsiteX293" fmla="*/ 520032 w 993579"/>
                <a:gd name="connsiteY293" fmla="*/ 1289888 h 1575689"/>
                <a:gd name="connsiteX294" fmla="*/ 516113 w 993579"/>
                <a:gd name="connsiteY294" fmla="*/ 1285970 h 1575689"/>
                <a:gd name="connsiteX295" fmla="*/ 552040 w 993579"/>
                <a:gd name="connsiteY295" fmla="*/ 1256909 h 1575689"/>
                <a:gd name="connsiteX296" fmla="*/ 527871 w 993579"/>
                <a:gd name="connsiteY296" fmla="*/ 1257889 h 1575689"/>
                <a:gd name="connsiteX297" fmla="*/ 502394 w 993579"/>
                <a:gd name="connsiteY297" fmla="*/ 1276501 h 1575689"/>
                <a:gd name="connsiteX298" fmla="*/ 499129 w 993579"/>
                <a:gd name="connsiteY298" fmla="*/ 1273236 h 1575689"/>
                <a:gd name="connsiteX299" fmla="*/ 519705 w 993579"/>
                <a:gd name="connsiteY299" fmla="*/ 1257889 h 1575689"/>
                <a:gd name="connsiteX300" fmla="*/ 411270 w 993579"/>
                <a:gd name="connsiteY300" fmla="*/ 1259195 h 1575689"/>
                <a:gd name="connsiteX301" fmla="*/ 258088 w 993579"/>
                <a:gd name="connsiteY301" fmla="*/ 1258869 h 1575689"/>
                <a:gd name="connsiteX302" fmla="*/ 269192 w 993579"/>
                <a:gd name="connsiteY302" fmla="*/ 1396659 h 1575689"/>
                <a:gd name="connsiteX303" fmla="*/ 375015 w 993579"/>
                <a:gd name="connsiteY303" fmla="*/ 1490370 h 1575689"/>
                <a:gd name="connsiteX304" fmla="*/ 376322 w 993579"/>
                <a:gd name="connsiteY304" fmla="*/ 1490695 h 1575689"/>
                <a:gd name="connsiteX305" fmla="*/ 377955 w 993579"/>
                <a:gd name="connsiteY305" fmla="*/ 1491348 h 1575689"/>
                <a:gd name="connsiteX306" fmla="*/ 388734 w 993579"/>
                <a:gd name="connsiteY306" fmla="*/ 1530204 h 1575689"/>
                <a:gd name="connsiteX307" fmla="*/ 294995 w 993579"/>
                <a:gd name="connsiteY307" fmla="*/ 1543265 h 1575689"/>
                <a:gd name="connsiteX308" fmla="*/ 6595 w 993579"/>
                <a:gd name="connsiteY308" fmla="*/ 1538693 h 1575689"/>
                <a:gd name="connsiteX309" fmla="*/ 332 w 993579"/>
                <a:gd name="connsiteY309" fmla="*/ 1538790 h 1575689"/>
                <a:gd name="connsiteX310" fmla="*/ 332 w 993579"/>
                <a:gd name="connsiteY310" fmla="*/ 1524747 h 1575689"/>
                <a:gd name="connsiteX311" fmla="*/ 27172 w 993579"/>
                <a:gd name="connsiteY311" fmla="*/ 1524327 h 1575689"/>
                <a:gd name="connsiteX312" fmla="*/ 215954 w 993579"/>
                <a:gd name="connsiteY312" fmla="*/ 1528245 h 1575689"/>
                <a:gd name="connsiteX313" fmla="*/ 315245 w 993579"/>
                <a:gd name="connsiteY313" fmla="*/ 1528245 h 1575689"/>
                <a:gd name="connsiteX314" fmla="*/ 365543 w 993579"/>
                <a:gd name="connsiteY314" fmla="*/ 1524001 h 1575689"/>
                <a:gd name="connsiteX315" fmla="*/ 374689 w 993579"/>
                <a:gd name="connsiteY315" fmla="*/ 1505716 h 1575689"/>
                <a:gd name="connsiteX316" fmla="*/ 370770 w 993579"/>
                <a:gd name="connsiteY316" fmla="*/ 1505716 h 1575689"/>
                <a:gd name="connsiteX317" fmla="*/ 262334 w 993579"/>
                <a:gd name="connsiteY317" fmla="*/ 1418535 h 1575689"/>
                <a:gd name="connsiteX318" fmla="*/ 246983 w 993579"/>
                <a:gd name="connsiteY318" fmla="*/ 1292826 h 1575689"/>
                <a:gd name="connsiteX319" fmla="*/ 216934 w 993579"/>
                <a:gd name="connsiteY319" fmla="*/ 1305887 h 1575689"/>
                <a:gd name="connsiteX320" fmla="*/ 215628 w 993579"/>
                <a:gd name="connsiteY320" fmla="*/ 1300336 h 1575689"/>
                <a:gd name="connsiteX321" fmla="*/ 235225 w 993579"/>
                <a:gd name="connsiteY321" fmla="*/ 1289888 h 1575689"/>
                <a:gd name="connsiteX322" fmla="*/ 246656 w 993579"/>
                <a:gd name="connsiteY322" fmla="*/ 1281725 h 1575689"/>
                <a:gd name="connsiteX323" fmla="*/ 246003 w 993579"/>
                <a:gd name="connsiteY323" fmla="*/ 1270949 h 1575689"/>
                <a:gd name="connsiteX324" fmla="*/ 174474 w 993579"/>
                <a:gd name="connsiteY324" fmla="*/ 1310458 h 1575689"/>
                <a:gd name="connsiteX325" fmla="*/ 169902 w 993579"/>
                <a:gd name="connsiteY325" fmla="*/ 1305887 h 1575689"/>
                <a:gd name="connsiteX326" fmla="*/ 245023 w 993579"/>
                <a:gd name="connsiteY326" fmla="*/ 1259195 h 1575689"/>
                <a:gd name="connsiteX327" fmla="*/ 245350 w 993579"/>
                <a:gd name="connsiteY327" fmla="*/ 1258542 h 1575689"/>
                <a:gd name="connsiteX328" fmla="*/ 233592 w 993579"/>
                <a:gd name="connsiteY328" fmla="*/ 1257889 h 1575689"/>
                <a:gd name="connsiteX329" fmla="*/ 176761 w 993579"/>
                <a:gd name="connsiteY329" fmla="*/ 1281398 h 1575689"/>
                <a:gd name="connsiteX330" fmla="*/ 139200 w 993579"/>
                <a:gd name="connsiteY330" fmla="*/ 1297071 h 1575689"/>
                <a:gd name="connsiteX331" fmla="*/ 137894 w 993579"/>
                <a:gd name="connsiteY331" fmla="*/ 1293806 h 1575689"/>
                <a:gd name="connsiteX332" fmla="*/ 211382 w 993579"/>
                <a:gd name="connsiteY332" fmla="*/ 1256583 h 1575689"/>
                <a:gd name="connsiteX333" fmla="*/ 181334 w 993579"/>
                <a:gd name="connsiteY333" fmla="*/ 1254297 h 1575689"/>
                <a:gd name="connsiteX334" fmla="*/ 178394 w 993579"/>
                <a:gd name="connsiteY334" fmla="*/ 1257562 h 1575689"/>
                <a:gd name="connsiteX335" fmla="*/ 125810 w 993579"/>
                <a:gd name="connsiteY335" fmla="*/ 1277480 h 1575689"/>
                <a:gd name="connsiteX336" fmla="*/ 90861 w 993579"/>
                <a:gd name="connsiteY336" fmla="*/ 1291520 h 1575689"/>
                <a:gd name="connsiteX337" fmla="*/ 89881 w 993579"/>
                <a:gd name="connsiteY337" fmla="*/ 1286296 h 1575689"/>
                <a:gd name="connsiteX338" fmla="*/ 165329 w 993579"/>
                <a:gd name="connsiteY338" fmla="*/ 1252991 h 1575689"/>
                <a:gd name="connsiteX339" fmla="*/ 130708 w 993579"/>
                <a:gd name="connsiteY339" fmla="*/ 1249726 h 1575689"/>
                <a:gd name="connsiteX340" fmla="*/ 53301 w 993579"/>
                <a:gd name="connsiteY340" fmla="*/ 1284663 h 1575689"/>
                <a:gd name="connsiteX341" fmla="*/ 48728 w 993579"/>
                <a:gd name="connsiteY341" fmla="*/ 1280092 h 1575689"/>
                <a:gd name="connsiteX342" fmla="*/ 110785 w 993579"/>
                <a:gd name="connsiteY342" fmla="*/ 1248094 h 1575689"/>
                <a:gd name="connsiteX343" fmla="*/ 89228 w 993579"/>
                <a:gd name="connsiteY343" fmla="*/ 1246134 h 1575689"/>
                <a:gd name="connsiteX344" fmla="*/ 57873 w 993579"/>
                <a:gd name="connsiteY344" fmla="*/ 1261807 h 1575689"/>
                <a:gd name="connsiteX345" fmla="*/ 18679 w 993579"/>
                <a:gd name="connsiteY345" fmla="*/ 1281398 h 1575689"/>
                <a:gd name="connsiteX346" fmla="*/ 17700 w 993579"/>
                <a:gd name="connsiteY346" fmla="*/ 1279112 h 1575689"/>
                <a:gd name="connsiteX347" fmla="*/ 76491 w 993579"/>
                <a:gd name="connsiteY347" fmla="*/ 1245481 h 1575689"/>
                <a:gd name="connsiteX348" fmla="*/ 21946 w 993579"/>
                <a:gd name="connsiteY348" fmla="*/ 1243196 h 1575689"/>
                <a:gd name="connsiteX349" fmla="*/ 332 w 993579"/>
                <a:gd name="connsiteY349" fmla="*/ 1243794 h 1575689"/>
                <a:gd name="connsiteX350" fmla="*/ 332 w 993579"/>
                <a:gd name="connsiteY350" fmla="*/ 1228020 h 1575689"/>
                <a:gd name="connsiteX351" fmla="*/ 31092 w 993579"/>
                <a:gd name="connsiteY351" fmla="*/ 1227196 h 1575689"/>
                <a:gd name="connsiteX352" fmla="*/ 224447 w 993579"/>
                <a:gd name="connsiteY352" fmla="*/ 1240257 h 1575689"/>
                <a:gd name="connsiteX353" fmla="*/ 420415 w 993579"/>
                <a:gd name="connsiteY353" fmla="*/ 1242216 h 1575689"/>
                <a:gd name="connsiteX354" fmla="*/ 544528 w 993579"/>
                <a:gd name="connsiteY354" fmla="*/ 1239604 h 1575689"/>
                <a:gd name="connsiteX355" fmla="*/ 565757 w 993579"/>
                <a:gd name="connsiteY355" fmla="*/ 1223278 h 1575689"/>
                <a:gd name="connsiteX356" fmla="*/ 589928 w 993579"/>
                <a:gd name="connsiteY356" fmla="*/ 1207932 h 1575689"/>
                <a:gd name="connsiteX357" fmla="*/ 590581 w 993579"/>
                <a:gd name="connsiteY357" fmla="*/ 1214135 h 1575689"/>
                <a:gd name="connsiteX358" fmla="*/ 553020 w 993579"/>
                <a:gd name="connsiteY358" fmla="*/ 1239604 h 1575689"/>
                <a:gd name="connsiteX359" fmla="*/ 579149 w 993579"/>
                <a:gd name="connsiteY359" fmla="*/ 1238951 h 1575689"/>
                <a:gd name="connsiteX360" fmla="*/ 609851 w 993579"/>
                <a:gd name="connsiteY360" fmla="*/ 1217075 h 1575689"/>
                <a:gd name="connsiteX361" fmla="*/ 616056 w 993579"/>
                <a:gd name="connsiteY361" fmla="*/ 1225237 h 1575689"/>
                <a:gd name="connsiteX362" fmla="*/ 594826 w 993579"/>
                <a:gd name="connsiteY362" fmla="*/ 1238298 h 1575689"/>
                <a:gd name="connsiteX363" fmla="*/ 800267 w 993579"/>
                <a:gd name="connsiteY363" fmla="*/ 1232421 h 1575689"/>
                <a:gd name="connsiteX364" fmla="*/ 805166 w 993579"/>
                <a:gd name="connsiteY364" fmla="*/ 1232094 h 1575689"/>
                <a:gd name="connsiteX365" fmla="*/ 805819 w 993579"/>
                <a:gd name="connsiteY365" fmla="*/ 1232094 h 1575689"/>
                <a:gd name="connsiteX366" fmla="*/ 809085 w 993579"/>
                <a:gd name="connsiteY366" fmla="*/ 1232747 h 1575689"/>
                <a:gd name="connsiteX367" fmla="*/ 912948 w 993579"/>
                <a:gd name="connsiteY367" fmla="*/ 1206952 h 1575689"/>
                <a:gd name="connsiteX368" fmla="*/ 926666 w 993579"/>
                <a:gd name="connsiteY368" fmla="*/ 1122385 h 1575689"/>
                <a:gd name="connsiteX369" fmla="*/ 926013 w 993579"/>
                <a:gd name="connsiteY369" fmla="*/ 1012675 h 1575689"/>
                <a:gd name="connsiteX370" fmla="*/ 923399 w 993579"/>
                <a:gd name="connsiteY370" fmla="*/ 891864 h 1575689"/>
                <a:gd name="connsiteX371" fmla="*/ 921767 w 993579"/>
                <a:gd name="connsiteY371" fmla="*/ 642730 h 1575689"/>
                <a:gd name="connsiteX372" fmla="*/ 931892 w 993579"/>
                <a:gd name="connsiteY372" fmla="*/ 397516 h 1575689"/>
                <a:gd name="connsiteX373" fmla="*/ 926666 w 993579"/>
                <a:gd name="connsiteY373" fmla="*/ 152302 h 1575689"/>
                <a:gd name="connsiteX374" fmla="*/ 927646 w 993579"/>
                <a:gd name="connsiteY374" fmla="*/ 149037 h 1575689"/>
                <a:gd name="connsiteX375" fmla="*/ 892372 w 993579"/>
                <a:gd name="connsiteY375" fmla="*/ 71326 h 1575689"/>
                <a:gd name="connsiteX376" fmla="*/ 813658 w 993579"/>
                <a:gd name="connsiteY376" fmla="*/ 62510 h 1575689"/>
                <a:gd name="connsiteX377" fmla="*/ 813331 w 993579"/>
                <a:gd name="connsiteY377" fmla="*/ 62510 h 1575689"/>
                <a:gd name="connsiteX378" fmla="*/ 440011 w 993579"/>
                <a:gd name="connsiteY378" fmla="*/ 54020 h 1575689"/>
                <a:gd name="connsiteX379" fmla="*/ 244901 w 993579"/>
                <a:gd name="connsiteY379" fmla="*/ 52877 h 1575689"/>
                <a:gd name="connsiteX380" fmla="*/ 50034 w 993579"/>
                <a:gd name="connsiteY380" fmla="*/ 59571 h 1575689"/>
                <a:gd name="connsiteX381" fmla="*/ 332 w 993579"/>
                <a:gd name="connsiteY381" fmla="*/ 60398 h 1575689"/>
                <a:gd name="connsiteX382" fmla="*/ 332 w 993579"/>
                <a:gd name="connsiteY382" fmla="*/ 43724 h 1575689"/>
                <a:gd name="connsiteX383" fmla="*/ 59506 w 993579"/>
                <a:gd name="connsiteY383" fmla="*/ 42592 h 1575689"/>
                <a:gd name="connsiteX384" fmla="*/ 254332 w 993579"/>
                <a:gd name="connsiteY384" fmla="*/ 35776 h 1575689"/>
                <a:gd name="connsiteX385" fmla="*/ 795479 w 993579"/>
                <a:gd name="connsiteY385" fmla="*/ 17076 h 1575689"/>
                <a:gd name="connsiteX386" fmla="*/ 882676 w 993579"/>
                <a:gd name="connsiteY386" fmla="*/ 24838 h 1575689"/>
                <a:gd name="connsiteX387" fmla="*/ 960076 w 993579"/>
                <a:gd name="connsiteY387" fmla="*/ 87261 h 1575689"/>
                <a:gd name="connsiteX388" fmla="*/ 963995 w 993579"/>
                <a:gd name="connsiteY388" fmla="*/ 437286 h 1575689"/>
                <a:gd name="connsiteX389" fmla="*/ 961382 w 993579"/>
                <a:gd name="connsiteY389" fmla="*/ 436959 h 1575689"/>
                <a:gd name="connsiteX390" fmla="*/ 954198 w 993579"/>
                <a:gd name="connsiteY390" fmla="*/ 106543 h 1575689"/>
                <a:gd name="connsiteX391" fmla="*/ 706974 w 993579"/>
                <a:gd name="connsiteY391" fmla="*/ 33009 h 1575689"/>
                <a:gd name="connsiteX392" fmla="*/ 707301 w 993579"/>
                <a:gd name="connsiteY392" fmla="*/ 22551 h 1575689"/>
                <a:gd name="connsiteX393" fmla="*/ 795479 w 993579"/>
                <a:gd name="connsiteY393" fmla="*/ 17076 h 1575689"/>
                <a:gd name="connsiteX394" fmla="*/ 782974 w 993579"/>
                <a:gd name="connsiteY394" fmla="*/ 0 h 1575689"/>
                <a:gd name="connsiteX395" fmla="*/ 889419 w 993579"/>
                <a:gd name="connsiteY395" fmla="*/ 9482 h 1575689"/>
                <a:gd name="connsiteX396" fmla="*/ 957335 w 993579"/>
                <a:gd name="connsiteY396" fmla="*/ 32698 h 1575689"/>
                <a:gd name="connsiteX397" fmla="*/ 983783 w 993579"/>
                <a:gd name="connsiteY397" fmla="*/ 94824 h 1575689"/>
                <a:gd name="connsiteX398" fmla="*/ 993579 w 993579"/>
                <a:gd name="connsiteY398" fmla="*/ 192918 h 1575689"/>
                <a:gd name="connsiteX399" fmla="*/ 989334 w 993579"/>
                <a:gd name="connsiteY399" fmla="*/ 192918 h 1575689"/>
                <a:gd name="connsiteX400" fmla="*/ 976927 w 993579"/>
                <a:gd name="connsiteY400" fmla="*/ 110192 h 1575689"/>
                <a:gd name="connsiteX401" fmla="*/ 934152 w 993579"/>
                <a:gd name="connsiteY401" fmla="*/ 31063 h 1575689"/>
                <a:gd name="connsiteX402" fmla="*/ 782974 w 993579"/>
                <a:gd name="connsiteY402" fmla="*/ 10464 h 1575689"/>
                <a:gd name="connsiteX403" fmla="*/ 782974 w 993579"/>
                <a:gd name="connsiteY403" fmla="*/ 0 h 157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</a:cxnLst>
              <a:rect l="l" t="t" r="r" b="b"/>
              <a:pathLst>
                <a:path w="993579" h="1575689">
                  <a:moveTo>
                    <a:pt x="171928" y="1562343"/>
                  </a:moveTo>
                  <a:cubicBezTo>
                    <a:pt x="235238" y="1560349"/>
                    <a:pt x="299604" y="1566580"/>
                    <a:pt x="362686" y="1565334"/>
                  </a:cubicBezTo>
                  <a:cubicBezTo>
                    <a:pt x="368554" y="1565334"/>
                    <a:pt x="368554" y="1575304"/>
                    <a:pt x="362360" y="1575304"/>
                  </a:cubicBezTo>
                  <a:cubicBezTo>
                    <a:pt x="278251" y="1576634"/>
                    <a:pt x="193164" y="1574307"/>
                    <a:pt x="109380" y="1571649"/>
                  </a:cubicBezTo>
                  <a:cubicBezTo>
                    <a:pt x="107099" y="1571649"/>
                    <a:pt x="106772" y="1567993"/>
                    <a:pt x="109055" y="1567660"/>
                  </a:cubicBezTo>
                  <a:cubicBezTo>
                    <a:pt x="129837" y="1564586"/>
                    <a:pt x="150824" y="1563007"/>
                    <a:pt x="171928" y="1562343"/>
                  </a:cubicBezTo>
                  <a:close/>
                  <a:moveTo>
                    <a:pt x="374191" y="1543842"/>
                  </a:moveTo>
                  <a:cubicBezTo>
                    <a:pt x="379094" y="1543842"/>
                    <a:pt x="380075" y="1552092"/>
                    <a:pt x="375171" y="1552410"/>
                  </a:cubicBezTo>
                  <a:cubicBezTo>
                    <a:pt x="315683" y="1560660"/>
                    <a:pt x="258481" y="1562247"/>
                    <a:pt x="198339" y="1560343"/>
                  </a:cubicBezTo>
                  <a:cubicBezTo>
                    <a:pt x="166960" y="1559073"/>
                    <a:pt x="135908" y="1557487"/>
                    <a:pt x="104856" y="1557170"/>
                  </a:cubicBezTo>
                  <a:cubicBezTo>
                    <a:pt x="86879" y="1557170"/>
                    <a:pt x="62364" y="1561930"/>
                    <a:pt x="45694" y="1555266"/>
                  </a:cubicBezTo>
                  <a:cubicBezTo>
                    <a:pt x="43406" y="1554314"/>
                    <a:pt x="44060" y="1551141"/>
                    <a:pt x="46674" y="1551775"/>
                  </a:cubicBezTo>
                  <a:cubicBezTo>
                    <a:pt x="69555" y="1557170"/>
                    <a:pt x="99299" y="1549237"/>
                    <a:pt x="122506" y="1549554"/>
                  </a:cubicBezTo>
                  <a:cubicBezTo>
                    <a:pt x="150944" y="1549871"/>
                    <a:pt x="179380" y="1550823"/>
                    <a:pt x="207818" y="1551775"/>
                  </a:cubicBezTo>
                  <a:cubicBezTo>
                    <a:pt x="235928" y="1552410"/>
                    <a:pt x="264038" y="1553044"/>
                    <a:pt x="292149" y="1552410"/>
                  </a:cubicBezTo>
                  <a:cubicBezTo>
                    <a:pt x="319932" y="1551775"/>
                    <a:pt x="346735" y="1545746"/>
                    <a:pt x="374191" y="1543842"/>
                  </a:cubicBezTo>
                  <a:close/>
                  <a:moveTo>
                    <a:pt x="57696" y="1157882"/>
                  </a:moveTo>
                  <a:cubicBezTo>
                    <a:pt x="58361" y="1156441"/>
                    <a:pt x="60355" y="1157882"/>
                    <a:pt x="59690" y="1158961"/>
                  </a:cubicBezTo>
                  <a:cubicBezTo>
                    <a:pt x="59358" y="1159682"/>
                    <a:pt x="59358" y="1160042"/>
                    <a:pt x="59026" y="1160402"/>
                  </a:cubicBezTo>
                  <a:cubicBezTo>
                    <a:pt x="58361" y="1161842"/>
                    <a:pt x="56367" y="1160402"/>
                    <a:pt x="57364" y="1159322"/>
                  </a:cubicBezTo>
                  <a:cubicBezTo>
                    <a:pt x="57364" y="1158601"/>
                    <a:pt x="57696" y="1158242"/>
                    <a:pt x="57696" y="1157882"/>
                  </a:cubicBezTo>
                  <a:close/>
                  <a:moveTo>
                    <a:pt x="48281" y="1154522"/>
                  </a:moveTo>
                  <a:cubicBezTo>
                    <a:pt x="48945" y="1155482"/>
                    <a:pt x="49278" y="1156441"/>
                    <a:pt x="49942" y="1157402"/>
                  </a:cubicBezTo>
                  <a:cubicBezTo>
                    <a:pt x="50275" y="1158362"/>
                    <a:pt x="49278" y="1159001"/>
                    <a:pt x="48613" y="1158362"/>
                  </a:cubicBezTo>
                  <a:cubicBezTo>
                    <a:pt x="47616" y="1157402"/>
                    <a:pt x="47283" y="1156441"/>
                    <a:pt x="46619" y="1155482"/>
                  </a:cubicBezTo>
                  <a:cubicBezTo>
                    <a:pt x="46286" y="1154522"/>
                    <a:pt x="47616" y="1153561"/>
                    <a:pt x="48281" y="1154522"/>
                  </a:cubicBezTo>
                  <a:close/>
                  <a:moveTo>
                    <a:pt x="70770" y="1152441"/>
                  </a:moveTo>
                  <a:cubicBezTo>
                    <a:pt x="71634" y="1152120"/>
                    <a:pt x="71922" y="1153721"/>
                    <a:pt x="71058" y="1154041"/>
                  </a:cubicBezTo>
                  <a:cubicBezTo>
                    <a:pt x="70481" y="1154361"/>
                    <a:pt x="69906" y="1154361"/>
                    <a:pt x="69330" y="1154680"/>
                  </a:cubicBezTo>
                  <a:cubicBezTo>
                    <a:pt x="68466" y="1154680"/>
                    <a:pt x="67890" y="1153400"/>
                    <a:pt x="68754" y="1153081"/>
                  </a:cubicBezTo>
                  <a:cubicBezTo>
                    <a:pt x="69330" y="1152761"/>
                    <a:pt x="69906" y="1152761"/>
                    <a:pt x="70770" y="1152441"/>
                  </a:cubicBezTo>
                  <a:close/>
                  <a:moveTo>
                    <a:pt x="4131" y="1150325"/>
                  </a:moveTo>
                  <a:cubicBezTo>
                    <a:pt x="5437" y="1153267"/>
                    <a:pt x="7721" y="1156210"/>
                    <a:pt x="10005" y="1159152"/>
                  </a:cubicBezTo>
                  <a:cubicBezTo>
                    <a:pt x="18816" y="1168306"/>
                    <a:pt x="31543" y="1175499"/>
                    <a:pt x="44595" y="1174844"/>
                  </a:cubicBezTo>
                  <a:cubicBezTo>
                    <a:pt x="55690" y="1174518"/>
                    <a:pt x="63522" y="1171576"/>
                    <a:pt x="70048" y="1165691"/>
                  </a:cubicBezTo>
                  <a:cubicBezTo>
                    <a:pt x="63195" y="1162748"/>
                    <a:pt x="62543" y="1166345"/>
                    <a:pt x="58953" y="1169287"/>
                  </a:cubicBezTo>
                  <a:cubicBezTo>
                    <a:pt x="56995" y="1170594"/>
                    <a:pt x="53732" y="1170922"/>
                    <a:pt x="52100" y="1169614"/>
                  </a:cubicBezTo>
                  <a:cubicBezTo>
                    <a:pt x="47858" y="1167326"/>
                    <a:pt x="45900" y="1163729"/>
                    <a:pt x="39700" y="1168306"/>
                  </a:cubicBezTo>
                  <a:cubicBezTo>
                    <a:pt x="38721" y="1168960"/>
                    <a:pt x="37090" y="1168960"/>
                    <a:pt x="36110" y="1169287"/>
                  </a:cubicBezTo>
                  <a:cubicBezTo>
                    <a:pt x="34152" y="1169614"/>
                    <a:pt x="30889" y="1168960"/>
                    <a:pt x="29584" y="1167652"/>
                  </a:cubicBezTo>
                  <a:cubicBezTo>
                    <a:pt x="27300" y="1165363"/>
                    <a:pt x="25015" y="1160460"/>
                    <a:pt x="21752" y="1160460"/>
                  </a:cubicBezTo>
                  <a:cubicBezTo>
                    <a:pt x="19795" y="1160787"/>
                    <a:pt x="17510" y="1161113"/>
                    <a:pt x="15553" y="1160460"/>
                  </a:cubicBezTo>
                  <a:cubicBezTo>
                    <a:pt x="13268" y="1160133"/>
                    <a:pt x="11311" y="1158171"/>
                    <a:pt x="10984" y="1155883"/>
                  </a:cubicBezTo>
                  <a:cubicBezTo>
                    <a:pt x="10005" y="1152613"/>
                    <a:pt x="6742" y="1151632"/>
                    <a:pt x="4131" y="1150325"/>
                  </a:cubicBezTo>
                  <a:close/>
                  <a:moveTo>
                    <a:pt x="30446" y="1150257"/>
                  </a:moveTo>
                  <a:cubicBezTo>
                    <a:pt x="30446" y="1149240"/>
                    <a:pt x="31726" y="1149240"/>
                    <a:pt x="31726" y="1150257"/>
                  </a:cubicBezTo>
                  <a:cubicBezTo>
                    <a:pt x="32046" y="1151612"/>
                    <a:pt x="32366" y="1152629"/>
                    <a:pt x="32686" y="1153645"/>
                  </a:cubicBezTo>
                  <a:cubicBezTo>
                    <a:pt x="33006" y="1153985"/>
                    <a:pt x="32366" y="1154662"/>
                    <a:pt x="31726" y="1154323"/>
                  </a:cubicBezTo>
                  <a:cubicBezTo>
                    <a:pt x="30446" y="1153645"/>
                    <a:pt x="30446" y="1151612"/>
                    <a:pt x="30446" y="1150257"/>
                  </a:cubicBezTo>
                  <a:close/>
                  <a:moveTo>
                    <a:pt x="64649" y="1147800"/>
                  </a:moveTo>
                  <a:cubicBezTo>
                    <a:pt x="65730" y="1147800"/>
                    <a:pt x="66089" y="1148761"/>
                    <a:pt x="65009" y="1149080"/>
                  </a:cubicBezTo>
                  <a:cubicBezTo>
                    <a:pt x="63929" y="1149401"/>
                    <a:pt x="62129" y="1149401"/>
                    <a:pt x="60689" y="1150041"/>
                  </a:cubicBezTo>
                  <a:cubicBezTo>
                    <a:pt x="59969" y="1150360"/>
                    <a:pt x="59249" y="1149080"/>
                    <a:pt x="60329" y="1148761"/>
                  </a:cubicBezTo>
                  <a:cubicBezTo>
                    <a:pt x="61409" y="1148121"/>
                    <a:pt x="63210" y="1147800"/>
                    <a:pt x="64649" y="1147800"/>
                  </a:cubicBezTo>
                  <a:close/>
                  <a:moveTo>
                    <a:pt x="53007" y="1147286"/>
                  </a:moveTo>
                  <a:cubicBezTo>
                    <a:pt x="53327" y="1146360"/>
                    <a:pt x="54607" y="1146978"/>
                    <a:pt x="54287" y="1147903"/>
                  </a:cubicBezTo>
                  <a:cubicBezTo>
                    <a:pt x="53967" y="1148212"/>
                    <a:pt x="53967" y="1148829"/>
                    <a:pt x="53647" y="1149446"/>
                  </a:cubicBezTo>
                  <a:cubicBezTo>
                    <a:pt x="53327" y="1150372"/>
                    <a:pt x="52047" y="1150064"/>
                    <a:pt x="52047" y="1149138"/>
                  </a:cubicBezTo>
                  <a:cubicBezTo>
                    <a:pt x="52367" y="1148212"/>
                    <a:pt x="52367" y="1147903"/>
                    <a:pt x="53007" y="1147286"/>
                  </a:cubicBezTo>
                  <a:close/>
                  <a:moveTo>
                    <a:pt x="75450" y="1147224"/>
                  </a:moveTo>
                  <a:cubicBezTo>
                    <a:pt x="76170" y="1146360"/>
                    <a:pt x="77610" y="1147224"/>
                    <a:pt x="77251" y="1148088"/>
                  </a:cubicBezTo>
                  <a:cubicBezTo>
                    <a:pt x="76531" y="1148376"/>
                    <a:pt x="76170" y="1149241"/>
                    <a:pt x="75810" y="1149529"/>
                  </a:cubicBezTo>
                  <a:cubicBezTo>
                    <a:pt x="75091" y="1150393"/>
                    <a:pt x="73650" y="1149529"/>
                    <a:pt x="74371" y="1148953"/>
                  </a:cubicBezTo>
                  <a:cubicBezTo>
                    <a:pt x="74731" y="1148376"/>
                    <a:pt x="74731" y="1147800"/>
                    <a:pt x="75450" y="1147224"/>
                  </a:cubicBezTo>
                  <a:close/>
                  <a:moveTo>
                    <a:pt x="19151" y="1142040"/>
                  </a:moveTo>
                  <a:cubicBezTo>
                    <a:pt x="20061" y="1142040"/>
                    <a:pt x="20061" y="1144097"/>
                    <a:pt x="18848" y="1144509"/>
                  </a:cubicBezTo>
                  <a:cubicBezTo>
                    <a:pt x="17939" y="1144509"/>
                    <a:pt x="16726" y="1144509"/>
                    <a:pt x="15817" y="1144509"/>
                  </a:cubicBezTo>
                  <a:cubicBezTo>
                    <a:pt x="14604" y="1144509"/>
                    <a:pt x="14907" y="1142452"/>
                    <a:pt x="15817" y="1142452"/>
                  </a:cubicBezTo>
                  <a:cubicBezTo>
                    <a:pt x="16726" y="1142452"/>
                    <a:pt x="17939" y="1142040"/>
                    <a:pt x="19151" y="1142040"/>
                  </a:cubicBezTo>
                  <a:close/>
                  <a:moveTo>
                    <a:pt x="61998" y="1138799"/>
                  </a:moveTo>
                  <a:cubicBezTo>
                    <a:pt x="62260" y="1140240"/>
                    <a:pt x="62783" y="1141320"/>
                    <a:pt x="63045" y="1142760"/>
                  </a:cubicBezTo>
                  <a:cubicBezTo>
                    <a:pt x="63307" y="1143480"/>
                    <a:pt x="62260" y="1144560"/>
                    <a:pt x="61736" y="1143480"/>
                  </a:cubicBezTo>
                  <a:cubicBezTo>
                    <a:pt x="61474" y="1142040"/>
                    <a:pt x="60951" y="1140599"/>
                    <a:pt x="60951" y="1139160"/>
                  </a:cubicBezTo>
                  <a:cubicBezTo>
                    <a:pt x="60688" y="1138079"/>
                    <a:pt x="61736" y="1137719"/>
                    <a:pt x="61998" y="1138799"/>
                  </a:cubicBezTo>
                  <a:close/>
                  <a:moveTo>
                    <a:pt x="17484" y="1131799"/>
                  </a:moveTo>
                  <a:cubicBezTo>
                    <a:pt x="17484" y="1130519"/>
                    <a:pt x="20004" y="1131159"/>
                    <a:pt x="18925" y="1132439"/>
                  </a:cubicBezTo>
                  <a:cubicBezTo>
                    <a:pt x="18564" y="1133079"/>
                    <a:pt x="17484" y="1132759"/>
                    <a:pt x="17484" y="1132119"/>
                  </a:cubicBezTo>
                  <a:close/>
                  <a:moveTo>
                    <a:pt x="9131" y="1131184"/>
                  </a:moveTo>
                  <a:cubicBezTo>
                    <a:pt x="9420" y="1130519"/>
                    <a:pt x="9996" y="1130852"/>
                    <a:pt x="9996" y="1131516"/>
                  </a:cubicBezTo>
                  <a:cubicBezTo>
                    <a:pt x="9708" y="1133510"/>
                    <a:pt x="8844" y="1135504"/>
                    <a:pt x="7979" y="1137498"/>
                  </a:cubicBezTo>
                  <a:cubicBezTo>
                    <a:pt x="7691" y="1138827"/>
                    <a:pt x="5963" y="1137830"/>
                    <a:pt x="6827" y="1136834"/>
                  </a:cubicBezTo>
                  <a:cubicBezTo>
                    <a:pt x="7691" y="1134840"/>
                    <a:pt x="8555" y="1133178"/>
                    <a:pt x="9131" y="1131184"/>
                  </a:cubicBezTo>
                  <a:close/>
                  <a:moveTo>
                    <a:pt x="63980" y="1128565"/>
                  </a:moveTo>
                  <a:cubicBezTo>
                    <a:pt x="64288" y="1128873"/>
                    <a:pt x="64597" y="1129490"/>
                    <a:pt x="65214" y="1129798"/>
                  </a:cubicBezTo>
                  <a:cubicBezTo>
                    <a:pt x="66140" y="1130725"/>
                    <a:pt x="64597" y="1131650"/>
                    <a:pt x="63980" y="1130725"/>
                  </a:cubicBezTo>
                  <a:cubicBezTo>
                    <a:pt x="63363" y="1130107"/>
                    <a:pt x="63054" y="1129798"/>
                    <a:pt x="62437" y="1128873"/>
                  </a:cubicBezTo>
                  <a:cubicBezTo>
                    <a:pt x="62128" y="1128256"/>
                    <a:pt x="63363" y="1127638"/>
                    <a:pt x="63980" y="1128565"/>
                  </a:cubicBezTo>
                  <a:close/>
                  <a:moveTo>
                    <a:pt x="16231" y="1119409"/>
                  </a:moveTo>
                  <a:cubicBezTo>
                    <a:pt x="17170" y="1119820"/>
                    <a:pt x="16857" y="1121467"/>
                    <a:pt x="15918" y="1121467"/>
                  </a:cubicBezTo>
                  <a:cubicBezTo>
                    <a:pt x="14352" y="1121467"/>
                    <a:pt x="13100" y="1121467"/>
                    <a:pt x="11222" y="1121467"/>
                  </a:cubicBezTo>
                  <a:cubicBezTo>
                    <a:pt x="10596" y="1121467"/>
                    <a:pt x="10283" y="1120232"/>
                    <a:pt x="11222" y="1119820"/>
                  </a:cubicBezTo>
                  <a:cubicBezTo>
                    <a:pt x="12787" y="1119409"/>
                    <a:pt x="14352" y="1118997"/>
                    <a:pt x="16231" y="1119409"/>
                  </a:cubicBezTo>
                  <a:close/>
                  <a:moveTo>
                    <a:pt x="890880" y="1117286"/>
                  </a:moveTo>
                  <a:cubicBezTo>
                    <a:pt x="891206" y="1114676"/>
                    <a:pt x="895456" y="1114676"/>
                    <a:pt x="895456" y="1117613"/>
                  </a:cubicBezTo>
                  <a:cubicBezTo>
                    <a:pt x="897090" y="1169812"/>
                    <a:pt x="854270" y="1208636"/>
                    <a:pt x="804911" y="1214508"/>
                  </a:cubicBezTo>
                  <a:cubicBezTo>
                    <a:pt x="798046" y="1215161"/>
                    <a:pt x="798374" y="1204722"/>
                    <a:pt x="804911" y="1203743"/>
                  </a:cubicBezTo>
                  <a:cubicBezTo>
                    <a:pt x="851981" y="1198848"/>
                    <a:pt x="885322" y="1163614"/>
                    <a:pt x="890880" y="1117286"/>
                  </a:cubicBezTo>
                  <a:close/>
                  <a:moveTo>
                    <a:pt x="42443" y="1113178"/>
                  </a:moveTo>
                  <a:cubicBezTo>
                    <a:pt x="36511" y="1112850"/>
                    <a:pt x="31239" y="1115800"/>
                    <a:pt x="28933" y="1122358"/>
                  </a:cubicBezTo>
                  <a:cubicBezTo>
                    <a:pt x="26626" y="1129570"/>
                    <a:pt x="31569" y="1136454"/>
                    <a:pt x="38159" y="1139077"/>
                  </a:cubicBezTo>
                  <a:cubicBezTo>
                    <a:pt x="46398" y="1142356"/>
                    <a:pt x="53318" y="1137766"/>
                    <a:pt x="53318" y="1128586"/>
                  </a:cubicBezTo>
                  <a:cubicBezTo>
                    <a:pt x="52988" y="1120391"/>
                    <a:pt x="50352" y="1116129"/>
                    <a:pt x="42773" y="1113178"/>
                  </a:cubicBezTo>
                  <a:cubicBezTo>
                    <a:pt x="42773" y="1113178"/>
                    <a:pt x="42773" y="1113178"/>
                    <a:pt x="42443" y="1113178"/>
                  </a:cubicBezTo>
                  <a:close/>
                  <a:moveTo>
                    <a:pt x="43761" y="1109572"/>
                  </a:moveTo>
                  <a:cubicBezTo>
                    <a:pt x="54306" y="1112194"/>
                    <a:pt x="58919" y="1122030"/>
                    <a:pt x="57272" y="1132521"/>
                  </a:cubicBezTo>
                  <a:cubicBezTo>
                    <a:pt x="55625" y="1142684"/>
                    <a:pt x="46067" y="1148913"/>
                    <a:pt x="36182" y="1143995"/>
                  </a:cubicBezTo>
                  <a:cubicBezTo>
                    <a:pt x="27614" y="1139733"/>
                    <a:pt x="20364" y="1129898"/>
                    <a:pt x="24978" y="1120718"/>
                  </a:cubicBezTo>
                  <a:cubicBezTo>
                    <a:pt x="28602" y="1112850"/>
                    <a:pt x="34864" y="1108916"/>
                    <a:pt x="41784" y="1109899"/>
                  </a:cubicBezTo>
                  <a:cubicBezTo>
                    <a:pt x="42443" y="1109572"/>
                    <a:pt x="43102" y="1109244"/>
                    <a:pt x="43761" y="1109572"/>
                  </a:cubicBezTo>
                  <a:close/>
                  <a:moveTo>
                    <a:pt x="11723" y="1107476"/>
                  </a:moveTo>
                  <a:cubicBezTo>
                    <a:pt x="13163" y="1107836"/>
                    <a:pt x="14603" y="1107836"/>
                    <a:pt x="16043" y="1108196"/>
                  </a:cubicBezTo>
                  <a:cubicBezTo>
                    <a:pt x="17123" y="1108557"/>
                    <a:pt x="16764" y="1109996"/>
                    <a:pt x="15683" y="1109996"/>
                  </a:cubicBezTo>
                  <a:cubicBezTo>
                    <a:pt x="14243" y="1109996"/>
                    <a:pt x="12803" y="1109636"/>
                    <a:pt x="11723" y="1109636"/>
                  </a:cubicBezTo>
                  <a:cubicBezTo>
                    <a:pt x="10283" y="1109636"/>
                    <a:pt x="10283" y="1107476"/>
                    <a:pt x="11723" y="1107476"/>
                  </a:cubicBezTo>
                  <a:close/>
                  <a:moveTo>
                    <a:pt x="913601" y="1104909"/>
                  </a:moveTo>
                  <a:cubicBezTo>
                    <a:pt x="916086" y="1104950"/>
                    <a:pt x="918366" y="1106582"/>
                    <a:pt x="918041" y="1109682"/>
                  </a:cubicBezTo>
                  <a:cubicBezTo>
                    <a:pt x="914456" y="1144920"/>
                    <a:pt x="912501" y="1188316"/>
                    <a:pt x="881872" y="1211808"/>
                  </a:cubicBezTo>
                  <a:cubicBezTo>
                    <a:pt x="866558" y="1223881"/>
                    <a:pt x="842772" y="1224860"/>
                    <a:pt x="824199" y="1225187"/>
                  </a:cubicBezTo>
                  <a:cubicBezTo>
                    <a:pt x="793571" y="1225839"/>
                    <a:pt x="762943" y="1228123"/>
                    <a:pt x="732639" y="1225839"/>
                  </a:cubicBezTo>
                  <a:cubicBezTo>
                    <a:pt x="730358" y="1225512"/>
                    <a:pt x="730684" y="1222576"/>
                    <a:pt x="732639" y="1222576"/>
                  </a:cubicBezTo>
                  <a:cubicBezTo>
                    <a:pt x="756751" y="1220292"/>
                    <a:pt x="781515" y="1217355"/>
                    <a:pt x="805953" y="1217029"/>
                  </a:cubicBezTo>
                  <a:cubicBezTo>
                    <a:pt x="828761" y="1216376"/>
                    <a:pt x="862648" y="1219314"/>
                    <a:pt x="879917" y="1201693"/>
                  </a:cubicBezTo>
                  <a:cubicBezTo>
                    <a:pt x="903378" y="1177875"/>
                    <a:pt x="905007" y="1141005"/>
                    <a:pt x="907939" y="1109682"/>
                  </a:cubicBezTo>
                  <a:cubicBezTo>
                    <a:pt x="908428" y="1106418"/>
                    <a:pt x="911116" y="1104868"/>
                    <a:pt x="913601" y="1104909"/>
                  </a:cubicBezTo>
                  <a:close/>
                  <a:moveTo>
                    <a:pt x="43246" y="1104884"/>
                  </a:moveTo>
                  <a:cubicBezTo>
                    <a:pt x="44207" y="1105172"/>
                    <a:pt x="44846" y="1105172"/>
                    <a:pt x="46126" y="1105460"/>
                  </a:cubicBezTo>
                  <a:cubicBezTo>
                    <a:pt x="47406" y="1105460"/>
                    <a:pt x="46767" y="1107189"/>
                    <a:pt x="45487" y="1106900"/>
                  </a:cubicBezTo>
                  <a:cubicBezTo>
                    <a:pt x="44526" y="1106613"/>
                    <a:pt x="43566" y="1106324"/>
                    <a:pt x="42927" y="1106036"/>
                  </a:cubicBezTo>
                  <a:cubicBezTo>
                    <a:pt x="41966" y="1105748"/>
                    <a:pt x="42286" y="1104596"/>
                    <a:pt x="43246" y="1104884"/>
                  </a:cubicBezTo>
                  <a:close/>
                  <a:moveTo>
                    <a:pt x="21805" y="1103796"/>
                  </a:moveTo>
                  <a:cubicBezTo>
                    <a:pt x="22217" y="1103155"/>
                    <a:pt x="23862" y="1103155"/>
                    <a:pt x="23862" y="1103796"/>
                  </a:cubicBezTo>
                  <a:cubicBezTo>
                    <a:pt x="23862" y="1105076"/>
                    <a:pt x="23862" y="1106036"/>
                    <a:pt x="24274" y="1106996"/>
                  </a:cubicBezTo>
                  <a:cubicBezTo>
                    <a:pt x="24274" y="1108276"/>
                    <a:pt x="22217" y="1108596"/>
                    <a:pt x="21805" y="1107636"/>
                  </a:cubicBezTo>
                  <a:cubicBezTo>
                    <a:pt x="21805" y="1106356"/>
                    <a:pt x="21805" y="1105076"/>
                    <a:pt x="21805" y="1103796"/>
                  </a:cubicBezTo>
                  <a:close/>
                  <a:moveTo>
                    <a:pt x="36206" y="1095531"/>
                  </a:moveTo>
                  <a:cubicBezTo>
                    <a:pt x="36206" y="1094514"/>
                    <a:pt x="37166" y="1094854"/>
                    <a:pt x="37166" y="1095531"/>
                  </a:cubicBezTo>
                  <a:cubicBezTo>
                    <a:pt x="37166" y="1096547"/>
                    <a:pt x="37166" y="1097564"/>
                    <a:pt x="37407" y="1098920"/>
                  </a:cubicBezTo>
                  <a:cubicBezTo>
                    <a:pt x="37407" y="1099937"/>
                    <a:pt x="36686" y="1099937"/>
                    <a:pt x="36447" y="1098920"/>
                  </a:cubicBezTo>
                  <a:cubicBezTo>
                    <a:pt x="36447" y="1097904"/>
                    <a:pt x="36206" y="1096547"/>
                    <a:pt x="36206" y="1095531"/>
                  </a:cubicBezTo>
                  <a:close/>
                  <a:moveTo>
                    <a:pt x="30446" y="1093337"/>
                  </a:moveTo>
                  <a:cubicBezTo>
                    <a:pt x="31165" y="1093075"/>
                    <a:pt x="31525" y="1094122"/>
                    <a:pt x="30806" y="1094384"/>
                  </a:cubicBezTo>
                  <a:cubicBezTo>
                    <a:pt x="30086" y="1094646"/>
                    <a:pt x="29005" y="1094908"/>
                    <a:pt x="27926" y="1095169"/>
                  </a:cubicBezTo>
                  <a:cubicBezTo>
                    <a:pt x="26845" y="1095694"/>
                    <a:pt x="26125" y="1094384"/>
                    <a:pt x="27205" y="1094122"/>
                  </a:cubicBezTo>
                  <a:cubicBezTo>
                    <a:pt x="28285" y="1093599"/>
                    <a:pt x="29365" y="1093337"/>
                    <a:pt x="30446" y="1093337"/>
                  </a:cubicBezTo>
                  <a:close/>
                  <a:moveTo>
                    <a:pt x="51774" y="1087554"/>
                  </a:moveTo>
                  <a:cubicBezTo>
                    <a:pt x="19142" y="1077092"/>
                    <a:pt x="-6637" y="1114363"/>
                    <a:pt x="1521" y="1143786"/>
                  </a:cubicBezTo>
                  <a:lnTo>
                    <a:pt x="1847" y="1144114"/>
                  </a:lnTo>
                  <a:cubicBezTo>
                    <a:pt x="1847" y="1144767"/>
                    <a:pt x="1847" y="1144767"/>
                    <a:pt x="1847" y="1145094"/>
                  </a:cubicBezTo>
                  <a:cubicBezTo>
                    <a:pt x="2173" y="1146075"/>
                    <a:pt x="2826" y="1147056"/>
                    <a:pt x="3152" y="1148363"/>
                  </a:cubicBezTo>
                  <a:cubicBezTo>
                    <a:pt x="5110" y="1149998"/>
                    <a:pt x="9353" y="1148690"/>
                    <a:pt x="10984" y="1150652"/>
                  </a:cubicBezTo>
                  <a:cubicBezTo>
                    <a:pt x="13921" y="1153921"/>
                    <a:pt x="14574" y="1158498"/>
                    <a:pt x="19468" y="1158498"/>
                  </a:cubicBezTo>
                  <a:cubicBezTo>
                    <a:pt x="21427" y="1158498"/>
                    <a:pt x="24363" y="1158498"/>
                    <a:pt x="25995" y="1160133"/>
                  </a:cubicBezTo>
                  <a:cubicBezTo>
                    <a:pt x="27626" y="1161767"/>
                    <a:pt x="26974" y="1161113"/>
                    <a:pt x="28279" y="1163076"/>
                  </a:cubicBezTo>
                  <a:cubicBezTo>
                    <a:pt x="33174" y="1171248"/>
                    <a:pt x="38394" y="1166998"/>
                    <a:pt x="41984" y="1164383"/>
                  </a:cubicBezTo>
                  <a:cubicBezTo>
                    <a:pt x="43942" y="1163076"/>
                    <a:pt x="46553" y="1163729"/>
                    <a:pt x="48185" y="1164710"/>
                  </a:cubicBezTo>
                  <a:cubicBezTo>
                    <a:pt x="49489" y="1165363"/>
                    <a:pt x="50469" y="1166345"/>
                    <a:pt x="51774" y="1166998"/>
                  </a:cubicBezTo>
                  <a:cubicBezTo>
                    <a:pt x="56995" y="1170268"/>
                    <a:pt x="57974" y="1166672"/>
                    <a:pt x="60584" y="1164383"/>
                  </a:cubicBezTo>
                  <a:cubicBezTo>
                    <a:pt x="65153" y="1160460"/>
                    <a:pt x="67764" y="1163729"/>
                    <a:pt x="72332" y="1163729"/>
                  </a:cubicBezTo>
                  <a:cubicBezTo>
                    <a:pt x="75269" y="1160787"/>
                    <a:pt x="78206" y="1157191"/>
                    <a:pt x="81143" y="1152941"/>
                  </a:cubicBezTo>
                  <a:cubicBezTo>
                    <a:pt x="81469" y="1152286"/>
                    <a:pt x="82122" y="1151632"/>
                    <a:pt x="82775" y="1151632"/>
                  </a:cubicBezTo>
                  <a:cubicBezTo>
                    <a:pt x="83754" y="1149671"/>
                    <a:pt x="84406" y="1147710"/>
                    <a:pt x="84732" y="1145747"/>
                  </a:cubicBezTo>
                  <a:cubicBezTo>
                    <a:pt x="78858" y="1145421"/>
                    <a:pt x="72984" y="1143132"/>
                    <a:pt x="70374" y="1137248"/>
                  </a:cubicBezTo>
                  <a:cubicBezTo>
                    <a:pt x="68742" y="1132998"/>
                    <a:pt x="70374" y="1128748"/>
                    <a:pt x="72659" y="1125151"/>
                  </a:cubicBezTo>
                  <a:cubicBezTo>
                    <a:pt x="68090" y="1126459"/>
                    <a:pt x="63522" y="1124170"/>
                    <a:pt x="59932" y="1120247"/>
                  </a:cubicBezTo>
                  <a:cubicBezTo>
                    <a:pt x="56995" y="1116978"/>
                    <a:pt x="56995" y="1113054"/>
                    <a:pt x="58301" y="1109785"/>
                  </a:cubicBezTo>
                  <a:cubicBezTo>
                    <a:pt x="48510" y="1108804"/>
                    <a:pt x="46553" y="1092458"/>
                    <a:pt x="51774" y="1087554"/>
                  </a:cubicBezTo>
                  <a:close/>
                  <a:moveTo>
                    <a:pt x="26688" y="1083651"/>
                  </a:moveTo>
                  <a:cubicBezTo>
                    <a:pt x="34928" y="1080709"/>
                    <a:pt x="44268" y="1080606"/>
                    <a:pt x="54058" y="1084612"/>
                  </a:cubicBezTo>
                  <a:cubicBezTo>
                    <a:pt x="54711" y="1084938"/>
                    <a:pt x="55037" y="1085592"/>
                    <a:pt x="55037" y="1086573"/>
                  </a:cubicBezTo>
                  <a:cubicBezTo>
                    <a:pt x="55363" y="1086573"/>
                    <a:pt x="55690" y="1086573"/>
                    <a:pt x="56342" y="1086573"/>
                  </a:cubicBezTo>
                  <a:cubicBezTo>
                    <a:pt x="57974" y="1086900"/>
                    <a:pt x="58626" y="1089188"/>
                    <a:pt x="56669" y="1089842"/>
                  </a:cubicBezTo>
                  <a:cubicBezTo>
                    <a:pt x="52753" y="1091151"/>
                    <a:pt x="52753" y="1095727"/>
                    <a:pt x="53732" y="1098997"/>
                  </a:cubicBezTo>
                  <a:cubicBezTo>
                    <a:pt x="55363" y="1104228"/>
                    <a:pt x="58626" y="1104882"/>
                    <a:pt x="63522" y="1103901"/>
                  </a:cubicBezTo>
                  <a:cubicBezTo>
                    <a:pt x="65479" y="1103573"/>
                    <a:pt x="67764" y="1106516"/>
                    <a:pt x="65479" y="1108150"/>
                  </a:cubicBezTo>
                  <a:cubicBezTo>
                    <a:pt x="62216" y="1110767"/>
                    <a:pt x="60258" y="1114689"/>
                    <a:pt x="64174" y="1118285"/>
                  </a:cubicBezTo>
                  <a:cubicBezTo>
                    <a:pt x="67111" y="1120901"/>
                    <a:pt x="70700" y="1121882"/>
                    <a:pt x="74616" y="1119593"/>
                  </a:cubicBezTo>
                  <a:cubicBezTo>
                    <a:pt x="76574" y="1118285"/>
                    <a:pt x="79185" y="1121882"/>
                    <a:pt x="76901" y="1123189"/>
                  </a:cubicBezTo>
                  <a:cubicBezTo>
                    <a:pt x="76901" y="1123516"/>
                    <a:pt x="76574" y="1123516"/>
                    <a:pt x="76248" y="1123844"/>
                  </a:cubicBezTo>
                  <a:cubicBezTo>
                    <a:pt x="74943" y="1126786"/>
                    <a:pt x="73311" y="1131036"/>
                    <a:pt x="74290" y="1133979"/>
                  </a:cubicBezTo>
                  <a:cubicBezTo>
                    <a:pt x="76574" y="1140190"/>
                    <a:pt x="82448" y="1139863"/>
                    <a:pt x="87669" y="1140517"/>
                  </a:cubicBezTo>
                  <a:cubicBezTo>
                    <a:pt x="89301" y="1141171"/>
                    <a:pt x="90606" y="1142151"/>
                    <a:pt x="90280" y="1143786"/>
                  </a:cubicBezTo>
                  <a:cubicBezTo>
                    <a:pt x="88648" y="1148036"/>
                    <a:pt x="87996" y="1153267"/>
                    <a:pt x="85059" y="1156537"/>
                  </a:cubicBezTo>
                  <a:cubicBezTo>
                    <a:pt x="73963" y="1173537"/>
                    <a:pt x="61237" y="1182037"/>
                    <a:pt x="39700" y="1180403"/>
                  </a:cubicBezTo>
                  <a:cubicBezTo>
                    <a:pt x="31053" y="1179913"/>
                    <a:pt x="22813" y="1176807"/>
                    <a:pt x="15879" y="1171902"/>
                  </a:cubicBezTo>
                  <a:lnTo>
                    <a:pt x="333" y="1153149"/>
                  </a:lnTo>
                  <a:lnTo>
                    <a:pt x="333" y="1110090"/>
                  </a:lnTo>
                  <a:lnTo>
                    <a:pt x="10283" y="1094530"/>
                  </a:lnTo>
                  <a:cubicBezTo>
                    <a:pt x="14948" y="1089663"/>
                    <a:pt x="20508" y="1085858"/>
                    <a:pt x="26688" y="1083651"/>
                  </a:cubicBezTo>
                  <a:close/>
                  <a:moveTo>
                    <a:pt x="821504" y="984989"/>
                  </a:moveTo>
                  <a:cubicBezTo>
                    <a:pt x="823747" y="985650"/>
                    <a:pt x="825543" y="987797"/>
                    <a:pt x="824564" y="990769"/>
                  </a:cubicBezTo>
                  <a:cubicBezTo>
                    <a:pt x="815097" y="1023461"/>
                    <a:pt x="787354" y="1028084"/>
                    <a:pt x="756998" y="1030065"/>
                  </a:cubicBezTo>
                  <a:cubicBezTo>
                    <a:pt x="703794" y="1033698"/>
                    <a:pt x="649612" y="1027754"/>
                    <a:pt x="596408" y="1025442"/>
                  </a:cubicBezTo>
                  <a:cubicBezTo>
                    <a:pt x="534718" y="1022471"/>
                    <a:pt x="473355" y="1023131"/>
                    <a:pt x="411991" y="1024782"/>
                  </a:cubicBezTo>
                  <a:cubicBezTo>
                    <a:pt x="354217" y="1026433"/>
                    <a:pt x="295792" y="1030726"/>
                    <a:pt x="238671" y="1025442"/>
                  </a:cubicBezTo>
                  <a:cubicBezTo>
                    <a:pt x="236386" y="1025442"/>
                    <a:pt x="236713" y="1022471"/>
                    <a:pt x="238671" y="1022471"/>
                  </a:cubicBezTo>
                  <a:cubicBezTo>
                    <a:pt x="339203" y="1012563"/>
                    <a:pt x="443978" y="1012563"/>
                    <a:pt x="545163" y="1014544"/>
                  </a:cubicBezTo>
                  <a:cubicBezTo>
                    <a:pt x="593797" y="1015536"/>
                    <a:pt x="642431" y="1019168"/>
                    <a:pt x="691065" y="1020819"/>
                  </a:cubicBezTo>
                  <a:cubicBezTo>
                    <a:pt x="727296" y="1022140"/>
                    <a:pt x="801389" y="1033037"/>
                    <a:pt x="815751" y="988126"/>
                  </a:cubicBezTo>
                  <a:cubicBezTo>
                    <a:pt x="816567" y="985155"/>
                    <a:pt x="819259" y="984329"/>
                    <a:pt x="821504" y="984989"/>
                  </a:cubicBezTo>
                  <a:close/>
                  <a:moveTo>
                    <a:pt x="806900" y="971992"/>
                  </a:moveTo>
                  <a:cubicBezTo>
                    <a:pt x="809266" y="972644"/>
                    <a:pt x="811142" y="974763"/>
                    <a:pt x="810163" y="977696"/>
                  </a:cubicBezTo>
                  <a:cubicBezTo>
                    <a:pt x="792871" y="1030822"/>
                    <a:pt x="701192" y="1009311"/>
                    <a:pt x="660735" y="1007355"/>
                  </a:cubicBezTo>
                  <a:cubicBezTo>
                    <a:pt x="541975" y="1001815"/>
                    <a:pt x="422889" y="1005400"/>
                    <a:pt x="303803" y="1006051"/>
                  </a:cubicBezTo>
                  <a:cubicBezTo>
                    <a:pt x="301193" y="1006051"/>
                    <a:pt x="301193" y="1002141"/>
                    <a:pt x="304130" y="1001815"/>
                  </a:cubicBezTo>
                  <a:cubicBezTo>
                    <a:pt x="413428" y="990407"/>
                    <a:pt x="524683" y="996600"/>
                    <a:pt x="634308" y="997577"/>
                  </a:cubicBezTo>
                  <a:cubicBezTo>
                    <a:pt x="663018" y="997903"/>
                    <a:pt x="691403" y="1001488"/>
                    <a:pt x="719788" y="1002141"/>
                  </a:cubicBezTo>
                  <a:cubicBezTo>
                    <a:pt x="744910" y="1002792"/>
                    <a:pt x="790914" y="1005400"/>
                    <a:pt x="800701" y="975088"/>
                  </a:cubicBezTo>
                  <a:cubicBezTo>
                    <a:pt x="801680" y="972155"/>
                    <a:pt x="804535" y="971340"/>
                    <a:pt x="806900" y="971992"/>
                  </a:cubicBezTo>
                  <a:close/>
                  <a:moveTo>
                    <a:pt x="817637" y="196705"/>
                  </a:moveTo>
                  <a:cubicBezTo>
                    <a:pt x="818272" y="194420"/>
                    <a:pt x="821449" y="195726"/>
                    <a:pt x="821131" y="197684"/>
                  </a:cubicBezTo>
                  <a:cubicBezTo>
                    <a:pt x="816366" y="230002"/>
                    <a:pt x="819543" y="262318"/>
                    <a:pt x="821449" y="294636"/>
                  </a:cubicBezTo>
                  <a:cubicBezTo>
                    <a:pt x="823355" y="325647"/>
                    <a:pt x="823355" y="356658"/>
                    <a:pt x="824626" y="387996"/>
                  </a:cubicBezTo>
                  <a:cubicBezTo>
                    <a:pt x="825897" y="451976"/>
                    <a:pt x="826532" y="515958"/>
                    <a:pt x="826214" y="579939"/>
                  </a:cubicBezTo>
                  <a:cubicBezTo>
                    <a:pt x="826214" y="585815"/>
                    <a:pt x="817637" y="585488"/>
                    <a:pt x="817637" y="579939"/>
                  </a:cubicBezTo>
                  <a:cubicBezTo>
                    <a:pt x="817319" y="509429"/>
                    <a:pt x="816366" y="439246"/>
                    <a:pt x="815096" y="369063"/>
                  </a:cubicBezTo>
                  <a:cubicBezTo>
                    <a:pt x="813825" y="312589"/>
                    <a:pt x="805247" y="252199"/>
                    <a:pt x="817637" y="196705"/>
                  </a:cubicBezTo>
                  <a:close/>
                  <a:moveTo>
                    <a:pt x="760734" y="129344"/>
                  </a:moveTo>
                  <a:cubicBezTo>
                    <a:pt x="761715" y="129344"/>
                    <a:pt x="762368" y="129344"/>
                    <a:pt x="763021" y="129671"/>
                  </a:cubicBezTo>
                  <a:cubicBezTo>
                    <a:pt x="787849" y="128691"/>
                    <a:pt x="813330" y="129018"/>
                    <a:pt x="833911" y="144363"/>
                  </a:cubicBezTo>
                  <a:cubicBezTo>
                    <a:pt x="846652" y="153831"/>
                    <a:pt x="849265" y="169829"/>
                    <a:pt x="849265" y="184521"/>
                  </a:cubicBezTo>
                  <a:cubicBezTo>
                    <a:pt x="849592" y="204763"/>
                    <a:pt x="849919" y="224678"/>
                    <a:pt x="849592" y="244921"/>
                  </a:cubicBezTo>
                  <a:cubicBezTo>
                    <a:pt x="851552" y="289650"/>
                    <a:pt x="855471" y="333400"/>
                    <a:pt x="855798" y="378128"/>
                  </a:cubicBezTo>
                  <a:cubicBezTo>
                    <a:pt x="856452" y="444405"/>
                    <a:pt x="863312" y="511009"/>
                    <a:pt x="863639" y="577285"/>
                  </a:cubicBezTo>
                  <a:cubicBezTo>
                    <a:pt x="863965" y="643889"/>
                    <a:pt x="858085" y="709840"/>
                    <a:pt x="858412" y="776444"/>
                  </a:cubicBezTo>
                  <a:cubicBezTo>
                    <a:pt x="858738" y="807459"/>
                    <a:pt x="859719" y="838149"/>
                    <a:pt x="855471" y="868839"/>
                  </a:cubicBezTo>
                  <a:cubicBezTo>
                    <a:pt x="851225" y="895611"/>
                    <a:pt x="853512" y="917813"/>
                    <a:pt x="853839" y="948176"/>
                  </a:cubicBezTo>
                  <a:cubicBezTo>
                    <a:pt x="853839" y="969724"/>
                    <a:pt x="854165" y="985396"/>
                    <a:pt x="844038" y="1006291"/>
                  </a:cubicBezTo>
                  <a:cubicBezTo>
                    <a:pt x="838158" y="1018044"/>
                    <a:pt x="831298" y="1031431"/>
                    <a:pt x="819211" y="1038613"/>
                  </a:cubicBezTo>
                  <a:cubicBezTo>
                    <a:pt x="797976" y="1051999"/>
                    <a:pt x="766288" y="1058855"/>
                    <a:pt x="738194" y="1060161"/>
                  </a:cubicBezTo>
                  <a:cubicBezTo>
                    <a:pt x="693765" y="1065385"/>
                    <a:pt x="648030" y="1058855"/>
                    <a:pt x="603928" y="1056570"/>
                  </a:cubicBezTo>
                  <a:cubicBezTo>
                    <a:pt x="541205" y="1053631"/>
                    <a:pt x="478156" y="1052326"/>
                    <a:pt x="415435" y="1051999"/>
                  </a:cubicBezTo>
                  <a:cubicBezTo>
                    <a:pt x="289990" y="1051346"/>
                    <a:pt x="164218" y="1053958"/>
                    <a:pt x="38773" y="1050366"/>
                  </a:cubicBezTo>
                  <a:lnTo>
                    <a:pt x="332" y="1049114"/>
                  </a:lnTo>
                  <a:lnTo>
                    <a:pt x="332" y="1033479"/>
                  </a:lnTo>
                  <a:lnTo>
                    <a:pt x="29626" y="1034369"/>
                  </a:lnTo>
                  <a:cubicBezTo>
                    <a:pt x="155071" y="1037960"/>
                    <a:pt x="280842" y="1035348"/>
                    <a:pt x="406288" y="1036001"/>
                  </a:cubicBezTo>
                  <a:cubicBezTo>
                    <a:pt x="469337" y="1036328"/>
                    <a:pt x="532059" y="1036981"/>
                    <a:pt x="594782" y="1040246"/>
                  </a:cubicBezTo>
                  <a:cubicBezTo>
                    <a:pt x="639210" y="1042531"/>
                    <a:pt x="686579" y="1047755"/>
                    <a:pt x="732640" y="1045469"/>
                  </a:cubicBezTo>
                  <a:cubicBezTo>
                    <a:pt x="757468" y="1042858"/>
                    <a:pt x="785562" y="1042531"/>
                    <a:pt x="805163" y="1030124"/>
                  </a:cubicBezTo>
                  <a:cubicBezTo>
                    <a:pt x="834565" y="1011841"/>
                    <a:pt x="831298" y="984416"/>
                    <a:pt x="837178" y="954053"/>
                  </a:cubicBezTo>
                  <a:cubicBezTo>
                    <a:pt x="837505" y="922710"/>
                    <a:pt x="831624" y="903121"/>
                    <a:pt x="835871" y="876022"/>
                  </a:cubicBezTo>
                  <a:cubicBezTo>
                    <a:pt x="840772" y="845332"/>
                    <a:pt x="840772" y="815296"/>
                    <a:pt x="840772" y="784606"/>
                  </a:cubicBezTo>
                  <a:cubicBezTo>
                    <a:pt x="840772" y="715390"/>
                    <a:pt x="846324" y="646175"/>
                    <a:pt x="845345" y="576959"/>
                  </a:cubicBezTo>
                  <a:cubicBezTo>
                    <a:pt x="844365" y="508070"/>
                    <a:pt x="839138" y="439508"/>
                    <a:pt x="837505" y="370618"/>
                  </a:cubicBezTo>
                  <a:cubicBezTo>
                    <a:pt x="836524" y="326543"/>
                    <a:pt x="833911" y="284753"/>
                    <a:pt x="834891" y="240350"/>
                  </a:cubicBezTo>
                  <a:cubicBezTo>
                    <a:pt x="834565" y="227617"/>
                    <a:pt x="834238" y="214884"/>
                    <a:pt x="834238" y="202151"/>
                  </a:cubicBezTo>
                  <a:cubicBezTo>
                    <a:pt x="834238" y="184848"/>
                    <a:pt x="837831" y="161340"/>
                    <a:pt x="818557" y="152198"/>
                  </a:cubicBezTo>
                  <a:cubicBezTo>
                    <a:pt x="796016" y="141424"/>
                    <a:pt x="762042" y="148933"/>
                    <a:pt x="737214" y="147301"/>
                  </a:cubicBezTo>
                  <a:cubicBezTo>
                    <a:pt x="687232" y="148933"/>
                    <a:pt x="637250" y="153504"/>
                    <a:pt x="587268" y="153831"/>
                  </a:cubicBezTo>
                  <a:cubicBezTo>
                    <a:pt x="526832" y="154810"/>
                    <a:pt x="466070" y="151872"/>
                    <a:pt x="405633" y="149913"/>
                  </a:cubicBezTo>
                  <a:cubicBezTo>
                    <a:pt x="279209" y="146321"/>
                    <a:pt x="152457" y="150239"/>
                    <a:pt x="26032" y="150239"/>
                  </a:cubicBezTo>
                  <a:lnTo>
                    <a:pt x="332" y="150020"/>
                  </a:lnTo>
                  <a:lnTo>
                    <a:pt x="332" y="132302"/>
                  </a:lnTo>
                  <a:lnTo>
                    <a:pt x="35506" y="132609"/>
                  </a:lnTo>
                  <a:cubicBezTo>
                    <a:pt x="161931" y="132283"/>
                    <a:pt x="288682" y="128365"/>
                    <a:pt x="415107" y="132609"/>
                  </a:cubicBezTo>
                  <a:cubicBezTo>
                    <a:pt x="475544" y="134568"/>
                    <a:pt x="536306" y="138159"/>
                    <a:pt x="596415" y="136201"/>
                  </a:cubicBezTo>
                  <a:cubicBezTo>
                    <a:pt x="651624" y="134241"/>
                    <a:pt x="705853" y="129344"/>
                    <a:pt x="760734" y="129344"/>
                  </a:cubicBezTo>
                  <a:close/>
                  <a:moveTo>
                    <a:pt x="58163" y="93610"/>
                  </a:moveTo>
                  <a:cubicBezTo>
                    <a:pt x="57492" y="93930"/>
                    <a:pt x="57157" y="93930"/>
                    <a:pt x="56151" y="94569"/>
                  </a:cubicBezTo>
                  <a:cubicBezTo>
                    <a:pt x="55145" y="95210"/>
                    <a:pt x="54139" y="96170"/>
                    <a:pt x="53467" y="97129"/>
                  </a:cubicBezTo>
                  <a:cubicBezTo>
                    <a:pt x="52461" y="99050"/>
                    <a:pt x="52461" y="100970"/>
                    <a:pt x="53467" y="102890"/>
                  </a:cubicBezTo>
                  <a:cubicBezTo>
                    <a:pt x="54139" y="103530"/>
                    <a:pt x="55479" y="103851"/>
                    <a:pt x="56485" y="104490"/>
                  </a:cubicBezTo>
                  <a:cubicBezTo>
                    <a:pt x="57157" y="104811"/>
                    <a:pt x="57157" y="105131"/>
                    <a:pt x="57492" y="105451"/>
                  </a:cubicBezTo>
                  <a:cubicBezTo>
                    <a:pt x="58163" y="105451"/>
                    <a:pt x="58498" y="105131"/>
                    <a:pt x="59169" y="104490"/>
                  </a:cubicBezTo>
                  <a:cubicBezTo>
                    <a:pt x="61181" y="102571"/>
                    <a:pt x="62187" y="99050"/>
                    <a:pt x="61517" y="96170"/>
                  </a:cubicBezTo>
                  <a:cubicBezTo>
                    <a:pt x="61517" y="95529"/>
                    <a:pt x="61181" y="94249"/>
                    <a:pt x="60846" y="94249"/>
                  </a:cubicBezTo>
                  <a:cubicBezTo>
                    <a:pt x="60511" y="93610"/>
                    <a:pt x="60511" y="93610"/>
                    <a:pt x="59839" y="93610"/>
                  </a:cubicBezTo>
                  <a:cubicBezTo>
                    <a:pt x="60511" y="93610"/>
                    <a:pt x="58498" y="93610"/>
                    <a:pt x="59504" y="93610"/>
                  </a:cubicBezTo>
                  <a:cubicBezTo>
                    <a:pt x="59169" y="93610"/>
                    <a:pt x="58498" y="93610"/>
                    <a:pt x="58163" y="93610"/>
                  </a:cubicBezTo>
                  <a:close/>
                  <a:moveTo>
                    <a:pt x="56570" y="87849"/>
                  </a:moveTo>
                  <a:cubicBezTo>
                    <a:pt x="59588" y="87129"/>
                    <a:pt x="62691" y="87529"/>
                    <a:pt x="64870" y="90089"/>
                  </a:cubicBezTo>
                  <a:cubicBezTo>
                    <a:pt x="67554" y="92969"/>
                    <a:pt x="67554" y="96810"/>
                    <a:pt x="67218" y="100330"/>
                  </a:cubicBezTo>
                  <a:cubicBezTo>
                    <a:pt x="66547" y="104490"/>
                    <a:pt x="63529" y="109931"/>
                    <a:pt x="58498" y="110571"/>
                  </a:cubicBezTo>
                  <a:cubicBezTo>
                    <a:pt x="57492" y="110571"/>
                    <a:pt x="56821" y="110571"/>
                    <a:pt x="55815" y="110571"/>
                  </a:cubicBezTo>
                  <a:cubicBezTo>
                    <a:pt x="55145" y="110571"/>
                    <a:pt x="54473" y="110571"/>
                    <a:pt x="53803" y="110571"/>
                  </a:cubicBezTo>
                  <a:cubicBezTo>
                    <a:pt x="52461" y="110251"/>
                    <a:pt x="51455" y="109611"/>
                    <a:pt x="50113" y="108971"/>
                  </a:cubicBezTo>
                  <a:cubicBezTo>
                    <a:pt x="43741" y="104490"/>
                    <a:pt x="43406" y="97450"/>
                    <a:pt x="48772" y="92330"/>
                  </a:cubicBezTo>
                  <a:cubicBezTo>
                    <a:pt x="50617" y="90409"/>
                    <a:pt x="53552" y="88569"/>
                    <a:pt x="56570" y="87849"/>
                  </a:cubicBezTo>
                  <a:close/>
                  <a:moveTo>
                    <a:pt x="254332" y="35776"/>
                  </a:moveTo>
                  <a:cubicBezTo>
                    <a:pt x="319246" y="34755"/>
                    <a:pt x="384160" y="35082"/>
                    <a:pt x="449157" y="37041"/>
                  </a:cubicBezTo>
                  <a:cubicBezTo>
                    <a:pt x="579476" y="41286"/>
                    <a:pt x="708815" y="44878"/>
                    <a:pt x="838807" y="44224"/>
                  </a:cubicBezTo>
                  <a:cubicBezTo>
                    <a:pt x="840440" y="44224"/>
                    <a:pt x="841747" y="44878"/>
                    <a:pt x="843053" y="45531"/>
                  </a:cubicBezTo>
                  <a:cubicBezTo>
                    <a:pt x="867549" y="43571"/>
                    <a:pt x="894332" y="48469"/>
                    <a:pt x="911641" y="64469"/>
                  </a:cubicBezTo>
                  <a:cubicBezTo>
                    <a:pt x="935485" y="85693"/>
                    <a:pt x="948549" y="117691"/>
                    <a:pt x="945610" y="149037"/>
                  </a:cubicBezTo>
                  <a:cubicBezTo>
                    <a:pt x="945937" y="150016"/>
                    <a:pt x="946263" y="150996"/>
                    <a:pt x="946263" y="151975"/>
                  </a:cubicBezTo>
                  <a:cubicBezTo>
                    <a:pt x="944957" y="236217"/>
                    <a:pt x="949856" y="320131"/>
                    <a:pt x="950835" y="404373"/>
                  </a:cubicBezTo>
                  <a:cubicBezTo>
                    <a:pt x="951815" y="486002"/>
                    <a:pt x="943976" y="567958"/>
                    <a:pt x="938751" y="649588"/>
                  </a:cubicBezTo>
                  <a:cubicBezTo>
                    <a:pt x="933198" y="735135"/>
                    <a:pt x="945283" y="820682"/>
                    <a:pt x="937771" y="906231"/>
                  </a:cubicBezTo>
                  <a:cubicBezTo>
                    <a:pt x="933851" y="945738"/>
                    <a:pt x="940057" y="985247"/>
                    <a:pt x="939731" y="1025082"/>
                  </a:cubicBezTo>
                  <a:cubicBezTo>
                    <a:pt x="939404" y="1046306"/>
                    <a:pt x="941037" y="1063938"/>
                    <a:pt x="940710" y="1084508"/>
                  </a:cubicBezTo>
                  <a:cubicBezTo>
                    <a:pt x="946590" y="1116507"/>
                    <a:pt x="943650" y="1201728"/>
                    <a:pt x="918174" y="1226217"/>
                  </a:cubicBezTo>
                  <a:cubicBezTo>
                    <a:pt x="887472" y="1255604"/>
                    <a:pt x="821497" y="1256909"/>
                    <a:pt x="780996" y="1251685"/>
                  </a:cubicBezTo>
                  <a:cubicBezTo>
                    <a:pt x="708815" y="1252012"/>
                    <a:pt x="636633" y="1254624"/>
                    <a:pt x="564451" y="1256909"/>
                  </a:cubicBezTo>
                  <a:cubicBezTo>
                    <a:pt x="548774" y="1266705"/>
                    <a:pt x="533423" y="1277154"/>
                    <a:pt x="520032" y="1289888"/>
                  </a:cubicBezTo>
                  <a:cubicBezTo>
                    <a:pt x="517419" y="1292500"/>
                    <a:pt x="513499" y="1288581"/>
                    <a:pt x="516113" y="1285970"/>
                  </a:cubicBezTo>
                  <a:cubicBezTo>
                    <a:pt x="527218" y="1275194"/>
                    <a:pt x="539302" y="1265725"/>
                    <a:pt x="552040" y="1256909"/>
                  </a:cubicBezTo>
                  <a:cubicBezTo>
                    <a:pt x="543874" y="1257562"/>
                    <a:pt x="536036" y="1257562"/>
                    <a:pt x="527871" y="1257889"/>
                  </a:cubicBezTo>
                  <a:cubicBezTo>
                    <a:pt x="519379" y="1264093"/>
                    <a:pt x="510887" y="1270623"/>
                    <a:pt x="502394" y="1276501"/>
                  </a:cubicBezTo>
                  <a:cubicBezTo>
                    <a:pt x="499782" y="1278459"/>
                    <a:pt x="496516" y="1275194"/>
                    <a:pt x="499129" y="1273236"/>
                  </a:cubicBezTo>
                  <a:cubicBezTo>
                    <a:pt x="505661" y="1268011"/>
                    <a:pt x="512519" y="1263113"/>
                    <a:pt x="519705" y="1257889"/>
                  </a:cubicBezTo>
                  <a:cubicBezTo>
                    <a:pt x="483452" y="1258869"/>
                    <a:pt x="447197" y="1259522"/>
                    <a:pt x="411270" y="1259195"/>
                  </a:cubicBezTo>
                  <a:cubicBezTo>
                    <a:pt x="360318" y="1259195"/>
                    <a:pt x="309366" y="1260501"/>
                    <a:pt x="258088" y="1258869"/>
                  </a:cubicBezTo>
                  <a:cubicBezTo>
                    <a:pt x="266253" y="1303602"/>
                    <a:pt x="255475" y="1353232"/>
                    <a:pt x="269192" y="1396659"/>
                  </a:cubicBezTo>
                  <a:cubicBezTo>
                    <a:pt x="287156" y="1450861"/>
                    <a:pt x="321451" y="1478941"/>
                    <a:pt x="375015" y="1490370"/>
                  </a:cubicBezTo>
                  <a:cubicBezTo>
                    <a:pt x="375342" y="1490695"/>
                    <a:pt x="375668" y="1490695"/>
                    <a:pt x="376322" y="1490695"/>
                  </a:cubicBezTo>
                  <a:cubicBezTo>
                    <a:pt x="376648" y="1491022"/>
                    <a:pt x="377629" y="1491022"/>
                    <a:pt x="377955" y="1491348"/>
                  </a:cubicBezTo>
                  <a:cubicBezTo>
                    <a:pt x="395918" y="1500164"/>
                    <a:pt x="408656" y="1515838"/>
                    <a:pt x="388734" y="1530204"/>
                  </a:cubicBezTo>
                  <a:cubicBezTo>
                    <a:pt x="364237" y="1547836"/>
                    <a:pt x="322757" y="1542938"/>
                    <a:pt x="294995" y="1543265"/>
                  </a:cubicBezTo>
                  <a:cubicBezTo>
                    <a:pt x="198971" y="1544571"/>
                    <a:pt x="102946" y="1538041"/>
                    <a:pt x="6595" y="1538693"/>
                  </a:cubicBezTo>
                  <a:lnTo>
                    <a:pt x="332" y="1538790"/>
                  </a:lnTo>
                  <a:lnTo>
                    <a:pt x="332" y="1524747"/>
                  </a:lnTo>
                  <a:lnTo>
                    <a:pt x="27172" y="1524327"/>
                  </a:lnTo>
                  <a:cubicBezTo>
                    <a:pt x="90208" y="1524001"/>
                    <a:pt x="152918" y="1526939"/>
                    <a:pt x="215954" y="1528245"/>
                  </a:cubicBezTo>
                  <a:cubicBezTo>
                    <a:pt x="248942" y="1528899"/>
                    <a:pt x="282257" y="1529551"/>
                    <a:pt x="315245" y="1528245"/>
                  </a:cubicBezTo>
                  <a:cubicBezTo>
                    <a:pt x="331576" y="1527592"/>
                    <a:pt x="349866" y="1528899"/>
                    <a:pt x="365543" y="1524001"/>
                  </a:cubicBezTo>
                  <a:cubicBezTo>
                    <a:pt x="378282" y="1520409"/>
                    <a:pt x="386120" y="1513552"/>
                    <a:pt x="374689" y="1505716"/>
                  </a:cubicBezTo>
                  <a:cubicBezTo>
                    <a:pt x="373382" y="1506042"/>
                    <a:pt x="372076" y="1506042"/>
                    <a:pt x="370770" y="1505716"/>
                  </a:cubicBezTo>
                  <a:cubicBezTo>
                    <a:pt x="318511" y="1495593"/>
                    <a:pt x="283237" y="1468820"/>
                    <a:pt x="262334" y="1418535"/>
                  </a:cubicBezTo>
                  <a:cubicBezTo>
                    <a:pt x="245676" y="1379353"/>
                    <a:pt x="247963" y="1335273"/>
                    <a:pt x="246983" y="1292826"/>
                  </a:cubicBezTo>
                  <a:cubicBezTo>
                    <a:pt x="237511" y="1299030"/>
                    <a:pt x="227712" y="1306213"/>
                    <a:pt x="216934" y="1305887"/>
                  </a:cubicBezTo>
                  <a:cubicBezTo>
                    <a:pt x="214648" y="1305560"/>
                    <a:pt x="213015" y="1301642"/>
                    <a:pt x="215628" y="1300336"/>
                  </a:cubicBezTo>
                  <a:cubicBezTo>
                    <a:pt x="222487" y="1297397"/>
                    <a:pt x="228692" y="1294459"/>
                    <a:pt x="235225" y="1289888"/>
                  </a:cubicBezTo>
                  <a:cubicBezTo>
                    <a:pt x="239144" y="1287275"/>
                    <a:pt x="242737" y="1284337"/>
                    <a:pt x="246656" y="1281725"/>
                  </a:cubicBezTo>
                  <a:cubicBezTo>
                    <a:pt x="246656" y="1278133"/>
                    <a:pt x="246330" y="1274541"/>
                    <a:pt x="246003" y="1270949"/>
                  </a:cubicBezTo>
                  <a:cubicBezTo>
                    <a:pt x="222487" y="1284663"/>
                    <a:pt x="196031" y="1294459"/>
                    <a:pt x="174474" y="1310458"/>
                  </a:cubicBezTo>
                  <a:cubicBezTo>
                    <a:pt x="170882" y="1313070"/>
                    <a:pt x="166309" y="1308500"/>
                    <a:pt x="169902" y="1305887"/>
                  </a:cubicBezTo>
                  <a:cubicBezTo>
                    <a:pt x="193092" y="1287928"/>
                    <a:pt x="220528" y="1275194"/>
                    <a:pt x="245023" y="1259195"/>
                  </a:cubicBezTo>
                  <a:cubicBezTo>
                    <a:pt x="245023" y="1258869"/>
                    <a:pt x="245350" y="1258869"/>
                    <a:pt x="245350" y="1258542"/>
                  </a:cubicBezTo>
                  <a:cubicBezTo>
                    <a:pt x="241431" y="1258542"/>
                    <a:pt x="237511" y="1258215"/>
                    <a:pt x="233592" y="1257889"/>
                  </a:cubicBezTo>
                  <a:cubicBezTo>
                    <a:pt x="213995" y="1265073"/>
                    <a:pt x="195378" y="1272256"/>
                    <a:pt x="176761" y="1281398"/>
                  </a:cubicBezTo>
                  <a:cubicBezTo>
                    <a:pt x="164349" y="1287275"/>
                    <a:pt x="152591" y="1293153"/>
                    <a:pt x="139200" y="1297071"/>
                  </a:cubicBezTo>
                  <a:cubicBezTo>
                    <a:pt x="137241" y="1297724"/>
                    <a:pt x="136261" y="1294786"/>
                    <a:pt x="137894" y="1293806"/>
                  </a:cubicBezTo>
                  <a:cubicBezTo>
                    <a:pt x="162063" y="1280092"/>
                    <a:pt x="185906" y="1267358"/>
                    <a:pt x="211382" y="1256583"/>
                  </a:cubicBezTo>
                  <a:cubicBezTo>
                    <a:pt x="201584" y="1255930"/>
                    <a:pt x="191459" y="1255277"/>
                    <a:pt x="181334" y="1254297"/>
                  </a:cubicBezTo>
                  <a:cubicBezTo>
                    <a:pt x="181007" y="1255604"/>
                    <a:pt x="180354" y="1257236"/>
                    <a:pt x="178394" y="1257562"/>
                  </a:cubicBezTo>
                  <a:cubicBezTo>
                    <a:pt x="160430" y="1262787"/>
                    <a:pt x="142466" y="1269317"/>
                    <a:pt x="125810" y="1277480"/>
                  </a:cubicBezTo>
                  <a:cubicBezTo>
                    <a:pt x="114705" y="1283357"/>
                    <a:pt x="103599" y="1288908"/>
                    <a:pt x="90861" y="1291520"/>
                  </a:cubicBezTo>
                  <a:cubicBezTo>
                    <a:pt x="87595" y="1292173"/>
                    <a:pt x="86289" y="1287275"/>
                    <a:pt x="89881" y="1286296"/>
                  </a:cubicBezTo>
                  <a:cubicBezTo>
                    <a:pt x="116011" y="1278459"/>
                    <a:pt x="139200" y="1262460"/>
                    <a:pt x="165329" y="1252991"/>
                  </a:cubicBezTo>
                  <a:cubicBezTo>
                    <a:pt x="153571" y="1252012"/>
                    <a:pt x="142140" y="1251032"/>
                    <a:pt x="130708" y="1249726"/>
                  </a:cubicBezTo>
                  <a:cubicBezTo>
                    <a:pt x="105559" y="1262787"/>
                    <a:pt x="75511" y="1266052"/>
                    <a:pt x="53301" y="1284663"/>
                  </a:cubicBezTo>
                  <a:cubicBezTo>
                    <a:pt x="50034" y="1287275"/>
                    <a:pt x="45789" y="1283030"/>
                    <a:pt x="48728" y="1280092"/>
                  </a:cubicBezTo>
                  <a:cubicBezTo>
                    <a:pt x="64733" y="1263113"/>
                    <a:pt x="88902" y="1256583"/>
                    <a:pt x="110785" y="1248094"/>
                  </a:cubicBezTo>
                  <a:cubicBezTo>
                    <a:pt x="103599" y="1247441"/>
                    <a:pt x="96414" y="1246788"/>
                    <a:pt x="89228" y="1246134"/>
                  </a:cubicBezTo>
                  <a:cubicBezTo>
                    <a:pt x="81716" y="1253644"/>
                    <a:pt x="67672" y="1257562"/>
                    <a:pt x="57873" y="1261807"/>
                  </a:cubicBezTo>
                  <a:cubicBezTo>
                    <a:pt x="44482" y="1267685"/>
                    <a:pt x="31418" y="1273889"/>
                    <a:pt x="18679" y="1281398"/>
                  </a:cubicBezTo>
                  <a:cubicBezTo>
                    <a:pt x="17373" y="1282052"/>
                    <a:pt x="16393" y="1279765"/>
                    <a:pt x="17700" y="1279112"/>
                  </a:cubicBezTo>
                  <a:cubicBezTo>
                    <a:pt x="36970" y="1267358"/>
                    <a:pt x="56894" y="1256583"/>
                    <a:pt x="76491" y="1245481"/>
                  </a:cubicBezTo>
                  <a:cubicBezTo>
                    <a:pt x="58200" y="1244502"/>
                    <a:pt x="40236" y="1243523"/>
                    <a:pt x="21946" y="1243196"/>
                  </a:cubicBezTo>
                  <a:lnTo>
                    <a:pt x="332" y="1243794"/>
                  </a:lnTo>
                  <a:lnTo>
                    <a:pt x="332" y="1228020"/>
                  </a:lnTo>
                  <a:lnTo>
                    <a:pt x="31092" y="1227196"/>
                  </a:lnTo>
                  <a:cubicBezTo>
                    <a:pt x="95434" y="1228502"/>
                    <a:pt x="159777" y="1236992"/>
                    <a:pt x="224447" y="1240257"/>
                  </a:cubicBezTo>
                  <a:cubicBezTo>
                    <a:pt x="289443" y="1243523"/>
                    <a:pt x="355092" y="1242216"/>
                    <a:pt x="420415" y="1242216"/>
                  </a:cubicBezTo>
                  <a:cubicBezTo>
                    <a:pt x="461895" y="1242216"/>
                    <a:pt x="503375" y="1241237"/>
                    <a:pt x="544528" y="1239604"/>
                  </a:cubicBezTo>
                  <a:cubicBezTo>
                    <a:pt x="552040" y="1234380"/>
                    <a:pt x="558899" y="1229156"/>
                    <a:pt x="565757" y="1223278"/>
                  </a:cubicBezTo>
                  <a:cubicBezTo>
                    <a:pt x="571310" y="1218380"/>
                    <a:pt x="581435" y="1205973"/>
                    <a:pt x="589928" y="1207932"/>
                  </a:cubicBezTo>
                  <a:cubicBezTo>
                    <a:pt x="593193" y="1208585"/>
                    <a:pt x="592867" y="1212830"/>
                    <a:pt x="590581" y="1214135"/>
                  </a:cubicBezTo>
                  <a:cubicBezTo>
                    <a:pt x="578170" y="1222298"/>
                    <a:pt x="565431" y="1230789"/>
                    <a:pt x="553020" y="1239604"/>
                  </a:cubicBezTo>
                  <a:cubicBezTo>
                    <a:pt x="561838" y="1239278"/>
                    <a:pt x="570657" y="1238951"/>
                    <a:pt x="579149" y="1238951"/>
                  </a:cubicBezTo>
                  <a:cubicBezTo>
                    <a:pt x="589601" y="1231767"/>
                    <a:pt x="599726" y="1224911"/>
                    <a:pt x="609851" y="1217075"/>
                  </a:cubicBezTo>
                  <a:cubicBezTo>
                    <a:pt x="615730" y="1212503"/>
                    <a:pt x="622262" y="1221319"/>
                    <a:pt x="616056" y="1225237"/>
                  </a:cubicBezTo>
                  <a:cubicBezTo>
                    <a:pt x="608871" y="1229482"/>
                    <a:pt x="602012" y="1234053"/>
                    <a:pt x="594826" y="1238298"/>
                  </a:cubicBezTo>
                  <a:cubicBezTo>
                    <a:pt x="663416" y="1235686"/>
                    <a:pt x="731677" y="1233074"/>
                    <a:pt x="800267" y="1232421"/>
                  </a:cubicBezTo>
                  <a:cubicBezTo>
                    <a:pt x="801900" y="1232094"/>
                    <a:pt x="803859" y="1232094"/>
                    <a:pt x="805166" y="1232094"/>
                  </a:cubicBezTo>
                  <a:cubicBezTo>
                    <a:pt x="805166" y="1232094"/>
                    <a:pt x="805492" y="1232094"/>
                    <a:pt x="805819" y="1232094"/>
                  </a:cubicBezTo>
                  <a:cubicBezTo>
                    <a:pt x="807125" y="1232094"/>
                    <a:pt x="808105" y="1232421"/>
                    <a:pt x="809085" y="1232747"/>
                  </a:cubicBezTo>
                  <a:cubicBezTo>
                    <a:pt x="842400" y="1239278"/>
                    <a:pt x="894005" y="1239278"/>
                    <a:pt x="912948" y="1206952"/>
                  </a:cubicBezTo>
                  <a:cubicBezTo>
                    <a:pt x="927973" y="1180831"/>
                    <a:pt x="922746" y="1151118"/>
                    <a:pt x="926666" y="1122385"/>
                  </a:cubicBezTo>
                  <a:cubicBezTo>
                    <a:pt x="926013" y="1082876"/>
                    <a:pt x="925360" y="1049244"/>
                    <a:pt x="926013" y="1012675"/>
                  </a:cubicBezTo>
                  <a:cubicBezTo>
                    <a:pt x="926993" y="972186"/>
                    <a:pt x="920134" y="932025"/>
                    <a:pt x="923399" y="891864"/>
                  </a:cubicBezTo>
                  <a:cubicBezTo>
                    <a:pt x="929279" y="808928"/>
                    <a:pt x="917194" y="725993"/>
                    <a:pt x="921767" y="642730"/>
                  </a:cubicBezTo>
                  <a:cubicBezTo>
                    <a:pt x="926340" y="560775"/>
                    <a:pt x="933525" y="479146"/>
                    <a:pt x="931892" y="397516"/>
                  </a:cubicBezTo>
                  <a:cubicBezTo>
                    <a:pt x="930259" y="315886"/>
                    <a:pt x="925360" y="234257"/>
                    <a:pt x="926666" y="152302"/>
                  </a:cubicBezTo>
                  <a:cubicBezTo>
                    <a:pt x="926666" y="151322"/>
                    <a:pt x="926993" y="150016"/>
                    <a:pt x="927646" y="149037"/>
                  </a:cubicBezTo>
                  <a:cubicBezTo>
                    <a:pt x="930585" y="123568"/>
                    <a:pt x="917194" y="83733"/>
                    <a:pt x="892372" y="71326"/>
                  </a:cubicBezTo>
                  <a:cubicBezTo>
                    <a:pt x="869182" y="59898"/>
                    <a:pt x="838807" y="66428"/>
                    <a:pt x="813658" y="62510"/>
                  </a:cubicBezTo>
                  <a:cubicBezTo>
                    <a:pt x="813331" y="62510"/>
                    <a:pt x="813331" y="62510"/>
                    <a:pt x="813331" y="62510"/>
                  </a:cubicBezTo>
                  <a:cubicBezTo>
                    <a:pt x="688565" y="61856"/>
                    <a:pt x="564451" y="57938"/>
                    <a:pt x="440011" y="54020"/>
                  </a:cubicBezTo>
                  <a:cubicBezTo>
                    <a:pt x="374852" y="52061"/>
                    <a:pt x="309856" y="51816"/>
                    <a:pt x="244901" y="52877"/>
                  </a:cubicBezTo>
                  <a:cubicBezTo>
                    <a:pt x="179946" y="53938"/>
                    <a:pt x="115030" y="56306"/>
                    <a:pt x="50034" y="59571"/>
                  </a:cubicBezTo>
                  <a:lnTo>
                    <a:pt x="332" y="60398"/>
                  </a:lnTo>
                  <a:lnTo>
                    <a:pt x="332" y="43724"/>
                  </a:lnTo>
                  <a:lnTo>
                    <a:pt x="59506" y="42592"/>
                  </a:lnTo>
                  <a:cubicBezTo>
                    <a:pt x="124502" y="39164"/>
                    <a:pt x="189418" y="36796"/>
                    <a:pt x="254332" y="35776"/>
                  </a:cubicBezTo>
                  <a:close/>
                  <a:moveTo>
                    <a:pt x="795479" y="17076"/>
                  </a:moveTo>
                  <a:cubicBezTo>
                    <a:pt x="825197" y="15606"/>
                    <a:pt x="854753" y="16341"/>
                    <a:pt x="882676" y="24838"/>
                  </a:cubicBezTo>
                  <a:cubicBezTo>
                    <a:pt x="915988" y="34969"/>
                    <a:pt x="948973" y="51965"/>
                    <a:pt x="960076" y="87261"/>
                  </a:cubicBezTo>
                  <a:cubicBezTo>
                    <a:pt x="995021" y="199033"/>
                    <a:pt x="966608" y="322899"/>
                    <a:pt x="963995" y="437286"/>
                  </a:cubicBezTo>
                  <a:cubicBezTo>
                    <a:pt x="963995" y="438920"/>
                    <a:pt x="961382" y="438593"/>
                    <a:pt x="961382" y="436959"/>
                  </a:cubicBezTo>
                  <a:cubicBezTo>
                    <a:pt x="960076" y="328455"/>
                    <a:pt x="979345" y="213414"/>
                    <a:pt x="954198" y="106543"/>
                  </a:cubicBezTo>
                  <a:cubicBezTo>
                    <a:pt x="929051" y="0"/>
                    <a:pt x="786661" y="32028"/>
                    <a:pt x="706974" y="33009"/>
                  </a:cubicBezTo>
                  <a:cubicBezTo>
                    <a:pt x="700116" y="33009"/>
                    <a:pt x="700442" y="22551"/>
                    <a:pt x="707301" y="22551"/>
                  </a:cubicBezTo>
                  <a:cubicBezTo>
                    <a:pt x="735877" y="22224"/>
                    <a:pt x="765759" y="18548"/>
                    <a:pt x="795479" y="17076"/>
                  </a:cubicBezTo>
                  <a:close/>
                  <a:moveTo>
                    <a:pt x="782974" y="0"/>
                  </a:moveTo>
                  <a:cubicBezTo>
                    <a:pt x="819218" y="0"/>
                    <a:pt x="854155" y="2289"/>
                    <a:pt x="889419" y="9482"/>
                  </a:cubicBezTo>
                  <a:cubicBezTo>
                    <a:pt x="911622" y="13733"/>
                    <a:pt x="939377" y="17003"/>
                    <a:pt x="957335" y="32698"/>
                  </a:cubicBezTo>
                  <a:cubicBezTo>
                    <a:pt x="976600" y="49374"/>
                    <a:pt x="981825" y="69974"/>
                    <a:pt x="983783" y="94824"/>
                  </a:cubicBezTo>
                  <a:cubicBezTo>
                    <a:pt x="986069" y="127522"/>
                    <a:pt x="993579" y="159893"/>
                    <a:pt x="993579" y="192918"/>
                  </a:cubicBezTo>
                  <a:cubicBezTo>
                    <a:pt x="993579" y="195533"/>
                    <a:pt x="989334" y="195533"/>
                    <a:pt x="989334" y="192918"/>
                  </a:cubicBezTo>
                  <a:cubicBezTo>
                    <a:pt x="988029" y="164471"/>
                    <a:pt x="980192" y="137985"/>
                    <a:pt x="976927" y="110192"/>
                  </a:cubicBezTo>
                  <a:cubicBezTo>
                    <a:pt x="973009" y="77494"/>
                    <a:pt x="970070" y="43815"/>
                    <a:pt x="934152" y="31063"/>
                  </a:cubicBezTo>
                  <a:cubicBezTo>
                    <a:pt x="886154" y="14060"/>
                    <a:pt x="833258" y="10790"/>
                    <a:pt x="782974" y="10464"/>
                  </a:cubicBezTo>
                  <a:cubicBezTo>
                    <a:pt x="776443" y="10464"/>
                    <a:pt x="776443" y="0"/>
                    <a:pt x="78297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 sz="1050"/>
            </a:p>
          </p:txBody>
        </p:sp>
      </p:grpSp>
    </p:spTree>
    <p:extLst>
      <p:ext uri="{BB962C8B-B14F-4D97-AF65-F5344CB8AC3E}">
        <p14:creationId xmlns:p14="http://schemas.microsoft.com/office/powerpoint/2010/main" val="1017356056"/>
      </p:ext>
    </p:extLst>
  </p:cSld>
  <p:clrMapOvr>
    <a:masterClrMapping/>
  </p:clrMapOvr>
  <p:transition advClick="0"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Title &amp; six columns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500" y="-3553975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09"/>
            <a:ext cx="1717686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5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08223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Section header 5"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38"/>
          <p:cNvSpPr/>
          <p:nvPr/>
        </p:nvSpPr>
        <p:spPr>
          <a:xfrm rot="199611" flipH="1">
            <a:off x="-1222385" y="1111794"/>
            <a:ext cx="4658395" cy="476529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38"/>
          <p:cNvSpPr/>
          <p:nvPr/>
        </p:nvSpPr>
        <p:spPr>
          <a:xfrm rot="-5035045" flipH="1">
            <a:off x="5862077" y="-226971"/>
            <a:ext cx="5262855" cy="323795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4" name="Google Shape;934;p38"/>
          <p:cNvSpPr/>
          <p:nvPr/>
        </p:nvSpPr>
        <p:spPr>
          <a:xfrm rot="10800000">
            <a:off x="6276915" y="2875987"/>
            <a:ext cx="1774800" cy="1774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5" name="Google Shape;935;p38"/>
          <p:cNvGrpSpPr/>
          <p:nvPr/>
        </p:nvGrpSpPr>
        <p:grpSpPr>
          <a:xfrm rot="10800000">
            <a:off x="1381161" y="1333007"/>
            <a:ext cx="1696762" cy="1688828"/>
            <a:chOff x="2414491" y="671177"/>
            <a:chExt cx="1830972" cy="1822411"/>
          </a:xfrm>
        </p:grpSpPr>
        <p:sp>
          <p:nvSpPr>
            <p:cNvPr id="936" name="Google Shape;936;p38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8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8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8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8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8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8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8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8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8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8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8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8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8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38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1" name="Google Shape;971;p38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64513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Title and lis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99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22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"/>
          <p:cNvSpPr/>
          <p:nvPr/>
        </p:nvSpPr>
        <p:spPr>
          <a:xfrm rot="-1781954">
            <a:off x="6294084" y="45611"/>
            <a:ext cx="4658414" cy="476516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"/>
          <p:cNvSpPr/>
          <p:nvPr/>
        </p:nvSpPr>
        <p:spPr>
          <a:xfrm>
            <a:off x="6619750" y="1260100"/>
            <a:ext cx="1269687" cy="1658228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7"/>
          <p:cNvSpPr/>
          <p:nvPr/>
        </p:nvSpPr>
        <p:spPr>
          <a:xfrm rot="1145765" flipH="1">
            <a:off x="-1426013" y="-803761"/>
            <a:ext cx="3397353" cy="3383266"/>
          </a:xfrm>
          <a:custGeom>
            <a:avLst/>
            <a:gdLst/>
            <a:ahLst/>
            <a:cxnLst/>
            <a:rect l="l" t="t" r="r" b="b"/>
            <a:pathLst>
              <a:path w="48235" h="48035" extrusionOk="0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1"/>
          </p:nvPr>
        </p:nvSpPr>
        <p:spPr>
          <a:xfrm>
            <a:off x="897675" y="1577850"/>
            <a:ext cx="4809300" cy="248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C353C"/>
              </a:buClr>
              <a:buSzPts val="1600"/>
              <a:buFont typeface="Nunito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328" name="Google Shape;328;p17"/>
          <p:cNvGrpSpPr/>
          <p:nvPr/>
        </p:nvGrpSpPr>
        <p:grpSpPr>
          <a:xfrm rot="10800000" flipH="1">
            <a:off x="4776891" y="3572332"/>
            <a:ext cx="1696762" cy="1688828"/>
            <a:chOff x="2414491" y="671177"/>
            <a:chExt cx="1830972" cy="1822411"/>
          </a:xfrm>
        </p:grpSpPr>
        <p:sp>
          <p:nvSpPr>
            <p:cNvPr id="329" name="Google Shape;329;p1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25200" y="1593775"/>
            <a:ext cx="4470900" cy="20868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1825" y="1530325"/>
            <a:ext cx="4470900" cy="208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03600" y="2049175"/>
            <a:ext cx="1216772" cy="1049100"/>
            <a:chOff x="304800" y="304800"/>
            <a:chExt cx="1216772" cy="1049100"/>
          </a:xfrm>
        </p:grpSpPr>
        <p:sp>
          <p:nvSpPr>
            <p:cNvPr id="13" name="Google Shape;13;p2"/>
            <p:cNvSpPr/>
            <p:nvPr/>
          </p:nvSpPr>
          <p:spPr>
            <a:xfrm>
              <a:off x="304800" y="304800"/>
              <a:ext cx="1049100" cy="1049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1274822" y="7423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631500" y="2049175"/>
            <a:ext cx="3598200" cy="104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  <a:defRPr sz="44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383012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125201" y="675025"/>
            <a:ext cx="3611400" cy="3924300"/>
          </a:xfrm>
          <a:prstGeom prst="rect">
            <a:avLst/>
          </a:prstGeom>
          <a:solidFill>
            <a:srgbClr val="17000B">
              <a:alpha val="257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061825" y="607075"/>
            <a:ext cx="3611400" cy="39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>
            <a:off x="303600" y="303600"/>
            <a:ext cx="1216772" cy="1353000"/>
            <a:chOff x="304800" y="900"/>
            <a:chExt cx="1216772" cy="1353000"/>
          </a:xfrm>
        </p:grpSpPr>
        <p:sp>
          <p:nvSpPr>
            <p:cNvPr id="20" name="Google Shape;20;p3"/>
            <p:cNvSpPr/>
            <p:nvPr/>
          </p:nvSpPr>
          <p:spPr>
            <a:xfrm>
              <a:off x="304800" y="900"/>
              <a:ext cx="1049100" cy="1353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5400000">
              <a:off x="1274822" y="947150"/>
              <a:ext cx="319500" cy="1740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612525" y="1113501"/>
            <a:ext cx="2788800" cy="96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 b="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612525" y="2141608"/>
            <a:ext cx="278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501776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300450" y="305400"/>
            <a:ext cx="1049625" cy="1047875"/>
          </a:xfrm>
          <a:custGeom>
            <a:avLst/>
            <a:gdLst/>
            <a:ahLst/>
            <a:cxnLst/>
            <a:rect l="l" t="t" r="r" b="b"/>
            <a:pathLst>
              <a:path w="41985" h="41915" extrusionOk="0">
                <a:moveTo>
                  <a:pt x="70" y="0"/>
                </a:moveTo>
                <a:lnTo>
                  <a:pt x="41985" y="0"/>
                </a:lnTo>
                <a:lnTo>
                  <a:pt x="41985" y="41915"/>
                </a:lnTo>
                <a:lnTo>
                  <a:pt x="0" y="41915"/>
                </a:lnTo>
                <a:lnTo>
                  <a:pt x="0" y="35184"/>
                </a:lnTo>
                <a:lnTo>
                  <a:pt x="6662" y="29216"/>
                </a:lnTo>
                <a:lnTo>
                  <a:pt x="70" y="231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6" name="Google Shape;66;p8"/>
          <p:cNvSpPr/>
          <p:nvPr/>
        </p:nvSpPr>
        <p:spPr>
          <a:xfrm>
            <a:off x="7045800" y="4533850"/>
            <a:ext cx="2098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3459809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3"/>
          </p:nvPr>
        </p:nvSpPr>
        <p:spPr>
          <a:xfrm>
            <a:off x="5911918" y="1582550"/>
            <a:ext cx="2219100" cy="295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926704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-8175"/>
            <a:ext cx="9144000" cy="5151600"/>
          </a:xfrm>
          <a:prstGeom prst="frame">
            <a:avLst>
              <a:gd name="adj1" fmla="val 603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8833200" y="2262825"/>
            <a:ext cx="310800" cy="609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1"/>
          <p:cNvSpPr/>
          <p:nvPr/>
        </p:nvSpPr>
        <p:spPr>
          <a:xfrm rot="5400000">
            <a:off x="223871" y="2484750"/>
            <a:ext cx="319500" cy="1740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914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Title &amp; text 3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>
            <a:spLocks noGrp="1"/>
          </p:cNvSpPr>
          <p:nvPr>
            <p:ph type="title"/>
          </p:nvPr>
        </p:nvSpPr>
        <p:spPr>
          <a:xfrm>
            <a:off x="720000" y="1941300"/>
            <a:ext cx="3294000" cy="12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"/>
          </p:nvPr>
        </p:nvSpPr>
        <p:spPr>
          <a:xfrm>
            <a:off x="5089025" y="9897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2"/>
          </p:nvPr>
        </p:nvSpPr>
        <p:spPr>
          <a:xfrm>
            <a:off x="5089025" y="1881275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3"/>
          </p:nvPr>
        </p:nvSpPr>
        <p:spPr>
          <a:xfrm>
            <a:off x="5089025" y="2757013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4"/>
          </p:nvPr>
        </p:nvSpPr>
        <p:spPr>
          <a:xfrm>
            <a:off x="5089025" y="37222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>
            <a:off x="8010979" y="-524141"/>
            <a:ext cx="1717686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4"/>
          <p:cNvSpPr/>
          <p:nvPr/>
        </p:nvSpPr>
        <p:spPr>
          <a:xfrm>
            <a:off x="7434013" y="172593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4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83740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3" r:id="rId4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229600" y="4533850"/>
            <a:ext cx="60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 rtl="0">
              <a:buNone/>
              <a:defRPr sz="1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02900" y="836000"/>
            <a:ext cx="5129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07700" y="1582550"/>
            <a:ext cx="4824300" cy="29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unito Sans Light"/>
              <a:buChar char="▪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1pPr>
            <a:lvl2pPr marL="914400" lvl="1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2pPr>
            <a:lvl3pPr marL="1371600" lvl="2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3pPr>
            <a:lvl4pPr marL="1828800" lvl="3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unito Sans Light"/>
              <a:buChar char="▫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4pPr>
            <a:lvl5pPr marL="2286000" lvl="4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5pPr>
            <a:lvl6pPr marL="2743200" lvl="5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6pPr>
            <a:lvl7pPr marL="3200400" lvl="6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●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7pPr>
            <a:lvl8pPr marL="3657600" lvl="7" indent="-355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Light"/>
              <a:buChar char="○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8pPr>
            <a:lvl9pPr marL="4114800" lvl="8" indent="-3556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Nunito Sans Light"/>
              <a:buChar char="■"/>
              <a:defRPr sz="2000">
                <a:solidFill>
                  <a:schemeClr val="dk1"/>
                </a:solidFill>
                <a:latin typeface="Nunito Sans Light"/>
                <a:ea typeface="Nunito Sans Light"/>
                <a:cs typeface="Nunito Sans Light"/>
                <a:sym typeface="Nunito Sans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21543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ndraw.co/" TargetMode="External"/><Relationship Id="rId4" Type="http://schemas.openxmlformats.org/officeDocument/2006/relationships/hyperlink" Target="http://unsplas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4"/>
          <p:cNvSpPr txBox="1">
            <a:spLocks noGrp="1"/>
          </p:cNvSpPr>
          <p:nvPr>
            <p:ph type="ctrTitle"/>
          </p:nvPr>
        </p:nvSpPr>
        <p:spPr>
          <a:xfrm>
            <a:off x="1303576" y="959930"/>
            <a:ext cx="5834213" cy="87436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 err="1">
                <a:solidFill>
                  <a:schemeClr val="accent2"/>
                </a:solidFill>
              </a:rPr>
              <a:t>MelodyHub</a:t>
            </a:r>
            <a:endParaRPr sz="4400" dirty="0">
              <a:solidFill>
                <a:schemeClr val="accent2"/>
              </a:solidFill>
            </a:endParaRPr>
          </a:p>
        </p:txBody>
      </p:sp>
      <p:sp>
        <p:nvSpPr>
          <p:cNvPr id="2" name="Google Shape;1321;p54">
            <a:extLst>
              <a:ext uri="{FF2B5EF4-FFF2-40B4-BE49-F238E27FC236}">
                <a16:creationId xmlns:a16="http://schemas.microsoft.com/office/drawing/2014/main" id="{3D07D304-AA92-69AE-F3B0-2165BDED41ED}"/>
              </a:ext>
            </a:extLst>
          </p:cNvPr>
          <p:cNvSpPr txBox="1">
            <a:spLocks/>
          </p:cNvSpPr>
          <p:nvPr/>
        </p:nvSpPr>
        <p:spPr>
          <a:xfrm>
            <a:off x="1303576" y="1735336"/>
            <a:ext cx="2845558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 music streaming platform</a:t>
            </a:r>
          </a:p>
        </p:txBody>
      </p:sp>
      <p:sp>
        <p:nvSpPr>
          <p:cNvPr id="6" name="Google Shape;1321;p54">
            <a:extLst>
              <a:ext uri="{FF2B5EF4-FFF2-40B4-BE49-F238E27FC236}">
                <a16:creationId xmlns:a16="http://schemas.microsoft.com/office/drawing/2014/main" id="{5A3A4CCB-2D4E-BC99-8150-4EF92CD8D320}"/>
              </a:ext>
            </a:extLst>
          </p:cNvPr>
          <p:cNvSpPr txBox="1">
            <a:spLocks/>
          </p:cNvSpPr>
          <p:nvPr/>
        </p:nvSpPr>
        <p:spPr>
          <a:xfrm>
            <a:off x="6035359" y="3365189"/>
            <a:ext cx="2942231" cy="98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Course: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Object Oriented Design 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CSCI 6234_10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CC418-CEC1-261E-AB00-3C5CDD89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163" y="-1307692"/>
            <a:ext cx="3187580" cy="4087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2DB662-B5AD-F210-5686-00F9EFC03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816" y="-2663008"/>
            <a:ext cx="1151659" cy="4116098"/>
          </a:xfrm>
          <a:prstGeom prst="rect">
            <a:avLst/>
          </a:prstGeom>
        </p:spPr>
      </p:pic>
      <p:sp>
        <p:nvSpPr>
          <p:cNvPr id="11" name="Google Shape;1656;p73">
            <a:extLst>
              <a:ext uri="{FF2B5EF4-FFF2-40B4-BE49-F238E27FC236}">
                <a16:creationId xmlns:a16="http://schemas.microsoft.com/office/drawing/2014/main" id="{C1051CA5-FFAE-6F1B-A362-694866AB3EA5}"/>
              </a:ext>
            </a:extLst>
          </p:cNvPr>
          <p:cNvSpPr/>
          <p:nvPr/>
        </p:nvSpPr>
        <p:spPr>
          <a:xfrm>
            <a:off x="7010854" y="269012"/>
            <a:ext cx="1474952" cy="1227843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CA3D14-7945-835D-6EEC-F24403F6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79" y="3274576"/>
            <a:ext cx="1398795" cy="1165140"/>
          </a:xfrm>
          <a:prstGeom prst="rect">
            <a:avLst/>
          </a:prstGeom>
        </p:spPr>
      </p:pic>
      <p:sp>
        <p:nvSpPr>
          <p:cNvPr id="5" name="Google Shape;1321;p54">
            <a:extLst>
              <a:ext uri="{FF2B5EF4-FFF2-40B4-BE49-F238E27FC236}">
                <a16:creationId xmlns:a16="http://schemas.microsoft.com/office/drawing/2014/main" id="{F6C996A1-647E-AAAE-C08F-99AE7B921FC7}"/>
              </a:ext>
            </a:extLst>
          </p:cNvPr>
          <p:cNvSpPr txBox="1">
            <a:spLocks/>
          </p:cNvSpPr>
          <p:nvPr/>
        </p:nvSpPr>
        <p:spPr>
          <a:xfrm>
            <a:off x="1381129" y="3199656"/>
            <a:ext cx="2768005" cy="98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15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anjari"/>
              <a:buNone/>
              <a:defRPr sz="2800" b="0" i="0" u="none" strike="noStrike" cap="non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Team: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Abhiyan Sainju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/>
              <a:t>Bhavana </a:t>
            </a:r>
            <a:r>
              <a:rPr lang="en-US" sz="1400" dirty="0" err="1"/>
              <a:t>Thakare</a:t>
            </a: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 err="1"/>
              <a:t>Rakshitha</a:t>
            </a:r>
            <a:r>
              <a:rPr lang="en-US" sz="1400" dirty="0"/>
              <a:t> Mamilla</a:t>
            </a:r>
          </a:p>
          <a:p>
            <a:pPr marL="0" indent="0" algn="l">
              <a:buClr>
                <a:schemeClr val="dk1"/>
              </a:buClr>
              <a:buSzPts val="1100"/>
            </a:pPr>
            <a:r>
              <a:rPr lang="en-US" sz="1400" dirty="0" err="1"/>
              <a:t>Udaykiran</a:t>
            </a:r>
            <a:r>
              <a:rPr lang="en-US" sz="1400" dirty="0"/>
              <a:t> </a:t>
            </a:r>
            <a:r>
              <a:rPr lang="en-US" sz="1400" dirty="0" err="1"/>
              <a:t>Kalyanapu</a:t>
            </a:r>
            <a:endParaRPr lang="en-US" sz="1400" dirty="0"/>
          </a:p>
          <a:p>
            <a:pPr marL="0" indent="0" algn="l">
              <a:buClr>
                <a:schemeClr val="dk1"/>
              </a:buClr>
              <a:buSzPts val="1100"/>
            </a:pP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2219625" y="369441"/>
            <a:ext cx="4704749" cy="36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24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Sequence Diagrams</a:t>
            </a:r>
          </a:p>
        </p:txBody>
      </p:sp>
      <p:sp>
        <p:nvSpPr>
          <p:cNvPr id="7" name="Google Shape;548;p15">
            <a:extLst>
              <a:ext uri="{FF2B5EF4-FFF2-40B4-BE49-F238E27FC236}">
                <a16:creationId xmlns:a16="http://schemas.microsoft.com/office/drawing/2014/main" id="{7952A5C3-1AAF-B2DA-F009-B819821F66BA}"/>
              </a:ext>
            </a:extLst>
          </p:cNvPr>
          <p:cNvSpPr txBox="1">
            <a:spLocks/>
          </p:cNvSpPr>
          <p:nvPr/>
        </p:nvSpPr>
        <p:spPr>
          <a:xfrm>
            <a:off x="1064487" y="3650718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Manage Songs</a:t>
            </a:r>
          </a:p>
        </p:txBody>
      </p:sp>
      <p:sp>
        <p:nvSpPr>
          <p:cNvPr id="8" name="Google Shape;548;p15">
            <a:extLst>
              <a:ext uri="{FF2B5EF4-FFF2-40B4-BE49-F238E27FC236}">
                <a16:creationId xmlns:a16="http://schemas.microsoft.com/office/drawing/2014/main" id="{CE5F57A7-0F03-9B3F-985F-C22CEA5D82D0}"/>
              </a:ext>
            </a:extLst>
          </p:cNvPr>
          <p:cNvSpPr txBox="1">
            <a:spLocks/>
          </p:cNvSpPr>
          <p:nvPr/>
        </p:nvSpPr>
        <p:spPr>
          <a:xfrm>
            <a:off x="5665047" y="3650718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Send Message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C3873-BCD6-A7B3-CB3D-3054441DD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85"/>
          <a:stretch/>
        </p:blipFill>
        <p:spPr>
          <a:xfrm>
            <a:off x="312062" y="1171240"/>
            <a:ext cx="4500570" cy="2594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AF00B6-E9DE-26D1-D15C-3E3FD99F77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38" r="8579" b="15195"/>
          <a:stretch/>
        </p:blipFill>
        <p:spPr>
          <a:xfrm>
            <a:off x="5156390" y="1171240"/>
            <a:ext cx="3327591" cy="25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9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2" name="Google Shape;3564;p58">
            <a:extLst>
              <a:ext uri="{FF2B5EF4-FFF2-40B4-BE49-F238E27FC236}">
                <a16:creationId xmlns:a16="http://schemas.microsoft.com/office/drawing/2014/main" id="{E560AC97-67AD-3C13-66B3-161A8FE38135}"/>
              </a:ext>
            </a:extLst>
          </p:cNvPr>
          <p:cNvSpPr txBox="1">
            <a:spLocks/>
          </p:cNvSpPr>
          <p:nvPr/>
        </p:nvSpPr>
        <p:spPr>
          <a:xfrm>
            <a:off x="1074150" y="527201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3000"/>
            </a:pPr>
            <a:r>
              <a:rPr lang="en-US" sz="2800" dirty="0">
                <a:solidFill>
                  <a:schemeClr val="accent2"/>
                </a:solidFill>
              </a:rPr>
              <a:t>Tools and Platforms Used</a:t>
            </a:r>
          </a:p>
        </p:txBody>
      </p:sp>
      <p:sp>
        <p:nvSpPr>
          <p:cNvPr id="3" name="Google Shape;3605;p58">
            <a:extLst>
              <a:ext uri="{FF2B5EF4-FFF2-40B4-BE49-F238E27FC236}">
                <a16:creationId xmlns:a16="http://schemas.microsoft.com/office/drawing/2014/main" id="{C0AAC91A-2A48-F608-1498-BE689789C6BC}"/>
              </a:ext>
            </a:extLst>
          </p:cNvPr>
          <p:cNvSpPr txBox="1">
            <a:spLocks/>
          </p:cNvSpPr>
          <p:nvPr/>
        </p:nvSpPr>
        <p:spPr>
          <a:xfrm>
            <a:off x="736425" y="2241989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HTML</a:t>
            </a:r>
            <a:endParaRPr lang="en-US" dirty="0"/>
          </a:p>
        </p:txBody>
      </p:sp>
      <p:sp>
        <p:nvSpPr>
          <p:cNvPr id="4" name="Google Shape;3606;p58">
            <a:extLst>
              <a:ext uri="{FF2B5EF4-FFF2-40B4-BE49-F238E27FC236}">
                <a16:creationId xmlns:a16="http://schemas.microsoft.com/office/drawing/2014/main" id="{317D1EEA-3B36-E1A0-0ADD-87ADD8E056C0}"/>
              </a:ext>
            </a:extLst>
          </p:cNvPr>
          <p:cNvSpPr txBox="1">
            <a:spLocks/>
          </p:cNvSpPr>
          <p:nvPr/>
        </p:nvSpPr>
        <p:spPr>
          <a:xfrm>
            <a:off x="2483405" y="2241989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JS</a:t>
            </a:r>
            <a:endParaRPr lang="en-US" dirty="0"/>
          </a:p>
        </p:txBody>
      </p:sp>
      <p:sp>
        <p:nvSpPr>
          <p:cNvPr id="5" name="Google Shape;3607;p58">
            <a:extLst>
              <a:ext uri="{FF2B5EF4-FFF2-40B4-BE49-F238E27FC236}">
                <a16:creationId xmlns:a16="http://schemas.microsoft.com/office/drawing/2014/main" id="{D39F3168-6067-7009-C532-1419D800A346}"/>
              </a:ext>
            </a:extLst>
          </p:cNvPr>
          <p:cNvSpPr txBox="1">
            <a:spLocks/>
          </p:cNvSpPr>
          <p:nvPr/>
        </p:nvSpPr>
        <p:spPr>
          <a:xfrm>
            <a:off x="4083293" y="2241989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CSS</a:t>
            </a:r>
          </a:p>
        </p:txBody>
      </p:sp>
      <p:sp>
        <p:nvSpPr>
          <p:cNvPr id="6" name="Google Shape;3608;p58">
            <a:extLst>
              <a:ext uri="{FF2B5EF4-FFF2-40B4-BE49-F238E27FC236}">
                <a16:creationId xmlns:a16="http://schemas.microsoft.com/office/drawing/2014/main" id="{EB071CCE-6620-E83F-7CC7-CE9CAA44DCFA}"/>
              </a:ext>
            </a:extLst>
          </p:cNvPr>
          <p:cNvSpPr txBox="1">
            <a:spLocks/>
          </p:cNvSpPr>
          <p:nvPr/>
        </p:nvSpPr>
        <p:spPr>
          <a:xfrm>
            <a:off x="4083293" y="3724652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VS Code</a:t>
            </a:r>
            <a:endParaRPr lang="en-US" dirty="0"/>
          </a:p>
        </p:txBody>
      </p:sp>
      <p:sp>
        <p:nvSpPr>
          <p:cNvPr id="7" name="Google Shape;3609;p58">
            <a:extLst>
              <a:ext uri="{FF2B5EF4-FFF2-40B4-BE49-F238E27FC236}">
                <a16:creationId xmlns:a16="http://schemas.microsoft.com/office/drawing/2014/main" id="{E0E4C001-A961-BFE5-13AC-417E009ADE50}"/>
              </a:ext>
            </a:extLst>
          </p:cNvPr>
          <p:cNvSpPr txBox="1">
            <a:spLocks/>
          </p:cNvSpPr>
          <p:nvPr/>
        </p:nvSpPr>
        <p:spPr>
          <a:xfrm>
            <a:off x="2483405" y="3724652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/>
              <a:t>Node</a:t>
            </a:r>
          </a:p>
        </p:txBody>
      </p:sp>
      <p:sp>
        <p:nvSpPr>
          <p:cNvPr id="8" name="Google Shape;3610;p58">
            <a:extLst>
              <a:ext uri="{FF2B5EF4-FFF2-40B4-BE49-F238E27FC236}">
                <a16:creationId xmlns:a16="http://schemas.microsoft.com/office/drawing/2014/main" id="{1465DCF3-33BC-C7B6-C259-7708C81A7EF1}"/>
              </a:ext>
            </a:extLst>
          </p:cNvPr>
          <p:cNvSpPr txBox="1">
            <a:spLocks/>
          </p:cNvSpPr>
          <p:nvPr/>
        </p:nvSpPr>
        <p:spPr>
          <a:xfrm>
            <a:off x="725500" y="3724652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/>
              <a:t>React</a:t>
            </a:r>
            <a:endParaRPr lang="en-US" dirty="0"/>
          </a:p>
        </p:txBody>
      </p:sp>
      <p:sp>
        <p:nvSpPr>
          <p:cNvPr id="9" name="Google Shape;3571;p58">
            <a:extLst>
              <a:ext uri="{FF2B5EF4-FFF2-40B4-BE49-F238E27FC236}">
                <a16:creationId xmlns:a16="http://schemas.microsoft.com/office/drawing/2014/main" id="{CB08FA47-6BE5-5DB2-2397-0FA6284B8574}"/>
              </a:ext>
            </a:extLst>
          </p:cNvPr>
          <p:cNvSpPr/>
          <p:nvPr/>
        </p:nvSpPr>
        <p:spPr>
          <a:xfrm>
            <a:off x="1686075" y="3156665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3572;p58">
            <a:extLst>
              <a:ext uri="{FF2B5EF4-FFF2-40B4-BE49-F238E27FC236}">
                <a16:creationId xmlns:a16="http://schemas.microsoft.com/office/drawing/2014/main" id="{AFFB180C-6055-DEBF-F8F9-3687BC14485B}"/>
              </a:ext>
            </a:extLst>
          </p:cNvPr>
          <p:cNvSpPr/>
          <p:nvPr/>
        </p:nvSpPr>
        <p:spPr>
          <a:xfrm>
            <a:off x="3444924" y="3156665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573;p58">
            <a:extLst>
              <a:ext uri="{FF2B5EF4-FFF2-40B4-BE49-F238E27FC236}">
                <a16:creationId xmlns:a16="http://schemas.microsoft.com/office/drawing/2014/main" id="{904124A3-F709-E760-56FA-C6C8FB905862}"/>
              </a:ext>
            </a:extLst>
          </p:cNvPr>
          <p:cNvSpPr/>
          <p:nvPr/>
        </p:nvSpPr>
        <p:spPr>
          <a:xfrm>
            <a:off x="5054868" y="3156665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3574;p58">
            <a:extLst>
              <a:ext uri="{FF2B5EF4-FFF2-40B4-BE49-F238E27FC236}">
                <a16:creationId xmlns:a16="http://schemas.microsoft.com/office/drawing/2014/main" id="{F7528039-F3D6-6687-89A0-C69D481004F5}"/>
              </a:ext>
            </a:extLst>
          </p:cNvPr>
          <p:cNvSpPr/>
          <p:nvPr/>
        </p:nvSpPr>
        <p:spPr>
          <a:xfrm>
            <a:off x="1716460" y="1655339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3575;p58">
            <a:extLst>
              <a:ext uri="{FF2B5EF4-FFF2-40B4-BE49-F238E27FC236}">
                <a16:creationId xmlns:a16="http://schemas.microsoft.com/office/drawing/2014/main" id="{56EA26B9-570B-8E1B-7BDD-A7B5501D3574}"/>
              </a:ext>
            </a:extLst>
          </p:cNvPr>
          <p:cNvSpPr/>
          <p:nvPr/>
        </p:nvSpPr>
        <p:spPr>
          <a:xfrm>
            <a:off x="3444924" y="1655389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3576;p58">
            <a:extLst>
              <a:ext uri="{FF2B5EF4-FFF2-40B4-BE49-F238E27FC236}">
                <a16:creationId xmlns:a16="http://schemas.microsoft.com/office/drawing/2014/main" id="{45FB3F08-A1DE-E26F-087E-B4CF41B2C033}"/>
              </a:ext>
            </a:extLst>
          </p:cNvPr>
          <p:cNvSpPr/>
          <p:nvPr/>
        </p:nvSpPr>
        <p:spPr>
          <a:xfrm>
            <a:off x="5044018" y="1655389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4E6268-C713-17DE-D52D-F872EB371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992" y="3216779"/>
            <a:ext cx="459525" cy="459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4E25B6-5655-2800-29A3-791A6E99D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06" y="1710883"/>
            <a:ext cx="414330" cy="4143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39E5A-48ED-0414-97DF-E89AB156C9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37" y="1728233"/>
            <a:ext cx="395862" cy="3958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453B64-75A4-7E98-9561-D046A85B24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4" y="1756234"/>
            <a:ext cx="368214" cy="36821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3A70FB-5C5A-B17E-3A66-A8B9987E0F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227" y="3216779"/>
            <a:ext cx="428796" cy="4287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00963-09D7-61C2-91E6-F1D2B9EFD1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4054" y="1697088"/>
            <a:ext cx="448571" cy="448571"/>
          </a:xfrm>
          <a:prstGeom prst="rect">
            <a:avLst/>
          </a:prstGeom>
        </p:spPr>
      </p:pic>
      <p:sp>
        <p:nvSpPr>
          <p:cNvPr id="22" name="Google Shape;3607;p58">
            <a:extLst>
              <a:ext uri="{FF2B5EF4-FFF2-40B4-BE49-F238E27FC236}">
                <a16:creationId xmlns:a16="http://schemas.microsoft.com/office/drawing/2014/main" id="{2421132F-C70D-B733-7DF7-0A7DD6348163}"/>
              </a:ext>
            </a:extLst>
          </p:cNvPr>
          <p:cNvSpPr txBox="1">
            <a:spLocks/>
          </p:cNvSpPr>
          <p:nvPr/>
        </p:nvSpPr>
        <p:spPr>
          <a:xfrm>
            <a:off x="5738401" y="2241939"/>
            <a:ext cx="2468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000000"/>
              </a:buClr>
              <a:buFont typeface="Arial"/>
            </a:pPr>
            <a:r>
              <a:rPr lang="en-US" sz="1400" b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Tailwind CSS</a:t>
            </a:r>
          </a:p>
        </p:txBody>
      </p:sp>
      <p:sp>
        <p:nvSpPr>
          <p:cNvPr id="23" name="Google Shape;3608;p58">
            <a:extLst>
              <a:ext uri="{FF2B5EF4-FFF2-40B4-BE49-F238E27FC236}">
                <a16:creationId xmlns:a16="http://schemas.microsoft.com/office/drawing/2014/main" id="{2B96E454-C686-F87A-0B9C-2E517496B519}"/>
              </a:ext>
            </a:extLst>
          </p:cNvPr>
          <p:cNvSpPr txBox="1">
            <a:spLocks/>
          </p:cNvSpPr>
          <p:nvPr/>
        </p:nvSpPr>
        <p:spPr>
          <a:xfrm>
            <a:off x="5738401" y="3724602"/>
            <a:ext cx="24684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None/>
              <a:defRPr sz="17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Clr>
                <a:srgbClr val="000000"/>
              </a:buClr>
              <a:buFont typeface="Arial"/>
            </a:pPr>
            <a:r>
              <a:rPr lang="en-US" sz="1400" b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Git</a:t>
            </a:r>
          </a:p>
        </p:txBody>
      </p:sp>
      <p:sp>
        <p:nvSpPr>
          <p:cNvPr id="24" name="Google Shape;3573;p58">
            <a:extLst>
              <a:ext uri="{FF2B5EF4-FFF2-40B4-BE49-F238E27FC236}">
                <a16:creationId xmlns:a16="http://schemas.microsoft.com/office/drawing/2014/main" id="{1B81A89A-B059-A342-EFC6-0BB92B76F2D2}"/>
              </a:ext>
            </a:extLst>
          </p:cNvPr>
          <p:cNvSpPr/>
          <p:nvPr/>
        </p:nvSpPr>
        <p:spPr>
          <a:xfrm>
            <a:off x="6709976" y="3156615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3576;p58">
            <a:extLst>
              <a:ext uri="{FF2B5EF4-FFF2-40B4-BE49-F238E27FC236}">
                <a16:creationId xmlns:a16="http://schemas.microsoft.com/office/drawing/2014/main" id="{4A52CA24-5680-CB09-109B-4FCC9643BB03}"/>
              </a:ext>
            </a:extLst>
          </p:cNvPr>
          <p:cNvSpPr/>
          <p:nvPr/>
        </p:nvSpPr>
        <p:spPr>
          <a:xfrm>
            <a:off x="6699126" y="1655339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F7993CA-4760-B80A-19B1-5FD29B2D9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9710" y="3134183"/>
            <a:ext cx="592364" cy="59236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A49C4F4-86CA-08E1-EB95-84B8A4FB77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7926" y="3203633"/>
            <a:ext cx="419357" cy="47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744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98"/>
          <p:cNvSpPr/>
          <p:nvPr/>
        </p:nvSpPr>
        <p:spPr>
          <a:xfrm>
            <a:off x="3881689" y="2507801"/>
            <a:ext cx="1380619" cy="63949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00AD1-7EF4-981B-9B54-D4D4F132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5" y="1188792"/>
            <a:ext cx="1821874" cy="1901386"/>
          </a:xfrm>
          <a:prstGeom prst="rect">
            <a:avLst/>
          </a:prstGeom>
        </p:spPr>
      </p:pic>
      <p:sp>
        <p:nvSpPr>
          <p:cNvPr id="2173" name="Google Shape;2173;p98"/>
          <p:cNvSpPr txBox="1">
            <a:spLocks noGrp="1"/>
          </p:cNvSpPr>
          <p:nvPr>
            <p:ph type="title"/>
          </p:nvPr>
        </p:nvSpPr>
        <p:spPr>
          <a:xfrm>
            <a:off x="2019299" y="794857"/>
            <a:ext cx="5105400" cy="2218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Prototype Design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747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1167513" y="691116"/>
            <a:ext cx="6932428" cy="3891150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1;p17">
            <a:extLst>
              <a:ext uri="{FF2B5EF4-FFF2-40B4-BE49-F238E27FC236}">
                <a16:creationId xmlns:a16="http://schemas.microsoft.com/office/drawing/2014/main" id="{E12C566C-48B5-E68F-CD75-7ECACE2847C3}"/>
              </a:ext>
            </a:extLst>
          </p:cNvPr>
          <p:cNvSpPr txBox="1">
            <a:spLocks/>
          </p:cNvSpPr>
          <p:nvPr/>
        </p:nvSpPr>
        <p:spPr>
          <a:xfrm>
            <a:off x="2069177" y="21784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Login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B5641-33E6-71F0-19F2-81983845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305" y="929325"/>
            <a:ext cx="5335146" cy="3257664"/>
          </a:xfrm>
          <a:prstGeom prst="rect">
            <a:avLst/>
          </a:prstGeom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1167513" y="691116"/>
            <a:ext cx="6932428" cy="3891150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1;p17">
            <a:extLst>
              <a:ext uri="{FF2B5EF4-FFF2-40B4-BE49-F238E27FC236}">
                <a16:creationId xmlns:a16="http://schemas.microsoft.com/office/drawing/2014/main" id="{52783206-FFFB-765F-4705-7105F5625EEF}"/>
              </a:ext>
            </a:extLst>
          </p:cNvPr>
          <p:cNvSpPr txBox="1">
            <a:spLocks/>
          </p:cNvSpPr>
          <p:nvPr/>
        </p:nvSpPr>
        <p:spPr>
          <a:xfrm>
            <a:off x="2069177" y="21784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Homepage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D8EE25-E9E2-6E39-76F4-77F7A4CDB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592" y="928150"/>
            <a:ext cx="5347737" cy="322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06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1167513" y="691116"/>
            <a:ext cx="6932428" cy="3891150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1;p17">
            <a:extLst>
              <a:ext uri="{FF2B5EF4-FFF2-40B4-BE49-F238E27FC236}">
                <a16:creationId xmlns:a16="http://schemas.microsoft.com/office/drawing/2014/main" id="{52783206-FFFB-765F-4705-7105F5625EEF}"/>
              </a:ext>
            </a:extLst>
          </p:cNvPr>
          <p:cNvSpPr txBox="1">
            <a:spLocks/>
          </p:cNvSpPr>
          <p:nvPr/>
        </p:nvSpPr>
        <p:spPr>
          <a:xfrm>
            <a:off x="2069177" y="21784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Artist’s Album Manage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9D792-1894-E0F8-77E5-E113F2BB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492" y="927521"/>
            <a:ext cx="5350708" cy="323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2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grpSp>
        <p:nvGrpSpPr>
          <p:cNvPr id="320" name="Google Shape;320;p33"/>
          <p:cNvGrpSpPr/>
          <p:nvPr/>
        </p:nvGrpSpPr>
        <p:grpSpPr>
          <a:xfrm>
            <a:off x="1167513" y="691116"/>
            <a:ext cx="6932428" cy="3891150"/>
            <a:chOff x="1177450" y="241631"/>
            <a:chExt cx="6173152" cy="3616776"/>
          </a:xfrm>
        </p:grpSpPr>
        <p:sp>
          <p:nvSpPr>
            <p:cNvPr id="321" name="Google Shape;321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131;p17">
            <a:extLst>
              <a:ext uri="{FF2B5EF4-FFF2-40B4-BE49-F238E27FC236}">
                <a16:creationId xmlns:a16="http://schemas.microsoft.com/office/drawing/2014/main" id="{52783206-FFFB-765F-4705-7105F5625EEF}"/>
              </a:ext>
            </a:extLst>
          </p:cNvPr>
          <p:cNvSpPr txBox="1">
            <a:spLocks/>
          </p:cNvSpPr>
          <p:nvPr/>
        </p:nvSpPr>
        <p:spPr>
          <a:xfrm>
            <a:off x="2069177" y="217844"/>
            <a:ext cx="51291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dirty="0"/>
              <a:t>Chat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90DBF-433C-A537-04A5-733CD4CF7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36" y="937827"/>
            <a:ext cx="5348264" cy="324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65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02"/>
          <p:cNvSpPr/>
          <p:nvPr/>
        </p:nvSpPr>
        <p:spPr>
          <a:xfrm>
            <a:off x="408706" y="1150026"/>
            <a:ext cx="7827821" cy="3546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</a:t>
            </a:r>
            <a:endParaRPr sz="2800" dirty="0"/>
          </a:p>
        </p:txBody>
      </p:sp>
      <p:sp>
        <p:nvSpPr>
          <p:cNvPr id="2281" name="Google Shape;2281;p102"/>
          <p:cNvSpPr txBox="1">
            <a:spLocks noGrp="1"/>
          </p:cNvSpPr>
          <p:nvPr>
            <p:ph type="subTitle" idx="1"/>
          </p:nvPr>
        </p:nvSpPr>
        <p:spPr>
          <a:xfrm>
            <a:off x="602668" y="1541219"/>
            <a:ext cx="7439895" cy="2452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Project Goals: To build a scalable and interactive music platform.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Objective: Implement core music streaming functions, real-time chat, and OOP-based architecture.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Future Work: Adding social networking features, mobile application development, enhancing search capabilities.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1C6FC-B41F-F1CA-4626-8A1853E3CE18}"/>
              </a:ext>
            </a:extLst>
          </p:cNvPr>
          <p:cNvSpPr txBox="1"/>
          <p:nvPr/>
        </p:nvSpPr>
        <p:spPr>
          <a:xfrm>
            <a:off x="226828" y="4752596"/>
            <a:ext cx="86974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Abhiyan Sainju (15166/074)								19</a:t>
            </a:r>
          </a:p>
        </p:txBody>
      </p:sp>
    </p:spTree>
    <p:extLst>
      <p:ext uri="{BB962C8B-B14F-4D97-AF65-F5344CB8AC3E}">
        <p14:creationId xmlns:p14="http://schemas.microsoft.com/office/powerpoint/2010/main" val="1657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98"/>
          <p:cNvSpPr/>
          <p:nvPr/>
        </p:nvSpPr>
        <p:spPr>
          <a:xfrm>
            <a:off x="3881689" y="2507801"/>
            <a:ext cx="1380619" cy="63949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00AD1-7EF4-981B-9B54-D4D4F132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5" y="1188792"/>
            <a:ext cx="1821874" cy="1901386"/>
          </a:xfrm>
          <a:prstGeom prst="rect">
            <a:avLst/>
          </a:prstGeom>
        </p:spPr>
      </p:pic>
      <p:sp>
        <p:nvSpPr>
          <p:cNvPr id="2173" name="Google Shape;2173;p98"/>
          <p:cNvSpPr txBox="1">
            <a:spLocks noGrp="1"/>
          </p:cNvSpPr>
          <p:nvPr>
            <p:ph type="title"/>
          </p:nvPr>
        </p:nvSpPr>
        <p:spPr>
          <a:xfrm>
            <a:off x="2019299" y="794857"/>
            <a:ext cx="5105400" cy="2218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985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24"/>
          <p:cNvSpPr txBox="1">
            <a:spLocks noGrp="1"/>
          </p:cNvSpPr>
          <p:nvPr>
            <p:ph type="body" idx="1"/>
          </p:nvPr>
        </p:nvSpPr>
        <p:spPr>
          <a:xfrm>
            <a:off x="879763" y="1622713"/>
            <a:ext cx="5666509" cy="18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77BD"/>
              </a:buClr>
              <a:buSzPts val="800"/>
              <a:buNone/>
            </a:pPr>
            <a:r>
              <a:rPr lang="en" sz="1200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</a:rPr>
              <a:t>Special thanks to all the people who made and released these awesome resources for free:</a:t>
            </a:r>
            <a:endParaRPr sz="1200" dirty="0">
              <a:solidFill>
                <a:srgbClr val="273F6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77BD"/>
              </a:buClr>
              <a:buSzPts val="800"/>
              <a:buChar char="●"/>
            </a:pPr>
            <a:r>
              <a:rPr lang="en" sz="1200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</a:rPr>
              <a:t>Presentation template by </a:t>
            </a:r>
            <a:r>
              <a:rPr lang="en" sz="1200" u="sng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SlidesCarnival</a:t>
            </a:r>
            <a:endParaRPr sz="1200" dirty="0">
              <a:solidFill>
                <a:srgbClr val="273F6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77BD"/>
              </a:buClr>
              <a:buSzPts val="800"/>
              <a:buChar char="●"/>
            </a:pPr>
            <a:r>
              <a:rPr lang="en" sz="1200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</a:rPr>
              <a:t>Photographs by </a:t>
            </a:r>
            <a:r>
              <a:rPr lang="en" sz="1200" u="sng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Unsplash</a:t>
            </a:r>
            <a:endParaRPr sz="1200" dirty="0">
              <a:solidFill>
                <a:srgbClr val="273F6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7145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077BD"/>
              </a:buClr>
              <a:buSzPts val="800"/>
              <a:buChar char="●"/>
            </a:pPr>
            <a:r>
              <a:rPr lang="en" sz="1200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</a:rPr>
              <a:t>Illustrations by </a:t>
            </a:r>
            <a:r>
              <a:rPr lang="en" sz="1200" u="sng" dirty="0">
                <a:solidFill>
                  <a:srgbClr val="273F68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Undraw.co</a:t>
            </a:r>
            <a:endParaRPr sz="1200" dirty="0">
              <a:solidFill>
                <a:srgbClr val="273F6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8" name="Google Shape;578;p24"/>
          <p:cNvSpPr txBox="1">
            <a:spLocks noGrp="1"/>
          </p:cNvSpPr>
          <p:nvPr>
            <p:ph type="title"/>
          </p:nvPr>
        </p:nvSpPr>
        <p:spPr>
          <a:xfrm>
            <a:off x="879764" y="628538"/>
            <a:ext cx="6300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dirty="0"/>
              <a:t>Credits</a:t>
            </a:r>
            <a:endParaRPr dirty="0"/>
          </a:p>
        </p:txBody>
      </p:sp>
      <p:sp>
        <p:nvSpPr>
          <p:cNvPr id="580" name="Google Shape;580;p24"/>
          <p:cNvSpPr txBox="1">
            <a:spLocks noGrp="1"/>
          </p:cNvSpPr>
          <p:nvPr>
            <p:ph type="sldNum" idx="12"/>
          </p:nvPr>
        </p:nvSpPr>
        <p:spPr>
          <a:xfrm>
            <a:off x="8594725" y="4749800"/>
            <a:ext cx="549275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300"/>
                <a:buNone/>
              </a:p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02"/>
          <p:cNvSpPr/>
          <p:nvPr/>
        </p:nvSpPr>
        <p:spPr>
          <a:xfrm>
            <a:off x="408706" y="1150026"/>
            <a:ext cx="7827821" cy="3546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Vision</a:t>
            </a:r>
            <a:endParaRPr dirty="0"/>
          </a:p>
        </p:txBody>
      </p:sp>
      <p:sp>
        <p:nvSpPr>
          <p:cNvPr id="2281" name="Google Shape;2281;p102"/>
          <p:cNvSpPr txBox="1">
            <a:spLocks noGrp="1"/>
          </p:cNvSpPr>
          <p:nvPr>
            <p:ph type="subTitle" idx="1"/>
          </p:nvPr>
        </p:nvSpPr>
        <p:spPr>
          <a:xfrm>
            <a:off x="630378" y="1524001"/>
            <a:ext cx="7276088" cy="2469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latin typeface="Times New Roman" panose="02020603050405020304" pitchFamily="18" charset="0"/>
                <a:cs typeface="Arial" panose="020B0604020202020204" pitchFamily="34" charset="0"/>
              </a:rPr>
              <a:t>MelodyHub</a:t>
            </a: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 offers seamless music streaming, playlist management, and artist-listener interaction.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Built with Node.js and MongoDB using OOP principles.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Key Features: Real-time chat, playlist sharing, artist uploads.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Benefits of OOP: Code reusability, scalability, and maintainability.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C0E0C-803E-A704-09F6-35E2DD04258A}"/>
              </a:ext>
            </a:extLst>
          </p:cNvPr>
          <p:cNvSpPr txBox="1"/>
          <p:nvPr/>
        </p:nvSpPr>
        <p:spPr>
          <a:xfrm>
            <a:off x="226828" y="4752596"/>
            <a:ext cx="86974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									2</a:t>
            </a:r>
          </a:p>
        </p:txBody>
      </p:sp>
    </p:spTree>
    <p:extLst>
      <p:ext uri="{BB962C8B-B14F-4D97-AF65-F5344CB8AC3E}">
        <p14:creationId xmlns:p14="http://schemas.microsoft.com/office/powerpoint/2010/main" val="173313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02"/>
          <p:cNvSpPr/>
          <p:nvPr/>
        </p:nvSpPr>
        <p:spPr>
          <a:xfrm>
            <a:off x="408706" y="1150026"/>
            <a:ext cx="7827821" cy="35466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0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Objectives</a:t>
            </a:r>
            <a:endParaRPr dirty="0"/>
          </a:p>
        </p:txBody>
      </p:sp>
      <p:sp>
        <p:nvSpPr>
          <p:cNvPr id="2281" name="Google Shape;2281;p102"/>
          <p:cNvSpPr txBox="1">
            <a:spLocks noGrp="1"/>
          </p:cNvSpPr>
          <p:nvPr>
            <p:ph type="subTitle" idx="1"/>
          </p:nvPr>
        </p:nvSpPr>
        <p:spPr>
          <a:xfrm>
            <a:off x="630378" y="1337013"/>
            <a:ext cx="7276088" cy="2469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Design and implement a music streaming platform with OOP best practices.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Provide a seamless experience for users to stream music, manage playlists, and interact.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Ensure code modularity and scalability through proper OOP design.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Integrate real-time chat for enhanced user interaction.</a:t>
            </a:r>
          </a:p>
          <a:p>
            <a:pPr marL="342900" algn="just">
              <a:lnSpc>
                <a:spcPct val="20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Arial" panose="020B0604020202020204" pitchFamily="34" charset="0"/>
              </a:rPr>
              <a:t>Develop a functional prototype with a well-defined architecture.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4C0E0C-803E-A704-09F6-35E2DD04258A}"/>
              </a:ext>
            </a:extLst>
          </p:cNvPr>
          <p:cNvSpPr txBox="1"/>
          <p:nvPr/>
        </p:nvSpPr>
        <p:spPr>
          <a:xfrm>
            <a:off x="226828" y="4752596"/>
            <a:ext cx="86974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/>
              <a:t>									2</a:t>
            </a:r>
          </a:p>
        </p:txBody>
      </p:sp>
    </p:spTree>
    <p:extLst>
      <p:ext uri="{BB962C8B-B14F-4D97-AF65-F5344CB8AC3E}">
        <p14:creationId xmlns:p14="http://schemas.microsoft.com/office/powerpoint/2010/main" val="24047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p98"/>
          <p:cNvSpPr/>
          <p:nvPr/>
        </p:nvSpPr>
        <p:spPr>
          <a:xfrm>
            <a:off x="3881689" y="2507801"/>
            <a:ext cx="1380619" cy="63949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00AD1-7EF4-981B-9B54-D4D4F132E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255" y="1188792"/>
            <a:ext cx="1821874" cy="1901386"/>
          </a:xfrm>
          <a:prstGeom prst="rect">
            <a:avLst/>
          </a:prstGeom>
        </p:spPr>
      </p:pic>
      <p:sp>
        <p:nvSpPr>
          <p:cNvPr id="2173" name="Google Shape;2173;p98"/>
          <p:cNvSpPr txBox="1">
            <a:spLocks noGrp="1"/>
          </p:cNvSpPr>
          <p:nvPr>
            <p:ph type="title"/>
          </p:nvPr>
        </p:nvSpPr>
        <p:spPr>
          <a:xfrm>
            <a:off x="2019299" y="794857"/>
            <a:ext cx="5105400" cy="22186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Requirements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89360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341640" y="2150112"/>
            <a:ext cx="3083936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37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Use Case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EB597-B46B-02D8-7F9F-84A71431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327" y="347318"/>
            <a:ext cx="3886198" cy="44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2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341640" y="2150112"/>
            <a:ext cx="3083936" cy="8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37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421426-F7B5-E6FE-C988-7FAFA5727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614" y="371186"/>
            <a:ext cx="5191623" cy="440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2219625" y="369441"/>
            <a:ext cx="4704749" cy="36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24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Robustness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17FC2-62B9-D305-B01A-93A4A13DC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09" y="1562333"/>
            <a:ext cx="3468469" cy="18890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C2A416-999B-90C9-F84D-32CBD605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294" y="1388315"/>
            <a:ext cx="3751943" cy="2191196"/>
          </a:xfrm>
          <a:prstGeom prst="rect">
            <a:avLst/>
          </a:prstGeom>
        </p:spPr>
      </p:pic>
      <p:sp>
        <p:nvSpPr>
          <p:cNvPr id="7" name="Google Shape;548;p15">
            <a:extLst>
              <a:ext uri="{FF2B5EF4-FFF2-40B4-BE49-F238E27FC236}">
                <a16:creationId xmlns:a16="http://schemas.microsoft.com/office/drawing/2014/main" id="{7952A5C3-1AAF-B2DA-F009-B819821F66BA}"/>
              </a:ext>
            </a:extLst>
          </p:cNvPr>
          <p:cNvSpPr txBox="1">
            <a:spLocks/>
          </p:cNvSpPr>
          <p:nvPr/>
        </p:nvSpPr>
        <p:spPr>
          <a:xfrm>
            <a:off x="721683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Add Song</a:t>
            </a:r>
          </a:p>
        </p:txBody>
      </p:sp>
      <p:sp>
        <p:nvSpPr>
          <p:cNvPr id="8" name="Google Shape;548;p15">
            <a:extLst>
              <a:ext uri="{FF2B5EF4-FFF2-40B4-BE49-F238E27FC236}">
                <a16:creationId xmlns:a16="http://schemas.microsoft.com/office/drawing/2014/main" id="{CE5F57A7-0F03-9B3F-985F-C22CEA5D82D0}"/>
              </a:ext>
            </a:extLst>
          </p:cNvPr>
          <p:cNvSpPr txBox="1">
            <a:spLocks/>
          </p:cNvSpPr>
          <p:nvPr/>
        </p:nvSpPr>
        <p:spPr>
          <a:xfrm>
            <a:off x="5659127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70863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2219625" y="369441"/>
            <a:ext cx="4704749" cy="36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24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Robustness Diagrams</a:t>
            </a:r>
          </a:p>
        </p:txBody>
      </p:sp>
      <p:sp>
        <p:nvSpPr>
          <p:cNvPr id="7" name="Google Shape;548;p15">
            <a:extLst>
              <a:ext uri="{FF2B5EF4-FFF2-40B4-BE49-F238E27FC236}">
                <a16:creationId xmlns:a16="http://schemas.microsoft.com/office/drawing/2014/main" id="{7952A5C3-1AAF-B2DA-F009-B819821F66BA}"/>
              </a:ext>
            </a:extLst>
          </p:cNvPr>
          <p:cNvSpPr txBox="1">
            <a:spLocks/>
          </p:cNvSpPr>
          <p:nvPr/>
        </p:nvSpPr>
        <p:spPr>
          <a:xfrm>
            <a:off x="721683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Play Music</a:t>
            </a:r>
          </a:p>
        </p:txBody>
      </p:sp>
      <p:sp>
        <p:nvSpPr>
          <p:cNvPr id="8" name="Google Shape;548;p15">
            <a:extLst>
              <a:ext uri="{FF2B5EF4-FFF2-40B4-BE49-F238E27FC236}">
                <a16:creationId xmlns:a16="http://schemas.microsoft.com/office/drawing/2014/main" id="{CE5F57A7-0F03-9B3F-985F-C22CEA5D82D0}"/>
              </a:ext>
            </a:extLst>
          </p:cNvPr>
          <p:cNvSpPr txBox="1">
            <a:spLocks/>
          </p:cNvSpPr>
          <p:nvPr/>
        </p:nvSpPr>
        <p:spPr>
          <a:xfrm>
            <a:off x="5659127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Send Message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7A424-4FC7-29A4-4256-456B07D1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" y="1148056"/>
            <a:ext cx="4213323" cy="2303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122B6-F783-968D-C11D-326E5614D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700" y="1250859"/>
            <a:ext cx="4177500" cy="209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7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27" name="Google Shape;548;p15">
            <a:extLst>
              <a:ext uri="{FF2B5EF4-FFF2-40B4-BE49-F238E27FC236}">
                <a16:creationId xmlns:a16="http://schemas.microsoft.com/office/drawing/2014/main" id="{5DB026D8-9210-27BC-08DC-89E2EC313482}"/>
              </a:ext>
            </a:extLst>
          </p:cNvPr>
          <p:cNvSpPr txBox="1">
            <a:spLocks/>
          </p:cNvSpPr>
          <p:nvPr/>
        </p:nvSpPr>
        <p:spPr>
          <a:xfrm>
            <a:off x="2219625" y="369441"/>
            <a:ext cx="4704749" cy="36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24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Sequence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01B37-B2A7-2979-14DE-39E2EEE55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2" y="1429409"/>
            <a:ext cx="4029212" cy="224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3BA132-9C73-2767-451E-B15D1A3D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422" y="1251285"/>
            <a:ext cx="3951482" cy="2484400"/>
          </a:xfrm>
          <a:prstGeom prst="rect">
            <a:avLst/>
          </a:prstGeom>
        </p:spPr>
      </p:pic>
      <p:sp>
        <p:nvSpPr>
          <p:cNvPr id="7" name="Google Shape;548;p15">
            <a:extLst>
              <a:ext uri="{FF2B5EF4-FFF2-40B4-BE49-F238E27FC236}">
                <a16:creationId xmlns:a16="http://schemas.microsoft.com/office/drawing/2014/main" id="{7952A5C3-1AAF-B2DA-F009-B819821F66BA}"/>
              </a:ext>
            </a:extLst>
          </p:cNvPr>
          <p:cNvSpPr txBox="1">
            <a:spLocks/>
          </p:cNvSpPr>
          <p:nvPr/>
        </p:nvSpPr>
        <p:spPr>
          <a:xfrm>
            <a:off x="1064487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Play Music</a:t>
            </a:r>
          </a:p>
        </p:txBody>
      </p:sp>
      <p:sp>
        <p:nvSpPr>
          <p:cNvPr id="8" name="Google Shape;548;p15">
            <a:extLst>
              <a:ext uri="{FF2B5EF4-FFF2-40B4-BE49-F238E27FC236}">
                <a16:creationId xmlns:a16="http://schemas.microsoft.com/office/drawing/2014/main" id="{CE5F57A7-0F03-9B3F-985F-C22CEA5D82D0}"/>
              </a:ext>
            </a:extLst>
          </p:cNvPr>
          <p:cNvSpPr txBox="1">
            <a:spLocks/>
          </p:cNvSpPr>
          <p:nvPr/>
        </p:nvSpPr>
        <p:spPr>
          <a:xfrm>
            <a:off x="5558025" y="3451339"/>
            <a:ext cx="2310275" cy="28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Deca"/>
              <a:buNone/>
              <a:defRPr sz="3000" b="1" i="0" u="none" strike="noStrike" cap="none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algn="ctr">
              <a:lnSpc>
                <a:spcPct val="100000"/>
              </a:lnSpc>
              <a:buClr>
                <a:schemeClr val="dk2"/>
              </a:buClr>
              <a:buSzPts val="4800"/>
              <a:buFont typeface="Poppins"/>
              <a:buNone/>
            </a:pPr>
            <a:r>
              <a:rPr lang="en-US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Send Message</a:t>
            </a:r>
          </a:p>
        </p:txBody>
      </p:sp>
    </p:spTree>
    <p:extLst>
      <p:ext uri="{BB962C8B-B14F-4D97-AF65-F5344CB8AC3E}">
        <p14:creationId xmlns:p14="http://schemas.microsoft.com/office/powerpoint/2010/main" val="1734458450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by Slidesgo">
  <a:themeElements>
    <a:clrScheme name="Custom 10">
      <a:dk1>
        <a:srgbClr val="FFFFFF"/>
      </a:dk1>
      <a:lt1>
        <a:srgbClr val="EDECDF"/>
      </a:lt1>
      <a:dk2>
        <a:srgbClr val="5393EA"/>
      </a:dk2>
      <a:lt2>
        <a:srgbClr val="FFFFFF"/>
      </a:lt2>
      <a:accent1>
        <a:srgbClr val="5292E9"/>
      </a:accent1>
      <a:accent2>
        <a:srgbClr val="40474B"/>
      </a:accent2>
      <a:accent3>
        <a:srgbClr val="5292E9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geon template">
  <a:themeElements>
    <a:clrScheme name="Custom 5">
      <a:dk1>
        <a:srgbClr val="1B151B"/>
      </a:dk1>
      <a:lt1>
        <a:srgbClr val="FFFFFF"/>
      </a:lt1>
      <a:dk2>
        <a:srgbClr val="9E8D8B"/>
      </a:dk2>
      <a:lt2>
        <a:srgbClr val="F0EBE9"/>
      </a:lt2>
      <a:accent1>
        <a:srgbClr val="5DA5F5"/>
      </a:accent1>
      <a:accent2>
        <a:srgbClr val="F88326"/>
      </a:accent2>
      <a:accent3>
        <a:srgbClr val="C97140"/>
      </a:accent3>
      <a:accent4>
        <a:srgbClr val="FFB900"/>
      </a:accent4>
      <a:accent5>
        <a:srgbClr val="92C532"/>
      </a:accent5>
      <a:accent6>
        <a:srgbClr val="9F55A5"/>
      </a:accent6>
      <a:hlink>
        <a:srgbClr val="FF545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</TotalTime>
  <Words>305</Words>
  <Application>Microsoft Macintosh PowerPoint</Application>
  <PresentationFormat>On-screen Show (16:9)</PresentationFormat>
  <Paragraphs>75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Arial</vt:lpstr>
      <vt:lpstr>Calibri</vt:lpstr>
      <vt:lpstr>Hammersmith One</vt:lpstr>
      <vt:lpstr>Lexend Deca</vt:lpstr>
      <vt:lpstr>Manjari</vt:lpstr>
      <vt:lpstr>Nunito</vt:lpstr>
      <vt:lpstr>Nunito Sans Light</vt:lpstr>
      <vt:lpstr>Poppins</vt:lpstr>
      <vt:lpstr>Poppins Light</vt:lpstr>
      <vt:lpstr>Roboto</vt:lpstr>
      <vt:lpstr>Roboto Condensed</vt:lpstr>
      <vt:lpstr>Times New Roman</vt:lpstr>
      <vt:lpstr>Elegant Education Pack for Students by Slidesgo</vt:lpstr>
      <vt:lpstr>Egeon template</vt:lpstr>
      <vt:lpstr>MelodyHub</vt:lpstr>
      <vt:lpstr>Project Vision</vt:lpstr>
      <vt:lpstr>Project Objectives</vt:lpstr>
      <vt:lpstr>Project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Prototype Design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Front-End Software Development</dc:title>
  <dc:creator>Abhiyan Sainju</dc:creator>
  <cp:lastModifiedBy>Abhiyan Sainju</cp:lastModifiedBy>
  <cp:revision>22</cp:revision>
  <dcterms:modified xsi:type="dcterms:W3CDTF">2025-02-18T15:59:43Z</dcterms:modified>
</cp:coreProperties>
</file>